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308" r:id="rId5"/>
    <p:sldId id="307" r:id="rId6"/>
    <p:sldId id="306" r:id="rId7"/>
    <p:sldId id="310" r:id="rId8"/>
    <p:sldId id="304" r:id="rId9"/>
    <p:sldId id="302" r:id="rId10"/>
    <p:sldId id="303" r:id="rId11"/>
    <p:sldId id="312" r:id="rId12"/>
    <p:sldId id="311" r:id="rId13"/>
    <p:sldId id="256" r:id="rId14"/>
    <p:sldId id="301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Estilo E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Estilo Escuro 2 - Ênfase 3/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90FE1E-6996-495F-A735-0A6CDECDE7D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81D8216-900B-4C1D-BFE4-ACA249498F92}">
      <dgm:prSet phldrT="[Texto]" custT="1"/>
      <dgm:spPr/>
      <dgm:t>
        <a:bodyPr/>
        <a:lstStyle/>
        <a:p>
          <a:r>
            <a:rPr lang="pt-BR" sz="2000" b="1" dirty="0" smtClean="0"/>
            <a:t>ITEM:</a:t>
          </a:r>
        </a:p>
        <a:p>
          <a:r>
            <a:rPr lang="pt-BR" sz="2000" b="1" dirty="0" smtClean="0"/>
            <a:t>APRESENTAÇÃO</a:t>
          </a:r>
          <a:endParaRPr lang="pt-BR" sz="2000" b="1" dirty="0"/>
        </a:p>
      </dgm:t>
    </dgm:pt>
    <dgm:pt modelId="{CA0AC90D-68C0-48D2-B5CE-7425C637C96E}" type="parTrans" cxnId="{7648A5FC-617C-4CE2-B01C-C1CCE3C1B02F}">
      <dgm:prSet/>
      <dgm:spPr/>
      <dgm:t>
        <a:bodyPr/>
        <a:lstStyle/>
        <a:p>
          <a:endParaRPr lang="pt-BR"/>
        </a:p>
      </dgm:t>
    </dgm:pt>
    <dgm:pt modelId="{27D77CD8-2D38-4685-8992-2B209B0B02F8}" type="sibTrans" cxnId="{7648A5FC-617C-4CE2-B01C-C1CCE3C1B02F}">
      <dgm:prSet/>
      <dgm:spPr/>
      <dgm:t>
        <a:bodyPr/>
        <a:lstStyle/>
        <a:p>
          <a:endParaRPr lang="pt-BR"/>
        </a:p>
      </dgm:t>
    </dgm:pt>
    <dgm:pt modelId="{37D46729-3532-40CC-AC70-5C5AFDBE1FD6}">
      <dgm:prSet phldrT="[Texto]"/>
      <dgm:spPr/>
      <dgm:t>
        <a:bodyPr/>
        <a:lstStyle/>
        <a:p>
          <a:r>
            <a:rPr lang="pt-BR" dirty="0" smtClean="0"/>
            <a:t>O que temos no livro?</a:t>
          </a:r>
          <a:endParaRPr lang="pt-BR" dirty="0"/>
        </a:p>
      </dgm:t>
    </dgm:pt>
    <dgm:pt modelId="{0688AF77-A023-4B4F-BC88-FCC0986B72A9}" type="parTrans" cxnId="{546E4E10-72DD-4DB5-8CCE-3F5823201A22}">
      <dgm:prSet/>
      <dgm:spPr/>
      <dgm:t>
        <a:bodyPr/>
        <a:lstStyle/>
        <a:p>
          <a:endParaRPr lang="pt-BR"/>
        </a:p>
      </dgm:t>
    </dgm:pt>
    <dgm:pt modelId="{0F7CAC49-760C-4BB7-BEF4-CD9CC3CE38CB}" type="sibTrans" cxnId="{546E4E10-72DD-4DB5-8CCE-3F5823201A22}">
      <dgm:prSet/>
      <dgm:spPr/>
      <dgm:t>
        <a:bodyPr/>
        <a:lstStyle/>
        <a:p>
          <a:endParaRPr lang="pt-BR"/>
        </a:p>
      </dgm:t>
    </dgm:pt>
    <dgm:pt modelId="{85EB28D7-EE5F-4E19-9A99-36EFA1B0EB42}">
      <dgm:prSet phldrT="[Texto]"/>
      <dgm:spPr/>
      <dgm:t>
        <a:bodyPr/>
        <a:lstStyle/>
        <a:p>
          <a:r>
            <a:rPr lang="pt-BR" dirty="0" smtClean="0"/>
            <a:t>Perfil da instituição pesquisada</a:t>
          </a:r>
          <a:endParaRPr lang="pt-BR" dirty="0"/>
        </a:p>
      </dgm:t>
    </dgm:pt>
    <dgm:pt modelId="{B9506CAF-26C7-417E-841A-C9016CA6E5E9}" type="parTrans" cxnId="{192AD119-5377-41F7-B498-4F682B589B5E}">
      <dgm:prSet/>
      <dgm:spPr/>
      <dgm:t>
        <a:bodyPr/>
        <a:lstStyle/>
        <a:p>
          <a:endParaRPr lang="pt-BR"/>
        </a:p>
      </dgm:t>
    </dgm:pt>
    <dgm:pt modelId="{4ED29F0F-76F3-4C6B-937F-BD17124AAF55}" type="sibTrans" cxnId="{192AD119-5377-41F7-B498-4F682B589B5E}">
      <dgm:prSet/>
      <dgm:spPr/>
      <dgm:t>
        <a:bodyPr/>
        <a:lstStyle/>
        <a:p>
          <a:endParaRPr lang="pt-BR"/>
        </a:p>
      </dgm:t>
    </dgm:pt>
    <dgm:pt modelId="{61216432-E2AE-44DB-9803-F82D5310E14C}">
      <dgm:prSet phldrT="[Texto]"/>
      <dgm:spPr/>
      <dgm:t>
        <a:bodyPr/>
        <a:lstStyle/>
        <a:p>
          <a:r>
            <a:rPr lang="pt-BR" dirty="0" smtClean="0"/>
            <a:t>O que diz cada capítulo (Introdução)</a:t>
          </a:r>
          <a:endParaRPr lang="pt-BR" dirty="0"/>
        </a:p>
      </dgm:t>
    </dgm:pt>
    <dgm:pt modelId="{4DAEFDE8-61FF-48EA-BA4E-408699FB49BF}" type="parTrans" cxnId="{CE627AB1-5039-46E2-967D-B81D4EAF0D7E}">
      <dgm:prSet/>
      <dgm:spPr/>
      <dgm:t>
        <a:bodyPr/>
        <a:lstStyle/>
        <a:p>
          <a:endParaRPr lang="pt-BR"/>
        </a:p>
      </dgm:t>
    </dgm:pt>
    <dgm:pt modelId="{C6312439-8B2E-4F7E-85E0-1A4B5830E64C}" type="sibTrans" cxnId="{CE627AB1-5039-46E2-967D-B81D4EAF0D7E}">
      <dgm:prSet/>
      <dgm:spPr/>
      <dgm:t>
        <a:bodyPr/>
        <a:lstStyle/>
        <a:p>
          <a:endParaRPr lang="pt-BR"/>
        </a:p>
      </dgm:t>
    </dgm:pt>
    <dgm:pt modelId="{216BE702-97B8-47AB-8F7F-A338CFD8A5BA}">
      <dgm:prSet phldrT="[Texto]"/>
      <dgm:spPr/>
      <dgm:t>
        <a:bodyPr/>
        <a:lstStyle/>
        <a:p>
          <a:r>
            <a:rPr lang="pt-BR" dirty="0" smtClean="0"/>
            <a:t>A LDB, Convenção e principais Leis relacionadas as </a:t>
          </a:r>
          <a:r>
            <a:rPr lang="pt-BR" dirty="0" err="1" smtClean="0"/>
            <a:t>PcD</a:t>
          </a:r>
          <a:endParaRPr lang="pt-BR" dirty="0"/>
        </a:p>
      </dgm:t>
    </dgm:pt>
    <dgm:pt modelId="{D7C1CB7E-6D0F-4B2B-848D-439DE950EAEE}" type="parTrans" cxnId="{D834D70C-9227-4219-87F5-F70B5D3A6A2A}">
      <dgm:prSet/>
      <dgm:spPr/>
      <dgm:t>
        <a:bodyPr/>
        <a:lstStyle/>
        <a:p>
          <a:endParaRPr lang="pt-BR"/>
        </a:p>
      </dgm:t>
    </dgm:pt>
    <dgm:pt modelId="{1CDFEC2E-58A8-4040-817E-CB3EB5042F0A}" type="sibTrans" cxnId="{D834D70C-9227-4219-87F5-F70B5D3A6A2A}">
      <dgm:prSet/>
      <dgm:spPr/>
      <dgm:t>
        <a:bodyPr/>
        <a:lstStyle/>
        <a:p>
          <a:endParaRPr lang="pt-BR"/>
        </a:p>
      </dgm:t>
    </dgm:pt>
    <dgm:pt modelId="{56D83A39-1927-4E15-98BE-BE431D961E92}" type="pres">
      <dgm:prSet presAssocID="{B190FE1E-6996-495F-A735-0A6CDECDE7D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71EC101-A3BA-4216-95DE-00A7265B99FC}" type="pres">
      <dgm:prSet presAssocID="{F81D8216-900B-4C1D-BFE4-ACA249498F92}" presName="centerShape" presStyleLbl="node0" presStyleIdx="0" presStyleCnt="1" custScaleX="141153" custScaleY="101803"/>
      <dgm:spPr/>
      <dgm:t>
        <a:bodyPr/>
        <a:lstStyle/>
        <a:p>
          <a:endParaRPr lang="pt-BR"/>
        </a:p>
      </dgm:t>
    </dgm:pt>
    <dgm:pt modelId="{46833D0E-B3C3-4A45-B8ED-9206EA0D5CED}" type="pres">
      <dgm:prSet presAssocID="{37D46729-3532-40CC-AC70-5C5AFDBE1FD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4D1BC3A-3EC8-43A1-8771-E3F44E6784BA}" type="pres">
      <dgm:prSet presAssocID="{37D46729-3532-40CC-AC70-5C5AFDBE1FD6}" presName="dummy" presStyleCnt="0"/>
      <dgm:spPr/>
    </dgm:pt>
    <dgm:pt modelId="{19165DED-76D9-4FE2-A401-B2675BF4D844}" type="pres">
      <dgm:prSet presAssocID="{0F7CAC49-760C-4BB7-BEF4-CD9CC3CE38CB}" presName="sibTrans" presStyleLbl="sibTrans2D1" presStyleIdx="0" presStyleCnt="4"/>
      <dgm:spPr/>
      <dgm:t>
        <a:bodyPr/>
        <a:lstStyle/>
        <a:p>
          <a:endParaRPr lang="pt-BR"/>
        </a:p>
      </dgm:t>
    </dgm:pt>
    <dgm:pt modelId="{2C70710E-12F4-41DC-BD94-34ECBE4EAB0B}" type="pres">
      <dgm:prSet presAssocID="{85EB28D7-EE5F-4E19-9A99-36EFA1B0EB42}" presName="node" presStyleLbl="node1" presStyleIdx="1" presStyleCnt="4" custScaleX="133773" custScaleY="990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1FF2F54-D05F-42CD-B11F-0C493A2CCFFE}" type="pres">
      <dgm:prSet presAssocID="{85EB28D7-EE5F-4E19-9A99-36EFA1B0EB42}" presName="dummy" presStyleCnt="0"/>
      <dgm:spPr/>
    </dgm:pt>
    <dgm:pt modelId="{00FD1A5C-B7DA-4958-8BE5-B959B9A7671D}" type="pres">
      <dgm:prSet presAssocID="{4ED29F0F-76F3-4C6B-937F-BD17124AAF55}" presName="sibTrans" presStyleLbl="sibTrans2D1" presStyleIdx="1" presStyleCnt="4"/>
      <dgm:spPr/>
      <dgm:t>
        <a:bodyPr/>
        <a:lstStyle/>
        <a:p>
          <a:endParaRPr lang="pt-BR"/>
        </a:p>
      </dgm:t>
    </dgm:pt>
    <dgm:pt modelId="{3C17D1A8-14E6-4D37-B83B-E458D20B9CFE}" type="pres">
      <dgm:prSet presAssocID="{61216432-E2AE-44DB-9803-F82D5310E14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BC35A6-E72D-4392-ABCC-43078110E8F8}" type="pres">
      <dgm:prSet presAssocID="{61216432-E2AE-44DB-9803-F82D5310E14C}" presName="dummy" presStyleCnt="0"/>
      <dgm:spPr/>
    </dgm:pt>
    <dgm:pt modelId="{17D05B5D-E825-425B-B590-E7E85838E07F}" type="pres">
      <dgm:prSet presAssocID="{C6312439-8B2E-4F7E-85E0-1A4B5830E64C}" presName="sibTrans" presStyleLbl="sibTrans2D1" presStyleIdx="2" presStyleCnt="4"/>
      <dgm:spPr/>
      <dgm:t>
        <a:bodyPr/>
        <a:lstStyle/>
        <a:p>
          <a:endParaRPr lang="pt-BR"/>
        </a:p>
      </dgm:t>
    </dgm:pt>
    <dgm:pt modelId="{10360C89-CD96-42AD-A719-604A8A70F528}" type="pres">
      <dgm:prSet presAssocID="{216BE702-97B8-47AB-8F7F-A338CFD8A5BA}" presName="node" presStyleLbl="node1" presStyleIdx="3" presStyleCnt="4" custScaleX="134785" custScaleY="9592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FE67DDB-643E-45D7-9AA2-12F0EF253795}" type="pres">
      <dgm:prSet presAssocID="{216BE702-97B8-47AB-8F7F-A338CFD8A5BA}" presName="dummy" presStyleCnt="0"/>
      <dgm:spPr/>
    </dgm:pt>
    <dgm:pt modelId="{F6DC97BD-ECFE-4C5B-9CA9-A9A35AA35666}" type="pres">
      <dgm:prSet presAssocID="{1CDFEC2E-58A8-4040-817E-CB3EB5042F0A}" presName="sibTrans" presStyleLbl="sibTrans2D1" presStyleIdx="3" presStyleCnt="4"/>
      <dgm:spPr/>
      <dgm:t>
        <a:bodyPr/>
        <a:lstStyle/>
        <a:p>
          <a:endParaRPr lang="pt-BR"/>
        </a:p>
      </dgm:t>
    </dgm:pt>
  </dgm:ptLst>
  <dgm:cxnLst>
    <dgm:cxn modelId="{9C08DCEE-9522-4FDE-A80C-7D795C7738FF}" type="presOf" srcId="{B190FE1E-6996-495F-A735-0A6CDECDE7D8}" destId="{56D83A39-1927-4E15-98BE-BE431D961E92}" srcOrd="0" destOrd="0" presId="urn:microsoft.com/office/officeart/2005/8/layout/radial6"/>
    <dgm:cxn modelId="{192AD119-5377-41F7-B498-4F682B589B5E}" srcId="{F81D8216-900B-4C1D-BFE4-ACA249498F92}" destId="{85EB28D7-EE5F-4E19-9A99-36EFA1B0EB42}" srcOrd="1" destOrd="0" parTransId="{B9506CAF-26C7-417E-841A-C9016CA6E5E9}" sibTransId="{4ED29F0F-76F3-4C6B-937F-BD17124AAF55}"/>
    <dgm:cxn modelId="{F70694C0-40F4-4A8D-99C8-C482A0DF0FF1}" type="presOf" srcId="{0F7CAC49-760C-4BB7-BEF4-CD9CC3CE38CB}" destId="{19165DED-76D9-4FE2-A401-B2675BF4D844}" srcOrd="0" destOrd="0" presId="urn:microsoft.com/office/officeart/2005/8/layout/radial6"/>
    <dgm:cxn modelId="{CE627AB1-5039-46E2-967D-B81D4EAF0D7E}" srcId="{F81D8216-900B-4C1D-BFE4-ACA249498F92}" destId="{61216432-E2AE-44DB-9803-F82D5310E14C}" srcOrd="2" destOrd="0" parTransId="{4DAEFDE8-61FF-48EA-BA4E-408699FB49BF}" sibTransId="{C6312439-8B2E-4F7E-85E0-1A4B5830E64C}"/>
    <dgm:cxn modelId="{987AFBA7-CC9E-4E4B-98AB-62831EE6385D}" type="presOf" srcId="{37D46729-3532-40CC-AC70-5C5AFDBE1FD6}" destId="{46833D0E-B3C3-4A45-B8ED-9206EA0D5CED}" srcOrd="0" destOrd="0" presId="urn:microsoft.com/office/officeart/2005/8/layout/radial6"/>
    <dgm:cxn modelId="{87A75377-E614-45BF-BBF8-EE0DF28EE779}" type="presOf" srcId="{61216432-E2AE-44DB-9803-F82D5310E14C}" destId="{3C17D1A8-14E6-4D37-B83B-E458D20B9CFE}" srcOrd="0" destOrd="0" presId="urn:microsoft.com/office/officeart/2005/8/layout/radial6"/>
    <dgm:cxn modelId="{546E4E10-72DD-4DB5-8CCE-3F5823201A22}" srcId="{F81D8216-900B-4C1D-BFE4-ACA249498F92}" destId="{37D46729-3532-40CC-AC70-5C5AFDBE1FD6}" srcOrd="0" destOrd="0" parTransId="{0688AF77-A023-4B4F-BC88-FCC0986B72A9}" sibTransId="{0F7CAC49-760C-4BB7-BEF4-CD9CC3CE38CB}"/>
    <dgm:cxn modelId="{583BCC02-B0E0-471F-A2B4-47AD1B26C048}" type="presOf" srcId="{85EB28D7-EE5F-4E19-9A99-36EFA1B0EB42}" destId="{2C70710E-12F4-41DC-BD94-34ECBE4EAB0B}" srcOrd="0" destOrd="0" presId="urn:microsoft.com/office/officeart/2005/8/layout/radial6"/>
    <dgm:cxn modelId="{D1D583AA-261B-4DBC-B207-12DB73C84543}" type="presOf" srcId="{1CDFEC2E-58A8-4040-817E-CB3EB5042F0A}" destId="{F6DC97BD-ECFE-4C5B-9CA9-A9A35AA35666}" srcOrd="0" destOrd="0" presId="urn:microsoft.com/office/officeart/2005/8/layout/radial6"/>
    <dgm:cxn modelId="{6D5015C7-08DE-4AC4-9BE2-AA2CE30BAEA6}" type="presOf" srcId="{F81D8216-900B-4C1D-BFE4-ACA249498F92}" destId="{771EC101-A3BA-4216-95DE-00A7265B99FC}" srcOrd="0" destOrd="0" presId="urn:microsoft.com/office/officeart/2005/8/layout/radial6"/>
    <dgm:cxn modelId="{60A6D0D4-92D1-45DD-BA92-DE0CB44A4E28}" type="presOf" srcId="{216BE702-97B8-47AB-8F7F-A338CFD8A5BA}" destId="{10360C89-CD96-42AD-A719-604A8A70F528}" srcOrd="0" destOrd="0" presId="urn:microsoft.com/office/officeart/2005/8/layout/radial6"/>
    <dgm:cxn modelId="{9190C341-0783-4521-956B-7AA3E5E534DC}" type="presOf" srcId="{C6312439-8B2E-4F7E-85E0-1A4B5830E64C}" destId="{17D05B5D-E825-425B-B590-E7E85838E07F}" srcOrd="0" destOrd="0" presId="urn:microsoft.com/office/officeart/2005/8/layout/radial6"/>
    <dgm:cxn modelId="{BCF77CC9-A83D-460A-A169-6A35515DC714}" type="presOf" srcId="{4ED29F0F-76F3-4C6B-937F-BD17124AAF55}" destId="{00FD1A5C-B7DA-4958-8BE5-B959B9A7671D}" srcOrd="0" destOrd="0" presId="urn:microsoft.com/office/officeart/2005/8/layout/radial6"/>
    <dgm:cxn modelId="{D834D70C-9227-4219-87F5-F70B5D3A6A2A}" srcId="{F81D8216-900B-4C1D-BFE4-ACA249498F92}" destId="{216BE702-97B8-47AB-8F7F-A338CFD8A5BA}" srcOrd="3" destOrd="0" parTransId="{D7C1CB7E-6D0F-4B2B-848D-439DE950EAEE}" sibTransId="{1CDFEC2E-58A8-4040-817E-CB3EB5042F0A}"/>
    <dgm:cxn modelId="{7648A5FC-617C-4CE2-B01C-C1CCE3C1B02F}" srcId="{B190FE1E-6996-495F-A735-0A6CDECDE7D8}" destId="{F81D8216-900B-4C1D-BFE4-ACA249498F92}" srcOrd="0" destOrd="0" parTransId="{CA0AC90D-68C0-48D2-B5CE-7425C637C96E}" sibTransId="{27D77CD8-2D38-4685-8992-2B209B0B02F8}"/>
    <dgm:cxn modelId="{8DBA0867-1D6B-4A1C-9D62-D78E7957F3FB}" type="presParOf" srcId="{56D83A39-1927-4E15-98BE-BE431D961E92}" destId="{771EC101-A3BA-4216-95DE-00A7265B99FC}" srcOrd="0" destOrd="0" presId="urn:microsoft.com/office/officeart/2005/8/layout/radial6"/>
    <dgm:cxn modelId="{90F429AA-F676-4DF2-A093-3A0A88382B6F}" type="presParOf" srcId="{56D83A39-1927-4E15-98BE-BE431D961E92}" destId="{46833D0E-B3C3-4A45-B8ED-9206EA0D5CED}" srcOrd="1" destOrd="0" presId="urn:microsoft.com/office/officeart/2005/8/layout/radial6"/>
    <dgm:cxn modelId="{82E02515-9487-45DF-8EA7-8C1644747FF2}" type="presParOf" srcId="{56D83A39-1927-4E15-98BE-BE431D961E92}" destId="{D4D1BC3A-3EC8-43A1-8771-E3F44E6784BA}" srcOrd="2" destOrd="0" presId="urn:microsoft.com/office/officeart/2005/8/layout/radial6"/>
    <dgm:cxn modelId="{D89B8F6D-13A5-4661-9057-8A2900FCFCC9}" type="presParOf" srcId="{56D83A39-1927-4E15-98BE-BE431D961E92}" destId="{19165DED-76D9-4FE2-A401-B2675BF4D844}" srcOrd="3" destOrd="0" presId="urn:microsoft.com/office/officeart/2005/8/layout/radial6"/>
    <dgm:cxn modelId="{24557B23-5069-416A-82DE-ECE8B38C43F7}" type="presParOf" srcId="{56D83A39-1927-4E15-98BE-BE431D961E92}" destId="{2C70710E-12F4-41DC-BD94-34ECBE4EAB0B}" srcOrd="4" destOrd="0" presId="urn:microsoft.com/office/officeart/2005/8/layout/radial6"/>
    <dgm:cxn modelId="{C605F9F7-1BAD-436E-825E-A10ED4DF577D}" type="presParOf" srcId="{56D83A39-1927-4E15-98BE-BE431D961E92}" destId="{91FF2F54-D05F-42CD-B11F-0C493A2CCFFE}" srcOrd="5" destOrd="0" presId="urn:microsoft.com/office/officeart/2005/8/layout/radial6"/>
    <dgm:cxn modelId="{7363943B-4A4C-4CE0-B6E7-B0CE2C21554B}" type="presParOf" srcId="{56D83A39-1927-4E15-98BE-BE431D961E92}" destId="{00FD1A5C-B7DA-4958-8BE5-B959B9A7671D}" srcOrd="6" destOrd="0" presId="urn:microsoft.com/office/officeart/2005/8/layout/radial6"/>
    <dgm:cxn modelId="{6C76D3DF-8B33-4AE8-AB02-050D9D31549B}" type="presParOf" srcId="{56D83A39-1927-4E15-98BE-BE431D961E92}" destId="{3C17D1A8-14E6-4D37-B83B-E458D20B9CFE}" srcOrd="7" destOrd="0" presId="urn:microsoft.com/office/officeart/2005/8/layout/radial6"/>
    <dgm:cxn modelId="{9B02046D-22CB-4F6A-BCA5-10802AC4AD01}" type="presParOf" srcId="{56D83A39-1927-4E15-98BE-BE431D961E92}" destId="{85BC35A6-E72D-4392-ABCC-43078110E8F8}" srcOrd="8" destOrd="0" presId="urn:microsoft.com/office/officeart/2005/8/layout/radial6"/>
    <dgm:cxn modelId="{D09FE507-77C3-4E8F-B34A-BEA5D54C6641}" type="presParOf" srcId="{56D83A39-1927-4E15-98BE-BE431D961E92}" destId="{17D05B5D-E825-425B-B590-E7E85838E07F}" srcOrd="9" destOrd="0" presId="urn:microsoft.com/office/officeart/2005/8/layout/radial6"/>
    <dgm:cxn modelId="{207314A1-0A4F-4B64-A730-4B20830C558B}" type="presParOf" srcId="{56D83A39-1927-4E15-98BE-BE431D961E92}" destId="{10360C89-CD96-42AD-A719-604A8A70F528}" srcOrd="10" destOrd="0" presId="urn:microsoft.com/office/officeart/2005/8/layout/radial6"/>
    <dgm:cxn modelId="{FDAC1C30-BBDE-4520-B7A3-FBEA832B8DCC}" type="presParOf" srcId="{56D83A39-1927-4E15-98BE-BE431D961E92}" destId="{DFE67DDB-643E-45D7-9AA2-12F0EF253795}" srcOrd="11" destOrd="0" presId="urn:microsoft.com/office/officeart/2005/8/layout/radial6"/>
    <dgm:cxn modelId="{E74BA24C-C427-4FA4-B7F4-70FD3C9E0D4A}" type="presParOf" srcId="{56D83A39-1927-4E15-98BE-BE431D961E92}" destId="{F6DC97BD-ECFE-4C5B-9CA9-A9A35AA35666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176AF2-E2E8-4751-9643-34A5B25C4AB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8480228-7214-4A81-85B8-C40285B4CA95}">
      <dgm:prSet phldrT="[Texto]"/>
      <dgm:spPr/>
      <dgm:t>
        <a:bodyPr/>
        <a:lstStyle/>
        <a:p>
          <a:r>
            <a:rPr lang="pt-BR" dirty="0" smtClean="0"/>
            <a:t>CAP 1:“</a:t>
          </a:r>
          <a:r>
            <a:rPr lang="pt-BR" i="1" dirty="0" smtClean="0"/>
            <a:t>As questões da pesquisa que subsidiaram os resultados</a:t>
          </a:r>
          <a:r>
            <a:rPr lang="pt-BR" dirty="0" smtClean="0"/>
            <a:t>”</a:t>
          </a:r>
          <a:endParaRPr lang="pt-BR" dirty="0"/>
        </a:p>
      </dgm:t>
    </dgm:pt>
    <dgm:pt modelId="{A00636E2-6511-44BD-B058-8BCB8265E294}" type="parTrans" cxnId="{09CB0F64-DCE0-4E1C-B2DA-C626328895C1}">
      <dgm:prSet/>
      <dgm:spPr/>
      <dgm:t>
        <a:bodyPr/>
        <a:lstStyle/>
        <a:p>
          <a:endParaRPr lang="pt-BR"/>
        </a:p>
      </dgm:t>
    </dgm:pt>
    <dgm:pt modelId="{3AADFF5D-43EF-4E48-B75F-454D507FA254}" type="sibTrans" cxnId="{09CB0F64-DCE0-4E1C-B2DA-C626328895C1}">
      <dgm:prSet/>
      <dgm:spPr/>
      <dgm:t>
        <a:bodyPr/>
        <a:lstStyle/>
        <a:p>
          <a:endParaRPr lang="pt-BR"/>
        </a:p>
      </dgm:t>
    </dgm:pt>
    <dgm:pt modelId="{15FFDD21-673A-4870-9278-F536BE0ED445}">
      <dgm:prSet phldrT="[Texto]"/>
      <dgm:spPr/>
      <dgm:t>
        <a:bodyPr/>
        <a:lstStyle/>
        <a:p>
          <a:r>
            <a:rPr lang="pt-BR" dirty="0" smtClean="0"/>
            <a:t>Principais questões </a:t>
          </a:r>
          <a:endParaRPr lang="pt-BR" dirty="0"/>
        </a:p>
      </dgm:t>
    </dgm:pt>
    <dgm:pt modelId="{D18885C1-6484-4A22-BAFD-426A3F5550F8}" type="parTrans" cxnId="{5AC1873A-442C-4248-A3DC-4C88C8E6D587}">
      <dgm:prSet/>
      <dgm:spPr/>
      <dgm:t>
        <a:bodyPr/>
        <a:lstStyle/>
        <a:p>
          <a:endParaRPr lang="pt-BR"/>
        </a:p>
      </dgm:t>
    </dgm:pt>
    <dgm:pt modelId="{6AB75DB9-6F00-4C10-9078-106C35CED68B}" type="sibTrans" cxnId="{5AC1873A-442C-4248-A3DC-4C88C8E6D587}">
      <dgm:prSet/>
      <dgm:spPr/>
      <dgm:t>
        <a:bodyPr/>
        <a:lstStyle/>
        <a:p>
          <a:endParaRPr lang="pt-BR"/>
        </a:p>
      </dgm:t>
    </dgm:pt>
    <dgm:pt modelId="{4090AD67-43B9-4AE2-A81D-2A4C75CB5D2F}">
      <dgm:prSet phldrT="[Texto]"/>
      <dgm:spPr/>
      <dgm:t>
        <a:bodyPr/>
        <a:lstStyle/>
        <a:p>
          <a:r>
            <a:rPr lang="pt-BR" dirty="0" smtClean="0"/>
            <a:t>Inclusão real</a:t>
          </a:r>
          <a:endParaRPr lang="pt-BR" dirty="0"/>
        </a:p>
      </dgm:t>
    </dgm:pt>
    <dgm:pt modelId="{BDCB01EA-1F78-4FB4-A72B-91A2B4AB77D0}" type="parTrans" cxnId="{5549CEC2-9795-4838-A448-D0407C2336F8}">
      <dgm:prSet/>
      <dgm:spPr/>
      <dgm:t>
        <a:bodyPr/>
        <a:lstStyle/>
        <a:p>
          <a:endParaRPr lang="pt-BR"/>
        </a:p>
      </dgm:t>
    </dgm:pt>
    <dgm:pt modelId="{2BB2D700-B524-4A63-B0A8-2C7B8DB4AA87}" type="sibTrans" cxnId="{5549CEC2-9795-4838-A448-D0407C2336F8}">
      <dgm:prSet/>
      <dgm:spPr/>
      <dgm:t>
        <a:bodyPr/>
        <a:lstStyle/>
        <a:p>
          <a:endParaRPr lang="pt-BR"/>
        </a:p>
      </dgm:t>
    </dgm:pt>
    <dgm:pt modelId="{E49CF4DE-8DE2-48C3-B9CB-DEAA675ABF43}">
      <dgm:prSet phldrT="[Texto]"/>
      <dgm:spPr/>
      <dgm:t>
        <a:bodyPr/>
        <a:lstStyle/>
        <a:p>
          <a:r>
            <a:rPr lang="pt-BR" dirty="0" smtClean="0"/>
            <a:t>Inclusão Ideal</a:t>
          </a:r>
          <a:endParaRPr lang="pt-BR" dirty="0"/>
        </a:p>
      </dgm:t>
    </dgm:pt>
    <dgm:pt modelId="{0C3AD010-23D0-4121-9930-A093BF23A9D6}" type="parTrans" cxnId="{199A83B1-3C46-4141-B42E-63231F951C9B}">
      <dgm:prSet/>
      <dgm:spPr/>
      <dgm:t>
        <a:bodyPr/>
        <a:lstStyle/>
        <a:p>
          <a:endParaRPr lang="pt-BR"/>
        </a:p>
      </dgm:t>
    </dgm:pt>
    <dgm:pt modelId="{18C3ACDF-BE33-4E2E-9877-CD14070E20D4}" type="sibTrans" cxnId="{199A83B1-3C46-4141-B42E-63231F951C9B}">
      <dgm:prSet/>
      <dgm:spPr/>
      <dgm:t>
        <a:bodyPr/>
        <a:lstStyle/>
        <a:p>
          <a:endParaRPr lang="pt-BR"/>
        </a:p>
      </dgm:t>
    </dgm:pt>
    <dgm:pt modelId="{44F4C83C-7796-4959-BDA7-2E9D6CAC3CE1}">
      <dgm:prSet phldrT="[Texto]"/>
      <dgm:spPr/>
      <dgm:t>
        <a:bodyPr/>
        <a:lstStyle/>
        <a:p>
          <a:r>
            <a:rPr lang="pt-BR" dirty="0" smtClean="0"/>
            <a:t>Definição do público alvo</a:t>
          </a:r>
          <a:endParaRPr lang="pt-BR" dirty="0"/>
        </a:p>
      </dgm:t>
    </dgm:pt>
    <dgm:pt modelId="{97775C22-0B96-473F-A2C7-F1D5A76B1F6A}" type="parTrans" cxnId="{31473E8C-0A2D-4590-9096-AE864DA59AE1}">
      <dgm:prSet/>
      <dgm:spPr/>
      <dgm:t>
        <a:bodyPr/>
        <a:lstStyle/>
        <a:p>
          <a:endParaRPr lang="pt-BR"/>
        </a:p>
      </dgm:t>
    </dgm:pt>
    <dgm:pt modelId="{A8CAB528-415B-4035-80BF-44ECBC1FA019}" type="sibTrans" cxnId="{31473E8C-0A2D-4590-9096-AE864DA59AE1}">
      <dgm:prSet/>
      <dgm:spPr/>
      <dgm:t>
        <a:bodyPr/>
        <a:lstStyle/>
        <a:p>
          <a:endParaRPr lang="pt-BR"/>
        </a:p>
      </dgm:t>
    </dgm:pt>
    <dgm:pt modelId="{33DE6D3D-92C4-4018-BA80-CF329AB7A08D}">
      <dgm:prSet phldrT="[Texto]"/>
      <dgm:spPr/>
      <dgm:t>
        <a:bodyPr/>
        <a:lstStyle/>
        <a:p>
          <a:r>
            <a:rPr lang="pt-BR" dirty="0" smtClean="0"/>
            <a:t>Inclusão utópica</a:t>
          </a:r>
          <a:endParaRPr lang="pt-BR" dirty="0"/>
        </a:p>
      </dgm:t>
    </dgm:pt>
    <dgm:pt modelId="{4E647AE0-6AEC-40AE-8EB3-5A18EE6F1288}" type="parTrans" cxnId="{8FB5F83E-39FF-48A8-9302-CDD32CEE440C}">
      <dgm:prSet/>
      <dgm:spPr/>
      <dgm:t>
        <a:bodyPr/>
        <a:lstStyle/>
        <a:p>
          <a:endParaRPr lang="pt-BR"/>
        </a:p>
      </dgm:t>
    </dgm:pt>
    <dgm:pt modelId="{EB78EA09-4289-4BE4-B002-028567BBF4B1}" type="sibTrans" cxnId="{8FB5F83E-39FF-48A8-9302-CDD32CEE440C}">
      <dgm:prSet/>
      <dgm:spPr/>
      <dgm:t>
        <a:bodyPr/>
        <a:lstStyle/>
        <a:p>
          <a:endParaRPr lang="pt-BR"/>
        </a:p>
      </dgm:t>
    </dgm:pt>
    <dgm:pt modelId="{C91E3DC3-D834-48A7-8D71-BCA76A5DBD27}" type="pres">
      <dgm:prSet presAssocID="{47176AF2-E2E8-4751-9643-34A5B25C4AB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74442C2-948B-49B9-8182-B3B1088F48D4}" type="pres">
      <dgm:prSet presAssocID="{98480228-7214-4A81-85B8-C40285B4CA95}" presName="root1" presStyleCnt="0"/>
      <dgm:spPr/>
    </dgm:pt>
    <dgm:pt modelId="{CC27DA0E-1771-48A8-A30A-6C7E31E1047B}" type="pres">
      <dgm:prSet presAssocID="{98480228-7214-4A81-85B8-C40285B4CA95}" presName="LevelOneTextNode" presStyleLbl="node0" presStyleIdx="0" presStyleCnt="1" custScaleX="153508" custScaleY="21428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6C64B34-2CB7-48AF-9BA0-B082E0BE955E}" type="pres">
      <dgm:prSet presAssocID="{98480228-7214-4A81-85B8-C40285B4CA95}" presName="level2hierChild" presStyleCnt="0"/>
      <dgm:spPr/>
    </dgm:pt>
    <dgm:pt modelId="{8AC55D22-6509-420F-AA06-8606D39BCC3B}" type="pres">
      <dgm:prSet presAssocID="{D18885C1-6484-4A22-BAFD-426A3F5550F8}" presName="conn2-1" presStyleLbl="parChTrans1D2" presStyleIdx="0" presStyleCnt="2"/>
      <dgm:spPr/>
      <dgm:t>
        <a:bodyPr/>
        <a:lstStyle/>
        <a:p>
          <a:endParaRPr lang="pt-BR"/>
        </a:p>
      </dgm:t>
    </dgm:pt>
    <dgm:pt modelId="{93D9D2E2-4026-49B4-A467-C6E3D666120B}" type="pres">
      <dgm:prSet presAssocID="{D18885C1-6484-4A22-BAFD-426A3F5550F8}" presName="connTx" presStyleLbl="parChTrans1D2" presStyleIdx="0" presStyleCnt="2"/>
      <dgm:spPr/>
      <dgm:t>
        <a:bodyPr/>
        <a:lstStyle/>
        <a:p>
          <a:endParaRPr lang="pt-BR"/>
        </a:p>
      </dgm:t>
    </dgm:pt>
    <dgm:pt modelId="{96589F9D-1F42-488D-85BB-813E7ADBAA3E}" type="pres">
      <dgm:prSet presAssocID="{15FFDD21-673A-4870-9278-F536BE0ED445}" presName="root2" presStyleCnt="0"/>
      <dgm:spPr/>
    </dgm:pt>
    <dgm:pt modelId="{8AB790D1-757D-4154-B7AD-70E7CD2EDD69}" type="pres">
      <dgm:prSet presAssocID="{15FFDD21-673A-4870-9278-F536BE0ED445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62CF80F-2B24-4290-B5C7-1E2F15C1DEE1}" type="pres">
      <dgm:prSet presAssocID="{15FFDD21-673A-4870-9278-F536BE0ED445}" presName="level3hierChild" presStyleCnt="0"/>
      <dgm:spPr/>
    </dgm:pt>
    <dgm:pt modelId="{EC0CCA0C-77EE-4243-A98D-393FD8A6E285}" type="pres">
      <dgm:prSet presAssocID="{BDCB01EA-1F78-4FB4-A72B-91A2B4AB77D0}" presName="conn2-1" presStyleLbl="parChTrans1D3" presStyleIdx="0" presStyleCnt="3"/>
      <dgm:spPr/>
      <dgm:t>
        <a:bodyPr/>
        <a:lstStyle/>
        <a:p>
          <a:endParaRPr lang="pt-BR"/>
        </a:p>
      </dgm:t>
    </dgm:pt>
    <dgm:pt modelId="{0A729E11-331F-419B-B937-07B694A2F29B}" type="pres">
      <dgm:prSet presAssocID="{BDCB01EA-1F78-4FB4-A72B-91A2B4AB77D0}" presName="connTx" presStyleLbl="parChTrans1D3" presStyleIdx="0" presStyleCnt="3"/>
      <dgm:spPr/>
      <dgm:t>
        <a:bodyPr/>
        <a:lstStyle/>
        <a:p>
          <a:endParaRPr lang="pt-BR"/>
        </a:p>
      </dgm:t>
    </dgm:pt>
    <dgm:pt modelId="{1929DCE1-9922-4289-8E2D-B059252EC4E8}" type="pres">
      <dgm:prSet presAssocID="{4090AD67-43B9-4AE2-A81D-2A4C75CB5D2F}" presName="root2" presStyleCnt="0"/>
      <dgm:spPr/>
    </dgm:pt>
    <dgm:pt modelId="{410B7A11-C349-440F-84E9-03D7759DD01F}" type="pres">
      <dgm:prSet presAssocID="{4090AD67-43B9-4AE2-A81D-2A4C75CB5D2F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C7481F5-B11D-4496-B171-E6FBD1305382}" type="pres">
      <dgm:prSet presAssocID="{4090AD67-43B9-4AE2-A81D-2A4C75CB5D2F}" presName="level3hierChild" presStyleCnt="0"/>
      <dgm:spPr/>
    </dgm:pt>
    <dgm:pt modelId="{81E7CE30-4368-4266-820F-2E1D9BB6BF1C}" type="pres">
      <dgm:prSet presAssocID="{0C3AD010-23D0-4121-9930-A093BF23A9D6}" presName="conn2-1" presStyleLbl="parChTrans1D3" presStyleIdx="1" presStyleCnt="3"/>
      <dgm:spPr/>
      <dgm:t>
        <a:bodyPr/>
        <a:lstStyle/>
        <a:p>
          <a:endParaRPr lang="pt-BR"/>
        </a:p>
      </dgm:t>
    </dgm:pt>
    <dgm:pt modelId="{7A10B9FA-2815-44C1-8412-692A2602F1FA}" type="pres">
      <dgm:prSet presAssocID="{0C3AD010-23D0-4121-9930-A093BF23A9D6}" presName="connTx" presStyleLbl="parChTrans1D3" presStyleIdx="1" presStyleCnt="3"/>
      <dgm:spPr/>
      <dgm:t>
        <a:bodyPr/>
        <a:lstStyle/>
        <a:p>
          <a:endParaRPr lang="pt-BR"/>
        </a:p>
      </dgm:t>
    </dgm:pt>
    <dgm:pt modelId="{72E6B9F9-5AEA-469E-BD2B-A7392BCF4688}" type="pres">
      <dgm:prSet presAssocID="{E49CF4DE-8DE2-48C3-B9CB-DEAA675ABF43}" presName="root2" presStyleCnt="0"/>
      <dgm:spPr/>
    </dgm:pt>
    <dgm:pt modelId="{D10EDA93-4173-4FED-B7B2-8D6999B13411}" type="pres">
      <dgm:prSet presAssocID="{E49CF4DE-8DE2-48C3-B9CB-DEAA675ABF43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5036915-A95A-4F2D-874C-E74CA5C5AA19}" type="pres">
      <dgm:prSet presAssocID="{E49CF4DE-8DE2-48C3-B9CB-DEAA675ABF43}" presName="level3hierChild" presStyleCnt="0"/>
      <dgm:spPr/>
    </dgm:pt>
    <dgm:pt modelId="{5C755FC1-7D41-4EEC-B053-63A6B82FC8E6}" type="pres">
      <dgm:prSet presAssocID="{97775C22-0B96-473F-A2C7-F1D5A76B1F6A}" presName="conn2-1" presStyleLbl="parChTrans1D2" presStyleIdx="1" presStyleCnt="2"/>
      <dgm:spPr/>
      <dgm:t>
        <a:bodyPr/>
        <a:lstStyle/>
        <a:p>
          <a:endParaRPr lang="pt-BR"/>
        </a:p>
      </dgm:t>
    </dgm:pt>
    <dgm:pt modelId="{41066AFB-4D0D-4545-8039-DF0CDB0B580D}" type="pres">
      <dgm:prSet presAssocID="{97775C22-0B96-473F-A2C7-F1D5A76B1F6A}" presName="connTx" presStyleLbl="parChTrans1D2" presStyleIdx="1" presStyleCnt="2"/>
      <dgm:spPr/>
      <dgm:t>
        <a:bodyPr/>
        <a:lstStyle/>
        <a:p>
          <a:endParaRPr lang="pt-BR"/>
        </a:p>
      </dgm:t>
    </dgm:pt>
    <dgm:pt modelId="{D73C98E4-E5AB-4476-B833-3935062563C9}" type="pres">
      <dgm:prSet presAssocID="{44F4C83C-7796-4959-BDA7-2E9D6CAC3CE1}" presName="root2" presStyleCnt="0"/>
      <dgm:spPr/>
    </dgm:pt>
    <dgm:pt modelId="{3511FB84-9237-432A-A7D2-E959A8438C23}" type="pres">
      <dgm:prSet presAssocID="{44F4C83C-7796-4959-BDA7-2E9D6CAC3CE1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C914D40-5D4F-4732-8D0A-512A4F911578}" type="pres">
      <dgm:prSet presAssocID="{44F4C83C-7796-4959-BDA7-2E9D6CAC3CE1}" presName="level3hierChild" presStyleCnt="0"/>
      <dgm:spPr/>
    </dgm:pt>
    <dgm:pt modelId="{5251EF6C-83C9-44DF-BBA4-D75274038534}" type="pres">
      <dgm:prSet presAssocID="{4E647AE0-6AEC-40AE-8EB3-5A18EE6F1288}" presName="conn2-1" presStyleLbl="parChTrans1D3" presStyleIdx="2" presStyleCnt="3"/>
      <dgm:spPr/>
      <dgm:t>
        <a:bodyPr/>
        <a:lstStyle/>
        <a:p>
          <a:endParaRPr lang="pt-BR"/>
        </a:p>
      </dgm:t>
    </dgm:pt>
    <dgm:pt modelId="{20A7D05B-619F-48A7-9E22-3CD85A104FED}" type="pres">
      <dgm:prSet presAssocID="{4E647AE0-6AEC-40AE-8EB3-5A18EE6F1288}" presName="connTx" presStyleLbl="parChTrans1D3" presStyleIdx="2" presStyleCnt="3"/>
      <dgm:spPr/>
      <dgm:t>
        <a:bodyPr/>
        <a:lstStyle/>
        <a:p>
          <a:endParaRPr lang="pt-BR"/>
        </a:p>
      </dgm:t>
    </dgm:pt>
    <dgm:pt modelId="{65083D2E-AA21-418F-A554-844E66ABC8B0}" type="pres">
      <dgm:prSet presAssocID="{33DE6D3D-92C4-4018-BA80-CF329AB7A08D}" presName="root2" presStyleCnt="0"/>
      <dgm:spPr/>
    </dgm:pt>
    <dgm:pt modelId="{D77FA132-E588-44AB-9E0D-06CE2FF012CB}" type="pres">
      <dgm:prSet presAssocID="{33DE6D3D-92C4-4018-BA80-CF329AB7A08D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F185F0A-BD55-4C63-9911-42B90249EE01}" type="pres">
      <dgm:prSet presAssocID="{33DE6D3D-92C4-4018-BA80-CF329AB7A08D}" presName="level3hierChild" presStyleCnt="0"/>
      <dgm:spPr/>
    </dgm:pt>
  </dgm:ptLst>
  <dgm:cxnLst>
    <dgm:cxn modelId="{5549CEC2-9795-4838-A448-D0407C2336F8}" srcId="{15FFDD21-673A-4870-9278-F536BE0ED445}" destId="{4090AD67-43B9-4AE2-A81D-2A4C75CB5D2F}" srcOrd="0" destOrd="0" parTransId="{BDCB01EA-1F78-4FB4-A72B-91A2B4AB77D0}" sibTransId="{2BB2D700-B524-4A63-B0A8-2C7B8DB4AA87}"/>
    <dgm:cxn modelId="{9683910B-F529-440D-B3BA-97D111DB58A1}" type="presOf" srcId="{D18885C1-6484-4A22-BAFD-426A3F5550F8}" destId="{93D9D2E2-4026-49B4-A467-C6E3D666120B}" srcOrd="1" destOrd="0" presId="urn:microsoft.com/office/officeart/2005/8/layout/hierarchy2"/>
    <dgm:cxn modelId="{9CD08560-D9E7-449F-91A2-5C81FA1DBB9C}" type="presOf" srcId="{E49CF4DE-8DE2-48C3-B9CB-DEAA675ABF43}" destId="{D10EDA93-4173-4FED-B7B2-8D6999B13411}" srcOrd="0" destOrd="0" presId="urn:microsoft.com/office/officeart/2005/8/layout/hierarchy2"/>
    <dgm:cxn modelId="{ECDFA92C-E325-46C6-923A-F4B1C463D688}" type="presOf" srcId="{BDCB01EA-1F78-4FB4-A72B-91A2B4AB77D0}" destId="{EC0CCA0C-77EE-4243-A98D-393FD8A6E285}" srcOrd="0" destOrd="0" presId="urn:microsoft.com/office/officeart/2005/8/layout/hierarchy2"/>
    <dgm:cxn modelId="{39E71362-88F7-4ECD-B643-73F8FB19D389}" type="presOf" srcId="{4E647AE0-6AEC-40AE-8EB3-5A18EE6F1288}" destId="{5251EF6C-83C9-44DF-BBA4-D75274038534}" srcOrd="0" destOrd="0" presId="urn:microsoft.com/office/officeart/2005/8/layout/hierarchy2"/>
    <dgm:cxn modelId="{58022585-BECD-4377-862A-84A06F941DCB}" type="presOf" srcId="{0C3AD010-23D0-4121-9930-A093BF23A9D6}" destId="{7A10B9FA-2815-44C1-8412-692A2602F1FA}" srcOrd="1" destOrd="0" presId="urn:microsoft.com/office/officeart/2005/8/layout/hierarchy2"/>
    <dgm:cxn modelId="{5AC1873A-442C-4248-A3DC-4C88C8E6D587}" srcId="{98480228-7214-4A81-85B8-C40285B4CA95}" destId="{15FFDD21-673A-4870-9278-F536BE0ED445}" srcOrd="0" destOrd="0" parTransId="{D18885C1-6484-4A22-BAFD-426A3F5550F8}" sibTransId="{6AB75DB9-6F00-4C10-9078-106C35CED68B}"/>
    <dgm:cxn modelId="{9A3E89CD-5D33-40E1-8048-BA869999E57C}" type="presOf" srcId="{BDCB01EA-1F78-4FB4-A72B-91A2B4AB77D0}" destId="{0A729E11-331F-419B-B937-07B694A2F29B}" srcOrd="1" destOrd="0" presId="urn:microsoft.com/office/officeart/2005/8/layout/hierarchy2"/>
    <dgm:cxn modelId="{912204D4-6C51-4FA0-8506-BC75BC85FD3F}" type="presOf" srcId="{44F4C83C-7796-4959-BDA7-2E9D6CAC3CE1}" destId="{3511FB84-9237-432A-A7D2-E959A8438C23}" srcOrd="0" destOrd="0" presId="urn:microsoft.com/office/officeart/2005/8/layout/hierarchy2"/>
    <dgm:cxn modelId="{A54DBBD7-132D-4789-97B4-33A2D4BF4695}" type="presOf" srcId="{98480228-7214-4A81-85B8-C40285B4CA95}" destId="{CC27DA0E-1771-48A8-A30A-6C7E31E1047B}" srcOrd="0" destOrd="0" presId="urn:microsoft.com/office/officeart/2005/8/layout/hierarchy2"/>
    <dgm:cxn modelId="{DC16F3B4-EB99-431E-94CC-F9D044EED50B}" type="presOf" srcId="{4090AD67-43B9-4AE2-A81D-2A4C75CB5D2F}" destId="{410B7A11-C349-440F-84E9-03D7759DD01F}" srcOrd="0" destOrd="0" presId="urn:microsoft.com/office/officeart/2005/8/layout/hierarchy2"/>
    <dgm:cxn modelId="{09CB0F64-DCE0-4E1C-B2DA-C626328895C1}" srcId="{47176AF2-E2E8-4751-9643-34A5B25C4ABD}" destId="{98480228-7214-4A81-85B8-C40285B4CA95}" srcOrd="0" destOrd="0" parTransId="{A00636E2-6511-44BD-B058-8BCB8265E294}" sibTransId="{3AADFF5D-43EF-4E48-B75F-454D507FA254}"/>
    <dgm:cxn modelId="{B5E77354-949C-4DB9-A7FE-5114F7E2AEB2}" type="presOf" srcId="{97775C22-0B96-473F-A2C7-F1D5A76B1F6A}" destId="{41066AFB-4D0D-4545-8039-DF0CDB0B580D}" srcOrd="1" destOrd="0" presId="urn:microsoft.com/office/officeart/2005/8/layout/hierarchy2"/>
    <dgm:cxn modelId="{741DAAFC-6AE2-40B9-A788-D9084CC6D964}" type="presOf" srcId="{97775C22-0B96-473F-A2C7-F1D5A76B1F6A}" destId="{5C755FC1-7D41-4EEC-B053-63A6B82FC8E6}" srcOrd="0" destOrd="0" presId="urn:microsoft.com/office/officeart/2005/8/layout/hierarchy2"/>
    <dgm:cxn modelId="{8FB5F83E-39FF-48A8-9302-CDD32CEE440C}" srcId="{44F4C83C-7796-4959-BDA7-2E9D6CAC3CE1}" destId="{33DE6D3D-92C4-4018-BA80-CF329AB7A08D}" srcOrd="0" destOrd="0" parTransId="{4E647AE0-6AEC-40AE-8EB3-5A18EE6F1288}" sibTransId="{EB78EA09-4289-4BE4-B002-028567BBF4B1}"/>
    <dgm:cxn modelId="{B28E5720-41F4-4C44-85A1-F5F801E566CF}" type="presOf" srcId="{33DE6D3D-92C4-4018-BA80-CF329AB7A08D}" destId="{D77FA132-E588-44AB-9E0D-06CE2FF012CB}" srcOrd="0" destOrd="0" presId="urn:microsoft.com/office/officeart/2005/8/layout/hierarchy2"/>
    <dgm:cxn modelId="{31473E8C-0A2D-4590-9096-AE864DA59AE1}" srcId="{98480228-7214-4A81-85B8-C40285B4CA95}" destId="{44F4C83C-7796-4959-BDA7-2E9D6CAC3CE1}" srcOrd="1" destOrd="0" parTransId="{97775C22-0B96-473F-A2C7-F1D5A76B1F6A}" sibTransId="{A8CAB528-415B-4035-80BF-44ECBC1FA019}"/>
    <dgm:cxn modelId="{E8D00486-6A60-4F5F-81BD-5BCF53A44CF3}" type="presOf" srcId="{47176AF2-E2E8-4751-9643-34A5B25C4ABD}" destId="{C91E3DC3-D834-48A7-8D71-BCA76A5DBD27}" srcOrd="0" destOrd="0" presId="urn:microsoft.com/office/officeart/2005/8/layout/hierarchy2"/>
    <dgm:cxn modelId="{199A83B1-3C46-4141-B42E-63231F951C9B}" srcId="{15FFDD21-673A-4870-9278-F536BE0ED445}" destId="{E49CF4DE-8DE2-48C3-B9CB-DEAA675ABF43}" srcOrd="1" destOrd="0" parTransId="{0C3AD010-23D0-4121-9930-A093BF23A9D6}" sibTransId="{18C3ACDF-BE33-4E2E-9877-CD14070E20D4}"/>
    <dgm:cxn modelId="{2186D2D3-5C3A-4ED7-A080-99B17D14F27F}" type="presOf" srcId="{4E647AE0-6AEC-40AE-8EB3-5A18EE6F1288}" destId="{20A7D05B-619F-48A7-9E22-3CD85A104FED}" srcOrd="1" destOrd="0" presId="urn:microsoft.com/office/officeart/2005/8/layout/hierarchy2"/>
    <dgm:cxn modelId="{F54E5C75-FE80-45D5-931F-ED3F84E001F1}" type="presOf" srcId="{15FFDD21-673A-4870-9278-F536BE0ED445}" destId="{8AB790D1-757D-4154-B7AD-70E7CD2EDD69}" srcOrd="0" destOrd="0" presId="urn:microsoft.com/office/officeart/2005/8/layout/hierarchy2"/>
    <dgm:cxn modelId="{93475793-84DA-4FC9-BEBC-FC968B485A75}" type="presOf" srcId="{D18885C1-6484-4A22-BAFD-426A3F5550F8}" destId="{8AC55D22-6509-420F-AA06-8606D39BCC3B}" srcOrd="0" destOrd="0" presId="urn:microsoft.com/office/officeart/2005/8/layout/hierarchy2"/>
    <dgm:cxn modelId="{17BC50C3-683A-45C7-AA20-FEDAE9A4A777}" type="presOf" srcId="{0C3AD010-23D0-4121-9930-A093BF23A9D6}" destId="{81E7CE30-4368-4266-820F-2E1D9BB6BF1C}" srcOrd="0" destOrd="0" presId="urn:microsoft.com/office/officeart/2005/8/layout/hierarchy2"/>
    <dgm:cxn modelId="{72B4D654-63A8-458D-9E8C-C199BBE96E75}" type="presParOf" srcId="{C91E3DC3-D834-48A7-8D71-BCA76A5DBD27}" destId="{474442C2-948B-49B9-8182-B3B1088F48D4}" srcOrd="0" destOrd="0" presId="urn:microsoft.com/office/officeart/2005/8/layout/hierarchy2"/>
    <dgm:cxn modelId="{1EDF4D57-A61C-4277-A069-0AFA591BF9E1}" type="presParOf" srcId="{474442C2-948B-49B9-8182-B3B1088F48D4}" destId="{CC27DA0E-1771-48A8-A30A-6C7E31E1047B}" srcOrd="0" destOrd="0" presId="urn:microsoft.com/office/officeart/2005/8/layout/hierarchy2"/>
    <dgm:cxn modelId="{DF14AA8A-6414-42BE-96C8-0267243E9382}" type="presParOf" srcId="{474442C2-948B-49B9-8182-B3B1088F48D4}" destId="{56C64B34-2CB7-48AF-9BA0-B082E0BE955E}" srcOrd="1" destOrd="0" presId="urn:microsoft.com/office/officeart/2005/8/layout/hierarchy2"/>
    <dgm:cxn modelId="{A7217D75-6B19-418C-AA1D-DFA6E6EBB042}" type="presParOf" srcId="{56C64B34-2CB7-48AF-9BA0-B082E0BE955E}" destId="{8AC55D22-6509-420F-AA06-8606D39BCC3B}" srcOrd="0" destOrd="0" presId="urn:microsoft.com/office/officeart/2005/8/layout/hierarchy2"/>
    <dgm:cxn modelId="{B9891F62-9805-4DD4-AA89-F0801ECEFC30}" type="presParOf" srcId="{8AC55D22-6509-420F-AA06-8606D39BCC3B}" destId="{93D9D2E2-4026-49B4-A467-C6E3D666120B}" srcOrd="0" destOrd="0" presId="urn:microsoft.com/office/officeart/2005/8/layout/hierarchy2"/>
    <dgm:cxn modelId="{05A8EAEB-CDED-45DC-B200-F9563EF9A5C6}" type="presParOf" srcId="{56C64B34-2CB7-48AF-9BA0-B082E0BE955E}" destId="{96589F9D-1F42-488D-85BB-813E7ADBAA3E}" srcOrd="1" destOrd="0" presId="urn:microsoft.com/office/officeart/2005/8/layout/hierarchy2"/>
    <dgm:cxn modelId="{FAE1772E-3A2B-4315-82EE-492E72D61825}" type="presParOf" srcId="{96589F9D-1F42-488D-85BB-813E7ADBAA3E}" destId="{8AB790D1-757D-4154-B7AD-70E7CD2EDD69}" srcOrd="0" destOrd="0" presId="urn:microsoft.com/office/officeart/2005/8/layout/hierarchy2"/>
    <dgm:cxn modelId="{5B2DCFCD-1527-415F-8F9D-CC6D547A8571}" type="presParOf" srcId="{96589F9D-1F42-488D-85BB-813E7ADBAA3E}" destId="{862CF80F-2B24-4290-B5C7-1E2F15C1DEE1}" srcOrd="1" destOrd="0" presId="urn:microsoft.com/office/officeart/2005/8/layout/hierarchy2"/>
    <dgm:cxn modelId="{786EAB49-146E-4689-B6CD-85183E183108}" type="presParOf" srcId="{862CF80F-2B24-4290-B5C7-1E2F15C1DEE1}" destId="{EC0CCA0C-77EE-4243-A98D-393FD8A6E285}" srcOrd="0" destOrd="0" presId="urn:microsoft.com/office/officeart/2005/8/layout/hierarchy2"/>
    <dgm:cxn modelId="{A5A64FC3-FDD7-4448-B540-CB8BD164ECBC}" type="presParOf" srcId="{EC0CCA0C-77EE-4243-A98D-393FD8A6E285}" destId="{0A729E11-331F-419B-B937-07B694A2F29B}" srcOrd="0" destOrd="0" presId="urn:microsoft.com/office/officeart/2005/8/layout/hierarchy2"/>
    <dgm:cxn modelId="{3EAA40BF-54A0-4C49-97EC-B6DD84B558F1}" type="presParOf" srcId="{862CF80F-2B24-4290-B5C7-1E2F15C1DEE1}" destId="{1929DCE1-9922-4289-8E2D-B059252EC4E8}" srcOrd="1" destOrd="0" presId="urn:microsoft.com/office/officeart/2005/8/layout/hierarchy2"/>
    <dgm:cxn modelId="{12CDDDDF-1F7E-453D-BD72-46AE0403D54F}" type="presParOf" srcId="{1929DCE1-9922-4289-8E2D-B059252EC4E8}" destId="{410B7A11-C349-440F-84E9-03D7759DD01F}" srcOrd="0" destOrd="0" presId="urn:microsoft.com/office/officeart/2005/8/layout/hierarchy2"/>
    <dgm:cxn modelId="{83A908E7-24E2-481A-9E44-160EE802E53F}" type="presParOf" srcId="{1929DCE1-9922-4289-8E2D-B059252EC4E8}" destId="{9C7481F5-B11D-4496-B171-E6FBD1305382}" srcOrd="1" destOrd="0" presId="urn:microsoft.com/office/officeart/2005/8/layout/hierarchy2"/>
    <dgm:cxn modelId="{061954B9-957A-47C2-8E63-6BDCACDF0EA6}" type="presParOf" srcId="{862CF80F-2B24-4290-B5C7-1E2F15C1DEE1}" destId="{81E7CE30-4368-4266-820F-2E1D9BB6BF1C}" srcOrd="2" destOrd="0" presId="urn:microsoft.com/office/officeart/2005/8/layout/hierarchy2"/>
    <dgm:cxn modelId="{8D768895-4B0F-495F-A8A5-9B400D6B6613}" type="presParOf" srcId="{81E7CE30-4368-4266-820F-2E1D9BB6BF1C}" destId="{7A10B9FA-2815-44C1-8412-692A2602F1FA}" srcOrd="0" destOrd="0" presId="urn:microsoft.com/office/officeart/2005/8/layout/hierarchy2"/>
    <dgm:cxn modelId="{9B89EDDE-A262-4B3B-B27B-BB4EFB330AD7}" type="presParOf" srcId="{862CF80F-2B24-4290-B5C7-1E2F15C1DEE1}" destId="{72E6B9F9-5AEA-469E-BD2B-A7392BCF4688}" srcOrd="3" destOrd="0" presId="urn:microsoft.com/office/officeart/2005/8/layout/hierarchy2"/>
    <dgm:cxn modelId="{4930B72B-207D-4166-82AC-047A5D98347C}" type="presParOf" srcId="{72E6B9F9-5AEA-469E-BD2B-A7392BCF4688}" destId="{D10EDA93-4173-4FED-B7B2-8D6999B13411}" srcOrd="0" destOrd="0" presId="urn:microsoft.com/office/officeart/2005/8/layout/hierarchy2"/>
    <dgm:cxn modelId="{B1AB0D9E-BBF1-4A52-9C83-6480DDA3C7B0}" type="presParOf" srcId="{72E6B9F9-5AEA-469E-BD2B-A7392BCF4688}" destId="{55036915-A95A-4F2D-874C-E74CA5C5AA19}" srcOrd="1" destOrd="0" presId="urn:microsoft.com/office/officeart/2005/8/layout/hierarchy2"/>
    <dgm:cxn modelId="{AE1DD646-A151-4318-B423-62ACCA5C5106}" type="presParOf" srcId="{56C64B34-2CB7-48AF-9BA0-B082E0BE955E}" destId="{5C755FC1-7D41-4EEC-B053-63A6B82FC8E6}" srcOrd="2" destOrd="0" presId="urn:microsoft.com/office/officeart/2005/8/layout/hierarchy2"/>
    <dgm:cxn modelId="{910E83DC-6CBC-4E1C-93A2-9C88A2308488}" type="presParOf" srcId="{5C755FC1-7D41-4EEC-B053-63A6B82FC8E6}" destId="{41066AFB-4D0D-4545-8039-DF0CDB0B580D}" srcOrd="0" destOrd="0" presId="urn:microsoft.com/office/officeart/2005/8/layout/hierarchy2"/>
    <dgm:cxn modelId="{8A30CA19-AE48-47A8-B3C7-8EE01D2298AD}" type="presParOf" srcId="{56C64B34-2CB7-48AF-9BA0-B082E0BE955E}" destId="{D73C98E4-E5AB-4476-B833-3935062563C9}" srcOrd="3" destOrd="0" presId="urn:microsoft.com/office/officeart/2005/8/layout/hierarchy2"/>
    <dgm:cxn modelId="{1248AFB2-FBF2-463A-9720-E5F40CC04541}" type="presParOf" srcId="{D73C98E4-E5AB-4476-B833-3935062563C9}" destId="{3511FB84-9237-432A-A7D2-E959A8438C23}" srcOrd="0" destOrd="0" presId="urn:microsoft.com/office/officeart/2005/8/layout/hierarchy2"/>
    <dgm:cxn modelId="{C9A2F0A3-E0BA-4177-B5D3-4876181618DE}" type="presParOf" srcId="{D73C98E4-E5AB-4476-B833-3935062563C9}" destId="{3C914D40-5D4F-4732-8D0A-512A4F911578}" srcOrd="1" destOrd="0" presId="urn:microsoft.com/office/officeart/2005/8/layout/hierarchy2"/>
    <dgm:cxn modelId="{00996CEF-D99F-4A32-B16B-158FD6962EAA}" type="presParOf" srcId="{3C914D40-5D4F-4732-8D0A-512A4F911578}" destId="{5251EF6C-83C9-44DF-BBA4-D75274038534}" srcOrd="0" destOrd="0" presId="urn:microsoft.com/office/officeart/2005/8/layout/hierarchy2"/>
    <dgm:cxn modelId="{83607428-B9A8-4DB1-AE60-A93A5441D55A}" type="presParOf" srcId="{5251EF6C-83C9-44DF-BBA4-D75274038534}" destId="{20A7D05B-619F-48A7-9E22-3CD85A104FED}" srcOrd="0" destOrd="0" presId="urn:microsoft.com/office/officeart/2005/8/layout/hierarchy2"/>
    <dgm:cxn modelId="{91ED852F-B28C-4402-8534-059CF90C7BCF}" type="presParOf" srcId="{3C914D40-5D4F-4732-8D0A-512A4F911578}" destId="{65083D2E-AA21-418F-A554-844E66ABC8B0}" srcOrd="1" destOrd="0" presId="urn:microsoft.com/office/officeart/2005/8/layout/hierarchy2"/>
    <dgm:cxn modelId="{8D312326-DEE0-4E71-83C5-70ECE16AC473}" type="presParOf" srcId="{65083D2E-AA21-418F-A554-844E66ABC8B0}" destId="{D77FA132-E588-44AB-9E0D-06CE2FF012CB}" srcOrd="0" destOrd="0" presId="urn:microsoft.com/office/officeart/2005/8/layout/hierarchy2"/>
    <dgm:cxn modelId="{E2C29B13-9D23-4452-B487-2B38D9983B84}" type="presParOf" srcId="{65083D2E-AA21-418F-A554-844E66ABC8B0}" destId="{5F185F0A-BD55-4C63-9911-42B90249EE0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176AF2-E2E8-4751-9643-34A5B25C4AB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8480228-7214-4A81-85B8-C40285B4CA95}">
      <dgm:prSet phldrT="[Texto]"/>
      <dgm:spPr/>
      <dgm:t>
        <a:bodyPr/>
        <a:lstStyle/>
        <a:p>
          <a:r>
            <a:rPr lang="pt-BR" b="1" dirty="0" smtClean="0"/>
            <a:t>CAPÍTULO 3:</a:t>
          </a:r>
          <a:endParaRPr lang="pt-BR" dirty="0" smtClean="0"/>
        </a:p>
        <a:p>
          <a:r>
            <a:rPr lang="pt-BR" b="1" dirty="0" smtClean="0"/>
            <a:t>O QUE EVIDENCIARAM OS </a:t>
          </a:r>
          <a:r>
            <a:rPr lang="pt-BR" b="1" dirty="0" smtClean="0">
              <a:solidFill>
                <a:srgbClr val="FF0000"/>
              </a:solidFill>
            </a:rPr>
            <a:t>ALUNOS COM DEFICIÊNCIA; DOCENTES </a:t>
          </a:r>
          <a:r>
            <a:rPr lang="pt-BR" b="1" dirty="0" smtClean="0">
              <a:solidFill>
                <a:schemeClr val="bg1"/>
              </a:solidFill>
            </a:rPr>
            <a:t>E </a:t>
          </a:r>
          <a:r>
            <a:rPr lang="pt-BR" b="1" dirty="0" smtClean="0">
              <a:solidFill>
                <a:srgbClr val="FF0000"/>
              </a:solidFill>
            </a:rPr>
            <a:t>GESTORES </a:t>
          </a:r>
          <a:r>
            <a:rPr lang="pt-BR" b="1" dirty="0" smtClean="0"/>
            <a:t>SOBRE OS LIMITES E POSSIBILIDADE DE INCLUSÂO NA EDUCAÇÃO PROFISSIONAL </a:t>
          </a:r>
          <a:endParaRPr lang="pt-BR" dirty="0"/>
        </a:p>
      </dgm:t>
    </dgm:pt>
    <dgm:pt modelId="{A00636E2-6511-44BD-B058-8BCB8265E294}" type="parTrans" cxnId="{09CB0F64-DCE0-4E1C-B2DA-C626328895C1}">
      <dgm:prSet/>
      <dgm:spPr/>
      <dgm:t>
        <a:bodyPr/>
        <a:lstStyle/>
        <a:p>
          <a:endParaRPr lang="pt-BR"/>
        </a:p>
      </dgm:t>
    </dgm:pt>
    <dgm:pt modelId="{3AADFF5D-43EF-4E48-B75F-454D507FA254}" type="sibTrans" cxnId="{09CB0F64-DCE0-4E1C-B2DA-C626328895C1}">
      <dgm:prSet/>
      <dgm:spPr/>
      <dgm:t>
        <a:bodyPr/>
        <a:lstStyle/>
        <a:p>
          <a:endParaRPr lang="pt-BR"/>
        </a:p>
      </dgm:t>
    </dgm:pt>
    <dgm:pt modelId="{15FFDD21-673A-4870-9278-F536BE0ED445}">
      <dgm:prSet phldrT="[Texto]"/>
      <dgm:spPr/>
      <dgm:t>
        <a:bodyPr/>
        <a:lstStyle/>
        <a:p>
          <a:r>
            <a:rPr lang="pt-BR" dirty="0" smtClean="0"/>
            <a:t>LIMITES</a:t>
          </a:r>
          <a:endParaRPr lang="pt-BR" dirty="0"/>
        </a:p>
      </dgm:t>
    </dgm:pt>
    <dgm:pt modelId="{D18885C1-6484-4A22-BAFD-426A3F5550F8}" type="parTrans" cxnId="{5AC1873A-442C-4248-A3DC-4C88C8E6D587}">
      <dgm:prSet/>
      <dgm:spPr/>
      <dgm:t>
        <a:bodyPr/>
        <a:lstStyle/>
        <a:p>
          <a:endParaRPr lang="pt-BR"/>
        </a:p>
      </dgm:t>
    </dgm:pt>
    <dgm:pt modelId="{6AB75DB9-6F00-4C10-9078-106C35CED68B}" type="sibTrans" cxnId="{5AC1873A-442C-4248-A3DC-4C88C8E6D587}">
      <dgm:prSet/>
      <dgm:spPr/>
      <dgm:t>
        <a:bodyPr/>
        <a:lstStyle/>
        <a:p>
          <a:endParaRPr lang="pt-BR"/>
        </a:p>
      </dgm:t>
    </dgm:pt>
    <dgm:pt modelId="{4090AD67-43B9-4AE2-A81D-2A4C75CB5D2F}">
      <dgm:prSet phldrT="[Texto]"/>
      <dgm:spPr/>
      <dgm:t>
        <a:bodyPr/>
        <a:lstStyle/>
        <a:p>
          <a:r>
            <a:rPr lang="pt-BR" dirty="0" smtClean="0"/>
            <a:t>ALUNOS</a:t>
          </a:r>
          <a:endParaRPr lang="pt-BR" dirty="0"/>
        </a:p>
      </dgm:t>
    </dgm:pt>
    <dgm:pt modelId="{BDCB01EA-1F78-4FB4-A72B-91A2B4AB77D0}" type="parTrans" cxnId="{5549CEC2-9795-4838-A448-D0407C2336F8}">
      <dgm:prSet/>
      <dgm:spPr/>
      <dgm:t>
        <a:bodyPr/>
        <a:lstStyle/>
        <a:p>
          <a:endParaRPr lang="pt-BR"/>
        </a:p>
      </dgm:t>
    </dgm:pt>
    <dgm:pt modelId="{2BB2D700-B524-4A63-B0A8-2C7B8DB4AA87}" type="sibTrans" cxnId="{5549CEC2-9795-4838-A448-D0407C2336F8}">
      <dgm:prSet/>
      <dgm:spPr/>
      <dgm:t>
        <a:bodyPr/>
        <a:lstStyle/>
        <a:p>
          <a:endParaRPr lang="pt-BR"/>
        </a:p>
      </dgm:t>
    </dgm:pt>
    <dgm:pt modelId="{E49CF4DE-8DE2-48C3-B9CB-DEAA675ABF43}">
      <dgm:prSet phldrT="[Texto]"/>
      <dgm:spPr/>
      <dgm:t>
        <a:bodyPr/>
        <a:lstStyle/>
        <a:p>
          <a:r>
            <a:rPr lang="pt-BR" dirty="0" smtClean="0"/>
            <a:t>DOCENTES</a:t>
          </a:r>
          <a:endParaRPr lang="pt-BR" dirty="0"/>
        </a:p>
      </dgm:t>
    </dgm:pt>
    <dgm:pt modelId="{0C3AD010-23D0-4121-9930-A093BF23A9D6}" type="parTrans" cxnId="{199A83B1-3C46-4141-B42E-63231F951C9B}">
      <dgm:prSet/>
      <dgm:spPr/>
      <dgm:t>
        <a:bodyPr/>
        <a:lstStyle/>
        <a:p>
          <a:endParaRPr lang="pt-BR"/>
        </a:p>
      </dgm:t>
    </dgm:pt>
    <dgm:pt modelId="{18C3ACDF-BE33-4E2E-9877-CD14070E20D4}" type="sibTrans" cxnId="{199A83B1-3C46-4141-B42E-63231F951C9B}">
      <dgm:prSet/>
      <dgm:spPr/>
      <dgm:t>
        <a:bodyPr/>
        <a:lstStyle/>
        <a:p>
          <a:endParaRPr lang="pt-BR"/>
        </a:p>
      </dgm:t>
    </dgm:pt>
    <dgm:pt modelId="{44F4C83C-7796-4959-BDA7-2E9D6CAC3CE1}">
      <dgm:prSet phldrT="[Texto]"/>
      <dgm:spPr/>
      <dgm:t>
        <a:bodyPr/>
        <a:lstStyle/>
        <a:p>
          <a:r>
            <a:rPr lang="pt-BR" dirty="0" smtClean="0"/>
            <a:t>POSSIBILIDADES</a:t>
          </a:r>
          <a:endParaRPr lang="pt-BR" dirty="0"/>
        </a:p>
      </dgm:t>
    </dgm:pt>
    <dgm:pt modelId="{97775C22-0B96-473F-A2C7-F1D5A76B1F6A}" type="parTrans" cxnId="{31473E8C-0A2D-4590-9096-AE864DA59AE1}">
      <dgm:prSet/>
      <dgm:spPr/>
      <dgm:t>
        <a:bodyPr/>
        <a:lstStyle/>
        <a:p>
          <a:endParaRPr lang="pt-BR"/>
        </a:p>
      </dgm:t>
    </dgm:pt>
    <dgm:pt modelId="{A8CAB528-415B-4035-80BF-44ECBC1FA019}" type="sibTrans" cxnId="{31473E8C-0A2D-4590-9096-AE864DA59AE1}">
      <dgm:prSet/>
      <dgm:spPr/>
      <dgm:t>
        <a:bodyPr/>
        <a:lstStyle/>
        <a:p>
          <a:endParaRPr lang="pt-BR"/>
        </a:p>
      </dgm:t>
    </dgm:pt>
    <dgm:pt modelId="{33DE6D3D-92C4-4018-BA80-CF329AB7A08D}">
      <dgm:prSet phldrT="[Texto]"/>
      <dgm:spPr/>
      <dgm:t>
        <a:bodyPr/>
        <a:lstStyle/>
        <a:p>
          <a:r>
            <a:rPr lang="pt-BR" dirty="0" smtClean="0"/>
            <a:t>GESTORES</a:t>
          </a:r>
          <a:endParaRPr lang="pt-BR" dirty="0"/>
        </a:p>
      </dgm:t>
    </dgm:pt>
    <dgm:pt modelId="{4E647AE0-6AEC-40AE-8EB3-5A18EE6F1288}" type="parTrans" cxnId="{8FB5F83E-39FF-48A8-9302-CDD32CEE440C}">
      <dgm:prSet/>
      <dgm:spPr/>
      <dgm:t>
        <a:bodyPr/>
        <a:lstStyle/>
        <a:p>
          <a:endParaRPr lang="pt-BR"/>
        </a:p>
      </dgm:t>
    </dgm:pt>
    <dgm:pt modelId="{EB78EA09-4289-4BE4-B002-028567BBF4B1}" type="sibTrans" cxnId="{8FB5F83E-39FF-48A8-9302-CDD32CEE440C}">
      <dgm:prSet/>
      <dgm:spPr/>
      <dgm:t>
        <a:bodyPr/>
        <a:lstStyle/>
        <a:p>
          <a:endParaRPr lang="pt-BR"/>
        </a:p>
      </dgm:t>
    </dgm:pt>
    <dgm:pt modelId="{C91E3DC3-D834-48A7-8D71-BCA76A5DBD27}" type="pres">
      <dgm:prSet presAssocID="{47176AF2-E2E8-4751-9643-34A5B25C4AB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74442C2-948B-49B9-8182-B3B1088F48D4}" type="pres">
      <dgm:prSet presAssocID="{98480228-7214-4A81-85B8-C40285B4CA95}" presName="root1" presStyleCnt="0"/>
      <dgm:spPr/>
    </dgm:pt>
    <dgm:pt modelId="{CC27DA0E-1771-48A8-A30A-6C7E31E1047B}" type="pres">
      <dgm:prSet presAssocID="{98480228-7214-4A81-85B8-C40285B4CA95}" presName="LevelOneTextNode" presStyleLbl="node0" presStyleIdx="0" presStyleCnt="1" custScaleX="200700" custScaleY="42748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6C64B34-2CB7-48AF-9BA0-B082E0BE955E}" type="pres">
      <dgm:prSet presAssocID="{98480228-7214-4A81-85B8-C40285B4CA95}" presName="level2hierChild" presStyleCnt="0"/>
      <dgm:spPr/>
    </dgm:pt>
    <dgm:pt modelId="{8AC55D22-6509-420F-AA06-8606D39BCC3B}" type="pres">
      <dgm:prSet presAssocID="{D18885C1-6484-4A22-BAFD-426A3F5550F8}" presName="conn2-1" presStyleLbl="parChTrans1D2" presStyleIdx="0" presStyleCnt="2"/>
      <dgm:spPr/>
      <dgm:t>
        <a:bodyPr/>
        <a:lstStyle/>
        <a:p>
          <a:endParaRPr lang="pt-BR"/>
        </a:p>
      </dgm:t>
    </dgm:pt>
    <dgm:pt modelId="{93D9D2E2-4026-49B4-A467-C6E3D666120B}" type="pres">
      <dgm:prSet presAssocID="{D18885C1-6484-4A22-BAFD-426A3F5550F8}" presName="connTx" presStyleLbl="parChTrans1D2" presStyleIdx="0" presStyleCnt="2"/>
      <dgm:spPr/>
      <dgm:t>
        <a:bodyPr/>
        <a:lstStyle/>
        <a:p>
          <a:endParaRPr lang="pt-BR"/>
        </a:p>
      </dgm:t>
    </dgm:pt>
    <dgm:pt modelId="{96589F9D-1F42-488D-85BB-813E7ADBAA3E}" type="pres">
      <dgm:prSet presAssocID="{15FFDD21-673A-4870-9278-F536BE0ED445}" presName="root2" presStyleCnt="0"/>
      <dgm:spPr/>
    </dgm:pt>
    <dgm:pt modelId="{8AB790D1-757D-4154-B7AD-70E7CD2EDD69}" type="pres">
      <dgm:prSet presAssocID="{15FFDD21-673A-4870-9278-F536BE0ED445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62CF80F-2B24-4290-B5C7-1E2F15C1DEE1}" type="pres">
      <dgm:prSet presAssocID="{15FFDD21-673A-4870-9278-F536BE0ED445}" presName="level3hierChild" presStyleCnt="0"/>
      <dgm:spPr/>
    </dgm:pt>
    <dgm:pt modelId="{EC0CCA0C-77EE-4243-A98D-393FD8A6E285}" type="pres">
      <dgm:prSet presAssocID="{BDCB01EA-1F78-4FB4-A72B-91A2B4AB77D0}" presName="conn2-1" presStyleLbl="parChTrans1D3" presStyleIdx="0" presStyleCnt="3"/>
      <dgm:spPr/>
      <dgm:t>
        <a:bodyPr/>
        <a:lstStyle/>
        <a:p>
          <a:endParaRPr lang="pt-BR"/>
        </a:p>
      </dgm:t>
    </dgm:pt>
    <dgm:pt modelId="{0A729E11-331F-419B-B937-07B694A2F29B}" type="pres">
      <dgm:prSet presAssocID="{BDCB01EA-1F78-4FB4-A72B-91A2B4AB77D0}" presName="connTx" presStyleLbl="parChTrans1D3" presStyleIdx="0" presStyleCnt="3"/>
      <dgm:spPr/>
      <dgm:t>
        <a:bodyPr/>
        <a:lstStyle/>
        <a:p>
          <a:endParaRPr lang="pt-BR"/>
        </a:p>
      </dgm:t>
    </dgm:pt>
    <dgm:pt modelId="{1929DCE1-9922-4289-8E2D-B059252EC4E8}" type="pres">
      <dgm:prSet presAssocID="{4090AD67-43B9-4AE2-A81D-2A4C75CB5D2F}" presName="root2" presStyleCnt="0"/>
      <dgm:spPr/>
    </dgm:pt>
    <dgm:pt modelId="{410B7A11-C349-440F-84E9-03D7759DD01F}" type="pres">
      <dgm:prSet presAssocID="{4090AD67-43B9-4AE2-A81D-2A4C75CB5D2F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C7481F5-B11D-4496-B171-E6FBD1305382}" type="pres">
      <dgm:prSet presAssocID="{4090AD67-43B9-4AE2-A81D-2A4C75CB5D2F}" presName="level3hierChild" presStyleCnt="0"/>
      <dgm:spPr/>
    </dgm:pt>
    <dgm:pt modelId="{81E7CE30-4368-4266-820F-2E1D9BB6BF1C}" type="pres">
      <dgm:prSet presAssocID="{0C3AD010-23D0-4121-9930-A093BF23A9D6}" presName="conn2-1" presStyleLbl="parChTrans1D3" presStyleIdx="1" presStyleCnt="3"/>
      <dgm:spPr/>
      <dgm:t>
        <a:bodyPr/>
        <a:lstStyle/>
        <a:p>
          <a:endParaRPr lang="pt-BR"/>
        </a:p>
      </dgm:t>
    </dgm:pt>
    <dgm:pt modelId="{7A10B9FA-2815-44C1-8412-692A2602F1FA}" type="pres">
      <dgm:prSet presAssocID="{0C3AD010-23D0-4121-9930-A093BF23A9D6}" presName="connTx" presStyleLbl="parChTrans1D3" presStyleIdx="1" presStyleCnt="3"/>
      <dgm:spPr/>
      <dgm:t>
        <a:bodyPr/>
        <a:lstStyle/>
        <a:p>
          <a:endParaRPr lang="pt-BR"/>
        </a:p>
      </dgm:t>
    </dgm:pt>
    <dgm:pt modelId="{72E6B9F9-5AEA-469E-BD2B-A7392BCF4688}" type="pres">
      <dgm:prSet presAssocID="{E49CF4DE-8DE2-48C3-B9CB-DEAA675ABF43}" presName="root2" presStyleCnt="0"/>
      <dgm:spPr/>
    </dgm:pt>
    <dgm:pt modelId="{D10EDA93-4173-4FED-B7B2-8D6999B13411}" type="pres">
      <dgm:prSet presAssocID="{E49CF4DE-8DE2-48C3-B9CB-DEAA675ABF43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5036915-A95A-4F2D-874C-E74CA5C5AA19}" type="pres">
      <dgm:prSet presAssocID="{E49CF4DE-8DE2-48C3-B9CB-DEAA675ABF43}" presName="level3hierChild" presStyleCnt="0"/>
      <dgm:spPr/>
    </dgm:pt>
    <dgm:pt modelId="{5C755FC1-7D41-4EEC-B053-63A6B82FC8E6}" type="pres">
      <dgm:prSet presAssocID="{97775C22-0B96-473F-A2C7-F1D5A76B1F6A}" presName="conn2-1" presStyleLbl="parChTrans1D2" presStyleIdx="1" presStyleCnt="2"/>
      <dgm:spPr/>
      <dgm:t>
        <a:bodyPr/>
        <a:lstStyle/>
        <a:p>
          <a:endParaRPr lang="pt-BR"/>
        </a:p>
      </dgm:t>
    </dgm:pt>
    <dgm:pt modelId="{41066AFB-4D0D-4545-8039-DF0CDB0B580D}" type="pres">
      <dgm:prSet presAssocID="{97775C22-0B96-473F-A2C7-F1D5A76B1F6A}" presName="connTx" presStyleLbl="parChTrans1D2" presStyleIdx="1" presStyleCnt="2"/>
      <dgm:spPr/>
      <dgm:t>
        <a:bodyPr/>
        <a:lstStyle/>
        <a:p>
          <a:endParaRPr lang="pt-BR"/>
        </a:p>
      </dgm:t>
    </dgm:pt>
    <dgm:pt modelId="{D73C98E4-E5AB-4476-B833-3935062563C9}" type="pres">
      <dgm:prSet presAssocID="{44F4C83C-7796-4959-BDA7-2E9D6CAC3CE1}" presName="root2" presStyleCnt="0"/>
      <dgm:spPr/>
    </dgm:pt>
    <dgm:pt modelId="{3511FB84-9237-432A-A7D2-E959A8438C23}" type="pres">
      <dgm:prSet presAssocID="{44F4C83C-7796-4959-BDA7-2E9D6CAC3CE1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C914D40-5D4F-4732-8D0A-512A4F911578}" type="pres">
      <dgm:prSet presAssocID="{44F4C83C-7796-4959-BDA7-2E9D6CAC3CE1}" presName="level3hierChild" presStyleCnt="0"/>
      <dgm:spPr/>
    </dgm:pt>
    <dgm:pt modelId="{5251EF6C-83C9-44DF-BBA4-D75274038534}" type="pres">
      <dgm:prSet presAssocID="{4E647AE0-6AEC-40AE-8EB3-5A18EE6F1288}" presName="conn2-1" presStyleLbl="parChTrans1D3" presStyleIdx="2" presStyleCnt="3"/>
      <dgm:spPr/>
      <dgm:t>
        <a:bodyPr/>
        <a:lstStyle/>
        <a:p>
          <a:endParaRPr lang="pt-BR"/>
        </a:p>
      </dgm:t>
    </dgm:pt>
    <dgm:pt modelId="{20A7D05B-619F-48A7-9E22-3CD85A104FED}" type="pres">
      <dgm:prSet presAssocID="{4E647AE0-6AEC-40AE-8EB3-5A18EE6F1288}" presName="connTx" presStyleLbl="parChTrans1D3" presStyleIdx="2" presStyleCnt="3"/>
      <dgm:spPr/>
      <dgm:t>
        <a:bodyPr/>
        <a:lstStyle/>
        <a:p>
          <a:endParaRPr lang="pt-BR"/>
        </a:p>
      </dgm:t>
    </dgm:pt>
    <dgm:pt modelId="{65083D2E-AA21-418F-A554-844E66ABC8B0}" type="pres">
      <dgm:prSet presAssocID="{33DE6D3D-92C4-4018-BA80-CF329AB7A08D}" presName="root2" presStyleCnt="0"/>
      <dgm:spPr/>
    </dgm:pt>
    <dgm:pt modelId="{D77FA132-E588-44AB-9E0D-06CE2FF012CB}" type="pres">
      <dgm:prSet presAssocID="{33DE6D3D-92C4-4018-BA80-CF329AB7A08D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F185F0A-BD55-4C63-9911-42B90249EE01}" type="pres">
      <dgm:prSet presAssocID="{33DE6D3D-92C4-4018-BA80-CF329AB7A08D}" presName="level3hierChild" presStyleCnt="0"/>
      <dgm:spPr/>
    </dgm:pt>
  </dgm:ptLst>
  <dgm:cxnLst>
    <dgm:cxn modelId="{ADE31ECF-286E-4C87-9A2A-6615B4433B1D}" type="presOf" srcId="{47176AF2-E2E8-4751-9643-34A5B25C4ABD}" destId="{C91E3DC3-D834-48A7-8D71-BCA76A5DBD27}" srcOrd="0" destOrd="0" presId="urn:microsoft.com/office/officeart/2005/8/layout/hierarchy2"/>
    <dgm:cxn modelId="{65A0E122-311D-44DE-AB42-7979767F86D1}" type="presOf" srcId="{E49CF4DE-8DE2-48C3-B9CB-DEAA675ABF43}" destId="{D10EDA93-4173-4FED-B7B2-8D6999B13411}" srcOrd="0" destOrd="0" presId="urn:microsoft.com/office/officeart/2005/8/layout/hierarchy2"/>
    <dgm:cxn modelId="{5549CEC2-9795-4838-A448-D0407C2336F8}" srcId="{15FFDD21-673A-4870-9278-F536BE0ED445}" destId="{4090AD67-43B9-4AE2-A81D-2A4C75CB5D2F}" srcOrd="0" destOrd="0" parTransId="{BDCB01EA-1F78-4FB4-A72B-91A2B4AB77D0}" sibTransId="{2BB2D700-B524-4A63-B0A8-2C7B8DB4AA87}"/>
    <dgm:cxn modelId="{85A51CF9-D9B3-4901-B1FD-730CDD805894}" type="presOf" srcId="{15FFDD21-673A-4870-9278-F536BE0ED445}" destId="{8AB790D1-757D-4154-B7AD-70E7CD2EDD69}" srcOrd="0" destOrd="0" presId="urn:microsoft.com/office/officeart/2005/8/layout/hierarchy2"/>
    <dgm:cxn modelId="{BA69C79C-D26A-4177-8D1A-76F81C1DAA24}" type="presOf" srcId="{D18885C1-6484-4A22-BAFD-426A3F5550F8}" destId="{8AC55D22-6509-420F-AA06-8606D39BCC3B}" srcOrd="0" destOrd="0" presId="urn:microsoft.com/office/officeart/2005/8/layout/hierarchy2"/>
    <dgm:cxn modelId="{23B345E5-F2A7-4886-ADEC-F82C51A82A94}" type="presOf" srcId="{D18885C1-6484-4A22-BAFD-426A3F5550F8}" destId="{93D9D2E2-4026-49B4-A467-C6E3D666120B}" srcOrd="1" destOrd="0" presId="urn:microsoft.com/office/officeart/2005/8/layout/hierarchy2"/>
    <dgm:cxn modelId="{5AC1873A-442C-4248-A3DC-4C88C8E6D587}" srcId="{98480228-7214-4A81-85B8-C40285B4CA95}" destId="{15FFDD21-673A-4870-9278-F536BE0ED445}" srcOrd="0" destOrd="0" parTransId="{D18885C1-6484-4A22-BAFD-426A3F5550F8}" sibTransId="{6AB75DB9-6F00-4C10-9078-106C35CED68B}"/>
    <dgm:cxn modelId="{A9E6FF04-031A-48D0-82A2-1B78A8B74241}" type="presOf" srcId="{97775C22-0B96-473F-A2C7-F1D5A76B1F6A}" destId="{41066AFB-4D0D-4545-8039-DF0CDB0B580D}" srcOrd="1" destOrd="0" presId="urn:microsoft.com/office/officeart/2005/8/layout/hierarchy2"/>
    <dgm:cxn modelId="{90D85F48-FA5F-47E0-B47F-0B3F6E6D06CE}" type="presOf" srcId="{4E647AE0-6AEC-40AE-8EB3-5A18EE6F1288}" destId="{20A7D05B-619F-48A7-9E22-3CD85A104FED}" srcOrd="1" destOrd="0" presId="urn:microsoft.com/office/officeart/2005/8/layout/hierarchy2"/>
    <dgm:cxn modelId="{8F852EDA-2EE0-429B-84BC-FB20155B8D1E}" type="presOf" srcId="{33DE6D3D-92C4-4018-BA80-CF329AB7A08D}" destId="{D77FA132-E588-44AB-9E0D-06CE2FF012CB}" srcOrd="0" destOrd="0" presId="urn:microsoft.com/office/officeart/2005/8/layout/hierarchy2"/>
    <dgm:cxn modelId="{09CB0F64-DCE0-4E1C-B2DA-C626328895C1}" srcId="{47176AF2-E2E8-4751-9643-34A5B25C4ABD}" destId="{98480228-7214-4A81-85B8-C40285B4CA95}" srcOrd="0" destOrd="0" parTransId="{A00636E2-6511-44BD-B058-8BCB8265E294}" sibTransId="{3AADFF5D-43EF-4E48-B75F-454D507FA254}"/>
    <dgm:cxn modelId="{89CB447D-9A69-4B6C-A43C-752EDAD5298D}" type="presOf" srcId="{44F4C83C-7796-4959-BDA7-2E9D6CAC3CE1}" destId="{3511FB84-9237-432A-A7D2-E959A8438C23}" srcOrd="0" destOrd="0" presId="urn:microsoft.com/office/officeart/2005/8/layout/hierarchy2"/>
    <dgm:cxn modelId="{1FE67FFD-D7A4-491E-B280-F07A25CB6212}" type="presOf" srcId="{4E647AE0-6AEC-40AE-8EB3-5A18EE6F1288}" destId="{5251EF6C-83C9-44DF-BBA4-D75274038534}" srcOrd="0" destOrd="0" presId="urn:microsoft.com/office/officeart/2005/8/layout/hierarchy2"/>
    <dgm:cxn modelId="{8FB5F83E-39FF-48A8-9302-CDD32CEE440C}" srcId="{44F4C83C-7796-4959-BDA7-2E9D6CAC3CE1}" destId="{33DE6D3D-92C4-4018-BA80-CF329AB7A08D}" srcOrd="0" destOrd="0" parTransId="{4E647AE0-6AEC-40AE-8EB3-5A18EE6F1288}" sibTransId="{EB78EA09-4289-4BE4-B002-028567BBF4B1}"/>
    <dgm:cxn modelId="{083C49A1-6B58-4E69-87A3-F410FD9BB3A0}" type="presOf" srcId="{0C3AD010-23D0-4121-9930-A093BF23A9D6}" destId="{81E7CE30-4368-4266-820F-2E1D9BB6BF1C}" srcOrd="0" destOrd="0" presId="urn:microsoft.com/office/officeart/2005/8/layout/hierarchy2"/>
    <dgm:cxn modelId="{31473E8C-0A2D-4590-9096-AE864DA59AE1}" srcId="{98480228-7214-4A81-85B8-C40285B4CA95}" destId="{44F4C83C-7796-4959-BDA7-2E9D6CAC3CE1}" srcOrd="1" destOrd="0" parTransId="{97775C22-0B96-473F-A2C7-F1D5A76B1F6A}" sibTransId="{A8CAB528-415B-4035-80BF-44ECBC1FA019}"/>
    <dgm:cxn modelId="{282B837C-EB85-43D7-B736-31843FB00F24}" type="presOf" srcId="{BDCB01EA-1F78-4FB4-A72B-91A2B4AB77D0}" destId="{EC0CCA0C-77EE-4243-A98D-393FD8A6E285}" srcOrd="0" destOrd="0" presId="urn:microsoft.com/office/officeart/2005/8/layout/hierarchy2"/>
    <dgm:cxn modelId="{24E8386B-597E-4FDF-BDEA-0002E5D4A97A}" type="presOf" srcId="{0C3AD010-23D0-4121-9930-A093BF23A9D6}" destId="{7A10B9FA-2815-44C1-8412-692A2602F1FA}" srcOrd="1" destOrd="0" presId="urn:microsoft.com/office/officeart/2005/8/layout/hierarchy2"/>
    <dgm:cxn modelId="{199A83B1-3C46-4141-B42E-63231F951C9B}" srcId="{15FFDD21-673A-4870-9278-F536BE0ED445}" destId="{E49CF4DE-8DE2-48C3-B9CB-DEAA675ABF43}" srcOrd="1" destOrd="0" parTransId="{0C3AD010-23D0-4121-9930-A093BF23A9D6}" sibTransId="{18C3ACDF-BE33-4E2E-9877-CD14070E20D4}"/>
    <dgm:cxn modelId="{A4FBD9CB-5FFF-4BA9-B7D3-EEE1CFAFFFBC}" type="presOf" srcId="{98480228-7214-4A81-85B8-C40285B4CA95}" destId="{CC27DA0E-1771-48A8-A30A-6C7E31E1047B}" srcOrd="0" destOrd="0" presId="urn:microsoft.com/office/officeart/2005/8/layout/hierarchy2"/>
    <dgm:cxn modelId="{3E7EC600-3474-4E28-9457-60B95DFFCB08}" type="presOf" srcId="{4090AD67-43B9-4AE2-A81D-2A4C75CB5D2F}" destId="{410B7A11-C349-440F-84E9-03D7759DD01F}" srcOrd="0" destOrd="0" presId="urn:microsoft.com/office/officeart/2005/8/layout/hierarchy2"/>
    <dgm:cxn modelId="{8F4D0BE4-9B1C-47D3-B44A-7328C7A125C6}" type="presOf" srcId="{BDCB01EA-1F78-4FB4-A72B-91A2B4AB77D0}" destId="{0A729E11-331F-419B-B937-07B694A2F29B}" srcOrd="1" destOrd="0" presId="urn:microsoft.com/office/officeart/2005/8/layout/hierarchy2"/>
    <dgm:cxn modelId="{DBB8E764-5D77-4BBB-9E1E-6A1DB98D8220}" type="presOf" srcId="{97775C22-0B96-473F-A2C7-F1D5A76B1F6A}" destId="{5C755FC1-7D41-4EEC-B053-63A6B82FC8E6}" srcOrd="0" destOrd="0" presId="urn:microsoft.com/office/officeart/2005/8/layout/hierarchy2"/>
    <dgm:cxn modelId="{A48FEBDF-A0CB-4BBE-A8AF-6A08E4EB3A66}" type="presParOf" srcId="{C91E3DC3-D834-48A7-8D71-BCA76A5DBD27}" destId="{474442C2-948B-49B9-8182-B3B1088F48D4}" srcOrd="0" destOrd="0" presId="urn:microsoft.com/office/officeart/2005/8/layout/hierarchy2"/>
    <dgm:cxn modelId="{519F181E-00C8-4F07-88C2-18BDF942677C}" type="presParOf" srcId="{474442C2-948B-49B9-8182-B3B1088F48D4}" destId="{CC27DA0E-1771-48A8-A30A-6C7E31E1047B}" srcOrd="0" destOrd="0" presId="urn:microsoft.com/office/officeart/2005/8/layout/hierarchy2"/>
    <dgm:cxn modelId="{C80D61E1-F020-42F5-95CE-02549A328903}" type="presParOf" srcId="{474442C2-948B-49B9-8182-B3B1088F48D4}" destId="{56C64B34-2CB7-48AF-9BA0-B082E0BE955E}" srcOrd="1" destOrd="0" presId="urn:microsoft.com/office/officeart/2005/8/layout/hierarchy2"/>
    <dgm:cxn modelId="{5ADE9371-0017-4385-8D81-1FF73831E780}" type="presParOf" srcId="{56C64B34-2CB7-48AF-9BA0-B082E0BE955E}" destId="{8AC55D22-6509-420F-AA06-8606D39BCC3B}" srcOrd="0" destOrd="0" presId="urn:microsoft.com/office/officeart/2005/8/layout/hierarchy2"/>
    <dgm:cxn modelId="{9F8B88BE-A6D2-42D0-9769-CA555C1D26DE}" type="presParOf" srcId="{8AC55D22-6509-420F-AA06-8606D39BCC3B}" destId="{93D9D2E2-4026-49B4-A467-C6E3D666120B}" srcOrd="0" destOrd="0" presId="urn:microsoft.com/office/officeart/2005/8/layout/hierarchy2"/>
    <dgm:cxn modelId="{DDC3C14E-D0ED-4084-830B-9D9C90A859A2}" type="presParOf" srcId="{56C64B34-2CB7-48AF-9BA0-B082E0BE955E}" destId="{96589F9D-1F42-488D-85BB-813E7ADBAA3E}" srcOrd="1" destOrd="0" presId="urn:microsoft.com/office/officeart/2005/8/layout/hierarchy2"/>
    <dgm:cxn modelId="{4CB0B19E-028A-402E-A96E-D5FB97CA4D25}" type="presParOf" srcId="{96589F9D-1F42-488D-85BB-813E7ADBAA3E}" destId="{8AB790D1-757D-4154-B7AD-70E7CD2EDD69}" srcOrd="0" destOrd="0" presId="urn:microsoft.com/office/officeart/2005/8/layout/hierarchy2"/>
    <dgm:cxn modelId="{A219C206-00F6-4193-AF1E-397D3A132235}" type="presParOf" srcId="{96589F9D-1F42-488D-85BB-813E7ADBAA3E}" destId="{862CF80F-2B24-4290-B5C7-1E2F15C1DEE1}" srcOrd="1" destOrd="0" presId="urn:microsoft.com/office/officeart/2005/8/layout/hierarchy2"/>
    <dgm:cxn modelId="{EB8456B8-E100-4702-876F-24D4E9FF9806}" type="presParOf" srcId="{862CF80F-2B24-4290-B5C7-1E2F15C1DEE1}" destId="{EC0CCA0C-77EE-4243-A98D-393FD8A6E285}" srcOrd="0" destOrd="0" presId="urn:microsoft.com/office/officeart/2005/8/layout/hierarchy2"/>
    <dgm:cxn modelId="{03B37FBB-1F69-4238-A874-2677FB369B16}" type="presParOf" srcId="{EC0CCA0C-77EE-4243-A98D-393FD8A6E285}" destId="{0A729E11-331F-419B-B937-07B694A2F29B}" srcOrd="0" destOrd="0" presId="urn:microsoft.com/office/officeart/2005/8/layout/hierarchy2"/>
    <dgm:cxn modelId="{D465E7DD-2D8B-4529-AE9A-53A925A406F5}" type="presParOf" srcId="{862CF80F-2B24-4290-B5C7-1E2F15C1DEE1}" destId="{1929DCE1-9922-4289-8E2D-B059252EC4E8}" srcOrd="1" destOrd="0" presId="urn:microsoft.com/office/officeart/2005/8/layout/hierarchy2"/>
    <dgm:cxn modelId="{868D385A-0B7E-47A1-998B-2FA120BC1564}" type="presParOf" srcId="{1929DCE1-9922-4289-8E2D-B059252EC4E8}" destId="{410B7A11-C349-440F-84E9-03D7759DD01F}" srcOrd="0" destOrd="0" presId="urn:microsoft.com/office/officeart/2005/8/layout/hierarchy2"/>
    <dgm:cxn modelId="{FC6CAC7B-B3C1-40F9-8520-209A98B8A38C}" type="presParOf" srcId="{1929DCE1-9922-4289-8E2D-B059252EC4E8}" destId="{9C7481F5-B11D-4496-B171-E6FBD1305382}" srcOrd="1" destOrd="0" presId="urn:microsoft.com/office/officeart/2005/8/layout/hierarchy2"/>
    <dgm:cxn modelId="{7EBAC216-9CA2-4A56-AADD-1B385AB63ABD}" type="presParOf" srcId="{862CF80F-2B24-4290-B5C7-1E2F15C1DEE1}" destId="{81E7CE30-4368-4266-820F-2E1D9BB6BF1C}" srcOrd="2" destOrd="0" presId="urn:microsoft.com/office/officeart/2005/8/layout/hierarchy2"/>
    <dgm:cxn modelId="{9A0F4DD6-6CC1-4280-A3D1-D46C96ED303F}" type="presParOf" srcId="{81E7CE30-4368-4266-820F-2E1D9BB6BF1C}" destId="{7A10B9FA-2815-44C1-8412-692A2602F1FA}" srcOrd="0" destOrd="0" presId="urn:microsoft.com/office/officeart/2005/8/layout/hierarchy2"/>
    <dgm:cxn modelId="{F5BE57A7-C5F8-4351-AF6D-B36791A1D0B3}" type="presParOf" srcId="{862CF80F-2B24-4290-B5C7-1E2F15C1DEE1}" destId="{72E6B9F9-5AEA-469E-BD2B-A7392BCF4688}" srcOrd="3" destOrd="0" presId="urn:microsoft.com/office/officeart/2005/8/layout/hierarchy2"/>
    <dgm:cxn modelId="{6D6D4A82-43C8-4306-B522-A86F979D2EA7}" type="presParOf" srcId="{72E6B9F9-5AEA-469E-BD2B-A7392BCF4688}" destId="{D10EDA93-4173-4FED-B7B2-8D6999B13411}" srcOrd="0" destOrd="0" presId="urn:microsoft.com/office/officeart/2005/8/layout/hierarchy2"/>
    <dgm:cxn modelId="{709DD52B-955B-4F4B-A064-7AF8C510F226}" type="presParOf" srcId="{72E6B9F9-5AEA-469E-BD2B-A7392BCF4688}" destId="{55036915-A95A-4F2D-874C-E74CA5C5AA19}" srcOrd="1" destOrd="0" presId="urn:microsoft.com/office/officeart/2005/8/layout/hierarchy2"/>
    <dgm:cxn modelId="{B38F4FC9-FE0F-4A09-9C5A-292525021A1F}" type="presParOf" srcId="{56C64B34-2CB7-48AF-9BA0-B082E0BE955E}" destId="{5C755FC1-7D41-4EEC-B053-63A6B82FC8E6}" srcOrd="2" destOrd="0" presId="urn:microsoft.com/office/officeart/2005/8/layout/hierarchy2"/>
    <dgm:cxn modelId="{153BCAB7-A007-49D4-AE4C-28FF2186B346}" type="presParOf" srcId="{5C755FC1-7D41-4EEC-B053-63A6B82FC8E6}" destId="{41066AFB-4D0D-4545-8039-DF0CDB0B580D}" srcOrd="0" destOrd="0" presId="urn:microsoft.com/office/officeart/2005/8/layout/hierarchy2"/>
    <dgm:cxn modelId="{74438233-5F1D-4C7C-B52C-07B31ED163C7}" type="presParOf" srcId="{56C64B34-2CB7-48AF-9BA0-B082E0BE955E}" destId="{D73C98E4-E5AB-4476-B833-3935062563C9}" srcOrd="3" destOrd="0" presId="urn:microsoft.com/office/officeart/2005/8/layout/hierarchy2"/>
    <dgm:cxn modelId="{32879B25-A515-4CB9-90C5-2DCBB1FCF145}" type="presParOf" srcId="{D73C98E4-E5AB-4476-B833-3935062563C9}" destId="{3511FB84-9237-432A-A7D2-E959A8438C23}" srcOrd="0" destOrd="0" presId="urn:microsoft.com/office/officeart/2005/8/layout/hierarchy2"/>
    <dgm:cxn modelId="{238D99C3-C8BE-45A8-A939-783216F72F89}" type="presParOf" srcId="{D73C98E4-E5AB-4476-B833-3935062563C9}" destId="{3C914D40-5D4F-4732-8D0A-512A4F911578}" srcOrd="1" destOrd="0" presId="urn:microsoft.com/office/officeart/2005/8/layout/hierarchy2"/>
    <dgm:cxn modelId="{3C6F3763-C5FD-4174-84E9-B9EDC5E6006D}" type="presParOf" srcId="{3C914D40-5D4F-4732-8D0A-512A4F911578}" destId="{5251EF6C-83C9-44DF-BBA4-D75274038534}" srcOrd="0" destOrd="0" presId="urn:microsoft.com/office/officeart/2005/8/layout/hierarchy2"/>
    <dgm:cxn modelId="{BC816758-B1D0-4B2F-8492-5CCD78E3278C}" type="presParOf" srcId="{5251EF6C-83C9-44DF-BBA4-D75274038534}" destId="{20A7D05B-619F-48A7-9E22-3CD85A104FED}" srcOrd="0" destOrd="0" presId="urn:microsoft.com/office/officeart/2005/8/layout/hierarchy2"/>
    <dgm:cxn modelId="{7CE8AFBD-1312-491F-9867-524F64F3699C}" type="presParOf" srcId="{3C914D40-5D4F-4732-8D0A-512A4F911578}" destId="{65083D2E-AA21-418F-A554-844E66ABC8B0}" srcOrd="1" destOrd="0" presId="urn:microsoft.com/office/officeart/2005/8/layout/hierarchy2"/>
    <dgm:cxn modelId="{C25DE94F-7D1D-4C85-879D-57AB31C6BB64}" type="presParOf" srcId="{65083D2E-AA21-418F-A554-844E66ABC8B0}" destId="{D77FA132-E588-44AB-9E0D-06CE2FF012CB}" srcOrd="0" destOrd="0" presId="urn:microsoft.com/office/officeart/2005/8/layout/hierarchy2"/>
    <dgm:cxn modelId="{A0279F94-2EEC-4BF1-89E8-64E2A0627880}" type="presParOf" srcId="{65083D2E-AA21-418F-A554-844E66ABC8B0}" destId="{5F185F0A-BD55-4C63-9911-42B90249EE0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176AF2-E2E8-4751-9643-34A5B25C4AB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8480228-7214-4A81-85B8-C40285B4CA95}">
      <dgm:prSet phldrT="[Texto]" custT="1"/>
      <dgm:spPr/>
      <dgm:t>
        <a:bodyPr/>
        <a:lstStyle/>
        <a:p>
          <a:r>
            <a:rPr lang="pt-BR" sz="2000" b="1" dirty="0" smtClean="0"/>
            <a:t>CAPÍTULO 4:</a:t>
          </a:r>
          <a:endParaRPr lang="pt-BR" sz="2000" dirty="0" smtClean="0"/>
        </a:p>
        <a:p>
          <a:r>
            <a:rPr lang="pt-BR" sz="2000" b="1" dirty="0" smtClean="0"/>
            <a:t>RESULTADOS FINAIS:</a:t>
          </a:r>
          <a:endParaRPr lang="pt-BR" sz="2000" dirty="0" smtClean="0"/>
        </a:p>
        <a:p>
          <a:r>
            <a:rPr lang="pt-BR" sz="2000" b="1" dirty="0" smtClean="0"/>
            <a:t>CATEGORIAS QUE DEMONSTRAM O QUERER DOS DOCENTES, GESTORES E DOS PRÓPRIOS ALUNOS COM DEFICIENCIA</a:t>
          </a:r>
          <a:endParaRPr lang="pt-BR" sz="2000" dirty="0"/>
        </a:p>
      </dgm:t>
    </dgm:pt>
    <dgm:pt modelId="{A00636E2-6511-44BD-B058-8BCB8265E294}" type="parTrans" cxnId="{09CB0F64-DCE0-4E1C-B2DA-C626328895C1}">
      <dgm:prSet/>
      <dgm:spPr/>
      <dgm:t>
        <a:bodyPr/>
        <a:lstStyle/>
        <a:p>
          <a:endParaRPr lang="pt-BR"/>
        </a:p>
      </dgm:t>
    </dgm:pt>
    <dgm:pt modelId="{3AADFF5D-43EF-4E48-B75F-454D507FA254}" type="sibTrans" cxnId="{09CB0F64-DCE0-4E1C-B2DA-C626328895C1}">
      <dgm:prSet/>
      <dgm:spPr/>
      <dgm:t>
        <a:bodyPr/>
        <a:lstStyle/>
        <a:p>
          <a:endParaRPr lang="pt-BR"/>
        </a:p>
      </dgm:t>
    </dgm:pt>
    <dgm:pt modelId="{15FFDD21-673A-4870-9278-F536BE0ED445}">
      <dgm:prSet phldrT="[Texto]" custT="1"/>
      <dgm:spPr/>
      <dgm:t>
        <a:bodyPr/>
        <a:lstStyle/>
        <a:p>
          <a:r>
            <a:rPr lang="pt-BR" sz="1400" b="1" dirty="0" smtClean="0"/>
            <a:t>Passos seguidos para geração dos dados (ver slide posterior)</a:t>
          </a:r>
          <a:endParaRPr lang="pt-BR" sz="1400" b="1" dirty="0"/>
        </a:p>
      </dgm:t>
    </dgm:pt>
    <dgm:pt modelId="{D18885C1-6484-4A22-BAFD-426A3F5550F8}" type="parTrans" cxnId="{5AC1873A-442C-4248-A3DC-4C88C8E6D587}">
      <dgm:prSet/>
      <dgm:spPr/>
      <dgm:t>
        <a:bodyPr/>
        <a:lstStyle/>
        <a:p>
          <a:endParaRPr lang="pt-BR"/>
        </a:p>
      </dgm:t>
    </dgm:pt>
    <dgm:pt modelId="{6AB75DB9-6F00-4C10-9078-106C35CED68B}" type="sibTrans" cxnId="{5AC1873A-442C-4248-A3DC-4C88C8E6D587}">
      <dgm:prSet/>
      <dgm:spPr/>
      <dgm:t>
        <a:bodyPr/>
        <a:lstStyle/>
        <a:p>
          <a:endParaRPr lang="pt-BR"/>
        </a:p>
      </dgm:t>
    </dgm:pt>
    <dgm:pt modelId="{4090AD67-43B9-4AE2-A81D-2A4C75CB5D2F}">
      <dgm:prSet phldrT="[Texto]"/>
      <dgm:spPr/>
      <dgm:t>
        <a:bodyPr/>
        <a:lstStyle/>
        <a:p>
          <a:r>
            <a:rPr lang="pt-BR" b="1" dirty="0" smtClean="0"/>
            <a:t>PRINCIPAIS  CATEGORIAS NA VISÂO DOS ALUNOS</a:t>
          </a:r>
          <a:endParaRPr lang="pt-BR" b="1" dirty="0"/>
        </a:p>
      </dgm:t>
    </dgm:pt>
    <dgm:pt modelId="{BDCB01EA-1F78-4FB4-A72B-91A2B4AB77D0}" type="parTrans" cxnId="{5549CEC2-9795-4838-A448-D0407C2336F8}">
      <dgm:prSet/>
      <dgm:spPr/>
      <dgm:t>
        <a:bodyPr/>
        <a:lstStyle/>
        <a:p>
          <a:endParaRPr lang="pt-BR"/>
        </a:p>
      </dgm:t>
    </dgm:pt>
    <dgm:pt modelId="{2BB2D700-B524-4A63-B0A8-2C7B8DB4AA87}" type="sibTrans" cxnId="{5549CEC2-9795-4838-A448-D0407C2336F8}">
      <dgm:prSet/>
      <dgm:spPr/>
      <dgm:t>
        <a:bodyPr/>
        <a:lstStyle/>
        <a:p>
          <a:endParaRPr lang="pt-BR"/>
        </a:p>
      </dgm:t>
    </dgm:pt>
    <dgm:pt modelId="{E49CF4DE-8DE2-48C3-B9CB-DEAA675ABF43}">
      <dgm:prSet phldrT="[Texto]"/>
      <dgm:spPr/>
      <dgm:t>
        <a:bodyPr/>
        <a:lstStyle/>
        <a:p>
          <a:r>
            <a:rPr lang="pt-BR" b="1" dirty="0" smtClean="0"/>
            <a:t>PRINCIPAIS  CATEGORIAS NA VISÂO DOS GESTORES</a:t>
          </a:r>
          <a:endParaRPr lang="pt-BR" b="1" dirty="0"/>
        </a:p>
      </dgm:t>
    </dgm:pt>
    <dgm:pt modelId="{0C3AD010-23D0-4121-9930-A093BF23A9D6}" type="parTrans" cxnId="{199A83B1-3C46-4141-B42E-63231F951C9B}">
      <dgm:prSet/>
      <dgm:spPr/>
      <dgm:t>
        <a:bodyPr/>
        <a:lstStyle/>
        <a:p>
          <a:endParaRPr lang="pt-BR"/>
        </a:p>
      </dgm:t>
    </dgm:pt>
    <dgm:pt modelId="{18C3ACDF-BE33-4E2E-9877-CD14070E20D4}" type="sibTrans" cxnId="{199A83B1-3C46-4141-B42E-63231F951C9B}">
      <dgm:prSet/>
      <dgm:spPr/>
      <dgm:t>
        <a:bodyPr/>
        <a:lstStyle/>
        <a:p>
          <a:endParaRPr lang="pt-BR"/>
        </a:p>
      </dgm:t>
    </dgm:pt>
    <dgm:pt modelId="{44F4C83C-7796-4959-BDA7-2E9D6CAC3CE1}">
      <dgm:prSet phldrT="[Texto]"/>
      <dgm:spPr/>
      <dgm:t>
        <a:bodyPr/>
        <a:lstStyle/>
        <a:p>
          <a:r>
            <a:rPr lang="pt-BR" b="1" dirty="0" smtClean="0"/>
            <a:t>DESCRIÇÃO A PARTIR DA ANÁLISE DOS GRÀFICOS GERADOS: CATEGORIAS RELACIONADAS AOS LIMITES E POSSIBILIDADES EM REALIZAR A INCLUSÃO NA EDUCAÇÃO PROFISSIONAL POR SEGMENTO PARTICIPANTE DA PESQUISA</a:t>
          </a:r>
          <a:endParaRPr lang="pt-BR" b="1" dirty="0"/>
        </a:p>
      </dgm:t>
    </dgm:pt>
    <dgm:pt modelId="{97775C22-0B96-473F-A2C7-F1D5A76B1F6A}" type="parTrans" cxnId="{31473E8C-0A2D-4590-9096-AE864DA59AE1}">
      <dgm:prSet/>
      <dgm:spPr/>
      <dgm:t>
        <a:bodyPr/>
        <a:lstStyle/>
        <a:p>
          <a:endParaRPr lang="pt-BR"/>
        </a:p>
      </dgm:t>
    </dgm:pt>
    <dgm:pt modelId="{A8CAB528-415B-4035-80BF-44ECBC1FA019}" type="sibTrans" cxnId="{31473E8C-0A2D-4590-9096-AE864DA59AE1}">
      <dgm:prSet/>
      <dgm:spPr/>
      <dgm:t>
        <a:bodyPr/>
        <a:lstStyle/>
        <a:p>
          <a:endParaRPr lang="pt-BR"/>
        </a:p>
      </dgm:t>
    </dgm:pt>
    <dgm:pt modelId="{33DE6D3D-92C4-4018-BA80-CF329AB7A08D}">
      <dgm:prSet phldrT="[Texto]"/>
      <dgm:spPr/>
      <dgm:t>
        <a:bodyPr/>
        <a:lstStyle/>
        <a:p>
          <a:r>
            <a:rPr lang="pt-BR" b="1" dirty="0" smtClean="0"/>
            <a:t>PRINCIPAIS  CATEGORIAS NA VISÂO DOS DOCENTES</a:t>
          </a:r>
          <a:endParaRPr lang="pt-BR" b="1" dirty="0"/>
        </a:p>
      </dgm:t>
    </dgm:pt>
    <dgm:pt modelId="{4E647AE0-6AEC-40AE-8EB3-5A18EE6F1288}" type="parTrans" cxnId="{8FB5F83E-39FF-48A8-9302-CDD32CEE440C}">
      <dgm:prSet/>
      <dgm:spPr/>
      <dgm:t>
        <a:bodyPr/>
        <a:lstStyle/>
        <a:p>
          <a:endParaRPr lang="pt-BR"/>
        </a:p>
      </dgm:t>
    </dgm:pt>
    <dgm:pt modelId="{EB78EA09-4289-4BE4-B002-028567BBF4B1}" type="sibTrans" cxnId="{8FB5F83E-39FF-48A8-9302-CDD32CEE440C}">
      <dgm:prSet/>
      <dgm:spPr/>
      <dgm:t>
        <a:bodyPr/>
        <a:lstStyle/>
        <a:p>
          <a:endParaRPr lang="pt-BR"/>
        </a:p>
      </dgm:t>
    </dgm:pt>
    <dgm:pt modelId="{C91E3DC3-D834-48A7-8D71-BCA76A5DBD27}" type="pres">
      <dgm:prSet presAssocID="{47176AF2-E2E8-4751-9643-34A5B25C4AB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74442C2-948B-49B9-8182-B3B1088F48D4}" type="pres">
      <dgm:prSet presAssocID="{98480228-7214-4A81-85B8-C40285B4CA95}" presName="root1" presStyleCnt="0"/>
      <dgm:spPr/>
    </dgm:pt>
    <dgm:pt modelId="{CC27DA0E-1771-48A8-A30A-6C7E31E1047B}" type="pres">
      <dgm:prSet presAssocID="{98480228-7214-4A81-85B8-C40285B4CA95}" presName="LevelOneTextNode" presStyleLbl="node0" presStyleIdx="0" presStyleCnt="1" custScaleX="200700" custScaleY="42748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6C64B34-2CB7-48AF-9BA0-B082E0BE955E}" type="pres">
      <dgm:prSet presAssocID="{98480228-7214-4A81-85B8-C40285B4CA95}" presName="level2hierChild" presStyleCnt="0"/>
      <dgm:spPr/>
    </dgm:pt>
    <dgm:pt modelId="{8AC55D22-6509-420F-AA06-8606D39BCC3B}" type="pres">
      <dgm:prSet presAssocID="{D18885C1-6484-4A22-BAFD-426A3F5550F8}" presName="conn2-1" presStyleLbl="parChTrans1D2" presStyleIdx="0" presStyleCnt="2"/>
      <dgm:spPr/>
      <dgm:t>
        <a:bodyPr/>
        <a:lstStyle/>
        <a:p>
          <a:endParaRPr lang="pt-BR"/>
        </a:p>
      </dgm:t>
    </dgm:pt>
    <dgm:pt modelId="{93D9D2E2-4026-49B4-A467-C6E3D666120B}" type="pres">
      <dgm:prSet presAssocID="{D18885C1-6484-4A22-BAFD-426A3F5550F8}" presName="connTx" presStyleLbl="parChTrans1D2" presStyleIdx="0" presStyleCnt="2"/>
      <dgm:spPr/>
      <dgm:t>
        <a:bodyPr/>
        <a:lstStyle/>
        <a:p>
          <a:endParaRPr lang="pt-BR"/>
        </a:p>
      </dgm:t>
    </dgm:pt>
    <dgm:pt modelId="{96589F9D-1F42-488D-85BB-813E7ADBAA3E}" type="pres">
      <dgm:prSet presAssocID="{15FFDD21-673A-4870-9278-F536BE0ED445}" presName="root2" presStyleCnt="0"/>
      <dgm:spPr/>
    </dgm:pt>
    <dgm:pt modelId="{8AB790D1-757D-4154-B7AD-70E7CD2EDD69}" type="pres">
      <dgm:prSet presAssocID="{15FFDD21-673A-4870-9278-F536BE0ED445}" presName="LevelTwoTextNode" presStyleLbl="node2" presStyleIdx="0" presStyleCnt="2" custScaleX="93849" custScaleY="188312" custLinFactNeighborX="1061" custLinFactNeighborY="-6499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62CF80F-2B24-4290-B5C7-1E2F15C1DEE1}" type="pres">
      <dgm:prSet presAssocID="{15FFDD21-673A-4870-9278-F536BE0ED445}" presName="level3hierChild" presStyleCnt="0"/>
      <dgm:spPr/>
    </dgm:pt>
    <dgm:pt modelId="{EC0CCA0C-77EE-4243-A98D-393FD8A6E285}" type="pres">
      <dgm:prSet presAssocID="{BDCB01EA-1F78-4FB4-A72B-91A2B4AB77D0}" presName="conn2-1" presStyleLbl="parChTrans1D3" presStyleIdx="0" presStyleCnt="3"/>
      <dgm:spPr/>
      <dgm:t>
        <a:bodyPr/>
        <a:lstStyle/>
        <a:p>
          <a:endParaRPr lang="pt-BR"/>
        </a:p>
      </dgm:t>
    </dgm:pt>
    <dgm:pt modelId="{0A729E11-331F-419B-B937-07B694A2F29B}" type="pres">
      <dgm:prSet presAssocID="{BDCB01EA-1F78-4FB4-A72B-91A2B4AB77D0}" presName="connTx" presStyleLbl="parChTrans1D3" presStyleIdx="0" presStyleCnt="3"/>
      <dgm:spPr/>
      <dgm:t>
        <a:bodyPr/>
        <a:lstStyle/>
        <a:p>
          <a:endParaRPr lang="pt-BR"/>
        </a:p>
      </dgm:t>
    </dgm:pt>
    <dgm:pt modelId="{1929DCE1-9922-4289-8E2D-B059252EC4E8}" type="pres">
      <dgm:prSet presAssocID="{4090AD67-43B9-4AE2-A81D-2A4C75CB5D2F}" presName="root2" presStyleCnt="0"/>
      <dgm:spPr/>
    </dgm:pt>
    <dgm:pt modelId="{410B7A11-C349-440F-84E9-03D7759DD01F}" type="pres">
      <dgm:prSet presAssocID="{4090AD67-43B9-4AE2-A81D-2A4C75CB5D2F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C7481F5-B11D-4496-B171-E6FBD1305382}" type="pres">
      <dgm:prSet presAssocID="{4090AD67-43B9-4AE2-A81D-2A4C75CB5D2F}" presName="level3hierChild" presStyleCnt="0"/>
      <dgm:spPr/>
    </dgm:pt>
    <dgm:pt modelId="{81E7CE30-4368-4266-820F-2E1D9BB6BF1C}" type="pres">
      <dgm:prSet presAssocID="{0C3AD010-23D0-4121-9930-A093BF23A9D6}" presName="conn2-1" presStyleLbl="parChTrans1D3" presStyleIdx="1" presStyleCnt="3"/>
      <dgm:spPr/>
      <dgm:t>
        <a:bodyPr/>
        <a:lstStyle/>
        <a:p>
          <a:endParaRPr lang="pt-BR"/>
        </a:p>
      </dgm:t>
    </dgm:pt>
    <dgm:pt modelId="{7A10B9FA-2815-44C1-8412-692A2602F1FA}" type="pres">
      <dgm:prSet presAssocID="{0C3AD010-23D0-4121-9930-A093BF23A9D6}" presName="connTx" presStyleLbl="parChTrans1D3" presStyleIdx="1" presStyleCnt="3"/>
      <dgm:spPr/>
      <dgm:t>
        <a:bodyPr/>
        <a:lstStyle/>
        <a:p>
          <a:endParaRPr lang="pt-BR"/>
        </a:p>
      </dgm:t>
    </dgm:pt>
    <dgm:pt modelId="{72E6B9F9-5AEA-469E-BD2B-A7392BCF4688}" type="pres">
      <dgm:prSet presAssocID="{E49CF4DE-8DE2-48C3-B9CB-DEAA675ABF43}" presName="root2" presStyleCnt="0"/>
      <dgm:spPr/>
    </dgm:pt>
    <dgm:pt modelId="{D10EDA93-4173-4FED-B7B2-8D6999B13411}" type="pres">
      <dgm:prSet presAssocID="{E49CF4DE-8DE2-48C3-B9CB-DEAA675ABF43}" presName="LevelTwoTextNode" presStyleLbl="node3" presStyleIdx="1" presStyleCnt="3" custScaleX="109801" custScaleY="10382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5036915-A95A-4F2D-874C-E74CA5C5AA19}" type="pres">
      <dgm:prSet presAssocID="{E49CF4DE-8DE2-48C3-B9CB-DEAA675ABF43}" presName="level3hierChild" presStyleCnt="0"/>
      <dgm:spPr/>
    </dgm:pt>
    <dgm:pt modelId="{5C755FC1-7D41-4EEC-B053-63A6B82FC8E6}" type="pres">
      <dgm:prSet presAssocID="{97775C22-0B96-473F-A2C7-F1D5A76B1F6A}" presName="conn2-1" presStyleLbl="parChTrans1D2" presStyleIdx="1" presStyleCnt="2"/>
      <dgm:spPr/>
      <dgm:t>
        <a:bodyPr/>
        <a:lstStyle/>
        <a:p>
          <a:endParaRPr lang="pt-BR"/>
        </a:p>
      </dgm:t>
    </dgm:pt>
    <dgm:pt modelId="{41066AFB-4D0D-4545-8039-DF0CDB0B580D}" type="pres">
      <dgm:prSet presAssocID="{97775C22-0B96-473F-A2C7-F1D5A76B1F6A}" presName="connTx" presStyleLbl="parChTrans1D2" presStyleIdx="1" presStyleCnt="2"/>
      <dgm:spPr/>
      <dgm:t>
        <a:bodyPr/>
        <a:lstStyle/>
        <a:p>
          <a:endParaRPr lang="pt-BR"/>
        </a:p>
      </dgm:t>
    </dgm:pt>
    <dgm:pt modelId="{D73C98E4-E5AB-4476-B833-3935062563C9}" type="pres">
      <dgm:prSet presAssocID="{44F4C83C-7796-4959-BDA7-2E9D6CAC3CE1}" presName="root2" presStyleCnt="0"/>
      <dgm:spPr/>
    </dgm:pt>
    <dgm:pt modelId="{3511FB84-9237-432A-A7D2-E959A8438C23}" type="pres">
      <dgm:prSet presAssocID="{44F4C83C-7796-4959-BDA7-2E9D6CAC3CE1}" presName="LevelTwoTextNode" presStyleLbl="node2" presStyleIdx="1" presStyleCnt="2" custScaleX="127326" custScaleY="20792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C914D40-5D4F-4732-8D0A-512A4F911578}" type="pres">
      <dgm:prSet presAssocID="{44F4C83C-7796-4959-BDA7-2E9D6CAC3CE1}" presName="level3hierChild" presStyleCnt="0"/>
      <dgm:spPr/>
    </dgm:pt>
    <dgm:pt modelId="{5251EF6C-83C9-44DF-BBA4-D75274038534}" type="pres">
      <dgm:prSet presAssocID="{4E647AE0-6AEC-40AE-8EB3-5A18EE6F1288}" presName="conn2-1" presStyleLbl="parChTrans1D3" presStyleIdx="2" presStyleCnt="3"/>
      <dgm:spPr/>
      <dgm:t>
        <a:bodyPr/>
        <a:lstStyle/>
        <a:p>
          <a:endParaRPr lang="pt-BR"/>
        </a:p>
      </dgm:t>
    </dgm:pt>
    <dgm:pt modelId="{20A7D05B-619F-48A7-9E22-3CD85A104FED}" type="pres">
      <dgm:prSet presAssocID="{4E647AE0-6AEC-40AE-8EB3-5A18EE6F1288}" presName="connTx" presStyleLbl="parChTrans1D3" presStyleIdx="2" presStyleCnt="3"/>
      <dgm:spPr/>
      <dgm:t>
        <a:bodyPr/>
        <a:lstStyle/>
        <a:p>
          <a:endParaRPr lang="pt-BR"/>
        </a:p>
      </dgm:t>
    </dgm:pt>
    <dgm:pt modelId="{65083D2E-AA21-418F-A554-844E66ABC8B0}" type="pres">
      <dgm:prSet presAssocID="{33DE6D3D-92C4-4018-BA80-CF329AB7A08D}" presName="root2" presStyleCnt="0"/>
      <dgm:spPr/>
    </dgm:pt>
    <dgm:pt modelId="{D77FA132-E588-44AB-9E0D-06CE2FF012CB}" type="pres">
      <dgm:prSet presAssocID="{33DE6D3D-92C4-4018-BA80-CF329AB7A08D}" presName="LevelTwoTextNode" presStyleLbl="node3" presStyleIdx="2" presStyleCnt="3" custScaleY="13683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F185F0A-BD55-4C63-9911-42B90249EE01}" type="pres">
      <dgm:prSet presAssocID="{33DE6D3D-92C4-4018-BA80-CF329AB7A08D}" presName="level3hierChild" presStyleCnt="0"/>
      <dgm:spPr/>
    </dgm:pt>
  </dgm:ptLst>
  <dgm:cxnLst>
    <dgm:cxn modelId="{9942581F-95E5-45FE-BE2E-6017E3DDF716}" type="presOf" srcId="{15FFDD21-673A-4870-9278-F536BE0ED445}" destId="{8AB790D1-757D-4154-B7AD-70E7CD2EDD69}" srcOrd="0" destOrd="0" presId="urn:microsoft.com/office/officeart/2005/8/layout/hierarchy2"/>
    <dgm:cxn modelId="{199A83B1-3C46-4141-B42E-63231F951C9B}" srcId="{15FFDD21-673A-4870-9278-F536BE0ED445}" destId="{E49CF4DE-8DE2-48C3-B9CB-DEAA675ABF43}" srcOrd="1" destOrd="0" parTransId="{0C3AD010-23D0-4121-9930-A093BF23A9D6}" sibTransId="{18C3ACDF-BE33-4E2E-9877-CD14070E20D4}"/>
    <dgm:cxn modelId="{F15F82C0-C5FA-4C61-BBDD-5AD5CDB22E51}" type="presOf" srcId="{0C3AD010-23D0-4121-9930-A093BF23A9D6}" destId="{81E7CE30-4368-4266-820F-2E1D9BB6BF1C}" srcOrd="0" destOrd="0" presId="urn:microsoft.com/office/officeart/2005/8/layout/hierarchy2"/>
    <dgm:cxn modelId="{5AC1873A-442C-4248-A3DC-4C88C8E6D587}" srcId="{98480228-7214-4A81-85B8-C40285B4CA95}" destId="{15FFDD21-673A-4870-9278-F536BE0ED445}" srcOrd="0" destOrd="0" parTransId="{D18885C1-6484-4A22-BAFD-426A3F5550F8}" sibTransId="{6AB75DB9-6F00-4C10-9078-106C35CED68B}"/>
    <dgm:cxn modelId="{8FB5F83E-39FF-48A8-9302-CDD32CEE440C}" srcId="{44F4C83C-7796-4959-BDA7-2E9D6CAC3CE1}" destId="{33DE6D3D-92C4-4018-BA80-CF329AB7A08D}" srcOrd="0" destOrd="0" parTransId="{4E647AE0-6AEC-40AE-8EB3-5A18EE6F1288}" sibTransId="{EB78EA09-4289-4BE4-B002-028567BBF4B1}"/>
    <dgm:cxn modelId="{AFBE7BC5-9D2B-40FE-A0E8-D6DBEF7C341E}" type="presOf" srcId="{0C3AD010-23D0-4121-9930-A093BF23A9D6}" destId="{7A10B9FA-2815-44C1-8412-692A2602F1FA}" srcOrd="1" destOrd="0" presId="urn:microsoft.com/office/officeart/2005/8/layout/hierarchy2"/>
    <dgm:cxn modelId="{E9050890-A5DE-4366-AFC6-51E270A1ABA4}" type="presOf" srcId="{44F4C83C-7796-4959-BDA7-2E9D6CAC3CE1}" destId="{3511FB84-9237-432A-A7D2-E959A8438C23}" srcOrd="0" destOrd="0" presId="urn:microsoft.com/office/officeart/2005/8/layout/hierarchy2"/>
    <dgm:cxn modelId="{116CD12C-FD5C-412E-B88A-D5887FA8BE1D}" type="presOf" srcId="{BDCB01EA-1F78-4FB4-A72B-91A2B4AB77D0}" destId="{0A729E11-331F-419B-B937-07B694A2F29B}" srcOrd="1" destOrd="0" presId="urn:microsoft.com/office/officeart/2005/8/layout/hierarchy2"/>
    <dgm:cxn modelId="{168E2E19-F71B-415B-8905-38ADEECF0966}" type="presOf" srcId="{4090AD67-43B9-4AE2-A81D-2A4C75CB5D2F}" destId="{410B7A11-C349-440F-84E9-03D7759DD01F}" srcOrd="0" destOrd="0" presId="urn:microsoft.com/office/officeart/2005/8/layout/hierarchy2"/>
    <dgm:cxn modelId="{53A43F78-5090-4F86-997B-DFC14DBC1547}" type="presOf" srcId="{4E647AE0-6AEC-40AE-8EB3-5A18EE6F1288}" destId="{20A7D05B-619F-48A7-9E22-3CD85A104FED}" srcOrd="1" destOrd="0" presId="urn:microsoft.com/office/officeart/2005/8/layout/hierarchy2"/>
    <dgm:cxn modelId="{31473E8C-0A2D-4590-9096-AE864DA59AE1}" srcId="{98480228-7214-4A81-85B8-C40285B4CA95}" destId="{44F4C83C-7796-4959-BDA7-2E9D6CAC3CE1}" srcOrd="1" destOrd="0" parTransId="{97775C22-0B96-473F-A2C7-F1D5A76B1F6A}" sibTransId="{A8CAB528-415B-4035-80BF-44ECBC1FA019}"/>
    <dgm:cxn modelId="{B44F0158-D989-4DAC-9C77-B034570C6F1E}" type="presOf" srcId="{BDCB01EA-1F78-4FB4-A72B-91A2B4AB77D0}" destId="{EC0CCA0C-77EE-4243-A98D-393FD8A6E285}" srcOrd="0" destOrd="0" presId="urn:microsoft.com/office/officeart/2005/8/layout/hierarchy2"/>
    <dgm:cxn modelId="{5549CEC2-9795-4838-A448-D0407C2336F8}" srcId="{15FFDD21-673A-4870-9278-F536BE0ED445}" destId="{4090AD67-43B9-4AE2-A81D-2A4C75CB5D2F}" srcOrd="0" destOrd="0" parTransId="{BDCB01EA-1F78-4FB4-A72B-91A2B4AB77D0}" sibTransId="{2BB2D700-B524-4A63-B0A8-2C7B8DB4AA87}"/>
    <dgm:cxn modelId="{7F306A12-C134-451C-A39F-FD7671530672}" type="presOf" srcId="{98480228-7214-4A81-85B8-C40285B4CA95}" destId="{CC27DA0E-1771-48A8-A30A-6C7E31E1047B}" srcOrd="0" destOrd="0" presId="urn:microsoft.com/office/officeart/2005/8/layout/hierarchy2"/>
    <dgm:cxn modelId="{0BE4AC16-A0C7-485E-9A77-73DCEB4FF89C}" type="presOf" srcId="{4E647AE0-6AEC-40AE-8EB3-5A18EE6F1288}" destId="{5251EF6C-83C9-44DF-BBA4-D75274038534}" srcOrd="0" destOrd="0" presId="urn:microsoft.com/office/officeart/2005/8/layout/hierarchy2"/>
    <dgm:cxn modelId="{9516056A-9104-4920-B453-0C5FB6851E84}" type="presOf" srcId="{D18885C1-6484-4A22-BAFD-426A3F5550F8}" destId="{93D9D2E2-4026-49B4-A467-C6E3D666120B}" srcOrd="1" destOrd="0" presId="urn:microsoft.com/office/officeart/2005/8/layout/hierarchy2"/>
    <dgm:cxn modelId="{9D695074-0444-402C-9350-563AE96607FB}" type="presOf" srcId="{47176AF2-E2E8-4751-9643-34A5B25C4ABD}" destId="{C91E3DC3-D834-48A7-8D71-BCA76A5DBD27}" srcOrd="0" destOrd="0" presId="urn:microsoft.com/office/officeart/2005/8/layout/hierarchy2"/>
    <dgm:cxn modelId="{DE6D7E35-BFFD-4CF0-A457-4FDA793B9A42}" type="presOf" srcId="{97775C22-0B96-473F-A2C7-F1D5A76B1F6A}" destId="{41066AFB-4D0D-4545-8039-DF0CDB0B580D}" srcOrd="1" destOrd="0" presId="urn:microsoft.com/office/officeart/2005/8/layout/hierarchy2"/>
    <dgm:cxn modelId="{09CB0F64-DCE0-4E1C-B2DA-C626328895C1}" srcId="{47176AF2-E2E8-4751-9643-34A5B25C4ABD}" destId="{98480228-7214-4A81-85B8-C40285B4CA95}" srcOrd="0" destOrd="0" parTransId="{A00636E2-6511-44BD-B058-8BCB8265E294}" sibTransId="{3AADFF5D-43EF-4E48-B75F-454D507FA254}"/>
    <dgm:cxn modelId="{C65D2C23-F336-4BA0-B118-5FD6C4A398FC}" type="presOf" srcId="{E49CF4DE-8DE2-48C3-B9CB-DEAA675ABF43}" destId="{D10EDA93-4173-4FED-B7B2-8D6999B13411}" srcOrd="0" destOrd="0" presId="urn:microsoft.com/office/officeart/2005/8/layout/hierarchy2"/>
    <dgm:cxn modelId="{2A9863ED-9157-4A2C-8635-7F690BC01A1D}" type="presOf" srcId="{D18885C1-6484-4A22-BAFD-426A3F5550F8}" destId="{8AC55D22-6509-420F-AA06-8606D39BCC3B}" srcOrd="0" destOrd="0" presId="urn:microsoft.com/office/officeart/2005/8/layout/hierarchy2"/>
    <dgm:cxn modelId="{C3231CE0-A6F9-4258-9D01-DC359819D8EB}" type="presOf" srcId="{97775C22-0B96-473F-A2C7-F1D5A76B1F6A}" destId="{5C755FC1-7D41-4EEC-B053-63A6B82FC8E6}" srcOrd="0" destOrd="0" presId="urn:microsoft.com/office/officeart/2005/8/layout/hierarchy2"/>
    <dgm:cxn modelId="{D01B06ED-7802-4625-8B27-1AD52587B975}" type="presOf" srcId="{33DE6D3D-92C4-4018-BA80-CF329AB7A08D}" destId="{D77FA132-E588-44AB-9E0D-06CE2FF012CB}" srcOrd="0" destOrd="0" presId="urn:microsoft.com/office/officeart/2005/8/layout/hierarchy2"/>
    <dgm:cxn modelId="{D53A6752-B009-48AE-8EE9-EE6575FB727A}" type="presParOf" srcId="{C91E3DC3-D834-48A7-8D71-BCA76A5DBD27}" destId="{474442C2-948B-49B9-8182-B3B1088F48D4}" srcOrd="0" destOrd="0" presId="urn:microsoft.com/office/officeart/2005/8/layout/hierarchy2"/>
    <dgm:cxn modelId="{36676A9E-34F4-4608-97D0-1A9486F3B2A7}" type="presParOf" srcId="{474442C2-948B-49B9-8182-B3B1088F48D4}" destId="{CC27DA0E-1771-48A8-A30A-6C7E31E1047B}" srcOrd="0" destOrd="0" presId="urn:microsoft.com/office/officeart/2005/8/layout/hierarchy2"/>
    <dgm:cxn modelId="{97F49902-B5E1-433D-B252-35A08754BEA1}" type="presParOf" srcId="{474442C2-948B-49B9-8182-B3B1088F48D4}" destId="{56C64B34-2CB7-48AF-9BA0-B082E0BE955E}" srcOrd="1" destOrd="0" presId="urn:microsoft.com/office/officeart/2005/8/layout/hierarchy2"/>
    <dgm:cxn modelId="{F68C9484-2D5F-4364-8D3B-5708A5947FC1}" type="presParOf" srcId="{56C64B34-2CB7-48AF-9BA0-B082E0BE955E}" destId="{8AC55D22-6509-420F-AA06-8606D39BCC3B}" srcOrd="0" destOrd="0" presId="urn:microsoft.com/office/officeart/2005/8/layout/hierarchy2"/>
    <dgm:cxn modelId="{A48DA50C-2C94-4F9B-AF8F-5A65596ABD5C}" type="presParOf" srcId="{8AC55D22-6509-420F-AA06-8606D39BCC3B}" destId="{93D9D2E2-4026-49B4-A467-C6E3D666120B}" srcOrd="0" destOrd="0" presId="urn:microsoft.com/office/officeart/2005/8/layout/hierarchy2"/>
    <dgm:cxn modelId="{EAC75C7D-1906-4FE7-9C82-8982BADFD814}" type="presParOf" srcId="{56C64B34-2CB7-48AF-9BA0-B082E0BE955E}" destId="{96589F9D-1F42-488D-85BB-813E7ADBAA3E}" srcOrd="1" destOrd="0" presId="urn:microsoft.com/office/officeart/2005/8/layout/hierarchy2"/>
    <dgm:cxn modelId="{FBED2AF3-86DA-4ECC-B6BA-F464D6487537}" type="presParOf" srcId="{96589F9D-1F42-488D-85BB-813E7ADBAA3E}" destId="{8AB790D1-757D-4154-B7AD-70E7CD2EDD69}" srcOrd="0" destOrd="0" presId="urn:microsoft.com/office/officeart/2005/8/layout/hierarchy2"/>
    <dgm:cxn modelId="{EB70E8A2-FBAA-415E-912E-5A4B27326B6F}" type="presParOf" srcId="{96589F9D-1F42-488D-85BB-813E7ADBAA3E}" destId="{862CF80F-2B24-4290-B5C7-1E2F15C1DEE1}" srcOrd="1" destOrd="0" presId="urn:microsoft.com/office/officeart/2005/8/layout/hierarchy2"/>
    <dgm:cxn modelId="{DA4C6B75-B51F-466D-9F72-36A2BAE6D2E3}" type="presParOf" srcId="{862CF80F-2B24-4290-B5C7-1E2F15C1DEE1}" destId="{EC0CCA0C-77EE-4243-A98D-393FD8A6E285}" srcOrd="0" destOrd="0" presId="urn:microsoft.com/office/officeart/2005/8/layout/hierarchy2"/>
    <dgm:cxn modelId="{6A7FBDD6-9E78-4EE1-9EA8-9CDE05B1C0E7}" type="presParOf" srcId="{EC0CCA0C-77EE-4243-A98D-393FD8A6E285}" destId="{0A729E11-331F-419B-B937-07B694A2F29B}" srcOrd="0" destOrd="0" presId="urn:microsoft.com/office/officeart/2005/8/layout/hierarchy2"/>
    <dgm:cxn modelId="{D6415A20-B76D-444C-8572-64D8266F2C63}" type="presParOf" srcId="{862CF80F-2B24-4290-B5C7-1E2F15C1DEE1}" destId="{1929DCE1-9922-4289-8E2D-B059252EC4E8}" srcOrd="1" destOrd="0" presId="urn:microsoft.com/office/officeart/2005/8/layout/hierarchy2"/>
    <dgm:cxn modelId="{3B964174-C235-4DD2-A966-53B3F6CD6781}" type="presParOf" srcId="{1929DCE1-9922-4289-8E2D-B059252EC4E8}" destId="{410B7A11-C349-440F-84E9-03D7759DD01F}" srcOrd="0" destOrd="0" presId="urn:microsoft.com/office/officeart/2005/8/layout/hierarchy2"/>
    <dgm:cxn modelId="{39E45880-E3B2-42D9-8368-2116BAE8B146}" type="presParOf" srcId="{1929DCE1-9922-4289-8E2D-B059252EC4E8}" destId="{9C7481F5-B11D-4496-B171-E6FBD1305382}" srcOrd="1" destOrd="0" presId="urn:microsoft.com/office/officeart/2005/8/layout/hierarchy2"/>
    <dgm:cxn modelId="{227325F8-3DCB-4F02-97C9-3B0EF379EF4B}" type="presParOf" srcId="{862CF80F-2B24-4290-B5C7-1E2F15C1DEE1}" destId="{81E7CE30-4368-4266-820F-2E1D9BB6BF1C}" srcOrd="2" destOrd="0" presId="urn:microsoft.com/office/officeart/2005/8/layout/hierarchy2"/>
    <dgm:cxn modelId="{E8A89C22-9F86-43BE-B584-2BDCB4DA0A15}" type="presParOf" srcId="{81E7CE30-4368-4266-820F-2E1D9BB6BF1C}" destId="{7A10B9FA-2815-44C1-8412-692A2602F1FA}" srcOrd="0" destOrd="0" presId="urn:microsoft.com/office/officeart/2005/8/layout/hierarchy2"/>
    <dgm:cxn modelId="{9474C654-CAAD-4438-B842-56F5EB5B6BEA}" type="presParOf" srcId="{862CF80F-2B24-4290-B5C7-1E2F15C1DEE1}" destId="{72E6B9F9-5AEA-469E-BD2B-A7392BCF4688}" srcOrd="3" destOrd="0" presId="urn:microsoft.com/office/officeart/2005/8/layout/hierarchy2"/>
    <dgm:cxn modelId="{D69FA25D-7C00-4121-8718-DDFE56FE4654}" type="presParOf" srcId="{72E6B9F9-5AEA-469E-BD2B-A7392BCF4688}" destId="{D10EDA93-4173-4FED-B7B2-8D6999B13411}" srcOrd="0" destOrd="0" presId="urn:microsoft.com/office/officeart/2005/8/layout/hierarchy2"/>
    <dgm:cxn modelId="{E331AF8D-C614-4EDD-9B31-6C466A9A6D51}" type="presParOf" srcId="{72E6B9F9-5AEA-469E-BD2B-A7392BCF4688}" destId="{55036915-A95A-4F2D-874C-E74CA5C5AA19}" srcOrd="1" destOrd="0" presId="urn:microsoft.com/office/officeart/2005/8/layout/hierarchy2"/>
    <dgm:cxn modelId="{9294F89A-66F7-45E5-AB14-1C8EE6503106}" type="presParOf" srcId="{56C64B34-2CB7-48AF-9BA0-B082E0BE955E}" destId="{5C755FC1-7D41-4EEC-B053-63A6B82FC8E6}" srcOrd="2" destOrd="0" presId="urn:microsoft.com/office/officeart/2005/8/layout/hierarchy2"/>
    <dgm:cxn modelId="{CD78FB78-B582-4F06-BCBD-AD43C8CDE692}" type="presParOf" srcId="{5C755FC1-7D41-4EEC-B053-63A6B82FC8E6}" destId="{41066AFB-4D0D-4545-8039-DF0CDB0B580D}" srcOrd="0" destOrd="0" presId="urn:microsoft.com/office/officeart/2005/8/layout/hierarchy2"/>
    <dgm:cxn modelId="{19050639-9084-4A6B-BD68-F03D8EE2204B}" type="presParOf" srcId="{56C64B34-2CB7-48AF-9BA0-B082E0BE955E}" destId="{D73C98E4-E5AB-4476-B833-3935062563C9}" srcOrd="3" destOrd="0" presId="urn:microsoft.com/office/officeart/2005/8/layout/hierarchy2"/>
    <dgm:cxn modelId="{750E19C9-0C75-4FAB-B5D6-580F04720835}" type="presParOf" srcId="{D73C98E4-E5AB-4476-B833-3935062563C9}" destId="{3511FB84-9237-432A-A7D2-E959A8438C23}" srcOrd="0" destOrd="0" presId="urn:microsoft.com/office/officeart/2005/8/layout/hierarchy2"/>
    <dgm:cxn modelId="{42D3296B-9DFF-4927-BF0B-17EE42B75A88}" type="presParOf" srcId="{D73C98E4-E5AB-4476-B833-3935062563C9}" destId="{3C914D40-5D4F-4732-8D0A-512A4F911578}" srcOrd="1" destOrd="0" presId="urn:microsoft.com/office/officeart/2005/8/layout/hierarchy2"/>
    <dgm:cxn modelId="{5464BE06-075E-44C7-AD5C-3C613FE76605}" type="presParOf" srcId="{3C914D40-5D4F-4732-8D0A-512A4F911578}" destId="{5251EF6C-83C9-44DF-BBA4-D75274038534}" srcOrd="0" destOrd="0" presId="urn:microsoft.com/office/officeart/2005/8/layout/hierarchy2"/>
    <dgm:cxn modelId="{BA9AB88B-1AAD-4FD8-B62C-34B50169359A}" type="presParOf" srcId="{5251EF6C-83C9-44DF-BBA4-D75274038534}" destId="{20A7D05B-619F-48A7-9E22-3CD85A104FED}" srcOrd="0" destOrd="0" presId="urn:microsoft.com/office/officeart/2005/8/layout/hierarchy2"/>
    <dgm:cxn modelId="{24C3492E-47B2-458C-86A3-304F2E0373DC}" type="presParOf" srcId="{3C914D40-5D4F-4732-8D0A-512A4F911578}" destId="{65083D2E-AA21-418F-A554-844E66ABC8B0}" srcOrd="1" destOrd="0" presId="urn:microsoft.com/office/officeart/2005/8/layout/hierarchy2"/>
    <dgm:cxn modelId="{B2E6656C-8002-4BCC-A561-0D35CF2553E0}" type="presParOf" srcId="{65083D2E-AA21-418F-A554-844E66ABC8B0}" destId="{D77FA132-E588-44AB-9E0D-06CE2FF012CB}" srcOrd="0" destOrd="0" presId="urn:microsoft.com/office/officeart/2005/8/layout/hierarchy2"/>
    <dgm:cxn modelId="{C5F52182-55DF-4EB7-BC7C-61E8D0039739}" type="presParOf" srcId="{65083D2E-AA21-418F-A554-844E66ABC8B0}" destId="{5F185F0A-BD55-4C63-9911-42B90249EE0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94C277-8049-49FA-8E37-81350A7FD13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D7AEE52-FB44-4056-AC45-0E3DB1D92EE3}">
      <dgm:prSet phldrT="[Texto]" custT="1"/>
      <dgm:spPr/>
      <dgm:t>
        <a:bodyPr/>
        <a:lstStyle/>
        <a:p>
          <a:r>
            <a:rPr lang="pt-BR" sz="1100" b="1" dirty="0" smtClean="0"/>
            <a:t>ORGANIZAÇÃO dos dados obtidos por questão formulada’, fazendo a compilação das respostas, bem como </a:t>
          </a:r>
          <a:endParaRPr lang="pt-BR" sz="1100" b="1" dirty="0"/>
        </a:p>
      </dgm:t>
    </dgm:pt>
    <dgm:pt modelId="{0A728C8A-4D69-468C-9919-CDD49F7798DB}" type="parTrans" cxnId="{12B5916F-280C-4C72-9F8F-66E9594E3272}">
      <dgm:prSet/>
      <dgm:spPr/>
      <dgm:t>
        <a:bodyPr/>
        <a:lstStyle/>
        <a:p>
          <a:endParaRPr lang="pt-BR"/>
        </a:p>
      </dgm:t>
    </dgm:pt>
    <dgm:pt modelId="{BB3FE5CB-86D5-4FA0-AD84-C1C8024DCA1A}" type="sibTrans" cxnId="{12B5916F-280C-4C72-9F8F-66E9594E3272}">
      <dgm:prSet/>
      <dgm:spPr/>
      <dgm:t>
        <a:bodyPr/>
        <a:lstStyle/>
        <a:p>
          <a:endParaRPr lang="pt-BR"/>
        </a:p>
      </dgm:t>
    </dgm:pt>
    <dgm:pt modelId="{2F28DDC3-9F21-499E-A7D9-93F75C301A70}">
      <dgm:prSet custT="1"/>
      <dgm:spPr/>
      <dgm:t>
        <a:bodyPr/>
        <a:lstStyle/>
        <a:p>
          <a:r>
            <a:rPr lang="pt-BR" sz="1100" b="1" dirty="0" smtClean="0"/>
            <a:t>TRANSCRIÇÃO DOS RELATOS’ DAS GRAVAÇÕES OBTIDAS NO MOMENTO DA PESQUISA </a:t>
          </a:r>
          <a:r>
            <a:rPr lang="pt-BR" sz="1100" b="1" i="1" dirty="0" smtClean="0"/>
            <a:t>IN LOCO</a:t>
          </a:r>
          <a:r>
            <a:rPr lang="pt-BR" sz="1100" b="1" dirty="0" smtClean="0"/>
            <a:t>, bem como os ‘registros’ obtidos a partir dos formulários de pesquisa e entrevista semiestruturada (para os alunos).</a:t>
          </a:r>
          <a:endParaRPr lang="pt-BR" sz="1100" b="1" dirty="0"/>
        </a:p>
      </dgm:t>
    </dgm:pt>
    <dgm:pt modelId="{07AB3CC0-6AA0-47C5-BF75-41A1E794F9EA}" type="parTrans" cxnId="{C1C08874-58AD-4087-ACBA-9EE1BADB2C15}">
      <dgm:prSet/>
      <dgm:spPr/>
      <dgm:t>
        <a:bodyPr/>
        <a:lstStyle/>
        <a:p>
          <a:endParaRPr lang="pt-BR"/>
        </a:p>
      </dgm:t>
    </dgm:pt>
    <dgm:pt modelId="{9541447D-BD08-4253-9F21-AE17CAF5AF38}" type="sibTrans" cxnId="{C1C08874-58AD-4087-ACBA-9EE1BADB2C15}">
      <dgm:prSet/>
      <dgm:spPr/>
      <dgm:t>
        <a:bodyPr/>
        <a:lstStyle/>
        <a:p>
          <a:endParaRPr lang="pt-BR"/>
        </a:p>
      </dgm:t>
    </dgm:pt>
    <dgm:pt modelId="{84548418-A6C6-498E-AFE2-9904840F158C}">
      <dgm:prSet custT="1"/>
      <dgm:spPr/>
      <dgm:t>
        <a:bodyPr/>
        <a:lstStyle/>
        <a:p>
          <a:r>
            <a:rPr lang="pt-BR" sz="1100" b="1" dirty="0" smtClean="0"/>
            <a:t>ANÁLISE DOS DADOS e das respostas, por segmento participante’. Esse capítulo contou com o apoio de referenciais teóricos, registros dos participantes e das experiências pessoais dos autores para dar sustentabilidade à análise</a:t>
          </a:r>
          <a:endParaRPr lang="pt-BR" sz="1100" b="1" dirty="0"/>
        </a:p>
      </dgm:t>
    </dgm:pt>
    <dgm:pt modelId="{07A7B8EA-EE71-48FF-81AC-C564A08B5FFD}" type="parTrans" cxnId="{26F03C30-2A92-4501-80DF-06205783F51F}">
      <dgm:prSet/>
      <dgm:spPr/>
      <dgm:t>
        <a:bodyPr/>
        <a:lstStyle/>
        <a:p>
          <a:endParaRPr lang="pt-BR"/>
        </a:p>
      </dgm:t>
    </dgm:pt>
    <dgm:pt modelId="{437295C9-369A-48B2-87F5-DC88522E41E7}" type="sibTrans" cxnId="{26F03C30-2A92-4501-80DF-06205783F51F}">
      <dgm:prSet/>
      <dgm:spPr/>
      <dgm:t>
        <a:bodyPr/>
        <a:lstStyle/>
        <a:p>
          <a:endParaRPr lang="pt-BR"/>
        </a:p>
      </dgm:t>
    </dgm:pt>
    <dgm:pt modelId="{040B9965-3704-49E9-9E90-7C1EF95A6669}">
      <dgm:prSet custT="1"/>
      <dgm:spPr/>
      <dgm:t>
        <a:bodyPr/>
        <a:lstStyle/>
        <a:p>
          <a:r>
            <a:rPr lang="pt-BR" sz="1100" b="1" dirty="0" smtClean="0"/>
            <a:t>ESCOLHA E ANÁLISE DAS CATEGORIAS SIGNIFICATIVAS por segmento participante, a partir do objetivo relacionado aos limites/possibilidades da inclusão. Esse capítulo reunirá a síntese de cada segmento participante por objetivo proposto na pesquisa, apresentando a análise das categorias.</a:t>
          </a:r>
          <a:endParaRPr lang="pt-BR" sz="1100" b="1" dirty="0"/>
        </a:p>
      </dgm:t>
    </dgm:pt>
    <dgm:pt modelId="{283C83CB-F25D-4A8F-BAA5-79383F61CA87}" type="parTrans" cxnId="{A3DCAAEE-674C-45C9-866F-AD45E6854C53}">
      <dgm:prSet/>
      <dgm:spPr/>
      <dgm:t>
        <a:bodyPr/>
        <a:lstStyle/>
        <a:p>
          <a:endParaRPr lang="pt-BR"/>
        </a:p>
      </dgm:t>
    </dgm:pt>
    <dgm:pt modelId="{1912F9DB-830D-4D79-880E-F7C87BD65ADB}" type="sibTrans" cxnId="{A3DCAAEE-674C-45C9-866F-AD45E6854C53}">
      <dgm:prSet/>
      <dgm:spPr/>
      <dgm:t>
        <a:bodyPr/>
        <a:lstStyle/>
        <a:p>
          <a:endParaRPr lang="pt-BR"/>
        </a:p>
      </dgm:t>
    </dgm:pt>
    <dgm:pt modelId="{D3298FE3-A1E1-4B08-8B4A-0D99901076B5}">
      <dgm:prSet custT="1"/>
      <dgm:spPr/>
      <dgm:t>
        <a:bodyPr/>
        <a:lstStyle/>
        <a:p>
          <a:r>
            <a:rPr lang="pt-BR" sz="1100" b="1" dirty="0" smtClean="0"/>
            <a:t>A partir do agrupamento das respostas dos três segmentos, FIZEMOS UM CRUZAMENTO, agrupando as ‘unidades significativas da pesquisa de cada segmento</a:t>
          </a:r>
          <a:endParaRPr lang="pt-BR" sz="1100" b="1" dirty="0"/>
        </a:p>
      </dgm:t>
    </dgm:pt>
    <dgm:pt modelId="{9DF2C604-4C98-42FA-B287-409BD05276B1}" type="parTrans" cxnId="{5A89B0DC-C79B-4D2D-8373-FC8057D5550A}">
      <dgm:prSet/>
      <dgm:spPr/>
      <dgm:t>
        <a:bodyPr/>
        <a:lstStyle/>
        <a:p>
          <a:endParaRPr lang="pt-BR"/>
        </a:p>
      </dgm:t>
    </dgm:pt>
    <dgm:pt modelId="{0A896B76-749D-4633-8CB0-2FDA4FC8FCA9}" type="sibTrans" cxnId="{5A89B0DC-C79B-4D2D-8373-FC8057D5550A}">
      <dgm:prSet/>
      <dgm:spPr/>
      <dgm:t>
        <a:bodyPr/>
        <a:lstStyle/>
        <a:p>
          <a:endParaRPr lang="pt-BR"/>
        </a:p>
      </dgm:t>
    </dgm:pt>
    <dgm:pt modelId="{51FD98D5-64AC-4265-9501-72C969C515F1}">
      <dgm:prSet/>
      <dgm:spPr/>
      <dgm:t>
        <a:bodyPr/>
        <a:lstStyle/>
        <a:p>
          <a:r>
            <a:rPr lang="pt-BR" b="1" dirty="0" smtClean="0"/>
            <a:t>Após a análise das respostas, a </a:t>
          </a:r>
          <a:r>
            <a:rPr lang="pt-BR" b="1" dirty="0" smtClean="0">
              <a:solidFill>
                <a:schemeClr val="bg1"/>
              </a:solidFill>
            </a:rPr>
            <a:t>INDICAÇÃO CATEGORIAL POR SEGMENTO, O CRUZAMENTO DAS CATEGORIAS </a:t>
          </a:r>
          <a:r>
            <a:rPr lang="pt-BR" b="1" dirty="0" smtClean="0"/>
            <a:t>significativas, chegamos às ‘SUGESTÕES QUE PODERÃO INFLUENCIAR AS POLÍTICAS PÚBLICAS’ relacionadas ao tema.</a:t>
          </a:r>
          <a:endParaRPr lang="pt-BR" b="1" dirty="0"/>
        </a:p>
      </dgm:t>
    </dgm:pt>
    <dgm:pt modelId="{8DAC69C1-7BF7-4E21-B5D9-39F20A63E064}" type="parTrans" cxnId="{566CC14A-B627-4725-B1E3-D82A609D19D8}">
      <dgm:prSet/>
      <dgm:spPr/>
      <dgm:t>
        <a:bodyPr/>
        <a:lstStyle/>
        <a:p>
          <a:endParaRPr lang="pt-BR"/>
        </a:p>
      </dgm:t>
    </dgm:pt>
    <dgm:pt modelId="{0EC3DC56-7B44-4A01-A355-FDF99F494047}" type="sibTrans" cxnId="{566CC14A-B627-4725-B1E3-D82A609D19D8}">
      <dgm:prSet/>
      <dgm:spPr/>
      <dgm:t>
        <a:bodyPr/>
        <a:lstStyle/>
        <a:p>
          <a:endParaRPr lang="pt-BR"/>
        </a:p>
      </dgm:t>
    </dgm:pt>
    <dgm:pt modelId="{795C1296-BDAC-41B8-84EB-DCA0D5AA632D}" type="pres">
      <dgm:prSet presAssocID="{2A94C277-8049-49FA-8E37-81350A7FD13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B360119-708F-4C23-AC36-33FA791C44A8}" type="pres">
      <dgm:prSet presAssocID="{2F28DDC3-9F21-499E-A7D9-93F75C301A70}" presName="node" presStyleLbl="node1" presStyleIdx="0" presStyleCnt="6" custScaleX="177490" custScaleY="16872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2B3BDB-6C53-471A-A381-33DA3619F866}" type="pres">
      <dgm:prSet presAssocID="{9541447D-BD08-4253-9F21-AE17CAF5AF38}" presName="sibTrans" presStyleLbl="sibTrans2D1" presStyleIdx="0" presStyleCnt="6"/>
      <dgm:spPr/>
      <dgm:t>
        <a:bodyPr/>
        <a:lstStyle/>
        <a:p>
          <a:endParaRPr lang="pt-BR"/>
        </a:p>
      </dgm:t>
    </dgm:pt>
    <dgm:pt modelId="{8781BFB4-1DCA-40AE-B09D-880F70596BEE}" type="pres">
      <dgm:prSet presAssocID="{9541447D-BD08-4253-9F21-AE17CAF5AF38}" presName="connectorText" presStyleLbl="sibTrans2D1" presStyleIdx="0" presStyleCnt="6"/>
      <dgm:spPr/>
      <dgm:t>
        <a:bodyPr/>
        <a:lstStyle/>
        <a:p>
          <a:endParaRPr lang="pt-BR"/>
        </a:p>
      </dgm:t>
    </dgm:pt>
    <dgm:pt modelId="{DA45D3F8-830C-4D68-BA26-E7731F2E4DAD}" type="pres">
      <dgm:prSet presAssocID="{9D7AEE52-FB44-4056-AC45-0E3DB1D92EE3}" presName="node" presStyleLbl="node1" presStyleIdx="1" presStyleCnt="6" custScaleX="153253" custScaleY="113543" custRadScaleRad="131284" custRadScaleInc="3211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BCCB089-C85C-4CBA-BEEA-C8963895CB5C}" type="pres">
      <dgm:prSet presAssocID="{BB3FE5CB-86D5-4FA0-AD84-C1C8024DCA1A}" presName="sibTrans" presStyleLbl="sibTrans2D1" presStyleIdx="1" presStyleCnt="6" custLinFactX="94909" custLinFactNeighborX="100000" custLinFactNeighborY="-24034"/>
      <dgm:spPr/>
      <dgm:t>
        <a:bodyPr/>
        <a:lstStyle/>
        <a:p>
          <a:endParaRPr lang="pt-BR"/>
        </a:p>
      </dgm:t>
    </dgm:pt>
    <dgm:pt modelId="{C08AB458-098E-401D-A58B-1BD8CCF0B353}" type="pres">
      <dgm:prSet presAssocID="{BB3FE5CB-86D5-4FA0-AD84-C1C8024DCA1A}" presName="connectorText" presStyleLbl="sibTrans2D1" presStyleIdx="1" presStyleCnt="6"/>
      <dgm:spPr/>
      <dgm:t>
        <a:bodyPr/>
        <a:lstStyle/>
        <a:p>
          <a:endParaRPr lang="pt-BR"/>
        </a:p>
      </dgm:t>
    </dgm:pt>
    <dgm:pt modelId="{A1DABDF0-FFAF-43FF-8485-D98F1819F9E4}" type="pres">
      <dgm:prSet presAssocID="{84548418-A6C6-498E-AFE2-9904840F158C}" presName="node" presStyleLbl="node1" presStyleIdx="2" presStyleCnt="6" custScaleX="205474" custScaleY="143730" custRadScaleRad="177382" custRadScaleInc="-3683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EDFE505-8B45-4635-B58C-0A88EB07B3CF}" type="pres">
      <dgm:prSet presAssocID="{437295C9-369A-48B2-87F5-DC88522E41E7}" presName="sibTrans" presStyleLbl="sibTrans2D1" presStyleIdx="2" presStyleCnt="6"/>
      <dgm:spPr/>
      <dgm:t>
        <a:bodyPr/>
        <a:lstStyle/>
        <a:p>
          <a:endParaRPr lang="pt-BR"/>
        </a:p>
      </dgm:t>
    </dgm:pt>
    <dgm:pt modelId="{D1CB34B0-7E3E-4CCB-BB1C-7F086EBBADE2}" type="pres">
      <dgm:prSet presAssocID="{437295C9-369A-48B2-87F5-DC88522E41E7}" presName="connectorText" presStyleLbl="sibTrans2D1" presStyleIdx="2" presStyleCnt="6"/>
      <dgm:spPr/>
      <dgm:t>
        <a:bodyPr/>
        <a:lstStyle/>
        <a:p>
          <a:endParaRPr lang="pt-BR"/>
        </a:p>
      </dgm:t>
    </dgm:pt>
    <dgm:pt modelId="{485CF4AA-2085-4178-BAE7-D70E706F2206}" type="pres">
      <dgm:prSet presAssocID="{040B9965-3704-49E9-9E90-7C1EF95A6669}" presName="node" presStyleLbl="node1" presStyleIdx="3" presStyleCnt="6" custScaleX="179428" custScaleY="186129" custRadScaleRad="79191" custRadScaleInc="-1374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0D70A44-A4E9-4F93-BBF3-58AB033726CB}" type="pres">
      <dgm:prSet presAssocID="{1912F9DB-830D-4D79-880E-F7C87BD65ADB}" presName="sibTrans" presStyleLbl="sibTrans2D1" presStyleIdx="3" presStyleCnt="6"/>
      <dgm:spPr/>
      <dgm:t>
        <a:bodyPr/>
        <a:lstStyle/>
        <a:p>
          <a:endParaRPr lang="pt-BR"/>
        </a:p>
      </dgm:t>
    </dgm:pt>
    <dgm:pt modelId="{5EC74E46-4C3B-4295-B076-3C172D407106}" type="pres">
      <dgm:prSet presAssocID="{1912F9DB-830D-4D79-880E-F7C87BD65ADB}" presName="connectorText" presStyleLbl="sibTrans2D1" presStyleIdx="3" presStyleCnt="6"/>
      <dgm:spPr/>
      <dgm:t>
        <a:bodyPr/>
        <a:lstStyle/>
        <a:p>
          <a:endParaRPr lang="pt-BR"/>
        </a:p>
      </dgm:t>
    </dgm:pt>
    <dgm:pt modelId="{64570983-7825-4E5D-B5EF-584D5A237333}" type="pres">
      <dgm:prSet presAssocID="{D3298FE3-A1E1-4B08-8B4A-0D99901076B5}" presName="node" presStyleLbl="node1" presStyleIdx="4" presStyleCnt="6" custScaleX="171479" custScaleY="155328" custRadScaleRad="169659" custRadScaleInc="1325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2FF2C4-A972-4293-869B-414AC8AA37C5}" type="pres">
      <dgm:prSet presAssocID="{0A896B76-749D-4633-8CB0-2FDA4FC8FCA9}" presName="sibTrans" presStyleLbl="sibTrans2D1" presStyleIdx="4" presStyleCnt="6" custLinFactX="-2530" custLinFactNeighborX="-100000" custLinFactNeighborY="39011"/>
      <dgm:spPr/>
      <dgm:t>
        <a:bodyPr/>
        <a:lstStyle/>
        <a:p>
          <a:endParaRPr lang="pt-BR"/>
        </a:p>
      </dgm:t>
    </dgm:pt>
    <dgm:pt modelId="{BCD27992-7495-45F0-A0DC-EEBD3BD0E4C5}" type="pres">
      <dgm:prSet presAssocID="{0A896B76-749D-4633-8CB0-2FDA4FC8FCA9}" presName="connectorText" presStyleLbl="sibTrans2D1" presStyleIdx="4" presStyleCnt="6"/>
      <dgm:spPr/>
      <dgm:t>
        <a:bodyPr/>
        <a:lstStyle/>
        <a:p>
          <a:endParaRPr lang="pt-BR"/>
        </a:p>
      </dgm:t>
    </dgm:pt>
    <dgm:pt modelId="{D9918595-748D-4C5E-93E5-0834D44A5B4B}" type="pres">
      <dgm:prSet presAssocID="{51FD98D5-64AC-4265-9501-72C969C515F1}" presName="node" presStyleLbl="node1" presStyleIdx="5" presStyleCnt="6" custScaleX="233376" custScaleY="156978" custRadScaleRad="174118" custRadScaleInc="-3128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24350FF-92EE-45C4-BA07-CB5B99C4E8A4}" type="pres">
      <dgm:prSet presAssocID="{0EC3DC56-7B44-4A01-A355-FDF99F494047}" presName="sibTrans" presStyleLbl="sibTrans2D1" presStyleIdx="5" presStyleCnt="6"/>
      <dgm:spPr/>
      <dgm:t>
        <a:bodyPr/>
        <a:lstStyle/>
        <a:p>
          <a:endParaRPr lang="pt-BR"/>
        </a:p>
      </dgm:t>
    </dgm:pt>
    <dgm:pt modelId="{A08C2C15-AD04-4D4B-BED6-88EC62B4C527}" type="pres">
      <dgm:prSet presAssocID="{0EC3DC56-7B44-4A01-A355-FDF99F494047}" presName="connectorText" presStyleLbl="sibTrans2D1" presStyleIdx="5" presStyleCnt="6"/>
      <dgm:spPr/>
      <dgm:t>
        <a:bodyPr/>
        <a:lstStyle/>
        <a:p>
          <a:endParaRPr lang="pt-BR"/>
        </a:p>
      </dgm:t>
    </dgm:pt>
  </dgm:ptLst>
  <dgm:cxnLst>
    <dgm:cxn modelId="{5A89B0DC-C79B-4D2D-8373-FC8057D5550A}" srcId="{2A94C277-8049-49FA-8E37-81350A7FD139}" destId="{D3298FE3-A1E1-4B08-8B4A-0D99901076B5}" srcOrd="4" destOrd="0" parTransId="{9DF2C604-4C98-42FA-B287-409BD05276B1}" sibTransId="{0A896B76-749D-4633-8CB0-2FDA4FC8FCA9}"/>
    <dgm:cxn modelId="{2372C3B5-644E-40B6-8FB3-2A1C2FD9612B}" type="presOf" srcId="{0EC3DC56-7B44-4A01-A355-FDF99F494047}" destId="{A08C2C15-AD04-4D4B-BED6-88EC62B4C527}" srcOrd="1" destOrd="0" presId="urn:microsoft.com/office/officeart/2005/8/layout/cycle2"/>
    <dgm:cxn modelId="{B8CCEEDA-7663-4FF7-82AD-5DA5B91BB874}" type="presOf" srcId="{2F28DDC3-9F21-499E-A7D9-93F75C301A70}" destId="{4B360119-708F-4C23-AC36-33FA791C44A8}" srcOrd="0" destOrd="0" presId="urn:microsoft.com/office/officeart/2005/8/layout/cycle2"/>
    <dgm:cxn modelId="{26F03C30-2A92-4501-80DF-06205783F51F}" srcId="{2A94C277-8049-49FA-8E37-81350A7FD139}" destId="{84548418-A6C6-498E-AFE2-9904840F158C}" srcOrd="2" destOrd="0" parTransId="{07A7B8EA-EE71-48FF-81AC-C564A08B5FFD}" sibTransId="{437295C9-369A-48B2-87F5-DC88522E41E7}"/>
    <dgm:cxn modelId="{C2463693-589A-4096-80FF-14DA40236351}" type="presOf" srcId="{0EC3DC56-7B44-4A01-A355-FDF99F494047}" destId="{324350FF-92EE-45C4-BA07-CB5B99C4E8A4}" srcOrd="0" destOrd="0" presId="urn:microsoft.com/office/officeart/2005/8/layout/cycle2"/>
    <dgm:cxn modelId="{EF31319F-AC7D-42AB-B949-1B17983CB854}" type="presOf" srcId="{9541447D-BD08-4253-9F21-AE17CAF5AF38}" destId="{8781BFB4-1DCA-40AE-B09D-880F70596BEE}" srcOrd="1" destOrd="0" presId="urn:microsoft.com/office/officeart/2005/8/layout/cycle2"/>
    <dgm:cxn modelId="{4D1C4F17-8E2A-43BA-8094-2F96252E05F7}" type="presOf" srcId="{0A896B76-749D-4633-8CB0-2FDA4FC8FCA9}" destId="{212FF2C4-A972-4293-869B-414AC8AA37C5}" srcOrd="0" destOrd="0" presId="urn:microsoft.com/office/officeart/2005/8/layout/cycle2"/>
    <dgm:cxn modelId="{6449D8C6-FED8-4813-BCB8-BAA41DD3224F}" type="presOf" srcId="{D3298FE3-A1E1-4B08-8B4A-0D99901076B5}" destId="{64570983-7825-4E5D-B5EF-584D5A237333}" srcOrd="0" destOrd="0" presId="urn:microsoft.com/office/officeart/2005/8/layout/cycle2"/>
    <dgm:cxn modelId="{C715447D-DF83-4267-AD50-2C0038DFA7CD}" type="presOf" srcId="{2A94C277-8049-49FA-8E37-81350A7FD139}" destId="{795C1296-BDAC-41B8-84EB-DCA0D5AA632D}" srcOrd="0" destOrd="0" presId="urn:microsoft.com/office/officeart/2005/8/layout/cycle2"/>
    <dgm:cxn modelId="{41C8225D-EA68-4802-9F10-523B1D7B0E08}" type="presOf" srcId="{0A896B76-749D-4633-8CB0-2FDA4FC8FCA9}" destId="{BCD27992-7495-45F0-A0DC-EEBD3BD0E4C5}" srcOrd="1" destOrd="0" presId="urn:microsoft.com/office/officeart/2005/8/layout/cycle2"/>
    <dgm:cxn modelId="{185E2E91-0373-4BB2-B75A-94F8D4E1E02A}" type="presOf" srcId="{1912F9DB-830D-4D79-880E-F7C87BD65ADB}" destId="{E0D70A44-A4E9-4F93-BBF3-58AB033726CB}" srcOrd="0" destOrd="0" presId="urn:microsoft.com/office/officeart/2005/8/layout/cycle2"/>
    <dgm:cxn modelId="{4538F6C6-99D4-45C4-ABF5-2EE3E99DFB22}" type="presOf" srcId="{BB3FE5CB-86D5-4FA0-AD84-C1C8024DCA1A}" destId="{DBCCB089-C85C-4CBA-BEEA-C8963895CB5C}" srcOrd="0" destOrd="0" presId="urn:microsoft.com/office/officeart/2005/8/layout/cycle2"/>
    <dgm:cxn modelId="{0763115F-23DB-4F54-BCF4-7A222921EB62}" type="presOf" srcId="{1912F9DB-830D-4D79-880E-F7C87BD65ADB}" destId="{5EC74E46-4C3B-4295-B076-3C172D407106}" srcOrd="1" destOrd="0" presId="urn:microsoft.com/office/officeart/2005/8/layout/cycle2"/>
    <dgm:cxn modelId="{2C425E86-B709-48FF-9FE1-5D1B58E3DDB2}" type="presOf" srcId="{51FD98D5-64AC-4265-9501-72C969C515F1}" destId="{D9918595-748D-4C5E-93E5-0834D44A5B4B}" srcOrd="0" destOrd="0" presId="urn:microsoft.com/office/officeart/2005/8/layout/cycle2"/>
    <dgm:cxn modelId="{83B7D53A-50BA-4722-A4E4-6025882460C6}" type="presOf" srcId="{9541447D-BD08-4253-9F21-AE17CAF5AF38}" destId="{A52B3BDB-6C53-471A-A381-33DA3619F866}" srcOrd="0" destOrd="0" presId="urn:microsoft.com/office/officeart/2005/8/layout/cycle2"/>
    <dgm:cxn modelId="{2D440734-CBF6-4DD1-AE2B-3D3323151007}" type="presOf" srcId="{9D7AEE52-FB44-4056-AC45-0E3DB1D92EE3}" destId="{DA45D3F8-830C-4D68-BA26-E7731F2E4DAD}" srcOrd="0" destOrd="0" presId="urn:microsoft.com/office/officeart/2005/8/layout/cycle2"/>
    <dgm:cxn modelId="{B0DD3875-37B1-4C5D-A168-4CF48E8B3FB0}" type="presOf" srcId="{BB3FE5CB-86D5-4FA0-AD84-C1C8024DCA1A}" destId="{C08AB458-098E-401D-A58B-1BD8CCF0B353}" srcOrd="1" destOrd="0" presId="urn:microsoft.com/office/officeart/2005/8/layout/cycle2"/>
    <dgm:cxn modelId="{12B5916F-280C-4C72-9F8F-66E9594E3272}" srcId="{2A94C277-8049-49FA-8E37-81350A7FD139}" destId="{9D7AEE52-FB44-4056-AC45-0E3DB1D92EE3}" srcOrd="1" destOrd="0" parTransId="{0A728C8A-4D69-468C-9919-CDD49F7798DB}" sibTransId="{BB3FE5CB-86D5-4FA0-AD84-C1C8024DCA1A}"/>
    <dgm:cxn modelId="{566CC14A-B627-4725-B1E3-D82A609D19D8}" srcId="{2A94C277-8049-49FA-8E37-81350A7FD139}" destId="{51FD98D5-64AC-4265-9501-72C969C515F1}" srcOrd="5" destOrd="0" parTransId="{8DAC69C1-7BF7-4E21-B5D9-39F20A63E064}" sibTransId="{0EC3DC56-7B44-4A01-A355-FDF99F494047}"/>
    <dgm:cxn modelId="{769F4304-B7D9-40D0-ACFB-36B16399D12A}" type="presOf" srcId="{437295C9-369A-48B2-87F5-DC88522E41E7}" destId="{9EDFE505-8B45-4635-B58C-0A88EB07B3CF}" srcOrd="0" destOrd="0" presId="urn:microsoft.com/office/officeart/2005/8/layout/cycle2"/>
    <dgm:cxn modelId="{A3DCAAEE-674C-45C9-866F-AD45E6854C53}" srcId="{2A94C277-8049-49FA-8E37-81350A7FD139}" destId="{040B9965-3704-49E9-9E90-7C1EF95A6669}" srcOrd="3" destOrd="0" parTransId="{283C83CB-F25D-4A8F-BAA5-79383F61CA87}" sibTransId="{1912F9DB-830D-4D79-880E-F7C87BD65ADB}"/>
    <dgm:cxn modelId="{C1C08874-58AD-4087-ACBA-9EE1BADB2C15}" srcId="{2A94C277-8049-49FA-8E37-81350A7FD139}" destId="{2F28DDC3-9F21-499E-A7D9-93F75C301A70}" srcOrd="0" destOrd="0" parTransId="{07AB3CC0-6AA0-47C5-BF75-41A1E794F9EA}" sibTransId="{9541447D-BD08-4253-9F21-AE17CAF5AF38}"/>
    <dgm:cxn modelId="{F62463A6-0C4F-40B4-9912-F1C45774A37A}" type="presOf" srcId="{040B9965-3704-49E9-9E90-7C1EF95A6669}" destId="{485CF4AA-2085-4178-BAE7-D70E706F2206}" srcOrd="0" destOrd="0" presId="urn:microsoft.com/office/officeart/2005/8/layout/cycle2"/>
    <dgm:cxn modelId="{E91F347C-31BC-4D22-924E-1CF03995A6FC}" type="presOf" srcId="{84548418-A6C6-498E-AFE2-9904840F158C}" destId="{A1DABDF0-FFAF-43FF-8485-D98F1819F9E4}" srcOrd="0" destOrd="0" presId="urn:microsoft.com/office/officeart/2005/8/layout/cycle2"/>
    <dgm:cxn modelId="{A76030AB-524D-49C5-8D13-CA7C001D9E83}" type="presOf" srcId="{437295C9-369A-48B2-87F5-DC88522E41E7}" destId="{D1CB34B0-7E3E-4CCB-BB1C-7F086EBBADE2}" srcOrd="1" destOrd="0" presId="urn:microsoft.com/office/officeart/2005/8/layout/cycle2"/>
    <dgm:cxn modelId="{1559CA97-6A7A-4F0D-874B-D67DE736F778}" type="presParOf" srcId="{795C1296-BDAC-41B8-84EB-DCA0D5AA632D}" destId="{4B360119-708F-4C23-AC36-33FA791C44A8}" srcOrd="0" destOrd="0" presId="urn:microsoft.com/office/officeart/2005/8/layout/cycle2"/>
    <dgm:cxn modelId="{08F7F82E-F0C7-492E-A6E2-93F18B551F56}" type="presParOf" srcId="{795C1296-BDAC-41B8-84EB-DCA0D5AA632D}" destId="{A52B3BDB-6C53-471A-A381-33DA3619F866}" srcOrd="1" destOrd="0" presId="urn:microsoft.com/office/officeart/2005/8/layout/cycle2"/>
    <dgm:cxn modelId="{208E13DA-542E-4E5E-8F17-F599E9BE7183}" type="presParOf" srcId="{A52B3BDB-6C53-471A-A381-33DA3619F866}" destId="{8781BFB4-1DCA-40AE-B09D-880F70596BEE}" srcOrd="0" destOrd="0" presId="urn:microsoft.com/office/officeart/2005/8/layout/cycle2"/>
    <dgm:cxn modelId="{1D544B1D-C6A4-466A-ACF6-4D7409268A44}" type="presParOf" srcId="{795C1296-BDAC-41B8-84EB-DCA0D5AA632D}" destId="{DA45D3F8-830C-4D68-BA26-E7731F2E4DAD}" srcOrd="2" destOrd="0" presId="urn:microsoft.com/office/officeart/2005/8/layout/cycle2"/>
    <dgm:cxn modelId="{9E7A2255-4E1A-47C4-86B4-EE063A450C0D}" type="presParOf" srcId="{795C1296-BDAC-41B8-84EB-DCA0D5AA632D}" destId="{DBCCB089-C85C-4CBA-BEEA-C8963895CB5C}" srcOrd="3" destOrd="0" presId="urn:microsoft.com/office/officeart/2005/8/layout/cycle2"/>
    <dgm:cxn modelId="{F31F0844-3AF3-4CEF-80DB-FCBD0356C99D}" type="presParOf" srcId="{DBCCB089-C85C-4CBA-BEEA-C8963895CB5C}" destId="{C08AB458-098E-401D-A58B-1BD8CCF0B353}" srcOrd="0" destOrd="0" presId="urn:microsoft.com/office/officeart/2005/8/layout/cycle2"/>
    <dgm:cxn modelId="{CE6E1AF9-7E46-4ACF-9A42-AE3BE1333164}" type="presParOf" srcId="{795C1296-BDAC-41B8-84EB-DCA0D5AA632D}" destId="{A1DABDF0-FFAF-43FF-8485-D98F1819F9E4}" srcOrd="4" destOrd="0" presId="urn:microsoft.com/office/officeart/2005/8/layout/cycle2"/>
    <dgm:cxn modelId="{68F80355-0E47-4C30-8C79-098D0D1F754E}" type="presParOf" srcId="{795C1296-BDAC-41B8-84EB-DCA0D5AA632D}" destId="{9EDFE505-8B45-4635-B58C-0A88EB07B3CF}" srcOrd="5" destOrd="0" presId="urn:microsoft.com/office/officeart/2005/8/layout/cycle2"/>
    <dgm:cxn modelId="{2670ED57-2D0F-493C-9FA6-ECDE2F059463}" type="presParOf" srcId="{9EDFE505-8B45-4635-B58C-0A88EB07B3CF}" destId="{D1CB34B0-7E3E-4CCB-BB1C-7F086EBBADE2}" srcOrd="0" destOrd="0" presId="urn:microsoft.com/office/officeart/2005/8/layout/cycle2"/>
    <dgm:cxn modelId="{83252124-70F6-4126-8568-07A4A4328200}" type="presParOf" srcId="{795C1296-BDAC-41B8-84EB-DCA0D5AA632D}" destId="{485CF4AA-2085-4178-BAE7-D70E706F2206}" srcOrd="6" destOrd="0" presId="urn:microsoft.com/office/officeart/2005/8/layout/cycle2"/>
    <dgm:cxn modelId="{03B9C432-A846-46C9-8544-150ED1ED225A}" type="presParOf" srcId="{795C1296-BDAC-41B8-84EB-DCA0D5AA632D}" destId="{E0D70A44-A4E9-4F93-BBF3-58AB033726CB}" srcOrd="7" destOrd="0" presId="urn:microsoft.com/office/officeart/2005/8/layout/cycle2"/>
    <dgm:cxn modelId="{ACFF5269-661C-4A17-92C3-C04F7ED33BE3}" type="presParOf" srcId="{E0D70A44-A4E9-4F93-BBF3-58AB033726CB}" destId="{5EC74E46-4C3B-4295-B076-3C172D407106}" srcOrd="0" destOrd="0" presId="urn:microsoft.com/office/officeart/2005/8/layout/cycle2"/>
    <dgm:cxn modelId="{A5D20C45-4D5D-4EF5-8C53-E5A67951767B}" type="presParOf" srcId="{795C1296-BDAC-41B8-84EB-DCA0D5AA632D}" destId="{64570983-7825-4E5D-B5EF-584D5A237333}" srcOrd="8" destOrd="0" presId="urn:microsoft.com/office/officeart/2005/8/layout/cycle2"/>
    <dgm:cxn modelId="{B5D90702-6773-4818-91DB-4130F754EF6B}" type="presParOf" srcId="{795C1296-BDAC-41B8-84EB-DCA0D5AA632D}" destId="{212FF2C4-A972-4293-869B-414AC8AA37C5}" srcOrd="9" destOrd="0" presId="urn:microsoft.com/office/officeart/2005/8/layout/cycle2"/>
    <dgm:cxn modelId="{6E923517-0BD3-4D94-B026-BF79726B5750}" type="presParOf" srcId="{212FF2C4-A972-4293-869B-414AC8AA37C5}" destId="{BCD27992-7495-45F0-A0DC-EEBD3BD0E4C5}" srcOrd="0" destOrd="0" presId="urn:microsoft.com/office/officeart/2005/8/layout/cycle2"/>
    <dgm:cxn modelId="{70386647-CF82-44EE-8914-7E4F4FAF1C12}" type="presParOf" srcId="{795C1296-BDAC-41B8-84EB-DCA0D5AA632D}" destId="{D9918595-748D-4C5E-93E5-0834D44A5B4B}" srcOrd="10" destOrd="0" presId="urn:microsoft.com/office/officeart/2005/8/layout/cycle2"/>
    <dgm:cxn modelId="{F848B128-6753-44B0-AA3F-49B18852B045}" type="presParOf" srcId="{795C1296-BDAC-41B8-84EB-DCA0D5AA632D}" destId="{324350FF-92EE-45C4-BA07-CB5B99C4E8A4}" srcOrd="11" destOrd="0" presId="urn:microsoft.com/office/officeart/2005/8/layout/cycle2"/>
    <dgm:cxn modelId="{694891B3-B5A6-4A9C-A24D-A444F88BDAAE}" type="presParOf" srcId="{324350FF-92EE-45C4-BA07-CB5B99C4E8A4}" destId="{A08C2C15-AD04-4D4B-BED6-88EC62B4C52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077D8A4-5E04-4D2F-B44E-999F5FA164B2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516CEDC-AFB3-4753-9A18-44C57532FC8D}">
      <dgm:prSet phldrT="[Texto]"/>
      <dgm:spPr/>
      <dgm:t>
        <a:bodyPr/>
        <a:lstStyle/>
        <a:p>
          <a:r>
            <a:rPr lang="pt-BR" dirty="0" smtClean="0"/>
            <a:t>possibilidades</a:t>
          </a:r>
          <a:endParaRPr lang="pt-BR" dirty="0"/>
        </a:p>
      </dgm:t>
    </dgm:pt>
    <dgm:pt modelId="{EBDB15DF-BF2B-4709-99FE-34B2A7AC8D25}" type="parTrans" cxnId="{F70BB8D6-9D30-4AC6-8B92-25F5F791374C}">
      <dgm:prSet/>
      <dgm:spPr/>
      <dgm:t>
        <a:bodyPr/>
        <a:lstStyle/>
        <a:p>
          <a:endParaRPr lang="pt-BR"/>
        </a:p>
      </dgm:t>
    </dgm:pt>
    <dgm:pt modelId="{1795E545-AE4E-4D57-B9AE-A24CF5A1EB6A}" type="sibTrans" cxnId="{F70BB8D6-9D30-4AC6-8B92-25F5F791374C}">
      <dgm:prSet/>
      <dgm:spPr/>
      <dgm:t>
        <a:bodyPr/>
        <a:lstStyle/>
        <a:p>
          <a:endParaRPr lang="pt-BR"/>
        </a:p>
      </dgm:t>
    </dgm:pt>
    <dgm:pt modelId="{B885DF5C-D1E8-4307-985C-1032340091A6}">
      <dgm:prSet phldrT="[Texto]"/>
      <dgm:spPr/>
      <dgm:t>
        <a:bodyPr/>
        <a:lstStyle/>
        <a:p>
          <a:r>
            <a:rPr lang="pt-BR" b="1" dirty="0" smtClean="0"/>
            <a:t>CAP 6</a:t>
          </a:r>
          <a:endParaRPr lang="pt-BR" dirty="0"/>
        </a:p>
      </dgm:t>
    </dgm:pt>
    <dgm:pt modelId="{D3E959BE-9B61-40BC-B3BB-4FF434835E05}" type="parTrans" cxnId="{17EA9997-916C-4831-A1BB-343885792B51}">
      <dgm:prSet/>
      <dgm:spPr/>
      <dgm:t>
        <a:bodyPr/>
        <a:lstStyle/>
        <a:p>
          <a:endParaRPr lang="pt-BR"/>
        </a:p>
      </dgm:t>
    </dgm:pt>
    <dgm:pt modelId="{BC6AE6CF-544C-4D8B-8421-F53A99433EE7}" type="sibTrans" cxnId="{17EA9997-916C-4831-A1BB-343885792B51}">
      <dgm:prSet/>
      <dgm:spPr/>
      <dgm:t>
        <a:bodyPr/>
        <a:lstStyle/>
        <a:p>
          <a:endParaRPr lang="pt-BR"/>
        </a:p>
      </dgm:t>
    </dgm:pt>
    <dgm:pt modelId="{5DA79A54-4EDF-4327-B594-AC54F884F9C4}">
      <dgm:prSet phldrT="[Texto]"/>
      <dgm:spPr/>
      <dgm:t>
        <a:bodyPr/>
        <a:lstStyle/>
        <a:p>
          <a:r>
            <a:rPr lang="pt-BR" dirty="0" smtClean="0"/>
            <a:t>limites</a:t>
          </a:r>
          <a:endParaRPr lang="pt-BR" dirty="0"/>
        </a:p>
      </dgm:t>
    </dgm:pt>
    <dgm:pt modelId="{A1D4E1F7-DED0-44D5-85D0-F5086DDC5F78}" type="parTrans" cxnId="{4C96E7F9-2CE3-4C59-BF64-48B0FA6B0CFC}">
      <dgm:prSet/>
      <dgm:spPr/>
      <dgm:t>
        <a:bodyPr/>
        <a:lstStyle/>
        <a:p>
          <a:endParaRPr lang="pt-BR"/>
        </a:p>
      </dgm:t>
    </dgm:pt>
    <dgm:pt modelId="{AEA24EFB-12BE-4BBD-A477-0A4653014F14}" type="sibTrans" cxnId="{4C96E7F9-2CE3-4C59-BF64-48B0FA6B0CFC}">
      <dgm:prSet/>
      <dgm:spPr/>
      <dgm:t>
        <a:bodyPr/>
        <a:lstStyle/>
        <a:p>
          <a:endParaRPr lang="pt-BR"/>
        </a:p>
      </dgm:t>
    </dgm:pt>
    <dgm:pt modelId="{116886FD-BD4D-4D0F-9A25-D1D632718AB4}">
      <dgm:prSet phldrT="[Texto]" custT="1"/>
      <dgm:spPr/>
      <dgm:t>
        <a:bodyPr/>
        <a:lstStyle/>
        <a:p>
          <a:r>
            <a:rPr lang="pt-BR" sz="4000" dirty="0" smtClean="0"/>
            <a:t>sugestões</a:t>
          </a:r>
          <a:endParaRPr lang="pt-BR" sz="4000" dirty="0"/>
        </a:p>
      </dgm:t>
    </dgm:pt>
    <dgm:pt modelId="{8EE11D97-FC10-4D13-8EDA-57A4A1217D1D}" type="parTrans" cxnId="{06CD9591-A150-4FB0-8037-A564201CF2F6}">
      <dgm:prSet/>
      <dgm:spPr/>
      <dgm:t>
        <a:bodyPr/>
        <a:lstStyle/>
        <a:p>
          <a:endParaRPr lang="pt-BR"/>
        </a:p>
      </dgm:t>
    </dgm:pt>
    <dgm:pt modelId="{10C10420-E438-4975-BFDE-63E8284AF8A9}" type="sibTrans" cxnId="{06CD9591-A150-4FB0-8037-A564201CF2F6}">
      <dgm:prSet/>
      <dgm:spPr/>
      <dgm:t>
        <a:bodyPr/>
        <a:lstStyle/>
        <a:p>
          <a:endParaRPr lang="pt-BR"/>
        </a:p>
      </dgm:t>
    </dgm:pt>
    <dgm:pt modelId="{64B78835-1871-4087-BF71-0BF4A5678F9B}">
      <dgm:prSet/>
      <dgm:spPr/>
      <dgm:t>
        <a:bodyPr/>
        <a:lstStyle/>
        <a:p>
          <a:endParaRPr lang="pt-BR"/>
        </a:p>
      </dgm:t>
    </dgm:pt>
    <dgm:pt modelId="{D392E1CE-9D55-49BA-851D-174C1A4A544C}" type="parTrans" cxnId="{35B32756-3B1B-4599-90F3-150D0F72AFA1}">
      <dgm:prSet/>
      <dgm:spPr/>
      <dgm:t>
        <a:bodyPr/>
        <a:lstStyle/>
        <a:p>
          <a:endParaRPr lang="pt-BR"/>
        </a:p>
      </dgm:t>
    </dgm:pt>
    <dgm:pt modelId="{3AB40D5B-1DEC-499E-9F5D-0EC0A51552D9}" type="sibTrans" cxnId="{35B32756-3B1B-4599-90F3-150D0F72AFA1}">
      <dgm:prSet/>
      <dgm:spPr/>
      <dgm:t>
        <a:bodyPr/>
        <a:lstStyle/>
        <a:p>
          <a:endParaRPr lang="pt-BR"/>
        </a:p>
      </dgm:t>
    </dgm:pt>
    <dgm:pt modelId="{2EFA1075-7B6E-4376-B50A-772310CACBCC}">
      <dgm:prSet/>
      <dgm:spPr/>
      <dgm:t>
        <a:bodyPr/>
        <a:lstStyle/>
        <a:p>
          <a:r>
            <a:rPr lang="pt-BR" b="1" dirty="0" smtClean="0"/>
            <a:t>CONSIDERAÇÕES FINAIS: POSSIBILIDADES E LIMITES DA INCLUSÃO NA EDUCAÇÃO PROFISSIONAL E NO MERCADO DE TRABALHO</a:t>
          </a:r>
          <a:endParaRPr lang="pt-BR" dirty="0"/>
        </a:p>
      </dgm:t>
    </dgm:pt>
    <dgm:pt modelId="{088875D5-7A35-46CE-8E53-5B5BC55E188E}" type="parTrans" cxnId="{68D03BCE-0EF8-4CE8-BF9F-10D2DCCBD998}">
      <dgm:prSet/>
      <dgm:spPr/>
      <dgm:t>
        <a:bodyPr/>
        <a:lstStyle/>
        <a:p>
          <a:endParaRPr lang="pt-BR"/>
        </a:p>
      </dgm:t>
    </dgm:pt>
    <dgm:pt modelId="{BE75D918-499D-4A37-8179-501BF9168278}" type="sibTrans" cxnId="{68D03BCE-0EF8-4CE8-BF9F-10D2DCCBD998}">
      <dgm:prSet/>
      <dgm:spPr/>
      <dgm:t>
        <a:bodyPr/>
        <a:lstStyle/>
        <a:p>
          <a:endParaRPr lang="pt-BR"/>
        </a:p>
      </dgm:t>
    </dgm:pt>
    <dgm:pt modelId="{C35170DF-C5C4-4628-B65E-BAAB711B9DEB}" type="pres">
      <dgm:prSet presAssocID="{9077D8A4-5E04-4D2F-B44E-999F5FA164B2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62BCD1E-6601-4947-AECA-06846F6E5801}" type="pres">
      <dgm:prSet presAssocID="{9077D8A4-5E04-4D2F-B44E-999F5FA164B2}" presName="Background" presStyleLbl="node1" presStyleIdx="0" presStyleCnt="1"/>
      <dgm:spPr/>
    </dgm:pt>
    <dgm:pt modelId="{36341A8B-C703-4BE3-9F45-14C1E6CB5899}" type="pres">
      <dgm:prSet presAssocID="{9077D8A4-5E04-4D2F-B44E-999F5FA164B2}" presName="Divider" presStyleLbl="callout" presStyleIdx="0" presStyleCnt="1"/>
      <dgm:spPr/>
    </dgm:pt>
    <dgm:pt modelId="{784D266B-313D-42B8-AE0D-C7F7B0A75B4E}" type="pres">
      <dgm:prSet presAssocID="{9077D8A4-5E04-4D2F-B44E-999F5FA164B2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86C91CD-4957-4E80-949E-EB57152A826B}" type="pres">
      <dgm:prSet presAssocID="{9077D8A4-5E04-4D2F-B44E-999F5FA164B2}" presName="ChildText2" presStyleLbl="revTx" presStyleIdx="0" presStyleCnt="0" custFlipVert="0" custScaleX="103583" custScaleY="44828" custLinFactNeighborX="-5900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DF80931-59C3-4233-8728-7208A1DC7851}" type="pres">
      <dgm:prSet presAssocID="{9077D8A4-5E04-4D2F-B44E-999F5FA164B2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pt-BR"/>
        </a:p>
      </dgm:t>
    </dgm:pt>
    <dgm:pt modelId="{21B00508-DFAA-4B61-B0AF-741F59D6DD3C}" type="pres">
      <dgm:prSet presAssocID="{9077D8A4-5E04-4D2F-B44E-999F5FA164B2}" presName="ParentShape1" presStyleLbl="alignImgPlace1" presStyleIdx="0" presStyleCnt="2">
        <dgm:presLayoutVars/>
      </dgm:prSet>
      <dgm:spPr/>
      <dgm:t>
        <a:bodyPr/>
        <a:lstStyle/>
        <a:p>
          <a:endParaRPr lang="pt-BR"/>
        </a:p>
      </dgm:t>
    </dgm:pt>
    <dgm:pt modelId="{FD004EFF-939A-44E3-820E-4D95D1A02B29}" type="pres">
      <dgm:prSet presAssocID="{9077D8A4-5E04-4D2F-B44E-999F5FA164B2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pt-BR"/>
        </a:p>
      </dgm:t>
    </dgm:pt>
    <dgm:pt modelId="{2128DBE9-65CB-4CBC-9E7B-041EE50A9192}" type="pres">
      <dgm:prSet presAssocID="{9077D8A4-5E04-4D2F-B44E-999F5FA164B2}" presName="ParentShape2" presStyleLbl="alignImgPlace1" presStyleIdx="1" presStyleCnt="2">
        <dgm:presLayoutVars/>
      </dgm:prSet>
      <dgm:spPr/>
      <dgm:t>
        <a:bodyPr/>
        <a:lstStyle/>
        <a:p>
          <a:endParaRPr lang="pt-BR"/>
        </a:p>
      </dgm:t>
    </dgm:pt>
  </dgm:ptLst>
  <dgm:cxnLst>
    <dgm:cxn modelId="{68D03BCE-0EF8-4CE8-BF9F-10D2DCCBD998}" srcId="{A516CEDC-AFB3-4753-9A18-44C57532FC8D}" destId="{2EFA1075-7B6E-4376-B50A-772310CACBCC}" srcOrd="2" destOrd="0" parTransId="{088875D5-7A35-46CE-8E53-5B5BC55E188E}" sibTransId="{BE75D918-499D-4A37-8179-501BF9168278}"/>
    <dgm:cxn modelId="{BB193E13-04A6-447B-9A2E-4274ACF70F3A}" type="presOf" srcId="{5DA79A54-4EDF-4327-B594-AC54F884F9C4}" destId="{2128DBE9-65CB-4CBC-9E7B-041EE50A9192}" srcOrd="1" destOrd="0" presId="urn:microsoft.com/office/officeart/2009/3/layout/OpposingIdeas"/>
    <dgm:cxn modelId="{C00C345C-9337-4389-9BD9-323365C73EA6}" type="presOf" srcId="{B885DF5C-D1E8-4307-985C-1032340091A6}" destId="{784D266B-313D-42B8-AE0D-C7F7B0A75B4E}" srcOrd="0" destOrd="0" presId="urn:microsoft.com/office/officeart/2009/3/layout/OpposingIdeas"/>
    <dgm:cxn modelId="{B692D515-63F8-4B9E-8616-FB3F47AE7BD6}" type="presOf" srcId="{116886FD-BD4D-4D0F-9A25-D1D632718AB4}" destId="{F86C91CD-4957-4E80-949E-EB57152A826B}" srcOrd="0" destOrd="0" presId="urn:microsoft.com/office/officeart/2009/3/layout/OpposingIdeas"/>
    <dgm:cxn modelId="{43D153B5-4D17-4425-9CA4-57B6D9DC996B}" type="presOf" srcId="{A516CEDC-AFB3-4753-9A18-44C57532FC8D}" destId="{21B00508-DFAA-4B61-B0AF-741F59D6DD3C}" srcOrd="1" destOrd="0" presId="urn:microsoft.com/office/officeart/2009/3/layout/OpposingIdeas"/>
    <dgm:cxn modelId="{06CD9591-A150-4FB0-8037-A564201CF2F6}" srcId="{5DA79A54-4EDF-4327-B594-AC54F884F9C4}" destId="{116886FD-BD4D-4D0F-9A25-D1D632718AB4}" srcOrd="0" destOrd="0" parTransId="{8EE11D97-FC10-4D13-8EDA-57A4A1217D1D}" sibTransId="{10C10420-E438-4975-BFDE-63E8284AF8A9}"/>
    <dgm:cxn modelId="{7C3D6ACB-91F1-4C46-80EC-9AD670D517B8}" type="presOf" srcId="{9077D8A4-5E04-4D2F-B44E-999F5FA164B2}" destId="{C35170DF-C5C4-4628-B65E-BAAB711B9DEB}" srcOrd="0" destOrd="0" presId="urn:microsoft.com/office/officeart/2009/3/layout/OpposingIdeas"/>
    <dgm:cxn modelId="{51EBA336-83FF-43F9-9D35-97DBDB1BBE64}" type="presOf" srcId="{2EFA1075-7B6E-4376-B50A-772310CACBCC}" destId="{784D266B-313D-42B8-AE0D-C7F7B0A75B4E}" srcOrd="0" destOrd="2" presId="urn:microsoft.com/office/officeart/2009/3/layout/OpposingIdeas"/>
    <dgm:cxn modelId="{F70BB8D6-9D30-4AC6-8B92-25F5F791374C}" srcId="{9077D8A4-5E04-4D2F-B44E-999F5FA164B2}" destId="{A516CEDC-AFB3-4753-9A18-44C57532FC8D}" srcOrd="0" destOrd="0" parTransId="{EBDB15DF-BF2B-4709-99FE-34B2A7AC8D25}" sibTransId="{1795E545-AE4E-4D57-B9AE-A24CF5A1EB6A}"/>
    <dgm:cxn modelId="{244A744A-FDD6-48A3-ABE0-9ED03D6F7B46}" type="presOf" srcId="{5DA79A54-4EDF-4327-B594-AC54F884F9C4}" destId="{FD004EFF-939A-44E3-820E-4D95D1A02B29}" srcOrd="0" destOrd="0" presId="urn:microsoft.com/office/officeart/2009/3/layout/OpposingIdeas"/>
    <dgm:cxn modelId="{7255995D-28FD-4A14-889F-669024AB2F59}" type="presOf" srcId="{64B78835-1871-4087-BF71-0BF4A5678F9B}" destId="{784D266B-313D-42B8-AE0D-C7F7B0A75B4E}" srcOrd="0" destOrd="1" presId="urn:microsoft.com/office/officeart/2009/3/layout/OpposingIdeas"/>
    <dgm:cxn modelId="{4C96E7F9-2CE3-4C59-BF64-48B0FA6B0CFC}" srcId="{9077D8A4-5E04-4D2F-B44E-999F5FA164B2}" destId="{5DA79A54-4EDF-4327-B594-AC54F884F9C4}" srcOrd="1" destOrd="0" parTransId="{A1D4E1F7-DED0-44D5-85D0-F5086DDC5F78}" sibTransId="{AEA24EFB-12BE-4BBD-A477-0A4653014F14}"/>
    <dgm:cxn modelId="{17EA9997-916C-4831-A1BB-343885792B51}" srcId="{A516CEDC-AFB3-4753-9A18-44C57532FC8D}" destId="{B885DF5C-D1E8-4307-985C-1032340091A6}" srcOrd="0" destOrd="0" parTransId="{D3E959BE-9B61-40BC-B3BB-4FF434835E05}" sibTransId="{BC6AE6CF-544C-4D8B-8421-F53A99433EE7}"/>
    <dgm:cxn modelId="{B393C2EE-EE37-4084-B2F8-CFDCEB911C42}" type="presOf" srcId="{A516CEDC-AFB3-4753-9A18-44C57532FC8D}" destId="{7DF80931-59C3-4233-8728-7208A1DC7851}" srcOrd="0" destOrd="0" presId="urn:microsoft.com/office/officeart/2009/3/layout/OpposingIdeas"/>
    <dgm:cxn modelId="{35B32756-3B1B-4599-90F3-150D0F72AFA1}" srcId="{A516CEDC-AFB3-4753-9A18-44C57532FC8D}" destId="{64B78835-1871-4087-BF71-0BF4A5678F9B}" srcOrd="1" destOrd="0" parTransId="{D392E1CE-9D55-49BA-851D-174C1A4A544C}" sibTransId="{3AB40D5B-1DEC-499E-9F5D-0EC0A51552D9}"/>
    <dgm:cxn modelId="{986FCC11-5358-41AE-929F-B6F314DEAC57}" type="presParOf" srcId="{C35170DF-C5C4-4628-B65E-BAAB711B9DEB}" destId="{B62BCD1E-6601-4947-AECA-06846F6E5801}" srcOrd="0" destOrd="0" presId="urn:microsoft.com/office/officeart/2009/3/layout/OpposingIdeas"/>
    <dgm:cxn modelId="{9A6B7A8B-69E0-4196-8919-56476D66A69D}" type="presParOf" srcId="{C35170DF-C5C4-4628-B65E-BAAB711B9DEB}" destId="{36341A8B-C703-4BE3-9F45-14C1E6CB5899}" srcOrd="1" destOrd="0" presId="urn:microsoft.com/office/officeart/2009/3/layout/OpposingIdeas"/>
    <dgm:cxn modelId="{2852A581-99FA-4FD0-9BD0-6D32B5D7611A}" type="presParOf" srcId="{C35170DF-C5C4-4628-B65E-BAAB711B9DEB}" destId="{784D266B-313D-42B8-AE0D-C7F7B0A75B4E}" srcOrd="2" destOrd="0" presId="urn:microsoft.com/office/officeart/2009/3/layout/OpposingIdeas"/>
    <dgm:cxn modelId="{8836CC65-EF11-474F-96B7-873A821444EA}" type="presParOf" srcId="{C35170DF-C5C4-4628-B65E-BAAB711B9DEB}" destId="{F86C91CD-4957-4E80-949E-EB57152A826B}" srcOrd="3" destOrd="0" presId="urn:microsoft.com/office/officeart/2009/3/layout/OpposingIdeas"/>
    <dgm:cxn modelId="{8F4E3A1F-FD0C-454E-976E-5EA1A2871EE3}" type="presParOf" srcId="{C35170DF-C5C4-4628-B65E-BAAB711B9DEB}" destId="{7DF80931-59C3-4233-8728-7208A1DC7851}" srcOrd="4" destOrd="0" presId="urn:microsoft.com/office/officeart/2009/3/layout/OpposingIdeas"/>
    <dgm:cxn modelId="{265C7C30-789D-4B8E-A184-C474B77D44F1}" type="presParOf" srcId="{C35170DF-C5C4-4628-B65E-BAAB711B9DEB}" destId="{21B00508-DFAA-4B61-B0AF-741F59D6DD3C}" srcOrd="5" destOrd="0" presId="urn:microsoft.com/office/officeart/2009/3/layout/OpposingIdeas"/>
    <dgm:cxn modelId="{E3FFC3EE-55EC-4533-923C-BEC73D7CAFED}" type="presParOf" srcId="{C35170DF-C5C4-4628-B65E-BAAB711B9DEB}" destId="{FD004EFF-939A-44E3-820E-4D95D1A02B29}" srcOrd="6" destOrd="0" presId="urn:microsoft.com/office/officeart/2009/3/layout/OpposingIdeas"/>
    <dgm:cxn modelId="{B20CEE89-5E38-4BC3-89E3-1B10B2BC858E}" type="presParOf" srcId="{C35170DF-C5C4-4628-B65E-BAAB711B9DEB}" destId="{2128DBE9-65CB-4CBC-9E7B-041EE50A9192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A8F88-DA6A-4D09-86B7-58CD7E0C531A}" type="datetimeFigureOut">
              <a:rPr lang="pt-BR" smtClean="0"/>
              <a:t>01/12/2015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6A33C-C7E0-4695-8C44-AE1D5A7C31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040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A8F88-DA6A-4D09-86B7-58CD7E0C531A}" type="datetimeFigureOut">
              <a:rPr lang="pt-BR" smtClean="0"/>
              <a:t>01/12/2015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6A33C-C7E0-4695-8C44-AE1D5A7C31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353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A8F88-DA6A-4D09-86B7-58CD7E0C531A}" type="datetimeFigureOut">
              <a:rPr lang="pt-BR" smtClean="0"/>
              <a:t>01/12/2015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6A33C-C7E0-4695-8C44-AE1D5A7C31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6748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A8F88-DA6A-4D09-86B7-58CD7E0C531A}" type="datetimeFigureOut">
              <a:rPr lang="pt-BR" smtClean="0"/>
              <a:t>01/12/2015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6A33C-C7E0-4695-8C44-AE1D5A7C31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8278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A8F88-DA6A-4D09-86B7-58CD7E0C531A}" type="datetimeFigureOut">
              <a:rPr lang="pt-BR" smtClean="0"/>
              <a:t>01/12/2015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6A33C-C7E0-4695-8C44-AE1D5A7C31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4809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A8F88-DA6A-4D09-86B7-58CD7E0C531A}" type="datetimeFigureOut">
              <a:rPr lang="pt-BR" smtClean="0"/>
              <a:t>01/12/2015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6A33C-C7E0-4695-8C44-AE1D5A7C31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8312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A8F88-DA6A-4D09-86B7-58CD7E0C531A}" type="datetimeFigureOut">
              <a:rPr lang="pt-BR" smtClean="0"/>
              <a:t>01/12/2015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6A33C-C7E0-4695-8C44-AE1D5A7C31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9849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A8F88-DA6A-4D09-86B7-58CD7E0C531A}" type="datetimeFigureOut">
              <a:rPr lang="pt-BR" smtClean="0"/>
              <a:t>01/12/2015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6A33C-C7E0-4695-8C44-AE1D5A7C31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5002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A8F88-DA6A-4D09-86B7-58CD7E0C531A}" type="datetimeFigureOut">
              <a:rPr lang="pt-BR" smtClean="0"/>
              <a:t>01/12/2015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6A33C-C7E0-4695-8C44-AE1D5A7C31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157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A8F88-DA6A-4D09-86B7-58CD7E0C531A}" type="datetimeFigureOut">
              <a:rPr lang="pt-BR" smtClean="0"/>
              <a:t>01/12/2015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6A33C-C7E0-4695-8C44-AE1D5A7C31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626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A8F88-DA6A-4D09-86B7-58CD7E0C531A}" type="datetimeFigureOut">
              <a:rPr lang="pt-BR" smtClean="0"/>
              <a:t>01/12/2015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6A33C-C7E0-4695-8C44-AE1D5A7C31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437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A8F88-DA6A-4D09-86B7-58CD7E0C531A}" type="datetimeFigureOut">
              <a:rPr lang="pt-BR" smtClean="0"/>
              <a:t>01/12/2015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6A33C-C7E0-4695-8C44-AE1D5A7C31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5763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ivrosdapaco.com.br/index.php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6"/>
            <a:ext cx="12272474" cy="6857244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049" y="1660062"/>
            <a:ext cx="8328375" cy="468471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78" y="5648582"/>
            <a:ext cx="2031822" cy="1209418"/>
          </a:xfrm>
          <a:prstGeom prst="rect">
            <a:avLst/>
          </a:prstGeom>
        </p:spPr>
      </p:pic>
      <p:sp>
        <p:nvSpPr>
          <p:cNvPr id="3" name="Retângulo de cantos arredondados 2"/>
          <p:cNvSpPr/>
          <p:nvPr/>
        </p:nvSpPr>
        <p:spPr>
          <a:xfrm>
            <a:off x="1963882" y="502598"/>
            <a:ext cx="8196296" cy="644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/>
              <a:t>LANÇAMENTO DO LIVRO: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75056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3827" cy="6858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294" y="6021859"/>
            <a:ext cx="1250210" cy="744173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2409113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6095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3827" cy="6858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294" y="6021859"/>
            <a:ext cx="1250210" cy="744173"/>
          </a:xfrm>
          <a:prstGeom prst="rect">
            <a:avLst/>
          </a:prstGeom>
        </p:spPr>
      </p:pic>
      <p:sp>
        <p:nvSpPr>
          <p:cNvPr id="2" name="Elipse 1"/>
          <p:cNvSpPr/>
          <p:nvPr/>
        </p:nvSpPr>
        <p:spPr>
          <a:xfrm>
            <a:off x="1288472" y="0"/>
            <a:ext cx="10442864" cy="66397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 pesquisa revela que não dar opção aos alunos com deficiência para escolher o tipo de escola que deseja frequentar é algo arbitrário e totalmente </a:t>
            </a:r>
            <a:r>
              <a:rPr lang="pt-BR" dirty="0" smtClean="0"/>
              <a:t>antidemocrático.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muitas </a:t>
            </a:r>
            <a:r>
              <a:rPr lang="pt-BR" dirty="0"/>
              <a:t>escolas especiais estão mais bem aparelhadas e preparadas do que a escola regular, especialmente no que se refere ao atendimento ao aluno com deficiência. </a:t>
            </a:r>
            <a:r>
              <a:rPr lang="pt-BR" b="1" dirty="0"/>
              <a:t>A sugestão básica é: uma escola não exclui a outra, ambas podem se complementar</a:t>
            </a:r>
            <a:r>
              <a:rPr lang="pt-BR" b="1" dirty="0" smtClean="0"/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/>
              <a:t>N</a:t>
            </a:r>
            <a:r>
              <a:rPr lang="pt-BR" dirty="0" smtClean="0"/>
              <a:t>ão </a:t>
            </a:r>
            <a:r>
              <a:rPr lang="pt-BR" dirty="0"/>
              <a:t>podemos ver esse momento como uma guerra educacional travada pelas escolas especiais e escolas </a:t>
            </a:r>
            <a:r>
              <a:rPr lang="pt-BR" dirty="0" smtClean="0"/>
              <a:t>regulares . </a:t>
            </a:r>
            <a:r>
              <a:rPr lang="pt-BR" dirty="0"/>
              <a:t>Pessoas com deficiências não são agentes que devem ser idealizados como </a:t>
            </a:r>
            <a:r>
              <a:rPr lang="pt-BR" i="1" dirty="0"/>
              <a:t>números</a:t>
            </a:r>
            <a:r>
              <a:rPr lang="pt-BR" dirty="0"/>
              <a:t> ou que sejam utilizados como poder de “barganha” para recebimento de recursos oferecidos em prol da educação deste </a:t>
            </a:r>
            <a:r>
              <a:rPr lang="pt-BR" dirty="0" smtClean="0"/>
              <a:t>segmento e, isso, vale para ambos os tipos de escola.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 </a:t>
            </a:r>
            <a:r>
              <a:rPr lang="pt-BR" dirty="0"/>
              <a:t>pessoa com deficiência tem direitos, tem deveres, tem vontade própria e, acima de tudo, são pessoas capazes de dizer e escolher o que consideram melhor para si mesmo, independente do que os outros </a:t>
            </a:r>
            <a:r>
              <a:rPr lang="pt-BR" dirty="0" smtClean="0"/>
              <a:t>consideram, escolher sua escola, sua turma, seu curso... Isso é um direito da </a:t>
            </a:r>
            <a:r>
              <a:rPr lang="pt-BR" dirty="0" err="1" smtClean="0"/>
              <a:t>PcD</a:t>
            </a:r>
            <a:r>
              <a:rPr lang="pt-BR" dirty="0" smtClean="0"/>
              <a:t> e não de pais, governadores ou outros.</a:t>
            </a:r>
            <a:endParaRPr lang="pt-BR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4005695" y="135081"/>
            <a:ext cx="5117524" cy="3428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PRINCIPAIS CONCLUSÕES: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277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3827" cy="6858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294" y="6021859"/>
            <a:ext cx="1250210" cy="74417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584" y="4379768"/>
            <a:ext cx="1905000" cy="2600325"/>
          </a:xfrm>
          <a:prstGeom prst="rect">
            <a:avLst/>
          </a:prstGeom>
        </p:spPr>
      </p:pic>
      <p:sp>
        <p:nvSpPr>
          <p:cNvPr id="6" name="Texto explicativo retangular 5"/>
          <p:cNvSpPr/>
          <p:nvPr/>
        </p:nvSpPr>
        <p:spPr>
          <a:xfrm>
            <a:off x="2265217" y="135083"/>
            <a:ext cx="8666019" cy="3906566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/>
              <a:t>Ao considerar o vasto conhecimento </a:t>
            </a:r>
            <a:r>
              <a:rPr lang="pt-BR" b="1" dirty="0" smtClean="0"/>
              <a:t>dos autores </a:t>
            </a:r>
            <a:r>
              <a:rPr lang="pt-BR" b="1" dirty="0"/>
              <a:t>nesse assunto e </a:t>
            </a:r>
            <a:r>
              <a:rPr lang="pt-BR" b="1" dirty="0" smtClean="0"/>
              <a:t>suas sólidas experiências </a:t>
            </a:r>
            <a:r>
              <a:rPr lang="pt-BR" b="1" dirty="0"/>
              <a:t>nessa área, recomendo fortemente </a:t>
            </a:r>
            <a:r>
              <a:rPr lang="pt-BR" b="1" dirty="0" smtClean="0"/>
              <a:t>a </a:t>
            </a:r>
            <a:r>
              <a:rPr lang="pt-BR" b="1" dirty="0"/>
              <a:t>obra, certo de que sua leitura poupará os envolvidos de frustrações e os aproximará muito do êxito ao apontar com segurança limites e possibilidades da inclusão no ensino profissional. A obra apresenta resultados inéditos a partir de levantamento realizado em Estados do Brasil e, nos proporciona saber de antemão o que alunos, docentes e gestores esperam desse processo </a:t>
            </a:r>
            <a:r>
              <a:rPr lang="pt-BR" b="1" dirty="0" smtClean="0"/>
              <a:t> que viabiliza a definição das estratégias </a:t>
            </a:r>
            <a:r>
              <a:rPr lang="pt-BR" b="1" dirty="0"/>
              <a:t>as quais surpreenderão positivamente o público alvo da iniciativa de ensino, os quais terão seus anseios mais legítimos contemplados. Estes e outros mais aspectos da obra mostram a sua imensa importância e abrangência no contexto da inclusão no ensino profissional brasileiro. </a:t>
            </a:r>
            <a:endParaRPr lang="pt-BR" dirty="0"/>
          </a:p>
          <a:p>
            <a:pPr algn="r"/>
            <a:r>
              <a:rPr lang="pt-BR" b="1" dirty="0"/>
              <a:t>		</a:t>
            </a:r>
            <a:r>
              <a:rPr lang="pt-BR" sz="1400" b="1" u="sng" dirty="0"/>
              <a:t>Valter Junior </a:t>
            </a:r>
            <a:r>
              <a:rPr lang="pt-BR" sz="1200" b="1" dirty="0"/>
              <a:t>– Professor cego que ensina sobre a utilização de softwares leitores de tela para docentes que atuam na educação profissional.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92672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11"/>
            <a:ext cx="12282616" cy="686291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204315" y="2429017"/>
            <a:ext cx="60218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Para fazer a aquisição </a:t>
            </a:r>
            <a:r>
              <a:rPr lang="pt-BR" sz="2000" dirty="0" smtClean="0"/>
              <a:t>do livro:</a:t>
            </a:r>
          </a:p>
          <a:p>
            <a:pPr marL="457200" indent="-457200">
              <a:buAutoNum type="arabicPeriod"/>
            </a:pPr>
            <a:r>
              <a:rPr lang="pt-BR" sz="2000" dirty="0" smtClean="0"/>
              <a:t>a </a:t>
            </a:r>
            <a:r>
              <a:rPr lang="pt-BR" sz="2000" dirty="0"/>
              <a:t>melhor forma é nossa livraria virtual, </a:t>
            </a:r>
            <a:r>
              <a:rPr lang="pt-BR" sz="2000" u="sng" dirty="0">
                <a:hlinkClick r:id="rId3"/>
              </a:rPr>
              <a:t>https://</a:t>
            </a:r>
            <a:r>
              <a:rPr lang="pt-BR" sz="2000" u="sng" dirty="0" smtClean="0">
                <a:hlinkClick r:id="rId3"/>
              </a:rPr>
              <a:t>livrosdapaco.com.br/index.php</a:t>
            </a:r>
            <a:r>
              <a:rPr lang="pt-BR" sz="2000" dirty="0" smtClean="0"/>
              <a:t>, </a:t>
            </a:r>
            <a:r>
              <a:rPr lang="pt-BR" sz="2000" dirty="0"/>
              <a:t>com entrega de até 7 dias úteis no endereço cadastrado</a:t>
            </a:r>
            <a:r>
              <a:rPr lang="pt-BR" sz="2000" dirty="0" smtClean="0"/>
              <a:t>.</a:t>
            </a:r>
          </a:p>
          <a:p>
            <a:pPr marL="457200" indent="-457200">
              <a:buAutoNum type="arabicPeriod"/>
            </a:pPr>
            <a:r>
              <a:rPr lang="pt-BR" sz="2000" dirty="0" smtClean="0"/>
              <a:t> </a:t>
            </a:r>
            <a:r>
              <a:rPr lang="pt-BR" sz="2000" dirty="0"/>
              <a:t>Pode também encontrar no site de grandes livrarias como </a:t>
            </a:r>
            <a:r>
              <a:rPr lang="pt-BR" sz="2000" b="1" dirty="0"/>
              <a:t>Saraiva e Cultura.</a:t>
            </a:r>
            <a:r>
              <a:rPr lang="pt-BR" sz="2000" dirty="0"/>
              <a:t> </a:t>
            </a:r>
            <a:endParaRPr lang="pt-BR" sz="2000" dirty="0" smtClean="0"/>
          </a:p>
          <a:p>
            <a:pPr marL="457200" indent="-457200">
              <a:buAutoNum type="arabicPeriod"/>
            </a:pPr>
            <a:r>
              <a:rPr lang="pt-BR" sz="2000" dirty="0" smtClean="0"/>
              <a:t>em </a:t>
            </a:r>
            <a:r>
              <a:rPr lang="pt-BR" sz="2000" dirty="0"/>
              <a:t>lojas físicas, o cliente ou autor pode estar fazendo uma solicitação para o gerente, que nosso departamento comercial irá entrar em contato para ver se há interesse da livraria adquirir sua </a:t>
            </a:r>
            <a:r>
              <a:rPr lang="pt-BR" sz="2000" dirty="0" smtClean="0"/>
              <a:t>obra.</a:t>
            </a:r>
            <a:endParaRPr lang="pt-BR" sz="12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60" y="0"/>
            <a:ext cx="3620385" cy="2154991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632366" y="4847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60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9872" cy="686696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50" y="1287286"/>
            <a:ext cx="2562052" cy="1525031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9154" y="3562873"/>
            <a:ext cx="493159" cy="49562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537" y="3562872"/>
            <a:ext cx="495625" cy="4956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6699" y="3562872"/>
            <a:ext cx="495625" cy="49562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472313" y="3626018"/>
            <a:ext cx="1483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Romário Faria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5913778" y="3626018"/>
            <a:ext cx="1584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@</a:t>
            </a:r>
            <a:r>
              <a:rPr lang="pt-BR" dirty="0" err="1" smtClean="0"/>
              <a:t>romarioonze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8442063" y="3626018"/>
            <a:ext cx="1559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@</a:t>
            </a:r>
            <a:r>
              <a:rPr lang="pt-BR" dirty="0" err="1" smtClean="0"/>
              <a:t>romariofaria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592449" y="6000358"/>
            <a:ext cx="2020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www.romario.org</a:t>
            </a:r>
            <a:endParaRPr lang="pt-BR" sz="2000" dirty="0"/>
          </a:p>
        </p:txBody>
      </p:sp>
      <p:cxnSp>
        <p:nvCxnSpPr>
          <p:cNvPr id="13" name="Conector reto 12"/>
          <p:cNvCxnSpPr/>
          <p:nvPr/>
        </p:nvCxnSpPr>
        <p:spPr>
          <a:xfrm flipH="1">
            <a:off x="2209800" y="6200413"/>
            <a:ext cx="31406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flipH="1">
            <a:off x="7763934" y="6203226"/>
            <a:ext cx="31406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2994223" y="4866194"/>
            <a:ext cx="3340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b="1" dirty="0" smtClean="0"/>
              <a:t>Brasília/DF</a:t>
            </a:r>
          </a:p>
          <a:p>
            <a:pPr algn="r"/>
            <a:r>
              <a:rPr lang="pt-BR" sz="1200" dirty="0" smtClean="0"/>
              <a:t>Ala Senador Nilo Coelho, Gabinete 11 – Anexo II</a:t>
            </a:r>
          </a:p>
          <a:p>
            <a:pPr algn="r"/>
            <a:r>
              <a:rPr lang="pt-BR" sz="1200" dirty="0" smtClean="0"/>
              <a:t>Senado Federal - CEP 70165-900</a:t>
            </a:r>
          </a:p>
          <a:p>
            <a:pPr algn="r"/>
            <a:r>
              <a:rPr lang="pt-BR" sz="1200" dirty="0" smtClean="0"/>
              <a:t>Fone: (61) 3303-6518</a:t>
            </a:r>
          </a:p>
          <a:p>
            <a:pPr algn="r"/>
            <a:r>
              <a:rPr lang="pt-BR" sz="1200" dirty="0" smtClean="0"/>
              <a:t>Fax: (61) 3303-6520</a:t>
            </a:r>
            <a:endParaRPr lang="pt-BR" sz="12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6664161" y="4864963"/>
            <a:ext cx="40998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Rio de Janeiro/RJ</a:t>
            </a:r>
          </a:p>
          <a:p>
            <a:r>
              <a:rPr lang="pt-BR" sz="1200" dirty="0" smtClean="0"/>
              <a:t>Av. das Américas, 3500, sala 130</a:t>
            </a:r>
          </a:p>
          <a:p>
            <a:r>
              <a:rPr lang="pt-BR" sz="1200" dirty="0" smtClean="0"/>
              <a:t>Edifício Hong Kong 3000, Barra da Tijuca – CEP 22640-102</a:t>
            </a:r>
          </a:p>
          <a:p>
            <a:r>
              <a:rPr lang="pt-BR" sz="1200" dirty="0" smtClean="0"/>
              <a:t>Fone: (21) 3988-9511</a:t>
            </a:r>
          </a:p>
          <a:p>
            <a:r>
              <a:rPr lang="pt-BR" sz="1200" dirty="0" smtClean="0"/>
              <a:t>Fax: (21) 3988-9411</a:t>
            </a:r>
          </a:p>
        </p:txBody>
      </p:sp>
      <p:cxnSp>
        <p:nvCxnSpPr>
          <p:cNvPr id="12" name="Conector reto 11"/>
          <p:cNvCxnSpPr/>
          <p:nvPr/>
        </p:nvCxnSpPr>
        <p:spPr>
          <a:xfrm>
            <a:off x="6479918" y="4873430"/>
            <a:ext cx="0" cy="8962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71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3827" cy="6858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294" y="6021859"/>
            <a:ext cx="1250210" cy="744173"/>
          </a:xfrm>
          <a:prstGeom prst="rect">
            <a:avLst/>
          </a:prstGeom>
        </p:spPr>
      </p:pic>
      <p:sp>
        <p:nvSpPr>
          <p:cNvPr id="4" name="Texto explicativo em forma de nuvem 3"/>
          <p:cNvSpPr/>
          <p:nvPr/>
        </p:nvSpPr>
        <p:spPr>
          <a:xfrm>
            <a:off x="3844637" y="446809"/>
            <a:ext cx="4727864" cy="241069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BR" sz="5400" b="1" dirty="0"/>
              <a:t>PREFÁCIO</a:t>
            </a:r>
            <a:endParaRPr lang="pt-BR" sz="5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020290"/>
            <a:ext cx="3837709" cy="383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44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3827" cy="6858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294" y="6021859"/>
            <a:ext cx="1250210" cy="744173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38281611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8356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3827" cy="6858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294" y="6021859"/>
            <a:ext cx="1250210" cy="744173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1645150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6287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3827" cy="6858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294" y="6021859"/>
            <a:ext cx="1250210" cy="744173"/>
          </a:xfrm>
          <a:prstGeom prst="rect">
            <a:avLst/>
          </a:prstGeom>
        </p:spPr>
      </p:pic>
      <p:pic>
        <p:nvPicPr>
          <p:cNvPr id="5" name="Imagem 4" descr="imagem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1472" y="1540381"/>
            <a:ext cx="8229599" cy="4961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1631371" y="301337"/>
            <a:ext cx="8832274" cy="883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CAPÍTULO </a:t>
            </a:r>
            <a:r>
              <a:rPr lang="pt-BR" sz="2800" b="1" dirty="0" smtClean="0"/>
              <a:t>2:</a:t>
            </a:r>
            <a:endParaRPr lang="pt-BR" sz="2800" dirty="0"/>
          </a:p>
          <a:p>
            <a:pPr algn="ctr"/>
            <a:r>
              <a:rPr lang="pt-BR" sz="2800" b="1" dirty="0"/>
              <a:t>CAMINHO PERCORRIDO EM BUSCA DOS RESULTADOS</a:t>
            </a:r>
            <a:endParaRPr lang="pt-BR" sz="2800" dirty="0"/>
          </a:p>
        </p:txBody>
      </p:sp>
      <p:sp>
        <p:nvSpPr>
          <p:cNvPr id="3" name="Elipse 2"/>
          <p:cNvSpPr/>
          <p:nvPr/>
        </p:nvSpPr>
        <p:spPr>
          <a:xfrm>
            <a:off x="581890" y="2202873"/>
            <a:ext cx="2067792" cy="24314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Metodologia (Como? Quando? Onde? 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2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3827" cy="6858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294" y="6021859"/>
            <a:ext cx="1250210" cy="744173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683489692"/>
              </p:ext>
            </p:extLst>
          </p:nvPr>
        </p:nvGraphicFramePr>
        <p:xfrm>
          <a:off x="1855354" y="-12891"/>
          <a:ext cx="8774545" cy="5177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Elipse 1"/>
          <p:cNvSpPr/>
          <p:nvPr/>
        </p:nvSpPr>
        <p:spPr>
          <a:xfrm>
            <a:off x="4977245" y="4540827"/>
            <a:ext cx="3834245" cy="12676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Dificuldades dos empresários para cumprir a Lei de Cotas</a:t>
            </a:r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 flipV="1">
            <a:off x="8021782" y="1672936"/>
            <a:ext cx="789708" cy="1361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V="1">
            <a:off x="8021782" y="2022764"/>
            <a:ext cx="983671" cy="12919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8021782" y="2130136"/>
            <a:ext cx="983671" cy="10806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98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3827" cy="6858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294" y="6021859"/>
            <a:ext cx="1250210" cy="744173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9711632"/>
              </p:ext>
            </p:extLst>
          </p:nvPr>
        </p:nvGraphicFramePr>
        <p:xfrm>
          <a:off x="1975749" y="1036591"/>
          <a:ext cx="8774545" cy="5177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6" name="Conector reto 5"/>
          <p:cNvCxnSpPr/>
          <p:nvPr/>
        </p:nvCxnSpPr>
        <p:spPr>
          <a:xfrm flipV="1">
            <a:off x="7897092" y="2563815"/>
            <a:ext cx="789708" cy="1361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V="1">
            <a:off x="8215745" y="2783032"/>
            <a:ext cx="983671" cy="12919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7640784" y="1412440"/>
            <a:ext cx="1302324" cy="19022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55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3827" cy="6858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294" y="6021859"/>
            <a:ext cx="1250210" cy="744173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484510394"/>
              </p:ext>
            </p:extLst>
          </p:nvPr>
        </p:nvGraphicFramePr>
        <p:xfrm>
          <a:off x="2031999" y="537826"/>
          <a:ext cx="9429173" cy="5600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Elipse 2"/>
          <p:cNvSpPr/>
          <p:nvPr/>
        </p:nvSpPr>
        <p:spPr>
          <a:xfrm>
            <a:off x="7888298" y="371572"/>
            <a:ext cx="273323" cy="3636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6" name="Elipse 5"/>
          <p:cNvSpPr/>
          <p:nvPr/>
        </p:nvSpPr>
        <p:spPr>
          <a:xfrm>
            <a:off x="4315424" y="3792682"/>
            <a:ext cx="273323" cy="3636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8" name="Elipse 7"/>
          <p:cNvSpPr/>
          <p:nvPr/>
        </p:nvSpPr>
        <p:spPr>
          <a:xfrm>
            <a:off x="7614975" y="3543300"/>
            <a:ext cx="273323" cy="3636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4</a:t>
            </a:r>
            <a:endParaRPr lang="pt-BR" dirty="0"/>
          </a:p>
        </p:txBody>
      </p:sp>
      <p:sp>
        <p:nvSpPr>
          <p:cNvPr id="9" name="Elipse 8"/>
          <p:cNvSpPr/>
          <p:nvPr/>
        </p:nvSpPr>
        <p:spPr>
          <a:xfrm>
            <a:off x="10750294" y="3429000"/>
            <a:ext cx="273323" cy="3636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0" name="Elipse 9"/>
          <p:cNvSpPr/>
          <p:nvPr/>
        </p:nvSpPr>
        <p:spPr>
          <a:xfrm>
            <a:off x="9843125" y="1467880"/>
            <a:ext cx="273323" cy="3636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12" name="Elipse 11"/>
          <p:cNvSpPr/>
          <p:nvPr/>
        </p:nvSpPr>
        <p:spPr>
          <a:xfrm>
            <a:off x="4193929" y="670408"/>
            <a:ext cx="273323" cy="3636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232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3827" cy="6858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294" y="6021859"/>
            <a:ext cx="1250210" cy="744173"/>
          </a:xfrm>
          <a:prstGeom prst="rect">
            <a:avLst/>
          </a:prstGeom>
        </p:spPr>
      </p:pic>
      <p:sp>
        <p:nvSpPr>
          <p:cNvPr id="8" name="Seta para baixo 4"/>
          <p:cNvSpPr/>
          <p:nvPr/>
        </p:nvSpPr>
        <p:spPr>
          <a:xfrm>
            <a:off x="5904851" y="3081457"/>
            <a:ext cx="382298" cy="5230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9370" tIns="39370" rIns="39370" bIns="39370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3100" kern="1200"/>
          </a:p>
        </p:txBody>
      </p:sp>
      <p:sp>
        <p:nvSpPr>
          <p:cNvPr id="9" name="Elipse 8"/>
          <p:cNvSpPr/>
          <p:nvPr/>
        </p:nvSpPr>
        <p:spPr>
          <a:xfrm>
            <a:off x="592282" y="1454727"/>
            <a:ext cx="2525710" cy="32146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400" b="1" dirty="0"/>
              <a:t>CAPITULO 5:</a:t>
            </a:r>
          </a:p>
          <a:p>
            <a:pPr lvl="0" algn="ctr"/>
            <a:endParaRPr lang="pt-BR" sz="1400" b="1" dirty="0"/>
          </a:p>
          <a:p>
            <a:pPr lvl="0" algn="ctr"/>
            <a:r>
              <a:rPr lang="pt-BR" sz="1400" b="1" dirty="0"/>
              <a:t>CONCLUSÃO A PARTIR DO CRUZAMENTO DAS RESPOSTAS EVIDENCIADAS PELOS TRÊS SEGMENTOS PARTICIPANTES DA PESQUISA</a:t>
            </a:r>
          </a:p>
        </p:txBody>
      </p:sp>
      <p:sp>
        <p:nvSpPr>
          <p:cNvPr id="10" name="Chave esquerda 9"/>
          <p:cNvSpPr/>
          <p:nvPr/>
        </p:nvSpPr>
        <p:spPr>
          <a:xfrm>
            <a:off x="3117992" y="522829"/>
            <a:ext cx="384463" cy="61633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de cantos arredondados 1"/>
          <p:cNvSpPr/>
          <p:nvPr/>
        </p:nvSpPr>
        <p:spPr>
          <a:xfrm>
            <a:off x="3502453" y="221527"/>
            <a:ext cx="7574973" cy="10598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BR" b="1" dirty="0"/>
              <a:t>1. Existe a ‘preferência’ em organizar turmas ‘fechadas’(somente de alunos com deficiência), tanto na visão dos alunos quanto dos docentes respondentes e, ainda, a ‘necessidade’ de organizar estas turmas, na visão dos gestores.</a:t>
            </a:r>
            <a:endParaRPr lang="pt-BR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3502455" y="1293211"/>
            <a:ext cx="7574973" cy="10598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BR"/>
              <a:t>2</a:t>
            </a:r>
            <a:r>
              <a:rPr lang="pt-BR" b="1"/>
              <a:t>. Possibilidades de maior numero de cursos para Pcds na educação profissional</a:t>
            </a:r>
            <a:endParaRPr lang="pt-BR" b="1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3478359" y="2370830"/>
            <a:ext cx="7574973" cy="10598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BR" b="1"/>
              <a:t>3. Dificuldade em realizar a inserção da Pessoa com Deficiência- PcD no mercado formal de trabalho</a:t>
            </a:r>
            <a:endParaRPr lang="pt-BR" dirty="0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3478358" y="3429000"/>
            <a:ext cx="7574973" cy="10598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BR" b="1"/>
              <a:t>4. Contrários à extinção das escolas especiais</a:t>
            </a:r>
            <a:endParaRPr lang="pt-BR" dirty="0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3502454" y="4472324"/>
            <a:ext cx="7574973" cy="10598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BR" b="1"/>
              <a:t>5. Sugestão para o trabalho em parceria entre a escola regular e a escola especial a partir dos resultados da pesquisa:</a:t>
            </a:r>
            <a:endParaRPr lang="pt-BR" dirty="0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3502453" y="5513024"/>
            <a:ext cx="7574973" cy="10598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/>
              <a:t>6. O Aluno pode escolher o tipo de escola e o tipo de turma que deseja frequentar</a:t>
            </a:r>
          </a:p>
        </p:txBody>
      </p:sp>
    </p:spTree>
    <p:extLst>
      <p:ext uri="{BB962C8B-B14F-4D97-AF65-F5344CB8AC3E}">
        <p14:creationId xmlns:p14="http://schemas.microsoft.com/office/powerpoint/2010/main" val="354361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480</TotalTime>
  <Words>1029</Words>
  <Application>Microsoft Office PowerPoint</Application>
  <PresentationFormat>Widescreen</PresentationFormat>
  <Paragraphs>84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Senado Federal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Fabiano de Jesus Campelo</dc:creator>
  <cp:lastModifiedBy>Isis Gonçalves Dias</cp:lastModifiedBy>
  <cp:revision>75</cp:revision>
  <dcterms:created xsi:type="dcterms:W3CDTF">2015-10-09T22:53:41Z</dcterms:created>
  <dcterms:modified xsi:type="dcterms:W3CDTF">2015-12-01T11:30:37Z</dcterms:modified>
</cp:coreProperties>
</file>