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ms-office.activeX"/>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activeX/activeX1.xml" ContentType="application/vnd.ms-office.activeX+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514" r:id="rId2"/>
    <p:sldId id="469" r:id="rId3"/>
    <p:sldId id="577" r:id="rId4"/>
    <p:sldId id="368" r:id="rId5"/>
    <p:sldId id="317" r:id="rId6"/>
    <p:sldId id="316" r:id="rId7"/>
    <p:sldId id="315" r:id="rId8"/>
    <p:sldId id="319" r:id="rId9"/>
    <p:sldId id="363" r:id="rId10"/>
    <p:sldId id="567" r:id="rId11"/>
    <p:sldId id="568" r:id="rId12"/>
    <p:sldId id="557" r:id="rId13"/>
    <p:sldId id="558" r:id="rId14"/>
    <p:sldId id="573" r:id="rId15"/>
    <p:sldId id="574" r:id="rId16"/>
    <p:sldId id="496" r:id="rId17"/>
    <p:sldId id="288" r:id="rId18"/>
    <p:sldId id="325" r:id="rId19"/>
    <p:sldId id="381" r:id="rId20"/>
    <p:sldId id="565" r:id="rId21"/>
    <p:sldId id="560" r:id="rId22"/>
    <p:sldId id="511" r:id="rId23"/>
    <p:sldId id="529" r:id="rId24"/>
    <p:sldId id="586" r:id="rId25"/>
    <p:sldId id="579" r:id="rId26"/>
    <p:sldId id="585" r:id="rId27"/>
    <p:sldId id="580" r:id="rId28"/>
    <p:sldId id="581" r:id="rId29"/>
    <p:sldId id="584" r:id="rId30"/>
    <p:sldId id="530" r:id="rId31"/>
    <p:sldId id="582" r:id="rId32"/>
    <p:sldId id="571" r:id="rId33"/>
    <p:sldId id="569" r:id="rId34"/>
    <p:sldId id="561" r:id="rId35"/>
    <p:sldId id="550" r:id="rId36"/>
    <p:sldId id="551" r:id="rId37"/>
    <p:sldId id="552" r:id="rId38"/>
    <p:sldId id="553" r:id="rId39"/>
    <p:sldId id="545" r:id="rId40"/>
    <p:sldId id="539" r:id="rId41"/>
    <p:sldId id="540" r:id="rId42"/>
    <p:sldId id="541" r:id="rId43"/>
    <p:sldId id="542" r:id="rId44"/>
    <p:sldId id="543" r:id="rId45"/>
    <p:sldId id="544" r:id="rId46"/>
    <p:sldId id="537" r:id="rId47"/>
    <p:sldId id="538" r:id="rId48"/>
    <p:sldId id="534" r:id="rId49"/>
    <p:sldId id="531" r:id="rId50"/>
    <p:sldId id="564" r:id="rId5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ＭＳ Ｐゴシック" pitchFamily="-96"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96"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96"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96"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96" charset="-128"/>
        <a:cs typeface="+mn-cs"/>
      </a:defRPr>
    </a:lvl5pPr>
    <a:lvl6pPr marL="2286000" algn="l" defTabSz="914400" rtl="0" eaLnBrk="1" latinLnBrk="0" hangingPunct="1">
      <a:defRPr kern="1200">
        <a:solidFill>
          <a:schemeClr val="tx1"/>
        </a:solidFill>
        <a:latin typeface="Arial" charset="0"/>
        <a:ea typeface="ＭＳ Ｐゴシック" pitchFamily="-96" charset="-128"/>
        <a:cs typeface="+mn-cs"/>
      </a:defRPr>
    </a:lvl6pPr>
    <a:lvl7pPr marL="2743200" algn="l" defTabSz="914400" rtl="0" eaLnBrk="1" latinLnBrk="0" hangingPunct="1">
      <a:defRPr kern="1200">
        <a:solidFill>
          <a:schemeClr val="tx1"/>
        </a:solidFill>
        <a:latin typeface="Arial" charset="0"/>
        <a:ea typeface="ＭＳ Ｐゴシック" pitchFamily="-96" charset="-128"/>
        <a:cs typeface="+mn-cs"/>
      </a:defRPr>
    </a:lvl7pPr>
    <a:lvl8pPr marL="3200400" algn="l" defTabSz="914400" rtl="0" eaLnBrk="1" latinLnBrk="0" hangingPunct="1">
      <a:defRPr kern="1200">
        <a:solidFill>
          <a:schemeClr val="tx1"/>
        </a:solidFill>
        <a:latin typeface="Arial" charset="0"/>
        <a:ea typeface="ＭＳ Ｐゴシック" pitchFamily="-96" charset="-128"/>
        <a:cs typeface="+mn-cs"/>
      </a:defRPr>
    </a:lvl8pPr>
    <a:lvl9pPr marL="3657600" algn="l" defTabSz="914400" rtl="0" eaLnBrk="1" latinLnBrk="0" hangingPunct="1">
      <a:defRPr kern="1200">
        <a:solidFill>
          <a:schemeClr val="tx1"/>
        </a:solidFill>
        <a:latin typeface="Arial" charset="0"/>
        <a:ea typeface="ＭＳ Ｐゴシック" pitchFamily="-9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164" y="-804"/>
      </p:cViewPr>
      <p:guideLst>
        <p:guide orient="horz" pos="2160"/>
        <p:guide pos="2880"/>
      </p:guideLst>
    </p:cSldViewPr>
  </p:slideViewPr>
  <p:notesTextViewPr>
    <p:cViewPr>
      <p:scale>
        <a:sx n="1" d="1"/>
        <a:sy n="1" d="1"/>
      </p:scale>
      <p:origin x="0" y="0"/>
    </p:cViewPr>
  </p:notesTextViewPr>
  <p:sorterViewPr>
    <p:cViewPr>
      <p:scale>
        <a:sx n="66" d="100"/>
        <a:sy n="66" d="100"/>
      </p:scale>
      <p:origin x="0" y="148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96" charset="0"/>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96" charset="0"/>
              </a:defRPr>
            </a:lvl1pPr>
          </a:lstStyle>
          <a:p>
            <a:pPr>
              <a:defRPr/>
            </a:pPr>
            <a:fld id="{56121BCD-B7E0-4834-968A-6B4C88D3E58E}" type="datetime1">
              <a:rPr lang="pt-BR"/>
              <a:pPr>
                <a:defRPr/>
              </a:pPr>
              <a:t>17/09/2015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pt-BR" noProof="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96" charset="0"/>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96" charset="0"/>
              </a:defRPr>
            </a:lvl1pPr>
          </a:lstStyle>
          <a:p>
            <a:pPr>
              <a:defRPr/>
            </a:pPr>
            <a:fld id="{A113896C-017D-406C-BF69-79B236AD4B4A}" type="slidenum">
              <a:rPr lang="pt-BR"/>
              <a:pPr>
                <a:defRPr/>
              </a:pPr>
              <a:t>‹nº›</a:t>
            </a:fld>
            <a:endParaRPr lang="pt-BR"/>
          </a:p>
        </p:txBody>
      </p:sp>
    </p:spTree>
    <p:extLst>
      <p:ext uri="{BB962C8B-B14F-4D97-AF65-F5344CB8AC3E}">
        <p14:creationId xmlns:p14="http://schemas.microsoft.com/office/powerpoint/2010/main" xmlns="" val="36472719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96" charset="-128"/>
        <a:cs typeface="ＭＳ Ｐゴシック" pitchFamily="-96" charset="-128"/>
      </a:defRPr>
    </a:lvl1pPr>
    <a:lvl2pPr marL="457200" algn="l" rtl="0" eaLnBrk="0" fontAlgn="base" hangingPunct="0">
      <a:spcBef>
        <a:spcPct val="30000"/>
      </a:spcBef>
      <a:spcAft>
        <a:spcPct val="0"/>
      </a:spcAft>
      <a:defRPr sz="1200" kern="1200">
        <a:solidFill>
          <a:schemeClr val="tx1"/>
        </a:solidFill>
        <a:latin typeface="+mn-lt"/>
        <a:ea typeface="ＭＳ Ｐゴシック" pitchFamily="-96"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pitchFamily="-96"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pitchFamily="-96"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pitchFamily="-96"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pPr>
              <a:defRPr/>
            </a:pPr>
            <a:fld id="{A113896C-017D-406C-BF69-79B236AD4B4A}" type="slidenum">
              <a:rPr lang="pt-BR" smtClean="0"/>
              <a:pPr>
                <a:defRP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pPr>
              <a:defRPr/>
            </a:pPr>
            <a:fld id="{A113896C-017D-406C-BF69-79B236AD4B4A}" type="slidenum">
              <a:rPr lang="pt-BR" smtClean="0"/>
              <a:pPr>
                <a:defRPr/>
              </a:pPr>
              <a:t>2</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a:lstStyle/>
          <a:p>
            <a:pPr eaLnBrk="1" hangingPunct="1">
              <a:spcBef>
                <a:spcPct val="0"/>
              </a:spcBef>
            </a:pPr>
            <a:endParaRPr lang="pt-BR" smtClean="0"/>
          </a:p>
        </p:txBody>
      </p:sp>
      <p:sp>
        <p:nvSpPr>
          <p:cNvPr id="37892" name="Slide Number Placeholder 3"/>
          <p:cNvSpPr>
            <a:spLocks noGrp="1"/>
          </p:cNvSpPr>
          <p:nvPr>
            <p:ph type="sldNum" sz="quarter" idx="5"/>
          </p:nvPr>
        </p:nvSpPr>
        <p:spPr bwMode="auto">
          <a:noFill/>
          <a:ln>
            <a:miter lim="800000"/>
            <a:headEnd/>
            <a:tailEnd/>
          </a:ln>
        </p:spPr>
        <p:txBody>
          <a:bodyPr/>
          <a:lstStyle/>
          <a:p>
            <a:fld id="{23A0FC3D-AA15-45ED-BB7E-E0E632567F8F}" type="slidenum">
              <a:rPr lang="pt-BR" smtClean="0"/>
              <a:pPr/>
              <a:t>8</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pPr>
              <a:defRPr/>
            </a:pPr>
            <a:fld id="{A113896C-017D-406C-BF69-79B236AD4B4A}" type="slidenum">
              <a:rPr lang="pt-BR" smtClean="0"/>
              <a:pPr>
                <a:defRPr/>
              </a:pPr>
              <a:t>24</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pPr>
              <a:defRPr/>
            </a:pPr>
            <a:fld id="{A113896C-017D-406C-BF69-79B236AD4B4A}" type="slidenum">
              <a:rPr lang="pt-BR" smtClean="0"/>
              <a:pPr>
                <a:defRPr/>
              </a:pPr>
              <a:t>31</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a:lstStyle/>
          <a:p>
            <a:pPr eaLnBrk="1" hangingPunct="1">
              <a:spcBef>
                <a:spcPct val="0"/>
              </a:spcBef>
            </a:pPr>
            <a:endParaRPr lang="pt-BR" smtClean="0"/>
          </a:p>
        </p:txBody>
      </p:sp>
      <p:sp>
        <p:nvSpPr>
          <p:cNvPr id="41988" name="Slide Number Placeholder 3"/>
          <p:cNvSpPr>
            <a:spLocks noGrp="1"/>
          </p:cNvSpPr>
          <p:nvPr>
            <p:ph type="sldNum" sz="quarter" idx="5"/>
          </p:nvPr>
        </p:nvSpPr>
        <p:spPr bwMode="auto">
          <a:noFill/>
          <a:ln>
            <a:miter lim="800000"/>
            <a:headEnd/>
            <a:tailEnd/>
          </a:ln>
        </p:spPr>
        <p:txBody>
          <a:bodyPr/>
          <a:lstStyle/>
          <a:p>
            <a:fld id="{6210D153-F719-4289-B150-DA094F60DDE1}" type="slidenum">
              <a:rPr lang="pt-BR" smtClean="0"/>
              <a:pPr/>
              <a:t>46</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a:lstStyle/>
          <a:p>
            <a:pPr eaLnBrk="1" hangingPunct="1">
              <a:spcBef>
                <a:spcPct val="0"/>
              </a:spcBef>
            </a:pPr>
            <a:endParaRPr lang="pt-BR" smtClean="0"/>
          </a:p>
        </p:txBody>
      </p:sp>
      <p:sp>
        <p:nvSpPr>
          <p:cNvPr id="41988" name="Slide Number Placeholder 3"/>
          <p:cNvSpPr>
            <a:spLocks noGrp="1"/>
          </p:cNvSpPr>
          <p:nvPr>
            <p:ph type="sldNum" sz="quarter" idx="5"/>
          </p:nvPr>
        </p:nvSpPr>
        <p:spPr bwMode="auto">
          <a:noFill/>
          <a:ln>
            <a:miter lim="800000"/>
            <a:headEnd/>
            <a:tailEnd/>
          </a:ln>
        </p:spPr>
        <p:txBody>
          <a:bodyPr/>
          <a:lstStyle/>
          <a:p>
            <a:fld id="{6210D153-F719-4289-B150-DA094F60DDE1}" type="slidenum">
              <a:rPr lang="pt-BR" smtClean="0"/>
              <a:pPr/>
              <a:t>47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D3BABAA4-CCEC-4FAA-92FA-DD652684D534}" type="datetime1">
              <a:rPr lang="pt-BR"/>
              <a:pPr>
                <a:defRPr/>
              </a:pPr>
              <a:t>17/09/2015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5B3BD4C-4335-473A-918A-C6BB98156554}"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3E11398-0098-45DA-8991-327193750220}" type="datetime1">
              <a:rPr lang="pt-BR"/>
              <a:pPr>
                <a:defRPr/>
              </a:pPr>
              <a:t>17/09/2015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58E0932-1132-4F7A-A76D-449FFB58A79D}"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09E37F6F-6793-498B-8654-8B3546042176}" type="datetime1">
              <a:rPr lang="pt-BR"/>
              <a:pPr>
                <a:defRPr/>
              </a:pPr>
              <a:t>17/09/2015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43AA1D3-1756-4E8D-AD9D-323A6B7A7313}"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532F6A7F-F9B2-4CBE-AE35-258D260BD8D2}" type="datetime1">
              <a:rPr lang="pt-BR"/>
              <a:pPr>
                <a:defRPr/>
              </a:pPr>
              <a:t>17/09/2015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849E1FF-08AA-4F4D-855E-3FD5F7C0D091}"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CFDB782F-4A09-4E49-8200-C5AC9EE9864C}" type="datetime1">
              <a:rPr lang="pt-BR"/>
              <a:pPr>
                <a:defRPr/>
              </a:pPr>
              <a:t>17/09/2015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CCBDDBC3-5CF3-443A-9C49-3650082AC29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9441FADE-A204-4DC0-9B74-BEEA9A29FDF9}" type="datetime1">
              <a:rPr lang="pt-BR"/>
              <a:pPr>
                <a:defRPr/>
              </a:pPr>
              <a:t>17/09/2015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6FD021B7-8F1E-4BAC-AD87-53AE931E389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0DC93DFA-6BE2-4A52-9628-52B551840657}" type="datetime1">
              <a:rPr lang="pt-BR"/>
              <a:pPr>
                <a:defRPr/>
              </a:pPr>
              <a:t>17/09/2015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FC7DC8AB-4352-4A6A-AE9F-EFB969B4F3E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4B41B7A-BF71-4647-9299-9BF4E9927712}" type="datetime1">
              <a:rPr lang="pt-BR"/>
              <a:pPr>
                <a:defRPr/>
              </a:pPr>
              <a:t>17/09/2015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DF4DE7D-8584-4E5E-94D4-188403530F06}"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9B37421-0E13-4B5D-BDC2-9A4B9BB204C3}" type="datetime1">
              <a:rPr lang="pt-BR"/>
              <a:pPr>
                <a:defRPr/>
              </a:pPr>
              <a:t>17/09/2015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AA3FBE24-50FA-41B4-8B66-42F43FA2AA4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69F97B2-26C3-4E4F-AFFE-08995EC52BD9}" type="datetime1">
              <a:rPr lang="pt-BR"/>
              <a:pPr>
                <a:defRPr/>
              </a:pPr>
              <a:t>17/09/2015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EF01D78-6B0E-4123-A937-922D9A2399E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DF5B417-D31D-4139-9312-7D6A48EFC81C}" type="datetime1">
              <a:rPr lang="pt-BR"/>
              <a:pPr>
                <a:defRPr/>
              </a:pPr>
              <a:t>17/09/2015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C762E2B-73BB-45C0-A1CC-79BA42DFBD4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96" charset="0"/>
              </a:defRPr>
            </a:lvl1pPr>
          </a:lstStyle>
          <a:p>
            <a:pPr>
              <a:defRPr/>
            </a:pPr>
            <a:fld id="{F5E8290D-5624-471D-8E6A-802CD40993E0}" type="datetime1">
              <a:rPr lang="pt-BR"/>
              <a:pPr>
                <a:defRPr/>
              </a:pPr>
              <a:t>17/09/2015</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96" charset="0"/>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96" charset="0"/>
              </a:defRPr>
            </a:lvl1pPr>
          </a:lstStyle>
          <a:p>
            <a:pPr>
              <a:defRPr/>
            </a:pPr>
            <a:fld id="{788AA287-2658-4884-9782-17A7CE33243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pitchFamily="-96" charset="-128"/>
          <a:cs typeface="ＭＳ Ｐゴシック" pitchFamily="-96" charset="-128"/>
        </a:defRPr>
      </a:lvl1pPr>
      <a:lvl2pPr algn="ctr" rtl="0" eaLnBrk="0" fontAlgn="base" hangingPunct="0">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2pPr>
      <a:lvl3pPr algn="ctr" rtl="0" eaLnBrk="0" fontAlgn="base" hangingPunct="0">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3pPr>
      <a:lvl4pPr algn="ctr" rtl="0" eaLnBrk="0" fontAlgn="base" hangingPunct="0">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4pPr>
      <a:lvl5pPr algn="ctr" rtl="0" eaLnBrk="0" fontAlgn="base" hangingPunct="0">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5pPr>
      <a:lvl6pPr marL="457200" algn="ctr" rtl="0" fontAlgn="base">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6pPr>
      <a:lvl7pPr marL="914400" algn="ctr" rtl="0" fontAlgn="base">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7pPr>
      <a:lvl8pPr marL="1371600" algn="ctr" rtl="0" fontAlgn="base">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8pPr>
      <a:lvl9pPr marL="1828800" algn="ctr" rtl="0" fontAlgn="base">
        <a:spcBef>
          <a:spcPct val="0"/>
        </a:spcBef>
        <a:spcAft>
          <a:spcPct val="0"/>
        </a:spcAft>
        <a:defRPr sz="4400">
          <a:solidFill>
            <a:schemeClr val="tx1"/>
          </a:solidFill>
          <a:latin typeface="Calibri" pitchFamily="-96" charset="0"/>
          <a:ea typeface="ＭＳ Ｐゴシック" pitchFamily="-96" charset="-128"/>
          <a:cs typeface="ＭＳ Ｐゴシック" pitchFamily="-96" charset="-128"/>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pitchFamily="-96" charset="-128"/>
          <a:cs typeface="ＭＳ Ｐゴシック" pitchFamily="-96" charset="-128"/>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pitchFamily="-96"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pitchFamily="-96"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96"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96"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pn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2.xml"/><Relationship Id="rId1" Type="http://schemas.openxmlformats.org/officeDocument/2006/relationships/vmlDrawing" Target="../drawings/vmlDrawing2.vml"/></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59.jpeg"/><Relationship Id="rId7" Type="http://schemas.openxmlformats.org/officeDocument/2006/relationships/image" Target="../media/image62.png"/><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65.png"/><Relationship Id="rId4" Type="http://schemas.openxmlformats.org/officeDocument/2006/relationships/image" Target="../media/image64.png"/></Relationships>
</file>

<file path=ppt/slides/_rels/slide3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74.jpeg"/><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mailto:dlubiana@gmail.com"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4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sp>
        <p:nvSpPr>
          <p:cNvPr id="83971" name="Rectangle 3"/>
          <p:cNvSpPr>
            <a:spLocks noChangeArrowheads="1"/>
          </p:cNvSpPr>
          <p:nvPr/>
        </p:nvSpPr>
        <p:spPr bwMode="auto">
          <a:xfrm>
            <a:off x="2387747" y="1681063"/>
            <a:ext cx="436850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700338" algn="ctr"/>
                <a:tab pos="5400675" algn="r"/>
              </a:tabLst>
            </a:pPr>
            <a:r>
              <a:rPr kumimoji="0" lang="pt-B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Comissão de Direitos Humanos e Legislação Participativa</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3973" name="Picture 5" descr="http://www.gesconconsultoria.com.br/Imagens/logo-Senado.png"/>
          <p:cNvPicPr>
            <a:picLocks noChangeAspect="1" noChangeArrowheads="1"/>
          </p:cNvPicPr>
          <p:nvPr/>
        </p:nvPicPr>
        <p:blipFill>
          <a:blip r:embed="rId3" cstate="print"/>
          <a:srcRect/>
          <a:stretch>
            <a:fillRect/>
          </a:stretch>
        </p:blipFill>
        <p:spPr bwMode="auto">
          <a:xfrm>
            <a:off x="3360201" y="404664"/>
            <a:ext cx="2147903" cy="1088868"/>
          </a:xfrm>
          <a:prstGeom prst="rect">
            <a:avLst/>
          </a:prstGeom>
          <a:noFill/>
        </p:spPr>
      </p:pic>
      <p:sp>
        <p:nvSpPr>
          <p:cNvPr id="6" name="Retângulo 5"/>
          <p:cNvSpPr/>
          <p:nvPr/>
        </p:nvSpPr>
        <p:spPr>
          <a:xfrm>
            <a:off x="539552" y="2235636"/>
            <a:ext cx="7992888" cy="3908762"/>
          </a:xfrm>
          <a:prstGeom prst="rect">
            <a:avLst/>
          </a:prstGeom>
        </p:spPr>
        <p:txBody>
          <a:bodyPr wrap="square">
            <a:spAutoFit/>
          </a:bodyPr>
          <a:lstStyle/>
          <a:p>
            <a:pPr lvl="0" algn="ctr">
              <a:tabLst>
                <a:tab pos="2700338" algn="ctr"/>
                <a:tab pos="5400675" algn="r"/>
              </a:tabLst>
            </a:pPr>
            <a:endParaRPr lang="pt-BR" sz="3600" b="1" dirty="0" smtClean="0">
              <a:latin typeface="Arial" pitchFamily="34" charset="0"/>
              <a:cs typeface="Arial" pitchFamily="34" charset="0"/>
            </a:endParaRPr>
          </a:p>
          <a:p>
            <a:pPr lvl="0" algn="ctr">
              <a:tabLst>
                <a:tab pos="2700338" algn="ctr"/>
                <a:tab pos="5400675" algn="r"/>
              </a:tabLst>
            </a:pPr>
            <a:r>
              <a:rPr lang="pt-BR" sz="4400" b="1" dirty="0" smtClean="0">
                <a:latin typeface="Arial" pitchFamily="34" charset="0"/>
                <a:cs typeface="Arial" pitchFamily="34" charset="0"/>
              </a:rPr>
              <a:t>Liberdade atrás das grades</a:t>
            </a:r>
          </a:p>
          <a:p>
            <a:pPr lvl="0" algn="ctr">
              <a:tabLst>
                <a:tab pos="2700338" algn="ctr"/>
                <a:tab pos="5400675" algn="r"/>
              </a:tabLst>
            </a:pPr>
            <a:r>
              <a:rPr lang="pt-BR" sz="2400" b="1" dirty="0" smtClean="0">
                <a:latin typeface="Arial" pitchFamily="34" charset="0"/>
                <a:cs typeface="Arial" pitchFamily="34" charset="0"/>
              </a:rPr>
              <a:t>Pedagogia social, política pública e cultura de paz</a:t>
            </a:r>
          </a:p>
          <a:p>
            <a:pPr lvl="0" algn="ctr">
              <a:tabLst>
                <a:tab pos="2700338" algn="ctr"/>
                <a:tab pos="5400675" algn="r"/>
              </a:tabLst>
            </a:pPr>
            <a:endParaRPr lang="pt-BR" sz="2400" b="1" dirty="0" smtClean="0">
              <a:latin typeface="Arial" pitchFamily="34" charset="0"/>
              <a:cs typeface="Arial" pitchFamily="34" charset="0"/>
            </a:endParaRPr>
          </a:p>
          <a:p>
            <a:pPr lvl="0" algn="ctr">
              <a:tabLst>
                <a:tab pos="2700338" algn="ctr"/>
                <a:tab pos="5400675" algn="r"/>
              </a:tabLst>
            </a:pPr>
            <a:endParaRPr lang="pt-BR" sz="2400" b="1" dirty="0" smtClean="0">
              <a:latin typeface="Arial" pitchFamily="34" charset="0"/>
              <a:cs typeface="Arial" pitchFamily="34" charset="0"/>
            </a:endParaRPr>
          </a:p>
          <a:p>
            <a:pPr algn="ctr">
              <a:tabLst>
                <a:tab pos="2700338" algn="ctr"/>
                <a:tab pos="5400675" algn="r"/>
              </a:tabLst>
            </a:pPr>
            <a:endParaRPr lang="pt-BR" sz="2400" b="1" dirty="0" smtClean="0">
              <a:latin typeface="Arial" pitchFamily="34" charset="0"/>
              <a:cs typeface="Arial" pitchFamily="34" charset="0"/>
            </a:endParaRPr>
          </a:p>
          <a:p>
            <a:pPr algn="ctr">
              <a:tabLst>
                <a:tab pos="2700338" algn="ctr"/>
                <a:tab pos="5400675" algn="r"/>
              </a:tabLst>
            </a:pPr>
            <a:r>
              <a:rPr lang="pt-BR" sz="2400" b="1" dirty="0" smtClean="0">
                <a:latin typeface="Arial" pitchFamily="34" charset="0"/>
                <a:cs typeface="Arial" pitchFamily="34" charset="0"/>
              </a:rPr>
              <a:t>AUDIÊNCIA PÚBLICA</a:t>
            </a:r>
          </a:p>
          <a:p>
            <a:pPr lvl="0" algn="ctr">
              <a:tabLst>
                <a:tab pos="2700338" algn="ctr"/>
                <a:tab pos="5400675" algn="r"/>
              </a:tabLst>
            </a:pPr>
            <a:endParaRPr lang="pt-BR" sz="2400" b="1" dirty="0" smtClean="0">
              <a:latin typeface="Arial" pitchFamily="34" charset="0"/>
              <a:cs typeface="Arial" pitchFamily="34" charset="0"/>
            </a:endParaRPr>
          </a:p>
          <a:p>
            <a:pPr lvl="0" algn="ctr">
              <a:tabLst>
                <a:tab pos="2700338" algn="ctr"/>
                <a:tab pos="5400675" algn="r"/>
              </a:tabLst>
            </a:pPr>
            <a:r>
              <a:rPr lang="pt-BR" sz="2400" b="1" dirty="0" smtClean="0">
                <a:latin typeface="Arial" pitchFamily="34" charset="0"/>
                <a:cs typeface="Arial" pitchFamily="34" charset="0"/>
              </a:rPr>
              <a:t>17 de setembro de 2015</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pic>
        <p:nvPicPr>
          <p:cNvPr id="8" name="Picture 5" descr="http://www.gesconconsultoria.com.br/Imagens/logo-Senado.png"/>
          <p:cNvPicPr>
            <a:picLocks noChangeAspect="1" noChangeArrowheads="1"/>
          </p:cNvPicPr>
          <p:nvPr/>
        </p:nvPicPr>
        <p:blipFill>
          <a:blip r:embed="rId3" cstate="print"/>
          <a:srcRect/>
          <a:stretch>
            <a:fillRect/>
          </a:stretch>
        </p:blipFill>
        <p:spPr bwMode="auto">
          <a:xfrm>
            <a:off x="395536" y="5949783"/>
            <a:ext cx="1419439" cy="719577"/>
          </a:xfrm>
          <a:prstGeom prst="rect">
            <a:avLst/>
          </a:prstGeom>
          <a:noFill/>
        </p:spPr>
      </p:pic>
      <p:sp>
        <p:nvSpPr>
          <p:cNvPr id="9" name="CaixaDeTexto 5"/>
          <p:cNvSpPr txBox="1">
            <a:spLocks noChangeArrowheads="1"/>
          </p:cNvSpPr>
          <p:nvPr/>
        </p:nvSpPr>
        <p:spPr bwMode="auto">
          <a:xfrm>
            <a:off x="5076056" y="1171486"/>
            <a:ext cx="4032448" cy="4108817"/>
          </a:xfrm>
          <a:prstGeom prst="rect">
            <a:avLst/>
          </a:prstGeom>
          <a:noFill/>
          <a:ln w="9525">
            <a:noFill/>
            <a:miter lim="800000"/>
            <a:headEnd/>
            <a:tailEnd/>
          </a:ln>
        </p:spPr>
        <p:txBody>
          <a:bodyPr wrap="square">
            <a:spAutoFit/>
          </a:bodyPr>
          <a:lstStyle/>
          <a:p>
            <a:pPr algn="ctr"/>
            <a:r>
              <a:rPr lang="pt-BR" sz="3600" b="1" dirty="0" smtClean="0"/>
              <a:t>Liberdade atrás das grades</a:t>
            </a:r>
          </a:p>
          <a:p>
            <a:pPr algn="ctr"/>
            <a:endParaRPr lang="pt-BR" sz="1400" b="1" dirty="0" smtClean="0"/>
          </a:p>
          <a:p>
            <a:pPr algn="ctr"/>
            <a:endParaRPr lang="pt-BR" sz="1100" b="1" dirty="0" smtClean="0"/>
          </a:p>
          <a:p>
            <a:pPr algn="ctr"/>
            <a:r>
              <a:rPr lang="pt-BR" sz="2400" b="1" dirty="0" smtClean="0"/>
              <a:t>Pedagogia social, política pública e cultura de paz</a:t>
            </a:r>
          </a:p>
          <a:p>
            <a:pPr algn="ctr"/>
            <a:endParaRPr lang="pt-BR" sz="2000" b="1" dirty="0" smtClean="0"/>
          </a:p>
          <a:p>
            <a:pPr algn="ctr"/>
            <a:endParaRPr lang="pt-BR" sz="2000" b="1" dirty="0" smtClean="0"/>
          </a:p>
          <a:p>
            <a:pPr algn="ctr"/>
            <a:endParaRPr lang="pt-BR" sz="2000" b="1" dirty="0" smtClean="0"/>
          </a:p>
          <a:p>
            <a:pPr algn="ctr"/>
            <a:endParaRPr lang="pt-BR" sz="2000" b="1" dirty="0" smtClean="0"/>
          </a:p>
          <a:p>
            <a:pPr algn="ctr"/>
            <a:r>
              <a:rPr lang="pt-BR" sz="3600" b="1" dirty="0" smtClean="0"/>
              <a:t>Dalila Lubiana</a:t>
            </a:r>
            <a:endParaRPr lang="pt-BR" sz="3600" b="1" dirty="0"/>
          </a:p>
        </p:txBody>
      </p:sp>
      <p:pic>
        <p:nvPicPr>
          <p:cNvPr id="10" name="Imagem 9"/>
          <p:cNvPicPr/>
          <p:nvPr/>
        </p:nvPicPr>
        <p:blipFill>
          <a:blip r:embed="rId4" cstate="print"/>
          <a:srcRect/>
          <a:stretch>
            <a:fillRect/>
          </a:stretch>
        </p:blipFill>
        <p:spPr bwMode="auto">
          <a:xfrm>
            <a:off x="-36512" y="-27384"/>
            <a:ext cx="5040560" cy="6885384"/>
          </a:xfrm>
          <a:prstGeom prst="rect">
            <a:avLst/>
          </a:prstGeom>
          <a:noFill/>
          <a:ln w="9525">
            <a:noFill/>
            <a:miter lim="800000"/>
            <a:headEnd/>
            <a:tailEnd/>
          </a:ln>
        </p:spPr>
      </p:pic>
      <p:pic>
        <p:nvPicPr>
          <p:cNvPr id="7" name="Picture 7" descr="http://www12.senado.gov.br/jovemsenador/jovem-senador/img/logo_senado.png"/>
          <p:cNvPicPr>
            <a:picLocks noChangeAspect="1" noChangeArrowheads="1"/>
          </p:cNvPicPr>
          <p:nvPr/>
        </p:nvPicPr>
        <p:blipFill>
          <a:blip r:embed="rId5"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3"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ontrols>
      <p:control spid="49154" name="ShockwaveFlash1" r:id="rId2" imgW="9142857" imgH="6523810"/>
    </p:controls>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2.jpg"/>
          <p:cNvPicPr>
            <a:picLocks noChangeAspect="1"/>
          </p:cNvPicPr>
          <p:nvPr/>
        </p:nvPicPr>
        <p:blipFill>
          <a:blip r:embed="rId2" cstate="print"/>
          <a:srcRect/>
          <a:stretch>
            <a:fillRect/>
          </a:stretch>
        </p:blipFill>
        <p:spPr bwMode="auto">
          <a:xfrm>
            <a:off x="683568" y="1234306"/>
            <a:ext cx="3403367" cy="2410718"/>
          </a:xfrm>
          <a:prstGeom prst="rect">
            <a:avLst/>
          </a:prstGeom>
          <a:noFill/>
          <a:ln w="9525">
            <a:noFill/>
            <a:miter lim="800000"/>
            <a:headEnd/>
            <a:tailEnd/>
          </a:ln>
        </p:spPr>
      </p:pic>
      <p:pic>
        <p:nvPicPr>
          <p:cNvPr id="4" name="Picture 2" descr="C:\Users\DL\Documents\-1O LIVRO-CPrego-PNP-DL+\Dalila-DENISE FOTOS LIVRO sem rosto\f67.jpg"/>
          <p:cNvPicPr>
            <a:picLocks noChangeAspect="1" noChangeArrowheads="1"/>
          </p:cNvPicPr>
          <p:nvPr/>
        </p:nvPicPr>
        <p:blipFill>
          <a:blip r:embed="rId3" cstate="print"/>
          <a:srcRect/>
          <a:stretch>
            <a:fillRect/>
          </a:stretch>
        </p:blipFill>
        <p:spPr bwMode="auto">
          <a:xfrm>
            <a:off x="4901024" y="3891846"/>
            <a:ext cx="3487400" cy="2489482"/>
          </a:xfrm>
          <a:prstGeom prst="rect">
            <a:avLst/>
          </a:prstGeom>
          <a:noFill/>
          <a:ln w="9525">
            <a:noFill/>
            <a:miter lim="800000"/>
            <a:headEnd/>
            <a:tailEnd/>
          </a:ln>
        </p:spPr>
      </p:pic>
      <p:pic>
        <p:nvPicPr>
          <p:cNvPr id="5" name="Picture 3" descr="3.3.jpg"/>
          <p:cNvPicPr>
            <a:picLocks noChangeAspect="1"/>
          </p:cNvPicPr>
          <p:nvPr/>
        </p:nvPicPr>
        <p:blipFill>
          <a:blip r:embed="rId4" cstate="print"/>
          <a:srcRect/>
          <a:stretch>
            <a:fillRect/>
          </a:stretch>
        </p:blipFill>
        <p:spPr bwMode="auto">
          <a:xfrm>
            <a:off x="4932040" y="1210727"/>
            <a:ext cx="3420368" cy="2506305"/>
          </a:xfrm>
          <a:prstGeom prst="rect">
            <a:avLst/>
          </a:prstGeom>
          <a:noFill/>
          <a:ln w="9525">
            <a:noFill/>
            <a:miter lim="800000"/>
            <a:headEnd/>
            <a:tailEnd/>
          </a:ln>
        </p:spPr>
      </p:pic>
      <p:pic>
        <p:nvPicPr>
          <p:cNvPr id="6" name="Picture 3" descr="deitados.jpg"/>
          <p:cNvPicPr>
            <a:picLocks noChangeAspect="1"/>
          </p:cNvPicPr>
          <p:nvPr/>
        </p:nvPicPr>
        <p:blipFill>
          <a:blip r:embed="rId5" cstate="print"/>
          <a:srcRect/>
          <a:stretch>
            <a:fillRect/>
          </a:stretch>
        </p:blipFill>
        <p:spPr bwMode="auto">
          <a:xfrm>
            <a:off x="755575" y="3861048"/>
            <a:ext cx="3409801" cy="2520029"/>
          </a:xfrm>
          <a:prstGeom prst="rect">
            <a:avLst/>
          </a:prstGeom>
          <a:noFill/>
          <a:ln w="9525">
            <a:noFill/>
            <a:miter lim="800000"/>
            <a:headEnd/>
            <a:tailEnd/>
          </a:ln>
        </p:spPr>
      </p:pic>
      <p:sp>
        <p:nvSpPr>
          <p:cNvPr id="7" name="Retângulo 6"/>
          <p:cNvSpPr/>
          <p:nvPr/>
        </p:nvSpPr>
        <p:spPr>
          <a:xfrm>
            <a:off x="827584" y="260648"/>
            <a:ext cx="7560840" cy="1077218"/>
          </a:xfrm>
          <a:prstGeom prst="rect">
            <a:avLst/>
          </a:prstGeom>
        </p:spPr>
        <p:txBody>
          <a:bodyPr wrap="square">
            <a:spAutoFit/>
          </a:bodyPr>
          <a:lstStyle/>
          <a:p>
            <a:r>
              <a:rPr lang="pt-BR" sz="3200" b="1" dirty="0" smtClean="0"/>
              <a:t>Seminário de 12 horas, conflitos e paz no corpo, vídeo e valores universais</a:t>
            </a:r>
            <a:endParaRPr lang="pt-BR" sz="3200" dirty="0"/>
          </a:p>
        </p:txBody>
      </p:sp>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6"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9" descr="5.jpg"/>
          <p:cNvPicPr>
            <a:picLocks noChangeAspect="1"/>
          </p:cNvPicPr>
          <p:nvPr/>
        </p:nvPicPr>
        <p:blipFill>
          <a:blip r:embed="rId2" cstate="print"/>
          <a:srcRect/>
          <a:stretch>
            <a:fillRect/>
          </a:stretch>
        </p:blipFill>
        <p:spPr bwMode="auto">
          <a:xfrm>
            <a:off x="216024" y="3933056"/>
            <a:ext cx="3995936" cy="2566485"/>
          </a:xfrm>
          <a:prstGeom prst="rect">
            <a:avLst/>
          </a:prstGeom>
          <a:noFill/>
          <a:ln w="9525">
            <a:noFill/>
            <a:miter lim="800000"/>
            <a:headEnd/>
            <a:tailEnd/>
          </a:ln>
        </p:spPr>
      </p:pic>
      <p:pic>
        <p:nvPicPr>
          <p:cNvPr id="8195" name="Picture 7" descr="6.jpg"/>
          <p:cNvPicPr>
            <a:picLocks noChangeAspect="1"/>
          </p:cNvPicPr>
          <p:nvPr/>
        </p:nvPicPr>
        <p:blipFill>
          <a:blip r:embed="rId3" cstate="print"/>
          <a:srcRect/>
          <a:stretch>
            <a:fillRect/>
          </a:stretch>
        </p:blipFill>
        <p:spPr bwMode="auto">
          <a:xfrm>
            <a:off x="4932040" y="3861048"/>
            <a:ext cx="3995936" cy="2677619"/>
          </a:xfrm>
          <a:prstGeom prst="rect">
            <a:avLst/>
          </a:prstGeom>
          <a:noFill/>
          <a:ln w="9525">
            <a:noFill/>
            <a:miter lim="800000"/>
            <a:headEnd/>
            <a:tailEnd/>
          </a:ln>
        </p:spPr>
      </p:pic>
      <p:pic>
        <p:nvPicPr>
          <p:cNvPr id="8196" name="Picture 8" descr="4.2.jpg"/>
          <p:cNvPicPr>
            <a:picLocks noChangeAspect="1"/>
          </p:cNvPicPr>
          <p:nvPr/>
        </p:nvPicPr>
        <p:blipFill>
          <a:blip r:embed="rId4" cstate="print"/>
          <a:srcRect/>
          <a:stretch>
            <a:fillRect/>
          </a:stretch>
        </p:blipFill>
        <p:spPr bwMode="auto">
          <a:xfrm>
            <a:off x="251520" y="1218661"/>
            <a:ext cx="3779912" cy="2426363"/>
          </a:xfrm>
          <a:prstGeom prst="rect">
            <a:avLst/>
          </a:prstGeom>
          <a:noFill/>
          <a:ln w="9525">
            <a:noFill/>
            <a:miter lim="800000"/>
            <a:headEnd/>
            <a:tailEnd/>
          </a:ln>
        </p:spPr>
      </p:pic>
      <p:pic>
        <p:nvPicPr>
          <p:cNvPr id="8197" name="Picture 11" descr="6.1.jpg"/>
          <p:cNvPicPr>
            <a:picLocks noChangeAspect="1"/>
          </p:cNvPicPr>
          <p:nvPr/>
        </p:nvPicPr>
        <p:blipFill>
          <a:blip r:embed="rId5" cstate="print"/>
          <a:srcRect/>
          <a:stretch>
            <a:fillRect/>
          </a:stretch>
        </p:blipFill>
        <p:spPr bwMode="auto">
          <a:xfrm>
            <a:off x="5436096" y="1085266"/>
            <a:ext cx="3456385" cy="2631766"/>
          </a:xfrm>
          <a:prstGeom prst="rect">
            <a:avLst/>
          </a:prstGeom>
          <a:noFill/>
          <a:ln w="9525">
            <a:noFill/>
            <a:miter lim="800000"/>
            <a:headEnd/>
            <a:tailEnd/>
          </a:ln>
        </p:spPr>
      </p:pic>
      <p:sp>
        <p:nvSpPr>
          <p:cNvPr id="6" name="CaixaDeTexto 5"/>
          <p:cNvSpPr txBox="1"/>
          <p:nvPr/>
        </p:nvSpPr>
        <p:spPr>
          <a:xfrm>
            <a:off x="539552" y="116632"/>
            <a:ext cx="8136903" cy="1077218"/>
          </a:xfrm>
          <a:prstGeom prst="rect">
            <a:avLst/>
          </a:prstGeom>
          <a:noFill/>
        </p:spPr>
        <p:txBody>
          <a:bodyPr wrap="square">
            <a:spAutoFit/>
          </a:bodyPr>
          <a:lstStyle/>
          <a:p>
            <a:pPr algn="ctr">
              <a:defRPr/>
            </a:pPr>
            <a:r>
              <a:rPr lang="pt-BR" sz="3200" b="1" dirty="0" smtClean="0"/>
              <a:t>Valores humanos com  ioga, expressão corporal e arte</a:t>
            </a:r>
            <a:endParaRPr lang="pt-BR" sz="2000" b="1" dirty="0">
              <a:solidFill>
                <a:schemeClr val="bg1">
                  <a:lumMod val="95000"/>
                </a:schemeClr>
              </a:solidFill>
            </a:endParaRPr>
          </a:p>
        </p:txBody>
      </p:sp>
      <p:sp>
        <p:nvSpPr>
          <p:cNvPr id="7"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8" name="Picture 7" descr="http://www12.senado.gov.br/jovemsenador/jovem-senador/img/logo_senado.png"/>
          <p:cNvPicPr>
            <a:picLocks noChangeAspect="1" noChangeArrowheads="1"/>
          </p:cNvPicPr>
          <p:nvPr/>
        </p:nvPicPr>
        <p:blipFill>
          <a:blip r:embed="rId6"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8.1.jpg"/>
          <p:cNvPicPr>
            <a:picLocks noChangeAspect="1"/>
          </p:cNvPicPr>
          <p:nvPr/>
        </p:nvPicPr>
        <p:blipFill>
          <a:blip r:embed="rId2" cstate="print"/>
          <a:srcRect/>
          <a:stretch>
            <a:fillRect/>
          </a:stretch>
        </p:blipFill>
        <p:spPr bwMode="auto">
          <a:xfrm>
            <a:off x="750350" y="1268785"/>
            <a:ext cx="3101570" cy="2376239"/>
          </a:xfrm>
          <a:prstGeom prst="rect">
            <a:avLst/>
          </a:prstGeom>
          <a:noFill/>
          <a:ln w="9525">
            <a:noFill/>
            <a:miter lim="800000"/>
            <a:headEnd/>
            <a:tailEnd/>
          </a:ln>
        </p:spPr>
      </p:pic>
      <p:sp>
        <p:nvSpPr>
          <p:cNvPr id="3" name="CaixaDeTexto 2"/>
          <p:cNvSpPr txBox="1"/>
          <p:nvPr/>
        </p:nvSpPr>
        <p:spPr>
          <a:xfrm>
            <a:off x="539552" y="116632"/>
            <a:ext cx="8136903" cy="1077218"/>
          </a:xfrm>
          <a:prstGeom prst="rect">
            <a:avLst/>
          </a:prstGeom>
          <a:noFill/>
        </p:spPr>
        <p:txBody>
          <a:bodyPr wrap="square">
            <a:spAutoFit/>
          </a:bodyPr>
          <a:lstStyle/>
          <a:p>
            <a:pPr algn="ctr">
              <a:defRPr/>
            </a:pPr>
            <a:r>
              <a:rPr lang="pt-BR" sz="3200" b="1" dirty="0"/>
              <a:t>Jogos </a:t>
            </a:r>
            <a:r>
              <a:rPr lang="pt-BR" sz="3200" b="1" dirty="0" smtClean="0"/>
              <a:t>cooperativos, dança circular e valores, automassagem e meditação</a:t>
            </a:r>
          </a:p>
        </p:txBody>
      </p:sp>
      <p:pic>
        <p:nvPicPr>
          <p:cNvPr id="4" name="Picture 4" descr="3.jpg"/>
          <p:cNvPicPr>
            <a:picLocks noChangeAspect="1"/>
          </p:cNvPicPr>
          <p:nvPr/>
        </p:nvPicPr>
        <p:blipFill>
          <a:blip r:embed="rId3" cstate="print"/>
          <a:srcRect/>
          <a:stretch>
            <a:fillRect/>
          </a:stretch>
        </p:blipFill>
        <p:spPr bwMode="auto">
          <a:xfrm>
            <a:off x="5004048" y="4312234"/>
            <a:ext cx="3376458" cy="2141102"/>
          </a:xfrm>
          <a:prstGeom prst="rect">
            <a:avLst/>
          </a:prstGeom>
          <a:noFill/>
          <a:ln w="9525">
            <a:noFill/>
            <a:miter lim="800000"/>
            <a:headEnd/>
            <a:tailEnd/>
          </a:ln>
        </p:spPr>
      </p:pic>
      <p:pic>
        <p:nvPicPr>
          <p:cNvPr id="5" name="Picture 3" descr="8.8.jpg"/>
          <p:cNvPicPr>
            <a:picLocks noChangeAspect="1"/>
          </p:cNvPicPr>
          <p:nvPr/>
        </p:nvPicPr>
        <p:blipFill>
          <a:blip r:embed="rId4" cstate="print"/>
          <a:srcRect/>
          <a:stretch>
            <a:fillRect/>
          </a:stretch>
        </p:blipFill>
        <p:spPr bwMode="auto">
          <a:xfrm>
            <a:off x="683568" y="3903589"/>
            <a:ext cx="3168352" cy="2621755"/>
          </a:xfrm>
          <a:prstGeom prst="rect">
            <a:avLst/>
          </a:prstGeom>
          <a:noFill/>
          <a:ln w="9525">
            <a:noFill/>
            <a:miter lim="800000"/>
            <a:headEnd/>
            <a:tailEnd/>
          </a:ln>
        </p:spPr>
      </p:pic>
      <p:pic>
        <p:nvPicPr>
          <p:cNvPr id="6" name="Picture 3" descr="11.jpg"/>
          <p:cNvPicPr>
            <a:picLocks noChangeAspect="1"/>
          </p:cNvPicPr>
          <p:nvPr/>
        </p:nvPicPr>
        <p:blipFill>
          <a:blip r:embed="rId5" cstate="print"/>
          <a:srcRect/>
          <a:stretch>
            <a:fillRect/>
          </a:stretch>
        </p:blipFill>
        <p:spPr bwMode="auto">
          <a:xfrm>
            <a:off x="5004048" y="1323468"/>
            <a:ext cx="3395985" cy="2393564"/>
          </a:xfrm>
          <a:prstGeom prst="rect">
            <a:avLst/>
          </a:prstGeom>
          <a:noFill/>
          <a:ln w="9525">
            <a:noFill/>
            <a:miter lim="800000"/>
            <a:headEnd/>
            <a:tailEnd/>
          </a:ln>
        </p:spPr>
      </p:pic>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6"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descr="9.jpg"/>
          <p:cNvPicPr>
            <a:picLocks noChangeAspect="1"/>
          </p:cNvPicPr>
          <p:nvPr/>
        </p:nvPicPr>
        <p:blipFill>
          <a:blip r:embed="rId2" cstate="print"/>
          <a:srcRect/>
          <a:stretch>
            <a:fillRect/>
          </a:stretch>
        </p:blipFill>
        <p:spPr bwMode="auto">
          <a:xfrm>
            <a:off x="4716016" y="1052736"/>
            <a:ext cx="4040063" cy="5375278"/>
          </a:xfrm>
          <a:prstGeom prst="rect">
            <a:avLst/>
          </a:prstGeom>
          <a:noFill/>
          <a:ln w="9525">
            <a:noFill/>
            <a:miter lim="800000"/>
            <a:headEnd/>
            <a:tailEnd/>
          </a:ln>
        </p:spPr>
      </p:pic>
      <p:pic>
        <p:nvPicPr>
          <p:cNvPr id="11267" name="Picture 4" descr="4.4.jpg"/>
          <p:cNvPicPr>
            <a:picLocks noChangeAspect="1"/>
          </p:cNvPicPr>
          <p:nvPr/>
        </p:nvPicPr>
        <p:blipFill>
          <a:blip r:embed="rId3" cstate="print"/>
          <a:srcRect/>
          <a:stretch>
            <a:fillRect/>
          </a:stretch>
        </p:blipFill>
        <p:spPr bwMode="auto">
          <a:xfrm>
            <a:off x="467544" y="4043186"/>
            <a:ext cx="3672408" cy="2410149"/>
          </a:xfrm>
          <a:prstGeom prst="rect">
            <a:avLst/>
          </a:prstGeom>
          <a:noFill/>
          <a:ln w="9525">
            <a:noFill/>
            <a:miter lim="800000"/>
            <a:headEnd/>
            <a:tailEnd/>
          </a:ln>
        </p:spPr>
      </p:pic>
      <p:pic>
        <p:nvPicPr>
          <p:cNvPr id="11268" name="Picture 5" descr="4.5.jpg"/>
          <p:cNvPicPr>
            <a:picLocks noChangeAspect="1"/>
          </p:cNvPicPr>
          <p:nvPr/>
        </p:nvPicPr>
        <p:blipFill>
          <a:blip r:embed="rId4" cstate="print"/>
          <a:srcRect/>
          <a:stretch>
            <a:fillRect/>
          </a:stretch>
        </p:blipFill>
        <p:spPr bwMode="auto">
          <a:xfrm>
            <a:off x="467544" y="1052736"/>
            <a:ext cx="3645625" cy="2736304"/>
          </a:xfrm>
          <a:prstGeom prst="rect">
            <a:avLst/>
          </a:prstGeom>
          <a:noFill/>
          <a:ln w="9525">
            <a:noFill/>
            <a:miter lim="800000"/>
            <a:headEnd/>
            <a:tailEnd/>
          </a:ln>
        </p:spPr>
      </p:pic>
      <p:sp>
        <p:nvSpPr>
          <p:cNvPr id="5" name="Retângulo 4"/>
          <p:cNvSpPr/>
          <p:nvPr/>
        </p:nvSpPr>
        <p:spPr>
          <a:xfrm>
            <a:off x="323528" y="332656"/>
            <a:ext cx="8424936" cy="584775"/>
          </a:xfrm>
          <a:prstGeom prst="rect">
            <a:avLst/>
          </a:prstGeom>
        </p:spPr>
        <p:txBody>
          <a:bodyPr wrap="square">
            <a:spAutoFit/>
          </a:bodyPr>
          <a:lstStyle/>
          <a:p>
            <a:pPr algn="ctr"/>
            <a:r>
              <a:rPr lang="pt-BR" sz="3200" b="1" dirty="0" smtClean="0"/>
              <a:t>Arte, palestras e orientações</a:t>
            </a:r>
            <a:endParaRPr lang="pt-BR" sz="3200" dirty="0"/>
          </a:p>
        </p:txBody>
      </p:sp>
      <p:pic>
        <p:nvPicPr>
          <p:cNvPr id="6" name="Picture 16" descr="13.3.jpg"/>
          <p:cNvPicPr>
            <a:picLocks noChangeAspect="1"/>
          </p:cNvPicPr>
          <p:nvPr/>
        </p:nvPicPr>
        <p:blipFill>
          <a:blip r:embed="rId5" cstate="print"/>
          <a:srcRect/>
          <a:stretch>
            <a:fillRect/>
          </a:stretch>
        </p:blipFill>
        <p:spPr bwMode="auto">
          <a:xfrm>
            <a:off x="498723" y="1052736"/>
            <a:ext cx="3641229" cy="2771337"/>
          </a:xfrm>
          <a:prstGeom prst="rect">
            <a:avLst/>
          </a:prstGeom>
          <a:noFill/>
          <a:ln w="9525">
            <a:noFill/>
            <a:miter lim="800000"/>
            <a:headEnd/>
            <a:tailEnd/>
          </a:ln>
        </p:spPr>
      </p:pic>
      <p:sp>
        <p:nvSpPr>
          <p:cNvPr id="7" name="CaixaDeTexto 5"/>
          <p:cNvSpPr txBox="1">
            <a:spLocks noChangeArrowheads="1"/>
          </p:cNvSpPr>
          <p:nvPr/>
        </p:nvSpPr>
        <p:spPr bwMode="auto">
          <a:xfrm>
            <a:off x="35496" y="6597352"/>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8" name="Picture 7" descr="http://www12.senado.gov.br/jovemsenador/jovem-senador/img/logo_senado.png"/>
          <p:cNvPicPr>
            <a:picLocks noChangeAspect="1" noChangeArrowheads="1"/>
          </p:cNvPicPr>
          <p:nvPr/>
        </p:nvPicPr>
        <p:blipFill>
          <a:blip r:embed="rId6"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15.jpg"/>
          <p:cNvPicPr>
            <a:picLocks noChangeAspect="1"/>
          </p:cNvPicPr>
          <p:nvPr/>
        </p:nvPicPr>
        <p:blipFill>
          <a:blip r:embed="rId3" cstate="print"/>
          <a:srcRect/>
          <a:stretch>
            <a:fillRect/>
          </a:stretch>
        </p:blipFill>
        <p:spPr bwMode="auto">
          <a:xfrm>
            <a:off x="611560" y="1279271"/>
            <a:ext cx="3383731" cy="2365753"/>
          </a:xfrm>
          <a:prstGeom prst="rect">
            <a:avLst/>
          </a:prstGeom>
          <a:noFill/>
          <a:ln w="9525">
            <a:noFill/>
            <a:miter lim="800000"/>
            <a:headEnd/>
            <a:tailEnd/>
          </a:ln>
        </p:spPr>
      </p:pic>
      <p:sp>
        <p:nvSpPr>
          <p:cNvPr id="3" name="CaixaDeTexto 2"/>
          <p:cNvSpPr txBox="1"/>
          <p:nvPr/>
        </p:nvSpPr>
        <p:spPr>
          <a:xfrm>
            <a:off x="395536" y="260648"/>
            <a:ext cx="8136904" cy="1077218"/>
          </a:xfrm>
          <a:prstGeom prst="rect">
            <a:avLst/>
          </a:prstGeom>
          <a:noFill/>
        </p:spPr>
        <p:txBody>
          <a:bodyPr wrap="square">
            <a:spAutoFit/>
          </a:bodyPr>
          <a:lstStyle/>
          <a:p>
            <a:pPr algn="ctr">
              <a:defRPr/>
            </a:pPr>
            <a:r>
              <a:rPr lang="pt-BR" sz="3200" b="1" dirty="0" smtClean="0"/>
              <a:t>Interna em Congresso, canto, Eventos: “paz no Planeta” e Congresso</a:t>
            </a:r>
            <a:endParaRPr lang="pt-BR" sz="3200" b="1" dirty="0"/>
          </a:p>
        </p:txBody>
      </p:sp>
      <p:pic>
        <p:nvPicPr>
          <p:cNvPr id="4" name="Imagem 9"/>
          <p:cNvPicPr>
            <a:picLocks noChangeAspect="1" noChangeArrowheads="1"/>
          </p:cNvPicPr>
          <p:nvPr/>
        </p:nvPicPr>
        <p:blipFill>
          <a:blip r:embed="rId4" cstate="print"/>
          <a:srcRect/>
          <a:stretch>
            <a:fillRect/>
          </a:stretch>
        </p:blipFill>
        <p:spPr bwMode="auto">
          <a:xfrm>
            <a:off x="5151759" y="1263645"/>
            <a:ext cx="3164657" cy="2381379"/>
          </a:xfrm>
          <a:prstGeom prst="rect">
            <a:avLst/>
          </a:prstGeom>
          <a:noFill/>
          <a:ln w="9525">
            <a:noFill/>
            <a:miter lim="800000"/>
            <a:headEnd/>
            <a:tailEnd/>
          </a:ln>
        </p:spPr>
      </p:pic>
      <p:pic>
        <p:nvPicPr>
          <p:cNvPr id="5" name="Picture 4" descr="9.5.jpg"/>
          <p:cNvPicPr>
            <a:picLocks noChangeAspect="1"/>
          </p:cNvPicPr>
          <p:nvPr/>
        </p:nvPicPr>
        <p:blipFill>
          <a:blip r:embed="rId5" cstate="print"/>
          <a:srcRect/>
          <a:stretch>
            <a:fillRect/>
          </a:stretch>
        </p:blipFill>
        <p:spPr bwMode="auto">
          <a:xfrm>
            <a:off x="6603825" y="4149080"/>
            <a:ext cx="1712591" cy="2376263"/>
          </a:xfrm>
          <a:prstGeom prst="rect">
            <a:avLst/>
          </a:prstGeom>
          <a:noFill/>
          <a:ln w="9525">
            <a:noFill/>
            <a:miter lim="800000"/>
            <a:headEnd/>
            <a:tailEnd/>
          </a:ln>
        </p:spPr>
      </p:pic>
      <p:pic>
        <p:nvPicPr>
          <p:cNvPr id="6" name="Picture 3" descr="9.9.jpg"/>
          <p:cNvPicPr>
            <a:picLocks noChangeAspect="1"/>
          </p:cNvPicPr>
          <p:nvPr/>
        </p:nvPicPr>
        <p:blipFill>
          <a:blip r:embed="rId6" cstate="print"/>
          <a:srcRect/>
          <a:stretch>
            <a:fillRect/>
          </a:stretch>
        </p:blipFill>
        <p:spPr bwMode="auto">
          <a:xfrm>
            <a:off x="539552" y="4149080"/>
            <a:ext cx="1640229" cy="2376264"/>
          </a:xfrm>
          <a:prstGeom prst="rect">
            <a:avLst/>
          </a:prstGeom>
          <a:noFill/>
          <a:ln w="9525">
            <a:noFill/>
            <a:miter lim="800000"/>
            <a:headEnd/>
            <a:tailEnd/>
          </a:ln>
        </p:spPr>
      </p:pic>
      <p:pic>
        <p:nvPicPr>
          <p:cNvPr id="7" name="Picture 3" descr="16.1.jpg"/>
          <p:cNvPicPr>
            <a:picLocks noChangeAspect="1"/>
          </p:cNvPicPr>
          <p:nvPr/>
        </p:nvPicPr>
        <p:blipFill>
          <a:blip r:embed="rId7" cstate="print"/>
          <a:srcRect/>
          <a:stretch>
            <a:fillRect/>
          </a:stretch>
        </p:blipFill>
        <p:spPr bwMode="auto">
          <a:xfrm>
            <a:off x="2843809" y="4077072"/>
            <a:ext cx="3312367" cy="2483925"/>
          </a:xfrm>
          <a:prstGeom prst="rect">
            <a:avLst/>
          </a:prstGeom>
          <a:noFill/>
          <a:ln w="9525">
            <a:noFill/>
            <a:miter lim="800000"/>
            <a:headEnd/>
            <a:tailEnd/>
          </a:ln>
        </p:spPr>
      </p:pic>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8"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DL\Pictures\PRESIDIO TUCUM LIN TAPETES Imagem1.bmp"/>
          <p:cNvPicPr>
            <a:picLocks noChangeAspect="1" noChangeArrowheads="1"/>
          </p:cNvPicPr>
          <p:nvPr/>
        </p:nvPicPr>
        <p:blipFill>
          <a:blip r:embed="rId2" cstate="print"/>
          <a:srcRect/>
          <a:stretch>
            <a:fillRect/>
          </a:stretch>
        </p:blipFill>
        <p:spPr bwMode="auto">
          <a:xfrm>
            <a:off x="755576" y="984457"/>
            <a:ext cx="7616205" cy="5468879"/>
          </a:xfrm>
          <a:prstGeom prst="rect">
            <a:avLst/>
          </a:prstGeom>
          <a:noFill/>
          <a:ln w="9525">
            <a:noFill/>
            <a:miter lim="800000"/>
            <a:headEnd/>
            <a:tailEnd/>
          </a:ln>
        </p:spPr>
      </p:pic>
      <p:pic>
        <p:nvPicPr>
          <p:cNvPr id="24579" name="Picture 4" descr="3.5.jpg"/>
          <p:cNvPicPr>
            <a:picLocks noChangeAspect="1"/>
          </p:cNvPicPr>
          <p:nvPr/>
        </p:nvPicPr>
        <p:blipFill>
          <a:blip r:embed="rId3" cstate="print"/>
          <a:srcRect/>
          <a:stretch>
            <a:fillRect/>
          </a:stretch>
        </p:blipFill>
        <p:spPr bwMode="auto">
          <a:xfrm>
            <a:off x="6876256" y="1057151"/>
            <a:ext cx="1370013" cy="2155825"/>
          </a:xfrm>
          <a:prstGeom prst="rect">
            <a:avLst/>
          </a:prstGeom>
          <a:noFill/>
          <a:ln w="9525">
            <a:noFill/>
            <a:miter lim="800000"/>
            <a:headEnd/>
            <a:tailEnd/>
          </a:ln>
        </p:spPr>
      </p:pic>
      <p:sp>
        <p:nvSpPr>
          <p:cNvPr id="4" name="Retângulo 3"/>
          <p:cNvSpPr/>
          <p:nvPr/>
        </p:nvSpPr>
        <p:spPr>
          <a:xfrm>
            <a:off x="827584" y="344850"/>
            <a:ext cx="7488832" cy="584775"/>
          </a:xfrm>
          <a:prstGeom prst="rect">
            <a:avLst/>
          </a:prstGeom>
        </p:spPr>
        <p:txBody>
          <a:bodyPr wrap="square">
            <a:spAutoFit/>
          </a:bodyPr>
          <a:lstStyle/>
          <a:p>
            <a:pPr algn="ctr"/>
            <a:r>
              <a:rPr lang="pt-BR" sz="3200" b="1" dirty="0" err="1" smtClean="0"/>
              <a:t>L.I.N.</a:t>
            </a:r>
            <a:r>
              <a:rPr lang="pt-BR" sz="3200" b="1" dirty="0" smtClean="0"/>
              <a:t> - 82 anos</a:t>
            </a:r>
            <a:endParaRPr lang="pt-BR" sz="3200" b="1" dirty="0"/>
          </a:p>
        </p:txBody>
      </p:sp>
      <p:sp>
        <p:nvSpPr>
          <p:cNvPr id="5"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6"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42.jpg"/>
          <p:cNvPicPr>
            <a:picLocks noChangeAspect="1"/>
          </p:cNvPicPr>
          <p:nvPr/>
        </p:nvPicPr>
        <p:blipFill>
          <a:blip r:embed="rId2" cstate="print"/>
          <a:srcRect/>
          <a:stretch>
            <a:fillRect/>
          </a:stretch>
        </p:blipFill>
        <p:spPr bwMode="auto">
          <a:xfrm>
            <a:off x="5724128" y="1196752"/>
            <a:ext cx="2557302" cy="1808161"/>
          </a:xfrm>
          <a:prstGeom prst="rect">
            <a:avLst/>
          </a:prstGeom>
          <a:noFill/>
          <a:ln w="9525">
            <a:noFill/>
            <a:miter lim="800000"/>
            <a:headEnd/>
            <a:tailEnd/>
          </a:ln>
        </p:spPr>
      </p:pic>
      <p:pic>
        <p:nvPicPr>
          <p:cNvPr id="15363" name="Picture 3" descr="14.jpg"/>
          <p:cNvPicPr>
            <a:picLocks noChangeAspect="1"/>
          </p:cNvPicPr>
          <p:nvPr/>
        </p:nvPicPr>
        <p:blipFill>
          <a:blip r:embed="rId3" cstate="print"/>
          <a:srcRect/>
          <a:stretch>
            <a:fillRect/>
          </a:stretch>
        </p:blipFill>
        <p:spPr bwMode="auto">
          <a:xfrm>
            <a:off x="5724128" y="3284984"/>
            <a:ext cx="2664296" cy="3238614"/>
          </a:xfrm>
          <a:prstGeom prst="rect">
            <a:avLst/>
          </a:prstGeom>
          <a:noFill/>
          <a:ln w="9525">
            <a:noFill/>
            <a:miter lim="800000"/>
            <a:headEnd/>
            <a:tailEnd/>
          </a:ln>
        </p:spPr>
      </p:pic>
      <p:pic>
        <p:nvPicPr>
          <p:cNvPr id="15364" name="Picture 6" descr="2.34.jpg"/>
          <p:cNvPicPr>
            <a:picLocks noChangeAspect="1"/>
          </p:cNvPicPr>
          <p:nvPr/>
        </p:nvPicPr>
        <p:blipFill>
          <a:blip r:embed="rId4" cstate="print"/>
          <a:srcRect/>
          <a:stretch>
            <a:fillRect/>
          </a:stretch>
        </p:blipFill>
        <p:spPr bwMode="auto">
          <a:xfrm>
            <a:off x="467544" y="1124743"/>
            <a:ext cx="1814733" cy="2520281"/>
          </a:xfrm>
          <a:prstGeom prst="rect">
            <a:avLst/>
          </a:prstGeom>
          <a:noFill/>
          <a:ln w="9525">
            <a:noFill/>
            <a:miter lim="800000"/>
            <a:headEnd/>
            <a:tailEnd/>
          </a:ln>
        </p:spPr>
      </p:pic>
      <p:pic>
        <p:nvPicPr>
          <p:cNvPr id="15365" name="Picture 7" descr="3.35.jpg"/>
          <p:cNvPicPr>
            <a:picLocks noChangeAspect="1"/>
          </p:cNvPicPr>
          <p:nvPr/>
        </p:nvPicPr>
        <p:blipFill>
          <a:blip r:embed="rId5" cstate="print"/>
          <a:srcRect/>
          <a:stretch>
            <a:fillRect/>
          </a:stretch>
        </p:blipFill>
        <p:spPr bwMode="auto">
          <a:xfrm>
            <a:off x="2460717" y="1103143"/>
            <a:ext cx="1728192" cy="2541881"/>
          </a:xfrm>
          <a:prstGeom prst="rect">
            <a:avLst/>
          </a:prstGeom>
          <a:noFill/>
          <a:ln w="9525">
            <a:noFill/>
            <a:miter lim="800000"/>
            <a:headEnd/>
            <a:tailEnd/>
          </a:ln>
        </p:spPr>
      </p:pic>
      <p:pic>
        <p:nvPicPr>
          <p:cNvPr id="15366" name="Picture 8" descr="3.36.jpg"/>
          <p:cNvPicPr>
            <a:picLocks noChangeAspect="1"/>
          </p:cNvPicPr>
          <p:nvPr/>
        </p:nvPicPr>
        <p:blipFill>
          <a:blip r:embed="rId6" cstate="print"/>
          <a:srcRect/>
          <a:stretch>
            <a:fillRect/>
          </a:stretch>
        </p:blipFill>
        <p:spPr bwMode="auto">
          <a:xfrm>
            <a:off x="467544" y="3717032"/>
            <a:ext cx="3744416" cy="2808312"/>
          </a:xfrm>
          <a:prstGeom prst="rect">
            <a:avLst/>
          </a:prstGeom>
          <a:noFill/>
          <a:ln w="9525">
            <a:noFill/>
            <a:miter lim="800000"/>
            <a:headEnd/>
            <a:tailEnd/>
          </a:ln>
        </p:spPr>
      </p:pic>
      <p:sp>
        <p:nvSpPr>
          <p:cNvPr id="7" name="Retângulo 6"/>
          <p:cNvSpPr/>
          <p:nvPr/>
        </p:nvSpPr>
        <p:spPr>
          <a:xfrm>
            <a:off x="323528" y="332656"/>
            <a:ext cx="8424936" cy="584775"/>
          </a:xfrm>
          <a:prstGeom prst="rect">
            <a:avLst/>
          </a:prstGeom>
        </p:spPr>
        <p:txBody>
          <a:bodyPr wrap="square">
            <a:spAutoFit/>
          </a:bodyPr>
          <a:lstStyle/>
          <a:p>
            <a:pPr algn="ctr"/>
            <a:r>
              <a:rPr lang="pt-BR" sz="3200" b="1" dirty="0" smtClean="0"/>
              <a:t>Recados da prisão</a:t>
            </a:r>
            <a:endParaRPr lang="pt-BR" sz="3200" dirty="0"/>
          </a:p>
        </p:txBody>
      </p:sp>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7"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22.2.jpg"/>
          <p:cNvPicPr>
            <a:picLocks noChangeAspect="1"/>
          </p:cNvPicPr>
          <p:nvPr/>
        </p:nvPicPr>
        <p:blipFill>
          <a:blip r:embed="rId2" cstate="print"/>
          <a:srcRect/>
          <a:stretch>
            <a:fillRect/>
          </a:stretch>
        </p:blipFill>
        <p:spPr bwMode="auto">
          <a:xfrm>
            <a:off x="971600" y="1052736"/>
            <a:ext cx="7128792" cy="5281173"/>
          </a:xfrm>
          <a:prstGeom prst="rect">
            <a:avLst/>
          </a:prstGeom>
          <a:noFill/>
          <a:ln w="9525">
            <a:noFill/>
            <a:miter lim="800000"/>
            <a:headEnd/>
            <a:tailEnd/>
          </a:ln>
        </p:spPr>
      </p:pic>
      <p:pic>
        <p:nvPicPr>
          <p:cNvPr id="4" name="Picture 3" descr="18a.jpg"/>
          <p:cNvPicPr>
            <a:picLocks noChangeAspect="1"/>
          </p:cNvPicPr>
          <p:nvPr/>
        </p:nvPicPr>
        <p:blipFill>
          <a:blip r:embed="rId3" cstate="print"/>
          <a:srcRect/>
          <a:stretch>
            <a:fillRect/>
          </a:stretch>
        </p:blipFill>
        <p:spPr bwMode="auto">
          <a:xfrm>
            <a:off x="3875801" y="4941178"/>
            <a:ext cx="1920335" cy="1440150"/>
          </a:xfrm>
          <a:prstGeom prst="rect">
            <a:avLst/>
          </a:prstGeom>
          <a:noFill/>
          <a:ln w="9525">
            <a:noFill/>
            <a:miter lim="800000"/>
            <a:headEnd/>
            <a:tailEnd/>
          </a:ln>
        </p:spPr>
      </p:pic>
      <p:sp>
        <p:nvSpPr>
          <p:cNvPr id="5" name="Retângulo 4"/>
          <p:cNvSpPr/>
          <p:nvPr/>
        </p:nvSpPr>
        <p:spPr>
          <a:xfrm>
            <a:off x="971600" y="332656"/>
            <a:ext cx="7056784" cy="584775"/>
          </a:xfrm>
          <a:prstGeom prst="rect">
            <a:avLst/>
          </a:prstGeom>
        </p:spPr>
        <p:txBody>
          <a:bodyPr wrap="square">
            <a:spAutoFit/>
          </a:bodyPr>
          <a:lstStyle/>
          <a:p>
            <a:pPr algn="ctr"/>
            <a:r>
              <a:rPr lang="pt-BR" sz="3200" b="1" dirty="0" smtClean="0"/>
              <a:t>Campanhas - saúde</a:t>
            </a:r>
            <a:endParaRPr lang="pt-BR" sz="3200" dirty="0"/>
          </a:p>
        </p:txBody>
      </p:sp>
      <p:sp>
        <p:nvSpPr>
          <p:cNvPr id="6"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7"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7.7.jpg"/>
          <p:cNvPicPr>
            <a:picLocks noChangeAspect="1"/>
          </p:cNvPicPr>
          <p:nvPr/>
        </p:nvPicPr>
        <p:blipFill>
          <a:blip r:embed="rId2" cstate="print"/>
          <a:srcRect/>
          <a:stretch>
            <a:fillRect/>
          </a:stretch>
        </p:blipFill>
        <p:spPr bwMode="auto">
          <a:xfrm>
            <a:off x="864096" y="540669"/>
            <a:ext cx="7524328" cy="5768651"/>
          </a:xfrm>
          <a:prstGeom prst="rect">
            <a:avLst/>
          </a:prstGeom>
          <a:noFill/>
          <a:ln w="9525">
            <a:noFill/>
            <a:miter lim="800000"/>
            <a:headEnd/>
            <a:tailEnd/>
          </a:ln>
        </p:spPr>
      </p:pic>
      <p:sp>
        <p:nvSpPr>
          <p:cNvPr id="3"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4"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755576" y="1115246"/>
            <a:ext cx="7621209" cy="5004922"/>
          </a:xfrm>
          <a:prstGeom prst="rect">
            <a:avLst/>
          </a:prstGeom>
          <a:noFill/>
          <a:ln w="9525">
            <a:noFill/>
            <a:miter lim="800000"/>
            <a:headEnd/>
            <a:tailEnd/>
          </a:ln>
        </p:spPr>
      </p:pic>
      <p:pic>
        <p:nvPicPr>
          <p:cNvPr id="3" name="Picture 4" descr="17.jpg"/>
          <p:cNvPicPr>
            <a:picLocks noChangeAspect="1"/>
          </p:cNvPicPr>
          <p:nvPr/>
        </p:nvPicPr>
        <p:blipFill>
          <a:blip r:embed="rId3" cstate="print"/>
          <a:srcRect/>
          <a:stretch>
            <a:fillRect/>
          </a:stretch>
        </p:blipFill>
        <p:spPr bwMode="auto">
          <a:xfrm>
            <a:off x="971600" y="1268760"/>
            <a:ext cx="2016224" cy="1359779"/>
          </a:xfrm>
          <a:prstGeom prst="rect">
            <a:avLst/>
          </a:prstGeom>
          <a:noFill/>
          <a:ln w="9525">
            <a:noFill/>
            <a:miter lim="800000"/>
            <a:headEnd/>
            <a:tailEnd/>
          </a:ln>
        </p:spPr>
      </p:pic>
      <p:sp>
        <p:nvSpPr>
          <p:cNvPr id="5" name="CaixaDeTexto 4"/>
          <p:cNvSpPr txBox="1"/>
          <p:nvPr/>
        </p:nvSpPr>
        <p:spPr>
          <a:xfrm>
            <a:off x="755576" y="260648"/>
            <a:ext cx="7632848" cy="646331"/>
          </a:xfrm>
          <a:prstGeom prst="rect">
            <a:avLst/>
          </a:prstGeom>
          <a:noFill/>
        </p:spPr>
        <p:txBody>
          <a:bodyPr wrap="square">
            <a:spAutoFit/>
          </a:bodyPr>
          <a:lstStyle/>
          <a:p>
            <a:pPr algn="ctr">
              <a:defRPr/>
            </a:pPr>
            <a:r>
              <a:rPr lang="pt-BR" sz="3600" b="1" dirty="0" smtClean="0"/>
              <a:t>Certificações</a:t>
            </a:r>
            <a:endParaRPr lang="pt-BR" sz="3600" b="1" dirty="0"/>
          </a:p>
        </p:txBody>
      </p:sp>
      <p:sp>
        <p:nvSpPr>
          <p:cNvPr id="6"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7"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DL\Documents\-1O LIVRO-CPrego-PNP-DL+\Dalila-DENISE FOTOS LIVRO sem rosto\f71.jpg"/>
          <p:cNvPicPr>
            <a:picLocks noChangeAspect="1" noChangeArrowheads="1"/>
          </p:cNvPicPr>
          <p:nvPr/>
        </p:nvPicPr>
        <p:blipFill>
          <a:blip r:embed="rId2" cstate="print"/>
          <a:srcRect/>
          <a:stretch>
            <a:fillRect/>
          </a:stretch>
        </p:blipFill>
        <p:spPr bwMode="auto">
          <a:xfrm>
            <a:off x="755576" y="1182335"/>
            <a:ext cx="7704658" cy="4910961"/>
          </a:xfrm>
          <a:prstGeom prst="rect">
            <a:avLst/>
          </a:prstGeom>
          <a:noFill/>
          <a:ln w="9525">
            <a:noFill/>
            <a:miter lim="800000"/>
            <a:headEnd/>
            <a:tailEnd/>
          </a:ln>
        </p:spPr>
      </p:pic>
      <p:sp>
        <p:nvSpPr>
          <p:cNvPr id="3" name="Retângulo 2"/>
          <p:cNvSpPr/>
          <p:nvPr/>
        </p:nvSpPr>
        <p:spPr>
          <a:xfrm>
            <a:off x="683568" y="395953"/>
            <a:ext cx="7848872" cy="584775"/>
          </a:xfrm>
          <a:prstGeom prst="rect">
            <a:avLst/>
          </a:prstGeom>
        </p:spPr>
        <p:txBody>
          <a:bodyPr wrap="square">
            <a:spAutoFit/>
          </a:bodyPr>
          <a:lstStyle/>
          <a:p>
            <a:pPr algn="ctr"/>
            <a:r>
              <a:rPr lang="pt-BR" sz="3200" b="1" dirty="0" smtClean="0"/>
              <a:t>Presépio Vivo</a:t>
            </a:r>
            <a:endParaRPr lang="pt-BR" sz="3200" b="1" dirty="0"/>
          </a:p>
        </p:txBody>
      </p:sp>
      <p:sp>
        <p:nvSpPr>
          <p:cNvPr id="4"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5"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21.jpg"/>
          <p:cNvPicPr>
            <a:picLocks noChangeAspect="1"/>
          </p:cNvPicPr>
          <p:nvPr/>
        </p:nvPicPr>
        <p:blipFill>
          <a:blip r:embed="rId2" cstate="print"/>
          <a:srcRect/>
          <a:stretch>
            <a:fillRect/>
          </a:stretch>
        </p:blipFill>
        <p:spPr bwMode="auto">
          <a:xfrm>
            <a:off x="563472" y="404664"/>
            <a:ext cx="3352477" cy="6048672"/>
          </a:xfrm>
          <a:prstGeom prst="rect">
            <a:avLst/>
          </a:prstGeom>
          <a:noFill/>
          <a:ln w="9525">
            <a:noFill/>
            <a:miter lim="800000"/>
            <a:headEnd/>
            <a:tailEnd/>
          </a:ln>
        </p:spPr>
      </p:pic>
      <p:sp>
        <p:nvSpPr>
          <p:cNvPr id="3" name="CaixaDeTexto 5"/>
          <p:cNvSpPr txBox="1">
            <a:spLocks noChangeArrowheads="1"/>
          </p:cNvSpPr>
          <p:nvPr/>
        </p:nvSpPr>
        <p:spPr bwMode="auto">
          <a:xfrm>
            <a:off x="4427984" y="379685"/>
            <a:ext cx="4248472" cy="6001643"/>
          </a:xfrm>
          <a:prstGeom prst="rect">
            <a:avLst/>
          </a:prstGeom>
          <a:noFill/>
          <a:ln w="9525">
            <a:noFill/>
            <a:miter lim="800000"/>
            <a:headEnd/>
            <a:tailEnd/>
          </a:ln>
        </p:spPr>
        <p:txBody>
          <a:bodyPr wrap="square">
            <a:spAutoFit/>
          </a:bodyPr>
          <a:lstStyle/>
          <a:p>
            <a:pPr algn="ctr"/>
            <a:r>
              <a:rPr lang="pt-BR" sz="2800" b="1" dirty="0" smtClean="0"/>
              <a:t> “Vocês fazem essas moças nascerem em uma terra pura.</a:t>
            </a:r>
          </a:p>
          <a:p>
            <a:pPr algn="ctr"/>
            <a:r>
              <a:rPr lang="pt-BR" sz="2800" b="1" dirty="0" smtClean="0"/>
              <a:t>Elas nascem, por que dentro do coração delas já está presente esta pureza.</a:t>
            </a:r>
          </a:p>
          <a:p>
            <a:pPr algn="ctr"/>
            <a:r>
              <a:rPr lang="pt-BR" sz="2800" b="1" dirty="0" smtClean="0"/>
              <a:t>Isto mostra que todos podemos nascer nas terras puras, pois temos a natureza ilimitada já presente em nós”</a:t>
            </a:r>
          </a:p>
          <a:p>
            <a:pPr algn="ctr"/>
            <a:r>
              <a:rPr lang="pt-BR" sz="2000" dirty="0" smtClean="0"/>
              <a:t>(LAMA PADMA SAMTEN)</a:t>
            </a:r>
            <a:endParaRPr lang="pt-BR" sz="3600" b="1" dirty="0">
              <a:solidFill>
                <a:srgbClr val="002060"/>
              </a:solidFill>
            </a:endParaRPr>
          </a:p>
        </p:txBody>
      </p:sp>
      <p:sp>
        <p:nvSpPr>
          <p:cNvPr id="4"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5"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srcRect/>
          <a:stretch>
            <a:fillRect/>
          </a:stretch>
        </p:blipFill>
        <p:spPr bwMode="auto">
          <a:xfrm>
            <a:off x="35496" y="6367726"/>
            <a:ext cx="432048" cy="373642"/>
          </a:xfrm>
          <a:prstGeom prst="rect">
            <a:avLst/>
          </a:prstGeom>
          <a:noFill/>
          <a:ln w="9525">
            <a:noFill/>
            <a:miter lim="800000"/>
            <a:headEnd/>
            <a:tailEnd/>
          </a:ln>
        </p:spPr>
      </p:pic>
      <p:pic>
        <p:nvPicPr>
          <p:cNvPr id="9" name="Imagem 8"/>
          <p:cNvPicPr/>
          <p:nvPr/>
        </p:nvPicPr>
        <p:blipFill>
          <a:blip r:embed="rId3" cstate="print"/>
          <a:srcRect/>
          <a:stretch>
            <a:fillRect/>
          </a:stretch>
        </p:blipFill>
        <p:spPr bwMode="auto">
          <a:xfrm>
            <a:off x="-36512" y="0"/>
            <a:ext cx="4896544" cy="6885384"/>
          </a:xfrm>
          <a:prstGeom prst="rect">
            <a:avLst/>
          </a:prstGeom>
          <a:noFill/>
        </p:spPr>
      </p:pic>
      <p:sp>
        <p:nvSpPr>
          <p:cNvPr id="10" name="Retângulo 9"/>
          <p:cNvSpPr/>
          <p:nvPr/>
        </p:nvSpPr>
        <p:spPr>
          <a:xfrm>
            <a:off x="5436096" y="1124744"/>
            <a:ext cx="2964273" cy="4708981"/>
          </a:xfrm>
          <a:prstGeom prst="rect">
            <a:avLst/>
          </a:prstGeom>
        </p:spPr>
        <p:txBody>
          <a:bodyPr wrap="none">
            <a:spAutoFit/>
          </a:bodyPr>
          <a:lstStyle/>
          <a:p>
            <a:pPr algn="ctr"/>
            <a:r>
              <a:rPr lang="pt-BR" sz="6000" b="1" dirty="0" smtClean="0"/>
              <a:t>TUCUM</a:t>
            </a:r>
          </a:p>
          <a:p>
            <a:pPr algn="ctr"/>
            <a:r>
              <a:rPr lang="pt-BR" sz="6000" b="1" dirty="0" smtClean="0"/>
              <a:t> </a:t>
            </a:r>
          </a:p>
          <a:p>
            <a:pPr algn="ctr"/>
            <a:r>
              <a:rPr lang="pt-BR" sz="6000" b="1" dirty="0" smtClean="0"/>
              <a:t>-</a:t>
            </a:r>
          </a:p>
          <a:p>
            <a:pPr algn="ctr"/>
            <a:endParaRPr lang="pt-BR" sz="6000" b="1" dirty="0" smtClean="0"/>
          </a:p>
          <a:p>
            <a:pPr algn="ctr"/>
            <a:r>
              <a:rPr lang="pt-BR" sz="6000" b="1" dirty="0" smtClean="0"/>
              <a:t>BUBU</a:t>
            </a:r>
            <a:endParaRPr lang="pt-BR" sz="6000" dirty="0"/>
          </a:p>
        </p:txBody>
      </p:sp>
      <p:pic>
        <p:nvPicPr>
          <p:cNvPr id="11"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4.6.jpg"/>
          <p:cNvPicPr>
            <a:picLocks noChangeAspect="1"/>
          </p:cNvPicPr>
          <p:nvPr/>
        </p:nvPicPr>
        <p:blipFill>
          <a:blip r:embed="rId2" cstate="print"/>
          <a:srcRect/>
          <a:stretch>
            <a:fillRect/>
          </a:stretch>
        </p:blipFill>
        <p:spPr bwMode="auto">
          <a:xfrm>
            <a:off x="251520" y="226122"/>
            <a:ext cx="4400872" cy="3075878"/>
          </a:xfrm>
          <a:prstGeom prst="rect">
            <a:avLst/>
          </a:prstGeom>
          <a:noFill/>
          <a:ln w="9525">
            <a:noFill/>
            <a:miter lim="800000"/>
            <a:headEnd/>
            <a:tailEnd/>
          </a:ln>
        </p:spPr>
      </p:pic>
      <p:pic>
        <p:nvPicPr>
          <p:cNvPr id="29700" name="Picture 5" descr="4.7.jpg"/>
          <p:cNvPicPr>
            <a:picLocks noChangeAspect="1"/>
          </p:cNvPicPr>
          <p:nvPr/>
        </p:nvPicPr>
        <p:blipFill>
          <a:blip r:embed="rId3" cstate="print"/>
          <a:srcRect/>
          <a:stretch>
            <a:fillRect/>
          </a:stretch>
        </p:blipFill>
        <p:spPr bwMode="auto">
          <a:xfrm>
            <a:off x="4859908" y="219077"/>
            <a:ext cx="4032572" cy="3067048"/>
          </a:xfrm>
          <a:prstGeom prst="rect">
            <a:avLst/>
          </a:prstGeom>
          <a:noFill/>
          <a:ln w="9525">
            <a:noFill/>
            <a:miter lim="800000"/>
            <a:headEnd/>
            <a:tailEnd/>
          </a:ln>
        </p:spPr>
      </p:pic>
      <p:pic>
        <p:nvPicPr>
          <p:cNvPr id="29701" name="Picture 6" descr="4.8.jpg"/>
          <p:cNvPicPr>
            <a:picLocks noChangeAspect="1"/>
          </p:cNvPicPr>
          <p:nvPr/>
        </p:nvPicPr>
        <p:blipFill>
          <a:blip r:embed="rId4" cstate="print"/>
          <a:srcRect/>
          <a:stretch>
            <a:fillRect/>
          </a:stretch>
        </p:blipFill>
        <p:spPr bwMode="auto">
          <a:xfrm>
            <a:off x="251520" y="3789040"/>
            <a:ext cx="4392488" cy="2852936"/>
          </a:xfrm>
          <a:prstGeom prst="rect">
            <a:avLst/>
          </a:prstGeom>
          <a:noFill/>
          <a:ln w="9525">
            <a:noFill/>
            <a:miter lim="800000"/>
            <a:headEnd/>
            <a:tailEnd/>
          </a:ln>
        </p:spPr>
      </p:pic>
      <p:pic>
        <p:nvPicPr>
          <p:cNvPr id="29702" name="Picture 7" descr="4.9.jpg"/>
          <p:cNvPicPr>
            <a:picLocks noChangeAspect="1"/>
          </p:cNvPicPr>
          <p:nvPr/>
        </p:nvPicPr>
        <p:blipFill>
          <a:blip r:embed="rId5" cstate="print"/>
          <a:srcRect/>
          <a:stretch>
            <a:fillRect/>
          </a:stretch>
        </p:blipFill>
        <p:spPr bwMode="auto">
          <a:xfrm>
            <a:off x="4911076" y="3802633"/>
            <a:ext cx="3981404" cy="2866727"/>
          </a:xfrm>
          <a:prstGeom prst="rect">
            <a:avLst/>
          </a:prstGeom>
          <a:noFill/>
          <a:ln w="9525">
            <a:noFill/>
            <a:miter lim="800000"/>
            <a:headEnd/>
            <a:tailEnd/>
          </a:ln>
        </p:spPr>
      </p:pic>
      <p:sp>
        <p:nvSpPr>
          <p:cNvPr id="7"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2012</a:t>
            </a:r>
            <a:r>
              <a:rPr lang="pt-BR" sz="3600" b="1" dirty="0" smtClean="0">
                <a:solidFill>
                  <a:schemeClr val="accent1">
                    <a:lumMod val="75000"/>
                  </a:schemeClr>
                </a:solidFill>
              </a:rPr>
              <a:t> </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9-1.jpg"/>
          <p:cNvPicPr>
            <a:picLocks noChangeAspect="1"/>
          </p:cNvPicPr>
          <p:nvPr/>
        </p:nvPicPr>
        <p:blipFill>
          <a:blip r:embed="rId2" cstate="print"/>
          <a:srcRect/>
          <a:stretch>
            <a:fillRect/>
          </a:stretch>
        </p:blipFill>
        <p:spPr bwMode="auto">
          <a:xfrm>
            <a:off x="206396" y="144016"/>
            <a:ext cx="4149580" cy="3068960"/>
          </a:xfrm>
          <a:prstGeom prst="rect">
            <a:avLst/>
          </a:prstGeom>
          <a:noFill/>
          <a:ln w="9525">
            <a:noFill/>
            <a:miter lim="800000"/>
            <a:headEnd/>
            <a:tailEnd/>
          </a:ln>
        </p:spPr>
      </p:pic>
      <p:pic>
        <p:nvPicPr>
          <p:cNvPr id="30723" name="Picture 3" descr="9-2.jpg"/>
          <p:cNvPicPr>
            <a:picLocks noChangeAspect="1"/>
          </p:cNvPicPr>
          <p:nvPr/>
        </p:nvPicPr>
        <p:blipFill>
          <a:blip r:embed="rId3" cstate="print"/>
          <a:srcRect/>
          <a:stretch>
            <a:fillRect/>
          </a:stretch>
        </p:blipFill>
        <p:spPr bwMode="auto">
          <a:xfrm>
            <a:off x="4716016" y="188640"/>
            <a:ext cx="4104456" cy="3046989"/>
          </a:xfrm>
          <a:prstGeom prst="rect">
            <a:avLst/>
          </a:prstGeom>
          <a:noFill/>
          <a:ln w="9525">
            <a:noFill/>
            <a:miter lim="800000"/>
            <a:headEnd/>
            <a:tailEnd/>
          </a:ln>
        </p:spPr>
      </p:pic>
      <p:pic>
        <p:nvPicPr>
          <p:cNvPr id="30724" name="Picture 4" descr="9-3.jpg"/>
          <p:cNvPicPr>
            <a:picLocks noChangeAspect="1"/>
          </p:cNvPicPr>
          <p:nvPr/>
        </p:nvPicPr>
        <p:blipFill>
          <a:blip r:embed="rId4" cstate="print"/>
          <a:srcRect/>
          <a:stretch>
            <a:fillRect/>
          </a:stretch>
        </p:blipFill>
        <p:spPr bwMode="auto">
          <a:xfrm>
            <a:off x="216024" y="3578097"/>
            <a:ext cx="4226389" cy="3019255"/>
          </a:xfrm>
          <a:prstGeom prst="rect">
            <a:avLst/>
          </a:prstGeom>
          <a:noFill/>
          <a:ln w="9525">
            <a:noFill/>
            <a:miter lim="800000"/>
            <a:headEnd/>
            <a:tailEnd/>
          </a:ln>
        </p:spPr>
      </p:pic>
      <p:pic>
        <p:nvPicPr>
          <p:cNvPr id="30725" name="Picture 5" descr="9-4.jpg"/>
          <p:cNvPicPr>
            <a:picLocks noChangeAspect="1"/>
          </p:cNvPicPr>
          <p:nvPr/>
        </p:nvPicPr>
        <p:blipFill>
          <a:blip r:embed="rId5" cstate="print"/>
          <a:srcRect/>
          <a:stretch>
            <a:fillRect/>
          </a:stretch>
        </p:blipFill>
        <p:spPr bwMode="auto">
          <a:xfrm>
            <a:off x="4760913" y="3575050"/>
            <a:ext cx="4068708" cy="3022302"/>
          </a:xfrm>
          <a:prstGeom prst="rect">
            <a:avLst/>
          </a:prstGeom>
          <a:noFill/>
          <a:ln w="9525">
            <a:noFill/>
            <a:miter lim="800000"/>
            <a:headEnd/>
            <a:tailEnd/>
          </a:ln>
        </p:spPr>
      </p:pic>
      <p:sp>
        <p:nvSpPr>
          <p:cNvPr id="7"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2013</a:t>
            </a:r>
            <a:r>
              <a:rPr lang="pt-BR" sz="3600" b="1" dirty="0" smtClean="0">
                <a:solidFill>
                  <a:schemeClr val="accent1">
                    <a:lumMod val="75000"/>
                  </a:schemeClr>
                </a:solidFill>
              </a:rPr>
              <a:t> </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DL\Pictures\BUBU1 FOTO-SEM ROSTODenise Muitas presas foto.1.png"/>
          <p:cNvPicPr>
            <a:picLocks noChangeAspect="1" noChangeArrowheads="1"/>
          </p:cNvPicPr>
          <p:nvPr/>
        </p:nvPicPr>
        <p:blipFill>
          <a:blip r:embed="rId2" cstate="print"/>
          <a:srcRect/>
          <a:stretch>
            <a:fillRect/>
          </a:stretch>
        </p:blipFill>
        <p:spPr bwMode="auto">
          <a:xfrm>
            <a:off x="7938" y="0"/>
            <a:ext cx="9128125" cy="6858000"/>
          </a:xfrm>
          <a:prstGeom prst="rect">
            <a:avLst/>
          </a:prstGeom>
          <a:noFill/>
          <a:ln w="9525">
            <a:noFill/>
            <a:miter lim="800000"/>
            <a:headEnd/>
            <a:tailEnd/>
          </a:ln>
        </p:spPr>
      </p:pic>
      <p:sp>
        <p:nvSpPr>
          <p:cNvPr id="31747" name="Retângulo 2"/>
          <p:cNvSpPr>
            <a:spLocks noChangeArrowheads="1"/>
          </p:cNvSpPr>
          <p:nvPr/>
        </p:nvSpPr>
        <p:spPr bwMode="auto">
          <a:xfrm>
            <a:off x="323850" y="765175"/>
            <a:ext cx="8569325" cy="5878513"/>
          </a:xfrm>
          <a:prstGeom prst="rect">
            <a:avLst/>
          </a:prstGeom>
          <a:noFill/>
          <a:ln w="9525">
            <a:noFill/>
            <a:miter lim="800000"/>
            <a:headEnd/>
            <a:tailEnd/>
          </a:ln>
        </p:spPr>
        <p:txBody>
          <a:bodyPr>
            <a:spAutoFit/>
          </a:bodyPr>
          <a:lstStyle/>
          <a:p>
            <a:pPr algn="ctr"/>
            <a:endParaRPr lang="pt-BR" sz="4000" b="1" dirty="0">
              <a:solidFill>
                <a:srgbClr val="000000"/>
              </a:solidFill>
            </a:endParaRPr>
          </a:p>
          <a:p>
            <a:pPr algn="ctr"/>
            <a:endParaRPr lang="pt-BR" sz="4000" b="1" dirty="0">
              <a:solidFill>
                <a:srgbClr val="000000"/>
              </a:solidFill>
            </a:endParaRPr>
          </a:p>
          <a:p>
            <a:pPr algn="ctr"/>
            <a:endParaRPr lang="pt-BR" sz="4000" b="1" dirty="0">
              <a:solidFill>
                <a:srgbClr val="000000"/>
              </a:solidFill>
            </a:endParaRPr>
          </a:p>
          <a:p>
            <a:pPr algn="ctr"/>
            <a:endParaRPr lang="pt-BR" sz="4000"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ctr"/>
            <a:endParaRPr lang="pt-BR" b="1" dirty="0">
              <a:solidFill>
                <a:srgbClr val="000000"/>
              </a:solidFill>
            </a:endParaRPr>
          </a:p>
          <a:p>
            <a:pPr algn="r"/>
            <a:r>
              <a:rPr lang="pt-BR" b="1" dirty="0">
                <a:solidFill>
                  <a:srgbClr val="000000"/>
                </a:solidFill>
              </a:rPr>
              <a:t>Foto: website da Sejus/ES</a:t>
            </a:r>
          </a:p>
        </p:txBody>
      </p:sp>
      <p:sp>
        <p:nvSpPr>
          <p:cNvPr id="4"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2014</a:t>
            </a:r>
            <a:r>
              <a:rPr lang="pt-BR" sz="3600" b="1" dirty="0" smtClean="0">
                <a:solidFill>
                  <a:schemeClr val="accent1">
                    <a:lumMod val="75000"/>
                  </a:schemeClr>
                </a:solidFill>
              </a:rPr>
              <a:t> </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cstate="print"/>
          <a:srcRect/>
          <a:stretch>
            <a:fillRect/>
          </a:stretch>
        </p:blipFill>
        <p:spPr bwMode="auto">
          <a:xfrm>
            <a:off x="971600" y="1412776"/>
            <a:ext cx="7163491" cy="4780095"/>
          </a:xfrm>
          <a:prstGeom prst="rect">
            <a:avLst/>
          </a:prstGeom>
          <a:noFill/>
          <a:ln w="9525">
            <a:noFill/>
            <a:miter lim="800000"/>
            <a:headEnd/>
            <a:tailEnd/>
          </a:ln>
        </p:spPr>
      </p:pic>
      <p:sp>
        <p:nvSpPr>
          <p:cNvPr id="8" name="CaixaDeTexto 5"/>
          <p:cNvSpPr txBox="1">
            <a:spLocks noChangeArrowheads="1"/>
          </p:cNvSpPr>
          <p:nvPr/>
        </p:nvSpPr>
        <p:spPr bwMode="auto">
          <a:xfrm>
            <a:off x="755576" y="715343"/>
            <a:ext cx="7848872" cy="769441"/>
          </a:xfrm>
          <a:prstGeom prst="rect">
            <a:avLst/>
          </a:prstGeom>
          <a:noFill/>
          <a:ln w="9525">
            <a:noFill/>
            <a:miter lim="800000"/>
            <a:headEnd/>
            <a:tailEnd/>
          </a:ln>
        </p:spPr>
        <p:txBody>
          <a:bodyPr wrap="square">
            <a:spAutoFit/>
          </a:bodyPr>
          <a:lstStyle/>
          <a:p>
            <a:pPr algn="ctr"/>
            <a:r>
              <a:rPr lang="pt-BR" sz="3200" b="1" dirty="0" smtClean="0"/>
              <a:t>Entrega do livro e autógrafos na prisão </a:t>
            </a:r>
            <a:r>
              <a:rPr lang="pt-BR" sz="1200" b="1" dirty="0" smtClean="0"/>
              <a:t> </a:t>
            </a:r>
          </a:p>
          <a:p>
            <a:pPr algn="ctr"/>
            <a:r>
              <a:rPr lang="pt-BR" sz="1200" b="1" dirty="0" smtClean="0"/>
              <a:t>17-05-2015</a:t>
            </a:r>
          </a:p>
        </p:txBody>
      </p:sp>
      <p:sp>
        <p:nvSpPr>
          <p:cNvPr id="13"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14"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
        <p:nvSpPr>
          <p:cNvPr id="15"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2015</a:t>
            </a:r>
            <a:r>
              <a:rPr lang="pt-BR" sz="3600" b="1" dirty="0" smtClean="0">
                <a:solidFill>
                  <a:schemeClr val="accent1">
                    <a:lumMod val="75000"/>
                  </a:schemeClr>
                </a:solidFill>
              </a:rPr>
              <a:t> </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L\Documents\1aa-BCKupLAR-27-1-13-20Nov-16AgoE28-6-12\9-BUBU\2015 - Dia Intern Mulher e LIVRO\BUBU 2015-FOTOS DIA MULHER 6Março\IMG_0971.jpg"/>
          <p:cNvPicPr>
            <a:picLocks noChangeAspect="1" noChangeArrowheads="1"/>
          </p:cNvPicPr>
          <p:nvPr/>
        </p:nvPicPr>
        <p:blipFill>
          <a:blip r:embed="rId2" cstate="print"/>
          <a:srcRect/>
          <a:stretch>
            <a:fillRect/>
          </a:stretch>
        </p:blipFill>
        <p:spPr bwMode="auto">
          <a:xfrm>
            <a:off x="899591" y="980728"/>
            <a:ext cx="7452827" cy="4968552"/>
          </a:xfrm>
          <a:prstGeom prst="rect">
            <a:avLst/>
          </a:prstGeom>
          <a:noFill/>
        </p:spPr>
      </p:pic>
      <p:sp>
        <p:nvSpPr>
          <p:cNvPr id="3"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2015</a:t>
            </a:r>
            <a:r>
              <a:rPr lang="pt-BR" sz="3600" b="1" dirty="0" smtClean="0">
                <a:solidFill>
                  <a:schemeClr val="accent1">
                    <a:lumMod val="75000"/>
                  </a:schemeClr>
                </a:solidFill>
              </a:rPr>
              <a:t> </a:t>
            </a:r>
            <a:endParaRPr lang="pt-BR" sz="3600" b="1" dirty="0">
              <a:solidFill>
                <a:srgbClr val="0070C0"/>
              </a:solidFill>
            </a:endParaRPr>
          </a:p>
        </p:txBody>
      </p:sp>
      <p:sp>
        <p:nvSpPr>
          <p:cNvPr id="4"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5"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nvSpPr>
        <p:spPr bwMode="auto">
          <a:xfrm>
            <a:off x="1907704" y="260648"/>
            <a:ext cx="5319712" cy="6370638"/>
          </a:xfrm>
          <a:prstGeom prst="rect">
            <a:avLst/>
          </a:prstGeom>
          <a:noFill/>
          <a:ln w="9525">
            <a:noFill/>
            <a:miter lim="800000"/>
            <a:headEnd/>
            <a:tailEnd/>
          </a:ln>
        </p:spPr>
        <p:txBody>
          <a:bodyPr anchor="ctr">
            <a:spAutoFit/>
          </a:bodyPr>
          <a:lstStyle/>
          <a:p>
            <a:pPr>
              <a:tabLst>
                <a:tab pos="3213100" algn="l"/>
              </a:tabLst>
            </a:pPr>
            <a:r>
              <a:rPr lang="pt-BR" sz="1200" b="1" dirty="0" err="1">
                <a:cs typeface="Times New Roman" pitchFamily="-96" charset="0"/>
              </a:rPr>
              <a:t>Ex-apenada</a:t>
            </a:r>
            <a:r>
              <a:rPr lang="pt-BR" sz="1200" b="1" dirty="0">
                <a:cs typeface="Times New Roman" pitchFamily="-96" charset="0"/>
              </a:rPr>
              <a:t> MIR</a:t>
            </a:r>
            <a:endParaRPr lang="pt-BR" sz="800" dirty="0">
              <a:cs typeface="Arial" charset="0"/>
            </a:endParaRPr>
          </a:p>
          <a:p>
            <a:pPr eaLnBrk="0" hangingPunct="0">
              <a:tabLst>
                <a:tab pos="3213100" algn="l"/>
              </a:tabLst>
            </a:pPr>
            <a:r>
              <a:rPr lang="pt-BR" sz="1200" dirty="0">
                <a:cs typeface="Times New Roman" pitchFamily="-96" charset="0"/>
              </a:rPr>
              <a:t> [...]</a:t>
            </a:r>
            <a:endParaRPr lang="pt-BR" sz="800" dirty="0">
              <a:cs typeface="Arial" charset="0"/>
            </a:endParaRPr>
          </a:p>
          <a:p>
            <a:pPr eaLnBrk="0" hangingPunct="0">
              <a:tabLst>
                <a:tab pos="3213100" algn="l"/>
              </a:tabLst>
            </a:pPr>
            <a:r>
              <a:rPr lang="pt-BR" sz="1200" b="1" dirty="0">
                <a:cs typeface="Times New Roman" pitchFamily="-96" charset="0"/>
              </a:rPr>
              <a:t>"Aqui vai a minha Declaração Universal de Amor por </a:t>
            </a:r>
            <a:r>
              <a:rPr lang="pt-BR" sz="1200" b="1" dirty="0" err="1">
                <a:cs typeface="Times New Roman" pitchFamily="-96" charset="0"/>
              </a:rPr>
              <a:t>Voçê</a:t>
            </a:r>
            <a:r>
              <a:rPr lang="pt-BR" sz="1200" b="1" dirty="0">
                <a:cs typeface="Times New Roman" pitchFamily="-96" charset="0"/>
              </a:rPr>
              <a:t>!!</a:t>
            </a:r>
            <a:br>
              <a:rPr lang="pt-BR" sz="1200" b="1" dirty="0">
                <a:cs typeface="Times New Roman" pitchFamily="-96" charset="0"/>
              </a:rPr>
            </a:b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Um Dia, por não saber trilhar me perdi...</a:t>
            </a:r>
            <a:br>
              <a:rPr lang="pt-BR" sz="1200" b="1" dirty="0">
                <a:cs typeface="Times New Roman" pitchFamily="-96" charset="0"/>
              </a:rPr>
            </a:br>
            <a:r>
              <a:rPr lang="pt-BR" sz="1200" b="1" dirty="0">
                <a:cs typeface="Times New Roman" pitchFamily="-96" charset="0"/>
              </a:rPr>
              <a:t>por não saber falar me escondi.</a:t>
            </a:r>
            <a:br>
              <a:rPr lang="pt-BR" sz="1200" b="1" dirty="0">
                <a:cs typeface="Times New Roman" pitchFamily="-96" charset="0"/>
              </a:rPr>
            </a:br>
            <a:r>
              <a:rPr lang="pt-BR" sz="1200" b="1" dirty="0">
                <a:cs typeface="Times New Roman" pitchFamily="-96" charset="0"/>
              </a:rPr>
              <a:t>pro fundo do meu eu fugi!</a:t>
            </a:r>
            <a:br>
              <a:rPr lang="pt-BR" sz="1200" b="1" dirty="0">
                <a:cs typeface="Times New Roman" pitchFamily="-96" charset="0"/>
              </a:rPr>
            </a:b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Alguém me falou que mesmo no escuro, onde eu estava a luz podia refletir.</a:t>
            </a:r>
            <a:br>
              <a:rPr lang="pt-BR" sz="1200" b="1" dirty="0">
                <a:cs typeface="Times New Roman" pitchFamily="-96" charset="0"/>
              </a:rPr>
            </a:br>
            <a:r>
              <a:rPr lang="pt-BR" sz="1200" b="1" dirty="0">
                <a:cs typeface="Times New Roman" pitchFamily="-96" charset="0"/>
              </a:rPr>
              <a:t>Que eu poderia me transportar mentalmente dali...</a:t>
            </a:r>
            <a:br>
              <a:rPr lang="pt-BR" sz="1200" b="1" dirty="0">
                <a:cs typeface="Times New Roman" pitchFamily="-96" charset="0"/>
              </a:rPr>
            </a:br>
            <a:r>
              <a:rPr lang="pt-BR" sz="1200" b="1" dirty="0">
                <a:cs typeface="Times New Roman" pitchFamily="-96" charset="0"/>
              </a:rPr>
              <a:t>eu sorri... primeiro por duvidas, depois por que entendi!</a:t>
            </a:r>
            <a:br>
              <a:rPr lang="pt-BR" sz="1200" b="1" dirty="0">
                <a:cs typeface="Times New Roman" pitchFamily="-96" charset="0"/>
              </a:rPr>
            </a:b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Me sentei em meio ao tumulto e decidi,que aquela voz me conduziria </a:t>
            </a:r>
            <a:r>
              <a:rPr lang="pt-BR" sz="1200" b="1" dirty="0" smtClean="0">
                <a:cs typeface="Times New Roman" pitchFamily="-96" charset="0"/>
              </a:rPr>
              <a:t>pra  muito </a:t>
            </a:r>
            <a:r>
              <a:rPr lang="pt-BR" sz="1200" b="1" dirty="0">
                <a:cs typeface="Times New Roman" pitchFamily="-96" charset="0"/>
              </a:rPr>
              <a:t>longe dali</a:t>
            </a:r>
            <a:r>
              <a:rPr lang="pt-BR" sz="1200" b="1" dirty="0" smtClean="0">
                <a:cs typeface="Times New Roman" pitchFamily="-96" charset="0"/>
              </a:rPr>
              <a:t>.</a:t>
            </a:r>
          </a:p>
          <a:p>
            <a:pPr eaLnBrk="0" hangingPunct="0">
              <a:tabLst>
                <a:tab pos="3213100" algn="l"/>
              </a:tabLst>
            </a:pP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Consegui meditar !</a:t>
            </a:r>
            <a:br>
              <a:rPr lang="pt-BR" sz="1200" b="1" dirty="0">
                <a:cs typeface="Times New Roman" pitchFamily="-96" charset="0"/>
              </a:rPr>
            </a:br>
            <a:r>
              <a:rPr lang="pt-BR" sz="1200" b="1" dirty="0">
                <a:cs typeface="Times New Roman" pitchFamily="-96" charset="0"/>
              </a:rPr>
              <a:t>Consegui relaxar !</a:t>
            </a:r>
            <a:br>
              <a:rPr lang="pt-BR" sz="1200" b="1" dirty="0">
                <a:cs typeface="Times New Roman" pitchFamily="-96" charset="0"/>
              </a:rPr>
            </a:br>
            <a:r>
              <a:rPr lang="pt-BR" sz="1200" b="1" dirty="0">
                <a:cs typeface="Times New Roman" pitchFamily="-96" charset="0"/>
              </a:rPr>
              <a:t>Consegui escrever poesias!</a:t>
            </a:r>
            <a:br>
              <a:rPr lang="pt-BR" sz="1200" b="1" dirty="0">
                <a:cs typeface="Times New Roman" pitchFamily="-96" charset="0"/>
              </a:rPr>
            </a:br>
            <a:r>
              <a:rPr lang="pt-BR" sz="1200" b="1" dirty="0">
                <a:cs typeface="Times New Roman" pitchFamily="-96" charset="0"/>
              </a:rPr>
              <a:t>Consegui voltar a falar...</a:t>
            </a:r>
            <a:br>
              <a:rPr lang="pt-BR" sz="1200" b="1" dirty="0">
                <a:cs typeface="Times New Roman" pitchFamily="-96" charset="0"/>
              </a:rPr>
            </a:br>
            <a:r>
              <a:rPr lang="pt-BR" sz="1200" b="1" dirty="0">
                <a:cs typeface="Times New Roman" pitchFamily="-96" charset="0"/>
              </a:rPr>
              <a:t>Voltei a acreditar!</a:t>
            </a:r>
            <a:br>
              <a:rPr lang="pt-BR" sz="1200" b="1" dirty="0">
                <a:cs typeface="Times New Roman" pitchFamily="-96" charset="0"/>
              </a:rPr>
            </a:br>
            <a:r>
              <a:rPr lang="pt-BR" sz="1200" b="1" dirty="0">
                <a:cs typeface="Times New Roman" pitchFamily="-96" charset="0"/>
              </a:rPr>
              <a:t>Me levantei do escuro</a:t>
            </a:r>
            <a:br>
              <a:rPr lang="pt-BR" sz="1200" b="1" dirty="0">
                <a:cs typeface="Times New Roman" pitchFamily="-96" charset="0"/>
              </a:rPr>
            </a:br>
            <a:r>
              <a:rPr lang="pt-BR" sz="1200" b="1" dirty="0">
                <a:cs typeface="Times New Roman" pitchFamily="-96" charset="0"/>
              </a:rPr>
              <a:t>pra em um lugar claro passear</a:t>
            </a:r>
            <a:br>
              <a:rPr lang="pt-BR" sz="1200" b="1" dirty="0">
                <a:cs typeface="Times New Roman" pitchFamily="-96" charset="0"/>
              </a:rPr>
            </a:br>
            <a:r>
              <a:rPr lang="pt-BR" sz="1200" b="1" dirty="0">
                <a:cs typeface="Times New Roman" pitchFamily="-96" charset="0"/>
              </a:rPr>
              <a:t>sempre e quando eu </a:t>
            </a:r>
            <a:r>
              <a:rPr lang="pt-BR" sz="1200" b="1" dirty="0" err="1">
                <a:cs typeface="Times New Roman" pitchFamily="-96" charset="0"/>
              </a:rPr>
              <a:t>quizesse</a:t>
            </a:r>
            <a:r>
              <a:rPr lang="pt-BR" sz="1200" b="1" dirty="0">
                <a:cs typeface="Times New Roman" pitchFamily="-96" charset="0"/>
              </a:rPr>
              <a:t>... o meu caminho achar!</a:t>
            </a:r>
            <a:br>
              <a:rPr lang="pt-BR" sz="1200" b="1" dirty="0">
                <a:cs typeface="Times New Roman" pitchFamily="-96" charset="0"/>
              </a:rPr>
            </a:br>
            <a:r>
              <a:rPr lang="pt-BR" sz="1200" b="1" dirty="0">
                <a:cs typeface="Times New Roman" pitchFamily="-96" charset="0"/>
              </a:rPr>
              <a:t/>
            </a:r>
            <a:br>
              <a:rPr lang="pt-BR" sz="1200" b="1" dirty="0">
                <a:cs typeface="Times New Roman" pitchFamily="-96" charset="0"/>
              </a:rPr>
            </a:br>
            <a:r>
              <a:rPr lang="pt-BR" sz="1200" b="1" dirty="0" err="1">
                <a:cs typeface="Times New Roman" pitchFamily="-96" charset="0"/>
              </a:rPr>
              <a:t>Construi</a:t>
            </a:r>
            <a:r>
              <a:rPr lang="pt-BR" sz="1200" b="1" dirty="0">
                <a:cs typeface="Times New Roman" pitchFamily="-96" charset="0"/>
              </a:rPr>
              <a:t>  lindas  "</a:t>
            </a:r>
            <a:r>
              <a:rPr lang="pt-BR" sz="1200" b="1" dirty="0" err="1">
                <a:cs typeface="Times New Roman" pitchFamily="-96" charset="0"/>
              </a:rPr>
              <a:t>iquebanas</a:t>
            </a:r>
            <a:r>
              <a:rPr lang="pt-BR" sz="1200" b="1" dirty="0">
                <a:cs typeface="Times New Roman" pitchFamily="-96" charset="0"/>
              </a:rPr>
              <a:t>"</a:t>
            </a:r>
            <a:br>
              <a:rPr lang="pt-BR" sz="1200" b="1" dirty="0">
                <a:cs typeface="Times New Roman" pitchFamily="-96" charset="0"/>
              </a:rPr>
            </a:br>
            <a:r>
              <a:rPr lang="pt-BR" sz="1200" b="1" dirty="0">
                <a:cs typeface="Times New Roman" pitchFamily="-96" charset="0"/>
              </a:rPr>
              <a:t>quantos </a:t>
            </a:r>
            <a:r>
              <a:rPr lang="pt-BR" sz="1200" b="1" dirty="0" err="1">
                <a:cs typeface="Times New Roman" pitchFamily="-96" charset="0"/>
              </a:rPr>
              <a:t>tzuros</a:t>
            </a:r>
            <a:r>
              <a:rPr lang="pt-BR" sz="1200" b="1" dirty="0">
                <a:cs typeface="Times New Roman" pitchFamily="-96" charset="0"/>
              </a:rPr>
              <a:t> fiz e </a:t>
            </a:r>
            <a:r>
              <a:rPr lang="pt-BR" sz="1200" b="1" dirty="0" err="1">
                <a:cs typeface="Times New Roman" pitchFamily="-96" charset="0"/>
              </a:rPr>
              <a:t>destribui</a:t>
            </a: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
            </a:r>
            <a:br>
              <a:rPr lang="pt-BR" sz="1200" b="1" dirty="0">
                <a:cs typeface="Times New Roman" pitchFamily="-96" charset="0"/>
              </a:rPr>
            </a:br>
            <a:r>
              <a:rPr lang="pt-BR" sz="1200" b="1" dirty="0">
                <a:cs typeface="Times New Roman" pitchFamily="-96" charset="0"/>
              </a:rPr>
              <a:t>Guardo com muita saudade, as oficinas de paz</a:t>
            </a:r>
            <a:br>
              <a:rPr lang="pt-BR" sz="1200" b="1" dirty="0">
                <a:cs typeface="Times New Roman" pitchFamily="-96" charset="0"/>
              </a:rPr>
            </a:br>
            <a:r>
              <a:rPr lang="pt-BR" sz="1200" b="1" dirty="0">
                <a:cs typeface="Times New Roman" pitchFamily="-96" charset="0"/>
              </a:rPr>
              <a:t>onde eu pude entender a força que era capaz</a:t>
            </a:r>
            <a:br>
              <a:rPr lang="pt-BR" sz="1200" b="1" dirty="0">
                <a:cs typeface="Times New Roman" pitchFamily="-96" charset="0"/>
              </a:rPr>
            </a:br>
            <a:r>
              <a:rPr lang="pt-BR" sz="1200" b="1" dirty="0">
                <a:cs typeface="Times New Roman" pitchFamily="-96" charset="0"/>
              </a:rPr>
              <a:t>de reformar o meu mundo com a  arte de viver paz !!!!!</a:t>
            </a:r>
            <a:br>
              <a:rPr lang="pt-BR" sz="1200" b="1" dirty="0">
                <a:cs typeface="Times New Roman" pitchFamily="-96" charset="0"/>
              </a:rPr>
            </a:br>
            <a:r>
              <a:rPr lang="pt-BR" sz="1200" b="1" dirty="0">
                <a:cs typeface="Times New Roman" pitchFamily="-96" charset="0"/>
              </a:rPr>
              <a:t>Obrigada por me conduzir da desistência , para a espera da paz !!!</a:t>
            </a:r>
            <a:br>
              <a:rPr lang="pt-BR" sz="1200" b="1" dirty="0">
                <a:cs typeface="Times New Roman" pitchFamily="-96" charset="0"/>
              </a:rPr>
            </a:br>
            <a:r>
              <a:rPr lang="pt-BR" sz="1200" b="1" dirty="0">
                <a:cs typeface="Times New Roman" pitchFamily="-96" charset="0"/>
              </a:rPr>
              <a:t>AMO </a:t>
            </a:r>
            <a:r>
              <a:rPr lang="pt-BR" sz="1200" b="1" dirty="0" err="1">
                <a:cs typeface="Times New Roman" pitchFamily="-96" charset="0"/>
              </a:rPr>
              <a:t>vç</a:t>
            </a:r>
            <a:r>
              <a:rPr lang="pt-BR" sz="1200" b="1" dirty="0">
                <a:cs typeface="Times New Roman" pitchFamily="-96" charset="0"/>
              </a:rPr>
              <a:t>!!" </a:t>
            </a:r>
            <a:endParaRPr lang="pt-BR" sz="800" b="1" dirty="0">
              <a:cs typeface="Arial" charset="0"/>
            </a:endParaRPr>
          </a:p>
          <a:p>
            <a:pPr eaLnBrk="0" hangingPunct="0">
              <a:tabLst>
                <a:tab pos="3213100" algn="l"/>
              </a:tabLst>
            </a:pPr>
            <a:r>
              <a:rPr lang="pt-BR" sz="1200" b="1" dirty="0">
                <a:cs typeface="Times New Roman" pitchFamily="-96" charset="0"/>
              </a:rPr>
              <a:t>"M"</a:t>
            </a:r>
            <a:endParaRPr lang="pt-BR" b="1" dirty="0">
              <a:cs typeface="Arial" charset="0"/>
            </a:endParaRPr>
          </a:p>
        </p:txBody>
      </p:sp>
      <p:pic>
        <p:nvPicPr>
          <p:cNvPr id="35843" name="Picture 2"/>
          <p:cNvPicPr>
            <a:picLocks noChangeAspect="1" noChangeArrowheads="1"/>
          </p:cNvPicPr>
          <p:nvPr/>
        </p:nvPicPr>
        <p:blipFill>
          <a:blip r:embed="rId2" cstate="print"/>
          <a:srcRect/>
          <a:stretch>
            <a:fillRect/>
          </a:stretch>
        </p:blipFill>
        <p:spPr bwMode="auto">
          <a:xfrm>
            <a:off x="8601492" y="44451"/>
            <a:ext cx="499646" cy="432221"/>
          </a:xfrm>
          <a:prstGeom prst="rect">
            <a:avLst/>
          </a:prstGeom>
          <a:noFill/>
          <a:ln w="9525">
            <a:noFill/>
            <a:miter lim="800000"/>
            <a:headEnd/>
            <a:tailEnd/>
          </a:ln>
        </p:spPr>
      </p:pic>
      <p:sp>
        <p:nvSpPr>
          <p:cNvPr id="4"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5"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a:blip r:embed="rId2" cstate="print"/>
          <a:srcRect/>
          <a:stretch>
            <a:fillRect/>
          </a:stretch>
        </p:blipFill>
        <p:spPr bwMode="auto">
          <a:xfrm>
            <a:off x="-36512" y="-27384"/>
            <a:ext cx="5040560" cy="6898886"/>
          </a:xfrm>
          <a:prstGeom prst="rect">
            <a:avLst/>
          </a:prstGeom>
          <a:noFill/>
          <a:ln w="9525">
            <a:noFill/>
            <a:miter lim="800000"/>
            <a:headEnd/>
            <a:tailEnd/>
          </a:ln>
        </p:spPr>
      </p:pic>
      <p:sp>
        <p:nvSpPr>
          <p:cNvPr id="3" name="CaixaDeTexto 3"/>
          <p:cNvSpPr txBox="1">
            <a:spLocks noChangeArrowheads="1"/>
          </p:cNvSpPr>
          <p:nvPr/>
        </p:nvSpPr>
        <p:spPr bwMode="auto">
          <a:xfrm>
            <a:off x="5004048" y="278060"/>
            <a:ext cx="4104456" cy="6309420"/>
          </a:xfrm>
          <a:prstGeom prst="rect">
            <a:avLst/>
          </a:prstGeom>
          <a:noFill/>
          <a:ln w="9525">
            <a:noFill/>
            <a:miter lim="800000"/>
            <a:headEnd/>
            <a:tailEnd/>
          </a:ln>
        </p:spPr>
        <p:txBody>
          <a:bodyPr wrap="square">
            <a:spAutoFit/>
          </a:bodyPr>
          <a:lstStyle/>
          <a:p>
            <a:pPr algn="ctr"/>
            <a:endParaRPr lang="pt-BR" sz="6000" b="1" dirty="0" smtClean="0">
              <a:latin typeface="Calibri" pitchFamily="-96" charset="0"/>
            </a:endParaRPr>
          </a:p>
          <a:p>
            <a:pPr algn="ctr"/>
            <a:endParaRPr lang="pt-BR" sz="6000" b="1" dirty="0" smtClean="0">
              <a:latin typeface="Calibri" pitchFamily="-96" charset="0"/>
            </a:endParaRPr>
          </a:p>
          <a:p>
            <a:pPr algn="ctr"/>
            <a:r>
              <a:rPr lang="pt-BR" sz="6000" b="1" dirty="0" smtClean="0">
                <a:latin typeface="Calibri" pitchFamily="-96" charset="0"/>
              </a:rPr>
              <a:t>GRATIDÃO!</a:t>
            </a:r>
          </a:p>
          <a:p>
            <a:pPr algn="ctr"/>
            <a:endParaRPr lang="pt-BR" sz="2400" b="1" dirty="0" smtClean="0">
              <a:latin typeface="Calibri" pitchFamily="-96" charset="0"/>
            </a:endParaRPr>
          </a:p>
          <a:p>
            <a:pPr algn="ctr"/>
            <a:endParaRPr lang="pt-BR" sz="1200" b="1" dirty="0">
              <a:latin typeface="Calibri" pitchFamily="-96" charset="0"/>
            </a:endParaRPr>
          </a:p>
          <a:p>
            <a:pPr algn="ctr"/>
            <a:r>
              <a:rPr lang="pt-BR" sz="4800" b="1" dirty="0" smtClean="0">
                <a:latin typeface="Calibri" pitchFamily="-96" charset="0"/>
              </a:rPr>
              <a:t>DALILA </a:t>
            </a:r>
            <a:r>
              <a:rPr lang="pt-BR" sz="4800" b="1" dirty="0">
                <a:latin typeface="Calibri" pitchFamily="-96" charset="0"/>
              </a:rPr>
              <a:t>LUBIANA</a:t>
            </a:r>
          </a:p>
          <a:p>
            <a:pPr algn="ctr"/>
            <a:endParaRPr lang="pt-BR" sz="3200" b="1" dirty="0" smtClean="0">
              <a:latin typeface="Calibri" pitchFamily="-96" charset="0"/>
            </a:endParaRPr>
          </a:p>
          <a:p>
            <a:pPr algn="ctr"/>
            <a:endParaRPr lang="pt-BR" b="1" dirty="0" smtClean="0">
              <a:latin typeface="Calibri" pitchFamily="-96" charset="0"/>
            </a:endParaRPr>
          </a:p>
          <a:p>
            <a:pPr algn="ctr"/>
            <a:r>
              <a:rPr lang="pt-BR" sz="1400" b="1" dirty="0" smtClean="0">
                <a:latin typeface="Calibri" pitchFamily="-96" charset="0"/>
              </a:rPr>
              <a:t>VILA VELHA/ES- Brasil</a:t>
            </a:r>
          </a:p>
          <a:p>
            <a:pPr algn="ctr"/>
            <a:r>
              <a:rPr lang="pt-BR" sz="1400" b="1" dirty="0" smtClean="0">
                <a:latin typeface="Calibri" pitchFamily="-96" charset="0"/>
              </a:rPr>
              <a:t>+55-27-99981-2622</a:t>
            </a:r>
          </a:p>
          <a:p>
            <a:pPr algn="ctr"/>
            <a:r>
              <a:rPr lang="pt-BR" sz="1400" b="1" dirty="0" smtClean="0">
                <a:latin typeface="Calibri" pitchFamily="-96" charset="0"/>
              </a:rPr>
              <a:t>www.dalilalubiana.com.br</a:t>
            </a:r>
            <a:endParaRPr lang="pt-BR" sz="1400" b="1" dirty="0">
              <a:latin typeface="Calibri" pitchFamily="-96" charset="0"/>
            </a:endParaRPr>
          </a:p>
        </p:txBody>
      </p:sp>
      <p:pic>
        <p:nvPicPr>
          <p:cNvPr id="4" name="Picture 7" descr="http://www12.senado.gov.br/jovemsenador/jovem-senador/img/logo_senado.png"/>
          <p:cNvPicPr>
            <a:picLocks noChangeAspect="1" noChangeArrowheads="1"/>
          </p:cNvPicPr>
          <p:nvPr/>
        </p:nvPicPr>
        <p:blipFill>
          <a:blip r:embed="rId3"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sp>
        <p:nvSpPr>
          <p:cNvPr id="6" name="Retângulo 5"/>
          <p:cNvSpPr/>
          <p:nvPr/>
        </p:nvSpPr>
        <p:spPr>
          <a:xfrm>
            <a:off x="539552" y="2339583"/>
            <a:ext cx="7992888" cy="4185761"/>
          </a:xfrm>
          <a:prstGeom prst="rect">
            <a:avLst/>
          </a:prstGeom>
        </p:spPr>
        <p:txBody>
          <a:bodyPr wrap="square">
            <a:spAutoFit/>
          </a:bodyPr>
          <a:lstStyle/>
          <a:p>
            <a:pPr algn="ctr"/>
            <a:r>
              <a:rPr lang="pt-BR" sz="3200" b="1" dirty="0" smtClean="0"/>
              <a:t>"Ninguém conhece verdadeiramente uma nação até que tenha estado dentro de suas prisões. Uma nação não deve ser julgada pelo modo com que trata seus cidadãos mais privilegiados mas sim pelo modo como trata seus cidadãos menos favorecidos“</a:t>
            </a:r>
          </a:p>
          <a:p>
            <a:pPr algn="ctr"/>
            <a:endParaRPr lang="pt-BR" sz="1400" dirty="0" smtClean="0"/>
          </a:p>
          <a:p>
            <a:pPr algn="ctr"/>
            <a:r>
              <a:rPr lang="pt-BR" sz="2800" b="1" dirty="0" smtClean="0"/>
              <a:t>(Nelson Mandela)</a:t>
            </a:r>
          </a:p>
        </p:txBody>
      </p:sp>
      <p:pic>
        <p:nvPicPr>
          <p:cNvPr id="74754" name="Picture 2"/>
          <p:cNvPicPr>
            <a:picLocks noChangeAspect="1" noChangeArrowheads="1"/>
          </p:cNvPicPr>
          <p:nvPr/>
        </p:nvPicPr>
        <p:blipFill>
          <a:blip r:embed="rId3" cstate="print"/>
          <a:srcRect/>
          <a:stretch>
            <a:fillRect/>
          </a:stretch>
        </p:blipFill>
        <p:spPr bwMode="auto">
          <a:xfrm>
            <a:off x="3203823" y="582955"/>
            <a:ext cx="2592313" cy="1549901"/>
          </a:xfrm>
          <a:prstGeom prst="rect">
            <a:avLst/>
          </a:prstGeom>
          <a:noFill/>
          <a:ln w="9525">
            <a:noFill/>
            <a:miter lim="800000"/>
            <a:headEnd/>
            <a:tailEnd/>
          </a:ln>
        </p:spPr>
      </p:pic>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4"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Imagem 97" descr="Figura02-Roda%20Destruição%2024-6-07"/>
          <p:cNvPicPr>
            <a:picLocks noChangeAspect="1" noChangeArrowheads="1"/>
          </p:cNvPicPr>
          <p:nvPr/>
        </p:nvPicPr>
        <p:blipFill>
          <a:blip r:embed="rId2" cstate="print"/>
          <a:srcRect/>
          <a:stretch>
            <a:fillRect/>
          </a:stretch>
        </p:blipFill>
        <p:spPr bwMode="auto">
          <a:xfrm>
            <a:off x="611188" y="1772816"/>
            <a:ext cx="3784600" cy="3814762"/>
          </a:xfrm>
          <a:prstGeom prst="rect">
            <a:avLst/>
          </a:prstGeom>
          <a:noFill/>
          <a:ln w="9525">
            <a:noFill/>
            <a:miter lim="800000"/>
            <a:headEnd/>
            <a:tailEnd/>
          </a:ln>
        </p:spPr>
      </p:pic>
      <p:pic>
        <p:nvPicPr>
          <p:cNvPr id="3076" name="Imagem 100" descr="Figura03-Roda Paz"/>
          <p:cNvPicPr>
            <a:picLocks noChangeAspect="1" noChangeArrowheads="1"/>
          </p:cNvPicPr>
          <p:nvPr/>
        </p:nvPicPr>
        <p:blipFill>
          <a:blip r:embed="rId3" cstate="print"/>
          <a:srcRect/>
          <a:stretch>
            <a:fillRect/>
          </a:stretch>
        </p:blipFill>
        <p:spPr bwMode="auto">
          <a:xfrm>
            <a:off x="4832548" y="1916832"/>
            <a:ext cx="3771900" cy="3713163"/>
          </a:xfrm>
          <a:prstGeom prst="rect">
            <a:avLst/>
          </a:prstGeom>
          <a:noFill/>
          <a:ln w="9525">
            <a:noFill/>
            <a:miter lim="800000"/>
            <a:headEnd/>
            <a:tailEnd/>
          </a:ln>
        </p:spPr>
      </p:pic>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9" name="Picture 7" descr="http://www12.senado.gov.br/jovemsenador/jovem-senador/img/logo_senado.png"/>
          <p:cNvPicPr>
            <a:picLocks noChangeAspect="1" noChangeArrowheads="1"/>
          </p:cNvPicPr>
          <p:nvPr/>
        </p:nvPicPr>
        <p:blipFill>
          <a:blip r:embed="rId4" cstate="print"/>
          <a:srcRect/>
          <a:stretch>
            <a:fillRect/>
          </a:stretch>
        </p:blipFill>
        <p:spPr bwMode="auto">
          <a:xfrm>
            <a:off x="8244408" y="6569045"/>
            <a:ext cx="864096" cy="24433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ixaDeTexto 5"/>
          <p:cNvSpPr txBox="1">
            <a:spLocks noChangeArrowheads="1"/>
          </p:cNvSpPr>
          <p:nvPr/>
        </p:nvSpPr>
        <p:spPr bwMode="auto">
          <a:xfrm>
            <a:off x="755576" y="1052736"/>
            <a:ext cx="7992888" cy="5570756"/>
          </a:xfrm>
          <a:prstGeom prst="rect">
            <a:avLst/>
          </a:prstGeom>
          <a:noFill/>
          <a:ln w="9525">
            <a:noFill/>
            <a:miter lim="800000"/>
            <a:headEnd/>
            <a:tailEnd/>
          </a:ln>
        </p:spPr>
        <p:txBody>
          <a:bodyPr wrap="square">
            <a:spAutoFit/>
          </a:bodyPr>
          <a:lstStyle/>
          <a:p>
            <a:pPr>
              <a:buFont typeface="Wingdings" pitchFamily="2" charset="2"/>
              <a:buChar char="v"/>
            </a:pPr>
            <a:r>
              <a:rPr lang="pt-BR" sz="3200" b="1" dirty="0" smtClean="0"/>
              <a:t> a </a:t>
            </a:r>
            <a:r>
              <a:rPr lang="pt-BR" sz="3200" b="1" dirty="0" err="1" smtClean="0"/>
              <a:t>idéia</a:t>
            </a:r>
            <a:endParaRPr lang="pt-BR" sz="3200" b="1" dirty="0" smtClean="0"/>
          </a:p>
          <a:p>
            <a:pPr>
              <a:buFont typeface="Wingdings" pitchFamily="2" charset="2"/>
              <a:buChar char="v"/>
            </a:pPr>
            <a:r>
              <a:rPr lang="pt-BR" sz="3200" b="1" dirty="0" smtClean="0"/>
              <a:t> A metodologia</a:t>
            </a:r>
          </a:p>
          <a:p>
            <a:pPr>
              <a:buFont typeface="Wingdings" pitchFamily="2" charset="2"/>
              <a:buChar char="v"/>
            </a:pPr>
            <a:r>
              <a:rPr lang="pt-BR" sz="3200" b="1" dirty="0" smtClean="0"/>
              <a:t> o início</a:t>
            </a:r>
          </a:p>
          <a:p>
            <a:pPr>
              <a:buFont typeface="Wingdings" pitchFamily="2" charset="2"/>
              <a:buChar char="v"/>
            </a:pPr>
            <a:r>
              <a:rPr lang="pt-BR" sz="3200" b="1" dirty="0" smtClean="0"/>
              <a:t> os desafios</a:t>
            </a:r>
          </a:p>
          <a:p>
            <a:pPr>
              <a:buFont typeface="Wingdings" pitchFamily="2" charset="2"/>
              <a:buChar char="v"/>
            </a:pPr>
            <a:r>
              <a:rPr lang="pt-BR" sz="3200" b="1" dirty="0" smtClean="0"/>
              <a:t> a base para desenvolver</a:t>
            </a:r>
          </a:p>
          <a:p>
            <a:pPr>
              <a:buFont typeface="Wingdings" pitchFamily="2" charset="2"/>
              <a:buChar char="v"/>
            </a:pPr>
            <a:r>
              <a:rPr lang="pt-BR" sz="3200" b="1" dirty="0" smtClean="0"/>
              <a:t> o projeto</a:t>
            </a:r>
          </a:p>
          <a:p>
            <a:pPr>
              <a:buFont typeface="Wingdings" pitchFamily="2" charset="2"/>
              <a:buChar char="v"/>
            </a:pPr>
            <a:r>
              <a:rPr lang="pt-BR" sz="3200" b="1" dirty="0" smtClean="0"/>
              <a:t> o projeto inicial:  educação ...</a:t>
            </a:r>
          </a:p>
          <a:p>
            <a:pPr>
              <a:buFont typeface="Wingdings" pitchFamily="2" charset="2"/>
              <a:buChar char="v"/>
            </a:pPr>
            <a:r>
              <a:rPr lang="pt-BR" sz="3200" b="1" dirty="0" smtClean="0"/>
              <a:t> a dissertação</a:t>
            </a:r>
          </a:p>
          <a:p>
            <a:pPr>
              <a:buFont typeface="Wingdings" pitchFamily="2" charset="2"/>
              <a:buChar char="v"/>
            </a:pPr>
            <a:r>
              <a:rPr lang="pt-BR" sz="3200" b="1" dirty="0" smtClean="0"/>
              <a:t> O livro</a:t>
            </a:r>
          </a:p>
          <a:p>
            <a:pPr>
              <a:buFont typeface="Wingdings" pitchFamily="2" charset="2"/>
              <a:buChar char="v"/>
            </a:pPr>
            <a:r>
              <a:rPr lang="pt-BR" sz="3200" b="1" dirty="0" smtClean="0"/>
              <a:t> inspirações</a:t>
            </a:r>
          </a:p>
          <a:p>
            <a:pPr algn="ctr"/>
            <a:endParaRPr lang="pt-BR" sz="3600" b="1" dirty="0" smtClean="0">
              <a:solidFill>
                <a:schemeClr val="accent1">
                  <a:lumMod val="75000"/>
                </a:schemeClr>
              </a:solidFill>
            </a:endParaRPr>
          </a:p>
        </p:txBody>
      </p:sp>
      <p:pic>
        <p:nvPicPr>
          <p:cNvPr id="9" name="Picture 5" descr="http://www.gesconconsultoria.com.br/Imagens/logo-Senado.png"/>
          <p:cNvPicPr>
            <a:picLocks noChangeAspect="1" noChangeArrowheads="1"/>
          </p:cNvPicPr>
          <p:nvPr/>
        </p:nvPicPr>
        <p:blipFill>
          <a:blip r:embed="rId2" cstate="print"/>
          <a:srcRect/>
          <a:stretch>
            <a:fillRect/>
          </a:stretch>
        </p:blipFill>
        <p:spPr bwMode="auto">
          <a:xfrm>
            <a:off x="3848472" y="332656"/>
            <a:ext cx="1371600" cy="695325"/>
          </a:xfrm>
          <a:prstGeom prst="rect">
            <a:avLst/>
          </a:prstGeom>
          <a:noFill/>
        </p:spPr>
      </p:pic>
      <p:sp>
        <p:nvSpPr>
          <p:cNvPr id="8"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10" name="Picture 7" descr="http://www12.senado.gov.br/jovemsenador/jovem-senador/img/logo_senado.png"/>
          <p:cNvPicPr>
            <a:picLocks noChangeAspect="1" noChangeArrowheads="1"/>
          </p:cNvPicPr>
          <p:nvPr/>
        </p:nvPicPr>
        <p:blipFill>
          <a:blip r:embed="rId3" cstate="print"/>
          <a:srcRect/>
          <a:stretch>
            <a:fillRect/>
          </a:stretch>
        </p:blipFill>
        <p:spPr bwMode="auto">
          <a:xfrm>
            <a:off x="8244408" y="6569045"/>
            <a:ext cx="864096" cy="244331"/>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spTree>
    <p:controls>
      <p:control spid="2050" name="ShockwaveFlash1" r:id="rId2" imgW="9142857" imgH="6523810"/>
    </p:controls>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p:cNvPicPr>
            <a:picLocks noChangeAspect="1" noChangeArrowheads="1"/>
          </p:cNvPicPr>
          <p:nvPr/>
        </p:nvPicPr>
        <p:blipFill>
          <a:blip r:embed="rId3" cstate="print"/>
          <a:srcRect/>
          <a:stretch>
            <a:fillRect/>
          </a:stretch>
        </p:blipFill>
        <p:spPr bwMode="auto">
          <a:xfrm>
            <a:off x="-27215" y="1268761"/>
            <a:ext cx="9207727" cy="5616624"/>
          </a:xfrm>
          <a:prstGeom prst="rect">
            <a:avLst/>
          </a:prstGeom>
          <a:noFill/>
          <a:ln w="9525">
            <a:noFill/>
            <a:miter lim="800000"/>
            <a:headEnd/>
            <a:tailEnd/>
          </a:ln>
        </p:spPr>
      </p:pic>
      <p:sp>
        <p:nvSpPr>
          <p:cNvPr id="839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sp>
        <p:nvSpPr>
          <p:cNvPr id="83971" name="Rectangle 3"/>
          <p:cNvSpPr>
            <a:spLocks noChangeArrowheads="1"/>
          </p:cNvSpPr>
          <p:nvPr/>
        </p:nvSpPr>
        <p:spPr bwMode="auto">
          <a:xfrm>
            <a:off x="0" y="13906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700338" algn="ctr"/>
                <a:tab pos="5400675" algn="r"/>
              </a:tabLst>
            </a:pPr>
            <a:r>
              <a:rPr kumimoji="0" lang="pt-BR"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Comissão de Direitos Humanos e Legislação Participativa</a:t>
            </a: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pic>
        <p:nvPicPr>
          <p:cNvPr id="83973" name="Picture 5" descr="http://www.gesconconsultoria.com.br/Imagens/logo-Senado.png"/>
          <p:cNvPicPr>
            <a:picLocks noChangeAspect="1" noChangeArrowheads="1"/>
          </p:cNvPicPr>
          <p:nvPr/>
        </p:nvPicPr>
        <p:blipFill>
          <a:blip r:embed="rId4" cstate="print"/>
          <a:srcRect/>
          <a:stretch>
            <a:fillRect/>
          </a:stretch>
        </p:blipFill>
        <p:spPr bwMode="auto">
          <a:xfrm>
            <a:off x="3848472" y="645443"/>
            <a:ext cx="1371600" cy="695325"/>
          </a:xfrm>
          <a:prstGeom prst="rect">
            <a:avLst/>
          </a:prstGeom>
          <a:noFill/>
        </p:spPr>
      </p:pic>
      <p:sp>
        <p:nvSpPr>
          <p:cNvPr id="6" name="Retângulo 5"/>
          <p:cNvSpPr/>
          <p:nvPr/>
        </p:nvSpPr>
        <p:spPr>
          <a:xfrm>
            <a:off x="7969924" y="899428"/>
            <a:ext cx="1210588" cy="369332"/>
          </a:xfrm>
          <a:prstGeom prst="rect">
            <a:avLst/>
          </a:prstGeom>
        </p:spPr>
        <p:txBody>
          <a:bodyPr wrap="none">
            <a:spAutoFit/>
          </a:bodyPr>
          <a:lstStyle/>
          <a:p>
            <a:r>
              <a:rPr lang="pt-BR" b="1" dirty="0" smtClean="0">
                <a:solidFill>
                  <a:schemeClr val="tx1">
                    <a:lumMod val="65000"/>
                    <a:lumOff val="35000"/>
                  </a:schemeClr>
                </a:solidFill>
              </a:rPr>
              <a:t>CONVITE</a:t>
            </a:r>
            <a:endParaRPr lang="pt-BR" b="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448980"/>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pic>
        <p:nvPicPr>
          <p:cNvPr id="4" name="Picture 4" descr="http://www.peaceglobalnet.org/images/fondotela-CORACAOcollage-200px.jpg"/>
          <p:cNvPicPr>
            <a:picLocks noChangeAspect="1" noChangeArrowheads="1"/>
          </p:cNvPicPr>
          <p:nvPr/>
        </p:nvPicPr>
        <p:blipFill>
          <a:blip r:embed="rId3" cstate="print"/>
          <a:srcRect/>
          <a:stretch>
            <a:fillRect/>
          </a:stretch>
        </p:blipFill>
        <p:spPr bwMode="auto">
          <a:xfrm>
            <a:off x="8676456" y="6381328"/>
            <a:ext cx="327310" cy="288032"/>
          </a:xfrm>
          <a:prstGeom prst="rect">
            <a:avLst/>
          </a:prstGeom>
          <a:noFill/>
        </p:spPr>
      </p:pic>
      <p:pic>
        <p:nvPicPr>
          <p:cNvPr id="6" name="Picture 2"/>
          <p:cNvPicPr>
            <a:picLocks noChangeAspect="1" noChangeArrowheads="1"/>
          </p:cNvPicPr>
          <p:nvPr/>
        </p:nvPicPr>
        <p:blipFill>
          <a:blip r:embed="rId4" cstate="print"/>
          <a:srcRect/>
          <a:stretch>
            <a:fillRect/>
          </a:stretch>
        </p:blipFill>
        <p:spPr bwMode="auto">
          <a:xfrm>
            <a:off x="35496" y="6367726"/>
            <a:ext cx="432048" cy="373642"/>
          </a:xfrm>
          <a:prstGeom prst="rect">
            <a:avLst/>
          </a:prstGeom>
          <a:noFill/>
          <a:ln w="9525">
            <a:noFill/>
            <a:miter lim="800000"/>
            <a:headEnd/>
            <a:tailEnd/>
          </a:ln>
        </p:spPr>
      </p:pic>
      <p:pic>
        <p:nvPicPr>
          <p:cNvPr id="8" name="Imagem 7"/>
          <p:cNvPicPr/>
          <p:nvPr/>
        </p:nvPicPr>
        <p:blipFill>
          <a:blip r:embed="rId5" cstate="print"/>
          <a:srcRect/>
          <a:stretch>
            <a:fillRect/>
          </a:stretch>
        </p:blipFill>
        <p:spPr bwMode="auto">
          <a:xfrm>
            <a:off x="0" y="2204864"/>
            <a:ext cx="9180512" cy="4653136"/>
          </a:xfrm>
          <a:prstGeom prst="rect">
            <a:avLst/>
          </a:prstGeom>
          <a:noFill/>
          <a:ln w="9525">
            <a:noFill/>
            <a:miter lim="800000"/>
            <a:headEnd/>
            <a:tailEnd/>
          </a:ln>
        </p:spPr>
      </p:pic>
      <p:pic>
        <p:nvPicPr>
          <p:cNvPr id="9" name="Imagem 8"/>
          <p:cNvPicPr/>
          <p:nvPr/>
        </p:nvPicPr>
        <p:blipFill>
          <a:blip r:embed="rId6" cstate="print"/>
          <a:srcRect/>
          <a:stretch>
            <a:fillRect/>
          </a:stretch>
        </p:blipFill>
        <p:spPr bwMode="auto">
          <a:xfrm>
            <a:off x="-36512" y="0"/>
            <a:ext cx="5112568" cy="2204864"/>
          </a:xfrm>
          <a:prstGeom prst="rect">
            <a:avLst/>
          </a:prstGeom>
          <a:noFill/>
          <a:ln w="9525">
            <a:noFill/>
            <a:miter lim="800000"/>
            <a:headEnd/>
            <a:tailEnd/>
          </a:ln>
        </p:spPr>
      </p:pic>
      <p:pic>
        <p:nvPicPr>
          <p:cNvPr id="10" name="Imagem 9"/>
          <p:cNvPicPr/>
          <p:nvPr/>
        </p:nvPicPr>
        <p:blipFill>
          <a:blip r:embed="rId7" cstate="print"/>
          <a:srcRect/>
          <a:stretch>
            <a:fillRect/>
          </a:stretch>
        </p:blipFill>
        <p:spPr bwMode="auto">
          <a:xfrm>
            <a:off x="4283968" y="0"/>
            <a:ext cx="4860032" cy="2276872"/>
          </a:xfrm>
          <a:prstGeom prst="rect">
            <a:avLst/>
          </a:prstGeom>
          <a:noFill/>
          <a:ln w="9525">
            <a:noFill/>
            <a:miter lim="800000"/>
            <a:headEnd/>
            <a:tailEnd/>
          </a:ln>
        </p:spPr>
      </p:pic>
      <p:sp>
        <p:nvSpPr>
          <p:cNvPr id="11" name="CaixaDeTexto 5"/>
          <p:cNvSpPr txBox="1">
            <a:spLocks noChangeArrowheads="1"/>
          </p:cNvSpPr>
          <p:nvPr/>
        </p:nvSpPr>
        <p:spPr bwMode="auto">
          <a:xfrm>
            <a:off x="107504" y="-34935"/>
            <a:ext cx="2016224" cy="1015663"/>
          </a:xfrm>
          <a:prstGeom prst="rect">
            <a:avLst/>
          </a:prstGeom>
          <a:noFill/>
          <a:ln w="9525">
            <a:noFill/>
            <a:miter lim="800000"/>
            <a:headEnd/>
            <a:tailEnd/>
          </a:ln>
        </p:spPr>
        <p:txBody>
          <a:bodyPr wrap="square">
            <a:spAutoFit/>
          </a:bodyPr>
          <a:lstStyle/>
          <a:p>
            <a:r>
              <a:rPr lang="pt-BR" sz="6000" b="1" dirty="0" smtClean="0"/>
              <a:t>2015</a:t>
            </a:r>
            <a:r>
              <a:rPr lang="pt-BR" sz="3600" b="1" dirty="0" smtClean="0">
                <a:solidFill>
                  <a:schemeClr val="accent1">
                    <a:lumMod val="75000"/>
                  </a:schemeClr>
                </a:solidFill>
              </a:rPr>
              <a:t> </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cstate="print"/>
          <a:srcRect/>
          <a:stretch>
            <a:fillRect/>
          </a:stretch>
        </p:blipFill>
        <p:spPr bwMode="auto">
          <a:xfrm>
            <a:off x="899592" y="1529225"/>
            <a:ext cx="3203451" cy="2137617"/>
          </a:xfrm>
          <a:prstGeom prst="rect">
            <a:avLst/>
          </a:prstGeom>
          <a:noFill/>
          <a:ln w="9525">
            <a:noFill/>
            <a:miter lim="800000"/>
            <a:headEnd/>
            <a:tailEnd/>
          </a:ln>
        </p:spPr>
      </p:pic>
      <p:sp>
        <p:nvSpPr>
          <p:cNvPr id="8" name="CaixaDeTexto 5"/>
          <p:cNvSpPr txBox="1">
            <a:spLocks noChangeArrowheads="1"/>
          </p:cNvSpPr>
          <p:nvPr/>
        </p:nvSpPr>
        <p:spPr bwMode="auto">
          <a:xfrm>
            <a:off x="755576" y="314653"/>
            <a:ext cx="7848872" cy="1261884"/>
          </a:xfrm>
          <a:prstGeom prst="rect">
            <a:avLst/>
          </a:prstGeom>
          <a:noFill/>
          <a:ln w="9525">
            <a:noFill/>
            <a:miter lim="800000"/>
            <a:headEnd/>
            <a:tailEnd/>
          </a:ln>
        </p:spPr>
        <p:txBody>
          <a:bodyPr wrap="square">
            <a:spAutoFit/>
          </a:bodyPr>
          <a:lstStyle/>
          <a:p>
            <a:pPr algn="ctr"/>
            <a:r>
              <a:rPr lang="pt-BR" sz="3200" b="1" dirty="0" smtClean="0"/>
              <a:t>Entrega do livro e tarde de autógrafos na prisão </a:t>
            </a:r>
            <a:r>
              <a:rPr lang="pt-BR" sz="1200" b="1" dirty="0" smtClean="0"/>
              <a:t> </a:t>
            </a:r>
          </a:p>
          <a:p>
            <a:pPr algn="ctr"/>
            <a:r>
              <a:rPr lang="pt-BR" sz="1200" b="1" dirty="0" smtClean="0"/>
              <a:t>17-05-2015</a:t>
            </a:r>
          </a:p>
        </p:txBody>
      </p:sp>
      <p:pic>
        <p:nvPicPr>
          <p:cNvPr id="9" name="Picture 2"/>
          <p:cNvPicPr>
            <a:picLocks noChangeAspect="1" noChangeArrowheads="1"/>
          </p:cNvPicPr>
          <p:nvPr/>
        </p:nvPicPr>
        <p:blipFill>
          <a:blip r:embed="rId3" cstate="print"/>
          <a:srcRect/>
          <a:stretch>
            <a:fillRect/>
          </a:stretch>
        </p:blipFill>
        <p:spPr bwMode="auto">
          <a:xfrm>
            <a:off x="5220072" y="1484784"/>
            <a:ext cx="3237353" cy="2160239"/>
          </a:xfrm>
          <a:prstGeom prst="rect">
            <a:avLst/>
          </a:prstGeom>
          <a:noFill/>
          <a:ln w="9525">
            <a:noFill/>
            <a:miter lim="800000"/>
            <a:headEnd/>
            <a:tailEnd/>
          </a:ln>
        </p:spPr>
      </p:pic>
      <p:pic>
        <p:nvPicPr>
          <p:cNvPr id="10" name="Picture 2"/>
          <p:cNvPicPr>
            <a:picLocks noChangeAspect="1" noChangeArrowheads="1"/>
          </p:cNvPicPr>
          <p:nvPr/>
        </p:nvPicPr>
        <p:blipFill>
          <a:blip r:embed="rId4" cstate="print"/>
          <a:srcRect/>
          <a:stretch>
            <a:fillRect/>
          </a:stretch>
        </p:blipFill>
        <p:spPr bwMode="auto">
          <a:xfrm>
            <a:off x="971600" y="4005064"/>
            <a:ext cx="3168352" cy="2114196"/>
          </a:xfrm>
          <a:prstGeom prst="rect">
            <a:avLst/>
          </a:prstGeom>
          <a:noFill/>
          <a:ln w="9525">
            <a:noFill/>
            <a:miter lim="800000"/>
            <a:headEnd/>
            <a:tailEnd/>
          </a:ln>
        </p:spPr>
      </p:pic>
      <p:pic>
        <p:nvPicPr>
          <p:cNvPr id="11" name="Picture 2"/>
          <p:cNvPicPr>
            <a:picLocks noChangeAspect="1" noChangeArrowheads="1"/>
          </p:cNvPicPr>
          <p:nvPr/>
        </p:nvPicPr>
        <p:blipFill>
          <a:blip r:embed="rId5" cstate="print"/>
          <a:srcRect/>
          <a:stretch>
            <a:fillRect/>
          </a:stretch>
        </p:blipFill>
        <p:spPr bwMode="auto">
          <a:xfrm>
            <a:off x="5220072" y="4005064"/>
            <a:ext cx="3240360" cy="2162246"/>
          </a:xfrm>
          <a:prstGeom prst="rect">
            <a:avLst/>
          </a:prstGeom>
          <a:noFill/>
          <a:ln w="9525">
            <a:noFill/>
            <a:miter lim="800000"/>
            <a:headEnd/>
            <a:tailEnd/>
          </a:ln>
        </p:spPr>
      </p:pic>
      <p:sp>
        <p:nvSpPr>
          <p:cNvPr id="13" name="CaixaDeTexto 5"/>
          <p:cNvSpPr txBox="1">
            <a:spLocks noChangeArrowheads="1"/>
          </p:cNvSpPr>
          <p:nvPr/>
        </p:nvSpPr>
        <p:spPr bwMode="auto">
          <a:xfrm>
            <a:off x="35496" y="6551766"/>
            <a:ext cx="6624736" cy="261610"/>
          </a:xfrm>
          <a:prstGeom prst="rect">
            <a:avLst/>
          </a:prstGeom>
          <a:noFill/>
          <a:ln w="9525">
            <a:noFill/>
            <a:miter lim="800000"/>
            <a:headEnd/>
            <a:tailEnd/>
          </a:ln>
        </p:spPr>
        <p:txBody>
          <a:bodyPr wrap="square">
            <a:spAutoFit/>
          </a:bodyPr>
          <a:lstStyle/>
          <a:p>
            <a:r>
              <a:rPr lang="pt-BR" sz="1100" b="1" dirty="0" smtClean="0"/>
              <a:t>Dalila Lubiana -  www.dalilalubiana.com.br  –  V. Velha - ES  -  Brasil</a:t>
            </a:r>
            <a:endParaRPr lang="pt-BR" sz="1100" b="1" dirty="0"/>
          </a:p>
        </p:txBody>
      </p:sp>
      <p:pic>
        <p:nvPicPr>
          <p:cNvPr id="14" name="Picture 7" descr="http://www12.senado.gov.br/jovemsenador/jovem-senador/img/logo_senado.png"/>
          <p:cNvPicPr>
            <a:picLocks noChangeAspect="1" noChangeArrowheads="1"/>
          </p:cNvPicPr>
          <p:nvPr/>
        </p:nvPicPr>
        <p:blipFill>
          <a:blip r:embed="rId6" cstate="print"/>
          <a:srcRect/>
          <a:stretch>
            <a:fillRect/>
          </a:stretch>
        </p:blipFill>
        <p:spPr bwMode="auto">
          <a:xfrm>
            <a:off x="8172400" y="6525344"/>
            <a:ext cx="864096" cy="244331"/>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pic>
        <p:nvPicPr>
          <p:cNvPr id="4" name="Picture 4" descr="http://www.peaceglobalnet.org/images/fondotela-CORACAOcollage-200px.jpg"/>
          <p:cNvPicPr>
            <a:picLocks noChangeAspect="1" noChangeArrowheads="1"/>
          </p:cNvPicPr>
          <p:nvPr/>
        </p:nvPicPr>
        <p:blipFill>
          <a:blip r:embed="rId3" cstate="print"/>
          <a:srcRect/>
          <a:stretch>
            <a:fillRect/>
          </a:stretch>
        </p:blipFill>
        <p:spPr bwMode="auto">
          <a:xfrm>
            <a:off x="8676456" y="6381328"/>
            <a:ext cx="327310" cy="288032"/>
          </a:xfrm>
          <a:prstGeom prst="rect">
            <a:avLst/>
          </a:prstGeom>
          <a:noFill/>
        </p:spPr>
      </p:pic>
      <p:pic>
        <p:nvPicPr>
          <p:cNvPr id="6" name="Picture 2"/>
          <p:cNvPicPr>
            <a:picLocks noChangeAspect="1" noChangeArrowheads="1"/>
          </p:cNvPicPr>
          <p:nvPr/>
        </p:nvPicPr>
        <p:blipFill>
          <a:blip r:embed="rId4" cstate="print"/>
          <a:srcRect/>
          <a:stretch>
            <a:fillRect/>
          </a:stretch>
        </p:blipFill>
        <p:spPr bwMode="auto">
          <a:xfrm>
            <a:off x="35496" y="6367726"/>
            <a:ext cx="432048" cy="373642"/>
          </a:xfrm>
          <a:prstGeom prst="rect">
            <a:avLst/>
          </a:prstGeom>
          <a:noFill/>
          <a:ln w="9525">
            <a:noFill/>
            <a:miter lim="800000"/>
            <a:headEnd/>
            <a:tailEnd/>
          </a:ln>
        </p:spPr>
      </p:pic>
      <p:sp>
        <p:nvSpPr>
          <p:cNvPr id="8" name="CaixaDeTexto 5"/>
          <p:cNvSpPr txBox="1">
            <a:spLocks noChangeArrowheads="1"/>
          </p:cNvSpPr>
          <p:nvPr/>
        </p:nvSpPr>
        <p:spPr bwMode="auto">
          <a:xfrm>
            <a:off x="899592" y="1988840"/>
            <a:ext cx="7416824" cy="3970318"/>
          </a:xfrm>
          <a:prstGeom prst="rect">
            <a:avLst/>
          </a:prstGeom>
          <a:noFill/>
          <a:ln w="9525">
            <a:noFill/>
            <a:miter lim="800000"/>
            <a:headEnd/>
            <a:tailEnd/>
          </a:ln>
        </p:spPr>
        <p:txBody>
          <a:bodyPr wrap="square">
            <a:spAutoFit/>
          </a:bodyPr>
          <a:lstStyle/>
          <a:p>
            <a:pPr algn="ctr"/>
            <a:r>
              <a:rPr lang="pt-BR" sz="3600" b="1" dirty="0" smtClean="0">
                <a:solidFill>
                  <a:srgbClr val="0070C0"/>
                </a:solidFill>
              </a:rPr>
              <a:t>Tarde de autógrafos na prisão</a:t>
            </a:r>
          </a:p>
          <a:p>
            <a:pPr algn="ctr"/>
            <a:endParaRPr lang="pt-BR" sz="3600" b="1" dirty="0" smtClean="0">
              <a:solidFill>
                <a:srgbClr val="0070C0"/>
              </a:solidFill>
            </a:endParaRPr>
          </a:p>
          <a:p>
            <a:pPr algn="ctr"/>
            <a:r>
              <a:rPr lang="pt-BR" sz="3600" b="1" dirty="0" smtClean="0">
                <a:solidFill>
                  <a:srgbClr val="0070C0"/>
                </a:solidFill>
              </a:rPr>
              <a:t>e doação do livro</a:t>
            </a:r>
          </a:p>
          <a:p>
            <a:pPr algn="ctr"/>
            <a:r>
              <a:rPr lang="pt-BR" sz="3600" b="1" dirty="0" smtClean="0">
                <a:solidFill>
                  <a:srgbClr val="0070C0"/>
                </a:solidFill>
              </a:rPr>
              <a:t> ‘liberdade atrás das grades </a:t>
            </a:r>
          </a:p>
          <a:p>
            <a:pPr algn="ctr"/>
            <a:r>
              <a:rPr lang="pt-BR" sz="3600" b="1" dirty="0" smtClean="0">
                <a:solidFill>
                  <a:srgbClr val="0070C0"/>
                </a:solidFill>
              </a:rPr>
              <a:t>e outros</a:t>
            </a:r>
          </a:p>
          <a:p>
            <a:pPr algn="ctr"/>
            <a:endParaRPr lang="pt-BR" sz="3600" b="1" dirty="0" smtClean="0">
              <a:solidFill>
                <a:srgbClr val="0070C0"/>
              </a:solidFill>
            </a:endParaRPr>
          </a:p>
          <a:p>
            <a:pPr algn="ctr"/>
            <a:r>
              <a:rPr lang="pt-BR" sz="3600" b="1" dirty="0" smtClean="0">
                <a:solidFill>
                  <a:srgbClr val="0070C0"/>
                </a:solidFill>
              </a:rPr>
              <a:t>17 março 2015</a:t>
            </a:r>
            <a:endParaRPr lang="pt-BR" sz="3600" b="1" dirty="0">
              <a:solidFill>
                <a:srgbClr val="0070C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9"/>
          <p:cNvSpPr>
            <a:spLocks noChangeArrowheads="1"/>
          </p:cNvSpPr>
          <p:nvPr/>
        </p:nvSpPr>
        <p:spPr bwMode="auto">
          <a:xfrm>
            <a:off x="0" y="7124700"/>
            <a:ext cx="9144000" cy="457200"/>
          </a:xfrm>
          <a:prstGeom prst="rect">
            <a:avLst/>
          </a:prstGeom>
          <a:noFill/>
          <a:ln w="9525">
            <a:noFill/>
            <a:miter lim="800000"/>
            <a:headEnd/>
            <a:tailEnd/>
          </a:ln>
        </p:spPr>
        <p:txBody>
          <a:bodyPr wrap="none" anchor="ctr">
            <a:spAutoFit/>
          </a:bodyPr>
          <a:lstStyle/>
          <a:p>
            <a:r>
              <a:rPr lang="pt-BR" sz="1000" b="1">
                <a:cs typeface="Times New Roman" pitchFamily="-96" charset="0"/>
              </a:rPr>
              <a:t>F</a:t>
            </a:r>
            <a:r>
              <a:rPr lang="pt-BR" sz="800">
                <a:cs typeface="Arial" charset="0"/>
              </a:rPr>
              <a:t> </a:t>
            </a:r>
            <a:endParaRPr lang="pt-BR">
              <a:cs typeface="Arial" charset="0"/>
            </a:endParaRPr>
          </a:p>
        </p:txBody>
      </p:sp>
      <p:pic>
        <p:nvPicPr>
          <p:cNvPr id="25603" name="Picture 3" descr="3.6.jpg"/>
          <p:cNvPicPr>
            <a:picLocks noChangeAspect="1"/>
          </p:cNvPicPr>
          <p:nvPr/>
        </p:nvPicPr>
        <p:blipFill>
          <a:blip r:embed="rId2" cstate="print"/>
          <a:srcRect/>
          <a:stretch>
            <a:fillRect/>
          </a:stretch>
        </p:blipFill>
        <p:spPr bwMode="auto">
          <a:xfrm>
            <a:off x="252413" y="549275"/>
            <a:ext cx="4243387" cy="2741613"/>
          </a:xfrm>
          <a:prstGeom prst="rect">
            <a:avLst/>
          </a:prstGeom>
          <a:noFill/>
          <a:ln w="9525">
            <a:noFill/>
            <a:miter lim="800000"/>
            <a:headEnd/>
            <a:tailEnd/>
          </a:ln>
        </p:spPr>
      </p:pic>
      <p:pic>
        <p:nvPicPr>
          <p:cNvPr id="25604" name="Picture 4" descr="3.7.jpg"/>
          <p:cNvPicPr>
            <a:picLocks noChangeAspect="1"/>
          </p:cNvPicPr>
          <p:nvPr/>
        </p:nvPicPr>
        <p:blipFill>
          <a:blip r:embed="rId3" cstate="print"/>
          <a:srcRect/>
          <a:stretch>
            <a:fillRect/>
          </a:stretch>
        </p:blipFill>
        <p:spPr bwMode="auto">
          <a:xfrm>
            <a:off x="250825" y="3846513"/>
            <a:ext cx="4244975" cy="2751137"/>
          </a:xfrm>
          <a:prstGeom prst="rect">
            <a:avLst/>
          </a:prstGeom>
          <a:noFill/>
          <a:ln w="9525">
            <a:noFill/>
            <a:miter lim="800000"/>
            <a:headEnd/>
            <a:tailEnd/>
          </a:ln>
        </p:spPr>
      </p:pic>
      <p:pic>
        <p:nvPicPr>
          <p:cNvPr id="25605" name="Picture 5" descr="3.8.jpg"/>
          <p:cNvPicPr>
            <a:picLocks noChangeAspect="1"/>
          </p:cNvPicPr>
          <p:nvPr/>
        </p:nvPicPr>
        <p:blipFill>
          <a:blip r:embed="rId4" cstate="print"/>
          <a:srcRect/>
          <a:stretch>
            <a:fillRect/>
          </a:stretch>
        </p:blipFill>
        <p:spPr bwMode="auto">
          <a:xfrm>
            <a:off x="4724400" y="457200"/>
            <a:ext cx="4191000" cy="6189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21.jpg"/>
          <p:cNvPicPr>
            <a:picLocks noChangeAspect="1"/>
          </p:cNvPicPr>
          <p:nvPr/>
        </p:nvPicPr>
        <p:blipFill>
          <a:blip r:embed="rId2" cstate="print"/>
          <a:srcRect/>
          <a:stretch>
            <a:fillRect/>
          </a:stretch>
        </p:blipFill>
        <p:spPr bwMode="auto">
          <a:xfrm>
            <a:off x="5156200" y="260350"/>
            <a:ext cx="3519488" cy="6350000"/>
          </a:xfrm>
          <a:prstGeom prst="rect">
            <a:avLst/>
          </a:prstGeom>
          <a:noFill/>
          <a:ln w="9525">
            <a:noFill/>
            <a:miter lim="800000"/>
            <a:headEnd/>
            <a:tailEnd/>
          </a:ln>
        </p:spPr>
      </p:pic>
      <p:pic>
        <p:nvPicPr>
          <p:cNvPr id="26627" name="Picture 3" descr="22.jpg"/>
          <p:cNvPicPr>
            <a:picLocks noChangeAspect="1"/>
          </p:cNvPicPr>
          <p:nvPr/>
        </p:nvPicPr>
        <p:blipFill>
          <a:blip r:embed="rId3" cstate="print"/>
          <a:srcRect/>
          <a:stretch>
            <a:fillRect/>
          </a:stretch>
        </p:blipFill>
        <p:spPr bwMode="auto">
          <a:xfrm>
            <a:off x="454025" y="3500438"/>
            <a:ext cx="4117975" cy="3103562"/>
          </a:xfrm>
          <a:prstGeom prst="rect">
            <a:avLst/>
          </a:prstGeom>
          <a:noFill/>
          <a:ln w="9525">
            <a:noFill/>
            <a:miter lim="800000"/>
            <a:headEnd/>
            <a:tailEnd/>
          </a:ln>
        </p:spPr>
      </p:pic>
      <p:pic>
        <p:nvPicPr>
          <p:cNvPr id="26628" name="Picture 4" descr="23.jpg"/>
          <p:cNvPicPr>
            <a:picLocks noChangeAspect="1"/>
          </p:cNvPicPr>
          <p:nvPr/>
        </p:nvPicPr>
        <p:blipFill>
          <a:blip r:embed="rId4" cstate="print"/>
          <a:srcRect/>
          <a:stretch>
            <a:fillRect/>
          </a:stretch>
        </p:blipFill>
        <p:spPr bwMode="auto">
          <a:xfrm>
            <a:off x="457200" y="260350"/>
            <a:ext cx="4114800" cy="3138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21.jpg"/>
          <p:cNvPicPr>
            <a:picLocks noChangeAspect="1"/>
          </p:cNvPicPr>
          <p:nvPr/>
        </p:nvPicPr>
        <p:blipFill>
          <a:blip r:embed="rId2" cstate="print"/>
          <a:srcRect/>
          <a:stretch>
            <a:fillRect/>
          </a:stretch>
        </p:blipFill>
        <p:spPr bwMode="auto">
          <a:xfrm>
            <a:off x="5156200" y="260350"/>
            <a:ext cx="3519488" cy="6350000"/>
          </a:xfrm>
          <a:prstGeom prst="rect">
            <a:avLst/>
          </a:prstGeom>
          <a:noFill/>
          <a:ln w="9525">
            <a:noFill/>
            <a:miter lim="800000"/>
            <a:headEnd/>
            <a:tailEnd/>
          </a:ln>
        </p:spPr>
      </p:pic>
      <p:pic>
        <p:nvPicPr>
          <p:cNvPr id="26627" name="Picture 3" descr="22.jpg"/>
          <p:cNvPicPr>
            <a:picLocks noChangeAspect="1"/>
          </p:cNvPicPr>
          <p:nvPr/>
        </p:nvPicPr>
        <p:blipFill>
          <a:blip r:embed="rId3" cstate="print"/>
          <a:srcRect/>
          <a:stretch>
            <a:fillRect/>
          </a:stretch>
        </p:blipFill>
        <p:spPr bwMode="auto">
          <a:xfrm>
            <a:off x="454025" y="3500438"/>
            <a:ext cx="4117975" cy="3103562"/>
          </a:xfrm>
          <a:prstGeom prst="rect">
            <a:avLst/>
          </a:prstGeom>
          <a:noFill/>
          <a:ln w="9525">
            <a:noFill/>
            <a:miter lim="800000"/>
            <a:headEnd/>
            <a:tailEnd/>
          </a:ln>
        </p:spPr>
      </p:pic>
      <p:pic>
        <p:nvPicPr>
          <p:cNvPr id="26628" name="Picture 4" descr="23.jpg"/>
          <p:cNvPicPr>
            <a:picLocks noChangeAspect="1"/>
          </p:cNvPicPr>
          <p:nvPr/>
        </p:nvPicPr>
        <p:blipFill>
          <a:blip r:embed="rId4" cstate="print"/>
          <a:srcRect/>
          <a:stretch>
            <a:fillRect/>
          </a:stretch>
        </p:blipFill>
        <p:spPr bwMode="auto">
          <a:xfrm>
            <a:off x="457200" y="260350"/>
            <a:ext cx="4114800" cy="3138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4.jpg"/>
          <p:cNvPicPr>
            <a:picLocks noChangeAspect="1"/>
          </p:cNvPicPr>
          <p:nvPr/>
        </p:nvPicPr>
        <p:blipFill>
          <a:blip r:embed="rId2" cstate="print"/>
          <a:srcRect/>
          <a:stretch>
            <a:fillRect/>
          </a:stretch>
        </p:blipFill>
        <p:spPr bwMode="auto">
          <a:xfrm>
            <a:off x="696913" y="476250"/>
            <a:ext cx="7762875" cy="5832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r>
              <a:rPr lang="pt-BR" sz="1200">
                <a:cs typeface="Times New Roman" pitchFamily="-96" charset="0"/>
              </a:rPr>
              <a:t>). </a:t>
            </a:r>
            <a:endParaRPr lang="pt-BR" sz="800">
              <a:cs typeface="Times New Roman" pitchFamily="-96" charset="0"/>
            </a:endParaRPr>
          </a:p>
          <a:p>
            <a:pPr eaLnBrk="0" hangingPunct="0"/>
            <a:endParaRPr lang="pt-BR">
              <a:cs typeface="Times New Roman" pitchFamily="-96" charset="0"/>
            </a:endParaRPr>
          </a:p>
        </p:txBody>
      </p:sp>
      <p:sp>
        <p:nvSpPr>
          <p:cNvPr id="14339" name="Rectangle 6"/>
          <p:cNvSpPr>
            <a:spLocks noChangeArrowheads="1"/>
          </p:cNvSpPr>
          <p:nvPr/>
        </p:nvSpPr>
        <p:spPr bwMode="auto">
          <a:xfrm>
            <a:off x="0" y="2257425"/>
            <a:ext cx="9144000" cy="0"/>
          </a:xfrm>
          <a:prstGeom prst="rect">
            <a:avLst/>
          </a:prstGeom>
          <a:noFill/>
          <a:ln w="9525">
            <a:noFill/>
            <a:miter lim="800000"/>
            <a:headEnd/>
            <a:tailEnd/>
          </a:ln>
        </p:spPr>
        <p:txBody>
          <a:bodyPr wrap="none" anchor="ctr">
            <a:spAutoFit/>
          </a:bodyPr>
          <a:lstStyle/>
          <a:p>
            <a:pPr algn="ctr"/>
            <a:r>
              <a:rPr lang="pt-BR" sz="1000">
                <a:cs typeface="Times New Roman" pitchFamily="-96" charset="0"/>
              </a:rPr>
              <a:t>     </a:t>
            </a:r>
            <a:endParaRPr lang="pt-BR">
              <a:cs typeface="Times New Roman" pitchFamily="-96" charset="0"/>
            </a:endParaRPr>
          </a:p>
        </p:txBody>
      </p:sp>
      <p:sp>
        <p:nvSpPr>
          <p:cNvPr id="14340" name="Rectangle 7"/>
          <p:cNvSpPr>
            <a:spLocks noChangeArrowheads="1"/>
          </p:cNvSpPr>
          <p:nvPr/>
        </p:nvSpPr>
        <p:spPr bwMode="auto">
          <a:xfrm>
            <a:off x="0" y="4057650"/>
            <a:ext cx="9144000" cy="0"/>
          </a:xfrm>
          <a:prstGeom prst="rect">
            <a:avLst/>
          </a:prstGeom>
          <a:noFill/>
          <a:ln w="9525">
            <a:noFill/>
            <a:miter lim="800000"/>
            <a:headEnd/>
            <a:tailEnd/>
          </a:ln>
        </p:spPr>
        <p:txBody>
          <a:bodyPr wrap="none" anchor="ctr">
            <a:spAutoFit/>
          </a:bodyPr>
          <a:lstStyle/>
          <a:p>
            <a:pPr algn="ctr"/>
            <a:r>
              <a:rPr lang="pt-BR" sz="1000">
                <a:cs typeface="Times New Roman" pitchFamily="-96" charset="0"/>
              </a:rPr>
              <a:t> </a:t>
            </a:r>
            <a:r>
              <a:rPr lang="pt-BR" sz="1400">
                <a:cs typeface="Times New Roman" pitchFamily="-96" charset="0"/>
              </a:rPr>
              <a:t> </a:t>
            </a:r>
            <a:r>
              <a:rPr lang="pt-BR" sz="1000">
                <a:cs typeface="Times New Roman" pitchFamily="-96" charset="0"/>
              </a:rPr>
              <a:t>   </a:t>
            </a:r>
            <a:endParaRPr lang="pt-BR">
              <a:cs typeface="Times New Roman" pitchFamily="-96" charset="0"/>
            </a:endParaRPr>
          </a:p>
        </p:txBody>
      </p:sp>
      <p:sp>
        <p:nvSpPr>
          <p:cNvPr id="14341" name="Rectangle 8"/>
          <p:cNvSpPr>
            <a:spLocks noChangeArrowheads="1"/>
          </p:cNvSpPr>
          <p:nvPr/>
        </p:nvSpPr>
        <p:spPr bwMode="auto">
          <a:xfrm>
            <a:off x="0" y="5934075"/>
            <a:ext cx="9144000" cy="0"/>
          </a:xfrm>
          <a:prstGeom prst="rect">
            <a:avLst/>
          </a:prstGeom>
          <a:noFill/>
          <a:ln w="9525">
            <a:noFill/>
            <a:miter lim="800000"/>
            <a:headEnd/>
            <a:tailEnd/>
          </a:ln>
        </p:spPr>
        <p:txBody>
          <a:bodyPr wrap="none" anchor="ctr">
            <a:spAutoFit/>
          </a:bodyPr>
          <a:lstStyle/>
          <a:p>
            <a:pPr algn="ctr"/>
            <a:r>
              <a:rPr lang="pt-BR" sz="1000">
                <a:cs typeface="Times New Roman" pitchFamily="-96" charset="0"/>
              </a:rPr>
              <a:t> </a:t>
            </a:r>
            <a:endParaRPr lang="pt-BR">
              <a:cs typeface="Times New Roman" pitchFamily="-96" charset="0"/>
            </a:endParaRPr>
          </a:p>
        </p:txBody>
      </p:sp>
      <p:sp>
        <p:nvSpPr>
          <p:cNvPr id="14342" name="Rectangle 9"/>
          <p:cNvSpPr>
            <a:spLocks noChangeArrowheads="1"/>
          </p:cNvSpPr>
          <p:nvPr/>
        </p:nvSpPr>
        <p:spPr bwMode="auto">
          <a:xfrm>
            <a:off x="0" y="7943850"/>
            <a:ext cx="9144000" cy="457200"/>
          </a:xfrm>
          <a:prstGeom prst="rect">
            <a:avLst/>
          </a:prstGeom>
          <a:noFill/>
          <a:ln w="9525">
            <a:noFill/>
            <a:miter lim="800000"/>
            <a:headEnd/>
            <a:tailEnd/>
          </a:ln>
        </p:spPr>
        <p:txBody>
          <a:bodyPr wrap="none" anchor="ctr">
            <a:spAutoFit/>
          </a:bodyPr>
          <a:lstStyle/>
          <a:p>
            <a:r>
              <a:rPr lang="pt-BR" sz="1000" b="1">
                <a:cs typeface="Times New Roman" pitchFamily="-96" charset="0"/>
              </a:rPr>
              <a:t>Fonte</a:t>
            </a:r>
            <a:r>
              <a:rPr lang="pt-BR" sz="1000">
                <a:cs typeface="Times New Roman" pitchFamily="-96" charset="0"/>
              </a:rPr>
              <a:t>:</a:t>
            </a:r>
            <a:r>
              <a:rPr lang="pt-BR" sz="800">
                <a:cs typeface="Times New Roman" pitchFamily="-96" charset="0"/>
              </a:rPr>
              <a:t> </a:t>
            </a:r>
            <a:endParaRPr lang="pt-BR">
              <a:cs typeface="Times New Roman" pitchFamily="-96" charset="0"/>
            </a:endParaRPr>
          </a:p>
        </p:txBody>
      </p:sp>
      <p:pic>
        <p:nvPicPr>
          <p:cNvPr id="14343" name="Picture 11" descr="5.5.jpg"/>
          <p:cNvPicPr>
            <a:picLocks noChangeAspect="1"/>
          </p:cNvPicPr>
          <p:nvPr/>
        </p:nvPicPr>
        <p:blipFill>
          <a:blip r:embed="rId2" cstate="print"/>
          <a:srcRect/>
          <a:stretch>
            <a:fillRect/>
          </a:stretch>
        </p:blipFill>
        <p:spPr bwMode="auto">
          <a:xfrm>
            <a:off x="0" y="0"/>
            <a:ext cx="4648200" cy="3454400"/>
          </a:xfrm>
          <a:prstGeom prst="rect">
            <a:avLst/>
          </a:prstGeom>
          <a:noFill/>
          <a:ln w="9525">
            <a:noFill/>
            <a:miter lim="800000"/>
            <a:headEnd/>
            <a:tailEnd/>
          </a:ln>
        </p:spPr>
      </p:pic>
      <p:pic>
        <p:nvPicPr>
          <p:cNvPr id="14344" name="Picture 13" descr="13.jpg"/>
          <p:cNvPicPr>
            <a:picLocks noChangeAspect="1"/>
          </p:cNvPicPr>
          <p:nvPr/>
        </p:nvPicPr>
        <p:blipFill>
          <a:blip r:embed="rId3" cstate="print"/>
          <a:srcRect/>
          <a:stretch>
            <a:fillRect/>
          </a:stretch>
        </p:blipFill>
        <p:spPr bwMode="auto">
          <a:xfrm>
            <a:off x="4316413" y="0"/>
            <a:ext cx="4827587" cy="3429000"/>
          </a:xfrm>
          <a:prstGeom prst="rect">
            <a:avLst/>
          </a:prstGeom>
          <a:noFill/>
          <a:ln w="9525">
            <a:noFill/>
            <a:miter lim="800000"/>
            <a:headEnd/>
            <a:tailEnd/>
          </a:ln>
        </p:spPr>
      </p:pic>
      <p:pic>
        <p:nvPicPr>
          <p:cNvPr id="14345" name="Picture 16" descr="13.3.jpg"/>
          <p:cNvPicPr>
            <a:picLocks noChangeAspect="1"/>
          </p:cNvPicPr>
          <p:nvPr/>
        </p:nvPicPr>
        <p:blipFill>
          <a:blip r:embed="rId4" cstate="print"/>
          <a:srcRect/>
          <a:stretch>
            <a:fillRect/>
          </a:stretch>
        </p:blipFill>
        <p:spPr bwMode="auto">
          <a:xfrm>
            <a:off x="0" y="3429000"/>
            <a:ext cx="4505325" cy="3429000"/>
          </a:xfrm>
          <a:prstGeom prst="rect">
            <a:avLst/>
          </a:prstGeom>
          <a:noFill/>
          <a:ln w="9525">
            <a:noFill/>
            <a:miter lim="800000"/>
            <a:headEnd/>
            <a:tailEnd/>
          </a:ln>
        </p:spPr>
      </p:pic>
      <p:pic>
        <p:nvPicPr>
          <p:cNvPr id="14346" name="Picture 17" descr="13.4.jpg"/>
          <p:cNvPicPr>
            <a:picLocks noChangeAspect="1"/>
          </p:cNvPicPr>
          <p:nvPr/>
        </p:nvPicPr>
        <p:blipFill>
          <a:blip r:embed="rId5" cstate="print"/>
          <a:srcRect/>
          <a:stretch>
            <a:fillRect/>
          </a:stretch>
        </p:blipFill>
        <p:spPr bwMode="auto">
          <a:xfrm>
            <a:off x="4267200" y="3427413"/>
            <a:ext cx="4953000" cy="3430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pic>
        <p:nvPicPr>
          <p:cNvPr id="4" name="Picture 4" descr="http://www.peaceglobalnet.org/images/fondotela-CORACAOcollage-200px.jpg"/>
          <p:cNvPicPr>
            <a:picLocks noChangeAspect="1" noChangeArrowheads="1"/>
          </p:cNvPicPr>
          <p:nvPr/>
        </p:nvPicPr>
        <p:blipFill>
          <a:blip r:embed="rId3" cstate="print"/>
          <a:srcRect/>
          <a:stretch>
            <a:fillRect/>
          </a:stretch>
        </p:blipFill>
        <p:spPr bwMode="auto">
          <a:xfrm>
            <a:off x="8676456" y="6381328"/>
            <a:ext cx="327310" cy="288032"/>
          </a:xfrm>
          <a:prstGeom prst="rect">
            <a:avLst/>
          </a:prstGeom>
          <a:noFill/>
        </p:spPr>
      </p:pic>
      <p:pic>
        <p:nvPicPr>
          <p:cNvPr id="6" name="Picture 2"/>
          <p:cNvPicPr>
            <a:picLocks noChangeAspect="1" noChangeArrowheads="1"/>
          </p:cNvPicPr>
          <p:nvPr/>
        </p:nvPicPr>
        <p:blipFill>
          <a:blip r:embed="rId4" cstate="print"/>
          <a:srcRect/>
          <a:stretch>
            <a:fillRect/>
          </a:stretch>
        </p:blipFill>
        <p:spPr bwMode="auto">
          <a:xfrm>
            <a:off x="35496" y="6367726"/>
            <a:ext cx="432048" cy="373642"/>
          </a:xfrm>
          <a:prstGeom prst="rect">
            <a:avLst/>
          </a:prstGeom>
          <a:noFill/>
          <a:ln w="9525">
            <a:noFill/>
            <a:miter lim="800000"/>
            <a:headEnd/>
            <a:tailEnd/>
          </a:ln>
        </p:spPr>
      </p:pic>
      <p:sp>
        <p:nvSpPr>
          <p:cNvPr id="7" name="CaixaDeTexto 5"/>
          <p:cNvSpPr txBox="1">
            <a:spLocks noChangeArrowheads="1"/>
          </p:cNvSpPr>
          <p:nvPr/>
        </p:nvSpPr>
        <p:spPr bwMode="auto">
          <a:xfrm>
            <a:off x="683568" y="1412776"/>
            <a:ext cx="7704856" cy="6063198"/>
          </a:xfrm>
          <a:prstGeom prst="rect">
            <a:avLst/>
          </a:prstGeom>
          <a:noFill/>
          <a:ln w="9525">
            <a:noFill/>
            <a:miter lim="800000"/>
            <a:headEnd/>
            <a:tailEnd/>
          </a:ln>
        </p:spPr>
        <p:txBody>
          <a:bodyPr wrap="square">
            <a:spAutoFit/>
          </a:bodyPr>
          <a:lstStyle/>
          <a:p>
            <a:pPr algn="ctr"/>
            <a:r>
              <a:rPr lang="pt-BR" sz="3600" b="1" dirty="0" smtClean="0">
                <a:solidFill>
                  <a:schemeClr val="accent1">
                    <a:lumMod val="75000"/>
                  </a:schemeClr>
                </a:solidFill>
              </a:rPr>
              <a:t>Novo prédio da penitenciária</a:t>
            </a:r>
          </a:p>
          <a:p>
            <a:pPr algn="ctr"/>
            <a:r>
              <a:rPr lang="pt-BR" sz="2800" b="1" smtClean="0">
                <a:solidFill>
                  <a:schemeClr val="accent1">
                    <a:lumMod val="75000"/>
                  </a:schemeClr>
                </a:solidFill>
              </a:rPr>
              <a:t>(desabafo)</a:t>
            </a:r>
            <a:endParaRPr lang="pt-BR" sz="2800" b="1" dirty="0" smtClean="0">
              <a:solidFill>
                <a:schemeClr val="accent1">
                  <a:lumMod val="75000"/>
                </a:schemeClr>
              </a:solidFill>
            </a:endParaRPr>
          </a:p>
          <a:p>
            <a:pPr algn="ctr"/>
            <a:endParaRPr lang="pt-BR" sz="3600" b="1" dirty="0" smtClean="0">
              <a:solidFill>
                <a:schemeClr val="accent1">
                  <a:lumMod val="75000"/>
                </a:schemeClr>
              </a:solidFill>
            </a:endParaRPr>
          </a:p>
          <a:p>
            <a:pPr algn="ctr"/>
            <a:r>
              <a:rPr lang="pt-BR" sz="3600" b="1" dirty="0" smtClean="0">
                <a:solidFill>
                  <a:schemeClr val="accent1">
                    <a:lumMod val="75000"/>
                  </a:schemeClr>
                </a:solidFill>
              </a:rPr>
              <a:t>“o presídio de Tucum era melhor... Não havia ‘procedimento’”</a:t>
            </a:r>
          </a:p>
          <a:p>
            <a:pPr algn="ctr"/>
            <a:endParaRPr lang="pt-BR" sz="3600" b="1" dirty="0" smtClean="0">
              <a:solidFill>
                <a:schemeClr val="accent1">
                  <a:lumMod val="75000"/>
                </a:schemeClr>
              </a:solidFill>
            </a:endParaRPr>
          </a:p>
          <a:p>
            <a:r>
              <a:rPr lang="pt-BR" sz="3600" b="1" dirty="0" smtClean="0">
                <a:solidFill>
                  <a:schemeClr val="accent1">
                    <a:lumMod val="75000"/>
                  </a:schemeClr>
                </a:solidFill>
              </a:rPr>
              <a:t>Só andar de </a:t>
            </a:r>
          </a:p>
          <a:p>
            <a:pPr>
              <a:buFont typeface="Arial" pitchFamily="34" charset="0"/>
              <a:buChar char="•"/>
            </a:pPr>
            <a:r>
              <a:rPr lang="pt-BR" sz="3600" b="1" dirty="0" smtClean="0">
                <a:solidFill>
                  <a:schemeClr val="accent1">
                    <a:lumMod val="75000"/>
                  </a:schemeClr>
                </a:solidFill>
              </a:rPr>
              <a:t> mãos para trás </a:t>
            </a:r>
          </a:p>
          <a:p>
            <a:pPr>
              <a:buFont typeface="Arial" pitchFamily="34" charset="0"/>
              <a:buChar char="•"/>
            </a:pPr>
            <a:r>
              <a:rPr lang="pt-BR" sz="3600" b="1" dirty="0" smtClean="0">
                <a:solidFill>
                  <a:schemeClr val="accent1">
                    <a:lumMod val="75000"/>
                  </a:schemeClr>
                </a:solidFill>
              </a:rPr>
              <a:t>Cabeça baixa”</a:t>
            </a:r>
          </a:p>
          <a:p>
            <a:pPr algn="ctr"/>
            <a:endParaRPr lang="pt-BR" sz="3600" b="1" dirty="0" smtClean="0">
              <a:solidFill>
                <a:schemeClr val="accent1">
                  <a:lumMod val="75000"/>
                </a:schemeClr>
              </a:solidFill>
            </a:endParaRPr>
          </a:p>
          <a:p>
            <a:pPr algn="ctr"/>
            <a:r>
              <a:rPr lang="pt-BR" sz="3600" b="1" dirty="0" smtClean="0">
                <a:solidFill>
                  <a:schemeClr val="accent1">
                    <a:lumMod val="75000"/>
                  </a:schemeClr>
                </a:solidFill>
              </a:rPr>
              <a:t>a</a:t>
            </a:r>
            <a:endParaRPr lang="pt-BR" sz="36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pic>
        <p:nvPicPr>
          <p:cNvPr id="4" name="Picture 4" descr="http://www.peaceglobalnet.org/images/fondotela-CORACAOcollage-200px.jpg"/>
          <p:cNvPicPr>
            <a:picLocks noChangeAspect="1" noChangeArrowheads="1"/>
          </p:cNvPicPr>
          <p:nvPr/>
        </p:nvPicPr>
        <p:blipFill>
          <a:blip r:embed="rId3" cstate="print"/>
          <a:srcRect/>
          <a:stretch>
            <a:fillRect/>
          </a:stretch>
        </p:blipFill>
        <p:spPr bwMode="auto">
          <a:xfrm>
            <a:off x="8676456" y="6381328"/>
            <a:ext cx="327310" cy="288032"/>
          </a:xfrm>
          <a:prstGeom prst="rect">
            <a:avLst/>
          </a:prstGeom>
          <a:noFill/>
        </p:spPr>
      </p:pic>
      <p:pic>
        <p:nvPicPr>
          <p:cNvPr id="6" name="Picture 2"/>
          <p:cNvPicPr>
            <a:picLocks noChangeAspect="1" noChangeArrowheads="1"/>
          </p:cNvPicPr>
          <p:nvPr/>
        </p:nvPicPr>
        <p:blipFill>
          <a:blip r:embed="rId4" cstate="print"/>
          <a:srcRect/>
          <a:stretch>
            <a:fillRect/>
          </a:stretch>
        </p:blipFill>
        <p:spPr bwMode="auto">
          <a:xfrm>
            <a:off x="35496" y="6367726"/>
            <a:ext cx="432048" cy="373642"/>
          </a:xfrm>
          <a:prstGeom prst="rect">
            <a:avLst/>
          </a:prstGeom>
          <a:noFill/>
          <a:ln w="9525">
            <a:noFill/>
            <a:miter lim="800000"/>
            <a:headEnd/>
            <a:tailEnd/>
          </a:ln>
        </p:spPr>
      </p:pic>
      <p:sp>
        <p:nvSpPr>
          <p:cNvPr id="7" name="CaixaDeTexto 5"/>
          <p:cNvSpPr txBox="1">
            <a:spLocks noChangeArrowheads="1"/>
          </p:cNvSpPr>
          <p:nvPr/>
        </p:nvSpPr>
        <p:spPr bwMode="auto">
          <a:xfrm>
            <a:off x="1403648" y="2708920"/>
            <a:ext cx="6264696" cy="3416320"/>
          </a:xfrm>
          <a:prstGeom prst="rect">
            <a:avLst/>
          </a:prstGeom>
          <a:noFill/>
          <a:ln w="9525">
            <a:noFill/>
            <a:miter lim="800000"/>
            <a:headEnd/>
            <a:tailEnd/>
          </a:ln>
        </p:spPr>
        <p:txBody>
          <a:bodyPr wrap="square">
            <a:spAutoFit/>
          </a:bodyPr>
          <a:lstStyle/>
          <a:p>
            <a:pPr algn="ctr"/>
            <a:r>
              <a:rPr lang="pt-BR" sz="3600" b="1" dirty="0" smtClean="0">
                <a:solidFill>
                  <a:schemeClr val="accent1">
                    <a:lumMod val="75000"/>
                  </a:schemeClr>
                </a:solidFill>
              </a:rPr>
              <a:t>Prisão feminina, </a:t>
            </a:r>
            <a:r>
              <a:rPr lang="pt-BR" sz="3600" b="1" dirty="0" err="1" smtClean="0">
                <a:solidFill>
                  <a:schemeClr val="accent1">
                    <a:lumMod val="75000"/>
                  </a:schemeClr>
                </a:solidFill>
              </a:rPr>
              <a:t>detentas</a:t>
            </a:r>
            <a:r>
              <a:rPr lang="pt-BR" sz="3600" b="1" dirty="0" smtClean="0">
                <a:solidFill>
                  <a:schemeClr val="accent1">
                    <a:lumMod val="75000"/>
                  </a:schemeClr>
                </a:solidFill>
              </a:rPr>
              <a:t> </a:t>
            </a:r>
          </a:p>
          <a:p>
            <a:pPr algn="ctr"/>
            <a:endParaRPr lang="pt-BR" sz="3600" b="1" dirty="0" smtClean="0">
              <a:solidFill>
                <a:schemeClr val="accent1">
                  <a:lumMod val="75000"/>
                </a:schemeClr>
              </a:solidFill>
            </a:endParaRPr>
          </a:p>
          <a:p>
            <a:pPr algn="ctr"/>
            <a:r>
              <a:rPr lang="pt-BR" sz="3600" b="1" dirty="0" smtClean="0">
                <a:solidFill>
                  <a:schemeClr val="accent1">
                    <a:lumMod val="75000"/>
                  </a:schemeClr>
                </a:solidFill>
              </a:rPr>
              <a:t> e mais além....</a:t>
            </a:r>
          </a:p>
          <a:p>
            <a:pPr algn="ctr"/>
            <a:endParaRPr lang="pt-BR" sz="3600" b="1" dirty="0" smtClean="0">
              <a:solidFill>
                <a:schemeClr val="accent1">
                  <a:lumMod val="75000"/>
                </a:schemeClr>
              </a:solidFill>
            </a:endParaRPr>
          </a:p>
          <a:p>
            <a:pPr algn="ctr"/>
            <a:endParaRPr lang="pt-BR" sz="3600" b="1" dirty="0" smtClean="0">
              <a:solidFill>
                <a:schemeClr val="accent1">
                  <a:lumMod val="75000"/>
                </a:schemeClr>
              </a:solidFill>
            </a:endParaRPr>
          </a:p>
          <a:p>
            <a:pPr algn="ctr"/>
            <a:endParaRPr lang="pt-BR" sz="3600" b="1" dirty="0" smtClean="0">
              <a:solidFill>
                <a:schemeClr val="accent1">
                  <a:lumMod val="75000"/>
                </a:schemeClr>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pic>
        <p:nvPicPr>
          <p:cNvPr id="4" name="Picture 4" descr="http://www.peaceglobalnet.org/images/fondotela-CORACAOcollage-200px.jpg"/>
          <p:cNvPicPr>
            <a:picLocks noChangeAspect="1" noChangeArrowheads="1"/>
          </p:cNvPicPr>
          <p:nvPr/>
        </p:nvPicPr>
        <p:blipFill>
          <a:blip r:embed="rId3" cstate="print"/>
          <a:srcRect/>
          <a:stretch>
            <a:fillRect/>
          </a:stretch>
        </p:blipFill>
        <p:spPr bwMode="auto">
          <a:xfrm>
            <a:off x="8676456" y="6381328"/>
            <a:ext cx="327310" cy="288032"/>
          </a:xfrm>
          <a:prstGeom prst="rect">
            <a:avLst/>
          </a:prstGeom>
          <a:noFill/>
        </p:spPr>
      </p:pic>
      <p:pic>
        <p:nvPicPr>
          <p:cNvPr id="6" name="Picture 2"/>
          <p:cNvPicPr>
            <a:picLocks noChangeAspect="1" noChangeArrowheads="1"/>
          </p:cNvPicPr>
          <p:nvPr/>
        </p:nvPicPr>
        <p:blipFill>
          <a:blip r:embed="rId4" cstate="print"/>
          <a:srcRect/>
          <a:stretch>
            <a:fillRect/>
          </a:stretch>
        </p:blipFill>
        <p:spPr bwMode="auto">
          <a:xfrm>
            <a:off x="35496" y="6367726"/>
            <a:ext cx="432048" cy="373642"/>
          </a:xfrm>
          <a:prstGeom prst="rect">
            <a:avLst/>
          </a:prstGeom>
          <a:noFill/>
          <a:ln w="9525">
            <a:noFill/>
            <a:miter lim="800000"/>
            <a:headEnd/>
            <a:tailEnd/>
          </a:ln>
        </p:spPr>
      </p:pic>
      <p:sp>
        <p:nvSpPr>
          <p:cNvPr id="7" name="CaixaDeTexto 5"/>
          <p:cNvSpPr txBox="1">
            <a:spLocks noChangeArrowheads="1"/>
          </p:cNvSpPr>
          <p:nvPr/>
        </p:nvSpPr>
        <p:spPr bwMode="auto">
          <a:xfrm>
            <a:off x="1403648" y="2132856"/>
            <a:ext cx="6264696" cy="3046988"/>
          </a:xfrm>
          <a:prstGeom prst="rect">
            <a:avLst/>
          </a:prstGeom>
          <a:noFill/>
          <a:ln w="9525">
            <a:noFill/>
            <a:miter lim="800000"/>
            <a:headEnd/>
            <a:tailEnd/>
          </a:ln>
        </p:spPr>
        <p:txBody>
          <a:bodyPr wrap="square">
            <a:spAutoFit/>
          </a:bodyPr>
          <a:lstStyle/>
          <a:p>
            <a:pPr algn="ctr"/>
            <a:r>
              <a:rPr lang="pt-BR" sz="3600" b="1" dirty="0" smtClean="0">
                <a:solidFill>
                  <a:schemeClr val="accent1">
                    <a:lumMod val="75000"/>
                  </a:schemeClr>
                </a:solidFill>
              </a:rPr>
              <a:t>“Aqui tudo acontece para as presas ... Você não vai fazer conosco? Nós precisamos também ...”</a:t>
            </a:r>
          </a:p>
          <a:p>
            <a:pPr algn="ctr"/>
            <a:endParaRPr lang="pt-BR" sz="2400" b="1" dirty="0" smtClean="0">
              <a:solidFill>
                <a:schemeClr val="accent1">
                  <a:lumMod val="75000"/>
                </a:schemeClr>
              </a:solidFill>
            </a:endParaRPr>
          </a:p>
          <a:p>
            <a:pPr algn="ctr"/>
            <a:r>
              <a:rPr lang="pt-BR" sz="2400" b="1" dirty="0" smtClean="0">
                <a:solidFill>
                  <a:schemeClr val="accent1">
                    <a:lumMod val="75000"/>
                  </a:schemeClr>
                </a:solidFill>
              </a:rPr>
              <a:t> (agentes penitenciárias)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Vila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sp>
        <p:nvSpPr>
          <p:cNvPr id="3" name="CaixaDeTexto 5"/>
          <p:cNvSpPr txBox="1">
            <a:spLocks noChangeArrowheads="1"/>
          </p:cNvSpPr>
          <p:nvPr/>
        </p:nvSpPr>
        <p:spPr bwMode="auto">
          <a:xfrm>
            <a:off x="467544" y="476672"/>
            <a:ext cx="8568952" cy="7971413"/>
          </a:xfrm>
          <a:prstGeom prst="rect">
            <a:avLst/>
          </a:prstGeom>
          <a:noFill/>
          <a:ln w="9525">
            <a:noFill/>
            <a:miter lim="800000"/>
            <a:headEnd/>
            <a:tailEnd/>
          </a:ln>
        </p:spPr>
        <p:txBody>
          <a:bodyPr wrap="square">
            <a:spAutoFit/>
          </a:bodyPr>
          <a:lstStyle/>
          <a:p>
            <a:pPr algn="ctr"/>
            <a:r>
              <a:rPr lang="pt-BR" sz="3200" b="1" dirty="0" smtClean="0">
                <a:solidFill>
                  <a:schemeClr val="accent1">
                    <a:lumMod val="75000"/>
                  </a:schemeClr>
                </a:solidFill>
              </a:rPr>
              <a:t>“nós também somos enclausuradas! Ninguém olha para os ‘agentes’, só olham para as presas. Eu estou com depressão e tenho que tomar remédio para dormir... São cinco anos de </a:t>
            </a:r>
            <a:r>
              <a:rPr lang="pt-BR" sz="3200" b="1" dirty="0" err="1" smtClean="0">
                <a:solidFill>
                  <a:schemeClr val="accent1">
                    <a:lumMod val="75000"/>
                  </a:schemeClr>
                </a:solidFill>
              </a:rPr>
              <a:t>enclausuramento</a:t>
            </a:r>
            <a:r>
              <a:rPr lang="pt-BR" sz="3200" b="1" dirty="0" smtClean="0">
                <a:solidFill>
                  <a:schemeClr val="accent1">
                    <a:lumMod val="75000"/>
                  </a:schemeClr>
                </a:solidFill>
              </a:rPr>
              <a:t> ... Não são só  elas que ficam presas, nós também... Todo lado esquerdo do meu corpo fica dormente... Eu perguntei ao médico se era problema de coração. Ele me disse que não. Falou que é depressão profunda. Ele me encaminhou para um psiquiatra ”      </a:t>
            </a:r>
            <a:r>
              <a:rPr lang="pt-BR" sz="2400" b="1" dirty="0" smtClean="0">
                <a:solidFill>
                  <a:schemeClr val="accent1">
                    <a:lumMod val="75000"/>
                  </a:schemeClr>
                </a:solidFill>
              </a:rPr>
              <a:t>(CTA – agente-32anos)</a:t>
            </a:r>
          </a:p>
          <a:p>
            <a:pPr algn="ctr"/>
            <a:endParaRPr lang="pt-BR" sz="3200" b="1" dirty="0" smtClean="0">
              <a:solidFill>
                <a:schemeClr val="accent1">
                  <a:lumMod val="75000"/>
                </a:schemeClr>
              </a:solidFill>
            </a:endParaRPr>
          </a:p>
          <a:p>
            <a:pPr algn="ctr"/>
            <a:endParaRPr lang="pt-BR" sz="3600" b="1" dirty="0" smtClean="0">
              <a:solidFill>
                <a:schemeClr val="accent1">
                  <a:lumMod val="75000"/>
                </a:schemeClr>
              </a:solidFill>
            </a:endParaRPr>
          </a:p>
          <a:p>
            <a:pPr algn="ctr"/>
            <a:endParaRPr lang="pt-BR" sz="3600" b="1" dirty="0" smtClean="0">
              <a:solidFill>
                <a:schemeClr val="accent1">
                  <a:lumMod val="75000"/>
                </a:schemeClr>
              </a:solidFill>
            </a:endParaRPr>
          </a:p>
          <a:p>
            <a:pPr algn="ctr"/>
            <a:r>
              <a:rPr lang="pt-BR" sz="2400" b="1" dirty="0" smtClean="0">
                <a:solidFill>
                  <a:schemeClr val="accent1">
                    <a:lumMod val="75000"/>
                  </a:schemeClr>
                </a:solidFill>
              </a:rPr>
              <a:t>Maria aparecida Ramos dos santos de Oliveira</a:t>
            </a:r>
            <a:endParaRPr lang="pt-BR" sz="24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pPr algn="ctr"/>
            <a:r>
              <a:rPr lang="pt-BR" sz="1300" b="1" dirty="0" smtClean="0">
                <a:solidFill>
                  <a:schemeClr val="accent1">
                    <a:lumMod val="75000"/>
                  </a:schemeClr>
                </a:solidFill>
              </a:rPr>
              <a:t>Contatos: </a:t>
            </a:r>
            <a:r>
              <a:rPr lang="pt-BR" sz="1300" b="1" dirty="0" smtClean="0">
                <a:solidFill>
                  <a:schemeClr val="accent1">
                    <a:lumMod val="75000"/>
                  </a:schemeClr>
                </a:solidFill>
                <a:hlinkClick r:id="rId2"/>
              </a:rPr>
              <a:t>dlubiana@gmail.com</a:t>
            </a:r>
            <a:r>
              <a:rPr lang="pt-BR" sz="1300" b="1" dirty="0" smtClean="0">
                <a:solidFill>
                  <a:schemeClr val="accent1">
                    <a:lumMod val="75000"/>
                  </a:schemeClr>
                </a:solidFill>
              </a:rPr>
              <a:t>   –  (027) 99981-2622  -  </a:t>
            </a:r>
            <a:r>
              <a:rPr lang="pt-BR" sz="1300" b="1" dirty="0" err="1" smtClean="0">
                <a:solidFill>
                  <a:schemeClr val="accent1">
                    <a:lumMod val="75000"/>
                  </a:schemeClr>
                </a:solidFill>
              </a:rPr>
              <a:t>skype</a:t>
            </a:r>
            <a:r>
              <a:rPr lang="pt-BR" sz="1300" b="1" dirty="0" smtClean="0">
                <a:solidFill>
                  <a:schemeClr val="accent1">
                    <a:lumMod val="75000"/>
                  </a:schemeClr>
                </a:solidFill>
              </a:rPr>
              <a:t> e face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Vila </a:t>
            </a:r>
            <a:r>
              <a:rPr lang="pt-BR" sz="1300" b="1" dirty="0" err="1" smtClean="0">
                <a:solidFill>
                  <a:schemeClr val="accent1">
                    <a:lumMod val="75000"/>
                  </a:schemeClr>
                </a:solidFill>
              </a:rPr>
              <a:t>Velha-ES</a:t>
            </a:r>
            <a:r>
              <a:rPr lang="pt-BR" sz="1300" b="1" dirty="0" smtClean="0">
                <a:solidFill>
                  <a:schemeClr val="accent1">
                    <a:lumMod val="75000"/>
                  </a:schemeClr>
                </a:solidFill>
              </a:rPr>
              <a:t>/Brasil</a:t>
            </a:r>
            <a:endParaRPr lang="pt-BR" sz="1300" b="1" dirty="0">
              <a:solidFill>
                <a:schemeClr val="accent1">
                  <a:lumMod val="75000"/>
                </a:schemeClr>
              </a:solidFill>
            </a:endParaRPr>
          </a:p>
        </p:txBody>
      </p:sp>
      <p:sp>
        <p:nvSpPr>
          <p:cNvPr id="3" name="CaixaDeTexto 5"/>
          <p:cNvSpPr txBox="1">
            <a:spLocks noChangeArrowheads="1"/>
          </p:cNvSpPr>
          <p:nvPr/>
        </p:nvSpPr>
        <p:spPr bwMode="auto">
          <a:xfrm>
            <a:off x="683568" y="620688"/>
            <a:ext cx="7416824" cy="5078313"/>
          </a:xfrm>
          <a:prstGeom prst="rect">
            <a:avLst/>
          </a:prstGeom>
          <a:noFill/>
          <a:ln w="9525">
            <a:noFill/>
            <a:miter lim="800000"/>
            <a:headEnd/>
            <a:tailEnd/>
          </a:ln>
        </p:spPr>
        <p:txBody>
          <a:bodyPr wrap="square">
            <a:spAutoFit/>
          </a:bodyPr>
          <a:lstStyle/>
          <a:p>
            <a:pPr algn="ctr"/>
            <a:r>
              <a:rPr lang="pt-BR" sz="3600" b="1" dirty="0" smtClean="0">
                <a:solidFill>
                  <a:schemeClr val="accent1">
                    <a:lumMod val="75000"/>
                  </a:schemeClr>
                </a:solidFill>
              </a:rPr>
              <a:t>“Se os hospitais estão</a:t>
            </a:r>
            <a:r>
              <a:rPr lang="pt-BR" sz="9600" b="1" dirty="0" smtClean="0">
                <a:solidFill>
                  <a:schemeClr val="accent1">
                    <a:lumMod val="75000"/>
                  </a:schemeClr>
                </a:solidFill>
              </a:rPr>
              <a:t> </a:t>
            </a:r>
            <a:r>
              <a:rPr lang="pt-BR" sz="3600" b="1" dirty="0" smtClean="0">
                <a:solidFill>
                  <a:schemeClr val="accent1">
                    <a:lumMod val="75000"/>
                  </a:schemeClr>
                </a:solidFill>
              </a:rPr>
              <a:t>abandonados, imaginem os presídios ...”</a:t>
            </a:r>
          </a:p>
          <a:p>
            <a:pPr algn="ctr"/>
            <a:endParaRPr lang="pt-BR" sz="3600" b="1" dirty="0" smtClean="0">
              <a:solidFill>
                <a:schemeClr val="accent1">
                  <a:lumMod val="75000"/>
                </a:schemeClr>
              </a:solidFill>
            </a:endParaRPr>
          </a:p>
          <a:p>
            <a:pPr algn="ctr"/>
            <a:endParaRPr lang="pt-BR" sz="3600" b="1" dirty="0" smtClean="0">
              <a:solidFill>
                <a:schemeClr val="accent1">
                  <a:lumMod val="75000"/>
                </a:schemeClr>
              </a:solidFill>
            </a:endParaRPr>
          </a:p>
          <a:p>
            <a:pPr algn="ctr"/>
            <a:endParaRPr lang="pt-BR" sz="3600" b="1" dirty="0" smtClean="0">
              <a:solidFill>
                <a:schemeClr val="accent1">
                  <a:lumMod val="75000"/>
                </a:schemeClr>
              </a:solidFill>
            </a:endParaRPr>
          </a:p>
          <a:p>
            <a:pPr algn="ctr"/>
            <a:r>
              <a:rPr lang="pt-BR" sz="2400" b="1" dirty="0" smtClean="0">
                <a:solidFill>
                  <a:schemeClr val="accent1">
                    <a:lumMod val="75000"/>
                  </a:schemeClr>
                </a:solidFill>
              </a:rPr>
              <a:t>Maria aparecida Ramos dos santos de Oliveira</a:t>
            </a:r>
          </a:p>
          <a:p>
            <a:pPr algn="ctr"/>
            <a:r>
              <a:rPr lang="pt-BR" sz="2400" b="1" dirty="0" smtClean="0">
                <a:solidFill>
                  <a:schemeClr val="accent1">
                    <a:lumMod val="75000"/>
                  </a:schemeClr>
                </a:solidFill>
              </a:rPr>
              <a:t>Secretária do lar</a:t>
            </a:r>
            <a:endParaRPr lang="pt-BR" sz="24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34.1.jpg"/>
          <p:cNvPicPr>
            <a:picLocks noChangeAspect="1"/>
          </p:cNvPicPr>
          <p:nvPr/>
        </p:nvPicPr>
        <p:blipFill>
          <a:blip r:embed="rId2" cstate="print"/>
          <a:srcRect/>
          <a:stretch>
            <a:fillRect/>
          </a:stretch>
        </p:blipFill>
        <p:spPr bwMode="auto">
          <a:xfrm>
            <a:off x="215205" y="620688"/>
            <a:ext cx="8677275" cy="5937250"/>
          </a:xfrm>
          <a:prstGeom prst="rect">
            <a:avLst/>
          </a:prstGeom>
          <a:noFill/>
          <a:ln w="9525">
            <a:noFill/>
            <a:miter lim="800000"/>
            <a:headEnd/>
            <a:tailEnd/>
          </a:ln>
        </p:spPr>
      </p:pic>
      <p:sp>
        <p:nvSpPr>
          <p:cNvPr id="32771" name="Retângulo 2"/>
          <p:cNvSpPr>
            <a:spLocks noChangeArrowheads="1"/>
          </p:cNvSpPr>
          <p:nvPr/>
        </p:nvSpPr>
        <p:spPr bwMode="auto">
          <a:xfrm>
            <a:off x="179388" y="333375"/>
            <a:ext cx="5256212" cy="584200"/>
          </a:xfrm>
          <a:prstGeom prst="rect">
            <a:avLst/>
          </a:prstGeom>
          <a:noFill/>
          <a:ln w="9525">
            <a:noFill/>
            <a:miter lim="800000"/>
            <a:headEnd/>
            <a:tailEnd/>
          </a:ln>
        </p:spPr>
        <p:txBody>
          <a:bodyPr>
            <a:spAutoFit/>
          </a:bodyPr>
          <a:lstStyle/>
          <a:p>
            <a:pPr algn="ctr"/>
            <a:r>
              <a:rPr lang="pt-BR" sz="3200" b="1">
                <a:solidFill>
                  <a:srgbClr val="000000"/>
                </a:solidFill>
              </a:rPr>
              <a:t>Roda da Transformação</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7.3.jpg"/>
          <p:cNvPicPr>
            <a:picLocks noChangeAspect="1"/>
          </p:cNvPicPr>
          <p:nvPr/>
        </p:nvPicPr>
        <p:blipFill>
          <a:blip r:embed="rId3" cstate="print"/>
          <a:srcRect/>
          <a:stretch>
            <a:fillRect/>
          </a:stretch>
        </p:blipFill>
        <p:spPr bwMode="auto">
          <a:xfrm>
            <a:off x="381000" y="381000"/>
            <a:ext cx="4092575" cy="3048000"/>
          </a:xfrm>
          <a:prstGeom prst="rect">
            <a:avLst/>
          </a:prstGeom>
          <a:noFill/>
          <a:ln w="9525">
            <a:noFill/>
            <a:miter lim="800000"/>
            <a:headEnd/>
            <a:tailEnd/>
          </a:ln>
        </p:spPr>
      </p:pic>
      <p:pic>
        <p:nvPicPr>
          <p:cNvPr id="23555" name="Picture 9" descr="3.2.jpg"/>
          <p:cNvPicPr>
            <a:picLocks noChangeAspect="1"/>
          </p:cNvPicPr>
          <p:nvPr/>
        </p:nvPicPr>
        <p:blipFill>
          <a:blip r:embed="rId4" cstate="print"/>
          <a:srcRect/>
          <a:stretch>
            <a:fillRect/>
          </a:stretch>
        </p:blipFill>
        <p:spPr bwMode="auto">
          <a:xfrm>
            <a:off x="381000" y="3581400"/>
            <a:ext cx="4953000" cy="3133725"/>
          </a:xfrm>
          <a:prstGeom prst="rect">
            <a:avLst/>
          </a:prstGeom>
          <a:noFill/>
          <a:ln w="9525">
            <a:noFill/>
            <a:miter lim="800000"/>
            <a:headEnd/>
            <a:tailEnd/>
          </a:ln>
        </p:spPr>
      </p:pic>
      <p:pic>
        <p:nvPicPr>
          <p:cNvPr id="23556" name="Picture 10" descr="7.5.jpg"/>
          <p:cNvPicPr>
            <a:picLocks noChangeAspect="1"/>
          </p:cNvPicPr>
          <p:nvPr/>
        </p:nvPicPr>
        <p:blipFill>
          <a:blip r:embed="rId5" cstate="print"/>
          <a:srcRect/>
          <a:stretch>
            <a:fillRect/>
          </a:stretch>
        </p:blipFill>
        <p:spPr bwMode="auto">
          <a:xfrm>
            <a:off x="4598988" y="381000"/>
            <a:ext cx="4252912" cy="3048000"/>
          </a:xfrm>
          <a:prstGeom prst="rect">
            <a:avLst/>
          </a:prstGeom>
          <a:noFill/>
          <a:ln w="9525">
            <a:noFill/>
            <a:miter lim="800000"/>
            <a:headEnd/>
            <a:tailEnd/>
          </a:ln>
        </p:spPr>
      </p:pic>
      <p:pic>
        <p:nvPicPr>
          <p:cNvPr id="23557" name="Picture 12" descr="3.4.jpg"/>
          <p:cNvPicPr>
            <a:picLocks noChangeAspect="1"/>
          </p:cNvPicPr>
          <p:nvPr/>
        </p:nvPicPr>
        <p:blipFill>
          <a:blip r:embed="rId6" cstate="print"/>
          <a:srcRect/>
          <a:stretch>
            <a:fillRect/>
          </a:stretch>
        </p:blipFill>
        <p:spPr bwMode="auto">
          <a:xfrm>
            <a:off x="2514600" y="3581400"/>
            <a:ext cx="6411913"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7.3.jpg"/>
          <p:cNvPicPr>
            <a:picLocks noChangeAspect="1"/>
          </p:cNvPicPr>
          <p:nvPr/>
        </p:nvPicPr>
        <p:blipFill>
          <a:blip r:embed="rId3" cstate="print"/>
          <a:srcRect/>
          <a:stretch>
            <a:fillRect/>
          </a:stretch>
        </p:blipFill>
        <p:spPr bwMode="auto">
          <a:xfrm>
            <a:off x="381000" y="381000"/>
            <a:ext cx="4092575" cy="3048000"/>
          </a:xfrm>
          <a:prstGeom prst="rect">
            <a:avLst/>
          </a:prstGeom>
          <a:noFill/>
          <a:ln w="9525">
            <a:noFill/>
            <a:miter lim="800000"/>
            <a:headEnd/>
            <a:tailEnd/>
          </a:ln>
        </p:spPr>
      </p:pic>
      <p:pic>
        <p:nvPicPr>
          <p:cNvPr id="23555" name="Picture 9" descr="3.2.jpg"/>
          <p:cNvPicPr>
            <a:picLocks noChangeAspect="1"/>
          </p:cNvPicPr>
          <p:nvPr/>
        </p:nvPicPr>
        <p:blipFill>
          <a:blip r:embed="rId4" cstate="print"/>
          <a:srcRect/>
          <a:stretch>
            <a:fillRect/>
          </a:stretch>
        </p:blipFill>
        <p:spPr bwMode="auto">
          <a:xfrm>
            <a:off x="381000" y="3581400"/>
            <a:ext cx="4953000" cy="3133725"/>
          </a:xfrm>
          <a:prstGeom prst="rect">
            <a:avLst/>
          </a:prstGeom>
          <a:noFill/>
          <a:ln w="9525">
            <a:noFill/>
            <a:miter lim="800000"/>
            <a:headEnd/>
            <a:tailEnd/>
          </a:ln>
        </p:spPr>
      </p:pic>
      <p:pic>
        <p:nvPicPr>
          <p:cNvPr id="23556" name="Picture 10" descr="7.5.jpg"/>
          <p:cNvPicPr>
            <a:picLocks noChangeAspect="1"/>
          </p:cNvPicPr>
          <p:nvPr/>
        </p:nvPicPr>
        <p:blipFill>
          <a:blip r:embed="rId5" cstate="print"/>
          <a:srcRect/>
          <a:stretch>
            <a:fillRect/>
          </a:stretch>
        </p:blipFill>
        <p:spPr bwMode="auto">
          <a:xfrm>
            <a:off x="4598988" y="381000"/>
            <a:ext cx="4252912" cy="3048000"/>
          </a:xfrm>
          <a:prstGeom prst="rect">
            <a:avLst/>
          </a:prstGeom>
          <a:noFill/>
          <a:ln w="9525">
            <a:noFill/>
            <a:miter lim="800000"/>
            <a:headEnd/>
            <a:tailEnd/>
          </a:ln>
        </p:spPr>
      </p:pic>
      <p:pic>
        <p:nvPicPr>
          <p:cNvPr id="23557" name="Picture 12" descr="3.4.jpg"/>
          <p:cNvPicPr>
            <a:picLocks noChangeAspect="1"/>
          </p:cNvPicPr>
          <p:nvPr/>
        </p:nvPicPr>
        <p:blipFill>
          <a:blip r:embed="rId6" cstate="print"/>
          <a:srcRect/>
          <a:stretch>
            <a:fillRect/>
          </a:stretch>
        </p:blipFill>
        <p:spPr bwMode="auto">
          <a:xfrm>
            <a:off x="2514600" y="3581400"/>
            <a:ext cx="6411913"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1520" y="260648"/>
            <a:ext cx="8589692" cy="6336704"/>
          </a:xfrm>
          <a:prstGeom prst="rect">
            <a:avLst/>
          </a:prstGeom>
          <a:noFill/>
          <a:ln w="9525">
            <a:noFill/>
            <a:miter lim="800000"/>
            <a:headEnd/>
            <a:tailEnd/>
          </a:ln>
        </p:spPr>
      </p:pic>
      <p:pic>
        <p:nvPicPr>
          <p:cNvPr id="3" name="Picture 5" descr="http://www.gesconconsultoria.com.br/Imagens/logo-Senado.png"/>
          <p:cNvPicPr>
            <a:picLocks noChangeAspect="1" noChangeArrowheads="1"/>
          </p:cNvPicPr>
          <p:nvPr/>
        </p:nvPicPr>
        <p:blipFill>
          <a:blip r:embed="rId3" cstate="print"/>
          <a:srcRect/>
          <a:stretch>
            <a:fillRect/>
          </a:stretch>
        </p:blipFill>
        <p:spPr bwMode="auto">
          <a:xfrm>
            <a:off x="395536" y="5941279"/>
            <a:ext cx="1152128" cy="584065"/>
          </a:xfrm>
          <a:prstGeom prst="rect">
            <a:avLst/>
          </a:prstGeom>
          <a:noFill/>
        </p:spPr>
      </p:pic>
      <p:pic>
        <p:nvPicPr>
          <p:cNvPr id="4" name="Picture 7" descr="http://www12.senado.gov.br/jovemsenador/jovem-senador/img/logo_senado.png"/>
          <p:cNvPicPr>
            <a:picLocks noChangeAspect="1" noChangeArrowheads="1"/>
          </p:cNvPicPr>
          <p:nvPr/>
        </p:nvPicPr>
        <p:blipFill>
          <a:blip r:embed="rId4" cstate="print"/>
          <a:srcRect/>
          <a:stretch>
            <a:fillRect/>
          </a:stretch>
        </p:blipFill>
        <p:spPr bwMode="auto">
          <a:xfrm>
            <a:off x="7164288" y="6021288"/>
            <a:ext cx="1656184" cy="468302"/>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243888" y="44450"/>
            <a:ext cx="857250" cy="741363"/>
          </a:xfrm>
          <a:prstGeom prst="rect">
            <a:avLst/>
          </a:prstGeom>
          <a:noFill/>
          <a:ln w="9525">
            <a:noFill/>
            <a:miter lim="800000"/>
            <a:headEnd/>
            <a:tailEnd/>
          </a:ln>
        </p:spPr>
      </p:pic>
      <p:pic>
        <p:nvPicPr>
          <p:cNvPr id="3075" name="Imagem 97" descr="Figura02-Roda%20Destruição%2024-6-07"/>
          <p:cNvPicPr>
            <a:picLocks noChangeAspect="1" noChangeArrowheads="1"/>
          </p:cNvPicPr>
          <p:nvPr/>
        </p:nvPicPr>
        <p:blipFill>
          <a:blip r:embed="rId3" cstate="print"/>
          <a:srcRect/>
          <a:stretch>
            <a:fillRect/>
          </a:stretch>
        </p:blipFill>
        <p:spPr bwMode="auto">
          <a:xfrm>
            <a:off x="611188" y="2278063"/>
            <a:ext cx="3784600" cy="3814762"/>
          </a:xfrm>
          <a:prstGeom prst="rect">
            <a:avLst/>
          </a:prstGeom>
          <a:noFill/>
          <a:ln w="9525">
            <a:noFill/>
            <a:miter lim="800000"/>
            <a:headEnd/>
            <a:tailEnd/>
          </a:ln>
        </p:spPr>
      </p:pic>
      <p:pic>
        <p:nvPicPr>
          <p:cNvPr id="3076" name="Imagem 100" descr="Figura03-Roda Paz"/>
          <p:cNvPicPr>
            <a:picLocks noChangeAspect="1" noChangeArrowheads="1"/>
          </p:cNvPicPr>
          <p:nvPr/>
        </p:nvPicPr>
        <p:blipFill>
          <a:blip r:embed="rId4" cstate="print"/>
          <a:srcRect/>
          <a:stretch>
            <a:fillRect/>
          </a:stretch>
        </p:blipFill>
        <p:spPr bwMode="auto">
          <a:xfrm>
            <a:off x="4859338" y="2349500"/>
            <a:ext cx="3771900" cy="3713163"/>
          </a:xfrm>
          <a:prstGeom prst="rect">
            <a:avLst/>
          </a:prstGeom>
          <a:noFill/>
          <a:ln w="9525">
            <a:noFill/>
            <a:miter lim="800000"/>
            <a:headEnd/>
            <a:tailEnd/>
          </a:ln>
        </p:spPr>
      </p:pic>
      <p:sp>
        <p:nvSpPr>
          <p:cNvPr id="3077" name="CaixaDeTexto 5"/>
          <p:cNvSpPr txBox="1">
            <a:spLocks noChangeArrowheads="1"/>
          </p:cNvSpPr>
          <p:nvPr/>
        </p:nvSpPr>
        <p:spPr bwMode="auto">
          <a:xfrm>
            <a:off x="395288" y="333375"/>
            <a:ext cx="4032250" cy="1446213"/>
          </a:xfrm>
          <a:prstGeom prst="rect">
            <a:avLst/>
          </a:prstGeom>
          <a:noFill/>
          <a:ln w="9525">
            <a:noFill/>
            <a:miter lim="800000"/>
            <a:headEnd/>
            <a:tailEnd/>
          </a:ln>
        </p:spPr>
        <p:txBody>
          <a:bodyPr>
            <a:spAutoFit/>
          </a:bodyPr>
          <a:lstStyle/>
          <a:p>
            <a:pPr algn="ctr"/>
            <a:r>
              <a:rPr lang="pt-BR" sz="4400" b="1" dirty="0"/>
              <a:t>RODA DA DESTRUIÇÃO  </a:t>
            </a:r>
          </a:p>
        </p:txBody>
      </p:sp>
      <p:sp>
        <p:nvSpPr>
          <p:cNvPr id="3078" name="CaixaDeTexto 6"/>
          <p:cNvSpPr txBox="1">
            <a:spLocks noChangeArrowheads="1"/>
          </p:cNvSpPr>
          <p:nvPr/>
        </p:nvSpPr>
        <p:spPr bwMode="auto">
          <a:xfrm>
            <a:off x="4859338" y="404813"/>
            <a:ext cx="3529012" cy="1446212"/>
          </a:xfrm>
          <a:prstGeom prst="rect">
            <a:avLst/>
          </a:prstGeom>
          <a:noFill/>
          <a:ln w="9525">
            <a:noFill/>
            <a:miter lim="800000"/>
            <a:headEnd/>
            <a:tailEnd/>
          </a:ln>
        </p:spPr>
        <p:txBody>
          <a:bodyPr>
            <a:spAutoFit/>
          </a:bodyPr>
          <a:lstStyle/>
          <a:p>
            <a:pPr algn="ctr"/>
            <a:r>
              <a:rPr lang="pt-BR" sz="4400" b="1"/>
              <a:t>RODA DA </a:t>
            </a:r>
          </a:p>
          <a:p>
            <a:pPr algn="ctr"/>
            <a:r>
              <a:rPr lang="pt-BR" sz="4400" b="1"/>
              <a:t>PAZ  </a:t>
            </a:r>
          </a:p>
        </p:txBody>
      </p:sp>
      <p:sp>
        <p:nvSpPr>
          <p:cNvPr id="7" name="CaixaDeTexto 5"/>
          <p:cNvSpPr txBox="1">
            <a:spLocks noChangeArrowheads="1"/>
          </p:cNvSpPr>
          <p:nvPr/>
        </p:nvSpPr>
        <p:spPr bwMode="auto">
          <a:xfrm>
            <a:off x="179512" y="6361583"/>
            <a:ext cx="8784976" cy="292388"/>
          </a:xfrm>
          <a:prstGeom prst="rect">
            <a:avLst/>
          </a:prstGeom>
          <a:noFill/>
          <a:ln w="9525">
            <a:noFill/>
            <a:miter lim="800000"/>
            <a:headEnd/>
            <a:tailEnd/>
          </a:ln>
        </p:spPr>
        <p:txBody>
          <a:bodyPr wrap="square">
            <a:spAutoFit/>
          </a:bodyPr>
          <a:lstStyle/>
          <a:p>
            <a:r>
              <a:rPr lang="pt-BR" sz="1300" b="1" dirty="0" smtClean="0">
                <a:solidFill>
                  <a:schemeClr val="accent1">
                    <a:lumMod val="75000"/>
                  </a:schemeClr>
                </a:solidFill>
              </a:rPr>
              <a:t>Dalila Lubiana -  www.dalilalubiana.com.br  -  </a:t>
            </a:r>
            <a:r>
              <a:rPr lang="pt-BR" sz="1300" b="1" dirty="0" err="1" smtClean="0">
                <a:solidFill>
                  <a:schemeClr val="accent1">
                    <a:lumMod val="75000"/>
                  </a:schemeClr>
                </a:solidFill>
              </a:rPr>
              <a:t>skype</a:t>
            </a:r>
            <a:r>
              <a:rPr lang="pt-BR" sz="1300" b="1" dirty="0" smtClean="0">
                <a:solidFill>
                  <a:schemeClr val="accent1">
                    <a:lumMod val="75000"/>
                  </a:schemeClr>
                </a:solidFill>
              </a:rPr>
              <a:t>  </a:t>
            </a:r>
            <a:r>
              <a:rPr lang="pt-BR" sz="1300" b="1" dirty="0" err="1" smtClean="0">
                <a:solidFill>
                  <a:schemeClr val="accent1">
                    <a:lumMod val="75000"/>
                  </a:schemeClr>
                </a:solidFill>
              </a:rPr>
              <a:t>dalilalubiana</a:t>
            </a:r>
            <a:r>
              <a:rPr lang="pt-BR" sz="1300" b="1" dirty="0" smtClean="0">
                <a:solidFill>
                  <a:schemeClr val="accent1">
                    <a:lumMod val="75000"/>
                  </a:schemeClr>
                </a:solidFill>
              </a:rPr>
              <a:t>   –  V. </a:t>
            </a:r>
            <a:r>
              <a:rPr lang="pt-BR" sz="1300" b="1" dirty="0" err="1" smtClean="0">
                <a:solidFill>
                  <a:schemeClr val="accent1">
                    <a:lumMod val="75000"/>
                  </a:schemeClr>
                </a:solidFill>
              </a:rPr>
              <a:t>Velha-ES</a:t>
            </a:r>
            <a:r>
              <a:rPr lang="pt-BR" sz="1300" b="1" dirty="0" smtClean="0">
                <a:solidFill>
                  <a:schemeClr val="accent1">
                    <a:lumMod val="75000"/>
                  </a:schemeClr>
                </a:solidFill>
              </a:rPr>
              <a:t>  -  Brasil</a:t>
            </a:r>
            <a:endParaRPr lang="pt-BR" sz="13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a:stretch>
            <a:fillRect/>
          </a:stretch>
        </p:blipFill>
        <p:spPr bwMode="auto">
          <a:xfrm>
            <a:off x="8604448" y="6377340"/>
            <a:ext cx="504056" cy="436036"/>
          </a:xfrm>
          <a:prstGeom prst="rect">
            <a:avLst/>
          </a:prstGeom>
          <a:noFill/>
          <a:ln w="9525">
            <a:noFill/>
            <a:miter lim="800000"/>
            <a:headEnd/>
            <a:tailEnd/>
          </a:ln>
        </p:spPr>
      </p:pic>
      <p:sp>
        <p:nvSpPr>
          <p:cNvPr id="34819" name="CaixaDeTexto 3"/>
          <p:cNvSpPr txBox="1">
            <a:spLocks noChangeArrowheads="1"/>
          </p:cNvSpPr>
          <p:nvPr/>
        </p:nvSpPr>
        <p:spPr bwMode="auto">
          <a:xfrm>
            <a:off x="5004048" y="398269"/>
            <a:ext cx="4104456" cy="6370975"/>
          </a:xfrm>
          <a:prstGeom prst="rect">
            <a:avLst/>
          </a:prstGeom>
          <a:noFill/>
          <a:ln w="9525">
            <a:noFill/>
            <a:miter lim="800000"/>
            <a:headEnd/>
            <a:tailEnd/>
          </a:ln>
        </p:spPr>
        <p:txBody>
          <a:bodyPr wrap="square">
            <a:spAutoFit/>
          </a:bodyPr>
          <a:lstStyle/>
          <a:p>
            <a:pPr algn="ctr"/>
            <a:r>
              <a:rPr lang="pt-BR" sz="6000" b="1" dirty="0" smtClean="0">
                <a:solidFill>
                  <a:srgbClr val="002060"/>
                </a:solidFill>
                <a:latin typeface="Calibri" pitchFamily="-96" charset="0"/>
              </a:rPr>
              <a:t>GRATIDÃO!</a:t>
            </a:r>
          </a:p>
          <a:p>
            <a:pPr algn="ctr"/>
            <a:endParaRPr lang="pt-BR" sz="6000" b="1" dirty="0" smtClean="0">
              <a:solidFill>
                <a:srgbClr val="002060"/>
              </a:solidFill>
              <a:latin typeface="Calibri" pitchFamily="-96" charset="0"/>
            </a:endParaRPr>
          </a:p>
          <a:p>
            <a:pPr algn="ctr"/>
            <a:endParaRPr lang="pt-BR" sz="1200" b="1" dirty="0">
              <a:solidFill>
                <a:srgbClr val="002060"/>
              </a:solidFill>
              <a:latin typeface="Calibri" pitchFamily="-96" charset="0"/>
            </a:endParaRPr>
          </a:p>
          <a:p>
            <a:pPr algn="ctr"/>
            <a:r>
              <a:rPr lang="pt-BR" sz="4800" b="1" dirty="0" smtClean="0">
                <a:solidFill>
                  <a:srgbClr val="002060"/>
                </a:solidFill>
                <a:latin typeface="Calibri" pitchFamily="-96" charset="0"/>
              </a:rPr>
              <a:t>DALILA </a:t>
            </a:r>
            <a:r>
              <a:rPr lang="pt-BR" sz="4800" b="1" dirty="0">
                <a:solidFill>
                  <a:srgbClr val="002060"/>
                </a:solidFill>
                <a:latin typeface="Calibri" pitchFamily="-96" charset="0"/>
              </a:rPr>
              <a:t>LUBIANA</a:t>
            </a:r>
          </a:p>
          <a:p>
            <a:pPr algn="ctr"/>
            <a:endParaRPr lang="pt-BR" sz="3200" b="1" dirty="0" smtClean="0">
              <a:solidFill>
                <a:srgbClr val="002060"/>
              </a:solidFill>
              <a:latin typeface="Calibri" pitchFamily="-96" charset="0"/>
            </a:endParaRPr>
          </a:p>
          <a:p>
            <a:pPr algn="ctr"/>
            <a:endParaRPr lang="pt-BR" sz="3200" b="1" dirty="0" smtClean="0">
              <a:solidFill>
                <a:srgbClr val="002060"/>
              </a:solidFill>
              <a:latin typeface="Calibri" pitchFamily="-96" charset="0"/>
            </a:endParaRPr>
          </a:p>
          <a:p>
            <a:pPr algn="ctr"/>
            <a:r>
              <a:rPr lang="pt-BR" sz="3200" b="1" dirty="0" smtClean="0">
                <a:solidFill>
                  <a:srgbClr val="002060"/>
                </a:solidFill>
                <a:latin typeface="Calibri" pitchFamily="-96" charset="0"/>
              </a:rPr>
              <a:t>VILA VELHA/ES- Brasil</a:t>
            </a:r>
          </a:p>
          <a:p>
            <a:pPr algn="ctr"/>
            <a:endParaRPr lang="pt-BR" sz="2800" b="1" dirty="0" smtClean="0">
              <a:solidFill>
                <a:srgbClr val="002060"/>
              </a:solidFill>
              <a:latin typeface="Calibri" pitchFamily="-96" charset="0"/>
            </a:endParaRPr>
          </a:p>
          <a:p>
            <a:pPr algn="ctr"/>
            <a:r>
              <a:rPr lang="pt-BR" sz="2800" b="1" dirty="0" smtClean="0">
                <a:solidFill>
                  <a:srgbClr val="002060"/>
                </a:solidFill>
                <a:latin typeface="Calibri" pitchFamily="-96" charset="0"/>
              </a:rPr>
              <a:t>+55-27-99981-2622</a:t>
            </a:r>
          </a:p>
          <a:p>
            <a:pPr algn="ctr"/>
            <a:r>
              <a:rPr lang="pt-BR" sz="2800" b="1" dirty="0" smtClean="0">
                <a:solidFill>
                  <a:srgbClr val="002060"/>
                </a:solidFill>
                <a:latin typeface="Calibri" pitchFamily="-96" charset="0"/>
              </a:rPr>
              <a:t>www.dalilalubiana.com.br</a:t>
            </a:r>
            <a:endParaRPr lang="pt-BR" sz="2800" b="1" dirty="0">
              <a:solidFill>
                <a:srgbClr val="002060"/>
              </a:solidFill>
              <a:latin typeface="Calibri" pitchFamily="-96" charset="0"/>
            </a:endParaRPr>
          </a:p>
        </p:txBody>
      </p:sp>
      <p:pic>
        <p:nvPicPr>
          <p:cNvPr id="4" name="Imagem 3"/>
          <p:cNvPicPr/>
          <p:nvPr/>
        </p:nvPicPr>
        <p:blipFill>
          <a:blip r:embed="rId3" cstate="print"/>
          <a:srcRect/>
          <a:stretch>
            <a:fillRect/>
          </a:stretch>
        </p:blipFill>
        <p:spPr bwMode="auto">
          <a:xfrm>
            <a:off x="-36512" y="-27384"/>
            <a:ext cx="5040560" cy="68853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10797</TotalTime>
  <Words>932</Words>
  <Application>Microsoft Office PowerPoint</Application>
  <PresentationFormat>Apresentação na tela (4:3)</PresentationFormat>
  <Paragraphs>186</Paragraphs>
  <Slides>50</Slides>
  <Notes>7</Notes>
  <HiddenSlides>0</HiddenSlides>
  <MMClips>0</MMClips>
  <ScaleCrop>false</ScaleCrop>
  <HeadingPairs>
    <vt:vector size="4" baseType="variant">
      <vt:variant>
        <vt:lpstr>Tema</vt:lpstr>
      </vt:variant>
      <vt:variant>
        <vt:i4>1</vt:i4>
      </vt:variant>
      <vt:variant>
        <vt:lpstr>Títulos de slides</vt:lpstr>
      </vt:variant>
      <vt:variant>
        <vt:i4>50</vt:i4>
      </vt:variant>
    </vt:vector>
  </HeadingPairs>
  <TitlesOfParts>
    <vt:vector size="51" baseType="lpstr">
      <vt:lpstr>Tema do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Dalila Lubiana</dc:creator>
  <cp:lastModifiedBy>segidio</cp:lastModifiedBy>
  <cp:revision>248</cp:revision>
  <dcterms:created xsi:type="dcterms:W3CDTF">2014-03-10T21:39:57Z</dcterms:created>
  <dcterms:modified xsi:type="dcterms:W3CDTF">2015-09-17T15:05:30Z</dcterms:modified>
</cp:coreProperties>
</file>