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79" r:id="rId5"/>
    <p:sldId id="280" r:id="rId6"/>
    <p:sldId id="281" r:id="rId7"/>
    <p:sldId id="282" r:id="rId8"/>
    <p:sldId id="283" r:id="rId9"/>
    <p:sldId id="284" r:id="rId10"/>
    <p:sldId id="295" r:id="rId11"/>
    <p:sldId id="262" r:id="rId12"/>
    <p:sldId id="286" r:id="rId13"/>
    <p:sldId id="287" r:id="rId14"/>
    <p:sldId id="288" r:id="rId15"/>
    <p:sldId id="292" r:id="rId16"/>
    <p:sldId id="289" r:id="rId17"/>
    <p:sldId id="291" r:id="rId18"/>
    <p:sldId id="276" r:id="rId19"/>
    <p:sldId id="294" r:id="rId20"/>
  </p:sldIdLst>
  <p:sldSz cx="9144000" cy="6858000" type="screen4x3"/>
  <p:notesSz cx="6864350" cy="9994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66"/>
    <a:srgbClr val="56AA1C"/>
    <a:srgbClr val="7F7F7F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01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48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211F746-C2B2-4F24-B387-C65A3B67DF22}" type="datetimeFigureOut">
              <a:rPr lang="en-GB"/>
              <a:pPr>
                <a:defRPr/>
              </a:pPr>
              <a:t>22/11/2013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7578"/>
            <a:ext cx="5491480" cy="4497705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0" y="9493420"/>
            <a:ext cx="2974552" cy="49974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6516FD8-F716-484F-AF31-127B46DCD6BB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0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3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389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8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11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68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494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032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9101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54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05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061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247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40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57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22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840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375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542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377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231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59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7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82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83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183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22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5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62" r:id="rId2"/>
    <p:sldLayoutId id="2147484087" r:id="rId3"/>
    <p:sldLayoutId id="2147484088" r:id="rId4"/>
    <p:sldLayoutId id="2147484089" r:id="rId5"/>
    <p:sldLayoutId id="2147484090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112369-6007/" TargetMode="External"/><Relationship Id="rId7" Type="http://schemas.openxmlformats.org/officeDocument/2006/relationships/hyperlink" Target="http://WWW.@abear_br/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voarpormaisbr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://www.abear.com.br/" TargetMode="External"/><Relationship Id="rId10" Type="http://schemas.openxmlformats.org/officeDocument/2006/relationships/image" Target="../media/image26.jpeg"/><Relationship Id="rId4" Type="http://schemas.openxmlformats.org/officeDocument/2006/relationships/hyperlink" Target="mailto:abear@abear.com.br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87824" y="2708920"/>
            <a:ext cx="54697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 smtClean="0">
                <a:latin typeface="Arial" pitchFamily="34" charset="0"/>
                <a:cs typeface="Arial" pitchFamily="34" charset="0"/>
              </a:rPr>
              <a:t>Senado Federal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26.11.2013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341" y="1275484"/>
            <a:ext cx="5351318" cy="531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524625"/>
            <a:ext cx="49815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6959627" y="5301208"/>
            <a:ext cx="576064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53754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33" y="1281202"/>
            <a:ext cx="7076839" cy="55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622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6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052736"/>
            <a:ext cx="89644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Incidência de ICMS sobre o combustível não é uniforme</a:t>
            </a:r>
            <a:endParaRPr lang="pt-BR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879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1052736"/>
            <a:ext cx="896448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Redução do ICMS estimula consumo e conectividade</a:t>
            </a:r>
            <a:endParaRPr lang="pt-BR" sz="1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13" y="1647929"/>
            <a:ext cx="3128032" cy="50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9" y="2195013"/>
            <a:ext cx="3151502" cy="461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ipse 9"/>
          <p:cNvSpPr/>
          <p:nvPr/>
        </p:nvSpPr>
        <p:spPr>
          <a:xfrm>
            <a:off x="357435" y="2276872"/>
            <a:ext cx="3332265" cy="504056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|</a:t>
            </a:r>
            <a:endParaRPr lang="pt-BR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48698"/>
            <a:ext cx="3465370" cy="258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lipse 13"/>
          <p:cNvSpPr/>
          <p:nvPr/>
        </p:nvSpPr>
        <p:spPr>
          <a:xfrm>
            <a:off x="4548336" y="2268885"/>
            <a:ext cx="2910368" cy="458233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|</a:t>
            </a:r>
            <a:endParaRPr lang="pt-BR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89" y="3562110"/>
            <a:ext cx="2948856" cy="324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/>
          <p:nvPr/>
        </p:nvSpPr>
        <p:spPr>
          <a:xfrm>
            <a:off x="6001615" y="4324325"/>
            <a:ext cx="3201405" cy="504056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|</a:t>
            </a:r>
            <a:endParaRPr lang="pt-BR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27" y="4492094"/>
            <a:ext cx="2710218" cy="1966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lipse 15"/>
          <p:cNvSpPr/>
          <p:nvPr/>
        </p:nvSpPr>
        <p:spPr>
          <a:xfrm>
            <a:off x="3188480" y="5236778"/>
            <a:ext cx="2405263" cy="458233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|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6501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53" y="1219073"/>
            <a:ext cx="6696744" cy="558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931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666" y="1133737"/>
            <a:ext cx="6696744" cy="568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072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60182" y="1815480"/>
            <a:ext cx="7607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1. Equiparação do preço do QAV ao praticado no mercado internacional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2.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Isenção de PIS/COFINS sobre: 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receitas das empresas aéreas</a:t>
            </a:r>
          </a:p>
          <a:p>
            <a:pPr marL="3943350" lvl="8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QAV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3. Unificação do ICMS sobre o QAV em todo o território nacional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99592" y="1233538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Agenda ABEAR</a:t>
            </a:r>
            <a:endParaRPr lang="pt-B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40263" y="465427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latin typeface="Arial" pitchFamily="34" charset="0"/>
                <a:cs typeface="Arial" pitchFamily="34" charset="0"/>
              </a:rPr>
              <a:t>No cenário mais favorável, de isenção total de ICMS, 7 mil dos 27 mil postos possivelmente criados estariam na indústria do turismo como resultado do efeito catalítico da aviação sobre outros setores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9" y="4006021"/>
            <a:ext cx="4923457" cy="210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5172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2144132"/>
            <a:ext cx="14726503" cy="110448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707904" y="1916832"/>
            <a:ext cx="63367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Nossos canais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3"/>
              </a:rPr>
              <a:t>11- 2369-6007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4"/>
              </a:rPr>
              <a:t>abear@abear.com.br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5"/>
              </a:rPr>
              <a:t>www.abear.com.br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6"/>
              </a:rPr>
              <a:t>facebook.com/</a:t>
            </a:r>
            <a:r>
              <a:rPr lang="pt-BR" sz="1400" dirty="0" err="1" smtClean="0">
                <a:latin typeface="Arial" pitchFamily="34" charset="0"/>
                <a:cs typeface="Arial" pitchFamily="34" charset="0"/>
                <a:hlinkClick r:id="rId6"/>
              </a:rPr>
              <a:t>voarpormaisbr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7"/>
              </a:rPr>
              <a:t>@</a:t>
            </a:r>
            <a:r>
              <a:rPr lang="pt-BR" sz="1400" dirty="0" err="1" smtClean="0">
                <a:latin typeface="Arial" pitchFamily="34" charset="0"/>
                <a:cs typeface="Arial" pitchFamily="34" charset="0"/>
                <a:hlinkClick r:id="rId7"/>
              </a:rPr>
              <a:t>abear_br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c3sl.ufpr.br/c3sl/news/facebook-desativa-aplicativos-legitimos-em-acao-contra-programas-falsos/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33" y="3362226"/>
            <a:ext cx="260762" cy="2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m-l3.technorati.com/13/02/19/75101/Twitter.png?t=2013021910412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59" y="3716072"/>
            <a:ext cx="271712" cy="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bayerpharma.com.br/html/images/contato/telefon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76" y="2420888"/>
            <a:ext cx="2762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76" y="2775145"/>
            <a:ext cx="285848" cy="18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praxxiz.de/booking/wp/wp-content/themes/thalliumity/images/2011/10/icon_bm_32_website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18" y="3011222"/>
            <a:ext cx="277091" cy="27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209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712364" cy="5746328"/>
          </a:xfrm>
          <a:prstGeom prst="rect">
            <a:avLst/>
          </a:prstGeom>
        </p:spPr>
      </p:pic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1960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267223"/>
            <a:ext cx="7273636" cy="555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87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55" y="1381255"/>
            <a:ext cx="6881091" cy="5472545"/>
          </a:xfrm>
          <a:prstGeom prst="rect">
            <a:avLst/>
          </a:prstGeom>
        </p:spPr>
      </p:pic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7039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49" y="1285905"/>
            <a:ext cx="7139814" cy="538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780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02" y="1316182"/>
            <a:ext cx="5948795" cy="554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266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234692"/>
            <a:ext cx="6984776" cy="550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4283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571" y="1116778"/>
            <a:ext cx="6300858" cy="564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/>
          <p:cNvSpPr/>
          <p:nvPr/>
        </p:nvSpPr>
        <p:spPr>
          <a:xfrm>
            <a:off x="1268028" y="4494294"/>
            <a:ext cx="6493643" cy="609908"/>
          </a:xfrm>
          <a:prstGeom prst="ellipse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|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17466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051720" y="3356992"/>
            <a:ext cx="110681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1" name="Picture 5" descr="C:\Users\ABEAR\Dropbox\COMPARTILHADA ABEAR\PAPELARIA logos etc\logo 80 po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10767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BEAR\Desktop\Cabeçalho_Apresentaçã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07303" y="4703022"/>
            <a:ext cx="115212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7" name="Picture 3" descr="C:\Users\ABEAR\Desktop\com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00" y="1285009"/>
            <a:ext cx="6908512" cy="55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237928" y="1628800"/>
            <a:ext cx="61206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com os principais mercados domésticos</a:t>
            </a:r>
            <a:endParaRPr lang="pt-BR" sz="1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32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CA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ICCA Powerpoint template</Template>
  <TotalTime>9966</TotalTime>
  <Words>112</Words>
  <Application>Microsoft Office PowerPoint</Application>
  <PresentationFormat>Apresentação na tela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ICCA Powerpoint template</vt:lpstr>
      <vt:lpstr>Custom Design</vt:lpstr>
      <vt:lpstr>1_Custom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ABEAR</dc:creator>
  <cp:lastModifiedBy>ABEAR</cp:lastModifiedBy>
  <cp:revision>222</cp:revision>
  <cp:lastPrinted>2013-05-21T13:23:11Z</cp:lastPrinted>
  <dcterms:created xsi:type="dcterms:W3CDTF">2011-10-04T08:16:50Z</dcterms:created>
  <dcterms:modified xsi:type="dcterms:W3CDTF">2013-11-22T18:52:52Z</dcterms:modified>
</cp:coreProperties>
</file>