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83" r:id="rId3"/>
    <p:sldId id="285" r:id="rId4"/>
    <p:sldId id="290" r:id="rId5"/>
    <p:sldId id="306" r:id="rId6"/>
    <p:sldId id="307" r:id="rId7"/>
    <p:sldId id="294" r:id="rId8"/>
  </p:sldIdLst>
  <p:sldSz cx="9144000" cy="6858000" type="screen4x3"/>
  <p:notesSz cx="6858000" cy="9144000"/>
  <p:embeddedFontLst>
    <p:embeddedFont>
      <p:font typeface="Roboto Slab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A79759-B5A4-4276-AFF5-F401B35F1C8F}">
  <a:tblStyle styleId="{61A79759-B5A4-4276-AFF5-F401B35F1C8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1F600-59C4-4A35-962D-997BE9DE24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ED0680-BA5C-4B78-9B86-7E17816DE3E8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b="1" dirty="0" smtClean="0">
              <a:latin typeface="Arial" pitchFamily="34" charset="0"/>
              <a:cs typeface="Arial" pitchFamily="34" charset="0"/>
            </a:rPr>
            <a:t>SECIS</a:t>
          </a:r>
          <a:endParaRPr lang="pt-BR" sz="1800" b="1" dirty="0">
            <a:latin typeface="Arial" pitchFamily="34" charset="0"/>
            <a:cs typeface="Arial" pitchFamily="34" charset="0"/>
          </a:endParaRPr>
        </a:p>
      </dgm:t>
    </dgm:pt>
    <dgm:pt modelId="{D12F9CC0-0E50-4EB3-9E72-934319E46747}" type="parTrans" cxnId="{BF0DFC6D-AD1A-4C14-944E-E06F6A3A620E}">
      <dgm:prSet/>
      <dgm:spPr/>
      <dgm:t>
        <a:bodyPr/>
        <a:lstStyle/>
        <a:p>
          <a:endParaRPr lang="pt-BR"/>
        </a:p>
      </dgm:t>
    </dgm:pt>
    <dgm:pt modelId="{1FE27179-B87E-43F4-A000-6A5C9433454D}" type="sibTrans" cxnId="{BF0DFC6D-AD1A-4C14-944E-E06F6A3A620E}">
      <dgm:prSet/>
      <dgm:spPr/>
      <dgm:t>
        <a:bodyPr/>
        <a:lstStyle/>
        <a:p>
          <a:endParaRPr lang="pt-BR"/>
        </a:p>
      </dgm:t>
    </dgm:pt>
    <dgm:pt modelId="{D19DD6D6-7C68-485F-9395-CD7591EBFE0F}" type="asst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Gabinete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B3543144-48E5-4C74-80DF-BA166B1F8391}" type="parTrans" cxnId="{579C3D22-2B58-48E0-8201-98610AFCF3D1}">
      <dgm:prSet/>
      <dgm:spPr>
        <a:ln>
          <a:solidFill>
            <a:srgbClr val="7FACCD"/>
          </a:solidFill>
        </a:ln>
      </dgm:spPr>
      <dgm:t>
        <a:bodyPr/>
        <a:lstStyle/>
        <a:p>
          <a:endParaRPr lang="pt-BR"/>
        </a:p>
      </dgm:t>
    </dgm:pt>
    <dgm:pt modelId="{43295C5E-96CB-4BD2-80F0-73E0F0A01A83}" type="sibTrans" cxnId="{579C3D22-2B58-48E0-8201-98610AFCF3D1}">
      <dgm:prSet/>
      <dgm:spPr/>
      <dgm:t>
        <a:bodyPr/>
        <a:lstStyle/>
        <a:p>
          <a:endParaRPr lang="pt-BR"/>
        </a:p>
      </dgm:t>
    </dgm:pt>
    <dgm:pt modelId="{E8D3A40E-BA32-4D9E-88C8-4D9F15185CB0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DEARE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BACF4DA5-C229-4D89-B4B9-B06302C6361B}" type="parTrans" cxnId="{5899DFA3-DB5B-46A3-8DA7-333885581F81}">
      <dgm:prSet/>
      <dgm:spPr>
        <a:ln>
          <a:solidFill>
            <a:srgbClr val="7FACCD"/>
          </a:solidFill>
        </a:ln>
      </dgm:spPr>
      <dgm:t>
        <a:bodyPr/>
        <a:lstStyle/>
        <a:p>
          <a:endParaRPr lang="pt-BR"/>
        </a:p>
      </dgm:t>
    </dgm:pt>
    <dgm:pt modelId="{2107C6CE-D643-40DF-B53F-F776FFD506E5}" type="sibTrans" cxnId="{5899DFA3-DB5B-46A3-8DA7-333885581F81}">
      <dgm:prSet/>
      <dgm:spPr/>
      <dgm:t>
        <a:bodyPr/>
        <a:lstStyle/>
        <a:p>
          <a:endParaRPr lang="pt-BR"/>
        </a:p>
      </dgm:t>
    </dgm:pt>
    <dgm:pt modelId="{B66F1370-5D81-46A8-B583-0D04E5DBDA84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CGSA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6CEB6E1D-601F-4CEA-9F79-15F9CCCE011F}" type="parTrans" cxnId="{7116CDB2-4A90-429A-B6D7-D52D35A48ED4}">
      <dgm:prSet/>
      <dgm:spPr>
        <a:ln>
          <a:solidFill>
            <a:srgbClr val="7FACCD"/>
          </a:solidFill>
        </a:ln>
      </dgm:spPr>
      <dgm:t>
        <a:bodyPr/>
        <a:lstStyle/>
        <a:p>
          <a:endParaRPr lang="pt-BR"/>
        </a:p>
      </dgm:t>
    </dgm:pt>
    <dgm:pt modelId="{059A8B53-5C74-4154-8DFC-A244EB3201F6}" type="sibTrans" cxnId="{7116CDB2-4A90-429A-B6D7-D52D35A48ED4}">
      <dgm:prSet/>
      <dgm:spPr/>
      <dgm:t>
        <a:bodyPr/>
        <a:lstStyle/>
        <a:p>
          <a:endParaRPr lang="pt-BR"/>
        </a:p>
      </dgm:t>
    </dgm:pt>
    <dgm:pt modelId="{B86E8B75-A017-4D2E-862F-EFBB82150F06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CGAP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7D984791-8D23-4676-9689-9F0FFDE8EEB0}" type="parTrans" cxnId="{4D7BD2E0-AD6E-4A69-9690-24EFF7925EB4}">
      <dgm:prSet/>
      <dgm:spPr>
        <a:ln>
          <a:solidFill>
            <a:srgbClr val="7FACCD"/>
          </a:solidFill>
        </a:ln>
      </dgm:spPr>
      <dgm:t>
        <a:bodyPr/>
        <a:lstStyle/>
        <a:p>
          <a:endParaRPr lang="pt-BR"/>
        </a:p>
      </dgm:t>
    </dgm:pt>
    <dgm:pt modelId="{81FD1630-A301-40F2-AD4B-6DD9CA2ADB58}" type="sibTrans" cxnId="{4D7BD2E0-AD6E-4A69-9690-24EFF7925EB4}">
      <dgm:prSet/>
      <dgm:spPr/>
      <dgm:t>
        <a:bodyPr/>
        <a:lstStyle/>
        <a:p>
          <a:endParaRPr lang="pt-BR"/>
        </a:p>
      </dgm:t>
    </dgm:pt>
    <dgm:pt modelId="{7519EEBD-F64A-4A55-9E36-738BD819AB07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Central de Documentação 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D0388FE7-16DC-4C16-975B-DB9CC9155AD8}" type="parTrans" cxnId="{389DEE82-5664-4084-89FC-0ABF332F6E05}">
      <dgm:prSet/>
      <dgm:spPr/>
      <dgm:t>
        <a:bodyPr/>
        <a:lstStyle/>
        <a:p>
          <a:endParaRPr lang="pt-BR"/>
        </a:p>
      </dgm:t>
    </dgm:pt>
    <dgm:pt modelId="{FE58A24D-BEFE-480E-9406-F92E67C8097F}" type="sibTrans" cxnId="{389DEE82-5664-4084-89FC-0ABF332F6E05}">
      <dgm:prSet/>
      <dgm:spPr/>
      <dgm:t>
        <a:bodyPr/>
        <a:lstStyle/>
        <a:p>
          <a:endParaRPr lang="pt-BR"/>
        </a:p>
      </dgm:t>
    </dgm:pt>
    <dgm:pt modelId="{67E5FE2D-2047-4715-B602-480D0913C82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DEPDI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5629FE97-FCC3-4B45-91A5-0CC8FE9B6D11}" type="parTrans" cxnId="{6F4BC253-AC70-4AE1-B20F-04D9EB71E369}">
      <dgm:prSet/>
      <dgm:spPr>
        <a:ln>
          <a:solidFill>
            <a:srgbClr val="7FACCD"/>
          </a:solidFill>
        </a:ln>
      </dgm:spPr>
      <dgm:t>
        <a:bodyPr/>
        <a:lstStyle/>
        <a:p>
          <a:endParaRPr lang="pt-BR"/>
        </a:p>
      </dgm:t>
    </dgm:pt>
    <dgm:pt modelId="{FD24505E-E449-4C4A-B3E8-638B6893C003}" type="sibTrans" cxnId="{6F4BC253-AC70-4AE1-B20F-04D9EB71E369}">
      <dgm:prSet/>
      <dgm:spPr/>
      <dgm:t>
        <a:bodyPr/>
        <a:lstStyle/>
        <a:p>
          <a:endParaRPr lang="pt-BR"/>
        </a:p>
      </dgm:t>
    </dgm:pt>
    <dgm:pt modelId="{6ABBC159-7F89-4178-95C3-86DC196FDDAA}" type="asst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Central de Atendimento </a:t>
          </a:r>
          <a:endParaRPr lang="pt-BR" sz="1200" b="1" dirty="0">
            <a:latin typeface="Arial" pitchFamily="34" charset="0"/>
            <a:cs typeface="Arial" pitchFamily="34" charset="0"/>
          </a:endParaRPr>
        </a:p>
      </dgm:t>
    </dgm:pt>
    <dgm:pt modelId="{F9AB409D-10E5-4FE7-A64B-4BE892E40A93}" type="parTrans" cxnId="{B926C08B-E819-4519-B10E-2CE00352BBF8}">
      <dgm:prSet/>
      <dgm:spPr/>
      <dgm:t>
        <a:bodyPr/>
        <a:lstStyle/>
        <a:p>
          <a:endParaRPr lang="pt-BR"/>
        </a:p>
      </dgm:t>
    </dgm:pt>
    <dgm:pt modelId="{D1F54D27-050A-435A-BB2E-FA9CD355F96E}" type="sibTrans" cxnId="{B926C08B-E819-4519-B10E-2CE00352BBF8}">
      <dgm:prSet/>
      <dgm:spPr/>
      <dgm:t>
        <a:bodyPr/>
        <a:lstStyle/>
        <a:p>
          <a:endParaRPr lang="pt-BR"/>
        </a:p>
      </dgm:t>
    </dgm:pt>
    <dgm:pt modelId="{91091BA6-B93C-420D-9766-F46B36339DBA}" type="pres">
      <dgm:prSet presAssocID="{EEC1F600-59C4-4A35-962D-997BE9DE24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D6AFBB9-9B1D-45FF-AE7F-885574488C74}" type="pres">
      <dgm:prSet presAssocID="{EFED0680-BA5C-4B78-9B86-7E17816DE3E8}" presName="hierRoot1" presStyleCnt="0">
        <dgm:presLayoutVars>
          <dgm:hierBranch val="init"/>
        </dgm:presLayoutVars>
      </dgm:prSet>
      <dgm:spPr/>
    </dgm:pt>
    <dgm:pt modelId="{F0CEB119-B199-4DBB-BFA8-CC8B7AEB9E9E}" type="pres">
      <dgm:prSet presAssocID="{EFED0680-BA5C-4B78-9B86-7E17816DE3E8}" presName="rootComposite1" presStyleCnt="0"/>
      <dgm:spPr/>
    </dgm:pt>
    <dgm:pt modelId="{A6320819-A953-4AD1-A97D-BE59C1C2810E}" type="pres">
      <dgm:prSet presAssocID="{EFED0680-BA5C-4B78-9B86-7E17816DE3E8}" presName="rootText1" presStyleLbl="node0" presStyleIdx="0" presStyleCnt="3" custLinFactY="-2508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81781C-8C29-435D-9693-7B50471B6998}" type="pres">
      <dgm:prSet presAssocID="{EFED0680-BA5C-4B78-9B86-7E17816DE3E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5F52F2C-044A-4F13-849B-A01F6E16CA0D}" type="pres">
      <dgm:prSet presAssocID="{EFED0680-BA5C-4B78-9B86-7E17816DE3E8}" presName="hierChild2" presStyleCnt="0"/>
      <dgm:spPr/>
    </dgm:pt>
    <dgm:pt modelId="{A586B889-863E-41C6-AE25-1DB47BA84E41}" type="pres">
      <dgm:prSet presAssocID="{BACF4DA5-C229-4D89-B4B9-B06302C6361B}" presName="Name37" presStyleLbl="parChTrans1D2" presStyleIdx="0" presStyleCnt="5"/>
      <dgm:spPr/>
      <dgm:t>
        <a:bodyPr/>
        <a:lstStyle/>
        <a:p>
          <a:endParaRPr lang="pt-BR"/>
        </a:p>
      </dgm:t>
    </dgm:pt>
    <dgm:pt modelId="{8C00E2C1-20BE-47DB-AB16-F0FA91702CE1}" type="pres">
      <dgm:prSet presAssocID="{E8D3A40E-BA32-4D9E-88C8-4D9F15185CB0}" presName="hierRoot2" presStyleCnt="0">
        <dgm:presLayoutVars>
          <dgm:hierBranch val="init"/>
        </dgm:presLayoutVars>
      </dgm:prSet>
      <dgm:spPr/>
    </dgm:pt>
    <dgm:pt modelId="{48B7080D-979B-42F4-A23B-86F25C0C05C0}" type="pres">
      <dgm:prSet presAssocID="{E8D3A40E-BA32-4D9E-88C8-4D9F15185CB0}" presName="rootComposite" presStyleCnt="0"/>
      <dgm:spPr/>
    </dgm:pt>
    <dgm:pt modelId="{1A593159-94BE-47AE-8FFD-BFC652448ECA}" type="pres">
      <dgm:prSet presAssocID="{E8D3A40E-BA32-4D9E-88C8-4D9F15185CB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826F80-7421-4A2A-B9FB-29D1BF00B13E}" type="pres">
      <dgm:prSet presAssocID="{E8D3A40E-BA32-4D9E-88C8-4D9F15185CB0}" presName="rootConnector" presStyleLbl="node2" presStyleIdx="0" presStyleCnt="4"/>
      <dgm:spPr/>
      <dgm:t>
        <a:bodyPr/>
        <a:lstStyle/>
        <a:p>
          <a:endParaRPr lang="pt-BR"/>
        </a:p>
      </dgm:t>
    </dgm:pt>
    <dgm:pt modelId="{5AE75FCC-24B5-4F94-95F4-D85022E6AC67}" type="pres">
      <dgm:prSet presAssocID="{E8D3A40E-BA32-4D9E-88C8-4D9F15185CB0}" presName="hierChild4" presStyleCnt="0"/>
      <dgm:spPr/>
    </dgm:pt>
    <dgm:pt modelId="{0398A541-743D-4692-8968-6CB3BDDE1D1F}" type="pres">
      <dgm:prSet presAssocID="{E8D3A40E-BA32-4D9E-88C8-4D9F15185CB0}" presName="hierChild5" presStyleCnt="0"/>
      <dgm:spPr/>
    </dgm:pt>
    <dgm:pt modelId="{D4EBF585-1629-4BD3-9B0C-5B31F838036C}" type="pres">
      <dgm:prSet presAssocID="{5629FE97-FCC3-4B45-91A5-0CC8FE9B6D11}" presName="Name37" presStyleLbl="parChTrans1D2" presStyleIdx="1" presStyleCnt="5"/>
      <dgm:spPr/>
      <dgm:t>
        <a:bodyPr/>
        <a:lstStyle/>
        <a:p>
          <a:endParaRPr lang="pt-BR"/>
        </a:p>
      </dgm:t>
    </dgm:pt>
    <dgm:pt modelId="{E9EF2B9D-B422-4F29-ABFA-F858FE824F07}" type="pres">
      <dgm:prSet presAssocID="{67E5FE2D-2047-4715-B602-480D0913C82A}" presName="hierRoot2" presStyleCnt="0">
        <dgm:presLayoutVars>
          <dgm:hierBranch val="init"/>
        </dgm:presLayoutVars>
      </dgm:prSet>
      <dgm:spPr/>
    </dgm:pt>
    <dgm:pt modelId="{3BE09D27-067E-4433-B888-5ACE036F8F5D}" type="pres">
      <dgm:prSet presAssocID="{67E5FE2D-2047-4715-B602-480D0913C82A}" presName="rootComposite" presStyleCnt="0"/>
      <dgm:spPr/>
    </dgm:pt>
    <dgm:pt modelId="{CD7183C3-6C1B-4F87-B2B7-3418AC9064AC}" type="pres">
      <dgm:prSet presAssocID="{67E5FE2D-2047-4715-B602-480D0913C82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22724F-380B-48D2-863C-97F47372BC92}" type="pres">
      <dgm:prSet presAssocID="{67E5FE2D-2047-4715-B602-480D0913C82A}" presName="rootConnector" presStyleLbl="node2" presStyleIdx="1" presStyleCnt="4"/>
      <dgm:spPr/>
      <dgm:t>
        <a:bodyPr/>
        <a:lstStyle/>
        <a:p>
          <a:endParaRPr lang="pt-BR"/>
        </a:p>
      </dgm:t>
    </dgm:pt>
    <dgm:pt modelId="{6C4C438D-0A49-4C44-BE57-B59C86859FEB}" type="pres">
      <dgm:prSet presAssocID="{67E5FE2D-2047-4715-B602-480D0913C82A}" presName="hierChild4" presStyleCnt="0"/>
      <dgm:spPr/>
    </dgm:pt>
    <dgm:pt modelId="{4FBE1559-93B3-4DEA-9B2A-001C6AC92B7F}" type="pres">
      <dgm:prSet presAssocID="{67E5FE2D-2047-4715-B602-480D0913C82A}" presName="hierChild5" presStyleCnt="0"/>
      <dgm:spPr/>
    </dgm:pt>
    <dgm:pt modelId="{54E963CB-79D4-483F-B278-A24231B6B783}" type="pres">
      <dgm:prSet presAssocID="{6CEB6E1D-601F-4CEA-9F79-15F9CCCE011F}" presName="Name37" presStyleLbl="parChTrans1D2" presStyleIdx="2" presStyleCnt="5"/>
      <dgm:spPr/>
      <dgm:t>
        <a:bodyPr/>
        <a:lstStyle/>
        <a:p>
          <a:endParaRPr lang="pt-BR"/>
        </a:p>
      </dgm:t>
    </dgm:pt>
    <dgm:pt modelId="{693F0B73-BCEC-4A04-8AE2-5759C638B52B}" type="pres">
      <dgm:prSet presAssocID="{B66F1370-5D81-46A8-B583-0D04E5DBDA84}" presName="hierRoot2" presStyleCnt="0">
        <dgm:presLayoutVars>
          <dgm:hierBranch val="init"/>
        </dgm:presLayoutVars>
      </dgm:prSet>
      <dgm:spPr/>
    </dgm:pt>
    <dgm:pt modelId="{5178EE49-FC7E-487C-AB5C-00B4C9499BDE}" type="pres">
      <dgm:prSet presAssocID="{B66F1370-5D81-46A8-B583-0D04E5DBDA84}" presName="rootComposite" presStyleCnt="0"/>
      <dgm:spPr/>
    </dgm:pt>
    <dgm:pt modelId="{D6B84714-F408-4A36-933B-DBA7550B988E}" type="pres">
      <dgm:prSet presAssocID="{B66F1370-5D81-46A8-B583-0D04E5DBDA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C06CF6-0CB9-4C6E-B29F-0A7F3A623E33}" type="pres">
      <dgm:prSet presAssocID="{B66F1370-5D81-46A8-B583-0D04E5DBDA84}" presName="rootConnector" presStyleLbl="node2" presStyleIdx="2" presStyleCnt="4"/>
      <dgm:spPr/>
      <dgm:t>
        <a:bodyPr/>
        <a:lstStyle/>
        <a:p>
          <a:endParaRPr lang="pt-BR"/>
        </a:p>
      </dgm:t>
    </dgm:pt>
    <dgm:pt modelId="{77BD9936-8A19-4D73-ADE5-2D3EE570AF1C}" type="pres">
      <dgm:prSet presAssocID="{B66F1370-5D81-46A8-B583-0D04E5DBDA84}" presName="hierChild4" presStyleCnt="0"/>
      <dgm:spPr/>
    </dgm:pt>
    <dgm:pt modelId="{91EEB354-F2F9-4F84-9A5D-E355BC770034}" type="pres">
      <dgm:prSet presAssocID="{B66F1370-5D81-46A8-B583-0D04E5DBDA84}" presName="hierChild5" presStyleCnt="0"/>
      <dgm:spPr/>
    </dgm:pt>
    <dgm:pt modelId="{364115B5-8613-475B-AA09-23D4D66B553C}" type="pres">
      <dgm:prSet presAssocID="{7D984791-8D23-4676-9689-9F0FFDE8EEB0}" presName="Name37" presStyleLbl="parChTrans1D2" presStyleIdx="3" presStyleCnt="5"/>
      <dgm:spPr/>
      <dgm:t>
        <a:bodyPr/>
        <a:lstStyle/>
        <a:p>
          <a:endParaRPr lang="pt-BR"/>
        </a:p>
      </dgm:t>
    </dgm:pt>
    <dgm:pt modelId="{6AD0C5B3-898A-4482-BD48-98451BB47DF2}" type="pres">
      <dgm:prSet presAssocID="{B86E8B75-A017-4D2E-862F-EFBB82150F06}" presName="hierRoot2" presStyleCnt="0">
        <dgm:presLayoutVars>
          <dgm:hierBranch val="init"/>
        </dgm:presLayoutVars>
      </dgm:prSet>
      <dgm:spPr/>
    </dgm:pt>
    <dgm:pt modelId="{274981A3-5E9A-4F5A-AF40-1FE1A17AB618}" type="pres">
      <dgm:prSet presAssocID="{B86E8B75-A017-4D2E-862F-EFBB82150F06}" presName="rootComposite" presStyleCnt="0"/>
      <dgm:spPr/>
    </dgm:pt>
    <dgm:pt modelId="{8D25AB1A-A2B6-4ADA-9A4F-8E0898A6FB1A}" type="pres">
      <dgm:prSet presAssocID="{B86E8B75-A017-4D2E-862F-EFBB82150F0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2FAD0A-128E-4725-8265-73AB08FDAEEE}" type="pres">
      <dgm:prSet presAssocID="{B86E8B75-A017-4D2E-862F-EFBB82150F06}" presName="rootConnector" presStyleLbl="node2" presStyleIdx="3" presStyleCnt="4"/>
      <dgm:spPr/>
      <dgm:t>
        <a:bodyPr/>
        <a:lstStyle/>
        <a:p>
          <a:endParaRPr lang="pt-BR"/>
        </a:p>
      </dgm:t>
    </dgm:pt>
    <dgm:pt modelId="{3A5EB05F-9942-443B-B7F4-03C6456FAEF3}" type="pres">
      <dgm:prSet presAssocID="{B86E8B75-A017-4D2E-862F-EFBB82150F06}" presName="hierChild4" presStyleCnt="0"/>
      <dgm:spPr/>
    </dgm:pt>
    <dgm:pt modelId="{46163657-9215-4AB3-8DE8-5EDE64FFE487}" type="pres">
      <dgm:prSet presAssocID="{B86E8B75-A017-4D2E-862F-EFBB82150F06}" presName="hierChild5" presStyleCnt="0"/>
      <dgm:spPr/>
    </dgm:pt>
    <dgm:pt modelId="{1DF7F6CE-2524-49F8-81E9-BC0E0D6041AE}" type="pres">
      <dgm:prSet presAssocID="{EFED0680-BA5C-4B78-9B86-7E17816DE3E8}" presName="hierChild3" presStyleCnt="0"/>
      <dgm:spPr/>
    </dgm:pt>
    <dgm:pt modelId="{151B4D50-3B50-475C-B42C-8B41DE9635BC}" type="pres">
      <dgm:prSet presAssocID="{B3543144-48E5-4C74-80DF-BA166B1F8391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35FEDF60-2429-4C84-AEC6-C10C03266754}" type="pres">
      <dgm:prSet presAssocID="{D19DD6D6-7C68-485F-9395-CD7591EBFE0F}" presName="hierRoot3" presStyleCnt="0">
        <dgm:presLayoutVars>
          <dgm:hierBranch val="init"/>
        </dgm:presLayoutVars>
      </dgm:prSet>
      <dgm:spPr/>
    </dgm:pt>
    <dgm:pt modelId="{3F46F2FC-1D0E-48C8-9B60-3DA2F36C0E64}" type="pres">
      <dgm:prSet presAssocID="{D19DD6D6-7C68-485F-9395-CD7591EBFE0F}" presName="rootComposite3" presStyleCnt="0"/>
      <dgm:spPr/>
    </dgm:pt>
    <dgm:pt modelId="{685B5E24-3340-436B-B42C-33FA4852BBE3}" type="pres">
      <dgm:prSet presAssocID="{D19DD6D6-7C68-485F-9395-CD7591EBFE0F}" presName="rootText3" presStyleLbl="asst1" presStyleIdx="0" presStyleCnt="1" custScaleX="126560" custLinFactNeighborY="-720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60A3F2-896A-4226-906D-5069CD7602E8}" type="pres">
      <dgm:prSet presAssocID="{D19DD6D6-7C68-485F-9395-CD7591EBFE0F}" presName="rootConnector3" presStyleLbl="asst1" presStyleIdx="0" presStyleCnt="1"/>
      <dgm:spPr/>
      <dgm:t>
        <a:bodyPr/>
        <a:lstStyle/>
        <a:p>
          <a:endParaRPr lang="pt-BR"/>
        </a:p>
      </dgm:t>
    </dgm:pt>
    <dgm:pt modelId="{B575D966-84C5-4126-93C5-0D7500CDA07F}" type="pres">
      <dgm:prSet presAssocID="{D19DD6D6-7C68-485F-9395-CD7591EBFE0F}" presName="hierChild6" presStyleCnt="0"/>
      <dgm:spPr/>
    </dgm:pt>
    <dgm:pt modelId="{B31104E1-FAC3-4FCA-BAA8-58A50D1C015A}" type="pres">
      <dgm:prSet presAssocID="{D19DD6D6-7C68-485F-9395-CD7591EBFE0F}" presName="hierChild7" presStyleCnt="0"/>
      <dgm:spPr/>
    </dgm:pt>
    <dgm:pt modelId="{2348A5F1-11FC-422E-BE03-29D1F59549D6}" type="pres">
      <dgm:prSet presAssocID="{7519EEBD-F64A-4A55-9E36-738BD819AB07}" presName="hierRoot1" presStyleCnt="0">
        <dgm:presLayoutVars>
          <dgm:hierBranch val="init"/>
        </dgm:presLayoutVars>
      </dgm:prSet>
      <dgm:spPr/>
    </dgm:pt>
    <dgm:pt modelId="{BB9EE686-BCEF-40C4-B2C1-C74F37DB4F68}" type="pres">
      <dgm:prSet presAssocID="{7519EEBD-F64A-4A55-9E36-738BD819AB07}" presName="rootComposite1" presStyleCnt="0"/>
      <dgm:spPr/>
    </dgm:pt>
    <dgm:pt modelId="{1178597F-5CFC-42E7-89B2-246FD34B4394}" type="pres">
      <dgm:prSet presAssocID="{7519EEBD-F64A-4A55-9E36-738BD819AB07}" presName="rootText1" presStyleLbl="node0" presStyleIdx="1" presStyleCnt="3" custScaleX="129727" custLinFactY="32547" custLinFactNeighborX="-52012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AFDB56-876B-4FA0-83F2-99DF8A440BBC}" type="pres">
      <dgm:prSet presAssocID="{7519EEBD-F64A-4A55-9E36-738BD819AB0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DF3929C-51A9-42CC-A0EB-5C2D0F8CC8D3}" type="pres">
      <dgm:prSet presAssocID="{7519EEBD-F64A-4A55-9E36-738BD819AB07}" presName="hierChild2" presStyleCnt="0"/>
      <dgm:spPr/>
    </dgm:pt>
    <dgm:pt modelId="{04C280E4-454D-485F-8E79-39CE6F60653C}" type="pres">
      <dgm:prSet presAssocID="{7519EEBD-F64A-4A55-9E36-738BD819AB07}" presName="hierChild3" presStyleCnt="0"/>
      <dgm:spPr/>
    </dgm:pt>
    <dgm:pt modelId="{72711BC8-670F-4225-B8EC-E9DFD7AAC1CF}" type="pres">
      <dgm:prSet presAssocID="{6ABBC159-7F89-4178-95C3-86DC196FDDAA}" presName="hierRoot1" presStyleCnt="0">
        <dgm:presLayoutVars>
          <dgm:hierBranch val="init"/>
        </dgm:presLayoutVars>
      </dgm:prSet>
      <dgm:spPr/>
    </dgm:pt>
    <dgm:pt modelId="{215FEDE5-4E73-418F-A92B-40017DF14B40}" type="pres">
      <dgm:prSet presAssocID="{6ABBC159-7F89-4178-95C3-86DC196FDDAA}" presName="rootComposite1" presStyleCnt="0"/>
      <dgm:spPr/>
    </dgm:pt>
    <dgm:pt modelId="{E928336B-19CC-495B-BECD-9FF4CEC03D08}" type="pres">
      <dgm:prSet presAssocID="{6ABBC159-7F89-4178-95C3-86DC196FDDAA}" presName="rootText1" presStyleLbl="node0" presStyleIdx="2" presStyleCnt="3" custScaleX="130148" custLinFactX="-100000" custLinFactNeighborX="-103865" custLinFactNeighborY="43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E40921-B0FF-4F0A-BDD5-5191B06AB96D}" type="pres">
      <dgm:prSet presAssocID="{6ABBC159-7F89-4178-95C3-86DC196FDDAA}" presName="rootConnector1" presStyleLbl="asst0" presStyleIdx="0" presStyleCnt="0"/>
      <dgm:spPr/>
      <dgm:t>
        <a:bodyPr/>
        <a:lstStyle/>
        <a:p>
          <a:endParaRPr lang="pt-BR"/>
        </a:p>
      </dgm:t>
    </dgm:pt>
    <dgm:pt modelId="{F13F283C-D891-4BA1-98A6-CBF604B861CA}" type="pres">
      <dgm:prSet presAssocID="{6ABBC159-7F89-4178-95C3-86DC196FDDAA}" presName="hierChild2" presStyleCnt="0"/>
      <dgm:spPr/>
    </dgm:pt>
    <dgm:pt modelId="{82DD0CCF-4219-42E9-B48C-6D3991CC817E}" type="pres">
      <dgm:prSet presAssocID="{6ABBC159-7F89-4178-95C3-86DC196FDDAA}" presName="hierChild3" presStyleCnt="0"/>
      <dgm:spPr/>
    </dgm:pt>
  </dgm:ptLst>
  <dgm:cxnLst>
    <dgm:cxn modelId="{A48AE113-5FC3-42D9-8079-ADBD4CDD7444}" type="presOf" srcId="{7519EEBD-F64A-4A55-9E36-738BD819AB07}" destId="{1178597F-5CFC-42E7-89B2-246FD34B4394}" srcOrd="0" destOrd="0" presId="urn:microsoft.com/office/officeart/2005/8/layout/orgChart1"/>
    <dgm:cxn modelId="{6F4BC253-AC70-4AE1-B20F-04D9EB71E369}" srcId="{EFED0680-BA5C-4B78-9B86-7E17816DE3E8}" destId="{67E5FE2D-2047-4715-B602-480D0913C82A}" srcOrd="2" destOrd="0" parTransId="{5629FE97-FCC3-4B45-91A5-0CC8FE9B6D11}" sibTransId="{FD24505E-E449-4C4A-B3E8-638B6893C003}"/>
    <dgm:cxn modelId="{FDCC19E0-4A71-42A6-A5B3-56D8FEF65A0A}" type="presOf" srcId="{EEC1F600-59C4-4A35-962D-997BE9DE24BD}" destId="{91091BA6-B93C-420D-9766-F46B36339DBA}" srcOrd="0" destOrd="0" presId="urn:microsoft.com/office/officeart/2005/8/layout/orgChart1"/>
    <dgm:cxn modelId="{6DD79DEE-BEB2-4C33-B08C-986EF9EF8A30}" type="presOf" srcId="{EFED0680-BA5C-4B78-9B86-7E17816DE3E8}" destId="{0381781C-8C29-435D-9693-7B50471B6998}" srcOrd="1" destOrd="0" presId="urn:microsoft.com/office/officeart/2005/8/layout/orgChart1"/>
    <dgm:cxn modelId="{35805E89-7916-4AB4-A515-41BB669DFA66}" type="presOf" srcId="{B3543144-48E5-4C74-80DF-BA166B1F8391}" destId="{151B4D50-3B50-475C-B42C-8B41DE9635BC}" srcOrd="0" destOrd="0" presId="urn:microsoft.com/office/officeart/2005/8/layout/orgChart1"/>
    <dgm:cxn modelId="{5BF4B4A4-1B38-441E-A45A-75B736579DB4}" type="presOf" srcId="{EFED0680-BA5C-4B78-9B86-7E17816DE3E8}" destId="{A6320819-A953-4AD1-A97D-BE59C1C2810E}" srcOrd="0" destOrd="0" presId="urn:microsoft.com/office/officeart/2005/8/layout/orgChart1"/>
    <dgm:cxn modelId="{B926C08B-E819-4519-B10E-2CE00352BBF8}" srcId="{EEC1F600-59C4-4A35-962D-997BE9DE24BD}" destId="{6ABBC159-7F89-4178-95C3-86DC196FDDAA}" srcOrd="2" destOrd="0" parTransId="{F9AB409D-10E5-4FE7-A64B-4BE892E40A93}" sibTransId="{D1F54D27-050A-435A-BB2E-FA9CD355F96E}"/>
    <dgm:cxn modelId="{BB5A35C6-9825-4008-A90F-68F655E1B966}" type="presOf" srcId="{B66F1370-5D81-46A8-B583-0D04E5DBDA84}" destId="{94C06CF6-0CB9-4C6E-B29F-0A7F3A623E33}" srcOrd="1" destOrd="0" presId="urn:microsoft.com/office/officeart/2005/8/layout/orgChart1"/>
    <dgm:cxn modelId="{7116CDB2-4A90-429A-B6D7-D52D35A48ED4}" srcId="{EFED0680-BA5C-4B78-9B86-7E17816DE3E8}" destId="{B66F1370-5D81-46A8-B583-0D04E5DBDA84}" srcOrd="3" destOrd="0" parTransId="{6CEB6E1D-601F-4CEA-9F79-15F9CCCE011F}" sibTransId="{059A8B53-5C74-4154-8DFC-A244EB3201F6}"/>
    <dgm:cxn modelId="{41BEDB1D-988C-4309-843F-3C2343F95E71}" type="presOf" srcId="{B86E8B75-A017-4D2E-862F-EFBB82150F06}" destId="{702FAD0A-128E-4725-8265-73AB08FDAEEE}" srcOrd="1" destOrd="0" presId="urn:microsoft.com/office/officeart/2005/8/layout/orgChart1"/>
    <dgm:cxn modelId="{8A8B6742-E819-4724-AE04-B0E68F60E3F4}" type="presOf" srcId="{5629FE97-FCC3-4B45-91A5-0CC8FE9B6D11}" destId="{D4EBF585-1629-4BD3-9B0C-5B31F838036C}" srcOrd="0" destOrd="0" presId="urn:microsoft.com/office/officeart/2005/8/layout/orgChart1"/>
    <dgm:cxn modelId="{D1803ECE-F429-483D-AC1F-4BAAD4F77DEB}" type="presOf" srcId="{7D984791-8D23-4676-9689-9F0FFDE8EEB0}" destId="{364115B5-8613-475B-AA09-23D4D66B553C}" srcOrd="0" destOrd="0" presId="urn:microsoft.com/office/officeart/2005/8/layout/orgChart1"/>
    <dgm:cxn modelId="{15452E83-19FC-4B62-B38A-0D26B27EF5FA}" type="presOf" srcId="{67E5FE2D-2047-4715-B602-480D0913C82A}" destId="{9B22724F-380B-48D2-863C-97F47372BC92}" srcOrd="1" destOrd="0" presId="urn:microsoft.com/office/officeart/2005/8/layout/orgChart1"/>
    <dgm:cxn modelId="{F62E916E-56F1-44A2-B52C-E3E787542570}" type="presOf" srcId="{D19DD6D6-7C68-485F-9395-CD7591EBFE0F}" destId="{F960A3F2-896A-4226-906D-5069CD7602E8}" srcOrd="1" destOrd="0" presId="urn:microsoft.com/office/officeart/2005/8/layout/orgChart1"/>
    <dgm:cxn modelId="{2EA070C5-DD04-4160-887F-80198BC45682}" type="presOf" srcId="{6CEB6E1D-601F-4CEA-9F79-15F9CCCE011F}" destId="{54E963CB-79D4-483F-B278-A24231B6B783}" srcOrd="0" destOrd="0" presId="urn:microsoft.com/office/officeart/2005/8/layout/orgChart1"/>
    <dgm:cxn modelId="{B735B458-62EF-48CF-848B-2DA3F1CF343E}" type="presOf" srcId="{D19DD6D6-7C68-485F-9395-CD7591EBFE0F}" destId="{685B5E24-3340-436B-B42C-33FA4852BBE3}" srcOrd="0" destOrd="0" presId="urn:microsoft.com/office/officeart/2005/8/layout/orgChart1"/>
    <dgm:cxn modelId="{A2314E9C-9FFF-4356-BE6D-A3AFCFAA3994}" type="presOf" srcId="{6ABBC159-7F89-4178-95C3-86DC196FDDAA}" destId="{C5E40921-B0FF-4F0A-BDD5-5191B06AB96D}" srcOrd="1" destOrd="0" presId="urn:microsoft.com/office/officeart/2005/8/layout/orgChart1"/>
    <dgm:cxn modelId="{8AAD188F-F2BF-449C-BE3C-C18BD4E24D15}" type="presOf" srcId="{B66F1370-5D81-46A8-B583-0D04E5DBDA84}" destId="{D6B84714-F408-4A36-933B-DBA7550B988E}" srcOrd="0" destOrd="0" presId="urn:microsoft.com/office/officeart/2005/8/layout/orgChart1"/>
    <dgm:cxn modelId="{5899DFA3-DB5B-46A3-8DA7-333885581F81}" srcId="{EFED0680-BA5C-4B78-9B86-7E17816DE3E8}" destId="{E8D3A40E-BA32-4D9E-88C8-4D9F15185CB0}" srcOrd="1" destOrd="0" parTransId="{BACF4DA5-C229-4D89-B4B9-B06302C6361B}" sibTransId="{2107C6CE-D643-40DF-B53F-F776FFD506E5}"/>
    <dgm:cxn modelId="{8B9ACF91-52BA-4E75-9C98-2C7F24510979}" type="presOf" srcId="{6ABBC159-7F89-4178-95C3-86DC196FDDAA}" destId="{E928336B-19CC-495B-BECD-9FF4CEC03D08}" srcOrd="0" destOrd="0" presId="urn:microsoft.com/office/officeart/2005/8/layout/orgChart1"/>
    <dgm:cxn modelId="{49C800A1-DA12-4B5A-87AF-432220A68C1D}" type="presOf" srcId="{B86E8B75-A017-4D2E-862F-EFBB82150F06}" destId="{8D25AB1A-A2B6-4ADA-9A4F-8E0898A6FB1A}" srcOrd="0" destOrd="0" presId="urn:microsoft.com/office/officeart/2005/8/layout/orgChart1"/>
    <dgm:cxn modelId="{1ADE5412-8FB8-40D8-B4B8-A6BC074A9FDF}" type="presOf" srcId="{7519EEBD-F64A-4A55-9E36-738BD819AB07}" destId="{ADAFDB56-876B-4FA0-83F2-99DF8A440BBC}" srcOrd="1" destOrd="0" presId="urn:microsoft.com/office/officeart/2005/8/layout/orgChart1"/>
    <dgm:cxn modelId="{9587A00A-A419-4400-BDDA-8FB52C452E9E}" type="presOf" srcId="{E8D3A40E-BA32-4D9E-88C8-4D9F15185CB0}" destId="{1A593159-94BE-47AE-8FFD-BFC652448ECA}" srcOrd="0" destOrd="0" presId="urn:microsoft.com/office/officeart/2005/8/layout/orgChart1"/>
    <dgm:cxn modelId="{620A9A7E-DDF8-433F-BCA1-415D0B76308C}" type="presOf" srcId="{BACF4DA5-C229-4D89-B4B9-B06302C6361B}" destId="{A586B889-863E-41C6-AE25-1DB47BA84E41}" srcOrd="0" destOrd="0" presId="urn:microsoft.com/office/officeart/2005/8/layout/orgChart1"/>
    <dgm:cxn modelId="{BF0DFC6D-AD1A-4C14-944E-E06F6A3A620E}" srcId="{EEC1F600-59C4-4A35-962D-997BE9DE24BD}" destId="{EFED0680-BA5C-4B78-9B86-7E17816DE3E8}" srcOrd="0" destOrd="0" parTransId="{D12F9CC0-0E50-4EB3-9E72-934319E46747}" sibTransId="{1FE27179-B87E-43F4-A000-6A5C9433454D}"/>
    <dgm:cxn modelId="{579C3D22-2B58-48E0-8201-98610AFCF3D1}" srcId="{EFED0680-BA5C-4B78-9B86-7E17816DE3E8}" destId="{D19DD6D6-7C68-485F-9395-CD7591EBFE0F}" srcOrd="0" destOrd="0" parTransId="{B3543144-48E5-4C74-80DF-BA166B1F8391}" sibTransId="{43295C5E-96CB-4BD2-80F0-73E0F0A01A83}"/>
    <dgm:cxn modelId="{4B39233E-B7C6-45C8-9CA4-65B39201A92A}" type="presOf" srcId="{E8D3A40E-BA32-4D9E-88C8-4D9F15185CB0}" destId="{4C826F80-7421-4A2A-B9FB-29D1BF00B13E}" srcOrd="1" destOrd="0" presId="urn:microsoft.com/office/officeart/2005/8/layout/orgChart1"/>
    <dgm:cxn modelId="{EC3387DE-143D-4311-93E1-4C5519AA5F6C}" type="presOf" srcId="{67E5FE2D-2047-4715-B602-480D0913C82A}" destId="{CD7183C3-6C1B-4F87-B2B7-3418AC9064AC}" srcOrd="0" destOrd="0" presId="urn:microsoft.com/office/officeart/2005/8/layout/orgChart1"/>
    <dgm:cxn modelId="{389DEE82-5664-4084-89FC-0ABF332F6E05}" srcId="{EEC1F600-59C4-4A35-962D-997BE9DE24BD}" destId="{7519EEBD-F64A-4A55-9E36-738BD819AB07}" srcOrd="1" destOrd="0" parTransId="{D0388FE7-16DC-4C16-975B-DB9CC9155AD8}" sibTransId="{FE58A24D-BEFE-480E-9406-F92E67C8097F}"/>
    <dgm:cxn modelId="{4D7BD2E0-AD6E-4A69-9690-24EFF7925EB4}" srcId="{EFED0680-BA5C-4B78-9B86-7E17816DE3E8}" destId="{B86E8B75-A017-4D2E-862F-EFBB82150F06}" srcOrd="4" destOrd="0" parTransId="{7D984791-8D23-4676-9689-9F0FFDE8EEB0}" sibTransId="{81FD1630-A301-40F2-AD4B-6DD9CA2ADB58}"/>
    <dgm:cxn modelId="{22AE6286-8E83-4CA6-BE1C-11A9243BCC43}" type="presParOf" srcId="{91091BA6-B93C-420D-9766-F46B36339DBA}" destId="{3D6AFBB9-9B1D-45FF-AE7F-885574488C74}" srcOrd="0" destOrd="0" presId="urn:microsoft.com/office/officeart/2005/8/layout/orgChart1"/>
    <dgm:cxn modelId="{931FBDA7-F81A-4822-8697-0A9ABBD88E51}" type="presParOf" srcId="{3D6AFBB9-9B1D-45FF-AE7F-885574488C74}" destId="{F0CEB119-B199-4DBB-BFA8-CC8B7AEB9E9E}" srcOrd="0" destOrd="0" presId="urn:microsoft.com/office/officeart/2005/8/layout/orgChart1"/>
    <dgm:cxn modelId="{8FDB764A-B819-4D67-8366-CEC16C073F8E}" type="presParOf" srcId="{F0CEB119-B199-4DBB-BFA8-CC8B7AEB9E9E}" destId="{A6320819-A953-4AD1-A97D-BE59C1C2810E}" srcOrd="0" destOrd="0" presId="urn:microsoft.com/office/officeart/2005/8/layout/orgChart1"/>
    <dgm:cxn modelId="{E62B0EBF-6780-48ED-A757-28CCF0DF7668}" type="presParOf" srcId="{F0CEB119-B199-4DBB-BFA8-CC8B7AEB9E9E}" destId="{0381781C-8C29-435D-9693-7B50471B6998}" srcOrd="1" destOrd="0" presId="urn:microsoft.com/office/officeart/2005/8/layout/orgChart1"/>
    <dgm:cxn modelId="{0103D818-1F50-4B07-AA71-FB5A9E0C9473}" type="presParOf" srcId="{3D6AFBB9-9B1D-45FF-AE7F-885574488C74}" destId="{05F52F2C-044A-4F13-849B-A01F6E16CA0D}" srcOrd="1" destOrd="0" presId="urn:microsoft.com/office/officeart/2005/8/layout/orgChart1"/>
    <dgm:cxn modelId="{EE7F3548-EE3F-4953-A8E3-8DD7FC3654D1}" type="presParOf" srcId="{05F52F2C-044A-4F13-849B-A01F6E16CA0D}" destId="{A586B889-863E-41C6-AE25-1DB47BA84E41}" srcOrd="0" destOrd="0" presId="urn:microsoft.com/office/officeart/2005/8/layout/orgChart1"/>
    <dgm:cxn modelId="{21849C7D-BA92-404B-8DB6-012555F2EB0E}" type="presParOf" srcId="{05F52F2C-044A-4F13-849B-A01F6E16CA0D}" destId="{8C00E2C1-20BE-47DB-AB16-F0FA91702CE1}" srcOrd="1" destOrd="0" presId="urn:microsoft.com/office/officeart/2005/8/layout/orgChart1"/>
    <dgm:cxn modelId="{E9A454BE-B272-4DD7-813D-A018E476ECDF}" type="presParOf" srcId="{8C00E2C1-20BE-47DB-AB16-F0FA91702CE1}" destId="{48B7080D-979B-42F4-A23B-86F25C0C05C0}" srcOrd="0" destOrd="0" presId="urn:microsoft.com/office/officeart/2005/8/layout/orgChart1"/>
    <dgm:cxn modelId="{55A778FB-F22F-4204-AB5D-37D88FF823FD}" type="presParOf" srcId="{48B7080D-979B-42F4-A23B-86F25C0C05C0}" destId="{1A593159-94BE-47AE-8FFD-BFC652448ECA}" srcOrd="0" destOrd="0" presId="urn:microsoft.com/office/officeart/2005/8/layout/orgChart1"/>
    <dgm:cxn modelId="{EC6DFE80-23CA-422F-B8D6-9DF14A2BF27C}" type="presParOf" srcId="{48B7080D-979B-42F4-A23B-86F25C0C05C0}" destId="{4C826F80-7421-4A2A-B9FB-29D1BF00B13E}" srcOrd="1" destOrd="0" presId="urn:microsoft.com/office/officeart/2005/8/layout/orgChart1"/>
    <dgm:cxn modelId="{CD627604-537B-440F-B44C-37DCAEA7CC19}" type="presParOf" srcId="{8C00E2C1-20BE-47DB-AB16-F0FA91702CE1}" destId="{5AE75FCC-24B5-4F94-95F4-D85022E6AC67}" srcOrd="1" destOrd="0" presId="urn:microsoft.com/office/officeart/2005/8/layout/orgChart1"/>
    <dgm:cxn modelId="{4EC10810-65D4-4962-AC1E-796BE6FE7CF8}" type="presParOf" srcId="{8C00E2C1-20BE-47DB-AB16-F0FA91702CE1}" destId="{0398A541-743D-4692-8968-6CB3BDDE1D1F}" srcOrd="2" destOrd="0" presId="urn:microsoft.com/office/officeart/2005/8/layout/orgChart1"/>
    <dgm:cxn modelId="{38D2C88F-5CDA-491D-A00C-664371731AA8}" type="presParOf" srcId="{05F52F2C-044A-4F13-849B-A01F6E16CA0D}" destId="{D4EBF585-1629-4BD3-9B0C-5B31F838036C}" srcOrd="2" destOrd="0" presId="urn:microsoft.com/office/officeart/2005/8/layout/orgChart1"/>
    <dgm:cxn modelId="{354384DB-BA79-4FB1-A8CE-2D82D17E0048}" type="presParOf" srcId="{05F52F2C-044A-4F13-849B-A01F6E16CA0D}" destId="{E9EF2B9D-B422-4F29-ABFA-F858FE824F07}" srcOrd="3" destOrd="0" presId="urn:microsoft.com/office/officeart/2005/8/layout/orgChart1"/>
    <dgm:cxn modelId="{63FC110F-A2EE-4356-ACB7-E19DC01A2D93}" type="presParOf" srcId="{E9EF2B9D-B422-4F29-ABFA-F858FE824F07}" destId="{3BE09D27-067E-4433-B888-5ACE036F8F5D}" srcOrd="0" destOrd="0" presId="urn:microsoft.com/office/officeart/2005/8/layout/orgChart1"/>
    <dgm:cxn modelId="{297F6CC7-ED5F-4376-A9A0-1408AB7CC007}" type="presParOf" srcId="{3BE09D27-067E-4433-B888-5ACE036F8F5D}" destId="{CD7183C3-6C1B-4F87-B2B7-3418AC9064AC}" srcOrd="0" destOrd="0" presId="urn:microsoft.com/office/officeart/2005/8/layout/orgChart1"/>
    <dgm:cxn modelId="{D546BB2A-FEC6-4839-A4C0-28AF38B3150B}" type="presParOf" srcId="{3BE09D27-067E-4433-B888-5ACE036F8F5D}" destId="{9B22724F-380B-48D2-863C-97F47372BC92}" srcOrd="1" destOrd="0" presId="urn:microsoft.com/office/officeart/2005/8/layout/orgChart1"/>
    <dgm:cxn modelId="{DE6F8A70-34D6-4A07-82CF-4514C353BE3D}" type="presParOf" srcId="{E9EF2B9D-B422-4F29-ABFA-F858FE824F07}" destId="{6C4C438D-0A49-4C44-BE57-B59C86859FEB}" srcOrd="1" destOrd="0" presId="urn:microsoft.com/office/officeart/2005/8/layout/orgChart1"/>
    <dgm:cxn modelId="{7F17A942-7B7B-4356-B8AA-65FA3D6E60AB}" type="presParOf" srcId="{E9EF2B9D-B422-4F29-ABFA-F858FE824F07}" destId="{4FBE1559-93B3-4DEA-9B2A-001C6AC92B7F}" srcOrd="2" destOrd="0" presId="urn:microsoft.com/office/officeart/2005/8/layout/orgChart1"/>
    <dgm:cxn modelId="{548F8FDF-0D6F-40F4-908A-087164C939A1}" type="presParOf" srcId="{05F52F2C-044A-4F13-849B-A01F6E16CA0D}" destId="{54E963CB-79D4-483F-B278-A24231B6B783}" srcOrd="4" destOrd="0" presId="urn:microsoft.com/office/officeart/2005/8/layout/orgChart1"/>
    <dgm:cxn modelId="{79C26129-0C7A-43D6-B529-C459615692C2}" type="presParOf" srcId="{05F52F2C-044A-4F13-849B-A01F6E16CA0D}" destId="{693F0B73-BCEC-4A04-8AE2-5759C638B52B}" srcOrd="5" destOrd="0" presId="urn:microsoft.com/office/officeart/2005/8/layout/orgChart1"/>
    <dgm:cxn modelId="{2D60DE73-ABC1-4B80-ADEC-AA208D5D8CC3}" type="presParOf" srcId="{693F0B73-BCEC-4A04-8AE2-5759C638B52B}" destId="{5178EE49-FC7E-487C-AB5C-00B4C9499BDE}" srcOrd="0" destOrd="0" presId="urn:microsoft.com/office/officeart/2005/8/layout/orgChart1"/>
    <dgm:cxn modelId="{CEF75E8B-8755-4081-8C8E-CA1C7407EB50}" type="presParOf" srcId="{5178EE49-FC7E-487C-AB5C-00B4C9499BDE}" destId="{D6B84714-F408-4A36-933B-DBA7550B988E}" srcOrd="0" destOrd="0" presId="urn:microsoft.com/office/officeart/2005/8/layout/orgChart1"/>
    <dgm:cxn modelId="{F9B19E67-5286-4DD4-BED5-F97376CF2B1F}" type="presParOf" srcId="{5178EE49-FC7E-487C-AB5C-00B4C9499BDE}" destId="{94C06CF6-0CB9-4C6E-B29F-0A7F3A623E33}" srcOrd="1" destOrd="0" presId="urn:microsoft.com/office/officeart/2005/8/layout/orgChart1"/>
    <dgm:cxn modelId="{65E83B10-07EE-47BE-929D-24883F8353B6}" type="presParOf" srcId="{693F0B73-BCEC-4A04-8AE2-5759C638B52B}" destId="{77BD9936-8A19-4D73-ADE5-2D3EE570AF1C}" srcOrd="1" destOrd="0" presId="urn:microsoft.com/office/officeart/2005/8/layout/orgChart1"/>
    <dgm:cxn modelId="{26D665FF-7631-4A97-B2CA-5A6E3C35AC41}" type="presParOf" srcId="{693F0B73-BCEC-4A04-8AE2-5759C638B52B}" destId="{91EEB354-F2F9-4F84-9A5D-E355BC770034}" srcOrd="2" destOrd="0" presId="urn:microsoft.com/office/officeart/2005/8/layout/orgChart1"/>
    <dgm:cxn modelId="{1D722291-ED0E-4509-95F2-609DC7438386}" type="presParOf" srcId="{05F52F2C-044A-4F13-849B-A01F6E16CA0D}" destId="{364115B5-8613-475B-AA09-23D4D66B553C}" srcOrd="6" destOrd="0" presId="urn:microsoft.com/office/officeart/2005/8/layout/orgChart1"/>
    <dgm:cxn modelId="{BDA324A0-2246-49BD-B5DE-F79E7F1870C7}" type="presParOf" srcId="{05F52F2C-044A-4F13-849B-A01F6E16CA0D}" destId="{6AD0C5B3-898A-4482-BD48-98451BB47DF2}" srcOrd="7" destOrd="0" presId="urn:microsoft.com/office/officeart/2005/8/layout/orgChart1"/>
    <dgm:cxn modelId="{5DB68719-5915-4D29-9D59-23849075A581}" type="presParOf" srcId="{6AD0C5B3-898A-4482-BD48-98451BB47DF2}" destId="{274981A3-5E9A-4F5A-AF40-1FE1A17AB618}" srcOrd="0" destOrd="0" presId="urn:microsoft.com/office/officeart/2005/8/layout/orgChart1"/>
    <dgm:cxn modelId="{2D8BD65B-6AD1-4359-948E-8FF3D3FAF557}" type="presParOf" srcId="{274981A3-5E9A-4F5A-AF40-1FE1A17AB618}" destId="{8D25AB1A-A2B6-4ADA-9A4F-8E0898A6FB1A}" srcOrd="0" destOrd="0" presId="urn:microsoft.com/office/officeart/2005/8/layout/orgChart1"/>
    <dgm:cxn modelId="{C5549864-ADD8-4E78-89B2-0F05AED21F94}" type="presParOf" srcId="{274981A3-5E9A-4F5A-AF40-1FE1A17AB618}" destId="{702FAD0A-128E-4725-8265-73AB08FDAEEE}" srcOrd="1" destOrd="0" presId="urn:microsoft.com/office/officeart/2005/8/layout/orgChart1"/>
    <dgm:cxn modelId="{03308BFC-1B68-4791-996B-DCD8BB65F7C1}" type="presParOf" srcId="{6AD0C5B3-898A-4482-BD48-98451BB47DF2}" destId="{3A5EB05F-9942-443B-B7F4-03C6456FAEF3}" srcOrd="1" destOrd="0" presId="urn:microsoft.com/office/officeart/2005/8/layout/orgChart1"/>
    <dgm:cxn modelId="{BB48421F-FC7C-45A3-AC7E-4566F659C136}" type="presParOf" srcId="{6AD0C5B3-898A-4482-BD48-98451BB47DF2}" destId="{46163657-9215-4AB3-8DE8-5EDE64FFE487}" srcOrd="2" destOrd="0" presId="urn:microsoft.com/office/officeart/2005/8/layout/orgChart1"/>
    <dgm:cxn modelId="{44F298BA-CB30-4370-B85F-B7ACED20F6BE}" type="presParOf" srcId="{3D6AFBB9-9B1D-45FF-AE7F-885574488C74}" destId="{1DF7F6CE-2524-49F8-81E9-BC0E0D6041AE}" srcOrd="2" destOrd="0" presId="urn:microsoft.com/office/officeart/2005/8/layout/orgChart1"/>
    <dgm:cxn modelId="{78561899-EB1F-44BB-8AD2-388CDE5F32B7}" type="presParOf" srcId="{1DF7F6CE-2524-49F8-81E9-BC0E0D6041AE}" destId="{151B4D50-3B50-475C-B42C-8B41DE9635BC}" srcOrd="0" destOrd="0" presId="urn:microsoft.com/office/officeart/2005/8/layout/orgChart1"/>
    <dgm:cxn modelId="{0E5A1AE0-A0A5-404B-9EFE-429796325B85}" type="presParOf" srcId="{1DF7F6CE-2524-49F8-81E9-BC0E0D6041AE}" destId="{35FEDF60-2429-4C84-AEC6-C10C03266754}" srcOrd="1" destOrd="0" presId="urn:microsoft.com/office/officeart/2005/8/layout/orgChart1"/>
    <dgm:cxn modelId="{8FA315E8-53C1-4400-BD35-6E76A908B1E9}" type="presParOf" srcId="{35FEDF60-2429-4C84-AEC6-C10C03266754}" destId="{3F46F2FC-1D0E-48C8-9B60-3DA2F36C0E64}" srcOrd="0" destOrd="0" presId="urn:microsoft.com/office/officeart/2005/8/layout/orgChart1"/>
    <dgm:cxn modelId="{DD00EB63-C366-4242-80D1-753DA79E9E24}" type="presParOf" srcId="{3F46F2FC-1D0E-48C8-9B60-3DA2F36C0E64}" destId="{685B5E24-3340-436B-B42C-33FA4852BBE3}" srcOrd="0" destOrd="0" presId="urn:microsoft.com/office/officeart/2005/8/layout/orgChart1"/>
    <dgm:cxn modelId="{34C6DBBA-D826-4E6D-816C-97D1F0811D2F}" type="presParOf" srcId="{3F46F2FC-1D0E-48C8-9B60-3DA2F36C0E64}" destId="{F960A3F2-896A-4226-906D-5069CD7602E8}" srcOrd="1" destOrd="0" presId="urn:microsoft.com/office/officeart/2005/8/layout/orgChart1"/>
    <dgm:cxn modelId="{D2BA2C3F-8AAC-4845-A9BD-FDBFCF94AED0}" type="presParOf" srcId="{35FEDF60-2429-4C84-AEC6-C10C03266754}" destId="{B575D966-84C5-4126-93C5-0D7500CDA07F}" srcOrd="1" destOrd="0" presId="urn:microsoft.com/office/officeart/2005/8/layout/orgChart1"/>
    <dgm:cxn modelId="{D551D2F9-D7ED-4255-A399-5409DB112CA5}" type="presParOf" srcId="{35FEDF60-2429-4C84-AEC6-C10C03266754}" destId="{B31104E1-FAC3-4FCA-BAA8-58A50D1C015A}" srcOrd="2" destOrd="0" presId="urn:microsoft.com/office/officeart/2005/8/layout/orgChart1"/>
    <dgm:cxn modelId="{38878FD0-8761-4310-B78E-16AB1AA7ED81}" type="presParOf" srcId="{91091BA6-B93C-420D-9766-F46B36339DBA}" destId="{2348A5F1-11FC-422E-BE03-29D1F59549D6}" srcOrd="1" destOrd="0" presId="urn:microsoft.com/office/officeart/2005/8/layout/orgChart1"/>
    <dgm:cxn modelId="{96B5A83E-DAF6-46BB-A23C-B5C742BB7CD9}" type="presParOf" srcId="{2348A5F1-11FC-422E-BE03-29D1F59549D6}" destId="{BB9EE686-BCEF-40C4-B2C1-C74F37DB4F68}" srcOrd="0" destOrd="0" presId="urn:microsoft.com/office/officeart/2005/8/layout/orgChart1"/>
    <dgm:cxn modelId="{9B9EDFCF-A18B-41A6-A5F8-CD15D14E7A14}" type="presParOf" srcId="{BB9EE686-BCEF-40C4-B2C1-C74F37DB4F68}" destId="{1178597F-5CFC-42E7-89B2-246FD34B4394}" srcOrd="0" destOrd="0" presId="urn:microsoft.com/office/officeart/2005/8/layout/orgChart1"/>
    <dgm:cxn modelId="{A7FCDB3F-2928-45A4-9D7D-CCC0545F14F7}" type="presParOf" srcId="{BB9EE686-BCEF-40C4-B2C1-C74F37DB4F68}" destId="{ADAFDB56-876B-4FA0-83F2-99DF8A440BBC}" srcOrd="1" destOrd="0" presId="urn:microsoft.com/office/officeart/2005/8/layout/orgChart1"/>
    <dgm:cxn modelId="{CA19C966-E635-4351-879A-B4083398E715}" type="presParOf" srcId="{2348A5F1-11FC-422E-BE03-29D1F59549D6}" destId="{7DF3929C-51A9-42CC-A0EB-5C2D0F8CC8D3}" srcOrd="1" destOrd="0" presId="urn:microsoft.com/office/officeart/2005/8/layout/orgChart1"/>
    <dgm:cxn modelId="{91D4402C-0300-463D-8B0A-1D05F417A4A3}" type="presParOf" srcId="{2348A5F1-11FC-422E-BE03-29D1F59549D6}" destId="{04C280E4-454D-485F-8E79-39CE6F60653C}" srcOrd="2" destOrd="0" presId="urn:microsoft.com/office/officeart/2005/8/layout/orgChart1"/>
    <dgm:cxn modelId="{37F66A6A-1385-4AF0-9B1C-498CB7FD0DBC}" type="presParOf" srcId="{91091BA6-B93C-420D-9766-F46B36339DBA}" destId="{72711BC8-670F-4225-B8EC-E9DFD7AAC1CF}" srcOrd="2" destOrd="0" presId="urn:microsoft.com/office/officeart/2005/8/layout/orgChart1"/>
    <dgm:cxn modelId="{54D1537A-3BFC-4F11-9F8B-C7EBC171533B}" type="presParOf" srcId="{72711BC8-670F-4225-B8EC-E9DFD7AAC1CF}" destId="{215FEDE5-4E73-418F-A92B-40017DF14B40}" srcOrd="0" destOrd="0" presId="urn:microsoft.com/office/officeart/2005/8/layout/orgChart1"/>
    <dgm:cxn modelId="{1B530BA2-EEA7-4BE0-861C-6D12452DD654}" type="presParOf" srcId="{215FEDE5-4E73-418F-A92B-40017DF14B40}" destId="{E928336B-19CC-495B-BECD-9FF4CEC03D08}" srcOrd="0" destOrd="0" presId="urn:microsoft.com/office/officeart/2005/8/layout/orgChart1"/>
    <dgm:cxn modelId="{8A28DE46-43F9-4EC7-A805-78796E445890}" type="presParOf" srcId="{215FEDE5-4E73-418F-A92B-40017DF14B40}" destId="{C5E40921-B0FF-4F0A-BDD5-5191B06AB96D}" srcOrd="1" destOrd="0" presId="urn:microsoft.com/office/officeart/2005/8/layout/orgChart1"/>
    <dgm:cxn modelId="{2DCB6413-0F27-4195-BE06-7D452C94F6D0}" type="presParOf" srcId="{72711BC8-670F-4225-B8EC-E9DFD7AAC1CF}" destId="{F13F283C-D891-4BA1-98A6-CBF604B861CA}" srcOrd="1" destOrd="0" presId="urn:microsoft.com/office/officeart/2005/8/layout/orgChart1"/>
    <dgm:cxn modelId="{F26BD716-FFD5-41BC-9D86-46F6598672D8}" type="presParOf" srcId="{72711BC8-670F-4225-B8EC-E9DFD7AAC1CF}" destId="{82DD0CCF-4219-42E9-B48C-6D3991CC81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4259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42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35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96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00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45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32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693502" y="1189454"/>
            <a:ext cx="6961350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800" dirty="0"/>
              <a:t>Secretaria de Ciência e Tecnologia para Inclusão Social</a:t>
            </a:r>
            <a:r>
              <a:rPr lang="pt-BR" sz="2800" dirty="0">
                <a:solidFill>
                  <a:srgbClr val="7FACCD"/>
                </a:solidFill>
              </a:rPr>
              <a:t> </a:t>
            </a:r>
            <a:r>
              <a:rPr lang="pt-BR" sz="2800" dirty="0"/>
              <a:t>– SECIS/MCTI</a:t>
            </a:r>
            <a:endParaRPr lang="en" sz="2800" dirty="0"/>
          </a:p>
        </p:txBody>
      </p:sp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pic>
        <p:nvPicPr>
          <p:cNvPr id="6" name="Imagem 6" descr="fotos_bloco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2"/>
          <a:stretch>
            <a:fillRect/>
          </a:stretch>
        </p:blipFill>
        <p:spPr bwMode="auto">
          <a:xfrm>
            <a:off x="539552" y="2636912"/>
            <a:ext cx="81153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848297" y="1268760"/>
            <a:ext cx="8291264" cy="886344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just"/>
            <a:r>
              <a:rPr lang="pt-BR" sz="1600" dirty="0" smtClean="0"/>
              <a:t>A SECIS/MCTI, criada pelo Decreto 4.724, em 2003, fruto de decisão do governo Lula e motivada também pelo empenho de entidades da sociedade civil.</a:t>
            </a:r>
            <a:endParaRPr lang="pt-BR" sz="1600" dirty="0"/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843858" y="2119837"/>
            <a:ext cx="8291264" cy="148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1800" b="1" u="sng" dirty="0" smtClean="0">
                <a:solidFill>
                  <a:schemeClr val="tx1"/>
                </a:solidFill>
              </a:rPr>
              <a:t>MISSÃO: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</a:rPr>
              <a:t>Promover políticas públicas que viabilizem a inclusão social por meio das ações de disseminação de conhecimentos e transferência de tecnologias às populações em situação de pobreza e/ou vulnerabilidade social.</a:t>
            </a:r>
          </a:p>
          <a:p>
            <a:pPr marL="0" indent="0">
              <a:buNone/>
            </a:pPr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4024748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Agricultores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familiares; Assentados; Indígenas; Quilombolas; Pescadores; Pessoas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deficiência ou mobilidade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reduzida; Trabalhadores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rurais e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urbanos; Grupos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risco de segurança alimentar e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nutricional; Extrativistas; Estudantes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4" descr="http://lh6.ggpht.com/_0CY5O_DjHOQ/TWQvEtCf8cI/AAAAAAAACLY/GtifhJOIecg/seguran%C3%A7a_alimentar_thumb%5B2%5D.jpg?imgmax=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86" y="4016608"/>
            <a:ext cx="2808312" cy="19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43858" y="3530847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PRIORITÁRIO</a:t>
            </a:r>
            <a:endParaRPr lang="pt-B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80163654"/>
              </p:ext>
            </p:extLst>
          </p:nvPr>
        </p:nvGraphicFramePr>
        <p:xfrm>
          <a:off x="2123728" y="1700808"/>
          <a:ext cx="518457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107504" y="1213367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7FACC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CC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ESTRUTURA ORGANIZACIONAL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7FACC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70106" y="4869160"/>
            <a:ext cx="5885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Font typeface="Arial" pitchFamily="34" charset="0"/>
              <a:buChar char="•"/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Departamento de Ações Regionais para Inclusão Social [DEARE] </a:t>
            </a:r>
          </a:p>
        </p:txBody>
      </p:sp>
    </p:spTree>
    <p:extLst>
      <p:ext uri="{BB962C8B-B14F-4D97-AF65-F5344CB8AC3E}">
        <p14:creationId xmlns:p14="http://schemas.microsoft.com/office/powerpoint/2010/main" val="23782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24893" y="764704"/>
            <a:ext cx="4583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kern="1200" dirty="0" smtClean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Prioridades ENCTI 2012 -2015</a:t>
            </a:r>
            <a:endParaRPr lang="pt-BR" sz="1800" kern="1200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412777"/>
            <a:ext cx="8327858" cy="936104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57200" y="2708920"/>
            <a:ext cx="5410944" cy="2957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PROGRAMAS ESTRUTURANTES: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Inclusão Produtiva e Tecnologia Social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Segurança Alimentar e Nutricional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DEA9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Tecnologia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EA9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Assistiva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DEA90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Popularização da C,T&amp;I e Melhoria da Educação Científica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Tecnologias para Cidades Sustentáveis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15868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Inclusão Digital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04" y="2708920"/>
            <a:ext cx="3330835" cy="29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27025" y="2526751"/>
            <a:ext cx="37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Modelo CIDADES DIGITAIS</a:t>
            </a:r>
            <a:endParaRPr kumimoji="0" lang="en-US" altLang="pt-BR" sz="16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755650" y="1196752"/>
            <a:ext cx="79200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SzPct val="100000"/>
              <a:buFont typeface="Wingdings" pitchFamily="2" charset="2"/>
              <a:buChar char="v"/>
              <a:defRPr/>
            </a:pPr>
            <a:r>
              <a:rPr lang="pt-BR" altLang="pt-BR" sz="1400" b="1" kern="1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Plano Orçamentário 001:”Fomento à Elaboração e à Implantação de Projetos Tecnológicos de Inclusão Digital”- </a:t>
            </a:r>
            <a:r>
              <a:rPr lang="pt-BR" altLang="pt-BR" sz="1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apoio a projetos de Implementação de infraestrutura de banda larga para Cidade Digital, promovendo o acesso à Internet via rede de fibra ótica ou rede híbrida integrada (cabeamento, satélite, radiofrequência etc.); desenvolvimento e implementação de soluções de governo eletrônico (e.gov).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25750"/>
            <a:ext cx="5113337" cy="31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2700338" y="5301208"/>
            <a:ext cx="374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Modelo Telecentro</a:t>
            </a:r>
            <a:endParaRPr kumimoji="0" lang="en-US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740113" y="908720"/>
            <a:ext cx="79200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SzPct val="100000"/>
              <a:buFont typeface="Wingdings" pitchFamily="2" charset="2"/>
              <a:buChar char="v"/>
              <a:defRPr/>
            </a:pPr>
            <a:r>
              <a:rPr lang="pt-BR" altLang="pt-BR" sz="1400" b="1" kern="1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Plano Orçamentário 002 - “Apoio a Espaços Públicos de Inclusão Digital”- </a:t>
            </a:r>
            <a:r>
              <a:rPr lang="pt-BR" altLang="pt-BR" sz="1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apoia a implantação e fortalecimento de Espaços Públicos de Inclusão Digital (</a:t>
            </a:r>
            <a:r>
              <a:rPr lang="pt-BR" altLang="pt-BR" sz="14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telecentros</a:t>
            </a:r>
            <a:r>
              <a:rPr lang="pt-BR" altLang="pt-BR" sz="1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, centros de inclusão digital, laboratórios de informática em escolas públicas, </a:t>
            </a:r>
            <a:r>
              <a:rPr lang="pt-BR" altLang="pt-BR" sz="14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etc</a:t>
            </a:r>
            <a:r>
              <a:rPr lang="pt-BR" altLang="pt-BR" sz="1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), dotados de infraestrutura e equipamentos de Tecnologia da Informação e Comunicação, capazes de promover a difusão de conhecimento científico e tecnológico.</a:t>
            </a:r>
          </a:p>
        </p:txBody>
      </p:sp>
      <p:pic>
        <p:nvPicPr>
          <p:cNvPr id="7" name="Picture 2" descr="http://1.bp.blogspot.com/-qsOJSLErgPc/T2Rgu_WwM_I/AAAAAAAAikE/zkcLQzBwZPc/s400/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872"/>
            <a:ext cx="381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1.bp.blogspot.com/-I_CqkX-Q4nA/T2RgxHlXScI/AAAAAAAAikM/d-sJIpcwWgI/s1600/PP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276872"/>
            <a:ext cx="3759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warelivre.org/articles/0143/1846/MC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5589240"/>
            <a:ext cx="2775755" cy="14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5" y="0"/>
            <a:ext cx="2962275" cy="1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SECIS</a:t>
            </a:r>
            <a:r>
              <a:rPr lang="pt-BR" dirty="0" smtClean="0"/>
              <a:t> – Secretaria de Ciência e Tecnologia para Inclusão Social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75310" y="2132856"/>
            <a:ext cx="626504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7FACC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ACC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Osório Coelho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CC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Guimar</a:t>
            </a:r>
            <a:r>
              <a:rPr lang="pt-BR" sz="3200" b="1" dirty="0" err="1" smtClean="0"/>
              <a:t>ães</a:t>
            </a:r>
            <a:r>
              <a:rPr lang="pt-BR" sz="3200" b="1" dirty="0" smtClean="0"/>
              <a:t> Neto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7FACC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27584" y="2996952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CAB6"/>
                </a:solidFill>
                <a:effectLst/>
                <a:uLnTx/>
                <a:uFillTx/>
              </a:rPr>
              <a:t>Secretaria de Ciência e Tecnologia para Inclusão Social – SECIS 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CAB6"/>
                </a:solidFill>
                <a:effectLst/>
                <a:uLnTx/>
                <a:uFillTx/>
              </a:rPr>
              <a:t>Ministério da Ciência, Tecnologia e Inovação – MCTI</a:t>
            </a:r>
          </a:p>
          <a:p>
            <a:pPr lvl="0"/>
            <a:r>
              <a:rPr lang="pt-BR" sz="1900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Diretor </a:t>
            </a:r>
            <a:r>
              <a:rPr lang="pt-BR" sz="19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do Departamento de Ações Regionais para Inclusão Social – DEARE</a:t>
            </a:r>
            <a:endParaRPr kumimoji="0" lang="pt-BR" sz="1900" b="1" i="0" u="none" strike="noStrike" kern="1200" cap="none" spc="0" normalizeH="0" baseline="0" noProof="0" dirty="0" smtClean="0">
              <a:ln>
                <a:noFill/>
              </a:ln>
              <a:solidFill>
                <a:srgbClr val="7DCAB6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635896" y="5805264"/>
            <a:ext cx="51845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CA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Tel.: (61) 2033.7608/8633  Fax: (61) 2033-7545</a:t>
            </a: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rgbClr val="7FACC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394</Words>
  <Application>Microsoft Office PowerPoint</Application>
  <PresentationFormat>Apresentação na tela (4:3)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Roboto Slab</vt:lpstr>
      <vt:lpstr>Wingdings</vt:lpstr>
      <vt:lpstr>Arial</vt:lpstr>
      <vt:lpstr>Calibri</vt:lpstr>
      <vt:lpstr>Constantia</vt:lpstr>
      <vt:lpstr>Times New Roman</vt:lpstr>
      <vt:lpstr>Source Sans Pro</vt:lpstr>
      <vt:lpstr>Cordelia template</vt:lpstr>
      <vt:lpstr>Secretaria de Ciência e Tecnologia para Inclusão Social – SECIS/MCTI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Ciência e Tecnologia para Inclusão Social – SECIS/MCTI</dc:title>
  <dc:creator>Osorio Coelho Guimaraes Neto</dc:creator>
  <cp:lastModifiedBy>Fernanda Regina de Jesus</cp:lastModifiedBy>
  <cp:revision>16</cp:revision>
  <dcterms:modified xsi:type="dcterms:W3CDTF">2016-03-16T13:19:14Z</dcterms:modified>
</cp:coreProperties>
</file>