
<file path=[Content_Types].xml><?xml version="1.0" encoding="utf-8"?>
<Types xmlns="http://schemas.openxmlformats.org/package/2006/content-types">
  <Default Extension="png" ContentType="image/png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9144000" cy="6858000" type="screen4x3"/>
  <p:notesSz cx="6796088" cy="9925050"/>
  <p:defaultTextStyle>
    <a:defPPr>
      <a:defRPr lang="en-GB"/>
    </a:defPPr>
    <a:lvl1pPr algn="l" defTabSz="449263" rtl="0" fontAlgn="base">
      <a:lnSpc>
        <a:spcPct val="7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1pPr>
    <a:lvl2pPr marL="457200" algn="l" defTabSz="449263" rtl="0" fontAlgn="base">
      <a:lnSpc>
        <a:spcPct val="7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2pPr>
    <a:lvl3pPr marL="914400" algn="l" defTabSz="449263" rtl="0" fontAlgn="base">
      <a:lnSpc>
        <a:spcPct val="7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3pPr>
    <a:lvl4pPr marL="1371600" algn="l" defTabSz="449263" rtl="0" fontAlgn="base">
      <a:lnSpc>
        <a:spcPct val="7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4pPr>
    <a:lvl5pPr marL="1828800" algn="l" defTabSz="449263" rtl="0" fontAlgn="base">
      <a:lnSpc>
        <a:spcPct val="7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 Unicode M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6152" name="Rectangle 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1798300"/>
            <a:ext cx="11788775" cy="12542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3080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714875"/>
            <a:ext cx="5426075" cy="4454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</p:spTree>
    <p:extLst>
      <p:ext uri="{BB962C8B-B14F-4D97-AF65-F5344CB8AC3E}">
        <p14:creationId xmlns:p14="http://schemas.microsoft.com/office/powerpoint/2010/main" val="21428742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-11798300" y="-11798300"/>
            <a:ext cx="11798300" cy="125523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27663" cy="4456113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3629580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-11798300" y="-11798300"/>
            <a:ext cx="11798300" cy="125523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27663" cy="4456113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10829931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-11798300" y="-11798300"/>
            <a:ext cx="11798300" cy="125523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27663" cy="4456113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3855393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-11798300" y="-11798300"/>
            <a:ext cx="11798300" cy="125523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27663" cy="4456113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3506884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383338" y="1260475"/>
            <a:ext cx="2066925" cy="459263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79388" y="1260475"/>
            <a:ext cx="6051550" cy="459263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3838" cy="4516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3438" y="1604963"/>
            <a:ext cx="4033837" cy="4516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3050" y="220663"/>
            <a:ext cx="2054225" cy="5900737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20663"/>
            <a:ext cx="6013450" cy="5900737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79388" y="1260475"/>
            <a:ext cx="4059237" cy="3773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391025" y="1260475"/>
            <a:ext cx="4059238" cy="3773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619250" y="4051300"/>
            <a:ext cx="5518150" cy="180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título de texto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260475"/>
            <a:ext cx="8270875" cy="3773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em estrutura de tópicos</a:t>
            </a:r>
          </a:p>
          <a:p>
            <a:pPr lvl="1"/>
            <a:r>
              <a:rPr lang="en-GB" smtClean="0"/>
              <a:t>Segundo Nível da Estrutura de Tópicos</a:t>
            </a:r>
          </a:p>
          <a:p>
            <a:pPr lvl="2"/>
            <a:r>
              <a:rPr lang="en-GB" smtClean="0"/>
              <a:t>Terceiro Nível da Estrutura de Tópicos</a:t>
            </a:r>
          </a:p>
          <a:p>
            <a:pPr lvl="3"/>
            <a:r>
              <a:rPr lang="en-GB" smtClean="0"/>
              <a:t>Quarto Nível da Estrutura de Tópicos</a:t>
            </a:r>
          </a:p>
          <a:p>
            <a:pPr lvl="4"/>
            <a:r>
              <a:rPr lang="en-GB" smtClean="0"/>
              <a:t>Quinto Nível da Estrutura de Tópicos</a:t>
            </a:r>
          </a:p>
          <a:p>
            <a:pPr lvl="4"/>
            <a:r>
              <a:rPr lang="en-GB" smtClean="0"/>
              <a:t>Sexto Nível da Estrutura de Tópicos</a:t>
            </a:r>
          </a:p>
          <a:p>
            <a:pPr lvl="4"/>
            <a:r>
              <a:rPr lang="en-GB" smtClean="0"/>
              <a:t>Sétimo Nível da Estrutura de Tópicos</a:t>
            </a:r>
          </a:p>
          <a:p>
            <a:pPr lvl="4"/>
            <a:r>
              <a:rPr lang="en-GB" smtClean="0"/>
              <a:t>Oitavo Nível da Estrutura de Tópicos</a:t>
            </a:r>
          </a:p>
          <a:p>
            <a:pPr lvl="4"/>
            <a:r>
              <a:rPr lang="en-GB" smtClean="0"/>
              <a:t>Nono Nível da Estrutura de Tópicos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0" y="79375"/>
            <a:ext cx="9144000" cy="50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8000"/>
              </a:lnSpc>
              <a:spcBef>
                <a:spcPts val="1438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300" dirty="0">
                <a:solidFill>
                  <a:srgbClr val="006600"/>
                </a:solidFill>
                <a:latin typeface="Arial Black" pitchFamily="32" charset="0"/>
              </a:rPr>
              <a:t>MINISTÉRIO DO PLANEJAMENTO</a:t>
            </a:r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04800" y="6248400"/>
            <a:ext cx="8534400" cy="1588"/>
          </a:xfrm>
          <a:prstGeom prst="line">
            <a:avLst/>
          </a:prstGeom>
          <a:noFill/>
          <a:ln w="9360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306388" y="504825"/>
            <a:ext cx="8535987" cy="1588"/>
          </a:xfrm>
          <a:prstGeom prst="line">
            <a:avLst/>
          </a:prstGeom>
          <a:noFill/>
          <a:ln w="936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pic>
        <p:nvPicPr>
          <p:cNvPr id="8" name="Imagem 7" descr="MP_BRASIL_2015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3223260" y="6286500"/>
            <a:ext cx="2697480" cy="5105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eaLnBrk="0" fontAlgn="base" hangingPunct="0">
        <a:lnSpc>
          <a:spcPct val="7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7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2pPr>
      <a:lvl3pPr algn="ctr" defTabSz="449263" rtl="0" eaLnBrk="0" fontAlgn="base" hangingPunct="0">
        <a:lnSpc>
          <a:spcPct val="7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3pPr>
      <a:lvl4pPr algn="ctr" defTabSz="449263" rtl="0" eaLnBrk="0" fontAlgn="base" hangingPunct="0">
        <a:lnSpc>
          <a:spcPct val="7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4pPr>
      <a:lvl5pPr algn="ctr" defTabSz="449263" rtl="0" eaLnBrk="0" fontAlgn="base" hangingPunct="0">
        <a:lnSpc>
          <a:spcPct val="7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5pPr>
      <a:lvl6pPr marL="457200" algn="ctr" defTabSz="449263" rtl="0" fontAlgn="base">
        <a:lnSpc>
          <a:spcPct val="7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6pPr>
      <a:lvl7pPr marL="914400" algn="ctr" defTabSz="449263" rtl="0" fontAlgn="base">
        <a:lnSpc>
          <a:spcPct val="7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7pPr>
      <a:lvl8pPr marL="1371600" algn="ctr" defTabSz="449263" rtl="0" fontAlgn="base">
        <a:lnSpc>
          <a:spcPct val="7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8pPr>
      <a:lvl9pPr marL="1828800" algn="ctr" defTabSz="449263" rtl="0" fontAlgn="base">
        <a:lnSpc>
          <a:spcPct val="7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 Unicode MS" charset="0"/>
        </a:defRPr>
      </a:lvl9pPr>
    </p:titleStyle>
    <p:bodyStyle>
      <a:lvl1pPr marL="331788" indent="-331788" algn="l" defTabSz="449263" rtl="0" eaLnBrk="0" fontAlgn="base" hangingPunct="0">
        <a:lnSpc>
          <a:spcPct val="70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1838" indent="-274638" algn="l" defTabSz="449263" rtl="0" eaLnBrk="0" fontAlgn="base" hangingPunct="0">
        <a:lnSpc>
          <a:spcPct val="70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lnSpc>
          <a:spcPct val="70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lnSpc>
          <a:spcPct val="7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lnSpc>
          <a:spcPct val="7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fontAlgn="base">
        <a:lnSpc>
          <a:spcPct val="7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fontAlgn="base">
        <a:lnSpc>
          <a:spcPct val="7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fontAlgn="base">
        <a:lnSpc>
          <a:spcPct val="7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fontAlgn="base">
        <a:lnSpc>
          <a:spcPct val="7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0663"/>
            <a:ext cx="8220075" cy="1238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título de texto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0075" cy="4516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em estrutura de tópicos</a:t>
            </a:r>
          </a:p>
          <a:p>
            <a:pPr lvl="1"/>
            <a:r>
              <a:rPr lang="en-GB" smtClean="0"/>
              <a:t>Segundo Nível da Estrutura de Tópicos</a:t>
            </a:r>
          </a:p>
          <a:p>
            <a:pPr lvl="2"/>
            <a:r>
              <a:rPr lang="en-GB" smtClean="0"/>
              <a:t>Terceiro Nível da Estrutura de Tópicos</a:t>
            </a:r>
          </a:p>
          <a:p>
            <a:pPr lvl="3"/>
            <a:r>
              <a:rPr lang="en-GB" smtClean="0"/>
              <a:t>Quarto Nível da Estrutura de Tópicos</a:t>
            </a:r>
          </a:p>
          <a:p>
            <a:pPr lvl="4"/>
            <a:r>
              <a:rPr lang="en-GB" smtClean="0"/>
              <a:t>Quinto Nível da Estrutura de Tópicos</a:t>
            </a:r>
          </a:p>
          <a:p>
            <a:pPr lvl="4"/>
            <a:r>
              <a:rPr lang="en-GB" smtClean="0"/>
              <a:t>Sexto Nível da Estrutura de Tópicos</a:t>
            </a:r>
          </a:p>
          <a:p>
            <a:pPr lvl="4"/>
            <a:r>
              <a:rPr lang="en-GB" smtClean="0"/>
              <a:t>Sétimo Nível da Estrutura de Tópicos</a:t>
            </a:r>
          </a:p>
          <a:p>
            <a:pPr lvl="4"/>
            <a:r>
              <a:rPr lang="en-GB" smtClean="0"/>
              <a:t>Oitavo Nível da Estrutura de Tópicos</a:t>
            </a:r>
          </a:p>
          <a:p>
            <a:pPr lvl="4"/>
            <a:r>
              <a:rPr lang="en-GB" smtClean="0"/>
              <a:t>Nono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eaLnBrk="0" fontAlgn="base" hangingPunct="0">
        <a:lnSpc>
          <a:spcPct val="6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6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Arial" charset="0"/>
          <a:cs typeface="Arial Unicode MS" charset="0"/>
        </a:defRPr>
      </a:lvl2pPr>
      <a:lvl3pPr algn="ctr" defTabSz="449263" rtl="0" eaLnBrk="0" fontAlgn="base" hangingPunct="0">
        <a:lnSpc>
          <a:spcPct val="6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Arial" charset="0"/>
          <a:cs typeface="Arial Unicode MS" charset="0"/>
        </a:defRPr>
      </a:lvl3pPr>
      <a:lvl4pPr algn="ctr" defTabSz="449263" rtl="0" eaLnBrk="0" fontAlgn="base" hangingPunct="0">
        <a:lnSpc>
          <a:spcPct val="6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Arial" charset="0"/>
          <a:cs typeface="Arial Unicode MS" charset="0"/>
        </a:defRPr>
      </a:lvl4pPr>
      <a:lvl5pPr algn="ctr" defTabSz="449263" rtl="0" eaLnBrk="0" fontAlgn="base" hangingPunct="0">
        <a:lnSpc>
          <a:spcPct val="6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Arial" charset="0"/>
          <a:cs typeface="Arial Unicode MS" charset="0"/>
        </a:defRPr>
      </a:lvl5pPr>
      <a:lvl6pPr marL="457200" algn="ctr" defTabSz="449263" rtl="0" fontAlgn="base" hangingPunct="0">
        <a:lnSpc>
          <a:spcPct val="6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Arial" charset="0"/>
          <a:cs typeface="Arial Unicode MS" charset="0"/>
        </a:defRPr>
      </a:lvl6pPr>
      <a:lvl7pPr marL="914400" algn="ctr" defTabSz="449263" rtl="0" fontAlgn="base" hangingPunct="0">
        <a:lnSpc>
          <a:spcPct val="6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Arial" charset="0"/>
          <a:cs typeface="Arial Unicode MS" charset="0"/>
        </a:defRPr>
      </a:lvl7pPr>
      <a:lvl8pPr marL="1371600" algn="ctr" defTabSz="449263" rtl="0" fontAlgn="base" hangingPunct="0">
        <a:lnSpc>
          <a:spcPct val="6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Arial" charset="0"/>
          <a:cs typeface="Arial Unicode MS" charset="0"/>
        </a:defRPr>
      </a:lvl8pPr>
      <a:lvl9pPr marL="1828800" algn="ctr" defTabSz="449263" rtl="0" fontAlgn="base" hangingPunct="0">
        <a:lnSpc>
          <a:spcPct val="6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>
          <a:solidFill>
            <a:srgbClr val="000000"/>
          </a:solidFill>
          <a:latin typeface="Arial" charset="0"/>
          <a:cs typeface="Arial Unicode MS" charset="0"/>
        </a:defRPr>
      </a:lvl9pPr>
    </p:titleStyle>
    <p:bodyStyle>
      <a:lvl1pPr marL="423863" indent="-319088" algn="l" defTabSz="449263" rtl="0" eaLnBrk="0" fontAlgn="base" hangingPunct="0">
        <a:lnSpc>
          <a:spcPct val="66000"/>
        </a:lnSpc>
        <a:spcBef>
          <a:spcPct val="0"/>
        </a:spcBef>
        <a:spcAft>
          <a:spcPts val="1425"/>
        </a:spcAft>
        <a:buClr>
          <a:srgbClr val="000000"/>
        </a:buClr>
        <a:buSzPct val="45000"/>
        <a:buFont typeface="Wingdings" charset="2"/>
        <a:buChar char="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855663" indent="-285750" algn="l" defTabSz="449263" rtl="0" eaLnBrk="0" fontAlgn="base" hangingPunct="0">
        <a:lnSpc>
          <a:spcPct val="66000"/>
        </a:lnSpc>
        <a:spcBef>
          <a:spcPct val="0"/>
        </a:spcBef>
        <a:spcAft>
          <a:spcPts val="1138"/>
        </a:spcAft>
        <a:buClr>
          <a:srgbClr val="000000"/>
        </a:buClr>
        <a:buSzPct val="75000"/>
        <a:buFont typeface="Symbol" charset="2"/>
        <a:buChar char=""/>
        <a:defRPr sz="2800">
          <a:solidFill>
            <a:srgbClr val="000000"/>
          </a:solidFill>
          <a:latin typeface="+mn-lt"/>
          <a:cs typeface="+mn-cs"/>
        </a:defRPr>
      </a:lvl2pPr>
      <a:lvl3pPr marL="1287463" indent="-212725" algn="l" defTabSz="449263" rtl="0" eaLnBrk="0" fontAlgn="base" hangingPunct="0">
        <a:lnSpc>
          <a:spcPct val="66000"/>
        </a:lnSpc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charset="2"/>
        <a:buChar char=""/>
        <a:defRPr sz="2400">
          <a:solidFill>
            <a:srgbClr val="000000"/>
          </a:solidFill>
          <a:latin typeface="+mn-lt"/>
          <a:cs typeface="+mn-cs"/>
        </a:defRPr>
      </a:lvl3pPr>
      <a:lvl4pPr marL="1719263" indent="-207963" algn="l" defTabSz="449263" rtl="0" eaLnBrk="0" fontAlgn="base" hangingPunct="0">
        <a:lnSpc>
          <a:spcPct val="66000"/>
        </a:lnSpc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charset="2"/>
        <a:buChar char=""/>
        <a:defRPr sz="2000">
          <a:solidFill>
            <a:srgbClr val="000000"/>
          </a:solidFill>
          <a:latin typeface="+mn-lt"/>
          <a:cs typeface="+mn-cs"/>
        </a:defRPr>
      </a:lvl4pPr>
      <a:lvl5pPr marL="2151063" indent="-209550" algn="l" defTabSz="449263" rtl="0" eaLnBrk="0" fontAlgn="base" hangingPunct="0">
        <a:lnSpc>
          <a:spcPct val="66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  <a:cs typeface="+mn-cs"/>
        </a:defRPr>
      </a:lvl5pPr>
      <a:lvl6pPr marL="2608263" indent="-209550" algn="l" defTabSz="449263" rtl="0" fontAlgn="base" hangingPunct="0">
        <a:lnSpc>
          <a:spcPct val="66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  <a:cs typeface="+mn-cs"/>
        </a:defRPr>
      </a:lvl6pPr>
      <a:lvl7pPr marL="3065463" indent="-209550" algn="l" defTabSz="449263" rtl="0" fontAlgn="base" hangingPunct="0">
        <a:lnSpc>
          <a:spcPct val="66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  <a:cs typeface="+mn-cs"/>
        </a:defRPr>
      </a:lvl7pPr>
      <a:lvl8pPr marL="3522663" indent="-209550" algn="l" defTabSz="449263" rtl="0" fontAlgn="base" hangingPunct="0">
        <a:lnSpc>
          <a:spcPct val="66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  <a:cs typeface="+mn-cs"/>
        </a:defRPr>
      </a:lvl8pPr>
      <a:lvl9pPr marL="3979863" indent="-209550" algn="l" defTabSz="449263" rtl="0" fontAlgn="base" hangingPunct="0">
        <a:lnSpc>
          <a:spcPct val="66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Planilha_do_Microsoft_Excel1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package" Target="../embeddings/Planilha_do_Microsoft_Excel2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Planilha_do_Microsoft_Excel_97-20031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Line 2"/>
          <p:cNvSpPr>
            <a:spLocks noChangeShapeType="1"/>
          </p:cNvSpPr>
          <p:nvPr/>
        </p:nvSpPr>
        <p:spPr bwMode="auto">
          <a:xfrm>
            <a:off x="304800" y="6248400"/>
            <a:ext cx="8534400" cy="1588"/>
          </a:xfrm>
          <a:prstGeom prst="line">
            <a:avLst/>
          </a:prstGeom>
          <a:noFill/>
          <a:ln w="9360"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3076" name="Text Box 3"/>
          <p:cNvSpPr txBox="1">
            <a:spLocks noChangeArrowheads="1"/>
          </p:cNvSpPr>
          <p:nvPr/>
        </p:nvSpPr>
        <p:spPr bwMode="auto">
          <a:xfrm>
            <a:off x="0" y="2160588"/>
            <a:ext cx="9144000" cy="121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1000"/>
              </a:lnSpc>
              <a:spcBef>
                <a:spcPts val="1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600" b="1" dirty="0" err="1" smtClean="0">
                <a:solidFill>
                  <a:srgbClr val="000000"/>
                </a:solidFill>
                <a:latin typeface="Tahoma" pitchFamily="32" charset="0"/>
              </a:rPr>
              <a:t>Alocação</a:t>
            </a:r>
            <a:r>
              <a:rPr lang="en-GB" sz="3600" b="1" dirty="0" smtClean="0">
                <a:solidFill>
                  <a:srgbClr val="000000"/>
                </a:solidFill>
                <a:latin typeface="Tahoma" pitchFamily="32" charset="0"/>
              </a:rPr>
              <a:t> de </a:t>
            </a:r>
            <a:r>
              <a:rPr lang="en-GB" sz="3600" b="1" dirty="0" err="1" smtClean="0">
                <a:solidFill>
                  <a:srgbClr val="000000"/>
                </a:solidFill>
                <a:latin typeface="Tahoma" pitchFamily="32" charset="0"/>
              </a:rPr>
              <a:t>Recursos</a:t>
            </a:r>
            <a:r>
              <a:rPr lang="en-GB" sz="3600" b="1" dirty="0" smtClean="0">
                <a:solidFill>
                  <a:srgbClr val="000000"/>
                </a:solidFill>
                <a:latin typeface="Tahoma" pitchFamily="32" charset="0"/>
              </a:rPr>
              <a:t> </a:t>
            </a:r>
            <a:r>
              <a:rPr lang="en-GB" sz="3600" b="1" dirty="0" err="1" smtClean="0">
                <a:solidFill>
                  <a:srgbClr val="000000"/>
                </a:solidFill>
                <a:latin typeface="Tahoma" pitchFamily="32" charset="0"/>
              </a:rPr>
              <a:t>em</a:t>
            </a:r>
            <a:r>
              <a:rPr lang="en-GB" sz="3600" b="1" dirty="0" smtClean="0">
                <a:solidFill>
                  <a:srgbClr val="000000"/>
                </a:solidFill>
                <a:latin typeface="Tahoma" pitchFamily="32" charset="0"/>
              </a:rPr>
              <a:t> C&amp;T do </a:t>
            </a:r>
            <a:r>
              <a:rPr lang="en-GB" sz="3600" b="1" dirty="0" err="1" smtClean="0">
                <a:solidFill>
                  <a:srgbClr val="000000"/>
                </a:solidFill>
                <a:latin typeface="Tahoma" pitchFamily="32" charset="0"/>
              </a:rPr>
              <a:t>Governo</a:t>
            </a:r>
            <a:r>
              <a:rPr lang="en-GB" sz="3600" b="1" dirty="0" smtClean="0">
                <a:solidFill>
                  <a:srgbClr val="000000"/>
                </a:solidFill>
                <a:latin typeface="Tahoma" pitchFamily="32" charset="0"/>
              </a:rPr>
              <a:t> Federal</a:t>
            </a:r>
            <a:endParaRPr lang="en-GB" sz="3600" b="1" dirty="0">
              <a:solidFill>
                <a:srgbClr val="000000"/>
              </a:solidFill>
              <a:latin typeface="Tahoma" pitchFamily="32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7380288" y="1687513"/>
            <a:ext cx="1619250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>
                <a:solidFill>
                  <a:srgbClr val="FFFFFF"/>
                </a:solidFill>
                <a:latin typeface="Arial" charset="0"/>
              </a:rPr>
              <a:t>TAHOMA NEGRITO 40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7380288" y="901700"/>
            <a:ext cx="1619250" cy="236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FFFFFF"/>
                </a:solidFill>
                <a:latin typeface="Arial" charset="0"/>
              </a:rPr>
              <a:t>ARIAL BLACK 23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71438" y="1274763"/>
            <a:ext cx="1260475" cy="930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>
                <a:solidFill>
                  <a:srgbClr val="FFFFFF"/>
                </a:solidFill>
                <a:latin typeface="Arial" charset="0"/>
              </a:rPr>
              <a:t>COR CLARA</a:t>
            </a:r>
          </a:p>
          <a:p>
            <a: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>
                <a:solidFill>
                  <a:srgbClr val="FFFFFF"/>
                </a:solidFill>
                <a:latin typeface="Arial" charset="0"/>
              </a:rPr>
              <a:t> NO FUNDO</a:t>
            </a:r>
          </a:p>
          <a:p>
            <a:pPr algn="ctr">
              <a:lnSpc>
                <a:spcPct val="89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>
                <a:solidFill>
                  <a:srgbClr val="FFFFFF"/>
                </a:solidFill>
                <a:latin typeface="Arial" charset="0"/>
              </a:rPr>
              <a:t>Facilita a leitura e não aparece na impressão em preto e branco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71438" y="808038"/>
            <a:ext cx="1260475" cy="379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b="1">
                <a:solidFill>
                  <a:srgbClr val="FFFFFF"/>
                </a:solidFill>
                <a:latin typeface="Arial" charset="0"/>
              </a:rPr>
              <a:t>CAPA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7380288" y="4946650"/>
            <a:ext cx="1619250" cy="236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>
                <a:solidFill>
                  <a:srgbClr val="FFFFFF"/>
                </a:solidFill>
                <a:latin typeface="Arial" charset="0"/>
              </a:rPr>
              <a:t>TAHOMA NEGRITO 22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7380288" y="5380038"/>
            <a:ext cx="1619250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FFFFFF"/>
                </a:solidFill>
                <a:latin typeface="Arial" charset="0"/>
              </a:rPr>
              <a:t>TAHOMA NEGRITO 16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0" y="5940425"/>
            <a:ext cx="9144000" cy="320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lnSpc>
                <a:spcPct val="101000"/>
              </a:lnSpc>
              <a:spcBef>
                <a:spcPts val="1438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500" b="1" dirty="0" smtClean="0">
                <a:solidFill>
                  <a:srgbClr val="006600"/>
                </a:solidFill>
                <a:latin typeface="Tahoma" pitchFamily="32" charset="0"/>
              </a:rPr>
              <a:t>Audiência Pública CCT - Senado Federal</a:t>
            </a:r>
            <a:endParaRPr lang="en-GB" sz="1500" b="1" dirty="0">
              <a:solidFill>
                <a:srgbClr val="006600"/>
              </a:solidFill>
              <a:latin typeface="Tahoma" pitchFamily="32" charset="0"/>
            </a:endParaRP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7380288" y="5811838"/>
            <a:ext cx="1619250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FFFFFF"/>
                </a:solidFill>
                <a:latin typeface="Arial" charset="0"/>
              </a:rPr>
              <a:t>TAHOMA NEGRITO 15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4"/>
          <p:cNvSpPr txBox="1">
            <a:spLocks noChangeArrowheads="1"/>
          </p:cNvSpPr>
          <p:nvPr/>
        </p:nvSpPr>
        <p:spPr bwMode="auto">
          <a:xfrm>
            <a:off x="34925" y="879475"/>
            <a:ext cx="1439863" cy="654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b="1" dirty="0">
                <a:solidFill>
                  <a:srgbClr val="FFFFFF"/>
                </a:solidFill>
                <a:latin typeface="Arial" charset="0"/>
              </a:rPr>
              <a:t>PÁGINA </a:t>
            </a:r>
            <a:r>
              <a:rPr lang="en-GB" sz="2000" b="1" dirty="0" smtClean="0">
                <a:solidFill>
                  <a:srgbClr val="FFFFFF"/>
                </a:solidFill>
                <a:latin typeface="Arial" charset="0"/>
              </a:rPr>
              <a:t>INTERA</a:t>
            </a:r>
            <a:endParaRPr lang="en-GB" sz="20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7478713" y="5600700"/>
            <a:ext cx="1341437" cy="236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>
                <a:solidFill>
                  <a:srgbClr val="FFFFFF"/>
                </a:solidFill>
                <a:latin typeface="Arial" charset="0"/>
              </a:rPr>
              <a:t>TAHOMA 17</a:t>
            </a:r>
          </a:p>
        </p:txBody>
      </p:sp>
      <p:sp>
        <p:nvSpPr>
          <p:cNvPr id="4110" name="Text Box 19"/>
          <p:cNvSpPr txBox="1">
            <a:spLocks noChangeArrowheads="1"/>
          </p:cNvSpPr>
          <p:nvPr/>
        </p:nvSpPr>
        <p:spPr bwMode="auto">
          <a:xfrm>
            <a:off x="7380288" y="1816100"/>
            <a:ext cx="1619250" cy="236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>
                <a:solidFill>
                  <a:srgbClr val="FFFFFF"/>
                </a:solidFill>
                <a:latin typeface="Arial" charset="0"/>
              </a:rPr>
              <a:t>TAHOMA NEGRITO 26</a:t>
            </a:r>
          </a:p>
        </p:txBody>
      </p:sp>
      <p:sp>
        <p:nvSpPr>
          <p:cNvPr id="4112" name="Text Box 4"/>
          <p:cNvSpPr txBox="1">
            <a:spLocks noChangeArrowheads="1"/>
          </p:cNvSpPr>
          <p:nvPr/>
        </p:nvSpPr>
        <p:spPr bwMode="auto">
          <a:xfrm>
            <a:off x="7345363" y="6446838"/>
            <a:ext cx="1619250" cy="222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>
                <a:solidFill>
                  <a:srgbClr val="FFFFFF"/>
                </a:solidFill>
                <a:latin typeface="Arial" charset="0"/>
              </a:rPr>
              <a:t>ASSINATURAS</a:t>
            </a:r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4892230"/>
              </p:ext>
            </p:extLst>
          </p:nvPr>
        </p:nvGraphicFramePr>
        <p:xfrm>
          <a:off x="175249" y="1180526"/>
          <a:ext cx="8789363" cy="46168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Planilha" r:id="rId4" imgW="11496614" imgH="5333910" progId="Excel.Sheet.12">
                  <p:embed/>
                </p:oleObj>
              </mc:Choice>
              <mc:Fallback>
                <p:oleObj name="Planilha" r:id="rId4" imgW="11496614" imgH="533391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5249" y="1180526"/>
                        <a:ext cx="8789363" cy="46168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771884" y="687955"/>
            <a:ext cx="7344815" cy="492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DESPESAS DE C&amp;T DO GOVERNO FEDERAL </a:t>
            </a:r>
          </a:p>
          <a:p>
            <a:pPr algn="ctr"/>
            <a:r>
              <a:rPr lang="pt-BR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ORÇAMENTO FISCAL E DA SEGURIDADE SOCIAL</a:t>
            </a: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4"/>
          <p:cNvSpPr txBox="1">
            <a:spLocks noChangeArrowheads="1"/>
          </p:cNvSpPr>
          <p:nvPr/>
        </p:nvSpPr>
        <p:spPr bwMode="auto">
          <a:xfrm>
            <a:off x="34925" y="879475"/>
            <a:ext cx="1439863" cy="654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b="1" dirty="0">
                <a:solidFill>
                  <a:srgbClr val="FFFFFF"/>
                </a:solidFill>
                <a:latin typeface="Arial" charset="0"/>
              </a:rPr>
              <a:t>PÁGINA </a:t>
            </a:r>
            <a:r>
              <a:rPr lang="en-GB" sz="2000" b="1" dirty="0" smtClean="0">
                <a:solidFill>
                  <a:srgbClr val="FFFFFF"/>
                </a:solidFill>
                <a:latin typeface="Arial" charset="0"/>
              </a:rPr>
              <a:t>INTERA</a:t>
            </a:r>
            <a:endParaRPr lang="en-GB" sz="20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7478713" y="5600700"/>
            <a:ext cx="1341437" cy="236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>
                <a:solidFill>
                  <a:srgbClr val="FFFFFF"/>
                </a:solidFill>
                <a:latin typeface="Arial" charset="0"/>
              </a:rPr>
              <a:t>TAHOMA 17</a:t>
            </a:r>
          </a:p>
        </p:txBody>
      </p:sp>
      <p:sp>
        <p:nvSpPr>
          <p:cNvPr id="4110" name="Text Box 19"/>
          <p:cNvSpPr txBox="1">
            <a:spLocks noChangeArrowheads="1"/>
          </p:cNvSpPr>
          <p:nvPr/>
        </p:nvSpPr>
        <p:spPr bwMode="auto">
          <a:xfrm>
            <a:off x="7380288" y="1816100"/>
            <a:ext cx="1619250" cy="236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>
                <a:solidFill>
                  <a:srgbClr val="FFFFFF"/>
                </a:solidFill>
                <a:latin typeface="Arial" charset="0"/>
              </a:rPr>
              <a:t>TAHOMA NEGRITO 26</a:t>
            </a:r>
          </a:p>
        </p:txBody>
      </p:sp>
      <p:sp>
        <p:nvSpPr>
          <p:cNvPr id="4112" name="Text Box 4"/>
          <p:cNvSpPr txBox="1">
            <a:spLocks noChangeArrowheads="1"/>
          </p:cNvSpPr>
          <p:nvPr/>
        </p:nvSpPr>
        <p:spPr bwMode="auto">
          <a:xfrm>
            <a:off x="7345363" y="6446838"/>
            <a:ext cx="1619250" cy="222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>
                <a:solidFill>
                  <a:srgbClr val="FFFFFF"/>
                </a:solidFill>
                <a:latin typeface="Arial" charset="0"/>
              </a:rPr>
              <a:t>ASSINATURAS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771884" y="687955"/>
            <a:ext cx="7344815" cy="492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DESPESAS DE C&amp;T DO GOVERNO FEDERAL </a:t>
            </a:r>
          </a:p>
          <a:p>
            <a:pPr algn="ctr"/>
            <a:r>
              <a:rPr lang="pt-BR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ORÇAMENTO FISCAL E DA SEGURIDADE SOCIAL</a:t>
            </a:r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248603"/>
              </p:ext>
            </p:extLst>
          </p:nvPr>
        </p:nvGraphicFramePr>
        <p:xfrm>
          <a:off x="139700" y="1268413"/>
          <a:ext cx="8824913" cy="479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Planilha" r:id="rId4" imgW="11496614" imgH="5733960" progId="Excel.Sheet.12">
                  <p:embed/>
                </p:oleObj>
              </mc:Choice>
              <mc:Fallback>
                <p:oleObj name="Planilha" r:id="rId4" imgW="11496614" imgH="57339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9700" y="1268413"/>
                        <a:ext cx="8824913" cy="4799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85967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4"/>
          <p:cNvSpPr txBox="1">
            <a:spLocks noChangeArrowheads="1"/>
          </p:cNvSpPr>
          <p:nvPr/>
        </p:nvSpPr>
        <p:spPr bwMode="auto">
          <a:xfrm>
            <a:off x="34925" y="879475"/>
            <a:ext cx="1439863" cy="654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b="1" dirty="0">
                <a:solidFill>
                  <a:srgbClr val="FFFFFF"/>
                </a:solidFill>
                <a:latin typeface="Arial" charset="0"/>
              </a:rPr>
              <a:t>PÁGINA </a:t>
            </a:r>
            <a:r>
              <a:rPr lang="en-GB" sz="2000" b="1" dirty="0" smtClean="0">
                <a:solidFill>
                  <a:srgbClr val="FFFFFF"/>
                </a:solidFill>
                <a:latin typeface="Arial" charset="0"/>
              </a:rPr>
              <a:t>INTERA</a:t>
            </a:r>
            <a:endParaRPr lang="en-GB" sz="20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7478713" y="5600700"/>
            <a:ext cx="1341437" cy="236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>
                <a:solidFill>
                  <a:srgbClr val="FFFFFF"/>
                </a:solidFill>
                <a:latin typeface="Arial" charset="0"/>
              </a:rPr>
              <a:t>TAHOMA 17</a:t>
            </a:r>
          </a:p>
        </p:txBody>
      </p:sp>
      <p:sp>
        <p:nvSpPr>
          <p:cNvPr id="4110" name="Text Box 19"/>
          <p:cNvSpPr txBox="1">
            <a:spLocks noChangeArrowheads="1"/>
          </p:cNvSpPr>
          <p:nvPr/>
        </p:nvSpPr>
        <p:spPr bwMode="auto">
          <a:xfrm>
            <a:off x="7380288" y="1816100"/>
            <a:ext cx="1619250" cy="236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>
                <a:solidFill>
                  <a:srgbClr val="FFFFFF"/>
                </a:solidFill>
                <a:latin typeface="Arial" charset="0"/>
              </a:rPr>
              <a:t>TAHOMA NEGRITO 26</a:t>
            </a:r>
          </a:p>
        </p:txBody>
      </p:sp>
      <p:sp>
        <p:nvSpPr>
          <p:cNvPr id="4112" name="Text Box 4"/>
          <p:cNvSpPr txBox="1">
            <a:spLocks noChangeArrowheads="1"/>
          </p:cNvSpPr>
          <p:nvPr/>
        </p:nvSpPr>
        <p:spPr bwMode="auto">
          <a:xfrm>
            <a:off x="7345363" y="6446838"/>
            <a:ext cx="1619250" cy="222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>
                <a:solidFill>
                  <a:srgbClr val="FFFFFF"/>
                </a:solidFill>
                <a:latin typeface="Arial" charset="0"/>
              </a:rPr>
              <a:t>ASSINATURAS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779974" y="593802"/>
            <a:ext cx="7344815" cy="492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DESPESAS DE C&amp;T DOS DEMAIS ÓRGÃOS</a:t>
            </a:r>
          </a:p>
          <a:p>
            <a:pPr algn="ctr"/>
            <a:endParaRPr lang="pt-BR" sz="1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8342156"/>
              </p:ext>
            </p:extLst>
          </p:nvPr>
        </p:nvGraphicFramePr>
        <p:xfrm>
          <a:off x="323528" y="927848"/>
          <a:ext cx="8496622" cy="51654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Planilha" r:id="rId4" imgW="10334647" imgH="6648399" progId="Excel.Sheet.8">
                  <p:embed/>
                </p:oleObj>
              </mc:Choice>
              <mc:Fallback>
                <p:oleObj name="Planilha" r:id="rId4" imgW="10334647" imgH="6648399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3528" y="927848"/>
                        <a:ext cx="8496622" cy="51654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41869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Times New Roman"/>
        <a:ea typeface=""/>
        <a:cs typeface="Arial Unicode MS"/>
      </a:majorFont>
      <a:minorFont>
        <a:latin typeface="Times New Roman"/>
        <a:ea typeface=""/>
        <a:cs typeface="Arial Unicode MS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7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7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Arial Unicode MS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7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7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Arial Unicode MS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101</Words>
  <Application>Microsoft Office PowerPoint</Application>
  <PresentationFormat>Apresentação na tela (4:3)</PresentationFormat>
  <Paragraphs>28</Paragraphs>
  <Slides>4</Slides>
  <Notes>4</Notes>
  <HiddenSlides>0</HiddenSlides>
  <MMClips>0</MMClips>
  <ScaleCrop>false</ScaleCrop>
  <HeadingPairs>
    <vt:vector size="8" baseType="variant">
      <vt:variant>
        <vt:lpstr>Fontes usadas</vt:lpstr>
      </vt:variant>
      <vt:variant>
        <vt:i4>8</vt:i4>
      </vt:variant>
      <vt:variant>
        <vt:lpstr>Tema</vt:lpstr>
      </vt:variant>
      <vt:variant>
        <vt:i4>2</vt:i4>
      </vt:variant>
      <vt:variant>
        <vt:lpstr>Servidores OLE inseridos</vt:lpstr>
      </vt:variant>
      <vt:variant>
        <vt:i4>2</vt:i4>
      </vt:variant>
      <vt:variant>
        <vt:lpstr>Títulos de slides</vt:lpstr>
      </vt:variant>
      <vt:variant>
        <vt:i4>4</vt:i4>
      </vt:variant>
    </vt:vector>
  </HeadingPairs>
  <TitlesOfParts>
    <vt:vector size="16" baseType="lpstr">
      <vt:lpstr>Arial Unicode MS</vt:lpstr>
      <vt:lpstr>Arial</vt:lpstr>
      <vt:lpstr>Arial Black</vt:lpstr>
      <vt:lpstr>Calibri</vt:lpstr>
      <vt:lpstr>Symbol</vt:lpstr>
      <vt:lpstr>Tahoma</vt:lpstr>
      <vt:lpstr>Times New Roman</vt:lpstr>
      <vt:lpstr>Wingdings</vt:lpstr>
      <vt:lpstr>Tema do Office</vt:lpstr>
      <vt:lpstr>1_Tema do Office</vt:lpstr>
      <vt:lpstr>Planilha do Microsoft Excel</vt:lpstr>
      <vt:lpstr>Planilha do Microsoft Excel 97-2003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rogerio.guimaraes</dc:creator>
  <cp:lastModifiedBy>Augusta A Umeda Kuhn</cp:lastModifiedBy>
  <cp:revision>29</cp:revision>
  <dcterms:modified xsi:type="dcterms:W3CDTF">2015-05-25T12:15:08Z</dcterms:modified>
</cp:coreProperties>
</file>