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22"/>
  </p:notesMasterIdLst>
  <p:sldIdLst>
    <p:sldId id="256" r:id="rId2"/>
    <p:sldId id="302" r:id="rId3"/>
    <p:sldId id="443" r:id="rId4"/>
    <p:sldId id="429" r:id="rId5"/>
    <p:sldId id="430" r:id="rId6"/>
    <p:sldId id="431" r:id="rId7"/>
    <p:sldId id="432" r:id="rId8"/>
    <p:sldId id="433" r:id="rId9"/>
    <p:sldId id="434" r:id="rId10"/>
    <p:sldId id="435" r:id="rId11"/>
    <p:sldId id="436" r:id="rId12"/>
    <p:sldId id="437" r:id="rId13"/>
    <p:sldId id="438" r:id="rId14"/>
    <p:sldId id="440" r:id="rId15"/>
    <p:sldId id="439" r:id="rId16"/>
    <p:sldId id="442" r:id="rId17"/>
    <p:sldId id="444" r:id="rId18"/>
    <p:sldId id="445" r:id="rId19"/>
    <p:sldId id="425" r:id="rId20"/>
    <p:sldId id="427" r:id="rId21"/>
  </p:sldIdLst>
  <p:sldSz cx="10287000" cy="6858000" type="35mm"/>
  <p:notesSz cx="9144000" cy="6858000"/>
  <p:defaultTextStyle>
    <a:defPPr>
      <a:defRPr lang="pt-BR"/>
    </a:defPPr>
    <a:lvl1pPr marL="0" algn="l" defTabSz="91429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8" algn="l" defTabSz="91429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6" algn="l" defTabSz="91429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95" algn="l" defTabSz="91429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44" algn="l" defTabSz="91429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93" algn="l" defTabSz="91429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41" algn="l" defTabSz="91429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91" algn="l" defTabSz="91429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2160">
          <p15:clr>
            <a:srgbClr val="A4A3A4"/>
          </p15:clr>
        </p15:guide>
        <p15:guide id="4" pos="32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6261"/>
    <a:srgbClr val="294D4C"/>
    <a:srgbClr val="899F9E"/>
    <a:srgbClr val="8ABCD2"/>
    <a:srgbClr val="6AB9CC"/>
    <a:srgbClr val="213F3E"/>
    <a:srgbClr val="2E7892"/>
    <a:srgbClr val="3E7675"/>
    <a:srgbClr val="3A7B98"/>
    <a:srgbClr val="4188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27F97BB-C833-4FB7-BDE5-3F7075034690}" styleName="Estilo com Tema 2 - Ênfase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Estilo Médio 1 - Ênfas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04" autoAdjust="0"/>
    <p:restoredTop sz="92308" autoAdjust="0"/>
  </p:normalViewPr>
  <p:slideViewPr>
    <p:cSldViewPr>
      <p:cViewPr varScale="1">
        <p:scale>
          <a:sx n="89" d="100"/>
          <a:sy n="89" d="100"/>
        </p:scale>
        <p:origin x="974" y="72"/>
      </p:cViewPr>
      <p:guideLst>
        <p:guide orient="horz" pos="1620"/>
        <p:guide pos="2880"/>
        <p:guide orient="horz" pos="2160"/>
        <p:guide pos="32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CE89E1-1127-4DEF-BC2E-07FE8059C08A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1B4321BC-697B-4843-8CDF-7D7D62B107AA}">
      <dgm:prSet phldrT="[Texto]" custT="1"/>
      <dgm:spPr>
        <a:solidFill>
          <a:srgbClr val="8ABCD2"/>
        </a:solidFill>
      </dgm:spPr>
      <dgm:t>
        <a:bodyPr/>
        <a:lstStyle/>
        <a:p>
          <a:r>
            <a:rPr lang="pt-BR" sz="2800" dirty="0" smtClean="0">
              <a:solidFill>
                <a:schemeClr val="accent3"/>
              </a:solidFill>
            </a:rPr>
            <a:t>Artigos 182 e 183 da CF  1988</a:t>
          </a:r>
          <a:endParaRPr lang="pt-BR" sz="2800" dirty="0">
            <a:solidFill>
              <a:schemeClr val="accent3"/>
            </a:solidFill>
          </a:endParaRPr>
        </a:p>
      </dgm:t>
    </dgm:pt>
    <dgm:pt modelId="{D53B8E8E-AF8F-464A-87B1-4323C7D141F8}" type="parTrans" cxnId="{7458D66B-CA84-46FD-BA29-2B507C419A77}">
      <dgm:prSet/>
      <dgm:spPr/>
      <dgm:t>
        <a:bodyPr/>
        <a:lstStyle/>
        <a:p>
          <a:endParaRPr lang="pt-BR"/>
        </a:p>
      </dgm:t>
    </dgm:pt>
    <dgm:pt modelId="{5293CBA7-A89A-4B43-8CD0-D2415F8BA965}" type="sibTrans" cxnId="{7458D66B-CA84-46FD-BA29-2B507C419A77}">
      <dgm:prSet/>
      <dgm:spPr/>
      <dgm:t>
        <a:bodyPr/>
        <a:lstStyle/>
        <a:p>
          <a:endParaRPr lang="pt-BR"/>
        </a:p>
      </dgm:t>
    </dgm:pt>
    <dgm:pt modelId="{F1A742A9-8D87-40DC-9123-83DF9F3EE018}">
      <dgm:prSet phldrT="[Texto]" custT="1"/>
      <dgm:spPr>
        <a:solidFill>
          <a:srgbClr val="899F9E"/>
        </a:solidFill>
      </dgm:spPr>
      <dgm:t>
        <a:bodyPr/>
        <a:lstStyle/>
        <a:p>
          <a:r>
            <a:rPr lang="pt-BR" sz="2400" dirty="0" smtClean="0">
              <a:solidFill>
                <a:schemeClr val="accent3"/>
              </a:solidFill>
            </a:rPr>
            <a:t>Estatuto da Cidade </a:t>
          </a:r>
        </a:p>
        <a:p>
          <a:r>
            <a:rPr lang="pt-BR" sz="2400" dirty="0" smtClean="0">
              <a:solidFill>
                <a:schemeClr val="accent3"/>
              </a:solidFill>
            </a:rPr>
            <a:t>2001</a:t>
          </a:r>
          <a:endParaRPr lang="pt-BR" sz="2400" dirty="0">
            <a:solidFill>
              <a:schemeClr val="accent3"/>
            </a:solidFill>
          </a:endParaRPr>
        </a:p>
      </dgm:t>
    </dgm:pt>
    <dgm:pt modelId="{7035EC71-E97B-4167-A72E-CF3061858245}" type="parTrans" cxnId="{3B6D6485-66B3-4401-B065-82D0D851C1F9}">
      <dgm:prSet/>
      <dgm:spPr/>
      <dgm:t>
        <a:bodyPr/>
        <a:lstStyle/>
        <a:p>
          <a:endParaRPr lang="pt-BR"/>
        </a:p>
      </dgm:t>
    </dgm:pt>
    <dgm:pt modelId="{76649D26-C3A1-4EB9-A986-5AE9B38452EF}" type="sibTrans" cxnId="{3B6D6485-66B3-4401-B065-82D0D851C1F9}">
      <dgm:prSet/>
      <dgm:spPr/>
      <dgm:t>
        <a:bodyPr/>
        <a:lstStyle/>
        <a:p>
          <a:endParaRPr lang="pt-BR"/>
        </a:p>
      </dgm:t>
    </dgm:pt>
    <dgm:pt modelId="{F6323A01-E996-4B96-829E-68A691129843}">
      <dgm:prSet phldrT="[Texto]" custT="1"/>
      <dgm:spPr/>
      <dgm:t>
        <a:bodyPr/>
        <a:lstStyle/>
        <a:p>
          <a:r>
            <a:rPr lang="pt-BR" sz="2000" dirty="0" smtClean="0"/>
            <a:t>Estatuto da Pessoa com Deficiência </a:t>
          </a:r>
        </a:p>
        <a:p>
          <a:r>
            <a:rPr lang="pt-BR" sz="2000" dirty="0" smtClean="0"/>
            <a:t>2015</a:t>
          </a:r>
          <a:endParaRPr lang="pt-BR" sz="2000" dirty="0"/>
        </a:p>
      </dgm:t>
    </dgm:pt>
    <dgm:pt modelId="{0B7EB56F-C187-4300-B834-B85ACB3E283F}" type="parTrans" cxnId="{BD2D6564-EF1D-4C91-9F58-549069781D46}">
      <dgm:prSet/>
      <dgm:spPr/>
      <dgm:t>
        <a:bodyPr/>
        <a:lstStyle/>
        <a:p>
          <a:endParaRPr lang="pt-BR"/>
        </a:p>
      </dgm:t>
    </dgm:pt>
    <dgm:pt modelId="{39778EC8-AD80-4A7A-A38F-DA7413F43348}" type="sibTrans" cxnId="{BD2D6564-EF1D-4C91-9F58-549069781D46}">
      <dgm:prSet/>
      <dgm:spPr/>
      <dgm:t>
        <a:bodyPr/>
        <a:lstStyle/>
        <a:p>
          <a:endParaRPr lang="pt-BR"/>
        </a:p>
      </dgm:t>
    </dgm:pt>
    <dgm:pt modelId="{47FB025A-DCD8-49BD-976B-84CA98CB962B}" type="pres">
      <dgm:prSet presAssocID="{B2CE89E1-1127-4DEF-BC2E-07FE8059C08A}" presName="Name0" presStyleCnt="0">
        <dgm:presLayoutVars>
          <dgm:dir/>
          <dgm:animLvl val="lvl"/>
          <dgm:resizeHandles val="exact"/>
        </dgm:presLayoutVars>
      </dgm:prSet>
      <dgm:spPr/>
    </dgm:pt>
    <dgm:pt modelId="{B256BAF1-B392-4E3D-BB77-3989F32F261C}" type="pres">
      <dgm:prSet presAssocID="{1B4321BC-697B-4843-8CDF-7D7D62B107AA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C0F2C84-632A-483E-B3DB-1F403A947B7E}" type="pres">
      <dgm:prSet presAssocID="{5293CBA7-A89A-4B43-8CD0-D2415F8BA965}" presName="parTxOnlySpace" presStyleCnt="0"/>
      <dgm:spPr/>
    </dgm:pt>
    <dgm:pt modelId="{D1554DD6-0658-4101-857E-72DD1D5FFDD6}" type="pres">
      <dgm:prSet presAssocID="{F1A742A9-8D87-40DC-9123-83DF9F3EE018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8C1052C-7CA5-4377-AB2B-485D87DE4174}" type="pres">
      <dgm:prSet presAssocID="{76649D26-C3A1-4EB9-A986-5AE9B38452EF}" presName="parTxOnlySpace" presStyleCnt="0"/>
      <dgm:spPr/>
    </dgm:pt>
    <dgm:pt modelId="{2360B235-7CC8-4F28-A650-93A1ED2A717F}" type="pres">
      <dgm:prSet presAssocID="{F6323A01-E996-4B96-829E-68A691129843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3B6D6485-66B3-4401-B065-82D0D851C1F9}" srcId="{B2CE89E1-1127-4DEF-BC2E-07FE8059C08A}" destId="{F1A742A9-8D87-40DC-9123-83DF9F3EE018}" srcOrd="1" destOrd="0" parTransId="{7035EC71-E97B-4167-A72E-CF3061858245}" sibTransId="{76649D26-C3A1-4EB9-A986-5AE9B38452EF}"/>
    <dgm:cxn modelId="{BD2D6564-EF1D-4C91-9F58-549069781D46}" srcId="{B2CE89E1-1127-4DEF-BC2E-07FE8059C08A}" destId="{F6323A01-E996-4B96-829E-68A691129843}" srcOrd="2" destOrd="0" parTransId="{0B7EB56F-C187-4300-B834-B85ACB3E283F}" sibTransId="{39778EC8-AD80-4A7A-A38F-DA7413F43348}"/>
    <dgm:cxn modelId="{66B2C57F-9A54-42BF-BF95-B50241078ED8}" type="presOf" srcId="{B2CE89E1-1127-4DEF-BC2E-07FE8059C08A}" destId="{47FB025A-DCD8-49BD-976B-84CA98CB962B}" srcOrd="0" destOrd="0" presId="urn:microsoft.com/office/officeart/2005/8/layout/chevron1"/>
    <dgm:cxn modelId="{7D240E83-24C8-4020-8D9B-C7D306394027}" type="presOf" srcId="{F6323A01-E996-4B96-829E-68A691129843}" destId="{2360B235-7CC8-4F28-A650-93A1ED2A717F}" srcOrd="0" destOrd="0" presId="urn:microsoft.com/office/officeart/2005/8/layout/chevron1"/>
    <dgm:cxn modelId="{7458D66B-CA84-46FD-BA29-2B507C419A77}" srcId="{B2CE89E1-1127-4DEF-BC2E-07FE8059C08A}" destId="{1B4321BC-697B-4843-8CDF-7D7D62B107AA}" srcOrd="0" destOrd="0" parTransId="{D53B8E8E-AF8F-464A-87B1-4323C7D141F8}" sibTransId="{5293CBA7-A89A-4B43-8CD0-D2415F8BA965}"/>
    <dgm:cxn modelId="{3995A1A8-E85B-449B-AFDB-FBF07DE36441}" type="presOf" srcId="{F1A742A9-8D87-40DC-9123-83DF9F3EE018}" destId="{D1554DD6-0658-4101-857E-72DD1D5FFDD6}" srcOrd="0" destOrd="0" presId="urn:microsoft.com/office/officeart/2005/8/layout/chevron1"/>
    <dgm:cxn modelId="{11F59B6A-A99B-4543-B744-59D0F5F73816}" type="presOf" srcId="{1B4321BC-697B-4843-8CDF-7D7D62B107AA}" destId="{B256BAF1-B392-4E3D-BB77-3989F32F261C}" srcOrd="0" destOrd="0" presId="urn:microsoft.com/office/officeart/2005/8/layout/chevron1"/>
    <dgm:cxn modelId="{AD421C18-C721-4125-84C0-B644AAEF55CB}" type="presParOf" srcId="{47FB025A-DCD8-49BD-976B-84CA98CB962B}" destId="{B256BAF1-B392-4E3D-BB77-3989F32F261C}" srcOrd="0" destOrd="0" presId="urn:microsoft.com/office/officeart/2005/8/layout/chevron1"/>
    <dgm:cxn modelId="{8D3B0A4A-12C8-4821-AF78-E4DCE86A185E}" type="presParOf" srcId="{47FB025A-DCD8-49BD-976B-84CA98CB962B}" destId="{4C0F2C84-632A-483E-B3DB-1F403A947B7E}" srcOrd="1" destOrd="0" presId="urn:microsoft.com/office/officeart/2005/8/layout/chevron1"/>
    <dgm:cxn modelId="{79B5A278-FA41-4191-84A1-D1BAC80CD808}" type="presParOf" srcId="{47FB025A-DCD8-49BD-976B-84CA98CB962B}" destId="{D1554DD6-0658-4101-857E-72DD1D5FFDD6}" srcOrd="2" destOrd="0" presId="urn:microsoft.com/office/officeart/2005/8/layout/chevron1"/>
    <dgm:cxn modelId="{BBD89E5C-2243-471C-9922-47E5A511FDA3}" type="presParOf" srcId="{47FB025A-DCD8-49BD-976B-84CA98CB962B}" destId="{C8C1052C-7CA5-4377-AB2B-485D87DE4174}" srcOrd="3" destOrd="0" presId="urn:microsoft.com/office/officeart/2005/8/layout/chevron1"/>
    <dgm:cxn modelId="{404117B2-AD2C-4530-B78D-F656F6F6ACFA}" type="presParOf" srcId="{47FB025A-DCD8-49BD-976B-84CA98CB962B}" destId="{2360B235-7CC8-4F28-A650-93A1ED2A717F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56BAF1-B392-4E3D-BB77-3989F32F261C}">
      <dsp:nvSpPr>
        <dsp:cNvPr id="0" name=""/>
        <dsp:cNvSpPr/>
      </dsp:nvSpPr>
      <dsp:spPr>
        <a:xfrm>
          <a:off x="2762" y="0"/>
          <a:ext cx="3365953" cy="1131978"/>
        </a:xfrm>
        <a:prstGeom prst="chevron">
          <a:avLst/>
        </a:prstGeom>
        <a:solidFill>
          <a:srgbClr val="8ABCD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2014" tIns="37338" rIns="37338" bIns="37338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kern="1200" dirty="0" smtClean="0">
              <a:solidFill>
                <a:schemeClr val="accent3"/>
              </a:solidFill>
            </a:rPr>
            <a:t>Artigos 182 e 183 da CF  1988</a:t>
          </a:r>
          <a:endParaRPr lang="pt-BR" sz="2800" kern="1200" dirty="0">
            <a:solidFill>
              <a:schemeClr val="accent3"/>
            </a:solidFill>
          </a:endParaRPr>
        </a:p>
      </dsp:txBody>
      <dsp:txXfrm>
        <a:off x="568751" y="0"/>
        <a:ext cx="2233975" cy="1131978"/>
      </dsp:txXfrm>
    </dsp:sp>
    <dsp:sp modelId="{D1554DD6-0658-4101-857E-72DD1D5FFDD6}">
      <dsp:nvSpPr>
        <dsp:cNvPr id="0" name=""/>
        <dsp:cNvSpPr/>
      </dsp:nvSpPr>
      <dsp:spPr>
        <a:xfrm>
          <a:off x="3032121" y="0"/>
          <a:ext cx="3365953" cy="1131978"/>
        </a:xfrm>
        <a:prstGeom prst="chevron">
          <a:avLst/>
        </a:prstGeom>
        <a:solidFill>
          <a:srgbClr val="899F9E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 smtClean="0">
              <a:solidFill>
                <a:schemeClr val="accent3"/>
              </a:solidFill>
            </a:rPr>
            <a:t>Estatuto da Cidade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 smtClean="0">
              <a:solidFill>
                <a:schemeClr val="accent3"/>
              </a:solidFill>
            </a:rPr>
            <a:t>2001</a:t>
          </a:r>
          <a:endParaRPr lang="pt-BR" sz="2400" kern="1200" dirty="0">
            <a:solidFill>
              <a:schemeClr val="accent3"/>
            </a:solidFill>
          </a:endParaRPr>
        </a:p>
      </dsp:txBody>
      <dsp:txXfrm>
        <a:off x="3598110" y="0"/>
        <a:ext cx="2233975" cy="1131978"/>
      </dsp:txXfrm>
    </dsp:sp>
    <dsp:sp modelId="{2360B235-7CC8-4F28-A650-93A1ED2A717F}">
      <dsp:nvSpPr>
        <dsp:cNvPr id="0" name=""/>
        <dsp:cNvSpPr/>
      </dsp:nvSpPr>
      <dsp:spPr>
        <a:xfrm>
          <a:off x="6061479" y="0"/>
          <a:ext cx="3365953" cy="113197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26670" rIns="26670" bIns="2667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dirty="0" smtClean="0"/>
            <a:t>Estatuto da Pessoa com Deficiência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000" kern="1200" dirty="0" smtClean="0"/>
            <a:t>2015</a:t>
          </a:r>
          <a:endParaRPr lang="pt-BR" sz="2000" kern="1200" dirty="0"/>
        </a:p>
      </dsp:txBody>
      <dsp:txXfrm>
        <a:off x="6627468" y="0"/>
        <a:ext cx="2233975" cy="11319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EB3E77-DC4A-4167-8F67-0538CA559B4A}" type="datetimeFigureOut">
              <a:rPr lang="pt-BR" smtClean="0"/>
              <a:t>21/09/2017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643188" y="514350"/>
            <a:ext cx="3857625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E694B2-29C4-4A87-BE47-04D2311AA7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1255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8" algn="l" defTabSz="91429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46" algn="l" defTabSz="91429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95" algn="l" defTabSz="91429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44" algn="l" defTabSz="91429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93" algn="l" defTabSz="91429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41" algn="l" defTabSz="91429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91" algn="l" defTabSz="91429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2643188" y="514350"/>
            <a:ext cx="3857625" cy="257175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E694B2-29C4-4A87-BE47-04D2311AA74E}" type="slidenum">
              <a:rPr lang="pt-BR" smtClean="0"/>
              <a:t>1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819774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2643188" y="514350"/>
            <a:ext cx="3857625" cy="257175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E694B2-29C4-4A87-BE47-04D2311AA74E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67968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2643188" y="514350"/>
            <a:ext cx="3857625" cy="257175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E694B2-29C4-4A87-BE47-04D2311AA74E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595360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2643188" y="514350"/>
            <a:ext cx="3857625" cy="257175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E694B2-29C4-4A87-BE47-04D2311AA74E}" type="slidenum">
              <a:rPr lang="pt-BR" smtClean="0"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16621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2643188" y="514350"/>
            <a:ext cx="3857625" cy="257175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E694B2-29C4-4A87-BE47-04D2311AA74E}" type="slidenum">
              <a:rPr lang="pt-BR" smtClean="0"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88255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2643188" y="514350"/>
            <a:ext cx="3857625" cy="257175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E694B2-29C4-4A87-BE47-04D2311AA74E}" type="slidenum">
              <a:rPr lang="pt-BR" smtClean="0"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837920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2643188" y="514350"/>
            <a:ext cx="3857625" cy="257175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E694B2-29C4-4A87-BE47-04D2311AA74E}" type="slidenum">
              <a:rPr lang="pt-BR" smtClean="0"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038369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2643188" y="514350"/>
            <a:ext cx="3857625" cy="257175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E694B2-29C4-4A87-BE47-04D2311AA74E}" type="slidenum">
              <a:rPr lang="pt-BR" smtClean="0"/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01100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2643188" y="514350"/>
            <a:ext cx="3857625" cy="257175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E694B2-29C4-4A87-BE47-04D2311AA74E}" type="slidenum">
              <a:rPr lang="pt-BR" smtClean="0"/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94495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2643188" y="514350"/>
            <a:ext cx="3857625" cy="257175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E694B2-29C4-4A87-BE47-04D2311AA74E}" type="slidenum">
              <a:rPr lang="pt-BR" smtClean="0"/>
              <a:t>19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819774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2643188" y="514350"/>
            <a:ext cx="3857625" cy="257175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E694B2-29C4-4A87-BE47-04D2311AA74E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19774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2643188" y="514350"/>
            <a:ext cx="3857625" cy="257175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E694B2-29C4-4A87-BE47-04D2311AA74E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36122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2643188" y="514350"/>
            <a:ext cx="3857625" cy="257175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E694B2-29C4-4A87-BE47-04D2311AA74E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798532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2643188" y="514350"/>
            <a:ext cx="3857625" cy="257175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E694B2-29C4-4A87-BE47-04D2311AA74E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49460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2643188" y="514350"/>
            <a:ext cx="3857625" cy="257175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E694B2-29C4-4A87-BE47-04D2311AA74E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53526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2643188" y="514350"/>
            <a:ext cx="3857625" cy="257175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E694B2-29C4-4A87-BE47-04D2311AA74E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39648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2643188" y="514350"/>
            <a:ext cx="3857625" cy="257175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E694B2-29C4-4A87-BE47-04D2311AA74E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11386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2643188" y="514350"/>
            <a:ext cx="3857625" cy="257175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E694B2-29C4-4A87-BE47-04D2311AA74E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97465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71526" y="2130431"/>
            <a:ext cx="874395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43052" y="3886200"/>
            <a:ext cx="72009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ADB2-1C57-4684-B1C6-C464E3D9B160}" type="datetimeFigureOut">
              <a:rPr lang="pt-BR" smtClean="0"/>
              <a:t>21/09/2017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64C70-3A9A-4544-BA26-5F4C8A405A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7312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ADB2-1C57-4684-B1C6-C464E3D9B160}" type="datetimeFigureOut">
              <a:rPr lang="pt-BR" smtClean="0"/>
              <a:t>21/09/2017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64C70-3A9A-4544-BA26-5F4C8A405A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8350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458078" y="206378"/>
            <a:ext cx="2314576" cy="4387851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14353" y="206378"/>
            <a:ext cx="6772276" cy="4387851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ADB2-1C57-4684-B1C6-C464E3D9B160}" type="datetimeFigureOut">
              <a:rPr lang="pt-BR" smtClean="0"/>
              <a:t>21/09/2017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64C70-3A9A-4544-BA26-5F4C8A405A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8473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ADB2-1C57-4684-B1C6-C464E3D9B160}" type="datetimeFigureOut">
              <a:rPr lang="pt-BR" smtClean="0"/>
              <a:t>21/09/2017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64C70-3A9A-4544-BA26-5F4C8A405A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4487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12602" y="4406902"/>
            <a:ext cx="8743950" cy="1362074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12602" y="2906718"/>
            <a:ext cx="874395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4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9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4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89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4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19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ADB2-1C57-4684-B1C6-C464E3D9B160}" type="datetimeFigureOut">
              <a:rPr lang="pt-BR" smtClean="0"/>
              <a:t>21/09/2017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64C70-3A9A-4544-BA26-5F4C8A405A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2108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14354" y="1200156"/>
            <a:ext cx="4543426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229226" y="1200156"/>
            <a:ext cx="4543426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ADB2-1C57-4684-B1C6-C464E3D9B160}" type="datetimeFigureOut">
              <a:rPr lang="pt-BR" smtClean="0"/>
              <a:t>21/09/2017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64C70-3A9A-4544-BA26-5F4C8A405A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3305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14352" y="274639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14351" y="1535117"/>
            <a:ext cx="4545211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8" indent="0">
              <a:buNone/>
              <a:defRPr sz="2000" b="1"/>
            </a:lvl2pPr>
            <a:lvl3pPr marL="914298" indent="0">
              <a:buNone/>
              <a:defRPr sz="1800" b="1"/>
            </a:lvl3pPr>
            <a:lvl4pPr marL="1371446" indent="0">
              <a:buNone/>
              <a:defRPr sz="1600" b="1"/>
            </a:lvl4pPr>
            <a:lvl5pPr marL="1828595" indent="0">
              <a:buNone/>
              <a:defRPr sz="1600" b="1"/>
            </a:lvl5pPr>
            <a:lvl6pPr marL="2285744" indent="0">
              <a:buNone/>
              <a:defRPr sz="1600" b="1"/>
            </a:lvl6pPr>
            <a:lvl7pPr marL="2742893" indent="0">
              <a:buNone/>
              <a:defRPr sz="1600" b="1"/>
            </a:lvl7pPr>
            <a:lvl8pPr marL="3200041" indent="0">
              <a:buNone/>
              <a:defRPr sz="1600" b="1"/>
            </a:lvl8pPr>
            <a:lvl9pPr marL="3657191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14351" y="2174876"/>
            <a:ext cx="454521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5225659" y="1535117"/>
            <a:ext cx="454699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8" indent="0">
              <a:buNone/>
              <a:defRPr sz="2000" b="1"/>
            </a:lvl2pPr>
            <a:lvl3pPr marL="914298" indent="0">
              <a:buNone/>
              <a:defRPr sz="1800" b="1"/>
            </a:lvl3pPr>
            <a:lvl4pPr marL="1371446" indent="0">
              <a:buNone/>
              <a:defRPr sz="1600" b="1"/>
            </a:lvl4pPr>
            <a:lvl5pPr marL="1828595" indent="0">
              <a:buNone/>
              <a:defRPr sz="1600" b="1"/>
            </a:lvl5pPr>
            <a:lvl6pPr marL="2285744" indent="0">
              <a:buNone/>
              <a:defRPr sz="1600" b="1"/>
            </a:lvl6pPr>
            <a:lvl7pPr marL="2742893" indent="0">
              <a:buNone/>
              <a:defRPr sz="1600" b="1"/>
            </a:lvl7pPr>
            <a:lvl8pPr marL="3200041" indent="0">
              <a:buNone/>
              <a:defRPr sz="1600" b="1"/>
            </a:lvl8pPr>
            <a:lvl9pPr marL="3657191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5225659" y="2174876"/>
            <a:ext cx="454699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ADB2-1C57-4684-B1C6-C464E3D9B160}" type="datetimeFigureOut">
              <a:rPr lang="pt-BR" smtClean="0"/>
              <a:t>21/09/2017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64C70-3A9A-4544-BA26-5F4C8A405A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1223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ADB2-1C57-4684-B1C6-C464E3D9B160}" type="datetimeFigureOut">
              <a:rPr lang="pt-BR" smtClean="0"/>
              <a:t>21/09/2017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64C70-3A9A-4544-BA26-5F4C8A405A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0301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ADB2-1C57-4684-B1C6-C464E3D9B160}" type="datetimeFigureOut">
              <a:rPr lang="pt-BR" smtClean="0"/>
              <a:t>21/09/2017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64C70-3A9A-4544-BA26-5F4C8A405A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9805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14357" y="273051"/>
            <a:ext cx="3384351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021934" y="273057"/>
            <a:ext cx="575071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514357" y="1435104"/>
            <a:ext cx="3384351" cy="4691062"/>
          </a:xfrm>
        </p:spPr>
        <p:txBody>
          <a:bodyPr/>
          <a:lstStyle>
            <a:lvl1pPr marL="0" indent="0">
              <a:buNone/>
              <a:defRPr sz="1400"/>
            </a:lvl1pPr>
            <a:lvl2pPr marL="457148" indent="0">
              <a:buNone/>
              <a:defRPr sz="1200"/>
            </a:lvl2pPr>
            <a:lvl3pPr marL="914298" indent="0">
              <a:buNone/>
              <a:defRPr sz="1000"/>
            </a:lvl3pPr>
            <a:lvl4pPr marL="1371446" indent="0">
              <a:buNone/>
              <a:defRPr sz="900"/>
            </a:lvl4pPr>
            <a:lvl5pPr marL="1828595" indent="0">
              <a:buNone/>
              <a:defRPr sz="900"/>
            </a:lvl5pPr>
            <a:lvl6pPr marL="2285744" indent="0">
              <a:buNone/>
              <a:defRPr sz="900"/>
            </a:lvl6pPr>
            <a:lvl7pPr marL="2742893" indent="0">
              <a:buNone/>
              <a:defRPr sz="900"/>
            </a:lvl7pPr>
            <a:lvl8pPr marL="3200041" indent="0">
              <a:buNone/>
              <a:defRPr sz="900"/>
            </a:lvl8pPr>
            <a:lvl9pPr marL="3657191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ADB2-1C57-4684-B1C6-C464E3D9B160}" type="datetimeFigureOut">
              <a:rPr lang="pt-BR" smtClean="0"/>
              <a:t>21/09/2017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64C70-3A9A-4544-BA26-5F4C8A405A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5686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16324" y="4800604"/>
            <a:ext cx="6172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016324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48" indent="0">
              <a:buNone/>
              <a:defRPr sz="2800"/>
            </a:lvl2pPr>
            <a:lvl3pPr marL="914298" indent="0">
              <a:buNone/>
              <a:defRPr sz="2400"/>
            </a:lvl3pPr>
            <a:lvl4pPr marL="1371446" indent="0">
              <a:buNone/>
              <a:defRPr sz="2000"/>
            </a:lvl4pPr>
            <a:lvl5pPr marL="1828595" indent="0">
              <a:buNone/>
              <a:defRPr sz="2000"/>
            </a:lvl5pPr>
            <a:lvl6pPr marL="2285744" indent="0">
              <a:buNone/>
              <a:defRPr sz="2000"/>
            </a:lvl6pPr>
            <a:lvl7pPr marL="2742893" indent="0">
              <a:buNone/>
              <a:defRPr sz="2000"/>
            </a:lvl7pPr>
            <a:lvl8pPr marL="3200041" indent="0">
              <a:buNone/>
              <a:defRPr sz="2000"/>
            </a:lvl8pPr>
            <a:lvl9pPr marL="3657191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016324" y="5367341"/>
            <a:ext cx="6172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48" indent="0">
              <a:buNone/>
              <a:defRPr sz="1200"/>
            </a:lvl2pPr>
            <a:lvl3pPr marL="914298" indent="0">
              <a:buNone/>
              <a:defRPr sz="1000"/>
            </a:lvl3pPr>
            <a:lvl4pPr marL="1371446" indent="0">
              <a:buNone/>
              <a:defRPr sz="900"/>
            </a:lvl4pPr>
            <a:lvl5pPr marL="1828595" indent="0">
              <a:buNone/>
              <a:defRPr sz="900"/>
            </a:lvl5pPr>
            <a:lvl6pPr marL="2285744" indent="0">
              <a:buNone/>
              <a:defRPr sz="900"/>
            </a:lvl6pPr>
            <a:lvl7pPr marL="2742893" indent="0">
              <a:buNone/>
              <a:defRPr sz="900"/>
            </a:lvl7pPr>
            <a:lvl8pPr marL="3200041" indent="0">
              <a:buNone/>
              <a:defRPr sz="900"/>
            </a:lvl8pPr>
            <a:lvl9pPr marL="3657191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88ADB2-1C57-4684-B1C6-C464E3D9B160}" type="datetimeFigureOut">
              <a:rPr lang="pt-BR" smtClean="0"/>
              <a:t>21/09/2017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64C70-3A9A-4544-BA26-5F4C8A405A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2321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5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514352" y="274639"/>
            <a:ext cx="9258300" cy="1143000"/>
          </a:xfrm>
          <a:prstGeom prst="rect">
            <a:avLst/>
          </a:prstGeom>
        </p:spPr>
        <p:txBody>
          <a:bodyPr vert="horz" lIns="91429" tIns="45715" rIns="91429" bIns="45715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14352" y="1600205"/>
            <a:ext cx="9258300" cy="4525963"/>
          </a:xfrm>
          <a:prstGeom prst="rect">
            <a:avLst/>
          </a:prstGeom>
        </p:spPr>
        <p:txBody>
          <a:bodyPr vert="horz" lIns="91429" tIns="45715" rIns="91429" bIns="45715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514351" y="6356355"/>
            <a:ext cx="2400300" cy="365125"/>
          </a:xfrm>
          <a:prstGeom prst="rect">
            <a:avLst/>
          </a:prstGeom>
        </p:spPr>
        <p:txBody>
          <a:bodyPr vert="horz" lIns="91429" tIns="45715" rIns="91429" bIns="45715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88ADB2-1C57-4684-B1C6-C464E3D9B160}" type="datetimeFigureOut">
              <a:rPr lang="pt-BR" smtClean="0"/>
              <a:t>21/09/2017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514727" y="6356355"/>
            <a:ext cx="3257550" cy="365125"/>
          </a:xfrm>
          <a:prstGeom prst="rect">
            <a:avLst/>
          </a:prstGeom>
        </p:spPr>
        <p:txBody>
          <a:bodyPr vert="horz" lIns="91429" tIns="45715" rIns="91429" bIns="45715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7372351" y="6356355"/>
            <a:ext cx="2400300" cy="365125"/>
          </a:xfrm>
          <a:prstGeom prst="rect">
            <a:avLst/>
          </a:prstGeom>
        </p:spPr>
        <p:txBody>
          <a:bodyPr vert="horz" lIns="91429" tIns="45715" rIns="91429" bIns="45715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564C70-3A9A-4544-BA26-5F4C8A405AB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0770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lvl1pPr algn="ctr" defTabSz="914298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62" indent="-342862" algn="l" defTabSz="914298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67" indent="-285718" algn="l" defTabSz="914298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72" indent="-228575" algn="l" defTabSz="914298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21" indent="-228575" algn="l" defTabSz="914298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69" indent="-228575" algn="l" defTabSz="914298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18" indent="-228575" algn="l" defTabSz="91429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67" indent="-228575" algn="l" defTabSz="91429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16" indent="-228575" algn="l" defTabSz="91429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64" indent="-228575" algn="l" defTabSz="91429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2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8" algn="l" defTabSz="9142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8" algn="l" defTabSz="9142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46" algn="l" defTabSz="9142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95" algn="l" defTabSz="9142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44" algn="l" defTabSz="9142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93" algn="l" defTabSz="9142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41" algn="l" defTabSz="9142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91" algn="l" defTabSz="91429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6000">
              <a:srgbClr val="213F3E"/>
            </a:gs>
            <a:gs pos="64000">
              <a:srgbClr val="346261"/>
            </a:gs>
            <a:gs pos="42000">
              <a:srgbClr val="3E7675"/>
            </a:gs>
            <a:gs pos="0">
              <a:srgbClr val="899F9E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C:\Users\leticia.vieira\Pictures\CAU-BR-logo-negativo-03-01.jpg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016E73"/>
              </a:clrFrom>
              <a:clrTo>
                <a:srgbClr val="016E73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47" t="11058" r="4387" b="10312"/>
          <a:stretch/>
        </p:blipFill>
        <p:spPr bwMode="auto">
          <a:xfrm>
            <a:off x="2466975" y="980728"/>
            <a:ext cx="4699882" cy="1863638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1903140" y="3356992"/>
            <a:ext cx="6468243" cy="32316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36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O Estatuto da Pessoa com Deficiência</a:t>
            </a:r>
          </a:p>
          <a:p>
            <a:pPr algn="ctr"/>
            <a:r>
              <a:rPr lang="pt-BR" sz="36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e os</a:t>
            </a:r>
          </a:p>
          <a:p>
            <a:pPr algn="ctr"/>
            <a:r>
              <a:rPr lang="pt-BR" sz="36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Planos Diretores Municipais</a:t>
            </a:r>
            <a:endParaRPr lang="pt-BR" sz="3600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Century Gothic" panose="020B0502020202020204" pitchFamily="34" charset="0"/>
            </a:endParaRPr>
          </a:p>
          <a:p>
            <a:pPr algn="ctr"/>
            <a:endParaRPr lang="pt-BR" sz="3600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Century Gothic" panose="020B0502020202020204" pitchFamily="34" charset="0"/>
            </a:endParaRPr>
          </a:p>
          <a:p>
            <a:pPr algn="ctr"/>
            <a:r>
              <a:rPr lang="pt-BR" sz="24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 </a:t>
            </a:r>
            <a:endParaRPr lang="pt-BR" sz="2400" dirty="0"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823020" y="5949280"/>
            <a:ext cx="8935459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pt-BR"/>
            </a:defPPr>
            <a:lvl1pPr algn="ctr">
              <a:defRPr sz="280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defRPr>
            </a:lvl1pPr>
          </a:lstStyle>
          <a:p>
            <a:r>
              <a:rPr lang="pt-BR" sz="2000" i="1" dirty="0" smtClean="0">
                <a:latin typeface="+mj-lt"/>
              </a:rPr>
              <a:t>Audiência Pública na Comissão de Direitos Humanos do SENADO FEDERAL</a:t>
            </a:r>
            <a:endParaRPr lang="pt-BR" sz="2000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79136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data:image/jpeg;base64,/9j/4AAQSkZJRgABAQAAAQABAAD/2wCEAAkGBxQTEhQUExQWFhQXGBgaFxcXGBcYGBQYFxkaFhgXFxgYHCggGRolHRoXITEhJSkrLi4uGB8zODMvNygtLisBCgoKDg0OGxAQGywkICUsLCwsNCwsLCwsLCwvLCwsLCwsLCwsLCwsLCwsLCwsLCwsLCwsLCwsLCwsLCwsLCwsLP/AABEIAMQBAQMBIgACEQEDEQH/xAAcAAACAgMBAQAAAAAAAAAAAAAABQQGAgMHAQj/xABBEAABAwIDBQYDBgQFBAMBAAABAAIRAyEEEjEFQVFhgQYiMnGRoROxwQdCUpLR8CNicuEUM4KiwkNjsvFTc5MW/8QAGgEAAgMBAQAAAAAAAAAAAAAAAAMBAgQFBv/EACsRAAICAQMCBAYDAQAAAAAAAAABAhEDEiExBEEFIlFxEyNCYcHwMpGx4f/aAAwDAQACEQMRAD8A7ihCEACEIQAIQhAAhC1YirlaSgDahLMNtKdfbqmFOqDoVWMlLgDNCEKwHjiqtje2dGjXfSc10NMFzYdeATLd0TulWLHYgU2OedGgk+QErmXZvZjMVUq1KzJBkkSfFUMk2OogpM5Uxc5NUkdB2dt+hW/y6rCfwk5XflddMg9c6xvYhutGq5vJ4Dh62I91EZh9o4XwOc9o/C74jfyOuPRQsrI+I1/JHUkLnOC+0F7Tlr0gXb8ssd+V36qy7P7X4WpA+JkJ3VBl99PdMWRF1OL4ZYULWysCARcHeLj1CzBVrLHqEIUgCEIQAIQgoAEJTtLtNhKH+biKTeWYE/lElV8/als/OGCo8yQM3w3BoneZgx0VlCT4RDaRdkLCjVDgHNMgrNVJBCEIAEIQgAQhCABCEIAEIQgASja9eSGDr01/fJT8ZiQxt9TMJVge++T5x8vO/wAknLL6SCWMCMgBkH16dLDooppPp3H9vXd19U2csJVXFdiaI1HaP4rfv0KnU6wOhS2tSzOcGtECJ5uN4G6QIvz1WgMcHAAwSdDu8vbT1UqclyBC+0DH/DwxaLmo4Mjlq72B9VE7F4bLhmuvNQl3TRvsAlfb+uamJpUGm4Gn8zyAJ6AepurbSpBjGtGjQGjyAhUk7FPeT+xmBuWFam8xkE8bT5CJB+ei9w9cEubeWkT1Egjlr6Jpg2Q3zP8AZTCOplkrK5imB/drUg7lAd7OAcOgSfEdlMM+fhudSd+EE+7H3V6xdam0fxC2OBvPRLXOw9S2Yjk4HL6PEeis8T7Mh40yjv2BjMOZoVM39JyO6tNiVsods8VQtiaeaPxs+GT5OAg+iub9kPb4Hnym3o6fYhRa7agEVKbXN32j2dLf9ypUkU0SXDNOze3OHqRnzUzz7zfUforDhMcyoJpva8fyuBVSq9ncNVBIpmkZ+5LPbwnolOJ7I1mHNQrAxpmljvztMFWWRkqclyi1dpO2NDBf5rK5/oovLf8A9CAz3VF2h9tP/wAGGngaj/o0fVT27ax+GtVa5zN+doqNI/raZ9Vuw2y8BtCnWqVsIykaYzPq0jkJsSSS2NwJvK048uP6kGty2TKHtL7Uto1PDUZSH/bY2fV8lVfaO2cRX/zq9Wpyc9xH5dPZQi4EktByknLOuWe7POF7C6ShFcIU5N8mDRwWwBYQs2uVip9F/Ztj/i4OmSZIaJ8wIPurYuU/YntCWPpk+FxjyN/1XVlzJqpNGyLtAhCFUkEIQgAQhCABCEIAEIWjHYgU2F3DTz3IboBLtqoX1MrdGi/Cf38ljsdhzW3G53EcFGEht5zP8tD7p/g6GRgbv3+axJa5WVW7NxWqvUytJieA4k2A6mAtkrU7vPHBt/8AUdB0F+oTy57h6WVoBudSeJNyfVbDr5X8ihQ9p1ctJ381rc9esSggo+yKLq+0HVXAgS6oMwI7oGSnEjTQ9Crm/jG75blFwWKzH4j8rS6GNGml4Em+oWjH4tzhUYNAQyRmmTOaYFrDd+IaJTYlbG/ZNM5S4iHPcTBEb4H75p7WeKbCdzR6wFCwNAAsaNGj5CPmstvPilEeJwHl976R1TsS2sZHgQVHlxLnXJ1/fBYoQmlhvsPGGfhu0+7yjUfonarGyac1mcpPoCPqrFiamVpO+LeZsPdAC3KMziAILjy07v0UfEPylsC5MdLkn2PqpOgjkoze9U5Nb7uP6NH5lkbsWxL2zxnw8M5u+oQwf+TvPugpHtvENwuw3zZ2KOS2pFUZSQP/AK2uK2dt6xqYilQaJ0/NUcAPQAHqk/2x1c1XC4NhhlGnncAJMu7lO3k135k7BFOSsouWzl7gJMGRukQY5gLwFTxhWAjMbXzA2O8CLayNFicQ0Whp4wIm5BvrcH1AXX1+iFURYWMKTiMUHCA20kidRJ5W0gdFGBVlfcC7/ZJj/h4wtmzx7tP6Er6CBXy12ZxXwsVRfwcB+bu/VfT2Bq5qbTxCxdQqlZoxPY3oQhIGAhCEACEIQAIQhAAkG2qxe8U26NueEpzi64YxzjuHvuVYDnQZHj3zx/fqs+eVLSQyXsumalTO77vz3fvknZCjYRgptay8m+mp89LKVCiEaW5KMHOgTw3ceAHmvKVOBfXU+Z1Q4S4Dc25893pr6LYSrgYlI+0lSQ2mDl3mZi/d1HLN6p4DcKt41wqViTGUEy47gLRMxGVrjpv1UMiT2NdUXYze1pc5ou78cWOhhrYOtumOFol1SkHEkjNUMkzJjKCN0CPVYPcH5yBeo8MucwjeAQNBa1xexU/ZRkveRAnKDABytt+nok9xXLHeAbqeg6fv2WG2ac0nfy3HTjyWmjtem0Ad70XmL2pScxzQSSQR4SNRGpELZFUhyESEIDZgaSQJ4TaVIDjYWEMmoRaIbzm5Py91N2i/wtHn6f3I9FLYwAADQCB0VV7Z7SFOlUM95xDGRMgi5cI4X9ApUHNqEeXsVk6VkTG9qaAlkmYcCQLAxpPGUx2G6aDXFwcTBJBm4AF+gC5QSt2Fx9SnIY9zQQQYOoNtF08vg8dPy3v9/wB2Mi6jfctPZemcRtF9YiWtLndBDKftfoud9rMS/FYzE1i85C+aYGmRgyAzoLNn/VKuOxNujC4bFBrXOrPpkUjbUNIaCSZmTMrlDmub3XSCNQZlZMXSZMUnrVF1NOJtxlANNnAjzBO8XHSeqjheoC2JUip4sl5K9Kkg9a7eNy+muxWN+LhabuIB9V8yruH2MbQzYb4ZN2kj3kexCy9Stkx2J70dIQhCxjwQhCABCEIAEIWrE1gxpcdwRwAq2xWzPFObC7tLncL/ALutOz6Qc8vPhbfr6n57lok5S4zneel0xfSDWNpCJdEi0x5EQ4DeOErGvPK3++hHJls9pc51R0SbNsAQ3gd/7Km1KgaCTuWMhrQOFgoheXOAjSCfO8W9+gTrSLEqj4b6m58/7adEqxVR1SqBTflDDEiHCdXBwBlpsADEeIHVS9o4r4dMvmDDokEybkSBeIE9Cl+zcHkzuIIfUMNLgMwESdCYE5jAMaGJNwgYvrQypU4Ahvynq6PRVvDVYY95J4CBBGbujLm1IAcepTnbTg2k1gtInQmwgAQL6keUJRlAFNgAh7i45gN9gQRFy0Hwwb7hquTFze5hIabXNNriJhpzVSTH4RqPRNAz4dECwMRbibmPdLw3OW2Bzvm1hkZoDABcLOAkbtyb4rCioA1wBAMjkYInzuVWLplYipCl1NmEeF3r+z7Qo78O9urbcR+gmPVaVkixqkjBeEILh047vVeqydkjvB7ZERUsQNdzo+RXM+1m0/i1iJ7rJaOZmXnqfkFYNvY34VIkeI2b57z0CoRK7HhmDd5X7L8/vuZOpn9J6vFi+4s4DzME+XFRy4/uV2UjGS5WrE4ZlQQ9oPPePI7lIwuGLqdR2uQNn/VI15fVQRVMhVpS2JuhZiuz5Emm7NwBsR+vDck78M4AlzSI42/e/wBFdWunRa8TRa8Q8T8x5FZMnS3vEasnqUkBepzjdhECaZzcjE9NxSd7SDBBBGoNiskoSjyi6aZiuj/Yvj8mIfTnxQ76H6LnCsPYPGfCxtI7nEt9bj3ASMyuDGQdSPplC10Hy0HiAti5xqBCEIAEIQgASfa9XM9tMaC7o18k0xFUMaXHQBVd/el7pzOMjh8tyRnnSohk/BMD6mY+Fm/Qcen9lPwgzFzyIkwL2IFpiSOo1nRR20i1jaY8ToLjwB6GOojVMadMNAA0CIRpEo0YhwAJO4c/Qc1hTpw2fvam+h9d1h0RXMuDdw7x+nvfoFhtGuKTM1p3ZjlDjuE7kMBRtZ5q1GUQLTDgWNIcIzS0m4IHlv4XYNBLhrY5RN7C7jJ8o6DioWyKENLxma55gNc6S25k6CDYk2GgmTdMqJDZfq1rY10AuT529gq8gJtv1i+sGAW0Dp0I5b7uIPlyUGs4F1R24N+GzSBPd1DuTuBubqbh8M/4zi8Ab+M21Mc3O9FltGlD2uyDKO+4wNW6XjXUdVSXImW4bLo9938gDG26uI66pps/CNeHvcJJcQCCQcrO7YgzEhx6pZggGUMwkl0uuBJLtAY3kx6qx4OhkY1n4QB5wNVMEWgrFuMmkRBflO8tDmidxIIdzm6108XNwAf6TP8AtMO9k1xeMp0hNR7WD+YgfPVRWU8PiBLcj+bYkTuJFxYhXcPQs4kdwpv1jN6O+hUWrshv3CWn29N/WVOOyI8L3ET4anfEbwJ0S3tfiRhqBcxzg93daJkSRc97SBw5KcWKc5qMeWVa0q2c/wC0mLz1S2ZawloPHidOPySqmwkgAHpBNuSJUdtYl3DmNQRvXs8eNQgorsc2UtTtk04TK3vMdAMklkcRrNhcW5LxuBc68ZBlzNmSXXi0aHXWNFO2fj6tX+E+oC0EHLUBObdBI1AHevwCeYLZ7XNG4TZsXAH3jOpPFVlkceSyjfAowAdRZVZlD2vDAdWuk2AYIMkE+yRV8NAJJgyQWxdpHG9grrtTBiHPpyIO/wAQaIEHlN/JV3atABrXCAdIDT3gScxJ3wYHkQoxzT39SZKhTh6+U3uL25xr8lte0zcQdY89FlV2c8NzOpua3ibA8odc9FsqVc9QEj8M75m0jfwTrXYoaQN61YnDMqCHtB57x5FTjTGWoOGnRxH0UYKKUlTDgrW1dk/CGdrpbMX1E/NQsFXyVGO/C5rvykFM+0mKktpDd3nf8R8z6JOAuVmUdbUeDRG63Pqbs7ifiYdjuQTNUr7Ksd8TBsBMkNAPmLH5K6rjtU6NyBCEKABCFrxFYMaST/fkgBXtqtmc2mNNXfQLRgKAfU4tZ5H33/2UbOSHPPiebf8Aoi4/RO9m4fIwcTcrIvPKyvJJNMSHQJGhi4nmvHOABJ0AlZwtdS5DdwufoPW/RaCxrp04EmxOvmd3QQOiUY6qKzxRc3MJgkZgWkSC5r223EFpib66J1inQ0xBd90EgS7cATvSHZGCfSa57x/Fe4taHXIm9902JMWseKq0BurPzOO++VpuL/fO48BPIqF2qxvw8C8N/wCpDGzaQ7U/lDj1UuvTymO83N/DbILgPxOPGZHrwlVn7QsRL6NBm4TAsAXd1u8aAG3MWKXVFZuosn9jHPND4lRzi57jGYkkNYSxok7pk9Ux2k8kNaDBc4C2sDX6LXhKIYxrAbNAHssMrjWBjutbqdJJOnSPRLYuqVDBjMz6bN05j5MuP9xYp+19pMw9J1WoYA05k6AKLsZsvqO4ZWDp3nf+QH+lUztxtg1axptg0qctN9X3LnRwGl+fFOxrYbHgQ4/ajqzy+o4unfoIPhA5CbBGGe+m9tRji0s3A2JBNonlp9NNNOmwAEw4bi0AZgdxAvYkGOGilVaTtQd+m883RPrxcbHUsJOrbHxwrUWVAZkX3XGtty5p252t8fEENPcp91vAn7zvW3ROtm7R/wALs17v+pUe4Mn8UAOPSD6KhuK6/hWDd5X7L8mTqp7aTyUvdY3N5TB7SDBBB4Gyh4kX0/uu4jExzsx4DntDjBywA2QRBBl2oDQZVppYwZZlznQGjjaQAAOp6KsspspYUOJIrPPcgwcujg7+U39ltwG1ocHscKbsxgGYaA23eM5t4iFnyQ17oZF0O6W1Gk5HAw4wS4kwBaDPK3JKNtYgNzgS29mtuwy4HLJ4QD1Wp1WS4ggvgOA8ZcXGSIaIDhJJlQRj++TfIJLWPh4lwjvAiDMQiONJ2iXI0bVxlSs4ue6dwA0G+Ao1Cg4OaY+8LiNeHnyTB3wXuaS11E5hnc3vU8u8tB7wOlpIQ0MD35TnYwkh8QXCIbYaXn2Tk6VUUZrfUBNSdZIb63+qi4isGNc92jQT6bhzWTNOZMpJ2jxWlMebvoPr6Jeafw4NkwWpiV9Quc5zvE4yeXLoLdEQvGoXKNB137EsfZ9M7nGPJ1/nK66vnv7KMd8PGZdzh8j/AHX0GCufmVTZqxu4nqEISi4JRtx0wJtHKx4pq90Ak7kixNYElzrtnTmbRe3JKyvavUDTgaJc5gJmDv4b/krIEiwW2gXQQGA2Fok7+9oBYjnCb4fENeJaZCrjjpQVRnUfAJO5YYRpyy7U3N5idwXlXvODd2p/RZYp5DTly5tG5jAk6SmgJ9qO+NVZSaAQDdwcQWRcgtykOBiPUSN892vdHhGRgEaxc9BA6Fadn4T4Ye4iHvMQYN/MWIkzoDxusqVaJLe8AcrRIGc6uPnMoA2UKxjKRGUe3kdPcc1zQP8A8RtF9QElrXOdHFtPutHqAfVdB27tIU8LUrTAy92bXd3W28yFTOw2GGWpUmZOQHkzUe8dEmYrJu0jXX29Vc4lgY1swAbk2Jknd5JpsLaxqioXgDJGnCDJ15OUfaWwnS51IxMyyNZmcp3TfVStj7LNNjabjLqjxm5DUtH+lpvxcUhXZRarLDQqfBwjnmA4Mc8z+J0uj1MLkLcRmLjMuIdMgku3908zbquwdpKZ/wAJWAich1sBF5NxYLi/xjME7tAIn9xpotceDQMqTmtADRE3iZJA3xu1II/lUjPma0GIceHAWcNIJmN0dQlTHvnLlbJLfFBGhMAbtd3PyW5tZ1iWgWnU2JPhF7i030TMcHOSiu5DaStkra+MNQ06bdGCABvc7xHzmB0Uk4Vs06J0b36rgNLXEnyNufJQtmMguquBysvMxc2G8H0vot9S7Wg5s9dwLg2TDJsGsGttBfRemjBQioR4X7/05rlqbkyHtEvc4VHNcGu8BIIBa2wDTvhQy0SLLqz9i4fFOoFr5p0BlNAiLR95pgtJhszqAudbe2e+jVeH0jSBLiwajLNsrrzAUdP1Mcnl4YZMbjuKcS82Op0uZMAcNAFobWM3v56f2WOHJqVHGTkFgNxN5Pn+oUo0RFtVrTVCmj3AbSfRdmafPn5jeF7tGoHOc8Ny5oMcHGZjfG/qtLaEESba2UjNnqOdDRM+OTA0tBUUrsntRHwlQ6RPDjPDyUuq4k5Rc6uI05dBb0XraeraYgn7xFx5R4Qio8NbkZ/qdxPAckAR9oYwAZ3WaxgEDg35kkk+ZVIqVS4lzvE4yeXLponHaXFyW0huhz/+I+vQJKVzupnctK4Q/GqVnrULwL1Zy417MYv4eKou/mg+Tu79Qvp7AVc1Np4hfJzHEEEai48xcL6d7HYz4mGY7kPe6x9St0x+J7UPEIQso4gbVrw2AoIwgfSc0RnMGJieNyN9/ZNK+HngeR+hUCrhtwseB/cHebJM09VgJzgHsABlrQe6BuME3O+CY5wU+2NQLKeZ3idczaVpZiSCM4mON4366jdxUqpiWuyjdN/IbrbifqiMkTdm3CUyJc4d5xk8uASjalU1cQyi0S2CHkgECRfWQbbokEcCnFeocjiwBzoOUbidyg7OoZA58Ok91ocA2xM6RPiJ8RJAGquQbsQ+NLxDW75cbEnyFp5lRKo7waQPhtGhEg5fEYjUyALg3HMLfWq5QSDp3Wj8R1cRcSbngtNBmUSRAEOdrFiRTGp396JtAQBH29SZiKfwX1HUiCCSWy0nhOkSeINlU6vZLE0u/h35hxpPieeRxj5q5bSpOc1tOGvDiDVBguAJHeDSRAFzPEDW69wOx6bQ0MlkAGWHISIhsxa93HzUOCZWUFIozdt4qi7LWZmP8zTTcesR7JlsntXQNUOq5qeVpAzCQHOIB7zeTd/4irbi6D2tOZzKjALio0fMW9QqxXwODqCX0amHJMTThzfQA/8AilOKTKaZLhl0p1GVWd1wexw1BkEEcQua7e7CVmuc6gA9hNr94DmDr04Kf/8AyzwS7C4gOOohxpv65T56wvBtnaOGP8Vpe3/uMn0qUz85TE6La2uUVqhsevmyfBeTYFsGx3ngJ/VRcQw5vhgXBiOenr9Vd8T28mi8fCcyqRDSHNcyTaZkGwk6blUdk0vFVd4WA34uOg8/1XY8MxbPK/ZGfPkTqKJDqAa6nRzgAAPqE3bNjF/LkLhWXsZQNQV8Qw0zXMspNdoxoi5aLgH6c1WW6Na5xD8Q9uY/hYTEdbFMu3Gahiafwm/Caym0U3M7pcBM94axp/7W7KnP5ae7/HP9/wCCouvN6EvtviqjW4ao4GniRmD3MkC0QA7Qg6gSdSqZ2l21VxGT4tQFw7rbZZG/w2Dja/IK5Y7buKGBBrtpvbWBbTcbPH8zmxBsJBEahc3ofxKpf91ndbzO8/viOCt00KjTStNpNb+9enoGR72mTMPRDGho0Cs1Ck2nh5cM7fE6GiHZwABmIvBtLSHC9ilmx8LnfLgCwWdJAu4ENFyJuJgEEwUbZLQQxhgNHeaM0B+Yk+IAk333Gkp8vM1FClsrFxK9pEamZnQbx57l4EJxQzfWMQLNnQfrqo9eqGNLjoBPnyHNbQkPaLHQ5tNp0hzvMGWj6+iTmyfDg2ue3uXgtTogHBPc+XkS4mSO9lMTki14EdFsZg2tMEFxy5hJyi14IG/XQrS7HRdghxdmJmbidOV1H+O619JjlOq4tZHyzXsT6tEGi1zQNLwG6gwZcTPQJbCCV4VeMaKtmS7v9jmOz4UNOrZH5SQPaFwZdS+xPHw+pTJ3g/mEfT3SuoVxGYuTtSEIWE0AsXsBsRKyQgCLVwvC/I6+v6yoVTC8CWnhx+hTdYvYDYiVWUE+QEwc5h4cY06gqQMXIl0W0ibk2kxpAPnqpVTDcLjgfodQoVXDieB58+B0IS9Mo8bgbauGaWyHfwwDIid+YkOFwZA9FgW93vENgh750zHwt6d0c7cVHktMkcCYm8XuJ8lIp4hrgW1GgtcSTvBk7wenopU09gshYAmq91RwDQHHwuD2mGhrnNIaDBECJN+BCeUGQL6m58+HQQOih4SgBDWiG+IjgJ7ovxMu9lPcYEnQJgCjbrie7u89VB2Vh5eC4d0X9OKm4ypLo37/ADMW6COpWVSgA1rB4qmvJu/981mcNWSyK3MsNgWVS6q9o73h3ENGl/dbzgXDwVHR+F/fHvf3U2myAANAlXavaRoYZ72+I91vIutPS56LZCDnJRXcG6VnOO1mM+LiHNa1nc7v8MQHkeJ3Ph0UB+emxrKjCGFxMWa5xA0J1tIMEJz2ZqNLYJIc133Ylwcc0mfERldru9tnafDsLX5M0tdmJIaBAOSCW2zQ5ttYZpa/oMbjjaxJbI58k5XMrWLxGd5doNw/CBoFa8J26PwwzEUG1iNHEgTG8gtInmFTEStGTBDIkpLgXHJKLtEjtj2hfinNzOFP7tNjRIaDrzvFz5JJTp/xG02SGMu4C8kzAk3K8OLBLqjgMrLMMGZ8t6ddmdmkmTmMd9zm/j1aCS05RbeLQoSjBbcIs23zyNNnVW06Tw5jmOaDnJYSXZicmtomBDmkb5SR73PcSZc5xk2kk6mwTXtBisxawZSB3pBkgu1bZxaNJhtrzZRsCzIw1Tusz+rz3cPVTDZau7Kv0IJCxXpKE0oa69YMa57tAJKo9WqXOLneJxk9d3QWT3tLipLaQ/qd/wAR636BIqbC4w0Fx4AEn2XN6nJqlXZGjHGl7ni9CbYPsxi6vhoP83d353Vh2f8AZfi6kZi1g6uP0WN5YLuOUJPsUsrFdd2f9jw1q1HnlIaPYT7qz7P+zLB04JptceJGb5pb6iK4LLEz5/o0HPMMa539IJ+S6V9lnZzEMrfFe0tBgQdYBmTwXWcL2eoU/CwegTGlRa3wgDySJ5nJUMjjS3PYKFmhJGAhCEACEIQALxzQdV6hAEapheHodOh1ChVMNB/Cfb10Psmy8IlVcU+QE8uZx8x+nBb/APGyL+dp73BulrxrClPw34fQ3H9uih18Px7p/wBp6/qqaZR4A1YGnmdJuOPHeT6n3UrADO51U6Gzf6R+uvVaq7crG0we9UsT/KNT++KY0qYaABoFaEaQGahbX2c3EUnUn6HQjVpGhCmoTE2naBqzlm0OzmJwmZzAHs/EGh0QZBymYI4quYnEPeZe5zjzJMdNy7skO2uymHxEnLkf+JkCfMaFdPB4jT+Yr+65Ms+nv+LOQqFtOuWthviJAtcgOtPLzVu212QxFCSB8Rn4m6jzG5Vp9AEzHeHnziRviT6rrQyxyRuDsyuDi/Mhfh6UObSHhYJfYEFxuB9VbsLQdRZnzNcyA8jITDiO4WukTc5SWmROiVdnMAA8d6XA57gE1CCO6GyJtumYG8qV2sx2QZby25k+IuALQRA0/mGZVlu9P9k/cgOl7ybZnEncBJM+QC34+pcMiA0ARYmRrJGu/wBV7s2i5tL4zjDhDbCzjvEHppwKX4yvla52/dzcdAmXb9ilGwr1rSYAEk2A4k6BSdjYZrKTn1O9YwDBlxN7HdJAtpdWH7PtkfGxHxHDuUr+b/ujpc9AlZ86x43L9stDHqkkNdjfZnhw0PrtD6rrvJvc7gCYAGnRWnB9m8PTENpgdITdC8y5N8nTSS4NNPCsbo0DotoC9QoJBCEIAEIQgAQhCABCEIAEIQgAQhCABCEIAEEIQgDUzDtDswF1tQhAAhCEACEIQAJFtrspQxEktyP/ABNt6jQp6hWjOUXcXRDSapnJNt9j69CXAfEYPvN1Hm3UKr18OHEFwMtMjXXmF9BpDtrsnh8RJLcj/wATYHqNCunh8Sa2yq/uZp9N3icoxuIDg1rJytG/Unf5JUwfFrAC4ZvF+8eQ4C6tu2+x9ehJA+Iz8TZJHmNyRYR/w3SGtPEEcd/I811MeSGSNwdmWUXF+Y346xbTbeI0nvE8uPrquudltkDDYdjPvkS88XHX006KhdgNk/HxPxXCWUr33vPhHONfRdUXG8Qzap6Fwv8ATZ08KWp9wQhC55oBCEIAEIQgAQhCABCEIAEIQgAQhCABCEIAEIQgAQhCABCEIAEIQgAQhCABCEIAEIQgASDbfZfDVu85mV3Fndnz3FCFaMnF3F0Q0nyMtkbLp4emGUmw3U7ySd5O9TUIVSQQhCABCEIAEIQgAQhCABCEIA//2Q=="/>
          <p:cNvSpPr>
            <a:spLocks noChangeAspect="1" noChangeArrowheads="1"/>
          </p:cNvSpPr>
          <p:nvPr/>
        </p:nvSpPr>
        <p:spPr bwMode="auto">
          <a:xfrm>
            <a:off x="175022" y="-192614"/>
            <a:ext cx="342900" cy="406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9" name="AutoShape 4" descr="data:image/jpeg;base64,/9j/4AAQSkZJRgABAQAAAQABAAD/2wCEAAkGBxQTEhQUExQWFhQXGBgaFxcXGBcYGBQYFxkaFhgXFxgYHCggGRolHRoXITEhJSkrLi4uGB8zODMvNygtLisBCgoKDg0OGxAQGywkICUsLCwsNCwsLCwsLCwvLCwsLCwsLCwsLCwsLCwsLCwsLCwsLCwsLCwsLCwsLCwsLCwsLP/AABEIAMQBAQMBIgACEQEDEQH/xAAcAAACAgMBAQAAAAAAAAAAAAAABQQGAgMHAQj/xABBEAABAwIDBQYDBgQFBAMBAAABAAIRAyEEEjEFQVFhgQYiMnGRoROxwQdCUpLR8CNicuEUM4KiwkNjsvFTc5MW/8QAGgEAAgMBAQAAAAAAAAAAAAAAAAMBAgQFBv/EACsRAAICAQMCBAYDAQAAAAAAAAABAhEDEiExBEEFIlFxEyNCYcHwMpGx4f/aAAwDAQACEQMRAD8A7ihCEACEIQAIQhAAhC1YirlaSgDahLMNtKdfbqmFOqDoVWMlLgDNCEKwHjiqtje2dGjXfSc10NMFzYdeATLd0TulWLHYgU2OedGgk+QErmXZvZjMVUq1KzJBkkSfFUMk2OogpM5Uxc5NUkdB2dt+hW/y6rCfwk5XflddMg9c6xvYhutGq5vJ4Dh62I91EZh9o4XwOc9o/C74jfyOuPRQsrI+I1/JHUkLnOC+0F7Tlr0gXb8ssd+V36qy7P7X4WpA+JkJ3VBl99PdMWRF1OL4ZYULWysCARcHeLj1CzBVrLHqEIUgCEIQAIQgoAEJTtLtNhKH+biKTeWYE/lElV8/als/OGCo8yQM3w3BoneZgx0VlCT4RDaRdkLCjVDgHNMgrNVJBCEIAEIQgAQhCABCEIAEIQgASja9eSGDr01/fJT8ZiQxt9TMJVge++T5x8vO/wAknLL6SCWMCMgBkH16dLDooppPp3H9vXd19U2csJVXFdiaI1HaP4rfv0KnU6wOhS2tSzOcGtECJ5uN4G6QIvz1WgMcHAAwSdDu8vbT1UqclyBC+0DH/DwxaLmo4Mjlq72B9VE7F4bLhmuvNQl3TRvsAlfb+uamJpUGm4Gn8zyAJ6AepurbSpBjGtGjQGjyAhUk7FPeT+xmBuWFam8xkE8bT5CJB+ei9w9cEubeWkT1Egjlr6Jpg2Q3zP8AZTCOplkrK5imB/drUg7lAd7OAcOgSfEdlMM+fhudSd+EE+7H3V6xdam0fxC2OBvPRLXOw9S2Yjk4HL6PEeis8T7Mh40yjv2BjMOZoVM39JyO6tNiVsods8VQtiaeaPxs+GT5OAg+iub9kPb4Hnym3o6fYhRa7agEVKbXN32j2dLf9ypUkU0SXDNOze3OHqRnzUzz7zfUforDhMcyoJpva8fyuBVSq9ncNVBIpmkZ+5LPbwnolOJ7I1mHNQrAxpmljvztMFWWRkqclyi1dpO2NDBf5rK5/oovLf8A9CAz3VF2h9tP/wAGGngaj/o0fVT27ax+GtVa5zN+doqNI/raZ9Vuw2y8BtCnWqVsIykaYzPq0jkJsSSS2NwJvK048uP6kGty2TKHtL7Uto1PDUZSH/bY2fV8lVfaO2cRX/zq9Wpyc9xH5dPZQi4EktByknLOuWe7POF7C6ShFcIU5N8mDRwWwBYQs2uVip9F/Ztj/i4OmSZIaJ8wIPurYuU/YntCWPpk+FxjyN/1XVlzJqpNGyLtAhCFUkEIQgAQhCABCEIAEIWjHYgU2F3DTz3IboBLtqoX1MrdGi/Cf38ljsdhzW3G53EcFGEht5zP8tD7p/g6GRgbv3+axJa5WVW7NxWqvUytJieA4k2A6mAtkrU7vPHBt/8AUdB0F+oTy57h6WVoBudSeJNyfVbDr5X8ihQ9p1ctJ381rc9esSggo+yKLq+0HVXAgS6oMwI7oGSnEjTQ9Crm/jG75blFwWKzH4j8rS6GNGml4Em+oWjH4tzhUYNAQyRmmTOaYFrDd+IaJTYlbG/ZNM5S4iHPcTBEb4H75p7WeKbCdzR6wFCwNAAsaNGj5CPmstvPilEeJwHl976R1TsS2sZHgQVHlxLnXJ1/fBYoQmlhvsPGGfhu0+7yjUfonarGyac1mcpPoCPqrFiamVpO+LeZsPdAC3KMziAILjy07v0UfEPylsC5MdLkn2PqpOgjkoze9U5Nb7uP6NH5lkbsWxL2zxnw8M5u+oQwf+TvPugpHtvENwuw3zZ2KOS2pFUZSQP/AK2uK2dt6xqYilQaJ0/NUcAPQAHqk/2x1c1XC4NhhlGnncAJMu7lO3k135k7BFOSsouWzl7gJMGRukQY5gLwFTxhWAjMbXzA2O8CLayNFicQ0Whp4wIm5BvrcH1AXX1+iFURYWMKTiMUHCA20kidRJ5W0gdFGBVlfcC7/ZJj/h4wtmzx7tP6Er6CBXy12ZxXwsVRfwcB+bu/VfT2Bq5qbTxCxdQqlZoxPY3oQhIGAhCEACEIQAIQhAAkG2qxe8U26NueEpzi64YxzjuHvuVYDnQZHj3zx/fqs+eVLSQyXsumalTO77vz3fvknZCjYRgptay8m+mp89LKVCiEaW5KMHOgTw3ceAHmvKVOBfXU+Z1Q4S4Dc25893pr6LYSrgYlI+0lSQ2mDl3mZi/d1HLN6p4DcKt41wqViTGUEy47gLRMxGVrjpv1UMiT2NdUXYze1pc5ou78cWOhhrYOtumOFol1SkHEkjNUMkzJjKCN0CPVYPcH5yBeo8MucwjeAQNBa1xexU/ZRkveRAnKDABytt+nok9xXLHeAbqeg6fv2WG2ac0nfy3HTjyWmjtem0Ad70XmL2pScxzQSSQR4SNRGpELZFUhyESEIDZgaSQJ4TaVIDjYWEMmoRaIbzm5Py91N2i/wtHn6f3I9FLYwAADQCB0VV7Z7SFOlUM95xDGRMgi5cI4X9ApUHNqEeXsVk6VkTG9qaAlkmYcCQLAxpPGUx2G6aDXFwcTBJBm4AF+gC5QSt2Fx9SnIY9zQQQYOoNtF08vg8dPy3v9/wB2Mi6jfctPZemcRtF9YiWtLndBDKftfoud9rMS/FYzE1i85C+aYGmRgyAzoLNn/VKuOxNujC4bFBrXOrPpkUjbUNIaCSZmTMrlDmub3XSCNQZlZMXSZMUnrVF1NOJtxlANNnAjzBO8XHSeqjheoC2JUip4sl5K9Kkg9a7eNy+muxWN+LhabuIB9V8yruH2MbQzYb4ZN2kj3kexCy9Stkx2J70dIQhCxjwQhCABCEIAEIWrE1gxpcdwRwAq2xWzPFObC7tLncL/ALutOz6Qc8vPhbfr6n57lok5S4zneel0xfSDWNpCJdEi0x5EQ4DeOErGvPK3++hHJls9pc51R0SbNsAQ3gd/7Km1KgaCTuWMhrQOFgoheXOAjSCfO8W9+gTrSLEqj4b6m58/7adEqxVR1SqBTflDDEiHCdXBwBlpsADEeIHVS9o4r4dMvmDDokEybkSBeIE9Cl+zcHkzuIIfUMNLgMwESdCYE5jAMaGJNwgYvrQypU4Ahvynq6PRVvDVYY95J4CBBGbujLm1IAcepTnbTg2k1gtInQmwgAQL6keUJRlAFNgAh7i45gN9gQRFy0Hwwb7hquTFze5hIabXNNriJhpzVSTH4RqPRNAz4dECwMRbibmPdLw3OW2Bzvm1hkZoDABcLOAkbtyb4rCioA1wBAMjkYInzuVWLplYipCl1NmEeF3r+z7Qo78O9urbcR+gmPVaVkixqkjBeEILh047vVeqydkjvB7ZERUsQNdzo+RXM+1m0/i1iJ7rJaOZmXnqfkFYNvY34VIkeI2b57z0CoRK7HhmDd5X7L8/vuZOpn9J6vFi+4s4DzME+XFRy4/uV2UjGS5WrE4ZlQQ9oPPePI7lIwuGLqdR2uQNn/VI15fVQRVMhVpS2JuhZiuz5Emm7NwBsR+vDck78M4AlzSI42/e/wBFdWunRa8TRa8Q8T8x5FZMnS3vEasnqUkBepzjdhECaZzcjE9NxSd7SDBBBGoNiskoSjyi6aZiuj/Yvj8mIfTnxQ76H6LnCsPYPGfCxtI7nEt9bj3ASMyuDGQdSPplC10Hy0HiAti5xqBCEIAEIQgASfa9XM9tMaC7o18k0xFUMaXHQBVd/el7pzOMjh8tyRnnSohk/BMD6mY+Fm/Qcen9lPwgzFzyIkwL2IFpiSOo1nRR20i1jaY8ToLjwB6GOojVMadMNAA0CIRpEo0YhwAJO4c/Qc1hTpw2fvam+h9d1h0RXMuDdw7x+nvfoFhtGuKTM1p3ZjlDjuE7kMBRtZ5q1GUQLTDgWNIcIzS0m4IHlv4XYNBLhrY5RN7C7jJ8o6DioWyKENLxma55gNc6S25k6CDYk2GgmTdMqJDZfq1rY10AuT529gq8gJtv1i+sGAW0Dp0I5b7uIPlyUGs4F1R24N+GzSBPd1DuTuBubqbh8M/4zi8Ab+M21Mc3O9FltGlD2uyDKO+4wNW6XjXUdVSXImW4bLo9938gDG26uI66pps/CNeHvcJJcQCCQcrO7YgzEhx6pZggGUMwkl0uuBJLtAY3kx6qx4OhkY1n4QB5wNVMEWgrFuMmkRBflO8tDmidxIIdzm6108XNwAf6TP8AtMO9k1xeMp0hNR7WD+YgfPVRWU8PiBLcj+bYkTuJFxYhXcPQs4kdwpv1jN6O+hUWrshv3CWn29N/WVOOyI8L3ET4anfEbwJ0S3tfiRhqBcxzg93daJkSRc97SBw5KcWKc5qMeWVa0q2c/wC0mLz1S2ZawloPHidOPySqmwkgAHpBNuSJUdtYl3DmNQRvXs8eNQgorsc2UtTtk04TK3vMdAMklkcRrNhcW5LxuBc68ZBlzNmSXXi0aHXWNFO2fj6tX+E+oC0EHLUBObdBI1AHevwCeYLZ7XNG4TZsXAH3jOpPFVlkceSyjfAowAdRZVZlD2vDAdWuk2AYIMkE+yRV8NAJJgyQWxdpHG9grrtTBiHPpyIO/wAQaIEHlN/JV3atABrXCAdIDT3gScxJ3wYHkQoxzT39SZKhTh6+U3uL25xr8lte0zcQdY89FlV2c8NzOpua3ibA8odc9FsqVc9QEj8M75m0jfwTrXYoaQN61YnDMqCHtB57x5FTjTGWoOGnRxH0UYKKUlTDgrW1dk/CGdrpbMX1E/NQsFXyVGO/C5rvykFM+0mKktpDd3nf8R8z6JOAuVmUdbUeDRG63Pqbs7ifiYdjuQTNUr7Ksd8TBsBMkNAPmLH5K6rjtU6NyBCEKABCFrxFYMaST/fkgBXtqtmc2mNNXfQLRgKAfU4tZ5H33/2UbOSHPPiebf8Aoi4/RO9m4fIwcTcrIvPKyvJJNMSHQJGhi4nmvHOABJ0AlZwtdS5DdwufoPW/RaCxrp04EmxOvmd3QQOiUY6qKzxRc3MJgkZgWkSC5r223EFpib66J1inQ0xBd90EgS7cATvSHZGCfSa57x/Fe4taHXIm9902JMWseKq0BurPzOO++VpuL/fO48BPIqF2qxvw8C8N/wCpDGzaQ7U/lDj1UuvTymO83N/DbILgPxOPGZHrwlVn7QsRL6NBm4TAsAXd1u8aAG3MWKXVFZuosn9jHPND4lRzi57jGYkkNYSxok7pk9Ux2k8kNaDBc4C2sDX6LXhKIYxrAbNAHssMrjWBjutbqdJJOnSPRLYuqVDBjMz6bN05j5MuP9xYp+19pMw9J1WoYA05k6AKLsZsvqO4ZWDp3nf+QH+lUztxtg1axptg0qctN9X3LnRwGl+fFOxrYbHgQ4/ajqzy+o4unfoIPhA5CbBGGe+m9tRji0s3A2JBNonlp9NNNOmwAEw4bi0AZgdxAvYkGOGilVaTtQd+m883RPrxcbHUsJOrbHxwrUWVAZkX3XGtty5p252t8fEENPcp91vAn7zvW3ROtm7R/wALs17v+pUe4Mn8UAOPSD6KhuK6/hWDd5X7L8mTqp7aTyUvdY3N5TB7SDBBB4Gyh4kX0/uu4jExzsx4DntDjBywA2QRBBl2oDQZVppYwZZlznQGjjaQAAOp6KsspspYUOJIrPPcgwcujg7+U39ltwG1ocHscKbsxgGYaA23eM5t4iFnyQ17oZF0O6W1Gk5HAw4wS4kwBaDPK3JKNtYgNzgS29mtuwy4HLJ4QD1Wp1WS4ggvgOA8ZcXGSIaIDhJJlQRj++TfIJLWPh4lwjvAiDMQiONJ2iXI0bVxlSs4ue6dwA0G+Ao1Cg4OaY+8LiNeHnyTB3wXuaS11E5hnc3vU8u8tB7wOlpIQ0MD35TnYwkh8QXCIbYaXn2Tk6VUUZrfUBNSdZIb63+qi4isGNc92jQT6bhzWTNOZMpJ2jxWlMebvoPr6Jeafw4NkwWpiV9Quc5zvE4yeXLoLdEQvGoXKNB137EsfZ9M7nGPJ1/nK66vnv7KMd8PGZdzh8j/AHX0GCufmVTZqxu4nqEISi4JRtx0wJtHKx4pq90Ak7kixNYElzrtnTmbRe3JKyvavUDTgaJc5gJmDv4b/krIEiwW2gXQQGA2Fok7+9oBYjnCb4fENeJaZCrjjpQVRnUfAJO5YYRpyy7U3N5idwXlXvODd2p/RZYp5DTly5tG5jAk6SmgJ9qO+NVZSaAQDdwcQWRcgtykOBiPUSN892vdHhGRgEaxc9BA6Fadn4T4Ye4iHvMQYN/MWIkzoDxusqVaJLe8AcrRIGc6uPnMoA2UKxjKRGUe3kdPcc1zQP8A8RtF9QElrXOdHFtPutHqAfVdB27tIU8LUrTAy92bXd3W28yFTOw2GGWpUmZOQHkzUe8dEmYrJu0jXX29Vc4lgY1swAbk2Jknd5JpsLaxqioXgDJGnCDJ15OUfaWwnS51IxMyyNZmcp3TfVStj7LNNjabjLqjxm5DUtH+lpvxcUhXZRarLDQqfBwjnmA4Mc8z+J0uj1MLkLcRmLjMuIdMgku3908zbquwdpKZ/wAJWAich1sBF5NxYLi/xjME7tAIn9xpotceDQMqTmtADRE3iZJA3xu1II/lUjPma0GIceHAWcNIJmN0dQlTHvnLlbJLfFBGhMAbtd3PyW5tZ1iWgWnU2JPhF7i030TMcHOSiu5DaStkra+MNQ06bdGCABvc7xHzmB0Uk4Vs06J0b36rgNLXEnyNufJQtmMguquBysvMxc2G8H0vot9S7Wg5s9dwLg2TDJsGsGttBfRemjBQioR4X7/05rlqbkyHtEvc4VHNcGu8BIIBa2wDTvhQy0SLLqz9i4fFOoFr5p0BlNAiLR95pgtJhszqAudbe2e+jVeH0jSBLiwajLNsrrzAUdP1Mcnl4YZMbjuKcS82Op0uZMAcNAFobWM3v56f2WOHJqVHGTkFgNxN5Pn+oUo0RFtVrTVCmj3AbSfRdmafPn5jeF7tGoHOc8Ny5oMcHGZjfG/qtLaEESba2UjNnqOdDRM+OTA0tBUUrsntRHwlQ6RPDjPDyUuq4k5Rc6uI05dBb0XraeraYgn7xFx5R4Qio8NbkZ/qdxPAckAR9oYwAZ3WaxgEDg35kkk+ZVIqVS4lzvE4yeXLponHaXFyW0huhz/+I+vQJKVzupnctK4Q/GqVnrULwL1Zy417MYv4eKou/mg+Tu79Qvp7AVc1Np4hfJzHEEEai48xcL6d7HYz4mGY7kPe6x9St0x+J7UPEIQso4gbVrw2AoIwgfSc0RnMGJieNyN9/ZNK+HngeR+hUCrhtwseB/cHebJM09VgJzgHsABlrQe6BuME3O+CY5wU+2NQLKeZ3idczaVpZiSCM4mON4366jdxUqpiWuyjdN/IbrbifqiMkTdm3CUyJc4d5xk8uASjalU1cQyi0S2CHkgECRfWQbbokEcCnFeocjiwBzoOUbidyg7OoZA58Ok91ocA2xM6RPiJ8RJAGquQbsQ+NLxDW75cbEnyFp5lRKo7waQPhtGhEg5fEYjUyALg3HMLfWq5QSDp3Wj8R1cRcSbngtNBmUSRAEOdrFiRTGp396JtAQBH29SZiKfwX1HUiCCSWy0nhOkSeINlU6vZLE0u/h35hxpPieeRxj5q5bSpOc1tOGvDiDVBguAJHeDSRAFzPEDW69wOx6bQ0MlkAGWHISIhsxa93HzUOCZWUFIozdt4qi7LWZmP8zTTcesR7JlsntXQNUOq5qeVpAzCQHOIB7zeTd/4irbi6D2tOZzKjALio0fMW9QqxXwODqCX0amHJMTThzfQA/8AilOKTKaZLhl0p1GVWd1wexw1BkEEcQua7e7CVmuc6gA9hNr94DmDr04Kf/8AyzwS7C4gOOohxpv65T56wvBtnaOGP8Vpe3/uMn0qUz85TE6La2uUVqhsevmyfBeTYFsGx3ngJ/VRcQw5vhgXBiOenr9Vd8T28mi8fCcyqRDSHNcyTaZkGwk6blUdk0vFVd4WA34uOg8/1XY8MxbPK/ZGfPkTqKJDqAa6nRzgAAPqE3bNjF/LkLhWXsZQNQV8Qw0zXMspNdoxoi5aLgH6c1WW6Na5xD8Q9uY/hYTEdbFMu3Gahiafwm/Caym0U3M7pcBM94axp/7W7KnP5ae7/HP9/wCCouvN6EvtviqjW4ao4GniRmD3MkC0QA7Qg6gSdSqZ2l21VxGT4tQFw7rbZZG/w2Dja/IK5Y7buKGBBrtpvbWBbTcbPH8zmxBsJBEahc3ofxKpf91ndbzO8/viOCt00KjTStNpNb+9enoGR72mTMPRDGho0Cs1Ck2nh5cM7fE6GiHZwABmIvBtLSHC9ilmx8LnfLgCwWdJAu4ENFyJuJgEEwUbZLQQxhgNHeaM0B+Yk+IAk333Gkp8vM1FClsrFxK9pEamZnQbx57l4EJxQzfWMQLNnQfrqo9eqGNLjoBPnyHNbQkPaLHQ5tNp0hzvMGWj6+iTmyfDg2ue3uXgtTogHBPc+XkS4mSO9lMTki14EdFsZg2tMEFxy5hJyi14IG/XQrS7HRdghxdmJmbidOV1H+O619JjlOq4tZHyzXsT6tEGi1zQNLwG6gwZcTPQJbCCV4VeMaKtmS7v9jmOz4UNOrZH5SQPaFwZdS+xPHw+pTJ3g/mEfT3SuoVxGYuTtSEIWE0AsXsBsRKyQgCLVwvC/I6+v6yoVTC8CWnhx+hTdYvYDYiVWUE+QEwc5h4cY06gqQMXIl0W0ibk2kxpAPnqpVTDcLjgfodQoVXDieB58+B0IS9Mo8bgbauGaWyHfwwDIid+YkOFwZA9FgW93vENgh750zHwt6d0c7cVHktMkcCYm8XuJ8lIp4hrgW1GgtcSTvBk7wenopU09gshYAmq91RwDQHHwuD2mGhrnNIaDBECJN+BCeUGQL6m58+HQQOih4SgBDWiG+IjgJ7ovxMu9lPcYEnQJgCjbrie7u89VB2Vh5eC4d0X9OKm4ypLo37/ADMW6COpWVSgA1rB4qmvJu/981mcNWSyK3MsNgWVS6q9o73h3ENGl/dbzgXDwVHR+F/fHvf3U2myAANAlXavaRoYZ72+I91vIutPS56LZCDnJRXcG6VnOO1mM+LiHNa1nc7v8MQHkeJ3Ph0UB+emxrKjCGFxMWa5xA0J1tIMEJz2ZqNLYJIc133Ylwcc0mfERldru9tnafDsLX5M0tdmJIaBAOSCW2zQ5ttYZpa/oMbjjaxJbI58k5XMrWLxGd5doNw/CBoFa8J26PwwzEUG1iNHEgTG8gtInmFTEStGTBDIkpLgXHJKLtEjtj2hfinNzOFP7tNjRIaDrzvFz5JJTp/xG02SGMu4C8kzAk3K8OLBLqjgMrLMMGZ8t6ddmdmkmTmMd9zm/j1aCS05RbeLQoSjBbcIs23zyNNnVW06Tw5jmOaDnJYSXZicmtomBDmkb5SR73PcSZc5xk2kk6mwTXtBisxawZSB3pBkgu1bZxaNJhtrzZRsCzIw1Tusz+rz3cPVTDZau7Kv0IJCxXpKE0oa69YMa57tAJKo9WqXOLneJxk9d3QWT3tLipLaQ/qd/wAR636BIqbC4w0Fx4AEn2XN6nJqlXZGjHGl7ni9CbYPsxi6vhoP83d353Vh2f8AZfi6kZi1g6uP0WN5YLuOUJPsUsrFdd2f9jw1q1HnlIaPYT7qz7P+zLB04JptceJGb5pb6iK4LLEz5/o0HPMMa539IJ+S6V9lnZzEMrfFe0tBgQdYBmTwXWcL2eoU/CwegTGlRa3wgDySJ5nJUMjjS3PYKFmhJGAhCEACEIQALxzQdV6hAEapheHodOh1ChVMNB/Cfb10Psmy8IlVcU+QE8uZx8x+nBb/APGyL+dp73BulrxrClPw34fQ3H9uih18Px7p/wBp6/qqaZR4A1YGnmdJuOPHeT6n3UrADO51U6Gzf6R+uvVaq7crG0we9UsT/KNT++KY0qYaABoFaEaQGahbX2c3EUnUn6HQjVpGhCmoTE2naBqzlm0OzmJwmZzAHs/EGh0QZBymYI4quYnEPeZe5zjzJMdNy7skO2uymHxEnLkf+JkCfMaFdPB4jT+Yr+65Ms+nv+LOQqFtOuWthviJAtcgOtPLzVu212QxFCSB8Rn4m6jzG5Vp9AEzHeHnziRviT6rrQyxyRuDsyuDi/Mhfh6UObSHhYJfYEFxuB9VbsLQdRZnzNcyA8jITDiO4WukTc5SWmROiVdnMAA8d6XA57gE1CCO6GyJtumYG8qV2sx2QZby25k+IuALQRA0/mGZVlu9P9k/cgOl7ybZnEncBJM+QC34+pcMiA0ARYmRrJGu/wBV7s2i5tL4zjDhDbCzjvEHppwKX4yvla52/dzcdAmXb9ilGwr1rSYAEk2A4k6BSdjYZrKTn1O9YwDBlxN7HdJAtpdWH7PtkfGxHxHDuUr+b/ujpc9AlZ86x43L9stDHqkkNdjfZnhw0PrtD6rrvJvc7gCYAGnRWnB9m8PTENpgdITdC8y5N8nTSS4NNPCsbo0DotoC9QoJBCEIAEIQgAQhCABCEIAEIQgAQhCABCEIAEEIQgDUzDtDswF1tQhAAhCEACEIQAJFtrspQxEktyP/ABNt6jQp6hWjOUXcXRDSapnJNt9j69CXAfEYPvN1Hm3UKr18OHEFwMtMjXXmF9BpDtrsnh8RJLcj/wATYHqNCunh8Sa2yq/uZp9N3icoxuIDg1rJytG/Unf5JUwfFrAC4ZvF+8eQ4C6tu2+x9ehJA+Iz8TZJHmNyRYR/w3SGtPEEcd/I811MeSGSNwdmWUXF+Y346xbTbeI0nvE8uPrquudltkDDYdjPvkS88XHX006KhdgNk/HxPxXCWUr33vPhHONfRdUXG8Qzap6Fwv8ATZ08KWp9wQhC55oBCEIAEIQgAQhCABCEIAEIQgAQhCABCEIAEIQgAQhCABCEIAEIQgAQhCABCEIAEIQgASDbfZfDVu85mV3Fndnz3FCFaMnF3F0Q0nyMtkbLp4emGUmw3U7ySd5O9TUIVSQQhCABCEIAEIQgAQhCABCEIA//2Q=="/>
          <p:cNvSpPr>
            <a:spLocks noChangeAspect="1" noChangeArrowheads="1"/>
          </p:cNvSpPr>
          <p:nvPr/>
        </p:nvSpPr>
        <p:spPr bwMode="auto">
          <a:xfrm>
            <a:off x="346473" y="10585"/>
            <a:ext cx="342900" cy="406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15" name="AutoShape 10" descr="http://images.by.prom.st/16263252_igh0zt_ios7_st__other_mail.ico"/>
          <p:cNvSpPr>
            <a:spLocks noChangeAspect="1" noChangeArrowheads="1"/>
          </p:cNvSpPr>
          <p:nvPr/>
        </p:nvSpPr>
        <p:spPr bwMode="auto">
          <a:xfrm>
            <a:off x="517922" y="213784"/>
            <a:ext cx="342900" cy="406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27" name="Título 3"/>
          <p:cNvSpPr txBox="1">
            <a:spLocks/>
          </p:cNvSpPr>
          <p:nvPr/>
        </p:nvSpPr>
        <p:spPr>
          <a:xfrm>
            <a:off x="1087192" y="154048"/>
            <a:ext cx="5757788" cy="466138"/>
          </a:xfrm>
          <a:prstGeom prst="rect">
            <a:avLst/>
          </a:prstGeom>
        </p:spPr>
        <p:txBody>
          <a:bodyPr vert="horz" lIns="91429" tIns="45715" rIns="91429" bIns="45715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2400" dirty="0" smtClean="0">
                <a:solidFill>
                  <a:schemeClr val="accent3"/>
                </a:solidFill>
                <a:latin typeface="Calibri Light" panose="020F0302020204030204" pitchFamily="34" charset="0"/>
                <a:cs typeface="Microsoft Sans Serif" panose="020B0604020202020204" pitchFamily="34" charset="0"/>
              </a:rPr>
              <a:t>O ESTATUTO DA PESSOA COM DEFICIÊNCIA  </a:t>
            </a:r>
            <a:r>
              <a:rPr lang="pt-BR" sz="2400" b="1" dirty="0" smtClean="0">
                <a:solidFill>
                  <a:schemeClr val="accent3"/>
                </a:solidFill>
                <a:latin typeface="Calibri Light" panose="020F0302020204030204" pitchFamily="34" charset="0"/>
                <a:cs typeface="Microsoft Sans Serif" panose="020B0604020202020204" pitchFamily="34" charset="0"/>
              </a:rPr>
              <a:t>Lei 13.146/2015</a:t>
            </a:r>
          </a:p>
          <a:p>
            <a:pPr algn="l"/>
            <a:r>
              <a:rPr lang="pt-BR" sz="2400" dirty="0" smtClean="0">
                <a:solidFill>
                  <a:schemeClr val="accent3"/>
                </a:solidFill>
                <a:latin typeface="Calibri Light" panose="020F0302020204030204" pitchFamily="34" charset="0"/>
                <a:cs typeface="Microsoft Sans Serif" panose="020B0604020202020204" pitchFamily="34" charset="0"/>
              </a:rPr>
              <a:t>  </a:t>
            </a:r>
            <a:endParaRPr lang="pt-BR" sz="2400" dirty="0">
              <a:solidFill>
                <a:schemeClr val="accent3"/>
              </a:solidFill>
              <a:latin typeface="Calibri Light" panose="020F0302020204030204" pitchFamily="34" charset="0"/>
              <a:cs typeface="Microsoft Sans Serif" panose="020B0604020202020204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0" y="1103120"/>
            <a:ext cx="10287000" cy="288032"/>
            <a:chOff x="0" y="980728"/>
            <a:chExt cx="10287000" cy="288032"/>
          </a:xfrm>
        </p:grpSpPr>
        <p:sp>
          <p:nvSpPr>
            <p:cNvPr id="18" name="Rectangle 17"/>
            <p:cNvSpPr/>
            <p:nvPr/>
          </p:nvSpPr>
          <p:spPr>
            <a:xfrm>
              <a:off x="895028" y="980728"/>
              <a:ext cx="9391972" cy="288032"/>
            </a:xfrm>
            <a:prstGeom prst="rect">
              <a:avLst/>
            </a:prstGeom>
            <a:ln w="57150" cmpd="sng">
              <a:solidFill>
                <a:schemeClr val="bg1">
                  <a:lumMod val="90000"/>
                </a:schemeClr>
              </a:solidFill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0" y="980728"/>
              <a:ext cx="895028" cy="288032"/>
            </a:xfrm>
            <a:prstGeom prst="rect">
              <a:avLst/>
            </a:prstGeom>
            <a:solidFill>
              <a:schemeClr val="accent4">
                <a:lumMod val="90000"/>
                <a:lumOff val="10000"/>
              </a:schemeClr>
            </a:solidFill>
            <a:ln w="57150" cmpd="sng">
              <a:solidFill>
                <a:srgbClr val="E0E0E0"/>
              </a:solidFill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/>
              </a:endParaRPr>
            </a:p>
          </p:txBody>
        </p:sp>
      </p:grpSp>
      <p:pic>
        <p:nvPicPr>
          <p:cNvPr id="36" name="Picture 4" descr="http://3.bp.blogspot.com/-DAaWWLhlNVM/UZFjHrKsc0I/AAAAAAAAVcY/42CLjv4ZszY/s1600/CAU-BR-logo-03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9804" y="230905"/>
            <a:ext cx="2151782" cy="63150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32933" y="1614282"/>
            <a:ext cx="9035749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60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kumimoji="0" lang="pt-BR" altLang="pt-BR" sz="3200" b="0" i="0" u="none" strike="noStrike" cap="none" normalizeH="0" baseline="0" dirty="0" smtClean="0">
                <a:ln>
                  <a:noFill/>
                </a:ln>
                <a:solidFill>
                  <a:schemeClr val="accent3"/>
                </a:solidFill>
                <a:effectLst/>
                <a:cs typeface="Arial" panose="020B0604020202020204" pitchFamily="34" charset="0"/>
              </a:rPr>
              <a:t> </a:t>
            </a:r>
            <a:r>
              <a:rPr lang="pt-BR" sz="3200" dirty="0" smtClean="0">
                <a:solidFill>
                  <a:schemeClr val="accent3"/>
                </a:solidFill>
              </a:rPr>
              <a:t> </a:t>
            </a:r>
            <a:r>
              <a:rPr lang="pt-BR" sz="3200" i="1" dirty="0" smtClean="0">
                <a:solidFill>
                  <a:schemeClr val="accent3"/>
                </a:solidFill>
              </a:rPr>
              <a:t> </a:t>
            </a:r>
            <a:r>
              <a:rPr lang="pt-BR" sz="3200" dirty="0">
                <a:solidFill>
                  <a:schemeClr val="accent3"/>
                </a:solidFill>
              </a:rPr>
              <a:t>CAPÍTULO II – Da Igualdade e da Não Discriminação</a:t>
            </a:r>
          </a:p>
        </p:txBody>
      </p:sp>
      <p:sp>
        <p:nvSpPr>
          <p:cNvPr id="2" name="Retângulo 1"/>
          <p:cNvSpPr/>
          <p:nvPr/>
        </p:nvSpPr>
        <p:spPr>
          <a:xfrm>
            <a:off x="346473" y="3208688"/>
            <a:ext cx="9685113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200" dirty="0">
                <a:solidFill>
                  <a:schemeClr val="accent3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Art. 8º É dever do Estado, da sociedade e da família assegurar à pessoa com deficiência, com prioridade, a efetivação dos </a:t>
            </a:r>
            <a:r>
              <a:rPr lang="pt-BR" sz="3200" dirty="0" smtClean="0">
                <a:solidFill>
                  <a:schemeClr val="accent3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direitos ... </a:t>
            </a:r>
            <a:r>
              <a:rPr lang="pt-BR" sz="3200" b="1" dirty="0">
                <a:solidFill>
                  <a:schemeClr val="accent3"/>
                </a:solidFill>
              </a:rPr>
              <a:t>decorrentes da Constituição </a:t>
            </a:r>
            <a:r>
              <a:rPr lang="pt-BR" sz="3200" b="1" dirty="0" smtClean="0">
                <a:solidFill>
                  <a:schemeClr val="accent3"/>
                </a:solidFill>
              </a:rPr>
              <a:t>Federal ...</a:t>
            </a:r>
            <a:endParaRPr lang="pt-BR" sz="3200" b="1" dirty="0">
              <a:solidFill>
                <a:schemeClr val="accent3"/>
              </a:solidFill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-65362" y="-53510"/>
            <a:ext cx="112082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7200" dirty="0" smtClean="0"/>
              <a:t>10</a:t>
            </a:r>
            <a:endParaRPr lang="pt-BR" sz="7200" dirty="0"/>
          </a:p>
        </p:txBody>
      </p:sp>
    </p:spTree>
    <p:extLst>
      <p:ext uri="{BB962C8B-B14F-4D97-AF65-F5344CB8AC3E}">
        <p14:creationId xmlns:p14="http://schemas.microsoft.com/office/powerpoint/2010/main" val="1524421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data:image/jpeg;base64,/9j/4AAQSkZJRgABAQAAAQABAAD/2wCEAAkGBxQTEhQUExQWFhQXGBgaFxcXGBcYGBQYFxkaFhgXFxgYHCggGRolHRoXITEhJSkrLi4uGB8zODMvNygtLisBCgoKDg0OGxAQGywkICUsLCwsNCwsLCwsLCwvLCwsLCwsLCwsLCwsLCwsLCwsLCwsLCwsLCwsLCwsLCwsLCwsLP/AABEIAMQBAQMBIgACEQEDEQH/xAAcAAACAgMBAQAAAAAAAAAAAAAABQQGAgMHAQj/xABBEAABAwIDBQYDBgQFBAMBAAABAAIRAyEEEjEFQVFhgQYiMnGRoROxwQdCUpLR8CNicuEUM4KiwkNjsvFTc5MW/8QAGgEAAgMBAQAAAAAAAAAAAAAAAAMBAgQFBv/EACsRAAICAQMCBAYDAQAAAAAAAAABAhEDEiExBEEFIlFxEyNCYcHwMpGx4f/aAAwDAQACEQMRAD8A7ihCEACEIQAIQhAAhC1YirlaSgDahLMNtKdfbqmFOqDoVWMlLgDNCEKwHjiqtje2dGjXfSc10NMFzYdeATLd0TulWLHYgU2OedGgk+QErmXZvZjMVUq1KzJBkkSfFUMk2OogpM5Uxc5NUkdB2dt+hW/y6rCfwk5XflddMg9c6xvYhutGq5vJ4Dh62I91EZh9o4XwOc9o/C74jfyOuPRQsrI+I1/JHUkLnOC+0F7Tlr0gXb8ssd+V36qy7P7X4WpA+JkJ3VBl99PdMWRF1OL4ZYULWysCARcHeLj1CzBVrLHqEIUgCEIQAIQgoAEJTtLtNhKH+biKTeWYE/lElV8/als/OGCo8yQM3w3BoneZgx0VlCT4RDaRdkLCjVDgHNMgrNVJBCEIAEIQgAQhCABCEIAEIQgASja9eSGDr01/fJT8ZiQxt9TMJVge++T5x8vO/wAknLL6SCWMCMgBkH16dLDooppPp3H9vXd19U2csJVXFdiaI1HaP4rfv0KnU6wOhS2tSzOcGtECJ5uN4G6QIvz1WgMcHAAwSdDu8vbT1UqclyBC+0DH/DwxaLmo4Mjlq72B9VE7F4bLhmuvNQl3TRvsAlfb+uamJpUGm4Gn8zyAJ6AepurbSpBjGtGjQGjyAhUk7FPeT+xmBuWFam8xkE8bT5CJB+ei9w9cEubeWkT1Egjlr6Jpg2Q3zP8AZTCOplkrK5imB/drUg7lAd7OAcOgSfEdlMM+fhudSd+EE+7H3V6xdam0fxC2OBvPRLXOw9S2Yjk4HL6PEeis8T7Mh40yjv2BjMOZoVM39JyO6tNiVsods8VQtiaeaPxs+GT5OAg+iub9kPb4Hnym3o6fYhRa7agEVKbXN32j2dLf9ypUkU0SXDNOze3OHqRnzUzz7zfUforDhMcyoJpva8fyuBVSq9ncNVBIpmkZ+5LPbwnolOJ7I1mHNQrAxpmljvztMFWWRkqclyi1dpO2NDBf5rK5/oovLf8A9CAz3VF2h9tP/wAGGngaj/o0fVT27ax+GtVa5zN+doqNI/raZ9Vuw2y8BtCnWqVsIykaYzPq0jkJsSSS2NwJvK048uP6kGty2TKHtL7Uto1PDUZSH/bY2fV8lVfaO2cRX/zq9Wpyc9xH5dPZQi4EktByknLOuWe7POF7C6ShFcIU5N8mDRwWwBYQs2uVip9F/Ztj/i4OmSZIaJ8wIPurYuU/YntCWPpk+FxjyN/1XVlzJqpNGyLtAhCFUkEIQgAQhCABCEIAEIWjHYgU2F3DTz3IboBLtqoX1MrdGi/Cf38ljsdhzW3G53EcFGEht5zP8tD7p/g6GRgbv3+axJa5WVW7NxWqvUytJieA4k2A6mAtkrU7vPHBt/8AUdB0F+oTy57h6WVoBudSeJNyfVbDr5X8ihQ9p1ctJ381rc9esSggo+yKLq+0HVXAgS6oMwI7oGSnEjTQ9Crm/jG75blFwWKzH4j8rS6GNGml4Em+oWjH4tzhUYNAQyRmmTOaYFrDd+IaJTYlbG/ZNM5S4iHPcTBEb4H75p7WeKbCdzR6wFCwNAAsaNGj5CPmstvPilEeJwHl976R1TsS2sZHgQVHlxLnXJ1/fBYoQmlhvsPGGfhu0+7yjUfonarGyac1mcpPoCPqrFiamVpO+LeZsPdAC3KMziAILjy07v0UfEPylsC5MdLkn2PqpOgjkoze9U5Nb7uP6NH5lkbsWxL2zxnw8M5u+oQwf+TvPugpHtvENwuw3zZ2KOS2pFUZSQP/AK2uK2dt6xqYilQaJ0/NUcAPQAHqk/2x1c1XC4NhhlGnncAJMu7lO3k135k7BFOSsouWzl7gJMGRukQY5gLwFTxhWAjMbXzA2O8CLayNFicQ0Whp4wIm5BvrcH1AXX1+iFURYWMKTiMUHCA20kidRJ5W0gdFGBVlfcC7/ZJj/h4wtmzx7tP6Er6CBXy12ZxXwsVRfwcB+bu/VfT2Bq5qbTxCxdQqlZoxPY3oQhIGAhCEACEIQAIQhAAkG2qxe8U26NueEpzi64YxzjuHvuVYDnQZHj3zx/fqs+eVLSQyXsumalTO77vz3fvknZCjYRgptay8m+mp89LKVCiEaW5KMHOgTw3ceAHmvKVOBfXU+Z1Q4S4Dc25893pr6LYSrgYlI+0lSQ2mDl3mZi/d1HLN6p4DcKt41wqViTGUEy47gLRMxGVrjpv1UMiT2NdUXYze1pc5ou78cWOhhrYOtumOFol1SkHEkjNUMkzJjKCN0CPVYPcH5yBeo8MucwjeAQNBa1xexU/ZRkveRAnKDABytt+nok9xXLHeAbqeg6fv2WG2ac0nfy3HTjyWmjtem0Ad70XmL2pScxzQSSQR4SNRGpELZFUhyESEIDZgaSQJ4TaVIDjYWEMmoRaIbzm5Py91N2i/wtHn6f3I9FLYwAADQCB0VV7Z7SFOlUM95xDGRMgi5cI4X9ApUHNqEeXsVk6VkTG9qaAlkmYcCQLAxpPGUx2G6aDXFwcTBJBm4AF+gC5QSt2Fx9SnIY9zQQQYOoNtF08vg8dPy3v9/wB2Mi6jfctPZemcRtF9YiWtLndBDKftfoud9rMS/FYzE1i85C+aYGmRgyAzoLNn/VKuOxNujC4bFBrXOrPpkUjbUNIaCSZmTMrlDmub3XSCNQZlZMXSZMUnrVF1NOJtxlANNnAjzBO8XHSeqjheoC2JUip4sl5K9Kkg9a7eNy+muxWN+LhabuIB9V8yruH2MbQzYb4ZN2kj3kexCy9Stkx2J70dIQhCxjwQhCABCEIAEIWrE1gxpcdwRwAq2xWzPFObC7tLncL/ALutOz6Qc8vPhbfr6n57lok5S4zneel0xfSDWNpCJdEi0x5EQ4DeOErGvPK3++hHJls9pc51R0SbNsAQ3gd/7Km1KgaCTuWMhrQOFgoheXOAjSCfO8W9+gTrSLEqj4b6m58/7adEqxVR1SqBTflDDEiHCdXBwBlpsADEeIHVS9o4r4dMvmDDokEybkSBeIE9Cl+zcHkzuIIfUMNLgMwESdCYE5jAMaGJNwgYvrQypU4Ahvynq6PRVvDVYY95J4CBBGbujLm1IAcepTnbTg2k1gtInQmwgAQL6keUJRlAFNgAh7i45gN9gQRFy0Hwwb7hquTFze5hIabXNNriJhpzVSTH4RqPRNAz4dECwMRbibmPdLw3OW2Bzvm1hkZoDABcLOAkbtyb4rCioA1wBAMjkYInzuVWLplYipCl1NmEeF3r+z7Qo78O9urbcR+gmPVaVkixqkjBeEILh047vVeqydkjvB7ZERUsQNdzo+RXM+1m0/i1iJ7rJaOZmXnqfkFYNvY34VIkeI2b57z0CoRK7HhmDd5X7L8/vuZOpn9J6vFi+4s4DzME+XFRy4/uV2UjGS5WrE4ZlQQ9oPPePI7lIwuGLqdR2uQNn/VI15fVQRVMhVpS2JuhZiuz5Emm7NwBsR+vDck78M4AlzSI42/e/wBFdWunRa8TRa8Q8T8x5FZMnS3vEasnqUkBepzjdhECaZzcjE9NxSd7SDBBBGoNiskoSjyi6aZiuj/Yvj8mIfTnxQ76H6LnCsPYPGfCxtI7nEt9bj3ASMyuDGQdSPplC10Hy0HiAti5xqBCEIAEIQgASfa9XM9tMaC7o18k0xFUMaXHQBVd/el7pzOMjh8tyRnnSohk/BMD6mY+Fm/Qcen9lPwgzFzyIkwL2IFpiSOo1nRR20i1jaY8ToLjwB6GOojVMadMNAA0CIRpEo0YhwAJO4c/Qc1hTpw2fvam+h9d1h0RXMuDdw7x+nvfoFhtGuKTM1p3ZjlDjuE7kMBRtZ5q1GUQLTDgWNIcIzS0m4IHlv4XYNBLhrY5RN7C7jJ8o6DioWyKENLxma55gNc6S25k6CDYk2GgmTdMqJDZfq1rY10AuT529gq8gJtv1i+sGAW0Dp0I5b7uIPlyUGs4F1R24N+GzSBPd1DuTuBubqbh8M/4zi8Ab+M21Mc3O9FltGlD2uyDKO+4wNW6XjXUdVSXImW4bLo9938gDG26uI66pps/CNeHvcJJcQCCQcrO7YgzEhx6pZggGUMwkl0uuBJLtAY3kx6qx4OhkY1n4QB5wNVMEWgrFuMmkRBflO8tDmidxIIdzm6108XNwAf6TP8AtMO9k1xeMp0hNR7WD+YgfPVRWU8PiBLcj+bYkTuJFxYhXcPQs4kdwpv1jN6O+hUWrshv3CWn29N/WVOOyI8L3ET4anfEbwJ0S3tfiRhqBcxzg93daJkSRc97SBw5KcWKc5qMeWVa0q2c/wC0mLz1S2ZawloPHidOPySqmwkgAHpBNuSJUdtYl3DmNQRvXs8eNQgorsc2UtTtk04TK3vMdAMklkcRrNhcW5LxuBc68ZBlzNmSXXi0aHXWNFO2fj6tX+E+oC0EHLUBObdBI1AHevwCeYLZ7XNG4TZsXAH3jOpPFVlkceSyjfAowAdRZVZlD2vDAdWuk2AYIMkE+yRV8NAJJgyQWxdpHG9grrtTBiHPpyIO/wAQaIEHlN/JV3atABrXCAdIDT3gScxJ3wYHkQoxzT39SZKhTh6+U3uL25xr8lte0zcQdY89FlV2c8NzOpua3ibA8odc9FsqVc9QEj8M75m0jfwTrXYoaQN61YnDMqCHtB57x5FTjTGWoOGnRxH0UYKKUlTDgrW1dk/CGdrpbMX1E/NQsFXyVGO/C5rvykFM+0mKktpDd3nf8R8z6JOAuVmUdbUeDRG63Pqbs7ifiYdjuQTNUr7Ksd8TBsBMkNAPmLH5K6rjtU6NyBCEKABCFrxFYMaST/fkgBXtqtmc2mNNXfQLRgKAfU4tZ5H33/2UbOSHPPiebf8Aoi4/RO9m4fIwcTcrIvPKyvJJNMSHQJGhi4nmvHOABJ0AlZwtdS5DdwufoPW/RaCxrp04EmxOvmd3QQOiUY6qKzxRc3MJgkZgWkSC5r223EFpib66J1inQ0xBd90EgS7cATvSHZGCfSa57x/Fe4taHXIm9902JMWseKq0BurPzOO++VpuL/fO48BPIqF2qxvw8C8N/wCpDGzaQ7U/lDj1UuvTymO83N/DbILgPxOPGZHrwlVn7QsRL6NBm4TAsAXd1u8aAG3MWKXVFZuosn9jHPND4lRzi57jGYkkNYSxok7pk9Ux2k8kNaDBc4C2sDX6LXhKIYxrAbNAHssMrjWBjutbqdJJOnSPRLYuqVDBjMz6bN05j5MuP9xYp+19pMw9J1WoYA05k6AKLsZsvqO4ZWDp3nf+QH+lUztxtg1axptg0qctN9X3LnRwGl+fFOxrYbHgQ4/ajqzy+o4unfoIPhA5CbBGGe+m9tRji0s3A2JBNonlp9NNNOmwAEw4bi0AZgdxAvYkGOGilVaTtQd+m883RPrxcbHUsJOrbHxwrUWVAZkX3XGtty5p252t8fEENPcp91vAn7zvW3ROtm7R/wALs17v+pUe4Mn8UAOPSD6KhuK6/hWDd5X7L8mTqp7aTyUvdY3N5TB7SDBBB4Gyh4kX0/uu4jExzsx4DntDjBywA2QRBBl2oDQZVppYwZZlznQGjjaQAAOp6KsspspYUOJIrPPcgwcujg7+U39ltwG1ocHscKbsxgGYaA23eM5t4iFnyQ17oZF0O6W1Gk5HAw4wS4kwBaDPK3JKNtYgNzgS29mtuwy4HLJ4QD1Wp1WS4ggvgOA8ZcXGSIaIDhJJlQRj++TfIJLWPh4lwjvAiDMQiONJ2iXI0bVxlSs4ue6dwA0G+Ao1Cg4OaY+8LiNeHnyTB3wXuaS11E5hnc3vU8u8tB7wOlpIQ0MD35TnYwkh8QXCIbYaXn2Tk6VUUZrfUBNSdZIb63+qi4isGNc92jQT6bhzWTNOZMpJ2jxWlMebvoPr6Jeafw4NkwWpiV9Quc5zvE4yeXLoLdEQvGoXKNB137EsfZ9M7nGPJ1/nK66vnv7KMd8PGZdzh8j/AHX0GCufmVTZqxu4nqEISi4JRtx0wJtHKx4pq90Ak7kixNYElzrtnTmbRe3JKyvavUDTgaJc5gJmDv4b/krIEiwW2gXQQGA2Fok7+9oBYjnCb4fENeJaZCrjjpQVRnUfAJO5YYRpyy7U3N5idwXlXvODd2p/RZYp5DTly5tG5jAk6SmgJ9qO+NVZSaAQDdwcQWRcgtykOBiPUSN892vdHhGRgEaxc9BA6Fadn4T4Ye4iHvMQYN/MWIkzoDxusqVaJLe8AcrRIGc6uPnMoA2UKxjKRGUe3kdPcc1zQP8A8RtF9QElrXOdHFtPutHqAfVdB27tIU8LUrTAy92bXd3W28yFTOw2GGWpUmZOQHkzUe8dEmYrJu0jXX29Vc4lgY1swAbk2Jknd5JpsLaxqioXgDJGnCDJ15OUfaWwnS51IxMyyNZmcp3TfVStj7LNNjabjLqjxm5DUtH+lpvxcUhXZRarLDQqfBwjnmA4Mc8z+J0uj1MLkLcRmLjMuIdMgku3908zbquwdpKZ/wAJWAich1sBF5NxYLi/xjME7tAIn9xpotceDQMqTmtADRE3iZJA3xu1II/lUjPma0GIceHAWcNIJmN0dQlTHvnLlbJLfFBGhMAbtd3PyW5tZ1iWgWnU2JPhF7i030TMcHOSiu5DaStkra+MNQ06bdGCABvc7xHzmB0Uk4Vs06J0b36rgNLXEnyNufJQtmMguquBysvMxc2G8H0vot9S7Wg5s9dwLg2TDJsGsGttBfRemjBQioR4X7/05rlqbkyHtEvc4VHNcGu8BIIBa2wDTvhQy0SLLqz9i4fFOoFr5p0BlNAiLR95pgtJhszqAudbe2e+jVeH0jSBLiwajLNsrrzAUdP1Mcnl4YZMbjuKcS82Op0uZMAcNAFobWM3v56f2WOHJqVHGTkFgNxN5Pn+oUo0RFtVrTVCmj3AbSfRdmafPn5jeF7tGoHOc8Ny5oMcHGZjfG/qtLaEESba2UjNnqOdDRM+OTA0tBUUrsntRHwlQ6RPDjPDyUuq4k5Rc6uI05dBb0XraeraYgn7xFx5R4Qio8NbkZ/qdxPAckAR9oYwAZ3WaxgEDg35kkk+ZVIqVS4lzvE4yeXLponHaXFyW0huhz/+I+vQJKVzupnctK4Q/GqVnrULwL1Zy417MYv4eKou/mg+Tu79Qvp7AVc1Np4hfJzHEEEai48xcL6d7HYz4mGY7kPe6x9St0x+J7UPEIQso4gbVrw2AoIwgfSc0RnMGJieNyN9/ZNK+HngeR+hUCrhtwseB/cHebJM09VgJzgHsABlrQe6BuME3O+CY5wU+2NQLKeZ3idczaVpZiSCM4mON4366jdxUqpiWuyjdN/IbrbifqiMkTdm3CUyJc4d5xk8uASjalU1cQyi0S2CHkgECRfWQbbokEcCnFeocjiwBzoOUbidyg7OoZA58Ok91ocA2xM6RPiJ8RJAGquQbsQ+NLxDW75cbEnyFp5lRKo7waQPhtGhEg5fEYjUyALg3HMLfWq5QSDp3Wj8R1cRcSbngtNBmUSRAEOdrFiRTGp396JtAQBH29SZiKfwX1HUiCCSWy0nhOkSeINlU6vZLE0u/h35hxpPieeRxj5q5bSpOc1tOGvDiDVBguAJHeDSRAFzPEDW69wOx6bQ0MlkAGWHISIhsxa93HzUOCZWUFIozdt4qi7LWZmP8zTTcesR7JlsntXQNUOq5qeVpAzCQHOIB7zeTd/4irbi6D2tOZzKjALio0fMW9QqxXwODqCX0amHJMTThzfQA/8AilOKTKaZLhl0p1GVWd1wexw1BkEEcQua7e7CVmuc6gA9hNr94DmDr04Kf/8AyzwS7C4gOOohxpv65T56wvBtnaOGP8Vpe3/uMn0qUz85TE6La2uUVqhsevmyfBeTYFsGx3ngJ/VRcQw5vhgXBiOenr9Vd8T28mi8fCcyqRDSHNcyTaZkGwk6blUdk0vFVd4WA34uOg8/1XY8MxbPK/ZGfPkTqKJDqAa6nRzgAAPqE3bNjF/LkLhWXsZQNQV8Qw0zXMspNdoxoi5aLgH6c1WW6Na5xD8Q9uY/hYTEdbFMu3Gahiafwm/Caym0U3M7pcBM94axp/7W7KnP5ae7/HP9/wCCouvN6EvtviqjW4ao4GniRmD3MkC0QA7Qg6gSdSqZ2l21VxGT4tQFw7rbZZG/w2Dja/IK5Y7buKGBBrtpvbWBbTcbPH8zmxBsJBEahc3ofxKpf91ndbzO8/viOCt00KjTStNpNb+9enoGR72mTMPRDGho0Cs1Ck2nh5cM7fE6GiHZwABmIvBtLSHC9ilmx8LnfLgCwWdJAu4ENFyJuJgEEwUbZLQQxhgNHeaM0B+Yk+IAk333Gkp8vM1FClsrFxK9pEamZnQbx57l4EJxQzfWMQLNnQfrqo9eqGNLjoBPnyHNbQkPaLHQ5tNp0hzvMGWj6+iTmyfDg2ue3uXgtTogHBPc+XkS4mSO9lMTki14EdFsZg2tMEFxy5hJyi14IG/XQrS7HRdghxdmJmbidOV1H+O619JjlOq4tZHyzXsT6tEGi1zQNLwG6gwZcTPQJbCCV4VeMaKtmS7v9jmOz4UNOrZH5SQPaFwZdS+xPHw+pTJ3g/mEfT3SuoVxGYuTtSEIWE0AsXsBsRKyQgCLVwvC/I6+v6yoVTC8CWnhx+hTdYvYDYiVWUE+QEwc5h4cY06gqQMXIl0W0ibk2kxpAPnqpVTDcLjgfodQoVXDieB58+B0IS9Mo8bgbauGaWyHfwwDIid+YkOFwZA9FgW93vENgh750zHwt6d0c7cVHktMkcCYm8XuJ8lIp4hrgW1GgtcSTvBk7wenopU09gshYAmq91RwDQHHwuD2mGhrnNIaDBECJN+BCeUGQL6m58+HQQOih4SgBDWiG+IjgJ7ovxMu9lPcYEnQJgCjbrie7u89VB2Vh5eC4d0X9OKm4ypLo37/ADMW6COpWVSgA1rB4qmvJu/981mcNWSyK3MsNgWVS6q9o73h3ENGl/dbzgXDwVHR+F/fHvf3U2myAANAlXavaRoYZ72+I91vIutPS56LZCDnJRXcG6VnOO1mM+LiHNa1nc7v8MQHkeJ3Ph0UB+emxrKjCGFxMWa5xA0J1tIMEJz2ZqNLYJIc133Ylwcc0mfERldru9tnafDsLX5M0tdmJIaBAOSCW2zQ5ttYZpa/oMbjjaxJbI58k5XMrWLxGd5doNw/CBoFa8J26PwwzEUG1iNHEgTG8gtInmFTEStGTBDIkpLgXHJKLtEjtj2hfinNzOFP7tNjRIaDrzvFz5JJTp/xG02SGMu4C8kzAk3K8OLBLqjgMrLMMGZ8t6ddmdmkmTmMd9zm/j1aCS05RbeLQoSjBbcIs23zyNNnVW06Tw5jmOaDnJYSXZicmtomBDmkb5SR73PcSZc5xk2kk6mwTXtBisxawZSB3pBkgu1bZxaNJhtrzZRsCzIw1Tusz+rz3cPVTDZau7Kv0IJCxXpKE0oa69YMa57tAJKo9WqXOLneJxk9d3QWT3tLipLaQ/qd/wAR636BIqbC4w0Fx4AEn2XN6nJqlXZGjHGl7ni9CbYPsxi6vhoP83d353Vh2f8AZfi6kZi1g6uP0WN5YLuOUJPsUsrFdd2f9jw1q1HnlIaPYT7qz7P+zLB04JptceJGb5pb6iK4LLEz5/o0HPMMa539IJ+S6V9lnZzEMrfFe0tBgQdYBmTwXWcL2eoU/CwegTGlRa3wgDySJ5nJUMjjS3PYKFmhJGAhCEACEIQALxzQdV6hAEapheHodOh1ChVMNB/Cfb10Psmy8IlVcU+QE8uZx8x+nBb/APGyL+dp73BulrxrClPw34fQ3H9uih18Px7p/wBp6/qqaZR4A1YGnmdJuOPHeT6n3UrADO51U6Gzf6R+uvVaq7crG0we9UsT/KNT++KY0qYaABoFaEaQGahbX2c3EUnUn6HQjVpGhCmoTE2naBqzlm0OzmJwmZzAHs/EGh0QZBymYI4quYnEPeZe5zjzJMdNy7skO2uymHxEnLkf+JkCfMaFdPB4jT+Yr+65Ms+nv+LOQqFtOuWthviJAtcgOtPLzVu212QxFCSB8Rn4m6jzG5Vp9AEzHeHnziRviT6rrQyxyRuDsyuDi/Mhfh6UObSHhYJfYEFxuB9VbsLQdRZnzNcyA8jITDiO4WukTc5SWmROiVdnMAA8d6XA57gE1CCO6GyJtumYG8qV2sx2QZby25k+IuALQRA0/mGZVlu9P9k/cgOl7ybZnEncBJM+QC34+pcMiA0ARYmRrJGu/wBV7s2i5tL4zjDhDbCzjvEHppwKX4yvla52/dzcdAmXb9ilGwr1rSYAEk2A4k6BSdjYZrKTn1O9YwDBlxN7HdJAtpdWH7PtkfGxHxHDuUr+b/ujpc9AlZ86x43L9stDHqkkNdjfZnhw0PrtD6rrvJvc7gCYAGnRWnB9m8PTENpgdITdC8y5N8nTSS4NNPCsbo0DotoC9QoJBCEIAEIQgAQhCABCEIAEIQgAQhCABCEIAEEIQgDUzDtDswF1tQhAAhCEACEIQAJFtrspQxEktyP/ABNt6jQp6hWjOUXcXRDSapnJNt9j69CXAfEYPvN1Hm3UKr18OHEFwMtMjXXmF9BpDtrsnh8RJLcj/wATYHqNCunh8Sa2yq/uZp9N3icoxuIDg1rJytG/Unf5JUwfFrAC4ZvF+8eQ4C6tu2+x9ehJA+Iz8TZJHmNyRYR/w3SGtPEEcd/I811MeSGSNwdmWUXF+Y346xbTbeI0nvE8uPrquudltkDDYdjPvkS88XHX006KhdgNk/HxPxXCWUr33vPhHONfRdUXG8Qzap6Fwv8ATZ08KWp9wQhC55oBCEIAEIQgAQhCABCEIAEIQgAQhCABCEIAEIQgAQhCABCEIAEIQgAQhCABCEIAEIQgASDbfZfDVu85mV3Fndnz3FCFaMnF3F0Q0nyMtkbLp4emGUmw3U7ySd5O9TUIVSQQhCABCEIAEIQgAQhCABCEIA//2Q=="/>
          <p:cNvSpPr>
            <a:spLocks noChangeAspect="1" noChangeArrowheads="1"/>
          </p:cNvSpPr>
          <p:nvPr/>
        </p:nvSpPr>
        <p:spPr bwMode="auto">
          <a:xfrm>
            <a:off x="175022" y="-192614"/>
            <a:ext cx="342900" cy="406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9" name="AutoShape 4" descr="data:image/jpeg;base64,/9j/4AAQSkZJRgABAQAAAQABAAD/2wCEAAkGBxQTEhQUExQWFhQXGBgaFxcXGBcYGBQYFxkaFhgXFxgYHCggGRolHRoXITEhJSkrLi4uGB8zODMvNygtLisBCgoKDg0OGxAQGywkICUsLCwsNCwsLCwsLCwvLCwsLCwsLCwsLCwsLCwsLCwsLCwsLCwsLCwsLCwsLCwsLCwsLP/AABEIAMQBAQMBIgACEQEDEQH/xAAcAAACAgMBAQAAAAAAAAAAAAAABQQGAgMHAQj/xABBEAABAwIDBQYDBgQFBAMBAAABAAIRAyEEEjEFQVFhgQYiMnGRoROxwQdCUpLR8CNicuEUM4KiwkNjsvFTc5MW/8QAGgEAAgMBAQAAAAAAAAAAAAAAAAMBAgQFBv/EACsRAAICAQMCBAYDAQAAAAAAAAABAhEDEiExBEEFIlFxEyNCYcHwMpGx4f/aAAwDAQACEQMRAD8A7ihCEACEIQAIQhAAhC1YirlaSgDahLMNtKdfbqmFOqDoVWMlLgDNCEKwHjiqtje2dGjXfSc10NMFzYdeATLd0TulWLHYgU2OedGgk+QErmXZvZjMVUq1KzJBkkSfFUMk2OogpM5Uxc5NUkdB2dt+hW/y6rCfwk5XflddMg9c6xvYhutGq5vJ4Dh62I91EZh9o4XwOc9o/C74jfyOuPRQsrI+I1/JHUkLnOC+0F7Tlr0gXb8ssd+V36qy7P7X4WpA+JkJ3VBl99PdMWRF1OL4ZYULWysCARcHeLj1CzBVrLHqEIUgCEIQAIQgoAEJTtLtNhKH+biKTeWYE/lElV8/als/OGCo8yQM3w3BoneZgx0VlCT4RDaRdkLCjVDgHNMgrNVJBCEIAEIQgAQhCABCEIAEIQgASja9eSGDr01/fJT8ZiQxt9TMJVge++T5x8vO/wAknLL6SCWMCMgBkH16dLDooppPp3H9vXd19U2csJVXFdiaI1HaP4rfv0KnU6wOhS2tSzOcGtECJ5uN4G6QIvz1WgMcHAAwSdDu8vbT1UqclyBC+0DH/DwxaLmo4Mjlq72B9VE7F4bLhmuvNQl3TRvsAlfb+uamJpUGm4Gn8zyAJ6AepurbSpBjGtGjQGjyAhUk7FPeT+xmBuWFam8xkE8bT5CJB+ei9w9cEubeWkT1Egjlr6Jpg2Q3zP8AZTCOplkrK5imB/drUg7lAd7OAcOgSfEdlMM+fhudSd+EE+7H3V6xdam0fxC2OBvPRLXOw9S2Yjk4HL6PEeis8T7Mh40yjv2BjMOZoVM39JyO6tNiVsods8VQtiaeaPxs+GT5OAg+iub9kPb4Hnym3o6fYhRa7agEVKbXN32j2dLf9ypUkU0SXDNOze3OHqRnzUzz7zfUforDhMcyoJpva8fyuBVSq9ncNVBIpmkZ+5LPbwnolOJ7I1mHNQrAxpmljvztMFWWRkqclyi1dpO2NDBf5rK5/oovLf8A9CAz3VF2h9tP/wAGGngaj/o0fVT27ax+GtVa5zN+doqNI/raZ9Vuw2y8BtCnWqVsIykaYzPq0jkJsSSS2NwJvK048uP6kGty2TKHtL7Uto1PDUZSH/bY2fV8lVfaO2cRX/zq9Wpyc9xH5dPZQi4EktByknLOuWe7POF7C6ShFcIU5N8mDRwWwBYQs2uVip9F/Ztj/i4OmSZIaJ8wIPurYuU/YntCWPpk+FxjyN/1XVlzJqpNGyLtAhCFUkEIQgAQhCABCEIAEIWjHYgU2F3DTz3IboBLtqoX1MrdGi/Cf38ljsdhzW3G53EcFGEht5zP8tD7p/g6GRgbv3+axJa5WVW7NxWqvUytJieA4k2A6mAtkrU7vPHBt/8AUdB0F+oTy57h6WVoBudSeJNyfVbDr5X8ihQ9p1ctJ381rc9esSggo+yKLq+0HVXAgS6oMwI7oGSnEjTQ9Crm/jG75blFwWKzH4j8rS6GNGml4Em+oWjH4tzhUYNAQyRmmTOaYFrDd+IaJTYlbG/ZNM5S4iHPcTBEb4H75p7WeKbCdzR6wFCwNAAsaNGj5CPmstvPilEeJwHl976R1TsS2sZHgQVHlxLnXJ1/fBYoQmlhvsPGGfhu0+7yjUfonarGyac1mcpPoCPqrFiamVpO+LeZsPdAC3KMziAILjy07v0UfEPylsC5MdLkn2PqpOgjkoze9U5Nb7uP6NH5lkbsWxL2zxnw8M5u+oQwf+TvPugpHtvENwuw3zZ2KOS2pFUZSQP/AK2uK2dt6xqYilQaJ0/NUcAPQAHqk/2x1c1XC4NhhlGnncAJMu7lO3k135k7BFOSsouWzl7gJMGRukQY5gLwFTxhWAjMbXzA2O8CLayNFicQ0Whp4wIm5BvrcH1AXX1+iFURYWMKTiMUHCA20kidRJ5W0gdFGBVlfcC7/ZJj/h4wtmzx7tP6Er6CBXy12ZxXwsVRfwcB+bu/VfT2Bq5qbTxCxdQqlZoxPY3oQhIGAhCEACEIQAIQhAAkG2qxe8U26NueEpzi64YxzjuHvuVYDnQZHj3zx/fqs+eVLSQyXsumalTO77vz3fvknZCjYRgptay8m+mp89LKVCiEaW5KMHOgTw3ceAHmvKVOBfXU+Z1Q4S4Dc25893pr6LYSrgYlI+0lSQ2mDl3mZi/d1HLN6p4DcKt41wqViTGUEy47gLRMxGVrjpv1UMiT2NdUXYze1pc5ou78cWOhhrYOtumOFol1SkHEkjNUMkzJjKCN0CPVYPcH5yBeo8MucwjeAQNBa1xexU/ZRkveRAnKDABytt+nok9xXLHeAbqeg6fv2WG2ac0nfy3HTjyWmjtem0Ad70XmL2pScxzQSSQR4SNRGpELZFUhyESEIDZgaSQJ4TaVIDjYWEMmoRaIbzm5Py91N2i/wtHn6f3I9FLYwAADQCB0VV7Z7SFOlUM95xDGRMgi5cI4X9ApUHNqEeXsVk6VkTG9qaAlkmYcCQLAxpPGUx2G6aDXFwcTBJBm4AF+gC5QSt2Fx9SnIY9zQQQYOoNtF08vg8dPy3v9/wB2Mi6jfctPZemcRtF9YiWtLndBDKftfoud9rMS/FYzE1i85C+aYGmRgyAzoLNn/VKuOxNujC4bFBrXOrPpkUjbUNIaCSZmTMrlDmub3XSCNQZlZMXSZMUnrVF1NOJtxlANNnAjzBO8XHSeqjheoC2JUip4sl5K9Kkg9a7eNy+muxWN+LhabuIB9V8yruH2MbQzYb4ZN2kj3kexCy9Stkx2J70dIQhCxjwQhCABCEIAEIWrE1gxpcdwRwAq2xWzPFObC7tLncL/ALutOz6Qc8vPhbfr6n57lok5S4zneel0xfSDWNpCJdEi0x5EQ4DeOErGvPK3++hHJls9pc51R0SbNsAQ3gd/7Km1KgaCTuWMhrQOFgoheXOAjSCfO8W9+gTrSLEqj4b6m58/7adEqxVR1SqBTflDDEiHCdXBwBlpsADEeIHVS9o4r4dMvmDDokEybkSBeIE9Cl+zcHkzuIIfUMNLgMwESdCYE5jAMaGJNwgYvrQypU4Ahvynq6PRVvDVYY95J4CBBGbujLm1IAcepTnbTg2k1gtInQmwgAQL6keUJRlAFNgAh7i45gN9gQRFy0Hwwb7hquTFze5hIabXNNriJhpzVSTH4RqPRNAz4dECwMRbibmPdLw3OW2Bzvm1hkZoDABcLOAkbtyb4rCioA1wBAMjkYInzuVWLplYipCl1NmEeF3r+z7Qo78O9urbcR+gmPVaVkixqkjBeEILh047vVeqydkjvB7ZERUsQNdzo+RXM+1m0/i1iJ7rJaOZmXnqfkFYNvY34VIkeI2b57z0CoRK7HhmDd5X7L8/vuZOpn9J6vFi+4s4DzME+XFRy4/uV2UjGS5WrE4ZlQQ9oPPePI7lIwuGLqdR2uQNn/VI15fVQRVMhVpS2JuhZiuz5Emm7NwBsR+vDck78M4AlzSI42/e/wBFdWunRa8TRa8Q8T8x5FZMnS3vEasnqUkBepzjdhECaZzcjE9NxSd7SDBBBGoNiskoSjyi6aZiuj/Yvj8mIfTnxQ76H6LnCsPYPGfCxtI7nEt9bj3ASMyuDGQdSPplC10Hy0HiAti5xqBCEIAEIQgASfa9XM9tMaC7o18k0xFUMaXHQBVd/el7pzOMjh8tyRnnSohk/BMD6mY+Fm/Qcen9lPwgzFzyIkwL2IFpiSOo1nRR20i1jaY8ToLjwB6GOojVMadMNAA0CIRpEo0YhwAJO4c/Qc1hTpw2fvam+h9d1h0RXMuDdw7x+nvfoFhtGuKTM1p3ZjlDjuE7kMBRtZ5q1GUQLTDgWNIcIzS0m4IHlv4XYNBLhrY5RN7C7jJ8o6DioWyKENLxma55gNc6S25k6CDYk2GgmTdMqJDZfq1rY10AuT529gq8gJtv1i+sGAW0Dp0I5b7uIPlyUGs4F1R24N+GzSBPd1DuTuBubqbh8M/4zi8Ab+M21Mc3O9FltGlD2uyDKO+4wNW6XjXUdVSXImW4bLo9938gDG26uI66pps/CNeHvcJJcQCCQcrO7YgzEhx6pZggGUMwkl0uuBJLtAY3kx6qx4OhkY1n4QB5wNVMEWgrFuMmkRBflO8tDmidxIIdzm6108XNwAf6TP8AtMO9k1xeMp0hNR7WD+YgfPVRWU8PiBLcj+bYkTuJFxYhXcPQs4kdwpv1jN6O+hUWrshv3CWn29N/WVOOyI8L3ET4anfEbwJ0S3tfiRhqBcxzg93daJkSRc97SBw5KcWKc5qMeWVa0q2c/wC0mLz1S2ZawloPHidOPySqmwkgAHpBNuSJUdtYl3DmNQRvXs8eNQgorsc2UtTtk04TK3vMdAMklkcRrNhcW5LxuBc68ZBlzNmSXXi0aHXWNFO2fj6tX+E+oC0EHLUBObdBI1AHevwCeYLZ7XNG4TZsXAH3jOpPFVlkceSyjfAowAdRZVZlD2vDAdWuk2AYIMkE+yRV8NAJJgyQWxdpHG9grrtTBiHPpyIO/wAQaIEHlN/JV3atABrXCAdIDT3gScxJ3wYHkQoxzT39SZKhTh6+U3uL25xr8lte0zcQdY89FlV2c8NzOpua3ibA8odc9FsqVc9QEj8M75m0jfwTrXYoaQN61YnDMqCHtB57x5FTjTGWoOGnRxH0UYKKUlTDgrW1dk/CGdrpbMX1E/NQsFXyVGO/C5rvykFM+0mKktpDd3nf8R8z6JOAuVmUdbUeDRG63Pqbs7ifiYdjuQTNUr7Ksd8TBsBMkNAPmLH5K6rjtU6NyBCEKABCFrxFYMaST/fkgBXtqtmc2mNNXfQLRgKAfU4tZ5H33/2UbOSHPPiebf8Aoi4/RO9m4fIwcTcrIvPKyvJJNMSHQJGhi4nmvHOABJ0AlZwtdS5DdwufoPW/RaCxrp04EmxOvmd3QQOiUY6qKzxRc3MJgkZgWkSC5r223EFpib66J1inQ0xBd90EgS7cATvSHZGCfSa57x/Fe4taHXIm9902JMWseKq0BurPzOO++VpuL/fO48BPIqF2qxvw8C8N/wCpDGzaQ7U/lDj1UuvTymO83N/DbILgPxOPGZHrwlVn7QsRL6NBm4TAsAXd1u8aAG3MWKXVFZuosn9jHPND4lRzi57jGYkkNYSxok7pk9Ux2k8kNaDBc4C2sDX6LXhKIYxrAbNAHssMrjWBjutbqdJJOnSPRLYuqVDBjMz6bN05j5MuP9xYp+19pMw9J1WoYA05k6AKLsZsvqO4ZWDp3nf+QH+lUztxtg1axptg0qctN9X3LnRwGl+fFOxrYbHgQ4/ajqzy+o4unfoIPhA5CbBGGe+m9tRji0s3A2JBNonlp9NNNOmwAEw4bi0AZgdxAvYkGOGilVaTtQd+m883RPrxcbHUsJOrbHxwrUWVAZkX3XGtty5p252t8fEENPcp91vAn7zvW3ROtm7R/wALs17v+pUe4Mn8UAOPSD6KhuK6/hWDd5X7L8mTqp7aTyUvdY3N5TB7SDBBB4Gyh4kX0/uu4jExzsx4DntDjBywA2QRBBl2oDQZVppYwZZlznQGjjaQAAOp6KsspspYUOJIrPPcgwcujg7+U39ltwG1ocHscKbsxgGYaA23eM5t4iFnyQ17oZF0O6W1Gk5HAw4wS4kwBaDPK3JKNtYgNzgS29mtuwy4HLJ4QD1Wp1WS4ggvgOA8ZcXGSIaIDhJJlQRj++TfIJLWPh4lwjvAiDMQiONJ2iXI0bVxlSs4ue6dwA0G+Ao1Cg4OaY+8LiNeHnyTB3wXuaS11E5hnc3vU8u8tB7wOlpIQ0MD35TnYwkh8QXCIbYaXn2Tk6VUUZrfUBNSdZIb63+qi4isGNc92jQT6bhzWTNOZMpJ2jxWlMebvoPr6Jeafw4NkwWpiV9Quc5zvE4yeXLoLdEQvGoXKNB137EsfZ9M7nGPJ1/nK66vnv7KMd8PGZdzh8j/AHX0GCufmVTZqxu4nqEISi4JRtx0wJtHKx4pq90Ak7kixNYElzrtnTmbRe3JKyvavUDTgaJc5gJmDv4b/krIEiwW2gXQQGA2Fok7+9oBYjnCb4fENeJaZCrjjpQVRnUfAJO5YYRpyy7U3N5idwXlXvODd2p/RZYp5DTly5tG5jAk6SmgJ9qO+NVZSaAQDdwcQWRcgtykOBiPUSN892vdHhGRgEaxc9BA6Fadn4T4Ye4iHvMQYN/MWIkzoDxusqVaJLe8AcrRIGc6uPnMoA2UKxjKRGUe3kdPcc1zQP8A8RtF9QElrXOdHFtPutHqAfVdB27tIU8LUrTAy92bXd3W28yFTOw2GGWpUmZOQHkzUe8dEmYrJu0jXX29Vc4lgY1swAbk2Jknd5JpsLaxqioXgDJGnCDJ15OUfaWwnS51IxMyyNZmcp3TfVStj7LNNjabjLqjxm5DUtH+lpvxcUhXZRarLDQqfBwjnmA4Mc8z+J0uj1MLkLcRmLjMuIdMgku3908zbquwdpKZ/wAJWAich1sBF5NxYLi/xjME7tAIn9xpotceDQMqTmtADRE3iZJA3xu1II/lUjPma0GIceHAWcNIJmN0dQlTHvnLlbJLfFBGhMAbtd3PyW5tZ1iWgWnU2JPhF7i030TMcHOSiu5DaStkra+MNQ06bdGCABvc7xHzmB0Uk4Vs06J0b36rgNLXEnyNufJQtmMguquBysvMxc2G8H0vot9S7Wg5s9dwLg2TDJsGsGttBfRemjBQioR4X7/05rlqbkyHtEvc4VHNcGu8BIIBa2wDTvhQy0SLLqz9i4fFOoFr5p0BlNAiLR95pgtJhszqAudbe2e+jVeH0jSBLiwajLNsrrzAUdP1Mcnl4YZMbjuKcS82Op0uZMAcNAFobWM3v56f2WOHJqVHGTkFgNxN5Pn+oUo0RFtVrTVCmj3AbSfRdmafPn5jeF7tGoHOc8Ny5oMcHGZjfG/qtLaEESba2UjNnqOdDRM+OTA0tBUUrsntRHwlQ6RPDjPDyUuq4k5Rc6uI05dBb0XraeraYgn7xFx5R4Qio8NbkZ/qdxPAckAR9oYwAZ3WaxgEDg35kkk+ZVIqVS4lzvE4yeXLponHaXFyW0huhz/+I+vQJKVzupnctK4Q/GqVnrULwL1Zy417MYv4eKou/mg+Tu79Qvp7AVc1Np4hfJzHEEEai48xcL6d7HYz4mGY7kPe6x9St0x+J7UPEIQso4gbVrw2AoIwgfSc0RnMGJieNyN9/ZNK+HngeR+hUCrhtwseB/cHebJM09VgJzgHsABlrQe6BuME3O+CY5wU+2NQLKeZ3idczaVpZiSCM4mON4366jdxUqpiWuyjdN/IbrbifqiMkTdm3CUyJc4d5xk8uASjalU1cQyi0S2CHkgECRfWQbbokEcCnFeocjiwBzoOUbidyg7OoZA58Ok91ocA2xM6RPiJ8RJAGquQbsQ+NLxDW75cbEnyFp5lRKo7waQPhtGhEg5fEYjUyALg3HMLfWq5QSDp3Wj8R1cRcSbngtNBmUSRAEOdrFiRTGp396JtAQBH29SZiKfwX1HUiCCSWy0nhOkSeINlU6vZLE0u/h35hxpPieeRxj5q5bSpOc1tOGvDiDVBguAJHeDSRAFzPEDW69wOx6bQ0MlkAGWHISIhsxa93HzUOCZWUFIozdt4qi7LWZmP8zTTcesR7JlsntXQNUOq5qeVpAzCQHOIB7zeTd/4irbi6D2tOZzKjALio0fMW9QqxXwODqCX0amHJMTThzfQA/8AilOKTKaZLhl0p1GVWd1wexw1BkEEcQua7e7CVmuc6gA9hNr94DmDr04Kf/8AyzwS7C4gOOohxpv65T56wvBtnaOGP8Vpe3/uMn0qUz85TE6La2uUVqhsevmyfBeTYFsGx3ngJ/VRcQw5vhgXBiOenr9Vd8T28mi8fCcyqRDSHNcyTaZkGwk6blUdk0vFVd4WA34uOg8/1XY8MxbPK/ZGfPkTqKJDqAa6nRzgAAPqE3bNjF/LkLhWXsZQNQV8Qw0zXMspNdoxoi5aLgH6c1WW6Na5xD8Q9uY/hYTEdbFMu3Gahiafwm/Caym0U3M7pcBM94axp/7W7KnP5ae7/HP9/wCCouvN6EvtviqjW4ao4GniRmD3MkC0QA7Qg6gSdSqZ2l21VxGT4tQFw7rbZZG/w2Dja/IK5Y7buKGBBrtpvbWBbTcbPH8zmxBsJBEahc3ofxKpf91ndbzO8/viOCt00KjTStNpNb+9enoGR72mTMPRDGho0Cs1Ck2nh5cM7fE6GiHZwABmIvBtLSHC9ilmx8LnfLgCwWdJAu4ENFyJuJgEEwUbZLQQxhgNHeaM0B+Yk+IAk333Gkp8vM1FClsrFxK9pEamZnQbx57l4EJxQzfWMQLNnQfrqo9eqGNLjoBPnyHNbQkPaLHQ5tNp0hzvMGWj6+iTmyfDg2ue3uXgtTogHBPc+XkS4mSO9lMTki14EdFsZg2tMEFxy5hJyi14IG/XQrS7HRdghxdmJmbidOV1H+O619JjlOq4tZHyzXsT6tEGi1zQNLwG6gwZcTPQJbCCV4VeMaKtmS7v9jmOz4UNOrZH5SQPaFwZdS+xPHw+pTJ3g/mEfT3SuoVxGYuTtSEIWE0AsXsBsRKyQgCLVwvC/I6+v6yoVTC8CWnhx+hTdYvYDYiVWUE+QEwc5h4cY06gqQMXIl0W0ibk2kxpAPnqpVTDcLjgfodQoVXDieB58+B0IS9Mo8bgbauGaWyHfwwDIid+YkOFwZA9FgW93vENgh750zHwt6d0c7cVHktMkcCYm8XuJ8lIp4hrgW1GgtcSTvBk7wenopU09gshYAmq91RwDQHHwuD2mGhrnNIaDBECJN+BCeUGQL6m58+HQQOih4SgBDWiG+IjgJ7ovxMu9lPcYEnQJgCjbrie7u89VB2Vh5eC4d0X9OKm4ypLo37/ADMW6COpWVSgA1rB4qmvJu/981mcNWSyK3MsNgWVS6q9o73h3ENGl/dbzgXDwVHR+F/fHvf3U2myAANAlXavaRoYZ72+I91vIutPS56LZCDnJRXcG6VnOO1mM+LiHNa1nc7v8MQHkeJ3Ph0UB+emxrKjCGFxMWa5xA0J1tIMEJz2ZqNLYJIc133Ylwcc0mfERldru9tnafDsLX5M0tdmJIaBAOSCW2zQ5ttYZpa/oMbjjaxJbI58k5XMrWLxGd5doNw/CBoFa8J26PwwzEUG1iNHEgTG8gtInmFTEStGTBDIkpLgXHJKLtEjtj2hfinNzOFP7tNjRIaDrzvFz5JJTp/xG02SGMu4C8kzAk3K8OLBLqjgMrLMMGZ8t6ddmdmkmTmMd9zm/j1aCS05RbeLQoSjBbcIs23zyNNnVW06Tw5jmOaDnJYSXZicmtomBDmkb5SR73PcSZc5xk2kk6mwTXtBisxawZSB3pBkgu1bZxaNJhtrzZRsCzIw1Tusz+rz3cPVTDZau7Kv0IJCxXpKE0oa69YMa57tAJKo9WqXOLneJxk9d3QWT3tLipLaQ/qd/wAR636BIqbC4w0Fx4AEn2XN6nJqlXZGjHGl7ni9CbYPsxi6vhoP83d353Vh2f8AZfi6kZi1g6uP0WN5YLuOUJPsUsrFdd2f9jw1q1HnlIaPYT7qz7P+zLB04JptceJGb5pb6iK4LLEz5/o0HPMMa539IJ+S6V9lnZzEMrfFe0tBgQdYBmTwXWcL2eoU/CwegTGlRa3wgDySJ5nJUMjjS3PYKFmhJGAhCEACEIQALxzQdV6hAEapheHodOh1ChVMNB/Cfb10Psmy8IlVcU+QE8uZx8x+nBb/APGyL+dp73BulrxrClPw34fQ3H9uih18Px7p/wBp6/qqaZR4A1YGnmdJuOPHeT6n3UrADO51U6Gzf6R+uvVaq7crG0we9UsT/KNT++KY0qYaABoFaEaQGahbX2c3EUnUn6HQjVpGhCmoTE2naBqzlm0OzmJwmZzAHs/EGh0QZBymYI4quYnEPeZe5zjzJMdNy7skO2uymHxEnLkf+JkCfMaFdPB4jT+Yr+65Ms+nv+LOQqFtOuWthviJAtcgOtPLzVu212QxFCSB8Rn4m6jzG5Vp9AEzHeHnziRviT6rrQyxyRuDsyuDi/Mhfh6UObSHhYJfYEFxuB9VbsLQdRZnzNcyA8jITDiO4WukTc5SWmROiVdnMAA8d6XA57gE1CCO6GyJtumYG8qV2sx2QZby25k+IuALQRA0/mGZVlu9P9k/cgOl7ybZnEncBJM+QC34+pcMiA0ARYmRrJGu/wBV7s2i5tL4zjDhDbCzjvEHppwKX4yvla52/dzcdAmXb9ilGwr1rSYAEk2A4k6BSdjYZrKTn1O9YwDBlxN7HdJAtpdWH7PtkfGxHxHDuUr+b/ujpc9AlZ86x43L9stDHqkkNdjfZnhw0PrtD6rrvJvc7gCYAGnRWnB9m8PTENpgdITdC8y5N8nTSS4NNPCsbo0DotoC9QoJBCEIAEIQgAQhCABCEIAEIQgAQhCABCEIAEEIQgDUzDtDswF1tQhAAhCEACEIQAJFtrspQxEktyP/ABNt6jQp6hWjOUXcXRDSapnJNt9j69CXAfEYPvN1Hm3UKr18OHEFwMtMjXXmF9BpDtrsnh8RJLcj/wATYHqNCunh8Sa2yq/uZp9N3icoxuIDg1rJytG/Unf5JUwfFrAC4ZvF+8eQ4C6tu2+x9ehJA+Iz8TZJHmNyRYR/w3SGtPEEcd/I811MeSGSNwdmWUXF+Y346xbTbeI0nvE8uPrquudltkDDYdjPvkS88XHX006KhdgNk/HxPxXCWUr33vPhHONfRdUXG8Qzap6Fwv8ATZ08KWp9wQhC55oBCEIAEIQgAQhCABCEIAEIQgAQhCABCEIAEIQgAQhCABCEIAEIQgAQhCABCEIAEIQgASDbfZfDVu85mV3Fndnz3FCFaMnF3F0Q0nyMtkbLp4emGUmw3U7ySd5O9TUIVSQQhCABCEIAEIQgAQhCABCEIA//2Q=="/>
          <p:cNvSpPr>
            <a:spLocks noChangeAspect="1" noChangeArrowheads="1"/>
          </p:cNvSpPr>
          <p:nvPr/>
        </p:nvSpPr>
        <p:spPr bwMode="auto">
          <a:xfrm>
            <a:off x="346473" y="10585"/>
            <a:ext cx="342900" cy="406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15" name="AutoShape 10" descr="http://images.by.prom.st/16263252_igh0zt_ios7_st__other_mail.ico"/>
          <p:cNvSpPr>
            <a:spLocks noChangeAspect="1" noChangeArrowheads="1"/>
          </p:cNvSpPr>
          <p:nvPr/>
        </p:nvSpPr>
        <p:spPr bwMode="auto">
          <a:xfrm>
            <a:off x="517922" y="213784"/>
            <a:ext cx="342900" cy="406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27" name="Título 3"/>
          <p:cNvSpPr txBox="1">
            <a:spLocks/>
          </p:cNvSpPr>
          <p:nvPr/>
        </p:nvSpPr>
        <p:spPr>
          <a:xfrm>
            <a:off x="1044285" y="277532"/>
            <a:ext cx="5757788" cy="466138"/>
          </a:xfrm>
          <a:prstGeom prst="rect">
            <a:avLst/>
          </a:prstGeom>
        </p:spPr>
        <p:txBody>
          <a:bodyPr vert="horz" lIns="91429" tIns="45715" rIns="91429" bIns="45715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2400" dirty="0" smtClean="0">
                <a:solidFill>
                  <a:schemeClr val="accent3"/>
                </a:solidFill>
                <a:latin typeface="Calibri Light" panose="020F0302020204030204" pitchFamily="34" charset="0"/>
                <a:cs typeface="Microsoft Sans Serif" panose="020B0604020202020204" pitchFamily="34" charset="0"/>
              </a:rPr>
              <a:t>O ESTATUTO DA PESSOA COM DEFICIÊNCIA  </a:t>
            </a:r>
            <a:r>
              <a:rPr lang="pt-BR" sz="2400" b="1" dirty="0" smtClean="0">
                <a:solidFill>
                  <a:schemeClr val="accent3"/>
                </a:solidFill>
                <a:latin typeface="Calibri Light" panose="020F0302020204030204" pitchFamily="34" charset="0"/>
                <a:cs typeface="Microsoft Sans Serif" panose="020B0604020202020204" pitchFamily="34" charset="0"/>
              </a:rPr>
              <a:t>Lei 13.146/2015</a:t>
            </a:r>
          </a:p>
          <a:p>
            <a:pPr algn="l"/>
            <a:r>
              <a:rPr lang="pt-BR" sz="2400" dirty="0" smtClean="0">
                <a:solidFill>
                  <a:schemeClr val="accent3"/>
                </a:solidFill>
                <a:latin typeface="Calibri Light" panose="020F0302020204030204" pitchFamily="34" charset="0"/>
                <a:cs typeface="Microsoft Sans Serif" panose="020B0604020202020204" pitchFamily="34" charset="0"/>
              </a:rPr>
              <a:t>  </a:t>
            </a:r>
            <a:endParaRPr lang="pt-BR" sz="2400" dirty="0">
              <a:solidFill>
                <a:schemeClr val="accent3"/>
              </a:solidFill>
              <a:latin typeface="Calibri Light" panose="020F0302020204030204" pitchFamily="34" charset="0"/>
              <a:cs typeface="Microsoft Sans Serif" panose="020B0604020202020204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0" y="1103120"/>
            <a:ext cx="10287000" cy="288032"/>
            <a:chOff x="0" y="980728"/>
            <a:chExt cx="10287000" cy="288032"/>
          </a:xfrm>
        </p:grpSpPr>
        <p:sp>
          <p:nvSpPr>
            <p:cNvPr id="18" name="Rectangle 17"/>
            <p:cNvSpPr/>
            <p:nvPr/>
          </p:nvSpPr>
          <p:spPr>
            <a:xfrm>
              <a:off x="895028" y="980728"/>
              <a:ext cx="9391972" cy="288032"/>
            </a:xfrm>
            <a:prstGeom prst="rect">
              <a:avLst/>
            </a:prstGeom>
            <a:ln w="57150" cmpd="sng">
              <a:solidFill>
                <a:schemeClr val="bg1">
                  <a:lumMod val="90000"/>
                </a:schemeClr>
              </a:solidFill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0" y="980728"/>
              <a:ext cx="895028" cy="288032"/>
            </a:xfrm>
            <a:prstGeom prst="rect">
              <a:avLst/>
            </a:prstGeom>
            <a:solidFill>
              <a:schemeClr val="accent4">
                <a:lumMod val="90000"/>
                <a:lumOff val="10000"/>
              </a:schemeClr>
            </a:solidFill>
            <a:ln w="57150" cmpd="sng">
              <a:solidFill>
                <a:srgbClr val="E0E0E0"/>
              </a:solidFill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/>
              </a:endParaRPr>
            </a:p>
          </p:txBody>
        </p:sp>
      </p:grpSp>
      <p:pic>
        <p:nvPicPr>
          <p:cNvPr id="36" name="Picture 4" descr="http://3.bp.blogspot.com/-DAaWWLhlNVM/UZFjHrKsc0I/AAAAAAAAVcY/42CLjv4ZszY/s1600/CAU-BR-logo-03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9804" y="230905"/>
            <a:ext cx="2151782" cy="63150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689372" y="2000670"/>
            <a:ext cx="9240393" cy="4031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60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kumimoji="0" lang="pt-BR" altLang="pt-BR" sz="3200" b="0" i="0" u="none" strike="noStrike" cap="none" normalizeH="0" baseline="0" dirty="0" smtClean="0">
                <a:ln>
                  <a:noFill/>
                </a:ln>
                <a:solidFill>
                  <a:schemeClr val="accent3"/>
                </a:solidFill>
                <a:effectLst/>
                <a:cs typeface="Arial" panose="020B0604020202020204" pitchFamily="34" charset="0"/>
              </a:rPr>
              <a:t> </a:t>
            </a:r>
            <a:r>
              <a:rPr lang="pt-BR" sz="3200" dirty="0" smtClean="0">
                <a:solidFill>
                  <a:schemeClr val="accent3"/>
                </a:solidFill>
              </a:rPr>
              <a:t> </a:t>
            </a:r>
            <a:r>
              <a:rPr lang="pt-BR" sz="3200" i="1" dirty="0" smtClean="0">
                <a:solidFill>
                  <a:schemeClr val="accent3"/>
                </a:solidFill>
              </a:rPr>
              <a:t> </a:t>
            </a:r>
            <a:r>
              <a:rPr lang="pt-BR" sz="3200" dirty="0">
                <a:solidFill>
                  <a:schemeClr val="accent3"/>
                </a:solidFill>
              </a:rPr>
              <a:t>TÍTULO III – Da Acessibilidade</a:t>
            </a:r>
          </a:p>
          <a:p>
            <a:pPr algn="ctr"/>
            <a:endParaRPr lang="pt-BR" sz="3200" dirty="0">
              <a:solidFill>
                <a:schemeClr val="accent3"/>
              </a:solidFill>
            </a:endParaRPr>
          </a:p>
          <a:p>
            <a:pPr algn="ctr"/>
            <a:r>
              <a:rPr lang="pt-BR" sz="3200" dirty="0">
                <a:solidFill>
                  <a:schemeClr val="accent3"/>
                </a:solidFill>
              </a:rPr>
              <a:t>Art. 53</a:t>
            </a:r>
            <a:r>
              <a:rPr lang="pt-BR" sz="3200" dirty="0" smtClean="0">
                <a:solidFill>
                  <a:schemeClr val="accent3"/>
                </a:solidFill>
              </a:rPr>
              <a:t>. A </a:t>
            </a:r>
            <a:r>
              <a:rPr lang="pt-BR" sz="3200" dirty="0">
                <a:solidFill>
                  <a:schemeClr val="accent3"/>
                </a:solidFill>
              </a:rPr>
              <a:t>acessibilidade é direito que garante à pessoa com deficiência ou com mobilidade reduzida viver de forma </a:t>
            </a:r>
            <a:r>
              <a:rPr lang="pt-BR" sz="3200" b="1" dirty="0">
                <a:solidFill>
                  <a:schemeClr val="accent3"/>
                </a:solidFill>
              </a:rPr>
              <a:t>independente</a:t>
            </a:r>
            <a:r>
              <a:rPr lang="pt-BR" sz="3200" dirty="0">
                <a:solidFill>
                  <a:schemeClr val="accent3"/>
                </a:solidFill>
              </a:rPr>
              <a:t> e exercer seus direitos de </a:t>
            </a:r>
            <a:r>
              <a:rPr lang="pt-BR" sz="3200" b="1" dirty="0">
                <a:solidFill>
                  <a:schemeClr val="accent3"/>
                </a:solidFill>
              </a:rPr>
              <a:t>cidadania</a:t>
            </a:r>
            <a:r>
              <a:rPr lang="pt-BR" sz="3200" dirty="0">
                <a:solidFill>
                  <a:schemeClr val="accent3"/>
                </a:solidFill>
              </a:rPr>
              <a:t> e de participação social</a:t>
            </a:r>
          </a:p>
          <a:p>
            <a:pPr algn="ctr"/>
            <a:endParaRPr lang="pt-BR" sz="3200" dirty="0">
              <a:solidFill>
                <a:schemeClr val="accent3"/>
              </a:solidFill>
            </a:endParaRPr>
          </a:p>
        </p:txBody>
      </p:sp>
      <p:sp>
        <p:nvSpPr>
          <p:cNvPr id="13" name="Retângulo 12"/>
          <p:cNvSpPr/>
          <p:nvPr/>
        </p:nvSpPr>
        <p:spPr>
          <a:xfrm>
            <a:off x="-65362" y="-53510"/>
            <a:ext cx="112082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7200" dirty="0" smtClean="0"/>
              <a:t>11</a:t>
            </a:r>
            <a:endParaRPr lang="pt-BR" sz="7200" dirty="0"/>
          </a:p>
        </p:txBody>
      </p:sp>
    </p:spTree>
    <p:extLst>
      <p:ext uri="{BB962C8B-B14F-4D97-AF65-F5344CB8AC3E}">
        <p14:creationId xmlns:p14="http://schemas.microsoft.com/office/powerpoint/2010/main" val="2607981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data:image/jpeg;base64,/9j/4AAQSkZJRgABAQAAAQABAAD/2wCEAAkGBxQTEhQUExQWFhQXGBgaFxcXGBcYGBQYFxkaFhgXFxgYHCggGRolHRoXITEhJSkrLi4uGB8zODMvNygtLisBCgoKDg0OGxAQGywkICUsLCwsNCwsLCwsLCwvLCwsLCwsLCwsLCwsLCwsLCwsLCwsLCwsLCwsLCwsLCwsLCwsLP/AABEIAMQBAQMBIgACEQEDEQH/xAAcAAACAgMBAQAAAAAAAAAAAAAABQQGAgMHAQj/xABBEAABAwIDBQYDBgQFBAMBAAABAAIRAyEEEjEFQVFhgQYiMnGRoROxwQdCUpLR8CNicuEUM4KiwkNjsvFTc5MW/8QAGgEAAgMBAQAAAAAAAAAAAAAAAAMBAgQFBv/EACsRAAICAQMCBAYDAQAAAAAAAAABAhEDEiExBEEFIlFxEyNCYcHwMpGx4f/aAAwDAQACEQMRAD8A7ihCEACEIQAIQhAAhC1YirlaSgDahLMNtKdfbqmFOqDoVWMlLgDNCEKwHjiqtje2dGjXfSc10NMFzYdeATLd0TulWLHYgU2OedGgk+QErmXZvZjMVUq1KzJBkkSfFUMk2OogpM5Uxc5NUkdB2dt+hW/y6rCfwk5XflddMg9c6xvYhutGq5vJ4Dh62I91EZh9o4XwOc9o/C74jfyOuPRQsrI+I1/JHUkLnOC+0F7Tlr0gXb8ssd+V36qy7P7X4WpA+JkJ3VBl99PdMWRF1OL4ZYULWysCARcHeLj1CzBVrLHqEIUgCEIQAIQgoAEJTtLtNhKH+biKTeWYE/lElV8/als/OGCo8yQM3w3BoneZgx0VlCT4RDaRdkLCjVDgHNMgrNVJBCEIAEIQgAQhCABCEIAEIQgASja9eSGDr01/fJT8ZiQxt9TMJVge++T5x8vO/wAknLL6SCWMCMgBkH16dLDooppPp3H9vXd19U2csJVXFdiaI1HaP4rfv0KnU6wOhS2tSzOcGtECJ5uN4G6QIvz1WgMcHAAwSdDu8vbT1UqclyBC+0DH/DwxaLmo4Mjlq72B9VE7F4bLhmuvNQl3TRvsAlfb+uamJpUGm4Gn8zyAJ6AepurbSpBjGtGjQGjyAhUk7FPeT+xmBuWFam8xkE8bT5CJB+ei9w9cEubeWkT1Egjlr6Jpg2Q3zP8AZTCOplkrK5imB/drUg7lAd7OAcOgSfEdlMM+fhudSd+EE+7H3V6xdam0fxC2OBvPRLXOw9S2Yjk4HL6PEeis8T7Mh40yjv2BjMOZoVM39JyO6tNiVsods8VQtiaeaPxs+GT5OAg+iub9kPb4Hnym3o6fYhRa7agEVKbXN32j2dLf9ypUkU0SXDNOze3OHqRnzUzz7zfUforDhMcyoJpva8fyuBVSq9ncNVBIpmkZ+5LPbwnolOJ7I1mHNQrAxpmljvztMFWWRkqclyi1dpO2NDBf5rK5/oovLf8A9CAz3VF2h9tP/wAGGngaj/o0fVT27ax+GtVa5zN+doqNI/raZ9Vuw2y8BtCnWqVsIykaYzPq0jkJsSSS2NwJvK048uP6kGty2TKHtL7Uto1PDUZSH/bY2fV8lVfaO2cRX/zq9Wpyc9xH5dPZQi4EktByknLOuWe7POF7C6ShFcIU5N8mDRwWwBYQs2uVip9F/Ztj/i4OmSZIaJ8wIPurYuU/YntCWPpk+FxjyN/1XVlzJqpNGyLtAhCFUkEIQgAQhCABCEIAEIWjHYgU2F3DTz3IboBLtqoX1MrdGi/Cf38ljsdhzW3G53EcFGEht5zP8tD7p/g6GRgbv3+axJa5WVW7NxWqvUytJieA4k2A6mAtkrU7vPHBt/8AUdB0F+oTy57h6WVoBudSeJNyfVbDr5X8ihQ9p1ctJ381rc9esSggo+yKLq+0HVXAgS6oMwI7oGSnEjTQ9Crm/jG75blFwWKzH4j8rS6GNGml4Em+oWjH4tzhUYNAQyRmmTOaYFrDd+IaJTYlbG/ZNM5S4iHPcTBEb4H75p7WeKbCdzR6wFCwNAAsaNGj5CPmstvPilEeJwHl976R1TsS2sZHgQVHlxLnXJ1/fBYoQmlhvsPGGfhu0+7yjUfonarGyac1mcpPoCPqrFiamVpO+LeZsPdAC3KMziAILjy07v0UfEPylsC5MdLkn2PqpOgjkoze9U5Nb7uP6NH5lkbsWxL2zxnw8M5u+oQwf+TvPugpHtvENwuw3zZ2KOS2pFUZSQP/AK2uK2dt6xqYilQaJ0/NUcAPQAHqk/2x1c1XC4NhhlGnncAJMu7lO3k135k7BFOSsouWzl7gJMGRukQY5gLwFTxhWAjMbXzA2O8CLayNFicQ0Whp4wIm5BvrcH1AXX1+iFURYWMKTiMUHCA20kidRJ5W0gdFGBVlfcC7/ZJj/h4wtmzx7tP6Er6CBXy12ZxXwsVRfwcB+bu/VfT2Bq5qbTxCxdQqlZoxPY3oQhIGAhCEACEIQAIQhAAkG2qxe8U26NueEpzi64YxzjuHvuVYDnQZHj3zx/fqs+eVLSQyXsumalTO77vz3fvknZCjYRgptay8m+mp89LKVCiEaW5KMHOgTw3ceAHmvKVOBfXU+Z1Q4S4Dc25893pr6LYSrgYlI+0lSQ2mDl3mZi/d1HLN6p4DcKt41wqViTGUEy47gLRMxGVrjpv1UMiT2NdUXYze1pc5ou78cWOhhrYOtumOFol1SkHEkjNUMkzJjKCN0CPVYPcH5yBeo8MucwjeAQNBa1xexU/ZRkveRAnKDABytt+nok9xXLHeAbqeg6fv2WG2ac0nfy3HTjyWmjtem0Ad70XmL2pScxzQSSQR4SNRGpELZFUhyESEIDZgaSQJ4TaVIDjYWEMmoRaIbzm5Py91N2i/wtHn6f3I9FLYwAADQCB0VV7Z7SFOlUM95xDGRMgi5cI4X9ApUHNqEeXsVk6VkTG9qaAlkmYcCQLAxpPGUx2G6aDXFwcTBJBm4AF+gC5QSt2Fx9SnIY9zQQQYOoNtF08vg8dPy3v9/wB2Mi6jfctPZemcRtF9YiWtLndBDKftfoud9rMS/FYzE1i85C+aYGmRgyAzoLNn/VKuOxNujC4bFBrXOrPpkUjbUNIaCSZmTMrlDmub3XSCNQZlZMXSZMUnrVF1NOJtxlANNnAjzBO8XHSeqjheoC2JUip4sl5K9Kkg9a7eNy+muxWN+LhabuIB9V8yruH2MbQzYb4ZN2kj3kexCy9Stkx2J70dIQhCxjwQhCABCEIAEIWrE1gxpcdwRwAq2xWzPFObC7tLncL/ALutOz6Qc8vPhbfr6n57lok5S4zneel0xfSDWNpCJdEi0x5EQ4DeOErGvPK3++hHJls9pc51R0SbNsAQ3gd/7Km1KgaCTuWMhrQOFgoheXOAjSCfO8W9+gTrSLEqj4b6m58/7adEqxVR1SqBTflDDEiHCdXBwBlpsADEeIHVS9o4r4dMvmDDokEybkSBeIE9Cl+zcHkzuIIfUMNLgMwESdCYE5jAMaGJNwgYvrQypU4Ahvynq6PRVvDVYY95J4CBBGbujLm1IAcepTnbTg2k1gtInQmwgAQL6keUJRlAFNgAh7i45gN9gQRFy0Hwwb7hquTFze5hIabXNNriJhpzVSTH4RqPRNAz4dECwMRbibmPdLw3OW2Bzvm1hkZoDABcLOAkbtyb4rCioA1wBAMjkYInzuVWLplYipCl1NmEeF3r+z7Qo78O9urbcR+gmPVaVkixqkjBeEILh047vVeqydkjvB7ZERUsQNdzo+RXM+1m0/i1iJ7rJaOZmXnqfkFYNvY34VIkeI2b57z0CoRK7HhmDd5X7L8/vuZOpn9J6vFi+4s4DzME+XFRy4/uV2UjGS5WrE4ZlQQ9oPPePI7lIwuGLqdR2uQNn/VI15fVQRVMhVpS2JuhZiuz5Emm7NwBsR+vDck78M4AlzSI42/e/wBFdWunRa8TRa8Q8T8x5FZMnS3vEasnqUkBepzjdhECaZzcjE9NxSd7SDBBBGoNiskoSjyi6aZiuj/Yvj8mIfTnxQ76H6LnCsPYPGfCxtI7nEt9bj3ASMyuDGQdSPplC10Hy0HiAti5xqBCEIAEIQgASfa9XM9tMaC7o18k0xFUMaXHQBVd/el7pzOMjh8tyRnnSohk/BMD6mY+Fm/Qcen9lPwgzFzyIkwL2IFpiSOo1nRR20i1jaY8ToLjwB6GOojVMadMNAA0CIRpEo0YhwAJO4c/Qc1hTpw2fvam+h9d1h0RXMuDdw7x+nvfoFhtGuKTM1p3ZjlDjuE7kMBRtZ5q1GUQLTDgWNIcIzS0m4IHlv4XYNBLhrY5RN7C7jJ8o6DioWyKENLxma55gNc6S25k6CDYk2GgmTdMqJDZfq1rY10AuT529gq8gJtv1i+sGAW0Dp0I5b7uIPlyUGs4F1R24N+GzSBPd1DuTuBubqbh8M/4zi8Ab+M21Mc3O9FltGlD2uyDKO+4wNW6XjXUdVSXImW4bLo9938gDG26uI66pps/CNeHvcJJcQCCQcrO7YgzEhx6pZggGUMwkl0uuBJLtAY3kx6qx4OhkY1n4QB5wNVMEWgrFuMmkRBflO8tDmidxIIdzm6108XNwAf6TP8AtMO9k1xeMp0hNR7WD+YgfPVRWU8PiBLcj+bYkTuJFxYhXcPQs4kdwpv1jN6O+hUWrshv3CWn29N/WVOOyI8L3ET4anfEbwJ0S3tfiRhqBcxzg93daJkSRc97SBw5KcWKc5qMeWVa0q2c/wC0mLz1S2ZawloPHidOPySqmwkgAHpBNuSJUdtYl3DmNQRvXs8eNQgorsc2UtTtk04TK3vMdAMklkcRrNhcW5LxuBc68ZBlzNmSXXi0aHXWNFO2fj6tX+E+oC0EHLUBObdBI1AHevwCeYLZ7XNG4TZsXAH3jOpPFVlkceSyjfAowAdRZVZlD2vDAdWuk2AYIMkE+yRV8NAJJgyQWxdpHG9grrtTBiHPpyIO/wAQaIEHlN/JV3atABrXCAdIDT3gScxJ3wYHkQoxzT39SZKhTh6+U3uL25xr8lte0zcQdY89FlV2c8NzOpua3ibA8odc9FsqVc9QEj8M75m0jfwTrXYoaQN61YnDMqCHtB57x5FTjTGWoOGnRxH0UYKKUlTDgrW1dk/CGdrpbMX1E/NQsFXyVGO/C5rvykFM+0mKktpDd3nf8R8z6JOAuVmUdbUeDRG63Pqbs7ifiYdjuQTNUr7Ksd8TBsBMkNAPmLH5K6rjtU6NyBCEKABCFrxFYMaST/fkgBXtqtmc2mNNXfQLRgKAfU4tZ5H33/2UbOSHPPiebf8Aoi4/RO9m4fIwcTcrIvPKyvJJNMSHQJGhi4nmvHOABJ0AlZwtdS5DdwufoPW/RaCxrp04EmxOvmd3QQOiUY6qKzxRc3MJgkZgWkSC5r223EFpib66J1inQ0xBd90EgS7cATvSHZGCfSa57x/Fe4taHXIm9902JMWseKq0BurPzOO++VpuL/fO48BPIqF2qxvw8C8N/wCpDGzaQ7U/lDj1UuvTymO83N/DbILgPxOPGZHrwlVn7QsRL6NBm4TAsAXd1u8aAG3MWKXVFZuosn9jHPND4lRzi57jGYkkNYSxok7pk9Ux2k8kNaDBc4C2sDX6LXhKIYxrAbNAHssMrjWBjutbqdJJOnSPRLYuqVDBjMz6bN05j5MuP9xYp+19pMw9J1WoYA05k6AKLsZsvqO4ZWDp3nf+QH+lUztxtg1axptg0qctN9X3LnRwGl+fFOxrYbHgQ4/ajqzy+o4unfoIPhA5CbBGGe+m9tRji0s3A2JBNonlp9NNNOmwAEw4bi0AZgdxAvYkGOGilVaTtQd+m883RPrxcbHUsJOrbHxwrUWVAZkX3XGtty5p252t8fEENPcp91vAn7zvW3ROtm7R/wALs17v+pUe4Mn8UAOPSD6KhuK6/hWDd5X7L8mTqp7aTyUvdY3N5TB7SDBBB4Gyh4kX0/uu4jExzsx4DntDjBywA2QRBBl2oDQZVppYwZZlznQGjjaQAAOp6KsspspYUOJIrPPcgwcujg7+U39ltwG1ocHscKbsxgGYaA23eM5t4iFnyQ17oZF0O6W1Gk5HAw4wS4kwBaDPK3JKNtYgNzgS29mtuwy4HLJ4QD1Wp1WS4ggvgOA8ZcXGSIaIDhJJlQRj++TfIJLWPh4lwjvAiDMQiONJ2iXI0bVxlSs4ue6dwA0G+Ao1Cg4OaY+8LiNeHnyTB3wXuaS11E5hnc3vU8u8tB7wOlpIQ0MD35TnYwkh8QXCIbYaXn2Tk6VUUZrfUBNSdZIb63+qi4isGNc92jQT6bhzWTNOZMpJ2jxWlMebvoPr6Jeafw4NkwWpiV9Quc5zvE4yeXLoLdEQvGoXKNB137EsfZ9M7nGPJ1/nK66vnv7KMd8PGZdzh8j/AHX0GCufmVTZqxu4nqEISi4JRtx0wJtHKx4pq90Ak7kixNYElzrtnTmbRe3JKyvavUDTgaJc5gJmDv4b/krIEiwW2gXQQGA2Fok7+9oBYjnCb4fENeJaZCrjjpQVRnUfAJO5YYRpyy7U3N5idwXlXvODd2p/RZYp5DTly5tG5jAk6SmgJ9qO+NVZSaAQDdwcQWRcgtykOBiPUSN892vdHhGRgEaxc9BA6Fadn4T4Ye4iHvMQYN/MWIkzoDxusqVaJLe8AcrRIGc6uPnMoA2UKxjKRGUe3kdPcc1zQP8A8RtF9QElrXOdHFtPutHqAfVdB27tIU8LUrTAy92bXd3W28yFTOw2GGWpUmZOQHkzUe8dEmYrJu0jXX29Vc4lgY1swAbk2Jknd5JpsLaxqioXgDJGnCDJ15OUfaWwnS51IxMyyNZmcp3TfVStj7LNNjabjLqjxm5DUtH+lpvxcUhXZRarLDQqfBwjnmA4Mc8z+J0uj1MLkLcRmLjMuIdMgku3908zbquwdpKZ/wAJWAich1sBF5NxYLi/xjME7tAIn9xpotceDQMqTmtADRE3iZJA3xu1II/lUjPma0GIceHAWcNIJmN0dQlTHvnLlbJLfFBGhMAbtd3PyW5tZ1iWgWnU2JPhF7i030TMcHOSiu5DaStkra+MNQ06bdGCABvc7xHzmB0Uk4Vs06J0b36rgNLXEnyNufJQtmMguquBysvMxc2G8H0vot9S7Wg5s9dwLg2TDJsGsGttBfRemjBQioR4X7/05rlqbkyHtEvc4VHNcGu8BIIBa2wDTvhQy0SLLqz9i4fFOoFr5p0BlNAiLR95pgtJhszqAudbe2e+jVeH0jSBLiwajLNsrrzAUdP1Mcnl4YZMbjuKcS82Op0uZMAcNAFobWM3v56f2WOHJqVHGTkFgNxN5Pn+oUo0RFtVrTVCmj3AbSfRdmafPn5jeF7tGoHOc8Ny5oMcHGZjfG/qtLaEESba2UjNnqOdDRM+OTA0tBUUrsntRHwlQ6RPDjPDyUuq4k5Rc6uI05dBb0XraeraYgn7xFx5R4Qio8NbkZ/qdxPAckAR9oYwAZ3WaxgEDg35kkk+ZVIqVS4lzvE4yeXLponHaXFyW0huhz/+I+vQJKVzupnctK4Q/GqVnrULwL1Zy417MYv4eKou/mg+Tu79Qvp7AVc1Np4hfJzHEEEai48xcL6d7HYz4mGY7kPe6x9St0x+J7UPEIQso4gbVrw2AoIwgfSc0RnMGJieNyN9/ZNK+HngeR+hUCrhtwseB/cHebJM09VgJzgHsABlrQe6BuME3O+CY5wU+2NQLKeZ3idczaVpZiSCM4mON4366jdxUqpiWuyjdN/IbrbifqiMkTdm3CUyJc4d5xk8uASjalU1cQyi0S2CHkgECRfWQbbokEcCnFeocjiwBzoOUbidyg7OoZA58Ok91ocA2xM6RPiJ8RJAGquQbsQ+NLxDW75cbEnyFp5lRKo7waQPhtGhEg5fEYjUyALg3HMLfWq5QSDp3Wj8R1cRcSbngtNBmUSRAEOdrFiRTGp396JtAQBH29SZiKfwX1HUiCCSWy0nhOkSeINlU6vZLE0u/h35hxpPieeRxj5q5bSpOc1tOGvDiDVBguAJHeDSRAFzPEDW69wOx6bQ0MlkAGWHISIhsxa93HzUOCZWUFIozdt4qi7LWZmP8zTTcesR7JlsntXQNUOq5qeVpAzCQHOIB7zeTd/4irbi6D2tOZzKjALio0fMW9QqxXwODqCX0amHJMTThzfQA/8AilOKTKaZLhl0p1GVWd1wexw1BkEEcQua7e7CVmuc6gA9hNr94DmDr04Kf/8AyzwS7C4gOOohxpv65T56wvBtnaOGP8Vpe3/uMn0qUz85TE6La2uUVqhsevmyfBeTYFsGx3ngJ/VRcQw5vhgXBiOenr9Vd8T28mi8fCcyqRDSHNcyTaZkGwk6blUdk0vFVd4WA34uOg8/1XY8MxbPK/ZGfPkTqKJDqAa6nRzgAAPqE3bNjF/LkLhWXsZQNQV8Qw0zXMspNdoxoi5aLgH6c1WW6Na5xD8Q9uY/hYTEdbFMu3Gahiafwm/Caym0U3M7pcBM94axp/7W7KnP5ae7/HP9/wCCouvN6EvtviqjW4ao4GniRmD3MkC0QA7Qg6gSdSqZ2l21VxGT4tQFw7rbZZG/w2Dja/IK5Y7buKGBBrtpvbWBbTcbPH8zmxBsJBEahc3ofxKpf91ndbzO8/viOCt00KjTStNpNb+9enoGR72mTMPRDGho0Cs1Ck2nh5cM7fE6GiHZwABmIvBtLSHC9ilmx8LnfLgCwWdJAu4ENFyJuJgEEwUbZLQQxhgNHeaM0B+Yk+IAk333Gkp8vM1FClsrFxK9pEamZnQbx57l4EJxQzfWMQLNnQfrqo9eqGNLjoBPnyHNbQkPaLHQ5tNp0hzvMGWj6+iTmyfDg2ue3uXgtTogHBPc+XkS4mSO9lMTki14EdFsZg2tMEFxy5hJyi14IG/XQrS7HRdghxdmJmbidOV1H+O619JjlOq4tZHyzXsT6tEGi1zQNLwG6gwZcTPQJbCCV4VeMaKtmS7v9jmOz4UNOrZH5SQPaFwZdS+xPHw+pTJ3g/mEfT3SuoVxGYuTtSEIWE0AsXsBsRKyQgCLVwvC/I6+v6yoVTC8CWnhx+hTdYvYDYiVWUE+QEwc5h4cY06gqQMXIl0W0ibk2kxpAPnqpVTDcLjgfodQoVXDieB58+B0IS9Mo8bgbauGaWyHfwwDIid+YkOFwZA9FgW93vENgh750zHwt6d0c7cVHktMkcCYm8XuJ8lIp4hrgW1GgtcSTvBk7wenopU09gshYAmq91RwDQHHwuD2mGhrnNIaDBECJN+BCeUGQL6m58+HQQOih4SgBDWiG+IjgJ7ovxMu9lPcYEnQJgCjbrie7u89VB2Vh5eC4d0X9OKm4ypLo37/ADMW6COpWVSgA1rB4qmvJu/981mcNWSyK3MsNgWVS6q9o73h3ENGl/dbzgXDwVHR+F/fHvf3U2myAANAlXavaRoYZ72+I91vIutPS56LZCDnJRXcG6VnOO1mM+LiHNa1nc7v8MQHkeJ3Ph0UB+emxrKjCGFxMWa5xA0J1tIMEJz2ZqNLYJIc133Ylwcc0mfERldru9tnafDsLX5M0tdmJIaBAOSCW2zQ5ttYZpa/oMbjjaxJbI58k5XMrWLxGd5doNw/CBoFa8J26PwwzEUG1iNHEgTG8gtInmFTEStGTBDIkpLgXHJKLtEjtj2hfinNzOFP7tNjRIaDrzvFz5JJTp/xG02SGMu4C8kzAk3K8OLBLqjgMrLMMGZ8t6ddmdmkmTmMd9zm/j1aCS05RbeLQoSjBbcIs23zyNNnVW06Tw5jmOaDnJYSXZicmtomBDmkb5SR73PcSZc5xk2kk6mwTXtBisxawZSB3pBkgu1bZxaNJhtrzZRsCzIw1Tusz+rz3cPVTDZau7Kv0IJCxXpKE0oa69YMa57tAJKo9WqXOLneJxk9d3QWT3tLipLaQ/qd/wAR636BIqbC4w0Fx4AEn2XN6nJqlXZGjHGl7ni9CbYPsxi6vhoP83d353Vh2f8AZfi6kZi1g6uP0WN5YLuOUJPsUsrFdd2f9jw1q1HnlIaPYT7qz7P+zLB04JptceJGb5pb6iK4LLEz5/o0HPMMa539IJ+S6V9lnZzEMrfFe0tBgQdYBmTwXWcL2eoU/CwegTGlRa3wgDySJ5nJUMjjS3PYKFmhJGAhCEACEIQALxzQdV6hAEapheHodOh1ChVMNB/Cfb10Psmy8IlVcU+QE8uZx8x+nBb/APGyL+dp73BulrxrClPw34fQ3H9uih18Px7p/wBp6/qqaZR4A1YGnmdJuOPHeT6n3UrADO51U6Gzf6R+uvVaq7crG0we9UsT/KNT++KY0qYaABoFaEaQGahbX2c3EUnUn6HQjVpGhCmoTE2naBqzlm0OzmJwmZzAHs/EGh0QZBymYI4quYnEPeZe5zjzJMdNy7skO2uymHxEnLkf+JkCfMaFdPB4jT+Yr+65Ms+nv+LOQqFtOuWthviJAtcgOtPLzVu212QxFCSB8Rn4m6jzG5Vp9AEzHeHnziRviT6rrQyxyRuDsyuDi/Mhfh6UObSHhYJfYEFxuB9VbsLQdRZnzNcyA8jITDiO4WukTc5SWmROiVdnMAA8d6XA57gE1CCO6GyJtumYG8qV2sx2QZby25k+IuALQRA0/mGZVlu9P9k/cgOl7ybZnEncBJM+QC34+pcMiA0ARYmRrJGu/wBV7s2i5tL4zjDhDbCzjvEHppwKX4yvla52/dzcdAmXb9ilGwr1rSYAEk2A4k6BSdjYZrKTn1O9YwDBlxN7HdJAtpdWH7PtkfGxHxHDuUr+b/ujpc9AlZ86x43L9stDHqkkNdjfZnhw0PrtD6rrvJvc7gCYAGnRWnB9m8PTENpgdITdC8y5N8nTSS4NNPCsbo0DotoC9QoJBCEIAEIQgAQhCABCEIAEIQgAQhCABCEIAEEIQgDUzDtDswF1tQhAAhCEACEIQAJFtrspQxEktyP/ABNt6jQp6hWjOUXcXRDSapnJNt9j69CXAfEYPvN1Hm3UKr18OHEFwMtMjXXmF9BpDtrsnh8RJLcj/wATYHqNCunh8Sa2yq/uZp9N3icoxuIDg1rJytG/Unf5JUwfFrAC4ZvF+8eQ4C6tu2+x9ehJA+Iz8TZJHmNyRYR/w3SGtPEEcd/I811MeSGSNwdmWUXF+Y346xbTbeI0nvE8uPrquudltkDDYdjPvkS88XHX006KhdgNk/HxPxXCWUr33vPhHONfRdUXG8Qzap6Fwv8ATZ08KWp9wQhC55oBCEIAEIQgAQhCABCEIAEIQgAQhCABCEIAEIQgAQhCABCEIAEIQgAQhCABCEIAEIQgASDbfZfDVu85mV3Fndnz3FCFaMnF3F0Q0nyMtkbLp4emGUmw3U7ySd5O9TUIVSQQhCABCEIAEIQgAQhCABCEIA//2Q=="/>
          <p:cNvSpPr>
            <a:spLocks noChangeAspect="1" noChangeArrowheads="1"/>
          </p:cNvSpPr>
          <p:nvPr/>
        </p:nvSpPr>
        <p:spPr bwMode="auto">
          <a:xfrm>
            <a:off x="175022" y="-192614"/>
            <a:ext cx="342900" cy="406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9" name="AutoShape 4" descr="data:image/jpeg;base64,/9j/4AAQSkZJRgABAQAAAQABAAD/2wCEAAkGBxQTEhQUExQWFhQXGBgaFxcXGBcYGBQYFxkaFhgXFxgYHCggGRolHRoXITEhJSkrLi4uGB8zODMvNygtLisBCgoKDg0OGxAQGywkICUsLCwsNCwsLCwsLCwvLCwsLCwsLCwsLCwsLCwsLCwsLCwsLCwsLCwsLCwsLCwsLCwsLP/AABEIAMQBAQMBIgACEQEDEQH/xAAcAAACAgMBAQAAAAAAAAAAAAAABQQGAgMHAQj/xABBEAABAwIDBQYDBgQFBAMBAAABAAIRAyEEEjEFQVFhgQYiMnGRoROxwQdCUpLR8CNicuEUM4KiwkNjsvFTc5MW/8QAGgEAAgMBAQAAAAAAAAAAAAAAAAMBAgQFBv/EACsRAAICAQMCBAYDAQAAAAAAAAABAhEDEiExBEEFIlFxEyNCYcHwMpGx4f/aAAwDAQACEQMRAD8A7ihCEACEIQAIQhAAhC1YirlaSgDahLMNtKdfbqmFOqDoVWMlLgDNCEKwHjiqtje2dGjXfSc10NMFzYdeATLd0TulWLHYgU2OedGgk+QErmXZvZjMVUq1KzJBkkSfFUMk2OogpM5Uxc5NUkdB2dt+hW/y6rCfwk5XflddMg9c6xvYhutGq5vJ4Dh62I91EZh9o4XwOc9o/C74jfyOuPRQsrI+I1/JHUkLnOC+0F7Tlr0gXb8ssd+V36qy7P7X4WpA+JkJ3VBl99PdMWRF1OL4ZYULWysCARcHeLj1CzBVrLHqEIUgCEIQAIQgoAEJTtLtNhKH+biKTeWYE/lElV8/als/OGCo8yQM3w3BoneZgx0VlCT4RDaRdkLCjVDgHNMgrNVJBCEIAEIQgAQhCABCEIAEIQgASja9eSGDr01/fJT8ZiQxt9TMJVge++T5x8vO/wAknLL6SCWMCMgBkH16dLDooppPp3H9vXd19U2csJVXFdiaI1HaP4rfv0KnU6wOhS2tSzOcGtECJ5uN4G6QIvz1WgMcHAAwSdDu8vbT1UqclyBC+0DH/DwxaLmo4Mjlq72B9VE7F4bLhmuvNQl3TRvsAlfb+uamJpUGm4Gn8zyAJ6AepurbSpBjGtGjQGjyAhUk7FPeT+xmBuWFam8xkE8bT5CJB+ei9w9cEubeWkT1Egjlr6Jpg2Q3zP8AZTCOplkrK5imB/drUg7lAd7OAcOgSfEdlMM+fhudSd+EE+7H3V6xdam0fxC2OBvPRLXOw9S2Yjk4HL6PEeis8T7Mh40yjv2BjMOZoVM39JyO6tNiVsods8VQtiaeaPxs+GT5OAg+iub9kPb4Hnym3o6fYhRa7agEVKbXN32j2dLf9ypUkU0SXDNOze3OHqRnzUzz7zfUforDhMcyoJpva8fyuBVSq9ncNVBIpmkZ+5LPbwnolOJ7I1mHNQrAxpmljvztMFWWRkqclyi1dpO2NDBf5rK5/oovLf8A9CAz3VF2h9tP/wAGGngaj/o0fVT27ax+GtVa5zN+doqNI/raZ9Vuw2y8BtCnWqVsIykaYzPq0jkJsSSS2NwJvK048uP6kGty2TKHtL7Uto1PDUZSH/bY2fV8lVfaO2cRX/zq9Wpyc9xH5dPZQi4EktByknLOuWe7POF7C6ShFcIU5N8mDRwWwBYQs2uVip9F/Ztj/i4OmSZIaJ8wIPurYuU/YntCWPpk+FxjyN/1XVlzJqpNGyLtAhCFUkEIQgAQhCABCEIAEIWjHYgU2F3DTz3IboBLtqoX1MrdGi/Cf38ljsdhzW3G53EcFGEht5zP8tD7p/g6GRgbv3+axJa5WVW7NxWqvUytJieA4k2A6mAtkrU7vPHBt/8AUdB0F+oTy57h6WVoBudSeJNyfVbDr5X8ihQ9p1ctJ381rc9esSggo+yKLq+0HVXAgS6oMwI7oGSnEjTQ9Crm/jG75blFwWKzH4j8rS6GNGml4Em+oWjH4tzhUYNAQyRmmTOaYFrDd+IaJTYlbG/ZNM5S4iHPcTBEb4H75p7WeKbCdzR6wFCwNAAsaNGj5CPmstvPilEeJwHl976R1TsS2sZHgQVHlxLnXJ1/fBYoQmlhvsPGGfhu0+7yjUfonarGyac1mcpPoCPqrFiamVpO+LeZsPdAC3KMziAILjy07v0UfEPylsC5MdLkn2PqpOgjkoze9U5Nb7uP6NH5lkbsWxL2zxnw8M5u+oQwf+TvPugpHtvENwuw3zZ2KOS2pFUZSQP/AK2uK2dt6xqYilQaJ0/NUcAPQAHqk/2x1c1XC4NhhlGnncAJMu7lO3k135k7BFOSsouWzl7gJMGRukQY5gLwFTxhWAjMbXzA2O8CLayNFicQ0Whp4wIm5BvrcH1AXX1+iFURYWMKTiMUHCA20kidRJ5W0gdFGBVlfcC7/ZJj/h4wtmzx7tP6Er6CBXy12ZxXwsVRfwcB+bu/VfT2Bq5qbTxCxdQqlZoxPY3oQhIGAhCEACEIQAIQhAAkG2qxe8U26NueEpzi64YxzjuHvuVYDnQZHj3zx/fqs+eVLSQyXsumalTO77vz3fvknZCjYRgptay8m+mp89LKVCiEaW5KMHOgTw3ceAHmvKVOBfXU+Z1Q4S4Dc25893pr6LYSrgYlI+0lSQ2mDl3mZi/d1HLN6p4DcKt41wqViTGUEy47gLRMxGVrjpv1UMiT2NdUXYze1pc5ou78cWOhhrYOtumOFol1SkHEkjNUMkzJjKCN0CPVYPcH5yBeo8MucwjeAQNBa1xexU/ZRkveRAnKDABytt+nok9xXLHeAbqeg6fv2WG2ac0nfy3HTjyWmjtem0Ad70XmL2pScxzQSSQR4SNRGpELZFUhyESEIDZgaSQJ4TaVIDjYWEMmoRaIbzm5Py91N2i/wtHn6f3I9FLYwAADQCB0VV7Z7SFOlUM95xDGRMgi5cI4X9ApUHNqEeXsVk6VkTG9qaAlkmYcCQLAxpPGUx2G6aDXFwcTBJBm4AF+gC5QSt2Fx9SnIY9zQQQYOoNtF08vg8dPy3v9/wB2Mi6jfctPZemcRtF9YiWtLndBDKftfoud9rMS/FYzE1i85C+aYGmRgyAzoLNn/VKuOxNujC4bFBrXOrPpkUjbUNIaCSZmTMrlDmub3XSCNQZlZMXSZMUnrVF1NOJtxlANNnAjzBO8XHSeqjheoC2JUip4sl5K9Kkg9a7eNy+muxWN+LhabuIB9V8yruH2MbQzYb4ZN2kj3kexCy9Stkx2J70dIQhCxjwQhCABCEIAEIWrE1gxpcdwRwAq2xWzPFObC7tLncL/ALutOz6Qc8vPhbfr6n57lok5S4zneel0xfSDWNpCJdEi0x5EQ4DeOErGvPK3++hHJls9pc51R0SbNsAQ3gd/7Km1KgaCTuWMhrQOFgoheXOAjSCfO8W9+gTrSLEqj4b6m58/7adEqxVR1SqBTflDDEiHCdXBwBlpsADEeIHVS9o4r4dMvmDDokEybkSBeIE9Cl+zcHkzuIIfUMNLgMwESdCYE5jAMaGJNwgYvrQypU4Ahvynq6PRVvDVYY95J4CBBGbujLm1IAcepTnbTg2k1gtInQmwgAQL6keUJRlAFNgAh7i45gN9gQRFy0Hwwb7hquTFze5hIabXNNriJhpzVSTH4RqPRNAz4dECwMRbibmPdLw3OW2Bzvm1hkZoDABcLOAkbtyb4rCioA1wBAMjkYInzuVWLplYipCl1NmEeF3r+z7Qo78O9urbcR+gmPVaVkixqkjBeEILh047vVeqydkjvB7ZERUsQNdzo+RXM+1m0/i1iJ7rJaOZmXnqfkFYNvY34VIkeI2b57z0CoRK7HhmDd5X7L8/vuZOpn9J6vFi+4s4DzME+XFRy4/uV2UjGS5WrE4ZlQQ9oPPePI7lIwuGLqdR2uQNn/VI15fVQRVMhVpS2JuhZiuz5Emm7NwBsR+vDck78M4AlzSI42/e/wBFdWunRa8TRa8Q8T8x5FZMnS3vEasnqUkBepzjdhECaZzcjE9NxSd7SDBBBGoNiskoSjyi6aZiuj/Yvj8mIfTnxQ76H6LnCsPYPGfCxtI7nEt9bj3ASMyuDGQdSPplC10Hy0HiAti5xqBCEIAEIQgASfa9XM9tMaC7o18k0xFUMaXHQBVd/el7pzOMjh8tyRnnSohk/BMD6mY+Fm/Qcen9lPwgzFzyIkwL2IFpiSOo1nRR20i1jaY8ToLjwB6GOojVMadMNAA0CIRpEo0YhwAJO4c/Qc1hTpw2fvam+h9d1h0RXMuDdw7x+nvfoFhtGuKTM1p3ZjlDjuE7kMBRtZ5q1GUQLTDgWNIcIzS0m4IHlv4XYNBLhrY5RN7C7jJ8o6DioWyKENLxma55gNc6S25k6CDYk2GgmTdMqJDZfq1rY10AuT529gq8gJtv1i+sGAW0Dp0I5b7uIPlyUGs4F1R24N+GzSBPd1DuTuBubqbh8M/4zi8Ab+M21Mc3O9FltGlD2uyDKO+4wNW6XjXUdVSXImW4bLo9938gDG26uI66pps/CNeHvcJJcQCCQcrO7YgzEhx6pZggGUMwkl0uuBJLtAY3kx6qx4OhkY1n4QB5wNVMEWgrFuMmkRBflO8tDmidxIIdzm6108XNwAf6TP8AtMO9k1xeMp0hNR7WD+YgfPVRWU8PiBLcj+bYkTuJFxYhXcPQs4kdwpv1jN6O+hUWrshv3CWn29N/WVOOyI8L3ET4anfEbwJ0S3tfiRhqBcxzg93daJkSRc97SBw5KcWKc5qMeWVa0q2c/wC0mLz1S2ZawloPHidOPySqmwkgAHpBNuSJUdtYl3DmNQRvXs8eNQgorsc2UtTtk04TK3vMdAMklkcRrNhcW5LxuBc68ZBlzNmSXXi0aHXWNFO2fj6tX+E+oC0EHLUBObdBI1AHevwCeYLZ7XNG4TZsXAH3jOpPFVlkceSyjfAowAdRZVZlD2vDAdWuk2AYIMkE+yRV8NAJJgyQWxdpHG9grrtTBiHPpyIO/wAQaIEHlN/JV3atABrXCAdIDT3gScxJ3wYHkQoxzT39SZKhTh6+U3uL25xr8lte0zcQdY89FlV2c8NzOpua3ibA8odc9FsqVc9QEj8M75m0jfwTrXYoaQN61YnDMqCHtB57x5FTjTGWoOGnRxH0UYKKUlTDgrW1dk/CGdrpbMX1E/NQsFXyVGO/C5rvykFM+0mKktpDd3nf8R8z6JOAuVmUdbUeDRG63Pqbs7ifiYdjuQTNUr7Ksd8TBsBMkNAPmLH5K6rjtU6NyBCEKABCFrxFYMaST/fkgBXtqtmc2mNNXfQLRgKAfU4tZ5H33/2UbOSHPPiebf8Aoi4/RO9m4fIwcTcrIvPKyvJJNMSHQJGhi4nmvHOABJ0AlZwtdS5DdwufoPW/RaCxrp04EmxOvmd3QQOiUY6qKzxRc3MJgkZgWkSC5r223EFpib66J1inQ0xBd90EgS7cATvSHZGCfSa57x/Fe4taHXIm9902JMWseKq0BurPzOO++VpuL/fO48BPIqF2qxvw8C8N/wCpDGzaQ7U/lDj1UuvTymO83N/DbILgPxOPGZHrwlVn7QsRL6NBm4TAsAXd1u8aAG3MWKXVFZuosn9jHPND4lRzi57jGYkkNYSxok7pk9Ux2k8kNaDBc4C2sDX6LXhKIYxrAbNAHssMrjWBjutbqdJJOnSPRLYuqVDBjMz6bN05j5MuP9xYp+19pMw9J1WoYA05k6AKLsZsvqO4ZWDp3nf+QH+lUztxtg1axptg0qctN9X3LnRwGl+fFOxrYbHgQ4/ajqzy+o4unfoIPhA5CbBGGe+m9tRji0s3A2JBNonlp9NNNOmwAEw4bi0AZgdxAvYkGOGilVaTtQd+m883RPrxcbHUsJOrbHxwrUWVAZkX3XGtty5p252t8fEENPcp91vAn7zvW3ROtm7R/wALs17v+pUe4Mn8UAOPSD6KhuK6/hWDd5X7L8mTqp7aTyUvdY3N5TB7SDBBB4Gyh4kX0/uu4jExzsx4DntDjBywA2QRBBl2oDQZVppYwZZlznQGjjaQAAOp6KsspspYUOJIrPPcgwcujg7+U39ltwG1ocHscKbsxgGYaA23eM5t4iFnyQ17oZF0O6W1Gk5HAw4wS4kwBaDPK3JKNtYgNzgS29mtuwy4HLJ4QD1Wp1WS4ggvgOA8ZcXGSIaIDhJJlQRj++TfIJLWPh4lwjvAiDMQiONJ2iXI0bVxlSs4ue6dwA0G+Ao1Cg4OaY+8LiNeHnyTB3wXuaS11E5hnc3vU8u8tB7wOlpIQ0MD35TnYwkh8QXCIbYaXn2Tk6VUUZrfUBNSdZIb63+qi4isGNc92jQT6bhzWTNOZMpJ2jxWlMebvoPr6Jeafw4NkwWpiV9Quc5zvE4yeXLoLdEQvGoXKNB137EsfZ9M7nGPJ1/nK66vnv7KMd8PGZdzh8j/AHX0GCufmVTZqxu4nqEISi4JRtx0wJtHKx4pq90Ak7kixNYElzrtnTmbRe3JKyvavUDTgaJc5gJmDv4b/krIEiwW2gXQQGA2Fok7+9oBYjnCb4fENeJaZCrjjpQVRnUfAJO5YYRpyy7U3N5idwXlXvODd2p/RZYp5DTly5tG5jAk6SmgJ9qO+NVZSaAQDdwcQWRcgtykOBiPUSN892vdHhGRgEaxc9BA6Fadn4T4Ye4iHvMQYN/MWIkzoDxusqVaJLe8AcrRIGc6uPnMoA2UKxjKRGUe3kdPcc1zQP8A8RtF9QElrXOdHFtPutHqAfVdB27tIU8LUrTAy92bXd3W28yFTOw2GGWpUmZOQHkzUe8dEmYrJu0jXX29Vc4lgY1swAbk2Jknd5JpsLaxqioXgDJGnCDJ15OUfaWwnS51IxMyyNZmcp3TfVStj7LNNjabjLqjxm5DUtH+lpvxcUhXZRarLDQqfBwjnmA4Mc8z+J0uj1MLkLcRmLjMuIdMgku3908zbquwdpKZ/wAJWAich1sBF5NxYLi/xjME7tAIn9xpotceDQMqTmtADRE3iZJA3xu1II/lUjPma0GIceHAWcNIJmN0dQlTHvnLlbJLfFBGhMAbtd3PyW5tZ1iWgWnU2JPhF7i030TMcHOSiu5DaStkra+MNQ06bdGCABvc7xHzmB0Uk4Vs06J0b36rgNLXEnyNufJQtmMguquBysvMxc2G8H0vot9S7Wg5s9dwLg2TDJsGsGttBfRemjBQioR4X7/05rlqbkyHtEvc4VHNcGu8BIIBa2wDTvhQy0SLLqz9i4fFOoFr5p0BlNAiLR95pgtJhszqAudbe2e+jVeH0jSBLiwajLNsrrzAUdP1Mcnl4YZMbjuKcS82Op0uZMAcNAFobWM3v56f2WOHJqVHGTkFgNxN5Pn+oUo0RFtVrTVCmj3AbSfRdmafPn5jeF7tGoHOc8Ny5oMcHGZjfG/qtLaEESba2UjNnqOdDRM+OTA0tBUUrsntRHwlQ6RPDjPDyUuq4k5Rc6uI05dBb0XraeraYgn7xFx5R4Qio8NbkZ/qdxPAckAR9oYwAZ3WaxgEDg35kkk+ZVIqVS4lzvE4yeXLponHaXFyW0huhz/+I+vQJKVzupnctK4Q/GqVnrULwL1Zy417MYv4eKou/mg+Tu79Qvp7AVc1Np4hfJzHEEEai48xcL6d7HYz4mGY7kPe6x9St0x+J7UPEIQso4gbVrw2AoIwgfSc0RnMGJieNyN9/ZNK+HngeR+hUCrhtwseB/cHebJM09VgJzgHsABlrQe6BuME3O+CY5wU+2NQLKeZ3idczaVpZiSCM4mON4366jdxUqpiWuyjdN/IbrbifqiMkTdm3CUyJc4d5xk8uASjalU1cQyi0S2CHkgECRfWQbbokEcCnFeocjiwBzoOUbidyg7OoZA58Ok91ocA2xM6RPiJ8RJAGquQbsQ+NLxDW75cbEnyFp5lRKo7waQPhtGhEg5fEYjUyALg3HMLfWq5QSDp3Wj8R1cRcSbngtNBmUSRAEOdrFiRTGp396JtAQBH29SZiKfwX1HUiCCSWy0nhOkSeINlU6vZLE0u/h35hxpPieeRxj5q5bSpOc1tOGvDiDVBguAJHeDSRAFzPEDW69wOx6bQ0MlkAGWHISIhsxa93HzUOCZWUFIozdt4qi7LWZmP8zTTcesR7JlsntXQNUOq5qeVpAzCQHOIB7zeTd/4irbi6D2tOZzKjALio0fMW9QqxXwODqCX0amHJMTThzfQA/8AilOKTKaZLhl0p1GVWd1wexw1BkEEcQua7e7CVmuc6gA9hNr94DmDr04Kf/8AyzwS7C4gOOohxpv65T56wvBtnaOGP8Vpe3/uMn0qUz85TE6La2uUVqhsevmyfBeTYFsGx3ngJ/VRcQw5vhgXBiOenr9Vd8T28mi8fCcyqRDSHNcyTaZkGwk6blUdk0vFVd4WA34uOg8/1XY8MxbPK/ZGfPkTqKJDqAa6nRzgAAPqE3bNjF/LkLhWXsZQNQV8Qw0zXMspNdoxoi5aLgH6c1WW6Na5xD8Q9uY/hYTEdbFMu3Gahiafwm/Caym0U3M7pcBM94axp/7W7KnP5ae7/HP9/wCCouvN6EvtviqjW4ao4GniRmD3MkC0QA7Qg6gSdSqZ2l21VxGT4tQFw7rbZZG/w2Dja/IK5Y7buKGBBrtpvbWBbTcbPH8zmxBsJBEahc3ofxKpf91ndbzO8/viOCt00KjTStNpNb+9enoGR72mTMPRDGho0Cs1Ck2nh5cM7fE6GiHZwABmIvBtLSHC9ilmx8LnfLgCwWdJAu4ENFyJuJgEEwUbZLQQxhgNHeaM0B+Yk+IAk333Gkp8vM1FClsrFxK9pEamZnQbx57l4EJxQzfWMQLNnQfrqo9eqGNLjoBPnyHNbQkPaLHQ5tNp0hzvMGWj6+iTmyfDg2ue3uXgtTogHBPc+XkS4mSO9lMTki14EdFsZg2tMEFxy5hJyi14IG/XQrS7HRdghxdmJmbidOV1H+O619JjlOq4tZHyzXsT6tEGi1zQNLwG6gwZcTPQJbCCV4VeMaKtmS7v9jmOz4UNOrZH5SQPaFwZdS+xPHw+pTJ3g/mEfT3SuoVxGYuTtSEIWE0AsXsBsRKyQgCLVwvC/I6+v6yoVTC8CWnhx+hTdYvYDYiVWUE+QEwc5h4cY06gqQMXIl0W0ibk2kxpAPnqpVTDcLjgfodQoVXDieB58+B0IS9Mo8bgbauGaWyHfwwDIid+YkOFwZA9FgW93vENgh750zHwt6d0c7cVHktMkcCYm8XuJ8lIp4hrgW1GgtcSTvBk7wenopU09gshYAmq91RwDQHHwuD2mGhrnNIaDBECJN+BCeUGQL6m58+HQQOih4SgBDWiG+IjgJ7ovxMu9lPcYEnQJgCjbrie7u89VB2Vh5eC4d0X9OKm4ypLo37/ADMW6COpWVSgA1rB4qmvJu/981mcNWSyK3MsNgWVS6q9o73h3ENGl/dbzgXDwVHR+F/fHvf3U2myAANAlXavaRoYZ72+I91vIutPS56LZCDnJRXcG6VnOO1mM+LiHNa1nc7v8MQHkeJ3Ph0UB+emxrKjCGFxMWa5xA0J1tIMEJz2ZqNLYJIc133Ylwcc0mfERldru9tnafDsLX5M0tdmJIaBAOSCW2zQ5ttYZpa/oMbjjaxJbI58k5XMrWLxGd5doNw/CBoFa8J26PwwzEUG1iNHEgTG8gtInmFTEStGTBDIkpLgXHJKLtEjtj2hfinNzOFP7tNjRIaDrzvFz5JJTp/xG02SGMu4C8kzAk3K8OLBLqjgMrLMMGZ8t6ddmdmkmTmMd9zm/j1aCS05RbeLQoSjBbcIs23zyNNnVW06Tw5jmOaDnJYSXZicmtomBDmkb5SR73PcSZc5xk2kk6mwTXtBisxawZSB3pBkgu1bZxaNJhtrzZRsCzIw1Tusz+rz3cPVTDZau7Kv0IJCxXpKE0oa69YMa57tAJKo9WqXOLneJxk9d3QWT3tLipLaQ/qd/wAR636BIqbC4w0Fx4AEn2XN6nJqlXZGjHGl7ni9CbYPsxi6vhoP83d353Vh2f8AZfi6kZi1g6uP0WN5YLuOUJPsUsrFdd2f9jw1q1HnlIaPYT7qz7P+zLB04JptceJGb5pb6iK4LLEz5/o0HPMMa539IJ+S6V9lnZzEMrfFe0tBgQdYBmTwXWcL2eoU/CwegTGlRa3wgDySJ5nJUMjjS3PYKFmhJGAhCEACEIQALxzQdV6hAEapheHodOh1ChVMNB/Cfb10Psmy8IlVcU+QE8uZx8x+nBb/APGyL+dp73BulrxrClPw34fQ3H9uih18Px7p/wBp6/qqaZR4A1YGnmdJuOPHeT6n3UrADO51U6Gzf6R+uvVaq7crG0we9UsT/KNT++KY0qYaABoFaEaQGahbX2c3EUnUn6HQjVpGhCmoTE2naBqzlm0OzmJwmZzAHs/EGh0QZBymYI4quYnEPeZe5zjzJMdNy7skO2uymHxEnLkf+JkCfMaFdPB4jT+Yr+65Ms+nv+LOQqFtOuWthviJAtcgOtPLzVu212QxFCSB8Rn4m6jzG5Vp9AEzHeHnziRviT6rrQyxyRuDsyuDi/Mhfh6UObSHhYJfYEFxuB9VbsLQdRZnzNcyA8jITDiO4WukTc5SWmROiVdnMAA8d6XA57gE1CCO6GyJtumYG8qV2sx2QZby25k+IuALQRA0/mGZVlu9P9k/cgOl7ybZnEncBJM+QC34+pcMiA0ARYmRrJGu/wBV7s2i5tL4zjDhDbCzjvEHppwKX4yvla52/dzcdAmXb9ilGwr1rSYAEk2A4k6BSdjYZrKTn1O9YwDBlxN7HdJAtpdWH7PtkfGxHxHDuUr+b/ujpc9AlZ86x43L9stDHqkkNdjfZnhw0PrtD6rrvJvc7gCYAGnRWnB9m8PTENpgdITdC8y5N8nTSS4NNPCsbo0DotoC9QoJBCEIAEIQgAQhCABCEIAEIQgAQhCABCEIAEEIQgDUzDtDswF1tQhAAhCEACEIQAJFtrspQxEktyP/ABNt6jQp6hWjOUXcXRDSapnJNt9j69CXAfEYPvN1Hm3UKr18OHEFwMtMjXXmF9BpDtrsnh8RJLcj/wATYHqNCunh8Sa2yq/uZp9N3icoxuIDg1rJytG/Unf5JUwfFrAC4ZvF+8eQ4C6tu2+x9ehJA+Iz8TZJHmNyRYR/w3SGtPEEcd/I811MeSGSNwdmWUXF+Y346xbTbeI0nvE8uPrquudltkDDYdjPvkS88XHX006KhdgNk/HxPxXCWUr33vPhHONfRdUXG8Qzap6Fwv8ATZ08KWp9wQhC55oBCEIAEIQgAQhCABCEIAEIQgAQhCABCEIAEIQgAQhCABCEIAEIQgAQhCABCEIAEIQgASDbfZfDVu85mV3Fndnz3FCFaMnF3F0Q0nyMtkbLp4emGUmw3U7ySd5O9TUIVSQQhCABCEIAEIQgAQhCABCEIA//2Q=="/>
          <p:cNvSpPr>
            <a:spLocks noChangeAspect="1" noChangeArrowheads="1"/>
          </p:cNvSpPr>
          <p:nvPr/>
        </p:nvSpPr>
        <p:spPr bwMode="auto">
          <a:xfrm>
            <a:off x="346473" y="10585"/>
            <a:ext cx="342900" cy="406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15" name="AutoShape 10" descr="http://images.by.prom.st/16263252_igh0zt_ios7_st__other_mail.ico"/>
          <p:cNvSpPr>
            <a:spLocks noChangeAspect="1" noChangeArrowheads="1"/>
          </p:cNvSpPr>
          <p:nvPr/>
        </p:nvSpPr>
        <p:spPr bwMode="auto">
          <a:xfrm>
            <a:off x="517922" y="213784"/>
            <a:ext cx="342900" cy="406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27" name="Título 3"/>
          <p:cNvSpPr txBox="1">
            <a:spLocks/>
          </p:cNvSpPr>
          <p:nvPr/>
        </p:nvSpPr>
        <p:spPr>
          <a:xfrm>
            <a:off x="1032271" y="232940"/>
            <a:ext cx="5757788" cy="774491"/>
          </a:xfrm>
          <a:prstGeom prst="rect">
            <a:avLst/>
          </a:prstGeom>
        </p:spPr>
        <p:txBody>
          <a:bodyPr vert="horz" lIns="91429" tIns="45715" rIns="91429" bIns="45715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2400" dirty="0" smtClean="0">
                <a:solidFill>
                  <a:schemeClr val="accent3"/>
                </a:solidFill>
                <a:latin typeface="Calibri Light" panose="020F0302020204030204" pitchFamily="34" charset="0"/>
                <a:cs typeface="Microsoft Sans Serif" panose="020B0604020202020204" pitchFamily="34" charset="0"/>
              </a:rPr>
              <a:t>O ESTATUTO DA PESSOA COM DEFICIÊNCIA  </a:t>
            </a:r>
            <a:r>
              <a:rPr lang="pt-BR" sz="2400" b="1" dirty="0" smtClean="0">
                <a:solidFill>
                  <a:schemeClr val="accent3"/>
                </a:solidFill>
                <a:latin typeface="Calibri Light" panose="020F0302020204030204" pitchFamily="34" charset="0"/>
                <a:cs typeface="Microsoft Sans Serif" panose="020B0604020202020204" pitchFamily="34" charset="0"/>
              </a:rPr>
              <a:t> </a:t>
            </a:r>
          </a:p>
          <a:p>
            <a:pPr algn="l"/>
            <a:r>
              <a:rPr lang="pt-BR" sz="2400" dirty="0" smtClean="0">
                <a:solidFill>
                  <a:schemeClr val="accent3"/>
                </a:solidFill>
              </a:rPr>
              <a:t>TÍTULO </a:t>
            </a:r>
            <a:r>
              <a:rPr lang="pt-BR" sz="2400" dirty="0">
                <a:solidFill>
                  <a:schemeClr val="accent3"/>
                </a:solidFill>
              </a:rPr>
              <a:t>III – Da Acessibilidade</a:t>
            </a:r>
          </a:p>
          <a:p>
            <a:pPr algn="l"/>
            <a:endParaRPr lang="pt-BR" sz="2400" dirty="0">
              <a:solidFill>
                <a:schemeClr val="accent3"/>
              </a:solidFill>
              <a:latin typeface="Calibri Light" panose="020F0302020204030204" pitchFamily="34" charset="0"/>
              <a:cs typeface="Microsoft Sans Serif" panose="020B0604020202020204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0" y="1103120"/>
            <a:ext cx="10256068" cy="288032"/>
            <a:chOff x="0" y="980728"/>
            <a:chExt cx="10287000" cy="288032"/>
          </a:xfrm>
        </p:grpSpPr>
        <p:sp>
          <p:nvSpPr>
            <p:cNvPr id="18" name="Rectangle 17"/>
            <p:cNvSpPr/>
            <p:nvPr/>
          </p:nvSpPr>
          <p:spPr>
            <a:xfrm>
              <a:off x="895028" y="980728"/>
              <a:ext cx="9391972" cy="288032"/>
            </a:xfrm>
            <a:prstGeom prst="rect">
              <a:avLst/>
            </a:prstGeom>
            <a:ln w="57150" cmpd="sng">
              <a:solidFill>
                <a:schemeClr val="bg1">
                  <a:lumMod val="90000"/>
                </a:schemeClr>
              </a:solidFill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0" y="980728"/>
              <a:ext cx="895028" cy="288032"/>
            </a:xfrm>
            <a:prstGeom prst="rect">
              <a:avLst/>
            </a:prstGeom>
            <a:solidFill>
              <a:schemeClr val="accent4">
                <a:lumMod val="90000"/>
                <a:lumOff val="10000"/>
              </a:schemeClr>
            </a:solidFill>
            <a:ln w="57150" cmpd="sng">
              <a:solidFill>
                <a:srgbClr val="E0E0E0"/>
              </a:solidFill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/>
              </a:endParaRPr>
            </a:p>
          </p:txBody>
        </p:sp>
      </p:grp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94557" y="2465542"/>
            <a:ext cx="938155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60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pt-BR" sz="3200" dirty="0" smtClean="0">
                <a:solidFill>
                  <a:schemeClr val="accent3"/>
                </a:solidFill>
              </a:rPr>
              <a:t>Art. 54. São sujeitas ao cumprimento ...  </a:t>
            </a:r>
            <a:endParaRPr lang="pt-BR" sz="3200" dirty="0">
              <a:solidFill>
                <a:schemeClr val="accent3"/>
              </a:solidFill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8148700" y="3789040"/>
            <a:ext cx="1800200" cy="2756063"/>
          </a:xfrm>
          <a:prstGeom prst="rect">
            <a:avLst/>
          </a:prstGeom>
          <a:solidFill>
            <a:schemeClr val="tx1"/>
          </a:solidFill>
          <a:ln w="12700">
            <a:solidFill>
              <a:schemeClr val="bg1">
                <a:lumMod val="10000"/>
              </a:schemeClr>
            </a:solidFill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36" name="Picture 4" descr="http://3.bp.blogspot.com/-DAaWWLhlNVM/UZFjHrKsc0I/AAAAAAAAVcY/42CLjv4ZszY/s1600/CAU-BR-logo-03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8445" y="3898690"/>
            <a:ext cx="707669" cy="20768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ixaDeTexto 1"/>
          <p:cNvSpPr txBox="1"/>
          <p:nvPr/>
        </p:nvSpPr>
        <p:spPr>
          <a:xfrm>
            <a:off x="8392381" y="3817867"/>
            <a:ext cx="15565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chemeClr val="accent3"/>
                </a:solidFill>
              </a:rPr>
              <a:t>RRT</a:t>
            </a:r>
            <a:endParaRPr lang="pt-BR" sz="2000" dirty="0">
              <a:solidFill>
                <a:schemeClr val="accent3"/>
              </a:solidFill>
            </a:endParaRPr>
          </a:p>
        </p:txBody>
      </p:sp>
      <p:cxnSp>
        <p:nvCxnSpPr>
          <p:cNvPr id="5" name="Conector reto 4"/>
          <p:cNvCxnSpPr/>
          <p:nvPr/>
        </p:nvCxnSpPr>
        <p:spPr>
          <a:xfrm>
            <a:off x="8392381" y="5733256"/>
            <a:ext cx="128373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to 15"/>
          <p:cNvCxnSpPr/>
          <p:nvPr/>
        </p:nvCxnSpPr>
        <p:spPr>
          <a:xfrm>
            <a:off x="8392381" y="6237312"/>
            <a:ext cx="40439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to 16"/>
          <p:cNvCxnSpPr/>
          <p:nvPr/>
        </p:nvCxnSpPr>
        <p:spPr>
          <a:xfrm>
            <a:off x="8392381" y="5877272"/>
            <a:ext cx="128373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to 19"/>
          <p:cNvCxnSpPr/>
          <p:nvPr/>
        </p:nvCxnSpPr>
        <p:spPr>
          <a:xfrm>
            <a:off x="8392381" y="5589240"/>
            <a:ext cx="128373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to 20"/>
          <p:cNvCxnSpPr/>
          <p:nvPr/>
        </p:nvCxnSpPr>
        <p:spPr>
          <a:xfrm>
            <a:off x="8392381" y="4437112"/>
            <a:ext cx="128373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to 21"/>
          <p:cNvCxnSpPr/>
          <p:nvPr/>
        </p:nvCxnSpPr>
        <p:spPr>
          <a:xfrm>
            <a:off x="8392381" y="5445224"/>
            <a:ext cx="128373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to 23"/>
          <p:cNvCxnSpPr/>
          <p:nvPr/>
        </p:nvCxnSpPr>
        <p:spPr>
          <a:xfrm>
            <a:off x="8392381" y="4581128"/>
            <a:ext cx="128373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to 24"/>
          <p:cNvCxnSpPr/>
          <p:nvPr/>
        </p:nvCxnSpPr>
        <p:spPr>
          <a:xfrm>
            <a:off x="8392381" y="4293096"/>
            <a:ext cx="128373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to 25"/>
          <p:cNvCxnSpPr/>
          <p:nvPr/>
        </p:nvCxnSpPr>
        <p:spPr>
          <a:xfrm>
            <a:off x="8392381" y="5013176"/>
            <a:ext cx="128373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to 27"/>
          <p:cNvCxnSpPr/>
          <p:nvPr/>
        </p:nvCxnSpPr>
        <p:spPr>
          <a:xfrm>
            <a:off x="8392381" y="5301208"/>
            <a:ext cx="128373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to 28"/>
          <p:cNvCxnSpPr/>
          <p:nvPr/>
        </p:nvCxnSpPr>
        <p:spPr>
          <a:xfrm>
            <a:off x="8392381" y="5157192"/>
            <a:ext cx="128373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to 29"/>
          <p:cNvCxnSpPr/>
          <p:nvPr/>
        </p:nvCxnSpPr>
        <p:spPr>
          <a:xfrm>
            <a:off x="8392381" y="4869160"/>
            <a:ext cx="128373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to 30"/>
          <p:cNvCxnSpPr/>
          <p:nvPr/>
        </p:nvCxnSpPr>
        <p:spPr>
          <a:xfrm>
            <a:off x="8392381" y="4725144"/>
            <a:ext cx="128373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to 31"/>
          <p:cNvCxnSpPr/>
          <p:nvPr/>
        </p:nvCxnSpPr>
        <p:spPr>
          <a:xfrm>
            <a:off x="8392381" y="6021288"/>
            <a:ext cx="128373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ctor reto 32"/>
          <p:cNvCxnSpPr/>
          <p:nvPr/>
        </p:nvCxnSpPr>
        <p:spPr>
          <a:xfrm>
            <a:off x="9319964" y="6237312"/>
            <a:ext cx="40439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ixaDeTexto 11"/>
          <p:cNvSpPr txBox="1"/>
          <p:nvPr/>
        </p:nvSpPr>
        <p:spPr>
          <a:xfrm>
            <a:off x="437894" y="3699609"/>
            <a:ext cx="7505898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>
                <a:solidFill>
                  <a:schemeClr val="accent3"/>
                </a:solidFill>
              </a:rPr>
              <a:t>I – a aprovação de projeto arquitetônico e urbanístico ... e a execução de qualquer tipo de obra, quando tenham destinação pública ou coletiva;</a:t>
            </a:r>
          </a:p>
          <a:p>
            <a:endParaRPr lang="pt-BR" dirty="0"/>
          </a:p>
        </p:txBody>
      </p:sp>
      <p:sp>
        <p:nvSpPr>
          <p:cNvPr id="13" name="Retângulo 12"/>
          <p:cNvSpPr/>
          <p:nvPr/>
        </p:nvSpPr>
        <p:spPr>
          <a:xfrm>
            <a:off x="8407969" y="4768680"/>
            <a:ext cx="1316386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200" dirty="0">
                <a:solidFill>
                  <a:schemeClr val="accent3"/>
                </a:solidFill>
              </a:rPr>
              <a:t>Art. </a:t>
            </a:r>
            <a:r>
              <a:rPr lang="pt-BR" sz="3200" dirty="0" smtClean="0">
                <a:solidFill>
                  <a:schemeClr val="accent3"/>
                </a:solidFill>
              </a:rPr>
              <a:t>56</a:t>
            </a:r>
          </a:p>
          <a:p>
            <a:r>
              <a:rPr lang="pt-BR" sz="3200" dirty="0" smtClean="0">
                <a:solidFill>
                  <a:schemeClr val="accent3"/>
                </a:solidFill>
              </a:rPr>
              <a:t>   </a:t>
            </a:r>
            <a:endParaRPr lang="pt-BR" sz="3200" dirty="0"/>
          </a:p>
        </p:txBody>
      </p:sp>
      <p:sp>
        <p:nvSpPr>
          <p:cNvPr id="34" name="Retângulo 33"/>
          <p:cNvSpPr/>
          <p:nvPr/>
        </p:nvSpPr>
        <p:spPr>
          <a:xfrm>
            <a:off x="-65362" y="-53510"/>
            <a:ext cx="112082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7200" dirty="0" smtClean="0"/>
              <a:t>12</a:t>
            </a:r>
            <a:endParaRPr lang="pt-BR" sz="7200" dirty="0"/>
          </a:p>
        </p:txBody>
      </p:sp>
    </p:spTree>
    <p:extLst>
      <p:ext uri="{BB962C8B-B14F-4D97-AF65-F5344CB8AC3E}">
        <p14:creationId xmlns:p14="http://schemas.microsoft.com/office/powerpoint/2010/main" val="1250763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data:image/jpeg;base64,/9j/4AAQSkZJRgABAQAAAQABAAD/2wCEAAkGBxQTEhQUExQWFhQXGBgaFxcXGBcYGBQYFxkaFhgXFxgYHCggGRolHRoXITEhJSkrLi4uGB8zODMvNygtLisBCgoKDg0OGxAQGywkICUsLCwsNCwsLCwsLCwvLCwsLCwsLCwsLCwsLCwsLCwsLCwsLCwsLCwsLCwsLCwsLCwsLP/AABEIAMQBAQMBIgACEQEDEQH/xAAcAAACAgMBAQAAAAAAAAAAAAAABQQGAgMHAQj/xABBEAABAwIDBQYDBgQFBAMBAAABAAIRAyEEEjEFQVFhgQYiMnGRoROxwQdCUpLR8CNicuEUM4KiwkNjsvFTc5MW/8QAGgEAAgMBAQAAAAAAAAAAAAAAAAMBAgQFBv/EACsRAAICAQMCBAYDAQAAAAAAAAABAhEDEiExBEEFIlFxEyNCYcHwMpGx4f/aAAwDAQACEQMRAD8A7ihCEACEIQAIQhAAhC1YirlaSgDahLMNtKdfbqmFOqDoVWMlLgDNCEKwHjiqtje2dGjXfSc10NMFzYdeATLd0TulWLHYgU2OedGgk+QErmXZvZjMVUq1KzJBkkSfFUMk2OogpM5Uxc5NUkdB2dt+hW/y6rCfwk5XflddMg9c6xvYhutGq5vJ4Dh62I91EZh9o4XwOc9o/C74jfyOuPRQsrI+I1/JHUkLnOC+0F7Tlr0gXb8ssd+V36qy7P7X4WpA+JkJ3VBl99PdMWRF1OL4ZYULWysCARcHeLj1CzBVrLHqEIUgCEIQAIQgoAEJTtLtNhKH+biKTeWYE/lElV8/als/OGCo8yQM3w3BoneZgx0VlCT4RDaRdkLCjVDgHNMgrNVJBCEIAEIQgAQhCABCEIAEIQgASja9eSGDr01/fJT8ZiQxt9TMJVge++T5x8vO/wAknLL6SCWMCMgBkH16dLDooppPp3H9vXd19U2csJVXFdiaI1HaP4rfv0KnU6wOhS2tSzOcGtECJ5uN4G6QIvz1WgMcHAAwSdDu8vbT1UqclyBC+0DH/DwxaLmo4Mjlq72B9VE7F4bLhmuvNQl3TRvsAlfb+uamJpUGm4Gn8zyAJ6AepurbSpBjGtGjQGjyAhUk7FPeT+xmBuWFam8xkE8bT5CJB+ei9w9cEubeWkT1Egjlr6Jpg2Q3zP8AZTCOplkrK5imB/drUg7lAd7OAcOgSfEdlMM+fhudSd+EE+7H3V6xdam0fxC2OBvPRLXOw9S2Yjk4HL6PEeis8T7Mh40yjv2BjMOZoVM39JyO6tNiVsods8VQtiaeaPxs+GT5OAg+iub9kPb4Hnym3o6fYhRa7agEVKbXN32j2dLf9ypUkU0SXDNOze3OHqRnzUzz7zfUforDhMcyoJpva8fyuBVSq9ncNVBIpmkZ+5LPbwnolOJ7I1mHNQrAxpmljvztMFWWRkqclyi1dpO2NDBf5rK5/oovLf8A9CAz3VF2h9tP/wAGGngaj/o0fVT27ax+GtVa5zN+doqNI/raZ9Vuw2y8BtCnWqVsIykaYzPq0jkJsSSS2NwJvK048uP6kGty2TKHtL7Uto1PDUZSH/bY2fV8lVfaO2cRX/zq9Wpyc9xH5dPZQi4EktByknLOuWe7POF7C6ShFcIU5N8mDRwWwBYQs2uVip9F/Ztj/i4OmSZIaJ8wIPurYuU/YntCWPpk+FxjyN/1XVlzJqpNGyLtAhCFUkEIQgAQhCABCEIAEIWjHYgU2F3DTz3IboBLtqoX1MrdGi/Cf38ljsdhzW3G53EcFGEht5zP8tD7p/g6GRgbv3+axJa5WVW7NxWqvUytJieA4k2A6mAtkrU7vPHBt/8AUdB0F+oTy57h6WVoBudSeJNyfVbDr5X8ihQ9p1ctJ381rc9esSggo+yKLq+0HVXAgS6oMwI7oGSnEjTQ9Crm/jG75blFwWKzH4j8rS6GNGml4Em+oWjH4tzhUYNAQyRmmTOaYFrDd+IaJTYlbG/ZNM5S4iHPcTBEb4H75p7WeKbCdzR6wFCwNAAsaNGj5CPmstvPilEeJwHl976R1TsS2sZHgQVHlxLnXJ1/fBYoQmlhvsPGGfhu0+7yjUfonarGyac1mcpPoCPqrFiamVpO+LeZsPdAC3KMziAILjy07v0UfEPylsC5MdLkn2PqpOgjkoze9U5Nb7uP6NH5lkbsWxL2zxnw8M5u+oQwf+TvPugpHtvENwuw3zZ2KOS2pFUZSQP/AK2uK2dt6xqYilQaJ0/NUcAPQAHqk/2x1c1XC4NhhlGnncAJMu7lO3k135k7BFOSsouWzl7gJMGRukQY5gLwFTxhWAjMbXzA2O8CLayNFicQ0Whp4wIm5BvrcH1AXX1+iFURYWMKTiMUHCA20kidRJ5W0gdFGBVlfcC7/ZJj/h4wtmzx7tP6Er6CBXy12ZxXwsVRfwcB+bu/VfT2Bq5qbTxCxdQqlZoxPY3oQhIGAhCEACEIQAIQhAAkG2qxe8U26NueEpzi64YxzjuHvuVYDnQZHj3zx/fqs+eVLSQyXsumalTO77vz3fvknZCjYRgptay8m+mp89LKVCiEaW5KMHOgTw3ceAHmvKVOBfXU+Z1Q4S4Dc25893pr6LYSrgYlI+0lSQ2mDl3mZi/d1HLN6p4DcKt41wqViTGUEy47gLRMxGVrjpv1UMiT2NdUXYze1pc5ou78cWOhhrYOtumOFol1SkHEkjNUMkzJjKCN0CPVYPcH5yBeo8MucwjeAQNBa1xexU/ZRkveRAnKDABytt+nok9xXLHeAbqeg6fv2WG2ac0nfy3HTjyWmjtem0Ad70XmL2pScxzQSSQR4SNRGpELZFUhyESEIDZgaSQJ4TaVIDjYWEMmoRaIbzm5Py91N2i/wtHn6f3I9FLYwAADQCB0VV7Z7SFOlUM95xDGRMgi5cI4X9ApUHNqEeXsVk6VkTG9qaAlkmYcCQLAxpPGUx2G6aDXFwcTBJBm4AF+gC5QSt2Fx9SnIY9zQQQYOoNtF08vg8dPy3v9/wB2Mi6jfctPZemcRtF9YiWtLndBDKftfoud9rMS/FYzE1i85C+aYGmRgyAzoLNn/VKuOxNujC4bFBrXOrPpkUjbUNIaCSZmTMrlDmub3XSCNQZlZMXSZMUnrVF1NOJtxlANNnAjzBO8XHSeqjheoC2JUip4sl5K9Kkg9a7eNy+muxWN+LhabuIB9V8yruH2MbQzYb4ZN2kj3kexCy9Stkx2J70dIQhCxjwQhCABCEIAEIWrE1gxpcdwRwAq2xWzPFObC7tLncL/ALutOz6Qc8vPhbfr6n57lok5S4zneel0xfSDWNpCJdEi0x5EQ4DeOErGvPK3++hHJls9pc51R0SbNsAQ3gd/7Km1KgaCTuWMhrQOFgoheXOAjSCfO8W9+gTrSLEqj4b6m58/7adEqxVR1SqBTflDDEiHCdXBwBlpsADEeIHVS9o4r4dMvmDDokEybkSBeIE9Cl+zcHkzuIIfUMNLgMwESdCYE5jAMaGJNwgYvrQypU4Ahvynq6PRVvDVYY95J4CBBGbujLm1IAcepTnbTg2k1gtInQmwgAQL6keUJRlAFNgAh7i45gN9gQRFy0Hwwb7hquTFze5hIabXNNriJhpzVSTH4RqPRNAz4dECwMRbibmPdLw3OW2Bzvm1hkZoDABcLOAkbtyb4rCioA1wBAMjkYInzuVWLplYipCl1NmEeF3r+z7Qo78O9urbcR+gmPVaVkixqkjBeEILh047vVeqydkjvB7ZERUsQNdzo+RXM+1m0/i1iJ7rJaOZmXnqfkFYNvY34VIkeI2b57z0CoRK7HhmDd5X7L8/vuZOpn9J6vFi+4s4DzME+XFRy4/uV2UjGS5WrE4ZlQQ9oPPePI7lIwuGLqdR2uQNn/VI15fVQRVMhVpS2JuhZiuz5Emm7NwBsR+vDck78M4AlzSI42/e/wBFdWunRa8TRa8Q8T8x5FZMnS3vEasnqUkBepzjdhECaZzcjE9NxSd7SDBBBGoNiskoSjyi6aZiuj/Yvj8mIfTnxQ76H6LnCsPYPGfCxtI7nEt9bj3ASMyuDGQdSPplC10Hy0HiAti5xqBCEIAEIQgASfa9XM9tMaC7o18k0xFUMaXHQBVd/el7pzOMjh8tyRnnSohk/BMD6mY+Fm/Qcen9lPwgzFzyIkwL2IFpiSOo1nRR20i1jaY8ToLjwB6GOojVMadMNAA0CIRpEo0YhwAJO4c/Qc1hTpw2fvam+h9d1h0RXMuDdw7x+nvfoFhtGuKTM1p3ZjlDjuE7kMBRtZ5q1GUQLTDgWNIcIzS0m4IHlv4XYNBLhrY5RN7C7jJ8o6DioWyKENLxma55gNc6S25k6CDYk2GgmTdMqJDZfq1rY10AuT529gq8gJtv1i+sGAW0Dp0I5b7uIPlyUGs4F1R24N+GzSBPd1DuTuBubqbh8M/4zi8Ab+M21Mc3O9FltGlD2uyDKO+4wNW6XjXUdVSXImW4bLo9938gDG26uI66pps/CNeHvcJJcQCCQcrO7YgzEhx6pZggGUMwkl0uuBJLtAY3kx6qx4OhkY1n4QB5wNVMEWgrFuMmkRBflO8tDmidxIIdzm6108XNwAf6TP8AtMO9k1xeMp0hNR7WD+YgfPVRWU8PiBLcj+bYkTuJFxYhXcPQs4kdwpv1jN6O+hUWrshv3CWn29N/WVOOyI8L3ET4anfEbwJ0S3tfiRhqBcxzg93daJkSRc97SBw5KcWKc5qMeWVa0q2c/wC0mLz1S2ZawloPHidOPySqmwkgAHpBNuSJUdtYl3DmNQRvXs8eNQgorsc2UtTtk04TK3vMdAMklkcRrNhcW5LxuBc68ZBlzNmSXXi0aHXWNFO2fj6tX+E+oC0EHLUBObdBI1AHevwCeYLZ7XNG4TZsXAH3jOpPFVlkceSyjfAowAdRZVZlD2vDAdWuk2AYIMkE+yRV8NAJJgyQWxdpHG9grrtTBiHPpyIO/wAQaIEHlN/JV3atABrXCAdIDT3gScxJ3wYHkQoxzT39SZKhTh6+U3uL25xr8lte0zcQdY89FlV2c8NzOpua3ibA8odc9FsqVc9QEj8M75m0jfwTrXYoaQN61YnDMqCHtB57x5FTjTGWoOGnRxH0UYKKUlTDgrW1dk/CGdrpbMX1E/NQsFXyVGO/C5rvykFM+0mKktpDd3nf8R8z6JOAuVmUdbUeDRG63Pqbs7ifiYdjuQTNUr7Ksd8TBsBMkNAPmLH5K6rjtU6NyBCEKABCFrxFYMaST/fkgBXtqtmc2mNNXfQLRgKAfU4tZ5H33/2UbOSHPPiebf8Aoi4/RO9m4fIwcTcrIvPKyvJJNMSHQJGhi4nmvHOABJ0AlZwtdS5DdwufoPW/RaCxrp04EmxOvmd3QQOiUY6qKzxRc3MJgkZgWkSC5r223EFpib66J1inQ0xBd90EgS7cATvSHZGCfSa57x/Fe4taHXIm9902JMWseKq0BurPzOO++VpuL/fO48BPIqF2qxvw8C8N/wCpDGzaQ7U/lDj1UuvTymO83N/DbILgPxOPGZHrwlVn7QsRL6NBm4TAsAXd1u8aAG3MWKXVFZuosn9jHPND4lRzi57jGYkkNYSxok7pk9Ux2k8kNaDBc4C2sDX6LXhKIYxrAbNAHssMrjWBjutbqdJJOnSPRLYuqVDBjMz6bN05j5MuP9xYp+19pMw9J1WoYA05k6AKLsZsvqO4ZWDp3nf+QH+lUztxtg1axptg0qctN9X3LnRwGl+fFOxrYbHgQ4/ajqzy+o4unfoIPhA5CbBGGe+m9tRji0s3A2JBNonlp9NNNOmwAEw4bi0AZgdxAvYkGOGilVaTtQd+m883RPrxcbHUsJOrbHxwrUWVAZkX3XGtty5p252t8fEENPcp91vAn7zvW3ROtm7R/wALs17v+pUe4Mn8UAOPSD6KhuK6/hWDd5X7L8mTqp7aTyUvdY3N5TB7SDBBB4Gyh4kX0/uu4jExzsx4DntDjBywA2QRBBl2oDQZVppYwZZlznQGjjaQAAOp6KsspspYUOJIrPPcgwcujg7+U39ltwG1ocHscKbsxgGYaA23eM5t4iFnyQ17oZF0O6W1Gk5HAw4wS4kwBaDPK3JKNtYgNzgS29mtuwy4HLJ4QD1Wp1WS4ggvgOA8ZcXGSIaIDhJJlQRj++TfIJLWPh4lwjvAiDMQiONJ2iXI0bVxlSs4ue6dwA0G+Ao1Cg4OaY+8LiNeHnyTB3wXuaS11E5hnc3vU8u8tB7wOlpIQ0MD35TnYwkh8QXCIbYaXn2Tk6VUUZrfUBNSdZIb63+qi4isGNc92jQT6bhzWTNOZMpJ2jxWlMebvoPr6Jeafw4NkwWpiV9Quc5zvE4yeXLoLdEQvGoXKNB137EsfZ9M7nGPJ1/nK66vnv7KMd8PGZdzh8j/AHX0GCufmVTZqxu4nqEISi4JRtx0wJtHKx4pq90Ak7kixNYElzrtnTmbRe3JKyvavUDTgaJc5gJmDv4b/krIEiwW2gXQQGA2Fok7+9oBYjnCb4fENeJaZCrjjpQVRnUfAJO5YYRpyy7U3N5idwXlXvODd2p/RZYp5DTly5tG5jAk6SmgJ9qO+NVZSaAQDdwcQWRcgtykOBiPUSN892vdHhGRgEaxc9BA6Fadn4T4Ye4iHvMQYN/MWIkzoDxusqVaJLe8AcrRIGc6uPnMoA2UKxjKRGUe3kdPcc1zQP8A8RtF9QElrXOdHFtPutHqAfVdB27tIU8LUrTAy92bXd3W28yFTOw2GGWpUmZOQHkzUe8dEmYrJu0jXX29Vc4lgY1swAbk2Jknd5JpsLaxqioXgDJGnCDJ15OUfaWwnS51IxMyyNZmcp3TfVStj7LNNjabjLqjxm5DUtH+lpvxcUhXZRarLDQqfBwjnmA4Mc8z+J0uj1MLkLcRmLjMuIdMgku3908zbquwdpKZ/wAJWAich1sBF5NxYLi/xjME7tAIn9xpotceDQMqTmtADRE3iZJA3xu1II/lUjPma0GIceHAWcNIJmN0dQlTHvnLlbJLfFBGhMAbtd3PyW5tZ1iWgWnU2JPhF7i030TMcHOSiu5DaStkra+MNQ06bdGCABvc7xHzmB0Uk4Vs06J0b36rgNLXEnyNufJQtmMguquBysvMxc2G8H0vot9S7Wg5s9dwLg2TDJsGsGttBfRemjBQioR4X7/05rlqbkyHtEvc4VHNcGu8BIIBa2wDTvhQy0SLLqz9i4fFOoFr5p0BlNAiLR95pgtJhszqAudbe2e+jVeH0jSBLiwajLNsrrzAUdP1Mcnl4YZMbjuKcS82Op0uZMAcNAFobWM3v56f2WOHJqVHGTkFgNxN5Pn+oUo0RFtVrTVCmj3AbSfRdmafPn5jeF7tGoHOc8Ny5oMcHGZjfG/qtLaEESba2UjNnqOdDRM+OTA0tBUUrsntRHwlQ6RPDjPDyUuq4k5Rc6uI05dBb0XraeraYgn7xFx5R4Qio8NbkZ/qdxPAckAR9oYwAZ3WaxgEDg35kkk+ZVIqVS4lzvE4yeXLponHaXFyW0huhz/+I+vQJKVzupnctK4Q/GqVnrULwL1Zy417MYv4eKou/mg+Tu79Qvp7AVc1Np4hfJzHEEEai48xcL6d7HYz4mGY7kPe6x9St0x+J7UPEIQso4gbVrw2AoIwgfSc0RnMGJieNyN9/ZNK+HngeR+hUCrhtwseB/cHebJM09VgJzgHsABlrQe6BuME3O+CY5wU+2NQLKeZ3idczaVpZiSCM4mON4366jdxUqpiWuyjdN/IbrbifqiMkTdm3CUyJc4d5xk8uASjalU1cQyi0S2CHkgECRfWQbbokEcCnFeocjiwBzoOUbidyg7OoZA58Ok91ocA2xM6RPiJ8RJAGquQbsQ+NLxDW75cbEnyFp5lRKo7waQPhtGhEg5fEYjUyALg3HMLfWq5QSDp3Wj8R1cRcSbngtNBmUSRAEOdrFiRTGp396JtAQBH29SZiKfwX1HUiCCSWy0nhOkSeINlU6vZLE0u/h35hxpPieeRxj5q5bSpOc1tOGvDiDVBguAJHeDSRAFzPEDW69wOx6bQ0MlkAGWHISIhsxa93HzUOCZWUFIozdt4qi7LWZmP8zTTcesR7JlsntXQNUOq5qeVpAzCQHOIB7zeTd/4irbi6D2tOZzKjALio0fMW9QqxXwODqCX0amHJMTThzfQA/8AilOKTKaZLhl0p1GVWd1wexw1BkEEcQua7e7CVmuc6gA9hNr94DmDr04Kf/8AyzwS7C4gOOohxpv65T56wvBtnaOGP8Vpe3/uMn0qUz85TE6La2uUVqhsevmyfBeTYFsGx3ngJ/VRcQw5vhgXBiOenr9Vd8T28mi8fCcyqRDSHNcyTaZkGwk6blUdk0vFVd4WA34uOg8/1XY8MxbPK/ZGfPkTqKJDqAa6nRzgAAPqE3bNjF/LkLhWXsZQNQV8Qw0zXMspNdoxoi5aLgH6c1WW6Na5xD8Q9uY/hYTEdbFMu3Gahiafwm/Caym0U3M7pcBM94axp/7W7KnP5ae7/HP9/wCCouvN6EvtviqjW4ao4GniRmD3MkC0QA7Qg6gSdSqZ2l21VxGT4tQFw7rbZZG/w2Dja/IK5Y7buKGBBrtpvbWBbTcbPH8zmxBsJBEahc3ofxKpf91ndbzO8/viOCt00KjTStNpNb+9enoGR72mTMPRDGho0Cs1Ck2nh5cM7fE6GiHZwABmIvBtLSHC9ilmx8LnfLgCwWdJAu4ENFyJuJgEEwUbZLQQxhgNHeaM0B+Yk+IAk333Gkp8vM1FClsrFxK9pEamZnQbx57l4EJxQzfWMQLNnQfrqo9eqGNLjoBPnyHNbQkPaLHQ5tNp0hzvMGWj6+iTmyfDg2ue3uXgtTogHBPc+XkS4mSO9lMTki14EdFsZg2tMEFxy5hJyi14IG/XQrS7HRdghxdmJmbidOV1H+O619JjlOq4tZHyzXsT6tEGi1zQNLwG6gwZcTPQJbCCV4VeMaKtmS7v9jmOz4UNOrZH5SQPaFwZdS+xPHw+pTJ3g/mEfT3SuoVxGYuTtSEIWE0AsXsBsRKyQgCLVwvC/I6+v6yoVTC8CWnhx+hTdYvYDYiVWUE+QEwc5h4cY06gqQMXIl0W0ibk2kxpAPnqpVTDcLjgfodQoVXDieB58+B0IS9Mo8bgbauGaWyHfwwDIid+YkOFwZA9FgW93vENgh750zHwt6d0c7cVHktMkcCYm8XuJ8lIp4hrgW1GgtcSTvBk7wenopU09gshYAmq91RwDQHHwuD2mGhrnNIaDBECJN+BCeUGQL6m58+HQQOih4SgBDWiG+IjgJ7ovxMu9lPcYEnQJgCjbrie7u89VB2Vh5eC4d0X9OKm4ypLo37/ADMW6COpWVSgA1rB4qmvJu/981mcNWSyK3MsNgWVS6q9o73h3ENGl/dbzgXDwVHR+F/fHvf3U2myAANAlXavaRoYZ72+I91vIutPS56LZCDnJRXcG6VnOO1mM+LiHNa1nc7v8MQHkeJ3Ph0UB+emxrKjCGFxMWa5xA0J1tIMEJz2ZqNLYJIc133Ylwcc0mfERldru9tnafDsLX5M0tdmJIaBAOSCW2zQ5ttYZpa/oMbjjaxJbI58k5XMrWLxGd5doNw/CBoFa8J26PwwzEUG1iNHEgTG8gtInmFTEStGTBDIkpLgXHJKLtEjtj2hfinNzOFP7tNjRIaDrzvFz5JJTp/xG02SGMu4C8kzAk3K8OLBLqjgMrLMMGZ8t6ddmdmkmTmMd9zm/j1aCS05RbeLQoSjBbcIs23zyNNnVW06Tw5jmOaDnJYSXZicmtomBDmkb5SR73PcSZc5xk2kk6mwTXtBisxawZSB3pBkgu1bZxaNJhtrzZRsCzIw1Tusz+rz3cPVTDZau7Kv0IJCxXpKE0oa69YMa57tAJKo9WqXOLneJxk9d3QWT3tLipLaQ/qd/wAR636BIqbC4w0Fx4AEn2XN6nJqlXZGjHGl7ni9CbYPsxi6vhoP83d353Vh2f8AZfi6kZi1g6uP0WN5YLuOUJPsUsrFdd2f9jw1q1HnlIaPYT7qz7P+zLB04JptceJGb5pb6iK4LLEz5/o0HPMMa539IJ+S6V9lnZzEMrfFe0tBgQdYBmTwXWcL2eoU/CwegTGlRa3wgDySJ5nJUMjjS3PYKFmhJGAhCEACEIQALxzQdV6hAEapheHodOh1ChVMNB/Cfb10Psmy8IlVcU+QE8uZx8x+nBb/APGyL+dp73BulrxrClPw34fQ3H9uih18Px7p/wBp6/qqaZR4A1YGnmdJuOPHeT6n3UrADO51U6Gzf6R+uvVaq7crG0we9UsT/KNT++KY0qYaABoFaEaQGahbX2c3EUnUn6HQjVpGhCmoTE2naBqzlm0OzmJwmZzAHs/EGh0QZBymYI4quYnEPeZe5zjzJMdNy7skO2uymHxEnLkf+JkCfMaFdPB4jT+Yr+65Ms+nv+LOQqFtOuWthviJAtcgOtPLzVu212QxFCSB8Rn4m6jzG5Vp9AEzHeHnziRviT6rrQyxyRuDsyuDi/Mhfh6UObSHhYJfYEFxuB9VbsLQdRZnzNcyA8jITDiO4WukTc5SWmROiVdnMAA8d6XA57gE1CCO6GyJtumYG8qV2sx2QZby25k+IuALQRA0/mGZVlu9P9k/cgOl7ybZnEncBJM+QC34+pcMiA0ARYmRrJGu/wBV7s2i5tL4zjDhDbCzjvEHppwKX4yvla52/dzcdAmXb9ilGwr1rSYAEk2A4k6BSdjYZrKTn1O9YwDBlxN7HdJAtpdWH7PtkfGxHxHDuUr+b/ujpc9AlZ86x43L9stDHqkkNdjfZnhw0PrtD6rrvJvc7gCYAGnRWnB9m8PTENpgdITdC8y5N8nTSS4NNPCsbo0DotoC9QoJBCEIAEIQgAQhCABCEIAEIQgAQhCABCEIAEEIQgDUzDtDswF1tQhAAhCEACEIQAJFtrspQxEktyP/ABNt6jQp6hWjOUXcXRDSapnJNt9j69CXAfEYPvN1Hm3UKr18OHEFwMtMjXXmF9BpDtrsnh8RJLcj/wATYHqNCunh8Sa2yq/uZp9N3icoxuIDg1rJytG/Unf5JUwfFrAC4ZvF+8eQ4C6tu2+x9ehJA+Iz8TZJHmNyRYR/w3SGtPEEcd/I811MeSGSNwdmWUXF+Y346xbTbeI0nvE8uPrquudltkDDYdjPvkS88XHX006KhdgNk/HxPxXCWUr33vPhHONfRdUXG8Qzap6Fwv8ATZ08KWp9wQhC55oBCEIAEIQgAQhCABCEIAEIQgAQhCABCEIAEIQgAQhCABCEIAEIQgAQhCABCEIAEIQgASDbfZfDVu85mV3Fndnz3FCFaMnF3F0Q0nyMtkbLp4emGUmw3U7ySd5O9TUIVSQQhCABCEIAEIQgAQhCABCEIA//2Q=="/>
          <p:cNvSpPr>
            <a:spLocks noChangeAspect="1" noChangeArrowheads="1"/>
          </p:cNvSpPr>
          <p:nvPr/>
        </p:nvSpPr>
        <p:spPr bwMode="auto">
          <a:xfrm>
            <a:off x="175022" y="-192614"/>
            <a:ext cx="342900" cy="406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9" name="AutoShape 4" descr="data:image/jpeg;base64,/9j/4AAQSkZJRgABAQAAAQABAAD/2wCEAAkGBxQTEhQUExQWFhQXGBgaFxcXGBcYGBQYFxkaFhgXFxgYHCggGRolHRoXITEhJSkrLi4uGB8zODMvNygtLisBCgoKDg0OGxAQGywkICUsLCwsNCwsLCwsLCwvLCwsLCwsLCwsLCwsLCwsLCwsLCwsLCwsLCwsLCwsLCwsLCwsLP/AABEIAMQBAQMBIgACEQEDEQH/xAAcAAACAgMBAQAAAAAAAAAAAAAABQQGAgMHAQj/xABBEAABAwIDBQYDBgQFBAMBAAABAAIRAyEEEjEFQVFhgQYiMnGRoROxwQdCUpLR8CNicuEUM4KiwkNjsvFTc5MW/8QAGgEAAgMBAQAAAAAAAAAAAAAAAAMBAgQFBv/EACsRAAICAQMCBAYDAQAAAAAAAAABAhEDEiExBEEFIlFxEyNCYcHwMpGx4f/aAAwDAQACEQMRAD8A7ihCEACEIQAIQhAAhC1YirlaSgDahLMNtKdfbqmFOqDoVWMlLgDNCEKwHjiqtje2dGjXfSc10NMFzYdeATLd0TulWLHYgU2OedGgk+QErmXZvZjMVUq1KzJBkkSfFUMk2OogpM5Uxc5NUkdB2dt+hW/y6rCfwk5XflddMg9c6xvYhutGq5vJ4Dh62I91EZh9o4XwOc9o/C74jfyOuPRQsrI+I1/JHUkLnOC+0F7Tlr0gXb8ssd+V36qy7P7X4WpA+JkJ3VBl99PdMWRF1OL4ZYULWysCARcHeLj1CzBVrLHqEIUgCEIQAIQgoAEJTtLtNhKH+biKTeWYE/lElV8/als/OGCo8yQM3w3BoneZgx0VlCT4RDaRdkLCjVDgHNMgrNVJBCEIAEIQgAQhCABCEIAEIQgASja9eSGDr01/fJT8ZiQxt9TMJVge++T5x8vO/wAknLL6SCWMCMgBkH16dLDooppPp3H9vXd19U2csJVXFdiaI1HaP4rfv0KnU6wOhS2tSzOcGtECJ5uN4G6QIvz1WgMcHAAwSdDu8vbT1UqclyBC+0DH/DwxaLmo4Mjlq72B9VE7F4bLhmuvNQl3TRvsAlfb+uamJpUGm4Gn8zyAJ6AepurbSpBjGtGjQGjyAhUk7FPeT+xmBuWFam8xkE8bT5CJB+ei9w9cEubeWkT1Egjlr6Jpg2Q3zP8AZTCOplkrK5imB/drUg7lAd7OAcOgSfEdlMM+fhudSd+EE+7H3V6xdam0fxC2OBvPRLXOw9S2Yjk4HL6PEeis8T7Mh40yjv2BjMOZoVM39JyO6tNiVsods8VQtiaeaPxs+GT5OAg+iub9kPb4Hnym3o6fYhRa7agEVKbXN32j2dLf9ypUkU0SXDNOze3OHqRnzUzz7zfUforDhMcyoJpva8fyuBVSq9ncNVBIpmkZ+5LPbwnolOJ7I1mHNQrAxpmljvztMFWWRkqclyi1dpO2NDBf5rK5/oovLf8A9CAz3VF2h9tP/wAGGngaj/o0fVT27ax+GtVa5zN+doqNI/raZ9Vuw2y8BtCnWqVsIykaYzPq0jkJsSSS2NwJvK048uP6kGty2TKHtL7Uto1PDUZSH/bY2fV8lVfaO2cRX/zq9Wpyc9xH5dPZQi4EktByknLOuWe7POF7C6ShFcIU5N8mDRwWwBYQs2uVip9F/Ztj/i4OmSZIaJ8wIPurYuU/YntCWPpk+FxjyN/1XVlzJqpNGyLtAhCFUkEIQgAQhCABCEIAEIWjHYgU2F3DTz3IboBLtqoX1MrdGi/Cf38ljsdhzW3G53EcFGEht5zP8tD7p/g6GRgbv3+axJa5WVW7NxWqvUytJieA4k2A6mAtkrU7vPHBt/8AUdB0F+oTy57h6WVoBudSeJNyfVbDr5X8ihQ9p1ctJ381rc9esSggo+yKLq+0HVXAgS6oMwI7oGSnEjTQ9Crm/jG75blFwWKzH4j8rS6GNGml4Em+oWjH4tzhUYNAQyRmmTOaYFrDd+IaJTYlbG/ZNM5S4iHPcTBEb4H75p7WeKbCdzR6wFCwNAAsaNGj5CPmstvPilEeJwHl976R1TsS2sZHgQVHlxLnXJ1/fBYoQmlhvsPGGfhu0+7yjUfonarGyac1mcpPoCPqrFiamVpO+LeZsPdAC3KMziAILjy07v0UfEPylsC5MdLkn2PqpOgjkoze9U5Nb7uP6NH5lkbsWxL2zxnw8M5u+oQwf+TvPugpHtvENwuw3zZ2KOS2pFUZSQP/AK2uK2dt6xqYilQaJ0/NUcAPQAHqk/2x1c1XC4NhhlGnncAJMu7lO3k135k7BFOSsouWzl7gJMGRukQY5gLwFTxhWAjMbXzA2O8CLayNFicQ0Whp4wIm5BvrcH1AXX1+iFURYWMKTiMUHCA20kidRJ5W0gdFGBVlfcC7/ZJj/h4wtmzx7tP6Er6CBXy12ZxXwsVRfwcB+bu/VfT2Bq5qbTxCxdQqlZoxPY3oQhIGAhCEACEIQAIQhAAkG2qxe8U26NueEpzi64YxzjuHvuVYDnQZHj3zx/fqs+eVLSQyXsumalTO77vz3fvknZCjYRgptay8m+mp89LKVCiEaW5KMHOgTw3ceAHmvKVOBfXU+Z1Q4S4Dc25893pr6LYSrgYlI+0lSQ2mDl3mZi/d1HLN6p4DcKt41wqViTGUEy47gLRMxGVrjpv1UMiT2NdUXYze1pc5ou78cWOhhrYOtumOFol1SkHEkjNUMkzJjKCN0CPVYPcH5yBeo8MucwjeAQNBa1xexU/ZRkveRAnKDABytt+nok9xXLHeAbqeg6fv2WG2ac0nfy3HTjyWmjtem0Ad70XmL2pScxzQSSQR4SNRGpELZFUhyESEIDZgaSQJ4TaVIDjYWEMmoRaIbzm5Py91N2i/wtHn6f3I9FLYwAADQCB0VV7Z7SFOlUM95xDGRMgi5cI4X9ApUHNqEeXsVk6VkTG9qaAlkmYcCQLAxpPGUx2G6aDXFwcTBJBm4AF+gC5QSt2Fx9SnIY9zQQQYOoNtF08vg8dPy3v9/wB2Mi6jfctPZemcRtF9YiWtLndBDKftfoud9rMS/FYzE1i85C+aYGmRgyAzoLNn/VKuOxNujC4bFBrXOrPpkUjbUNIaCSZmTMrlDmub3XSCNQZlZMXSZMUnrVF1NOJtxlANNnAjzBO8XHSeqjheoC2JUip4sl5K9Kkg9a7eNy+muxWN+LhabuIB9V8yruH2MbQzYb4ZN2kj3kexCy9Stkx2J70dIQhCxjwQhCABCEIAEIWrE1gxpcdwRwAq2xWzPFObC7tLncL/ALutOz6Qc8vPhbfr6n57lok5S4zneel0xfSDWNpCJdEi0x5EQ4DeOErGvPK3++hHJls9pc51R0SbNsAQ3gd/7Km1KgaCTuWMhrQOFgoheXOAjSCfO8W9+gTrSLEqj4b6m58/7adEqxVR1SqBTflDDEiHCdXBwBlpsADEeIHVS9o4r4dMvmDDokEybkSBeIE9Cl+zcHkzuIIfUMNLgMwESdCYE5jAMaGJNwgYvrQypU4Ahvynq6PRVvDVYY95J4CBBGbujLm1IAcepTnbTg2k1gtInQmwgAQL6keUJRlAFNgAh7i45gN9gQRFy0Hwwb7hquTFze5hIabXNNriJhpzVSTH4RqPRNAz4dECwMRbibmPdLw3OW2Bzvm1hkZoDABcLOAkbtyb4rCioA1wBAMjkYInzuVWLplYipCl1NmEeF3r+z7Qo78O9urbcR+gmPVaVkixqkjBeEILh047vVeqydkjvB7ZERUsQNdzo+RXM+1m0/i1iJ7rJaOZmXnqfkFYNvY34VIkeI2b57z0CoRK7HhmDd5X7L8/vuZOpn9J6vFi+4s4DzME+XFRy4/uV2UjGS5WrE4ZlQQ9oPPePI7lIwuGLqdR2uQNn/VI15fVQRVMhVpS2JuhZiuz5Emm7NwBsR+vDck78M4AlzSI42/e/wBFdWunRa8TRa8Q8T8x5FZMnS3vEasnqUkBepzjdhECaZzcjE9NxSd7SDBBBGoNiskoSjyi6aZiuj/Yvj8mIfTnxQ76H6LnCsPYPGfCxtI7nEt9bj3ASMyuDGQdSPplC10Hy0HiAti5xqBCEIAEIQgASfa9XM9tMaC7o18k0xFUMaXHQBVd/el7pzOMjh8tyRnnSohk/BMD6mY+Fm/Qcen9lPwgzFzyIkwL2IFpiSOo1nRR20i1jaY8ToLjwB6GOojVMadMNAA0CIRpEo0YhwAJO4c/Qc1hTpw2fvam+h9d1h0RXMuDdw7x+nvfoFhtGuKTM1p3ZjlDjuE7kMBRtZ5q1GUQLTDgWNIcIzS0m4IHlv4XYNBLhrY5RN7C7jJ8o6DioWyKENLxma55gNc6S25k6CDYk2GgmTdMqJDZfq1rY10AuT529gq8gJtv1i+sGAW0Dp0I5b7uIPlyUGs4F1R24N+GzSBPd1DuTuBubqbh8M/4zi8Ab+M21Mc3O9FltGlD2uyDKO+4wNW6XjXUdVSXImW4bLo9938gDG26uI66pps/CNeHvcJJcQCCQcrO7YgzEhx6pZggGUMwkl0uuBJLtAY3kx6qx4OhkY1n4QB5wNVMEWgrFuMmkRBflO8tDmidxIIdzm6108XNwAf6TP8AtMO9k1xeMp0hNR7WD+YgfPVRWU8PiBLcj+bYkTuJFxYhXcPQs4kdwpv1jN6O+hUWrshv3CWn29N/WVOOyI8L3ET4anfEbwJ0S3tfiRhqBcxzg93daJkSRc97SBw5KcWKc5qMeWVa0q2c/wC0mLz1S2ZawloPHidOPySqmwkgAHpBNuSJUdtYl3DmNQRvXs8eNQgorsc2UtTtk04TK3vMdAMklkcRrNhcW5LxuBc68ZBlzNmSXXi0aHXWNFO2fj6tX+E+oC0EHLUBObdBI1AHevwCeYLZ7XNG4TZsXAH3jOpPFVlkceSyjfAowAdRZVZlD2vDAdWuk2AYIMkE+yRV8NAJJgyQWxdpHG9grrtTBiHPpyIO/wAQaIEHlN/JV3atABrXCAdIDT3gScxJ3wYHkQoxzT39SZKhTh6+U3uL25xr8lte0zcQdY89FlV2c8NzOpua3ibA8odc9FsqVc9QEj8M75m0jfwTrXYoaQN61YnDMqCHtB57x5FTjTGWoOGnRxH0UYKKUlTDgrW1dk/CGdrpbMX1E/NQsFXyVGO/C5rvykFM+0mKktpDd3nf8R8z6JOAuVmUdbUeDRG63Pqbs7ifiYdjuQTNUr7Ksd8TBsBMkNAPmLH5K6rjtU6NyBCEKABCFrxFYMaST/fkgBXtqtmc2mNNXfQLRgKAfU4tZ5H33/2UbOSHPPiebf8Aoi4/RO9m4fIwcTcrIvPKyvJJNMSHQJGhi4nmvHOABJ0AlZwtdS5DdwufoPW/RaCxrp04EmxOvmd3QQOiUY6qKzxRc3MJgkZgWkSC5r223EFpib66J1inQ0xBd90EgS7cATvSHZGCfSa57x/Fe4taHXIm9902JMWseKq0BurPzOO++VpuL/fO48BPIqF2qxvw8C8N/wCpDGzaQ7U/lDj1UuvTymO83N/DbILgPxOPGZHrwlVn7QsRL6NBm4TAsAXd1u8aAG3MWKXVFZuosn9jHPND4lRzi57jGYkkNYSxok7pk9Ux2k8kNaDBc4C2sDX6LXhKIYxrAbNAHssMrjWBjutbqdJJOnSPRLYuqVDBjMz6bN05j5MuP9xYp+19pMw9J1WoYA05k6AKLsZsvqO4ZWDp3nf+QH+lUztxtg1axptg0qctN9X3LnRwGl+fFOxrYbHgQ4/ajqzy+o4unfoIPhA5CbBGGe+m9tRji0s3A2JBNonlp9NNNOmwAEw4bi0AZgdxAvYkGOGilVaTtQd+m883RPrxcbHUsJOrbHxwrUWVAZkX3XGtty5p252t8fEENPcp91vAn7zvW3ROtm7R/wALs17v+pUe4Mn8UAOPSD6KhuK6/hWDd5X7L8mTqp7aTyUvdY3N5TB7SDBBB4Gyh4kX0/uu4jExzsx4DntDjBywA2QRBBl2oDQZVppYwZZlznQGjjaQAAOp6KsspspYUOJIrPPcgwcujg7+U39ltwG1ocHscKbsxgGYaA23eM5t4iFnyQ17oZF0O6W1Gk5HAw4wS4kwBaDPK3JKNtYgNzgS29mtuwy4HLJ4QD1Wp1WS4ggvgOA8ZcXGSIaIDhJJlQRj++TfIJLWPh4lwjvAiDMQiONJ2iXI0bVxlSs4ue6dwA0G+Ao1Cg4OaY+8LiNeHnyTB3wXuaS11E5hnc3vU8u8tB7wOlpIQ0MD35TnYwkh8QXCIbYaXn2Tk6VUUZrfUBNSdZIb63+qi4isGNc92jQT6bhzWTNOZMpJ2jxWlMebvoPr6Jeafw4NkwWpiV9Quc5zvE4yeXLoLdEQvGoXKNB137EsfZ9M7nGPJ1/nK66vnv7KMd8PGZdzh8j/AHX0GCufmVTZqxu4nqEISi4JRtx0wJtHKx4pq90Ak7kixNYElzrtnTmbRe3JKyvavUDTgaJc5gJmDv4b/krIEiwW2gXQQGA2Fok7+9oBYjnCb4fENeJaZCrjjpQVRnUfAJO5YYRpyy7U3N5idwXlXvODd2p/RZYp5DTly5tG5jAk6SmgJ9qO+NVZSaAQDdwcQWRcgtykOBiPUSN892vdHhGRgEaxc9BA6Fadn4T4Ye4iHvMQYN/MWIkzoDxusqVaJLe8AcrRIGc6uPnMoA2UKxjKRGUe3kdPcc1zQP8A8RtF9QElrXOdHFtPutHqAfVdB27tIU8LUrTAy92bXd3W28yFTOw2GGWpUmZOQHkzUe8dEmYrJu0jXX29Vc4lgY1swAbk2Jknd5JpsLaxqioXgDJGnCDJ15OUfaWwnS51IxMyyNZmcp3TfVStj7LNNjabjLqjxm5DUtH+lpvxcUhXZRarLDQqfBwjnmA4Mc8z+J0uj1MLkLcRmLjMuIdMgku3908zbquwdpKZ/wAJWAich1sBF5NxYLi/xjME7tAIn9xpotceDQMqTmtADRE3iZJA3xu1II/lUjPma0GIceHAWcNIJmN0dQlTHvnLlbJLfFBGhMAbtd3PyW5tZ1iWgWnU2JPhF7i030TMcHOSiu5DaStkra+MNQ06bdGCABvc7xHzmB0Uk4Vs06J0b36rgNLXEnyNufJQtmMguquBysvMxc2G8H0vot9S7Wg5s9dwLg2TDJsGsGttBfRemjBQioR4X7/05rlqbkyHtEvc4VHNcGu8BIIBa2wDTvhQy0SLLqz9i4fFOoFr5p0BlNAiLR95pgtJhszqAudbe2e+jVeH0jSBLiwajLNsrrzAUdP1Mcnl4YZMbjuKcS82Op0uZMAcNAFobWM3v56f2WOHJqVHGTkFgNxN5Pn+oUo0RFtVrTVCmj3AbSfRdmafPn5jeF7tGoHOc8Ny5oMcHGZjfG/qtLaEESba2UjNnqOdDRM+OTA0tBUUrsntRHwlQ6RPDjPDyUuq4k5Rc6uI05dBb0XraeraYgn7xFx5R4Qio8NbkZ/qdxPAckAR9oYwAZ3WaxgEDg35kkk+ZVIqVS4lzvE4yeXLponHaXFyW0huhz/+I+vQJKVzupnctK4Q/GqVnrULwL1Zy417MYv4eKou/mg+Tu79Qvp7AVc1Np4hfJzHEEEai48xcL6d7HYz4mGY7kPe6x9St0x+J7UPEIQso4gbVrw2AoIwgfSc0RnMGJieNyN9/ZNK+HngeR+hUCrhtwseB/cHebJM09VgJzgHsABlrQe6BuME3O+CY5wU+2NQLKeZ3idczaVpZiSCM4mON4366jdxUqpiWuyjdN/IbrbifqiMkTdm3CUyJc4d5xk8uASjalU1cQyi0S2CHkgECRfWQbbokEcCnFeocjiwBzoOUbidyg7OoZA58Ok91ocA2xM6RPiJ8RJAGquQbsQ+NLxDW75cbEnyFp5lRKo7waQPhtGhEg5fEYjUyALg3HMLfWq5QSDp3Wj8R1cRcSbngtNBmUSRAEOdrFiRTGp396JtAQBH29SZiKfwX1HUiCCSWy0nhOkSeINlU6vZLE0u/h35hxpPieeRxj5q5bSpOc1tOGvDiDVBguAJHeDSRAFzPEDW69wOx6bQ0MlkAGWHISIhsxa93HzUOCZWUFIozdt4qi7LWZmP8zTTcesR7JlsntXQNUOq5qeVpAzCQHOIB7zeTd/4irbi6D2tOZzKjALio0fMW9QqxXwODqCX0amHJMTThzfQA/8AilOKTKaZLhl0p1GVWd1wexw1BkEEcQua7e7CVmuc6gA9hNr94DmDr04Kf/8AyzwS7C4gOOohxpv65T56wvBtnaOGP8Vpe3/uMn0qUz85TE6La2uUVqhsevmyfBeTYFsGx3ngJ/VRcQw5vhgXBiOenr9Vd8T28mi8fCcyqRDSHNcyTaZkGwk6blUdk0vFVd4WA34uOg8/1XY8MxbPK/ZGfPkTqKJDqAa6nRzgAAPqE3bNjF/LkLhWXsZQNQV8Qw0zXMspNdoxoi5aLgH6c1WW6Na5xD8Q9uY/hYTEdbFMu3Gahiafwm/Caym0U3M7pcBM94axp/7W7KnP5ae7/HP9/wCCouvN6EvtviqjW4ao4GniRmD3MkC0QA7Qg6gSdSqZ2l21VxGT4tQFw7rbZZG/w2Dja/IK5Y7buKGBBrtpvbWBbTcbPH8zmxBsJBEahc3ofxKpf91ndbzO8/viOCt00KjTStNpNb+9enoGR72mTMPRDGho0Cs1Ck2nh5cM7fE6GiHZwABmIvBtLSHC9ilmx8LnfLgCwWdJAu4ENFyJuJgEEwUbZLQQxhgNHeaM0B+Yk+IAk333Gkp8vM1FClsrFxK9pEamZnQbx57l4EJxQzfWMQLNnQfrqo9eqGNLjoBPnyHNbQkPaLHQ5tNp0hzvMGWj6+iTmyfDg2ue3uXgtTogHBPc+XkS4mSO9lMTki14EdFsZg2tMEFxy5hJyi14IG/XQrS7HRdghxdmJmbidOV1H+O619JjlOq4tZHyzXsT6tEGi1zQNLwG6gwZcTPQJbCCV4VeMaKtmS7v9jmOz4UNOrZH5SQPaFwZdS+xPHw+pTJ3g/mEfT3SuoVxGYuTtSEIWE0AsXsBsRKyQgCLVwvC/I6+v6yoVTC8CWnhx+hTdYvYDYiVWUE+QEwc5h4cY06gqQMXIl0W0ibk2kxpAPnqpVTDcLjgfodQoVXDieB58+B0IS9Mo8bgbauGaWyHfwwDIid+YkOFwZA9FgW93vENgh750zHwt6d0c7cVHktMkcCYm8XuJ8lIp4hrgW1GgtcSTvBk7wenopU09gshYAmq91RwDQHHwuD2mGhrnNIaDBECJN+BCeUGQL6m58+HQQOih4SgBDWiG+IjgJ7ovxMu9lPcYEnQJgCjbrie7u89VB2Vh5eC4d0X9OKm4ypLo37/ADMW6COpWVSgA1rB4qmvJu/981mcNWSyK3MsNgWVS6q9o73h3ENGl/dbzgXDwVHR+F/fHvf3U2myAANAlXavaRoYZ72+I91vIutPS56LZCDnJRXcG6VnOO1mM+LiHNa1nc7v8MQHkeJ3Ph0UB+emxrKjCGFxMWa5xA0J1tIMEJz2ZqNLYJIc133Ylwcc0mfERldru9tnafDsLX5M0tdmJIaBAOSCW2zQ5ttYZpa/oMbjjaxJbI58k5XMrWLxGd5doNw/CBoFa8J26PwwzEUG1iNHEgTG8gtInmFTEStGTBDIkpLgXHJKLtEjtj2hfinNzOFP7tNjRIaDrzvFz5JJTp/xG02SGMu4C8kzAk3K8OLBLqjgMrLMMGZ8t6ddmdmkmTmMd9zm/j1aCS05RbeLQoSjBbcIs23zyNNnVW06Tw5jmOaDnJYSXZicmtomBDmkb5SR73PcSZc5xk2kk6mwTXtBisxawZSB3pBkgu1bZxaNJhtrzZRsCzIw1Tusz+rz3cPVTDZau7Kv0IJCxXpKE0oa69YMa57tAJKo9WqXOLneJxk9d3QWT3tLipLaQ/qd/wAR636BIqbC4w0Fx4AEn2XN6nJqlXZGjHGl7ni9CbYPsxi6vhoP83d353Vh2f8AZfi6kZi1g6uP0WN5YLuOUJPsUsrFdd2f9jw1q1HnlIaPYT7qz7P+zLB04JptceJGb5pb6iK4LLEz5/o0HPMMa539IJ+S6V9lnZzEMrfFe0tBgQdYBmTwXWcL2eoU/CwegTGlRa3wgDySJ5nJUMjjS3PYKFmhJGAhCEACEIQALxzQdV6hAEapheHodOh1ChVMNB/Cfb10Psmy8IlVcU+QE8uZx8x+nBb/APGyL+dp73BulrxrClPw34fQ3H9uih18Px7p/wBp6/qqaZR4A1YGnmdJuOPHeT6n3UrADO51U6Gzf6R+uvVaq7crG0we9UsT/KNT++KY0qYaABoFaEaQGahbX2c3EUnUn6HQjVpGhCmoTE2naBqzlm0OzmJwmZzAHs/EGh0QZBymYI4quYnEPeZe5zjzJMdNy7skO2uymHxEnLkf+JkCfMaFdPB4jT+Yr+65Ms+nv+LOQqFtOuWthviJAtcgOtPLzVu212QxFCSB8Rn4m6jzG5Vp9AEzHeHnziRviT6rrQyxyRuDsyuDi/Mhfh6UObSHhYJfYEFxuB9VbsLQdRZnzNcyA8jITDiO4WukTc5SWmROiVdnMAA8d6XA57gE1CCO6GyJtumYG8qV2sx2QZby25k+IuALQRA0/mGZVlu9P9k/cgOl7ybZnEncBJM+QC34+pcMiA0ARYmRrJGu/wBV7s2i5tL4zjDhDbCzjvEHppwKX4yvla52/dzcdAmXb9ilGwr1rSYAEk2A4k6BSdjYZrKTn1O9YwDBlxN7HdJAtpdWH7PtkfGxHxHDuUr+b/ujpc9AlZ86x43L9stDHqkkNdjfZnhw0PrtD6rrvJvc7gCYAGnRWnB9m8PTENpgdITdC8y5N8nTSS4NNPCsbo0DotoC9QoJBCEIAEIQgAQhCABCEIAEIQgAQhCABCEIAEEIQgDUzDtDswF1tQhAAhCEACEIQAJFtrspQxEktyP/ABNt6jQp6hWjOUXcXRDSapnJNt9j69CXAfEYPvN1Hm3UKr18OHEFwMtMjXXmF9BpDtrsnh8RJLcj/wATYHqNCunh8Sa2yq/uZp9N3icoxuIDg1rJytG/Unf5JUwfFrAC4ZvF+8eQ4C6tu2+x9ehJA+Iz8TZJHmNyRYR/w3SGtPEEcd/I811MeSGSNwdmWUXF+Y346xbTbeI0nvE8uPrquudltkDDYdjPvkS88XHX006KhdgNk/HxPxXCWUr33vPhHONfRdUXG8Qzap6Fwv8ATZ08KWp9wQhC55oBCEIAEIQgAQhCABCEIAEIQgAQhCABCEIAEIQgAQhCABCEIAEIQgAQhCABCEIAEIQgASDbfZfDVu85mV3Fndnz3FCFaMnF3F0Q0nyMtkbLp4emGUmw3U7ySd5O9TUIVSQQhCABCEIAEIQgAQhCABCEIA//2Q=="/>
          <p:cNvSpPr>
            <a:spLocks noChangeAspect="1" noChangeArrowheads="1"/>
          </p:cNvSpPr>
          <p:nvPr/>
        </p:nvSpPr>
        <p:spPr bwMode="auto">
          <a:xfrm>
            <a:off x="346473" y="10585"/>
            <a:ext cx="342900" cy="406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15" name="AutoShape 10" descr="http://images.by.prom.st/16263252_igh0zt_ios7_st__other_mail.ico"/>
          <p:cNvSpPr>
            <a:spLocks noChangeAspect="1" noChangeArrowheads="1"/>
          </p:cNvSpPr>
          <p:nvPr/>
        </p:nvSpPr>
        <p:spPr bwMode="auto">
          <a:xfrm>
            <a:off x="517922" y="213784"/>
            <a:ext cx="342900" cy="406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27" name="Título 3"/>
          <p:cNvSpPr txBox="1">
            <a:spLocks/>
          </p:cNvSpPr>
          <p:nvPr/>
        </p:nvSpPr>
        <p:spPr>
          <a:xfrm>
            <a:off x="1032271" y="230905"/>
            <a:ext cx="5757788" cy="774491"/>
          </a:xfrm>
          <a:prstGeom prst="rect">
            <a:avLst/>
          </a:prstGeom>
        </p:spPr>
        <p:txBody>
          <a:bodyPr vert="horz" lIns="91429" tIns="45715" rIns="91429" bIns="45715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2400" dirty="0" smtClean="0">
                <a:solidFill>
                  <a:schemeClr val="accent3"/>
                </a:solidFill>
                <a:latin typeface="Calibri Light" panose="020F0302020204030204" pitchFamily="34" charset="0"/>
                <a:cs typeface="Microsoft Sans Serif" panose="020B0604020202020204" pitchFamily="34" charset="0"/>
              </a:rPr>
              <a:t>DESENHO UNIVERSAL NO ESTATUTO DA PESSOA COM DEFICIÊNCIA  </a:t>
            </a:r>
            <a:r>
              <a:rPr lang="pt-BR" sz="2400" b="1" dirty="0" smtClean="0">
                <a:solidFill>
                  <a:schemeClr val="accent3"/>
                </a:solidFill>
                <a:latin typeface="Calibri Light" panose="020F0302020204030204" pitchFamily="34" charset="0"/>
                <a:cs typeface="Microsoft Sans Serif" panose="020B0604020202020204" pitchFamily="34" charset="0"/>
              </a:rPr>
              <a:t> </a:t>
            </a:r>
          </a:p>
          <a:p>
            <a:pPr algn="l"/>
            <a:r>
              <a:rPr lang="pt-BR" sz="2400" dirty="0" smtClean="0">
                <a:solidFill>
                  <a:schemeClr val="accent3"/>
                </a:solidFill>
              </a:rPr>
              <a:t>Desenho Universal</a:t>
            </a:r>
            <a:endParaRPr lang="pt-BR" sz="2400" dirty="0">
              <a:solidFill>
                <a:schemeClr val="accent3"/>
              </a:solidFill>
            </a:endParaRPr>
          </a:p>
          <a:p>
            <a:pPr algn="l"/>
            <a:endParaRPr lang="pt-BR" sz="2400" dirty="0">
              <a:solidFill>
                <a:schemeClr val="accent3"/>
              </a:solidFill>
              <a:latin typeface="Calibri Light" panose="020F0302020204030204" pitchFamily="34" charset="0"/>
              <a:cs typeface="Microsoft Sans Serif" panose="020B0604020202020204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0" y="1103120"/>
            <a:ext cx="10256068" cy="288032"/>
            <a:chOff x="0" y="980728"/>
            <a:chExt cx="10287000" cy="288032"/>
          </a:xfrm>
        </p:grpSpPr>
        <p:sp>
          <p:nvSpPr>
            <p:cNvPr id="18" name="Rectangle 17"/>
            <p:cNvSpPr/>
            <p:nvPr/>
          </p:nvSpPr>
          <p:spPr>
            <a:xfrm>
              <a:off x="895028" y="980728"/>
              <a:ext cx="9391972" cy="288032"/>
            </a:xfrm>
            <a:prstGeom prst="rect">
              <a:avLst/>
            </a:prstGeom>
            <a:ln w="57150" cmpd="sng">
              <a:solidFill>
                <a:schemeClr val="bg1">
                  <a:lumMod val="90000"/>
                </a:schemeClr>
              </a:solidFill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0" y="980728"/>
              <a:ext cx="895028" cy="288032"/>
            </a:xfrm>
            <a:prstGeom prst="rect">
              <a:avLst/>
            </a:prstGeom>
            <a:solidFill>
              <a:schemeClr val="accent4">
                <a:lumMod val="90000"/>
                <a:lumOff val="10000"/>
              </a:schemeClr>
            </a:solidFill>
            <a:ln w="57150" cmpd="sng">
              <a:solidFill>
                <a:srgbClr val="E0E0E0"/>
              </a:solidFill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/>
              </a:endParaRPr>
            </a:p>
          </p:txBody>
        </p:sp>
      </p:grpSp>
      <p:pic>
        <p:nvPicPr>
          <p:cNvPr id="36" name="Picture 4" descr="http://3.bp.blogspot.com/-DAaWWLhlNVM/UZFjHrKsc0I/AAAAAAAAVcY/42CLjv4ZszY/s1600/CAU-BR-logo-03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9804" y="230905"/>
            <a:ext cx="2151782" cy="63150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46472" y="1570262"/>
            <a:ext cx="9685113" cy="4031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60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kumimoji="0" lang="pt-BR" altLang="pt-BR" sz="3200" b="0" i="0" u="none" strike="noStrike" cap="none" normalizeH="0" baseline="0" dirty="0" smtClean="0">
                <a:ln>
                  <a:noFill/>
                </a:ln>
                <a:solidFill>
                  <a:schemeClr val="accent3"/>
                </a:solidFill>
                <a:effectLst/>
                <a:cs typeface="Arial" panose="020B0604020202020204" pitchFamily="34" charset="0"/>
              </a:rPr>
              <a:t> </a:t>
            </a:r>
            <a:r>
              <a:rPr lang="pt-BR" sz="3200" dirty="0" smtClean="0">
                <a:solidFill>
                  <a:schemeClr val="accent3"/>
                </a:solidFill>
              </a:rPr>
              <a:t> </a:t>
            </a:r>
            <a:r>
              <a:rPr lang="pt-BR" sz="3200" i="1" dirty="0" smtClean="0">
                <a:solidFill>
                  <a:schemeClr val="accent3"/>
                </a:solidFill>
              </a:rPr>
              <a:t> </a:t>
            </a:r>
            <a:r>
              <a:rPr lang="pt-BR" sz="3200" dirty="0" smtClean="0">
                <a:solidFill>
                  <a:schemeClr val="accent3"/>
                </a:solidFill>
              </a:rPr>
              <a:t>  </a:t>
            </a:r>
          </a:p>
          <a:p>
            <a:pPr algn="ctr"/>
            <a:r>
              <a:rPr lang="pt-BR" sz="3200" dirty="0" smtClean="0">
                <a:solidFill>
                  <a:schemeClr val="accent3"/>
                </a:solidFill>
              </a:rPr>
              <a:t>Art. 55. A concepção e a implantação de projetos que tratem do meio físico, ... equipamentos </a:t>
            </a:r>
            <a:r>
              <a:rPr lang="pt-BR" sz="3200" dirty="0">
                <a:solidFill>
                  <a:schemeClr val="accent3"/>
                </a:solidFill>
              </a:rPr>
              <a:t>e instalações abertos ao público, de uso público ou privado de </a:t>
            </a:r>
            <a:r>
              <a:rPr lang="pt-BR" sz="3200" dirty="0" smtClean="0">
                <a:solidFill>
                  <a:schemeClr val="accent3"/>
                </a:solidFill>
              </a:rPr>
              <a:t>uso </a:t>
            </a:r>
            <a:r>
              <a:rPr lang="pt-BR" sz="3200" dirty="0">
                <a:solidFill>
                  <a:schemeClr val="accent3"/>
                </a:solidFill>
              </a:rPr>
              <a:t>coletivo</a:t>
            </a:r>
            <a:r>
              <a:rPr lang="pt-BR" sz="3200" dirty="0" smtClean="0">
                <a:solidFill>
                  <a:schemeClr val="accent3"/>
                </a:solidFill>
              </a:rPr>
              <a:t>, ... devem atender aos princípios do </a:t>
            </a:r>
            <a:r>
              <a:rPr lang="pt-BR" sz="3200" b="1" u="sng" dirty="0" smtClean="0">
                <a:solidFill>
                  <a:schemeClr val="accent3"/>
                </a:solidFill>
              </a:rPr>
              <a:t>desenho universal</a:t>
            </a:r>
            <a:r>
              <a:rPr lang="pt-BR" sz="3200" dirty="0" smtClean="0">
                <a:solidFill>
                  <a:schemeClr val="accent3"/>
                </a:solidFill>
              </a:rPr>
              <a:t>, tendo como referência as </a:t>
            </a:r>
            <a:r>
              <a:rPr lang="pt-BR" sz="3200" b="1" u="sng" dirty="0" smtClean="0">
                <a:solidFill>
                  <a:schemeClr val="accent3"/>
                </a:solidFill>
              </a:rPr>
              <a:t>normas de acessibilidade</a:t>
            </a:r>
            <a:r>
              <a:rPr lang="pt-BR" sz="3200" dirty="0" smtClean="0">
                <a:solidFill>
                  <a:schemeClr val="accent3"/>
                </a:solidFill>
              </a:rPr>
              <a:t>.</a:t>
            </a:r>
          </a:p>
          <a:p>
            <a:pPr algn="ctr"/>
            <a:endParaRPr lang="pt-BR" sz="3200" dirty="0">
              <a:solidFill>
                <a:schemeClr val="accent3"/>
              </a:solidFill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-65362" y="-53510"/>
            <a:ext cx="112082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7200" dirty="0" smtClean="0"/>
              <a:t>13</a:t>
            </a:r>
            <a:endParaRPr lang="pt-BR" sz="7200" dirty="0"/>
          </a:p>
        </p:txBody>
      </p:sp>
    </p:spTree>
    <p:extLst>
      <p:ext uri="{BB962C8B-B14F-4D97-AF65-F5344CB8AC3E}">
        <p14:creationId xmlns:p14="http://schemas.microsoft.com/office/powerpoint/2010/main" val="547536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data:image/jpeg;base64,/9j/4AAQSkZJRgABAQAAAQABAAD/2wCEAAkGBxQTEhQUExQWFhQXGBgaFxcXGBcYGBQYFxkaFhgXFxgYHCggGRolHRoXITEhJSkrLi4uGB8zODMvNygtLisBCgoKDg0OGxAQGywkICUsLCwsNCwsLCwsLCwvLCwsLCwsLCwsLCwsLCwsLCwsLCwsLCwsLCwsLCwsLCwsLCwsLP/AABEIAMQBAQMBIgACEQEDEQH/xAAcAAACAgMBAQAAAAAAAAAAAAAABQQGAgMHAQj/xABBEAABAwIDBQYDBgQFBAMBAAABAAIRAyEEEjEFQVFhgQYiMnGRoROxwQdCUpLR8CNicuEUM4KiwkNjsvFTc5MW/8QAGgEAAgMBAQAAAAAAAAAAAAAAAAMBAgQFBv/EACsRAAICAQMCBAYDAQAAAAAAAAABAhEDEiExBEEFIlFxEyNCYcHwMpGx4f/aAAwDAQACEQMRAD8A7ihCEACEIQAIQhAAhC1YirlaSgDahLMNtKdfbqmFOqDoVWMlLgDNCEKwHjiqtje2dGjXfSc10NMFzYdeATLd0TulWLHYgU2OedGgk+QErmXZvZjMVUq1KzJBkkSfFUMk2OogpM5Uxc5NUkdB2dt+hW/y6rCfwk5XflddMg9c6xvYhutGq5vJ4Dh62I91EZh9o4XwOc9o/C74jfyOuPRQsrI+I1/JHUkLnOC+0F7Tlr0gXb8ssd+V36qy7P7X4WpA+JkJ3VBl99PdMWRF1OL4ZYULWysCARcHeLj1CzBVrLHqEIUgCEIQAIQgoAEJTtLtNhKH+biKTeWYE/lElV8/als/OGCo8yQM3w3BoneZgx0VlCT4RDaRdkLCjVDgHNMgrNVJBCEIAEIQgAQhCABCEIAEIQgASja9eSGDr01/fJT8ZiQxt9TMJVge++T5x8vO/wAknLL6SCWMCMgBkH16dLDooppPp3H9vXd19U2csJVXFdiaI1HaP4rfv0KnU6wOhS2tSzOcGtECJ5uN4G6QIvz1WgMcHAAwSdDu8vbT1UqclyBC+0DH/DwxaLmo4Mjlq72B9VE7F4bLhmuvNQl3TRvsAlfb+uamJpUGm4Gn8zyAJ6AepurbSpBjGtGjQGjyAhUk7FPeT+xmBuWFam8xkE8bT5CJB+ei9w9cEubeWkT1Egjlr6Jpg2Q3zP8AZTCOplkrK5imB/drUg7lAd7OAcOgSfEdlMM+fhudSd+EE+7H3V6xdam0fxC2OBvPRLXOw9S2Yjk4HL6PEeis8T7Mh40yjv2BjMOZoVM39JyO6tNiVsods8VQtiaeaPxs+GT5OAg+iub9kPb4Hnym3o6fYhRa7agEVKbXN32j2dLf9ypUkU0SXDNOze3OHqRnzUzz7zfUforDhMcyoJpva8fyuBVSq9ncNVBIpmkZ+5LPbwnolOJ7I1mHNQrAxpmljvztMFWWRkqclyi1dpO2NDBf5rK5/oovLf8A9CAz3VF2h9tP/wAGGngaj/o0fVT27ax+GtVa5zN+doqNI/raZ9Vuw2y8BtCnWqVsIykaYzPq0jkJsSSS2NwJvK048uP6kGty2TKHtL7Uto1PDUZSH/bY2fV8lVfaO2cRX/zq9Wpyc9xH5dPZQi4EktByknLOuWe7POF7C6ShFcIU5N8mDRwWwBYQs2uVip9F/Ztj/i4OmSZIaJ8wIPurYuU/YntCWPpk+FxjyN/1XVlzJqpNGyLtAhCFUkEIQgAQhCABCEIAEIWjHYgU2F3DTz3IboBLtqoX1MrdGi/Cf38ljsdhzW3G53EcFGEht5zP8tD7p/g6GRgbv3+axJa5WVW7NxWqvUytJieA4k2A6mAtkrU7vPHBt/8AUdB0F+oTy57h6WVoBudSeJNyfVbDr5X8ihQ9p1ctJ381rc9esSggo+yKLq+0HVXAgS6oMwI7oGSnEjTQ9Crm/jG75blFwWKzH4j8rS6GNGml4Em+oWjH4tzhUYNAQyRmmTOaYFrDd+IaJTYlbG/ZNM5S4iHPcTBEb4H75p7WeKbCdzR6wFCwNAAsaNGj5CPmstvPilEeJwHl976R1TsS2sZHgQVHlxLnXJ1/fBYoQmlhvsPGGfhu0+7yjUfonarGyac1mcpPoCPqrFiamVpO+LeZsPdAC3KMziAILjy07v0UfEPylsC5MdLkn2PqpOgjkoze9U5Nb7uP6NH5lkbsWxL2zxnw8M5u+oQwf+TvPugpHtvENwuw3zZ2KOS2pFUZSQP/AK2uK2dt6xqYilQaJ0/NUcAPQAHqk/2x1c1XC4NhhlGnncAJMu7lO3k135k7BFOSsouWzl7gJMGRukQY5gLwFTxhWAjMbXzA2O8CLayNFicQ0Whp4wIm5BvrcH1AXX1+iFURYWMKTiMUHCA20kidRJ5W0gdFGBVlfcC7/ZJj/h4wtmzx7tP6Er6CBXy12ZxXwsVRfwcB+bu/VfT2Bq5qbTxCxdQqlZoxPY3oQhIGAhCEACEIQAIQhAAkG2qxe8U26NueEpzi64YxzjuHvuVYDnQZHj3zx/fqs+eVLSQyXsumalTO77vz3fvknZCjYRgptay8m+mp89LKVCiEaW5KMHOgTw3ceAHmvKVOBfXU+Z1Q4S4Dc25893pr6LYSrgYlI+0lSQ2mDl3mZi/d1HLN6p4DcKt41wqViTGUEy47gLRMxGVrjpv1UMiT2NdUXYze1pc5ou78cWOhhrYOtumOFol1SkHEkjNUMkzJjKCN0CPVYPcH5yBeo8MucwjeAQNBa1xexU/ZRkveRAnKDABytt+nok9xXLHeAbqeg6fv2WG2ac0nfy3HTjyWmjtem0Ad70XmL2pScxzQSSQR4SNRGpELZFUhyESEIDZgaSQJ4TaVIDjYWEMmoRaIbzm5Py91N2i/wtHn6f3I9FLYwAADQCB0VV7Z7SFOlUM95xDGRMgi5cI4X9ApUHNqEeXsVk6VkTG9qaAlkmYcCQLAxpPGUx2G6aDXFwcTBJBm4AF+gC5QSt2Fx9SnIY9zQQQYOoNtF08vg8dPy3v9/wB2Mi6jfctPZemcRtF9YiWtLndBDKftfoud9rMS/FYzE1i85C+aYGmRgyAzoLNn/VKuOxNujC4bFBrXOrPpkUjbUNIaCSZmTMrlDmub3XSCNQZlZMXSZMUnrVF1NOJtxlANNnAjzBO8XHSeqjheoC2JUip4sl5K9Kkg9a7eNy+muxWN+LhabuIB9V8yruH2MbQzYb4ZN2kj3kexCy9Stkx2J70dIQhCxjwQhCABCEIAEIWrE1gxpcdwRwAq2xWzPFObC7tLncL/ALutOz6Qc8vPhbfr6n57lok5S4zneel0xfSDWNpCJdEi0x5EQ4DeOErGvPK3++hHJls9pc51R0SbNsAQ3gd/7Km1KgaCTuWMhrQOFgoheXOAjSCfO8W9+gTrSLEqj4b6m58/7adEqxVR1SqBTflDDEiHCdXBwBlpsADEeIHVS9o4r4dMvmDDokEybkSBeIE9Cl+zcHkzuIIfUMNLgMwESdCYE5jAMaGJNwgYvrQypU4Ahvynq6PRVvDVYY95J4CBBGbujLm1IAcepTnbTg2k1gtInQmwgAQL6keUJRlAFNgAh7i45gN9gQRFy0Hwwb7hquTFze5hIabXNNriJhpzVSTH4RqPRNAz4dECwMRbibmPdLw3OW2Bzvm1hkZoDABcLOAkbtyb4rCioA1wBAMjkYInzuVWLplYipCl1NmEeF3r+z7Qo78O9urbcR+gmPVaVkixqkjBeEILh047vVeqydkjvB7ZERUsQNdzo+RXM+1m0/i1iJ7rJaOZmXnqfkFYNvY34VIkeI2b57z0CoRK7HhmDd5X7L8/vuZOpn9J6vFi+4s4DzME+XFRy4/uV2UjGS5WrE4ZlQQ9oPPePI7lIwuGLqdR2uQNn/VI15fVQRVMhVpS2JuhZiuz5Emm7NwBsR+vDck78M4AlzSI42/e/wBFdWunRa8TRa8Q8T8x5FZMnS3vEasnqUkBepzjdhECaZzcjE9NxSd7SDBBBGoNiskoSjyi6aZiuj/Yvj8mIfTnxQ76H6LnCsPYPGfCxtI7nEt9bj3ASMyuDGQdSPplC10Hy0HiAti5xqBCEIAEIQgASfa9XM9tMaC7o18k0xFUMaXHQBVd/el7pzOMjh8tyRnnSohk/BMD6mY+Fm/Qcen9lPwgzFzyIkwL2IFpiSOo1nRR20i1jaY8ToLjwB6GOojVMadMNAA0CIRpEo0YhwAJO4c/Qc1hTpw2fvam+h9d1h0RXMuDdw7x+nvfoFhtGuKTM1p3ZjlDjuE7kMBRtZ5q1GUQLTDgWNIcIzS0m4IHlv4XYNBLhrY5RN7C7jJ8o6DioWyKENLxma55gNc6S25k6CDYk2GgmTdMqJDZfq1rY10AuT529gq8gJtv1i+sGAW0Dp0I5b7uIPlyUGs4F1R24N+GzSBPd1DuTuBubqbh8M/4zi8Ab+M21Mc3O9FltGlD2uyDKO+4wNW6XjXUdVSXImW4bLo9938gDG26uI66pps/CNeHvcJJcQCCQcrO7YgzEhx6pZggGUMwkl0uuBJLtAY3kx6qx4OhkY1n4QB5wNVMEWgrFuMmkRBflO8tDmidxIIdzm6108XNwAf6TP8AtMO9k1xeMp0hNR7WD+YgfPVRWU8PiBLcj+bYkTuJFxYhXcPQs4kdwpv1jN6O+hUWrshv3CWn29N/WVOOyI8L3ET4anfEbwJ0S3tfiRhqBcxzg93daJkSRc97SBw5KcWKc5qMeWVa0q2c/wC0mLz1S2ZawloPHidOPySqmwkgAHpBNuSJUdtYl3DmNQRvXs8eNQgorsc2UtTtk04TK3vMdAMklkcRrNhcW5LxuBc68ZBlzNmSXXi0aHXWNFO2fj6tX+E+oC0EHLUBObdBI1AHevwCeYLZ7XNG4TZsXAH3jOpPFVlkceSyjfAowAdRZVZlD2vDAdWuk2AYIMkE+yRV8NAJJgyQWxdpHG9grrtTBiHPpyIO/wAQaIEHlN/JV3atABrXCAdIDT3gScxJ3wYHkQoxzT39SZKhTh6+U3uL25xr8lte0zcQdY89FlV2c8NzOpua3ibA8odc9FsqVc9QEj8M75m0jfwTrXYoaQN61YnDMqCHtB57x5FTjTGWoOGnRxH0UYKKUlTDgrW1dk/CGdrpbMX1E/NQsFXyVGO/C5rvykFM+0mKktpDd3nf8R8z6JOAuVmUdbUeDRG63Pqbs7ifiYdjuQTNUr7Ksd8TBsBMkNAPmLH5K6rjtU6NyBCEKABCFrxFYMaST/fkgBXtqtmc2mNNXfQLRgKAfU4tZ5H33/2UbOSHPPiebf8Aoi4/RO9m4fIwcTcrIvPKyvJJNMSHQJGhi4nmvHOABJ0AlZwtdS5DdwufoPW/RaCxrp04EmxOvmd3QQOiUY6qKzxRc3MJgkZgWkSC5r223EFpib66J1inQ0xBd90EgS7cATvSHZGCfSa57x/Fe4taHXIm9902JMWseKq0BurPzOO++VpuL/fO48BPIqF2qxvw8C8N/wCpDGzaQ7U/lDj1UuvTymO83N/DbILgPxOPGZHrwlVn7QsRL6NBm4TAsAXd1u8aAG3MWKXVFZuosn9jHPND4lRzi57jGYkkNYSxok7pk9Ux2k8kNaDBc4C2sDX6LXhKIYxrAbNAHssMrjWBjutbqdJJOnSPRLYuqVDBjMz6bN05j5MuP9xYp+19pMw9J1WoYA05k6AKLsZsvqO4ZWDp3nf+QH+lUztxtg1axptg0qctN9X3LnRwGl+fFOxrYbHgQ4/ajqzy+o4unfoIPhA5CbBGGe+m9tRji0s3A2JBNonlp9NNNOmwAEw4bi0AZgdxAvYkGOGilVaTtQd+m883RPrxcbHUsJOrbHxwrUWVAZkX3XGtty5p252t8fEENPcp91vAn7zvW3ROtm7R/wALs17v+pUe4Mn8UAOPSD6KhuK6/hWDd5X7L8mTqp7aTyUvdY3N5TB7SDBBB4Gyh4kX0/uu4jExzsx4DntDjBywA2QRBBl2oDQZVppYwZZlznQGjjaQAAOp6KsspspYUOJIrPPcgwcujg7+U39ltwG1ocHscKbsxgGYaA23eM5t4iFnyQ17oZF0O6W1Gk5HAw4wS4kwBaDPK3JKNtYgNzgS29mtuwy4HLJ4QD1Wp1WS4ggvgOA8ZcXGSIaIDhJJlQRj++TfIJLWPh4lwjvAiDMQiONJ2iXI0bVxlSs4ue6dwA0G+Ao1Cg4OaY+8LiNeHnyTB3wXuaS11E5hnc3vU8u8tB7wOlpIQ0MD35TnYwkh8QXCIbYaXn2Tk6VUUZrfUBNSdZIb63+qi4isGNc92jQT6bhzWTNOZMpJ2jxWlMebvoPr6Jeafw4NkwWpiV9Quc5zvE4yeXLoLdEQvGoXKNB137EsfZ9M7nGPJ1/nK66vnv7KMd8PGZdzh8j/AHX0GCufmVTZqxu4nqEISi4JRtx0wJtHKx4pq90Ak7kixNYElzrtnTmbRe3JKyvavUDTgaJc5gJmDv4b/krIEiwW2gXQQGA2Fok7+9oBYjnCb4fENeJaZCrjjpQVRnUfAJO5YYRpyy7U3N5idwXlXvODd2p/RZYp5DTly5tG5jAk6SmgJ9qO+NVZSaAQDdwcQWRcgtykOBiPUSN892vdHhGRgEaxc9BA6Fadn4T4Ye4iHvMQYN/MWIkzoDxusqVaJLe8AcrRIGc6uPnMoA2UKxjKRGUe3kdPcc1zQP8A8RtF9QElrXOdHFtPutHqAfVdB27tIU8LUrTAy92bXd3W28yFTOw2GGWpUmZOQHkzUe8dEmYrJu0jXX29Vc4lgY1swAbk2Jknd5JpsLaxqioXgDJGnCDJ15OUfaWwnS51IxMyyNZmcp3TfVStj7LNNjabjLqjxm5DUtH+lpvxcUhXZRarLDQqfBwjnmA4Mc8z+J0uj1MLkLcRmLjMuIdMgku3908zbquwdpKZ/wAJWAich1sBF5NxYLi/xjME7tAIn9xpotceDQMqTmtADRE3iZJA3xu1II/lUjPma0GIceHAWcNIJmN0dQlTHvnLlbJLfFBGhMAbtd3PyW5tZ1iWgWnU2JPhF7i030TMcHOSiu5DaStkra+MNQ06bdGCABvc7xHzmB0Uk4Vs06J0b36rgNLXEnyNufJQtmMguquBysvMxc2G8H0vot9S7Wg5s9dwLg2TDJsGsGttBfRemjBQioR4X7/05rlqbkyHtEvc4VHNcGu8BIIBa2wDTvhQy0SLLqz9i4fFOoFr5p0BlNAiLR95pgtJhszqAudbe2e+jVeH0jSBLiwajLNsrrzAUdP1Mcnl4YZMbjuKcS82Op0uZMAcNAFobWM3v56f2WOHJqVHGTkFgNxN5Pn+oUo0RFtVrTVCmj3AbSfRdmafPn5jeF7tGoHOc8Ny5oMcHGZjfG/qtLaEESba2UjNnqOdDRM+OTA0tBUUrsntRHwlQ6RPDjPDyUuq4k5Rc6uI05dBb0XraeraYgn7xFx5R4Qio8NbkZ/qdxPAckAR9oYwAZ3WaxgEDg35kkk+ZVIqVS4lzvE4yeXLponHaXFyW0huhz/+I+vQJKVzupnctK4Q/GqVnrULwL1Zy417MYv4eKou/mg+Tu79Qvp7AVc1Np4hfJzHEEEai48xcL6d7HYz4mGY7kPe6x9St0x+J7UPEIQso4gbVrw2AoIwgfSc0RnMGJieNyN9/ZNK+HngeR+hUCrhtwseB/cHebJM09VgJzgHsABlrQe6BuME3O+CY5wU+2NQLKeZ3idczaVpZiSCM4mON4366jdxUqpiWuyjdN/IbrbifqiMkTdm3CUyJc4d5xk8uASjalU1cQyi0S2CHkgECRfWQbbokEcCnFeocjiwBzoOUbidyg7OoZA58Ok91ocA2xM6RPiJ8RJAGquQbsQ+NLxDW75cbEnyFp5lRKo7waQPhtGhEg5fEYjUyALg3HMLfWq5QSDp3Wj8R1cRcSbngtNBmUSRAEOdrFiRTGp396JtAQBH29SZiKfwX1HUiCCSWy0nhOkSeINlU6vZLE0u/h35hxpPieeRxj5q5bSpOc1tOGvDiDVBguAJHeDSRAFzPEDW69wOx6bQ0MlkAGWHISIhsxa93HzUOCZWUFIozdt4qi7LWZmP8zTTcesR7JlsntXQNUOq5qeVpAzCQHOIB7zeTd/4irbi6D2tOZzKjALio0fMW9QqxXwODqCX0amHJMTThzfQA/8AilOKTKaZLhl0p1GVWd1wexw1BkEEcQua7e7CVmuc6gA9hNr94DmDr04Kf/8AyzwS7C4gOOohxpv65T56wvBtnaOGP8Vpe3/uMn0qUz85TE6La2uUVqhsevmyfBeTYFsGx3ngJ/VRcQw5vhgXBiOenr9Vd8T28mi8fCcyqRDSHNcyTaZkGwk6blUdk0vFVd4WA34uOg8/1XY8MxbPK/ZGfPkTqKJDqAa6nRzgAAPqE3bNjF/LkLhWXsZQNQV8Qw0zXMspNdoxoi5aLgH6c1WW6Na5xD8Q9uY/hYTEdbFMu3Gahiafwm/Caym0U3M7pcBM94axp/7W7KnP5ae7/HP9/wCCouvN6EvtviqjW4ao4GniRmD3MkC0QA7Qg6gSdSqZ2l21VxGT4tQFw7rbZZG/w2Dja/IK5Y7buKGBBrtpvbWBbTcbPH8zmxBsJBEahc3ofxKpf91ndbzO8/viOCt00KjTStNpNb+9enoGR72mTMPRDGho0Cs1Ck2nh5cM7fE6GiHZwABmIvBtLSHC9ilmx8LnfLgCwWdJAu4ENFyJuJgEEwUbZLQQxhgNHeaM0B+Yk+IAk333Gkp8vM1FClsrFxK9pEamZnQbx57l4EJxQzfWMQLNnQfrqo9eqGNLjoBPnyHNbQkPaLHQ5tNp0hzvMGWj6+iTmyfDg2ue3uXgtTogHBPc+XkS4mSO9lMTki14EdFsZg2tMEFxy5hJyi14IG/XQrS7HRdghxdmJmbidOV1H+O619JjlOq4tZHyzXsT6tEGi1zQNLwG6gwZcTPQJbCCV4VeMaKtmS7v9jmOz4UNOrZH5SQPaFwZdS+xPHw+pTJ3g/mEfT3SuoVxGYuTtSEIWE0AsXsBsRKyQgCLVwvC/I6+v6yoVTC8CWnhx+hTdYvYDYiVWUE+QEwc5h4cY06gqQMXIl0W0ibk2kxpAPnqpVTDcLjgfodQoVXDieB58+B0IS9Mo8bgbauGaWyHfwwDIid+YkOFwZA9FgW93vENgh750zHwt6d0c7cVHktMkcCYm8XuJ8lIp4hrgW1GgtcSTvBk7wenopU09gshYAmq91RwDQHHwuD2mGhrnNIaDBECJN+BCeUGQL6m58+HQQOih4SgBDWiG+IjgJ7ovxMu9lPcYEnQJgCjbrie7u89VB2Vh5eC4d0X9OKm4ypLo37/ADMW6COpWVSgA1rB4qmvJu/981mcNWSyK3MsNgWVS6q9o73h3ENGl/dbzgXDwVHR+F/fHvf3U2myAANAlXavaRoYZ72+I91vIutPS56LZCDnJRXcG6VnOO1mM+LiHNa1nc7v8MQHkeJ3Ph0UB+emxrKjCGFxMWa5xA0J1tIMEJz2ZqNLYJIc133Ylwcc0mfERldru9tnafDsLX5M0tdmJIaBAOSCW2zQ5ttYZpa/oMbjjaxJbI58k5XMrWLxGd5doNw/CBoFa8J26PwwzEUG1iNHEgTG8gtInmFTEStGTBDIkpLgXHJKLtEjtj2hfinNzOFP7tNjRIaDrzvFz5JJTp/xG02SGMu4C8kzAk3K8OLBLqjgMrLMMGZ8t6ddmdmkmTmMd9zm/j1aCS05RbeLQoSjBbcIs23zyNNnVW06Tw5jmOaDnJYSXZicmtomBDmkb5SR73PcSZc5xk2kk6mwTXtBisxawZSB3pBkgu1bZxaNJhtrzZRsCzIw1Tusz+rz3cPVTDZau7Kv0IJCxXpKE0oa69YMa57tAJKo9WqXOLneJxk9d3QWT3tLipLaQ/qd/wAR636BIqbC4w0Fx4AEn2XN6nJqlXZGjHGl7ni9CbYPsxi6vhoP83d353Vh2f8AZfi6kZi1g6uP0WN5YLuOUJPsUsrFdd2f9jw1q1HnlIaPYT7qz7P+zLB04JptceJGb5pb6iK4LLEz5/o0HPMMa539IJ+S6V9lnZzEMrfFe0tBgQdYBmTwXWcL2eoU/CwegTGlRa3wgDySJ5nJUMjjS3PYKFmhJGAhCEACEIQALxzQdV6hAEapheHodOh1ChVMNB/Cfb10Psmy8IlVcU+QE8uZx8x+nBb/APGyL+dp73BulrxrClPw34fQ3H9uih18Px7p/wBp6/qqaZR4A1YGnmdJuOPHeT6n3UrADO51U6Gzf6R+uvVaq7crG0we9UsT/KNT++KY0qYaABoFaEaQGahbX2c3EUnUn6HQjVpGhCmoTE2naBqzlm0OzmJwmZzAHs/EGh0QZBymYI4quYnEPeZe5zjzJMdNy7skO2uymHxEnLkf+JkCfMaFdPB4jT+Yr+65Ms+nv+LOQqFtOuWthviJAtcgOtPLzVu212QxFCSB8Rn4m6jzG5Vp9AEzHeHnziRviT6rrQyxyRuDsyuDi/Mhfh6UObSHhYJfYEFxuB9VbsLQdRZnzNcyA8jITDiO4WukTc5SWmROiVdnMAA8d6XA57gE1CCO6GyJtumYG8qV2sx2QZby25k+IuALQRA0/mGZVlu9P9k/cgOl7ybZnEncBJM+QC34+pcMiA0ARYmRrJGu/wBV7s2i5tL4zjDhDbCzjvEHppwKX4yvla52/dzcdAmXb9ilGwr1rSYAEk2A4k6BSdjYZrKTn1O9YwDBlxN7HdJAtpdWH7PtkfGxHxHDuUr+b/ujpc9AlZ86x43L9stDHqkkNdjfZnhw0PrtD6rrvJvc7gCYAGnRWnB9m8PTENpgdITdC8y5N8nTSS4NNPCsbo0DotoC9QoJBCEIAEIQgAQhCABCEIAEIQgAQhCABCEIAEEIQgDUzDtDswF1tQhAAhCEACEIQAJFtrspQxEktyP/ABNt6jQp6hWjOUXcXRDSapnJNt9j69CXAfEYPvN1Hm3UKr18OHEFwMtMjXXmF9BpDtrsnh8RJLcj/wATYHqNCunh8Sa2yq/uZp9N3icoxuIDg1rJytG/Unf5JUwfFrAC4ZvF+8eQ4C6tu2+x9ehJA+Iz8TZJHmNyRYR/w3SGtPEEcd/I811MeSGSNwdmWUXF+Y346xbTbeI0nvE8uPrquudltkDDYdjPvkS88XHX006KhdgNk/HxPxXCWUr33vPhHONfRdUXG8Qzap6Fwv8ATZ08KWp9wQhC55oBCEIAEIQgAQhCABCEIAEIQgAQhCABCEIAEIQgAQhCABCEIAEIQgAQhCABCEIAEIQgASDbfZfDVu85mV3Fndnz3FCFaMnF3F0Q0nyMtkbLp4emGUmw3U7ySd5O9TUIVSQQhCABCEIAEIQgAQhCABCEIA//2Q=="/>
          <p:cNvSpPr>
            <a:spLocks noChangeAspect="1" noChangeArrowheads="1"/>
          </p:cNvSpPr>
          <p:nvPr/>
        </p:nvSpPr>
        <p:spPr bwMode="auto">
          <a:xfrm>
            <a:off x="175022" y="-192614"/>
            <a:ext cx="342900" cy="406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9" name="AutoShape 4" descr="data:image/jpeg;base64,/9j/4AAQSkZJRgABAQAAAQABAAD/2wCEAAkGBxQTEhQUExQWFhQXGBgaFxcXGBcYGBQYFxkaFhgXFxgYHCggGRolHRoXITEhJSkrLi4uGB8zODMvNygtLisBCgoKDg0OGxAQGywkICUsLCwsNCwsLCwsLCwvLCwsLCwsLCwsLCwsLCwsLCwsLCwsLCwsLCwsLCwsLCwsLCwsLP/AABEIAMQBAQMBIgACEQEDEQH/xAAcAAACAgMBAQAAAAAAAAAAAAAABQQGAgMHAQj/xABBEAABAwIDBQYDBgQFBAMBAAABAAIRAyEEEjEFQVFhgQYiMnGRoROxwQdCUpLR8CNicuEUM4KiwkNjsvFTc5MW/8QAGgEAAgMBAQAAAAAAAAAAAAAAAAMBAgQFBv/EACsRAAICAQMCBAYDAQAAAAAAAAABAhEDEiExBEEFIlFxEyNCYcHwMpGx4f/aAAwDAQACEQMRAD8A7ihCEACEIQAIQhAAhC1YirlaSgDahLMNtKdfbqmFOqDoVWMlLgDNCEKwHjiqtje2dGjXfSc10NMFzYdeATLd0TulWLHYgU2OedGgk+QErmXZvZjMVUq1KzJBkkSfFUMk2OogpM5Uxc5NUkdB2dt+hW/y6rCfwk5XflddMg9c6xvYhutGq5vJ4Dh62I91EZh9o4XwOc9o/C74jfyOuPRQsrI+I1/JHUkLnOC+0F7Tlr0gXb8ssd+V36qy7P7X4WpA+JkJ3VBl99PdMWRF1OL4ZYULWysCARcHeLj1CzBVrLHqEIUgCEIQAIQgoAEJTtLtNhKH+biKTeWYE/lElV8/als/OGCo8yQM3w3BoneZgx0VlCT4RDaRdkLCjVDgHNMgrNVJBCEIAEIQgAQhCABCEIAEIQgASja9eSGDr01/fJT8ZiQxt9TMJVge++T5x8vO/wAknLL6SCWMCMgBkH16dLDooppPp3H9vXd19U2csJVXFdiaI1HaP4rfv0KnU6wOhS2tSzOcGtECJ5uN4G6QIvz1WgMcHAAwSdDu8vbT1UqclyBC+0DH/DwxaLmo4Mjlq72B9VE7F4bLhmuvNQl3TRvsAlfb+uamJpUGm4Gn8zyAJ6AepurbSpBjGtGjQGjyAhUk7FPeT+xmBuWFam8xkE8bT5CJB+ei9w9cEubeWkT1Egjlr6Jpg2Q3zP8AZTCOplkrK5imB/drUg7lAd7OAcOgSfEdlMM+fhudSd+EE+7H3V6xdam0fxC2OBvPRLXOw9S2Yjk4HL6PEeis8T7Mh40yjv2BjMOZoVM39JyO6tNiVsods8VQtiaeaPxs+GT5OAg+iub9kPb4Hnym3o6fYhRa7agEVKbXN32j2dLf9ypUkU0SXDNOze3OHqRnzUzz7zfUforDhMcyoJpva8fyuBVSq9ncNVBIpmkZ+5LPbwnolOJ7I1mHNQrAxpmljvztMFWWRkqclyi1dpO2NDBf5rK5/oovLf8A9CAz3VF2h9tP/wAGGngaj/o0fVT27ax+GtVa5zN+doqNI/raZ9Vuw2y8BtCnWqVsIykaYzPq0jkJsSSS2NwJvK048uP6kGty2TKHtL7Uto1PDUZSH/bY2fV8lVfaO2cRX/zq9Wpyc9xH5dPZQi4EktByknLOuWe7POF7C6ShFcIU5N8mDRwWwBYQs2uVip9F/Ztj/i4OmSZIaJ8wIPurYuU/YntCWPpk+FxjyN/1XVlzJqpNGyLtAhCFUkEIQgAQhCABCEIAEIWjHYgU2F3DTz3IboBLtqoX1MrdGi/Cf38ljsdhzW3G53EcFGEht5zP8tD7p/g6GRgbv3+axJa5WVW7NxWqvUytJieA4k2A6mAtkrU7vPHBt/8AUdB0F+oTy57h6WVoBudSeJNyfVbDr5X8ihQ9p1ctJ381rc9esSggo+yKLq+0HVXAgS6oMwI7oGSnEjTQ9Crm/jG75blFwWKzH4j8rS6GNGml4Em+oWjH4tzhUYNAQyRmmTOaYFrDd+IaJTYlbG/ZNM5S4iHPcTBEb4H75p7WeKbCdzR6wFCwNAAsaNGj5CPmstvPilEeJwHl976R1TsS2sZHgQVHlxLnXJ1/fBYoQmlhvsPGGfhu0+7yjUfonarGyac1mcpPoCPqrFiamVpO+LeZsPdAC3KMziAILjy07v0UfEPylsC5MdLkn2PqpOgjkoze9U5Nb7uP6NH5lkbsWxL2zxnw8M5u+oQwf+TvPugpHtvENwuw3zZ2KOS2pFUZSQP/AK2uK2dt6xqYilQaJ0/NUcAPQAHqk/2x1c1XC4NhhlGnncAJMu7lO3k135k7BFOSsouWzl7gJMGRukQY5gLwFTxhWAjMbXzA2O8CLayNFicQ0Whp4wIm5BvrcH1AXX1+iFURYWMKTiMUHCA20kidRJ5W0gdFGBVlfcC7/ZJj/h4wtmzx7tP6Er6CBXy12ZxXwsVRfwcB+bu/VfT2Bq5qbTxCxdQqlZoxPY3oQhIGAhCEACEIQAIQhAAkG2qxe8U26NueEpzi64YxzjuHvuVYDnQZHj3zx/fqs+eVLSQyXsumalTO77vz3fvknZCjYRgptay8m+mp89LKVCiEaW5KMHOgTw3ceAHmvKVOBfXU+Z1Q4S4Dc25893pr6LYSrgYlI+0lSQ2mDl3mZi/d1HLN6p4DcKt41wqViTGUEy47gLRMxGVrjpv1UMiT2NdUXYze1pc5ou78cWOhhrYOtumOFol1SkHEkjNUMkzJjKCN0CPVYPcH5yBeo8MucwjeAQNBa1xexU/ZRkveRAnKDABytt+nok9xXLHeAbqeg6fv2WG2ac0nfy3HTjyWmjtem0Ad70XmL2pScxzQSSQR4SNRGpELZFUhyESEIDZgaSQJ4TaVIDjYWEMmoRaIbzm5Py91N2i/wtHn6f3I9FLYwAADQCB0VV7Z7SFOlUM95xDGRMgi5cI4X9ApUHNqEeXsVk6VkTG9qaAlkmYcCQLAxpPGUx2G6aDXFwcTBJBm4AF+gC5QSt2Fx9SnIY9zQQQYOoNtF08vg8dPy3v9/wB2Mi6jfctPZemcRtF9YiWtLndBDKftfoud9rMS/FYzE1i85C+aYGmRgyAzoLNn/VKuOxNujC4bFBrXOrPpkUjbUNIaCSZmTMrlDmub3XSCNQZlZMXSZMUnrVF1NOJtxlANNnAjzBO8XHSeqjheoC2JUip4sl5K9Kkg9a7eNy+muxWN+LhabuIB9V8yruH2MbQzYb4ZN2kj3kexCy9Stkx2J70dIQhCxjwQhCABCEIAEIWrE1gxpcdwRwAq2xWzPFObC7tLncL/ALutOz6Qc8vPhbfr6n57lok5S4zneel0xfSDWNpCJdEi0x5EQ4DeOErGvPK3++hHJls9pc51R0SbNsAQ3gd/7Km1KgaCTuWMhrQOFgoheXOAjSCfO8W9+gTrSLEqj4b6m58/7adEqxVR1SqBTflDDEiHCdXBwBlpsADEeIHVS9o4r4dMvmDDokEybkSBeIE9Cl+zcHkzuIIfUMNLgMwESdCYE5jAMaGJNwgYvrQypU4Ahvynq6PRVvDVYY95J4CBBGbujLm1IAcepTnbTg2k1gtInQmwgAQL6keUJRlAFNgAh7i45gN9gQRFy0Hwwb7hquTFze5hIabXNNriJhpzVSTH4RqPRNAz4dECwMRbibmPdLw3OW2Bzvm1hkZoDABcLOAkbtyb4rCioA1wBAMjkYInzuVWLplYipCl1NmEeF3r+z7Qo78O9urbcR+gmPVaVkixqkjBeEILh047vVeqydkjvB7ZERUsQNdzo+RXM+1m0/i1iJ7rJaOZmXnqfkFYNvY34VIkeI2b57z0CoRK7HhmDd5X7L8/vuZOpn9J6vFi+4s4DzME+XFRy4/uV2UjGS5WrE4ZlQQ9oPPePI7lIwuGLqdR2uQNn/VI15fVQRVMhVpS2JuhZiuz5Emm7NwBsR+vDck78M4AlzSI42/e/wBFdWunRa8TRa8Q8T8x5FZMnS3vEasnqUkBepzjdhECaZzcjE9NxSd7SDBBBGoNiskoSjyi6aZiuj/Yvj8mIfTnxQ76H6LnCsPYPGfCxtI7nEt9bj3ASMyuDGQdSPplC10Hy0HiAti5xqBCEIAEIQgASfa9XM9tMaC7o18k0xFUMaXHQBVd/el7pzOMjh8tyRnnSohk/BMD6mY+Fm/Qcen9lPwgzFzyIkwL2IFpiSOo1nRR20i1jaY8ToLjwB6GOojVMadMNAA0CIRpEo0YhwAJO4c/Qc1hTpw2fvam+h9d1h0RXMuDdw7x+nvfoFhtGuKTM1p3ZjlDjuE7kMBRtZ5q1GUQLTDgWNIcIzS0m4IHlv4XYNBLhrY5RN7C7jJ8o6DioWyKENLxma55gNc6S25k6CDYk2GgmTdMqJDZfq1rY10AuT529gq8gJtv1i+sGAW0Dp0I5b7uIPlyUGs4F1R24N+GzSBPd1DuTuBubqbh8M/4zi8Ab+M21Mc3O9FltGlD2uyDKO+4wNW6XjXUdVSXImW4bLo9938gDG26uI66pps/CNeHvcJJcQCCQcrO7YgzEhx6pZggGUMwkl0uuBJLtAY3kx6qx4OhkY1n4QB5wNVMEWgrFuMmkRBflO8tDmidxIIdzm6108XNwAf6TP8AtMO9k1xeMp0hNR7WD+YgfPVRWU8PiBLcj+bYkTuJFxYhXcPQs4kdwpv1jN6O+hUWrshv3CWn29N/WVOOyI8L3ET4anfEbwJ0S3tfiRhqBcxzg93daJkSRc97SBw5KcWKc5qMeWVa0q2c/wC0mLz1S2ZawloPHidOPySqmwkgAHpBNuSJUdtYl3DmNQRvXs8eNQgorsc2UtTtk04TK3vMdAMklkcRrNhcW5LxuBc68ZBlzNmSXXi0aHXWNFO2fj6tX+E+oC0EHLUBObdBI1AHevwCeYLZ7XNG4TZsXAH3jOpPFVlkceSyjfAowAdRZVZlD2vDAdWuk2AYIMkE+yRV8NAJJgyQWxdpHG9grrtTBiHPpyIO/wAQaIEHlN/JV3atABrXCAdIDT3gScxJ3wYHkQoxzT39SZKhTh6+U3uL25xr8lte0zcQdY89FlV2c8NzOpua3ibA8odc9FsqVc9QEj8M75m0jfwTrXYoaQN61YnDMqCHtB57x5FTjTGWoOGnRxH0UYKKUlTDgrW1dk/CGdrpbMX1E/NQsFXyVGO/C5rvykFM+0mKktpDd3nf8R8z6JOAuVmUdbUeDRG63Pqbs7ifiYdjuQTNUr7Ksd8TBsBMkNAPmLH5K6rjtU6NyBCEKABCFrxFYMaST/fkgBXtqtmc2mNNXfQLRgKAfU4tZ5H33/2UbOSHPPiebf8Aoi4/RO9m4fIwcTcrIvPKyvJJNMSHQJGhi4nmvHOABJ0AlZwtdS5DdwufoPW/RaCxrp04EmxOvmd3QQOiUY6qKzxRc3MJgkZgWkSC5r223EFpib66J1inQ0xBd90EgS7cATvSHZGCfSa57x/Fe4taHXIm9902JMWseKq0BurPzOO++VpuL/fO48BPIqF2qxvw8C8N/wCpDGzaQ7U/lDj1UuvTymO83N/DbILgPxOPGZHrwlVn7QsRL6NBm4TAsAXd1u8aAG3MWKXVFZuosn9jHPND4lRzi57jGYkkNYSxok7pk9Ux2k8kNaDBc4C2sDX6LXhKIYxrAbNAHssMrjWBjutbqdJJOnSPRLYuqVDBjMz6bN05j5MuP9xYp+19pMw9J1WoYA05k6AKLsZsvqO4ZWDp3nf+QH+lUztxtg1axptg0qctN9X3LnRwGl+fFOxrYbHgQ4/ajqzy+o4unfoIPhA5CbBGGe+m9tRji0s3A2JBNonlp9NNNOmwAEw4bi0AZgdxAvYkGOGilVaTtQd+m883RPrxcbHUsJOrbHxwrUWVAZkX3XGtty5p252t8fEENPcp91vAn7zvW3ROtm7R/wALs17v+pUe4Mn8UAOPSD6KhuK6/hWDd5X7L8mTqp7aTyUvdY3N5TB7SDBBB4Gyh4kX0/uu4jExzsx4DntDjBywA2QRBBl2oDQZVppYwZZlznQGjjaQAAOp6KsspspYUOJIrPPcgwcujg7+U39ltwG1ocHscKbsxgGYaA23eM5t4iFnyQ17oZF0O6W1Gk5HAw4wS4kwBaDPK3JKNtYgNzgS29mtuwy4HLJ4QD1Wp1WS4ggvgOA8ZcXGSIaIDhJJlQRj++TfIJLWPh4lwjvAiDMQiONJ2iXI0bVxlSs4ue6dwA0G+Ao1Cg4OaY+8LiNeHnyTB3wXuaS11E5hnc3vU8u8tB7wOlpIQ0MD35TnYwkh8QXCIbYaXn2Tk6VUUZrfUBNSdZIb63+qi4isGNc92jQT6bhzWTNOZMpJ2jxWlMebvoPr6Jeafw4NkwWpiV9Quc5zvE4yeXLoLdEQvGoXKNB137EsfZ9M7nGPJ1/nK66vnv7KMd8PGZdzh8j/AHX0GCufmVTZqxu4nqEISi4JRtx0wJtHKx4pq90Ak7kixNYElzrtnTmbRe3JKyvavUDTgaJc5gJmDv4b/krIEiwW2gXQQGA2Fok7+9oBYjnCb4fENeJaZCrjjpQVRnUfAJO5YYRpyy7U3N5idwXlXvODd2p/RZYp5DTly5tG5jAk6SmgJ9qO+NVZSaAQDdwcQWRcgtykOBiPUSN892vdHhGRgEaxc9BA6Fadn4T4Ye4iHvMQYN/MWIkzoDxusqVaJLe8AcrRIGc6uPnMoA2UKxjKRGUe3kdPcc1zQP8A8RtF9QElrXOdHFtPutHqAfVdB27tIU8LUrTAy92bXd3W28yFTOw2GGWpUmZOQHkzUe8dEmYrJu0jXX29Vc4lgY1swAbk2Jknd5JpsLaxqioXgDJGnCDJ15OUfaWwnS51IxMyyNZmcp3TfVStj7LNNjabjLqjxm5DUtH+lpvxcUhXZRarLDQqfBwjnmA4Mc8z+J0uj1MLkLcRmLjMuIdMgku3908zbquwdpKZ/wAJWAich1sBF5NxYLi/xjME7tAIn9xpotceDQMqTmtADRE3iZJA3xu1II/lUjPma0GIceHAWcNIJmN0dQlTHvnLlbJLfFBGhMAbtd3PyW5tZ1iWgWnU2JPhF7i030TMcHOSiu5DaStkra+MNQ06bdGCABvc7xHzmB0Uk4Vs06J0b36rgNLXEnyNufJQtmMguquBysvMxc2G8H0vot9S7Wg5s9dwLg2TDJsGsGttBfRemjBQioR4X7/05rlqbkyHtEvc4VHNcGu8BIIBa2wDTvhQy0SLLqz9i4fFOoFr5p0BlNAiLR95pgtJhszqAudbe2e+jVeH0jSBLiwajLNsrrzAUdP1Mcnl4YZMbjuKcS82Op0uZMAcNAFobWM3v56f2WOHJqVHGTkFgNxN5Pn+oUo0RFtVrTVCmj3AbSfRdmafPn5jeF7tGoHOc8Ny5oMcHGZjfG/qtLaEESba2UjNnqOdDRM+OTA0tBUUrsntRHwlQ6RPDjPDyUuq4k5Rc6uI05dBb0XraeraYgn7xFx5R4Qio8NbkZ/qdxPAckAR9oYwAZ3WaxgEDg35kkk+ZVIqVS4lzvE4yeXLponHaXFyW0huhz/+I+vQJKVzupnctK4Q/GqVnrULwL1Zy417MYv4eKou/mg+Tu79Qvp7AVc1Np4hfJzHEEEai48xcL6d7HYz4mGY7kPe6x9St0x+J7UPEIQso4gbVrw2AoIwgfSc0RnMGJieNyN9/ZNK+HngeR+hUCrhtwseB/cHebJM09VgJzgHsABlrQe6BuME3O+CY5wU+2NQLKeZ3idczaVpZiSCM4mON4366jdxUqpiWuyjdN/IbrbifqiMkTdm3CUyJc4d5xk8uASjalU1cQyi0S2CHkgECRfWQbbokEcCnFeocjiwBzoOUbidyg7OoZA58Ok91ocA2xM6RPiJ8RJAGquQbsQ+NLxDW75cbEnyFp5lRKo7waQPhtGhEg5fEYjUyALg3HMLfWq5QSDp3Wj8R1cRcSbngtNBmUSRAEOdrFiRTGp396JtAQBH29SZiKfwX1HUiCCSWy0nhOkSeINlU6vZLE0u/h35hxpPieeRxj5q5bSpOc1tOGvDiDVBguAJHeDSRAFzPEDW69wOx6bQ0MlkAGWHISIhsxa93HzUOCZWUFIozdt4qi7LWZmP8zTTcesR7JlsntXQNUOq5qeVpAzCQHOIB7zeTd/4irbi6D2tOZzKjALio0fMW9QqxXwODqCX0amHJMTThzfQA/8AilOKTKaZLhl0p1GVWd1wexw1BkEEcQua7e7CVmuc6gA9hNr94DmDr04Kf/8AyzwS7C4gOOohxpv65T56wvBtnaOGP8Vpe3/uMn0qUz85TE6La2uUVqhsevmyfBeTYFsGx3ngJ/VRcQw5vhgXBiOenr9Vd8T28mi8fCcyqRDSHNcyTaZkGwk6blUdk0vFVd4WA34uOg8/1XY8MxbPK/ZGfPkTqKJDqAa6nRzgAAPqE3bNjF/LkLhWXsZQNQV8Qw0zXMspNdoxoi5aLgH6c1WW6Na5xD8Q9uY/hYTEdbFMu3Gahiafwm/Caym0U3M7pcBM94axp/7W7KnP5ae7/HP9/wCCouvN6EvtviqjW4ao4GniRmD3MkC0QA7Qg6gSdSqZ2l21VxGT4tQFw7rbZZG/w2Dja/IK5Y7buKGBBrtpvbWBbTcbPH8zmxBsJBEahc3ofxKpf91ndbzO8/viOCt00KjTStNpNb+9enoGR72mTMPRDGho0Cs1Ck2nh5cM7fE6GiHZwABmIvBtLSHC9ilmx8LnfLgCwWdJAu4ENFyJuJgEEwUbZLQQxhgNHeaM0B+Yk+IAk333Gkp8vM1FClsrFxK9pEamZnQbx57l4EJxQzfWMQLNnQfrqo9eqGNLjoBPnyHNbQkPaLHQ5tNp0hzvMGWj6+iTmyfDg2ue3uXgtTogHBPc+XkS4mSO9lMTki14EdFsZg2tMEFxy5hJyi14IG/XQrS7HRdghxdmJmbidOV1H+O619JjlOq4tZHyzXsT6tEGi1zQNLwG6gwZcTPQJbCCV4VeMaKtmS7v9jmOz4UNOrZH5SQPaFwZdS+xPHw+pTJ3g/mEfT3SuoVxGYuTtSEIWE0AsXsBsRKyQgCLVwvC/I6+v6yoVTC8CWnhx+hTdYvYDYiVWUE+QEwc5h4cY06gqQMXIl0W0ibk2kxpAPnqpVTDcLjgfodQoVXDieB58+B0IS9Mo8bgbauGaWyHfwwDIid+YkOFwZA9FgW93vENgh750zHwt6d0c7cVHktMkcCYm8XuJ8lIp4hrgW1GgtcSTvBk7wenopU09gshYAmq91RwDQHHwuD2mGhrnNIaDBECJN+BCeUGQL6m58+HQQOih4SgBDWiG+IjgJ7ovxMu9lPcYEnQJgCjbrie7u89VB2Vh5eC4d0X9OKm4ypLo37/ADMW6COpWVSgA1rB4qmvJu/981mcNWSyK3MsNgWVS6q9o73h3ENGl/dbzgXDwVHR+F/fHvf3U2myAANAlXavaRoYZ72+I91vIutPS56LZCDnJRXcG6VnOO1mM+LiHNa1nc7v8MQHkeJ3Ph0UB+emxrKjCGFxMWa5xA0J1tIMEJz2ZqNLYJIc133Ylwcc0mfERldru9tnafDsLX5M0tdmJIaBAOSCW2zQ5ttYZpa/oMbjjaxJbI58k5XMrWLxGd5doNw/CBoFa8J26PwwzEUG1iNHEgTG8gtInmFTEStGTBDIkpLgXHJKLtEjtj2hfinNzOFP7tNjRIaDrzvFz5JJTp/xG02SGMu4C8kzAk3K8OLBLqjgMrLMMGZ8t6ddmdmkmTmMd9zm/j1aCS05RbeLQoSjBbcIs23zyNNnVW06Tw5jmOaDnJYSXZicmtomBDmkb5SR73PcSZc5xk2kk6mwTXtBisxawZSB3pBkgu1bZxaNJhtrzZRsCzIw1Tusz+rz3cPVTDZau7Kv0IJCxXpKE0oa69YMa57tAJKo9WqXOLneJxk9d3QWT3tLipLaQ/qd/wAR636BIqbC4w0Fx4AEn2XN6nJqlXZGjHGl7ni9CbYPsxi6vhoP83d353Vh2f8AZfi6kZi1g6uP0WN5YLuOUJPsUsrFdd2f9jw1q1HnlIaPYT7qz7P+zLB04JptceJGb5pb6iK4LLEz5/o0HPMMa539IJ+S6V9lnZzEMrfFe0tBgQdYBmTwXWcL2eoU/CwegTGlRa3wgDySJ5nJUMjjS3PYKFmhJGAhCEACEIQALxzQdV6hAEapheHodOh1ChVMNB/Cfb10Psmy8IlVcU+QE8uZx8x+nBb/APGyL+dp73BulrxrClPw34fQ3H9uih18Px7p/wBp6/qqaZR4A1YGnmdJuOPHeT6n3UrADO51U6Gzf6R+uvVaq7crG0we9UsT/KNT++KY0qYaABoFaEaQGahbX2c3EUnUn6HQjVpGhCmoTE2naBqzlm0OzmJwmZzAHs/EGh0QZBymYI4quYnEPeZe5zjzJMdNy7skO2uymHxEnLkf+JkCfMaFdPB4jT+Yr+65Ms+nv+LOQqFtOuWthviJAtcgOtPLzVu212QxFCSB8Rn4m6jzG5Vp9AEzHeHnziRviT6rrQyxyRuDsyuDi/Mhfh6UObSHhYJfYEFxuB9VbsLQdRZnzNcyA8jITDiO4WukTc5SWmROiVdnMAA8d6XA57gE1CCO6GyJtumYG8qV2sx2QZby25k+IuALQRA0/mGZVlu9P9k/cgOl7ybZnEncBJM+QC34+pcMiA0ARYmRrJGu/wBV7s2i5tL4zjDhDbCzjvEHppwKX4yvla52/dzcdAmXb9ilGwr1rSYAEk2A4k6BSdjYZrKTn1O9YwDBlxN7HdJAtpdWH7PtkfGxHxHDuUr+b/ujpc9AlZ86x43L9stDHqkkNdjfZnhw0PrtD6rrvJvc7gCYAGnRWnB9m8PTENpgdITdC8y5N8nTSS4NNPCsbo0DotoC9QoJBCEIAEIQgAQhCABCEIAEIQgAQhCABCEIAEEIQgDUzDtDswF1tQhAAhCEACEIQAJFtrspQxEktyP/ABNt6jQp6hWjOUXcXRDSapnJNt9j69CXAfEYPvN1Hm3UKr18OHEFwMtMjXXmF9BpDtrsnh8RJLcj/wATYHqNCunh8Sa2yq/uZp9N3icoxuIDg1rJytG/Unf5JUwfFrAC4ZvF+8eQ4C6tu2+x9ehJA+Iz8TZJHmNyRYR/w3SGtPEEcd/I811MeSGSNwdmWUXF+Y346xbTbeI0nvE8uPrquudltkDDYdjPvkS88XHX006KhdgNk/HxPxXCWUr33vPhHONfRdUXG8Qzap6Fwv8ATZ08KWp9wQhC55oBCEIAEIQgAQhCABCEIAEIQgAQhCABCEIAEIQgAQhCABCEIAEIQgAQhCABCEIAEIQgASDbfZfDVu85mV3Fndnz3FCFaMnF3F0Q0nyMtkbLp4emGUmw3U7ySd5O9TUIVSQQhCABCEIAEIQgAQhCABCEIA//2Q=="/>
          <p:cNvSpPr>
            <a:spLocks noChangeAspect="1" noChangeArrowheads="1"/>
          </p:cNvSpPr>
          <p:nvPr/>
        </p:nvSpPr>
        <p:spPr bwMode="auto">
          <a:xfrm>
            <a:off x="346473" y="10585"/>
            <a:ext cx="342900" cy="406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15" name="AutoShape 10" descr="http://images.by.prom.st/16263252_igh0zt_ios7_st__other_mail.ico"/>
          <p:cNvSpPr>
            <a:spLocks noChangeAspect="1" noChangeArrowheads="1"/>
          </p:cNvSpPr>
          <p:nvPr/>
        </p:nvSpPr>
        <p:spPr bwMode="auto">
          <a:xfrm>
            <a:off x="517922" y="213784"/>
            <a:ext cx="342900" cy="406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27" name="Título 3"/>
          <p:cNvSpPr txBox="1">
            <a:spLocks/>
          </p:cNvSpPr>
          <p:nvPr/>
        </p:nvSpPr>
        <p:spPr>
          <a:xfrm>
            <a:off x="1183060" y="230905"/>
            <a:ext cx="5757788" cy="774491"/>
          </a:xfrm>
          <a:prstGeom prst="rect">
            <a:avLst/>
          </a:prstGeom>
        </p:spPr>
        <p:txBody>
          <a:bodyPr vert="horz" lIns="91429" tIns="45715" rIns="91429" bIns="45715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2400" b="1" dirty="0" smtClean="0">
                <a:solidFill>
                  <a:schemeClr val="accent3"/>
                </a:solidFill>
                <a:latin typeface="Calibri Light" panose="020F0302020204030204" pitchFamily="34" charset="0"/>
                <a:cs typeface="Microsoft Sans Serif" panose="020B0604020202020204" pitchFamily="34" charset="0"/>
              </a:rPr>
              <a:t>DESENHO UNIVERSAL NO ESTATUTO DA PESSOA COM DEFICIÊNCIA   </a:t>
            </a:r>
          </a:p>
          <a:p>
            <a:pPr algn="l"/>
            <a:r>
              <a:rPr lang="pt-BR" sz="2400" dirty="0" smtClean="0">
                <a:solidFill>
                  <a:schemeClr val="accent3"/>
                </a:solidFill>
              </a:rPr>
              <a:t>Desenho Universal</a:t>
            </a:r>
            <a:endParaRPr lang="pt-BR" sz="2400" dirty="0">
              <a:solidFill>
                <a:schemeClr val="accent3"/>
              </a:solidFill>
            </a:endParaRPr>
          </a:p>
          <a:p>
            <a:pPr algn="l"/>
            <a:endParaRPr lang="pt-BR" sz="2400" dirty="0">
              <a:solidFill>
                <a:schemeClr val="accent3"/>
              </a:solidFill>
              <a:latin typeface="Calibri Light" panose="020F0302020204030204" pitchFamily="34" charset="0"/>
              <a:cs typeface="Microsoft Sans Serif" panose="020B0604020202020204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0" y="1103120"/>
            <a:ext cx="10256068" cy="288032"/>
            <a:chOff x="0" y="980728"/>
            <a:chExt cx="10287000" cy="288032"/>
          </a:xfrm>
        </p:grpSpPr>
        <p:sp>
          <p:nvSpPr>
            <p:cNvPr id="18" name="Rectangle 17"/>
            <p:cNvSpPr/>
            <p:nvPr/>
          </p:nvSpPr>
          <p:spPr>
            <a:xfrm>
              <a:off x="895028" y="980728"/>
              <a:ext cx="9391972" cy="288032"/>
            </a:xfrm>
            <a:prstGeom prst="rect">
              <a:avLst/>
            </a:prstGeom>
            <a:ln w="57150" cmpd="sng">
              <a:solidFill>
                <a:schemeClr val="bg1">
                  <a:lumMod val="90000"/>
                </a:schemeClr>
              </a:solidFill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0" y="980728"/>
              <a:ext cx="895028" cy="288032"/>
            </a:xfrm>
            <a:prstGeom prst="rect">
              <a:avLst/>
            </a:prstGeom>
            <a:solidFill>
              <a:schemeClr val="accent4">
                <a:lumMod val="90000"/>
                <a:lumOff val="10000"/>
              </a:schemeClr>
            </a:solidFill>
            <a:ln w="57150" cmpd="sng">
              <a:solidFill>
                <a:srgbClr val="E0E0E0"/>
              </a:solidFill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/>
              </a:endParaRPr>
            </a:p>
          </p:txBody>
        </p:sp>
      </p:grpSp>
      <p:pic>
        <p:nvPicPr>
          <p:cNvPr id="36" name="Picture 4" descr="http://3.bp.blogspot.com/-DAaWWLhlNVM/UZFjHrKsc0I/AAAAAAAAVcY/42CLjv4ZszY/s1600/CAU-BR-logo-03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9804" y="230905"/>
            <a:ext cx="2151782" cy="63150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46472" y="1570262"/>
            <a:ext cx="9685113" cy="4031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60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pt-BR" sz="3200" dirty="0" smtClean="0">
              <a:solidFill>
                <a:schemeClr val="accent3"/>
              </a:solidFill>
            </a:endParaRPr>
          </a:p>
          <a:p>
            <a:pPr algn="ctr"/>
            <a:r>
              <a:rPr lang="pt-BR" sz="3200" dirty="0">
                <a:solidFill>
                  <a:schemeClr val="accent3"/>
                </a:solidFill>
              </a:rPr>
              <a:t>§ </a:t>
            </a:r>
            <a:r>
              <a:rPr lang="pt-BR" sz="3200" dirty="0" smtClean="0">
                <a:solidFill>
                  <a:schemeClr val="accent3"/>
                </a:solidFill>
              </a:rPr>
              <a:t>1º O </a:t>
            </a:r>
            <a:r>
              <a:rPr lang="pt-BR" sz="3200" dirty="0">
                <a:solidFill>
                  <a:schemeClr val="accent3"/>
                </a:solidFill>
              </a:rPr>
              <a:t>desenho universal será sempre </a:t>
            </a:r>
            <a:r>
              <a:rPr lang="pt-BR" sz="3200" dirty="0" smtClean="0">
                <a:solidFill>
                  <a:schemeClr val="accent3"/>
                </a:solidFill>
              </a:rPr>
              <a:t>tomado como </a:t>
            </a:r>
            <a:r>
              <a:rPr lang="pt-BR" sz="3200" dirty="0">
                <a:solidFill>
                  <a:schemeClr val="accent3"/>
                </a:solidFill>
              </a:rPr>
              <a:t>regra de caráter </a:t>
            </a:r>
            <a:r>
              <a:rPr lang="pt-BR" sz="3200" dirty="0" smtClean="0">
                <a:solidFill>
                  <a:schemeClr val="accent3"/>
                </a:solidFill>
              </a:rPr>
              <a:t>geral.</a:t>
            </a:r>
          </a:p>
          <a:p>
            <a:pPr algn="ctr"/>
            <a:endParaRPr lang="pt-BR" sz="3200" dirty="0">
              <a:solidFill>
                <a:schemeClr val="accent3"/>
              </a:solidFill>
            </a:endParaRPr>
          </a:p>
          <a:p>
            <a:pPr algn="ctr"/>
            <a:r>
              <a:rPr lang="pt-BR" sz="3200" dirty="0">
                <a:solidFill>
                  <a:schemeClr val="accent3"/>
                </a:solidFill>
              </a:rPr>
              <a:t>§ </a:t>
            </a:r>
            <a:r>
              <a:rPr lang="pt-BR" sz="3200" dirty="0" smtClean="0">
                <a:solidFill>
                  <a:schemeClr val="accent3"/>
                </a:solidFill>
              </a:rPr>
              <a:t>2º Nas </a:t>
            </a:r>
            <a:r>
              <a:rPr lang="pt-BR" sz="3200" dirty="0">
                <a:solidFill>
                  <a:schemeClr val="accent3"/>
                </a:solidFill>
              </a:rPr>
              <a:t>hipóteses em que comprovadamente o desenho universal </a:t>
            </a:r>
            <a:r>
              <a:rPr lang="pt-BR" sz="3200" dirty="0" smtClean="0">
                <a:solidFill>
                  <a:schemeClr val="accent3"/>
                </a:solidFill>
              </a:rPr>
              <a:t>não </a:t>
            </a:r>
            <a:r>
              <a:rPr lang="pt-BR" sz="3200" dirty="0">
                <a:solidFill>
                  <a:schemeClr val="accent3"/>
                </a:solidFill>
              </a:rPr>
              <a:t>possa ser empreendido, deve ser adotada adaptação razoável.</a:t>
            </a:r>
          </a:p>
          <a:p>
            <a:pPr algn="ctr"/>
            <a:endParaRPr lang="pt-BR" sz="3200" dirty="0">
              <a:solidFill>
                <a:schemeClr val="accent3"/>
              </a:solidFill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-65362" y="-53510"/>
            <a:ext cx="112082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7200" dirty="0" smtClean="0"/>
              <a:t>14</a:t>
            </a:r>
            <a:endParaRPr lang="pt-BR" sz="7200" dirty="0"/>
          </a:p>
        </p:txBody>
      </p:sp>
    </p:spTree>
    <p:extLst>
      <p:ext uri="{BB962C8B-B14F-4D97-AF65-F5344CB8AC3E}">
        <p14:creationId xmlns:p14="http://schemas.microsoft.com/office/powerpoint/2010/main" val="1550645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data:image/jpeg;base64,/9j/4AAQSkZJRgABAQAAAQABAAD/2wCEAAkGBxQTEhQUExQWFhQXGBgaFxcXGBcYGBQYFxkaFhgXFxgYHCggGRolHRoXITEhJSkrLi4uGB8zODMvNygtLisBCgoKDg0OGxAQGywkICUsLCwsNCwsLCwsLCwvLCwsLCwsLCwsLCwsLCwsLCwsLCwsLCwsLCwsLCwsLCwsLCwsLP/AABEIAMQBAQMBIgACEQEDEQH/xAAcAAACAgMBAQAAAAAAAAAAAAAABQQGAgMHAQj/xABBEAABAwIDBQYDBgQFBAMBAAABAAIRAyEEEjEFQVFhgQYiMnGRoROxwQdCUpLR8CNicuEUM4KiwkNjsvFTc5MW/8QAGgEAAgMBAQAAAAAAAAAAAAAAAAMBAgQFBv/EACsRAAICAQMCBAYDAQAAAAAAAAABAhEDEiExBEEFIlFxEyNCYcHwMpGx4f/aAAwDAQACEQMRAD8A7ihCEACEIQAIQhAAhC1YirlaSgDahLMNtKdfbqmFOqDoVWMlLgDNCEKwHjiqtje2dGjXfSc10NMFzYdeATLd0TulWLHYgU2OedGgk+QErmXZvZjMVUq1KzJBkkSfFUMk2OogpM5Uxc5NUkdB2dt+hW/y6rCfwk5XflddMg9c6xvYhutGq5vJ4Dh62I91EZh9o4XwOc9o/C74jfyOuPRQsrI+I1/JHUkLnOC+0F7Tlr0gXb8ssd+V36qy7P7X4WpA+JkJ3VBl99PdMWRF1OL4ZYULWysCARcHeLj1CzBVrLHqEIUgCEIQAIQgoAEJTtLtNhKH+biKTeWYE/lElV8/als/OGCo8yQM3w3BoneZgx0VlCT4RDaRdkLCjVDgHNMgrNVJBCEIAEIQgAQhCABCEIAEIQgASja9eSGDr01/fJT8ZiQxt9TMJVge++T5x8vO/wAknLL6SCWMCMgBkH16dLDooppPp3H9vXd19U2csJVXFdiaI1HaP4rfv0KnU6wOhS2tSzOcGtECJ5uN4G6QIvz1WgMcHAAwSdDu8vbT1UqclyBC+0DH/DwxaLmo4Mjlq72B9VE7F4bLhmuvNQl3TRvsAlfb+uamJpUGm4Gn8zyAJ6AepurbSpBjGtGjQGjyAhUk7FPeT+xmBuWFam8xkE8bT5CJB+ei9w9cEubeWkT1Egjlr6Jpg2Q3zP8AZTCOplkrK5imB/drUg7lAd7OAcOgSfEdlMM+fhudSd+EE+7H3V6xdam0fxC2OBvPRLXOw9S2Yjk4HL6PEeis8T7Mh40yjv2BjMOZoVM39JyO6tNiVsods8VQtiaeaPxs+GT5OAg+iub9kPb4Hnym3o6fYhRa7agEVKbXN32j2dLf9ypUkU0SXDNOze3OHqRnzUzz7zfUforDhMcyoJpva8fyuBVSq9ncNVBIpmkZ+5LPbwnolOJ7I1mHNQrAxpmljvztMFWWRkqclyi1dpO2NDBf5rK5/oovLf8A9CAz3VF2h9tP/wAGGngaj/o0fVT27ax+GtVa5zN+doqNI/raZ9Vuw2y8BtCnWqVsIykaYzPq0jkJsSSS2NwJvK048uP6kGty2TKHtL7Uto1PDUZSH/bY2fV8lVfaO2cRX/zq9Wpyc9xH5dPZQi4EktByknLOuWe7POF7C6ShFcIU5N8mDRwWwBYQs2uVip9F/Ztj/i4OmSZIaJ8wIPurYuU/YntCWPpk+FxjyN/1XVlzJqpNGyLtAhCFUkEIQgAQhCABCEIAEIWjHYgU2F3DTz3IboBLtqoX1MrdGi/Cf38ljsdhzW3G53EcFGEht5zP8tD7p/g6GRgbv3+axJa5WVW7NxWqvUytJieA4k2A6mAtkrU7vPHBt/8AUdB0F+oTy57h6WVoBudSeJNyfVbDr5X8ihQ9p1ctJ381rc9esSggo+yKLq+0HVXAgS6oMwI7oGSnEjTQ9Crm/jG75blFwWKzH4j8rS6GNGml4Em+oWjH4tzhUYNAQyRmmTOaYFrDd+IaJTYlbG/ZNM5S4iHPcTBEb4H75p7WeKbCdzR6wFCwNAAsaNGj5CPmstvPilEeJwHl976R1TsS2sZHgQVHlxLnXJ1/fBYoQmlhvsPGGfhu0+7yjUfonarGyac1mcpPoCPqrFiamVpO+LeZsPdAC3KMziAILjy07v0UfEPylsC5MdLkn2PqpOgjkoze9U5Nb7uP6NH5lkbsWxL2zxnw8M5u+oQwf+TvPugpHtvENwuw3zZ2KOS2pFUZSQP/AK2uK2dt6xqYilQaJ0/NUcAPQAHqk/2x1c1XC4NhhlGnncAJMu7lO3k135k7BFOSsouWzl7gJMGRukQY5gLwFTxhWAjMbXzA2O8CLayNFicQ0Whp4wIm5BvrcH1AXX1+iFURYWMKTiMUHCA20kidRJ5W0gdFGBVlfcC7/ZJj/h4wtmzx7tP6Er6CBXy12ZxXwsVRfwcB+bu/VfT2Bq5qbTxCxdQqlZoxPY3oQhIGAhCEACEIQAIQhAAkG2qxe8U26NueEpzi64YxzjuHvuVYDnQZHj3zx/fqs+eVLSQyXsumalTO77vz3fvknZCjYRgptay8m+mp89LKVCiEaW5KMHOgTw3ceAHmvKVOBfXU+Z1Q4S4Dc25893pr6LYSrgYlI+0lSQ2mDl3mZi/d1HLN6p4DcKt41wqViTGUEy47gLRMxGVrjpv1UMiT2NdUXYze1pc5ou78cWOhhrYOtumOFol1SkHEkjNUMkzJjKCN0CPVYPcH5yBeo8MucwjeAQNBa1xexU/ZRkveRAnKDABytt+nok9xXLHeAbqeg6fv2WG2ac0nfy3HTjyWmjtem0Ad70XmL2pScxzQSSQR4SNRGpELZFUhyESEIDZgaSQJ4TaVIDjYWEMmoRaIbzm5Py91N2i/wtHn6f3I9FLYwAADQCB0VV7Z7SFOlUM95xDGRMgi5cI4X9ApUHNqEeXsVk6VkTG9qaAlkmYcCQLAxpPGUx2G6aDXFwcTBJBm4AF+gC5QSt2Fx9SnIY9zQQQYOoNtF08vg8dPy3v9/wB2Mi6jfctPZemcRtF9YiWtLndBDKftfoud9rMS/FYzE1i85C+aYGmRgyAzoLNn/VKuOxNujC4bFBrXOrPpkUjbUNIaCSZmTMrlDmub3XSCNQZlZMXSZMUnrVF1NOJtxlANNnAjzBO8XHSeqjheoC2JUip4sl5K9Kkg9a7eNy+muxWN+LhabuIB9V8yruH2MbQzYb4ZN2kj3kexCy9Stkx2J70dIQhCxjwQhCABCEIAEIWrE1gxpcdwRwAq2xWzPFObC7tLncL/ALutOz6Qc8vPhbfr6n57lok5S4zneel0xfSDWNpCJdEi0x5EQ4DeOErGvPK3++hHJls9pc51R0SbNsAQ3gd/7Km1KgaCTuWMhrQOFgoheXOAjSCfO8W9+gTrSLEqj4b6m58/7adEqxVR1SqBTflDDEiHCdXBwBlpsADEeIHVS9o4r4dMvmDDokEybkSBeIE9Cl+zcHkzuIIfUMNLgMwESdCYE5jAMaGJNwgYvrQypU4Ahvynq6PRVvDVYY95J4CBBGbujLm1IAcepTnbTg2k1gtInQmwgAQL6keUJRlAFNgAh7i45gN9gQRFy0Hwwb7hquTFze5hIabXNNriJhpzVSTH4RqPRNAz4dECwMRbibmPdLw3OW2Bzvm1hkZoDABcLOAkbtyb4rCioA1wBAMjkYInzuVWLplYipCl1NmEeF3r+z7Qo78O9urbcR+gmPVaVkixqkjBeEILh047vVeqydkjvB7ZERUsQNdzo+RXM+1m0/i1iJ7rJaOZmXnqfkFYNvY34VIkeI2b57z0CoRK7HhmDd5X7L8/vuZOpn9J6vFi+4s4DzME+XFRy4/uV2UjGS5WrE4ZlQQ9oPPePI7lIwuGLqdR2uQNn/VI15fVQRVMhVpS2JuhZiuz5Emm7NwBsR+vDck78M4AlzSI42/e/wBFdWunRa8TRa8Q8T8x5FZMnS3vEasnqUkBepzjdhECaZzcjE9NxSd7SDBBBGoNiskoSjyi6aZiuj/Yvj8mIfTnxQ76H6LnCsPYPGfCxtI7nEt9bj3ASMyuDGQdSPplC10Hy0HiAti5xqBCEIAEIQgASfa9XM9tMaC7o18k0xFUMaXHQBVd/el7pzOMjh8tyRnnSohk/BMD6mY+Fm/Qcen9lPwgzFzyIkwL2IFpiSOo1nRR20i1jaY8ToLjwB6GOojVMadMNAA0CIRpEo0YhwAJO4c/Qc1hTpw2fvam+h9d1h0RXMuDdw7x+nvfoFhtGuKTM1p3ZjlDjuE7kMBRtZ5q1GUQLTDgWNIcIzS0m4IHlv4XYNBLhrY5RN7C7jJ8o6DioWyKENLxma55gNc6S25k6CDYk2GgmTdMqJDZfq1rY10AuT529gq8gJtv1i+sGAW0Dp0I5b7uIPlyUGs4F1R24N+GzSBPd1DuTuBubqbh8M/4zi8Ab+M21Mc3O9FltGlD2uyDKO+4wNW6XjXUdVSXImW4bLo9938gDG26uI66pps/CNeHvcJJcQCCQcrO7YgzEhx6pZggGUMwkl0uuBJLtAY3kx6qx4OhkY1n4QB5wNVMEWgrFuMmkRBflO8tDmidxIIdzm6108XNwAf6TP8AtMO9k1xeMp0hNR7WD+YgfPVRWU8PiBLcj+bYkTuJFxYhXcPQs4kdwpv1jN6O+hUWrshv3CWn29N/WVOOyI8L3ET4anfEbwJ0S3tfiRhqBcxzg93daJkSRc97SBw5KcWKc5qMeWVa0q2c/wC0mLz1S2ZawloPHidOPySqmwkgAHpBNuSJUdtYl3DmNQRvXs8eNQgorsc2UtTtk04TK3vMdAMklkcRrNhcW5LxuBc68ZBlzNmSXXi0aHXWNFO2fj6tX+E+oC0EHLUBObdBI1AHevwCeYLZ7XNG4TZsXAH3jOpPFVlkceSyjfAowAdRZVZlD2vDAdWuk2AYIMkE+yRV8NAJJgyQWxdpHG9grrtTBiHPpyIO/wAQaIEHlN/JV3atABrXCAdIDT3gScxJ3wYHkQoxzT39SZKhTh6+U3uL25xr8lte0zcQdY89FlV2c8NzOpua3ibA8odc9FsqVc9QEj8M75m0jfwTrXYoaQN61YnDMqCHtB57x5FTjTGWoOGnRxH0UYKKUlTDgrW1dk/CGdrpbMX1E/NQsFXyVGO/C5rvykFM+0mKktpDd3nf8R8z6JOAuVmUdbUeDRG63Pqbs7ifiYdjuQTNUr7Ksd8TBsBMkNAPmLH5K6rjtU6NyBCEKABCFrxFYMaST/fkgBXtqtmc2mNNXfQLRgKAfU4tZ5H33/2UbOSHPPiebf8Aoi4/RO9m4fIwcTcrIvPKyvJJNMSHQJGhi4nmvHOABJ0AlZwtdS5DdwufoPW/RaCxrp04EmxOvmd3QQOiUY6qKzxRc3MJgkZgWkSC5r223EFpib66J1inQ0xBd90EgS7cATvSHZGCfSa57x/Fe4taHXIm9902JMWseKq0BurPzOO++VpuL/fO48BPIqF2qxvw8C8N/wCpDGzaQ7U/lDj1UuvTymO83N/DbILgPxOPGZHrwlVn7QsRL6NBm4TAsAXd1u8aAG3MWKXVFZuosn9jHPND4lRzi57jGYkkNYSxok7pk9Ux2k8kNaDBc4C2sDX6LXhKIYxrAbNAHssMrjWBjutbqdJJOnSPRLYuqVDBjMz6bN05j5MuP9xYp+19pMw9J1WoYA05k6AKLsZsvqO4ZWDp3nf+QH+lUztxtg1axptg0qctN9X3LnRwGl+fFOxrYbHgQ4/ajqzy+o4unfoIPhA5CbBGGe+m9tRji0s3A2JBNonlp9NNNOmwAEw4bi0AZgdxAvYkGOGilVaTtQd+m883RPrxcbHUsJOrbHxwrUWVAZkX3XGtty5p252t8fEENPcp91vAn7zvW3ROtm7R/wALs17v+pUe4Mn8UAOPSD6KhuK6/hWDd5X7L8mTqp7aTyUvdY3N5TB7SDBBB4Gyh4kX0/uu4jExzsx4DntDjBywA2QRBBl2oDQZVppYwZZlznQGjjaQAAOp6KsspspYUOJIrPPcgwcujg7+U39ltwG1ocHscKbsxgGYaA23eM5t4iFnyQ17oZF0O6W1Gk5HAw4wS4kwBaDPK3JKNtYgNzgS29mtuwy4HLJ4QD1Wp1WS4ggvgOA8ZcXGSIaIDhJJlQRj++TfIJLWPh4lwjvAiDMQiONJ2iXI0bVxlSs4ue6dwA0G+Ao1Cg4OaY+8LiNeHnyTB3wXuaS11E5hnc3vU8u8tB7wOlpIQ0MD35TnYwkh8QXCIbYaXn2Tk6VUUZrfUBNSdZIb63+qi4isGNc92jQT6bhzWTNOZMpJ2jxWlMebvoPr6Jeafw4NkwWpiV9Quc5zvE4yeXLoLdEQvGoXKNB137EsfZ9M7nGPJ1/nK66vnv7KMd8PGZdzh8j/AHX0GCufmVTZqxu4nqEISi4JRtx0wJtHKx4pq90Ak7kixNYElzrtnTmbRe3JKyvavUDTgaJc5gJmDv4b/krIEiwW2gXQQGA2Fok7+9oBYjnCb4fENeJaZCrjjpQVRnUfAJO5YYRpyy7U3N5idwXlXvODd2p/RZYp5DTly5tG5jAk6SmgJ9qO+NVZSaAQDdwcQWRcgtykOBiPUSN892vdHhGRgEaxc9BA6Fadn4T4Ye4iHvMQYN/MWIkzoDxusqVaJLe8AcrRIGc6uPnMoA2UKxjKRGUe3kdPcc1zQP8A8RtF9QElrXOdHFtPutHqAfVdB27tIU8LUrTAy92bXd3W28yFTOw2GGWpUmZOQHkzUe8dEmYrJu0jXX29Vc4lgY1swAbk2Jknd5JpsLaxqioXgDJGnCDJ15OUfaWwnS51IxMyyNZmcp3TfVStj7LNNjabjLqjxm5DUtH+lpvxcUhXZRarLDQqfBwjnmA4Mc8z+J0uj1MLkLcRmLjMuIdMgku3908zbquwdpKZ/wAJWAich1sBF5NxYLi/xjME7tAIn9xpotceDQMqTmtADRE3iZJA3xu1II/lUjPma0GIceHAWcNIJmN0dQlTHvnLlbJLfFBGhMAbtd3PyW5tZ1iWgWnU2JPhF7i030TMcHOSiu5DaStkra+MNQ06bdGCABvc7xHzmB0Uk4Vs06J0b36rgNLXEnyNufJQtmMguquBysvMxc2G8H0vot9S7Wg5s9dwLg2TDJsGsGttBfRemjBQioR4X7/05rlqbkyHtEvc4VHNcGu8BIIBa2wDTvhQy0SLLqz9i4fFOoFr5p0BlNAiLR95pgtJhszqAudbe2e+jVeH0jSBLiwajLNsrrzAUdP1Mcnl4YZMbjuKcS82Op0uZMAcNAFobWM3v56f2WOHJqVHGTkFgNxN5Pn+oUo0RFtVrTVCmj3AbSfRdmafPn5jeF7tGoHOc8Ny5oMcHGZjfG/qtLaEESba2UjNnqOdDRM+OTA0tBUUrsntRHwlQ6RPDjPDyUuq4k5Rc6uI05dBb0XraeraYgn7xFx5R4Qio8NbkZ/qdxPAckAR9oYwAZ3WaxgEDg35kkk+ZVIqVS4lzvE4yeXLponHaXFyW0huhz/+I+vQJKVzupnctK4Q/GqVnrULwL1Zy417MYv4eKou/mg+Tu79Qvp7AVc1Np4hfJzHEEEai48xcL6d7HYz4mGY7kPe6x9St0x+J7UPEIQso4gbVrw2AoIwgfSc0RnMGJieNyN9/ZNK+HngeR+hUCrhtwseB/cHebJM09VgJzgHsABlrQe6BuME3O+CY5wU+2NQLKeZ3idczaVpZiSCM4mON4366jdxUqpiWuyjdN/IbrbifqiMkTdm3CUyJc4d5xk8uASjalU1cQyi0S2CHkgECRfWQbbokEcCnFeocjiwBzoOUbidyg7OoZA58Ok91ocA2xM6RPiJ8RJAGquQbsQ+NLxDW75cbEnyFp5lRKo7waQPhtGhEg5fEYjUyALg3HMLfWq5QSDp3Wj8R1cRcSbngtNBmUSRAEOdrFiRTGp396JtAQBH29SZiKfwX1HUiCCSWy0nhOkSeINlU6vZLE0u/h35hxpPieeRxj5q5bSpOc1tOGvDiDVBguAJHeDSRAFzPEDW69wOx6bQ0MlkAGWHISIhsxa93HzUOCZWUFIozdt4qi7LWZmP8zTTcesR7JlsntXQNUOq5qeVpAzCQHOIB7zeTd/4irbi6D2tOZzKjALio0fMW9QqxXwODqCX0amHJMTThzfQA/8AilOKTKaZLhl0p1GVWd1wexw1BkEEcQua7e7CVmuc6gA9hNr94DmDr04Kf/8AyzwS7C4gOOohxpv65T56wvBtnaOGP8Vpe3/uMn0qUz85TE6La2uUVqhsevmyfBeTYFsGx3ngJ/VRcQw5vhgXBiOenr9Vd8T28mi8fCcyqRDSHNcyTaZkGwk6blUdk0vFVd4WA34uOg8/1XY8MxbPK/ZGfPkTqKJDqAa6nRzgAAPqE3bNjF/LkLhWXsZQNQV8Qw0zXMspNdoxoi5aLgH6c1WW6Na5xD8Q9uY/hYTEdbFMu3Gahiafwm/Caym0U3M7pcBM94axp/7W7KnP5ae7/HP9/wCCouvN6EvtviqjW4ao4GniRmD3MkC0QA7Qg6gSdSqZ2l21VxGT4tQFw7rbZZG/w2Dja/IK5Y7buKGBBrtpvbWBbTcbPH8zmxBsJBEahc3ofxKpf91ndbzO8/viOCt00KjTStNpNb+9enoGR72mTMPRDGho0Cs1Ck2nh5cM7fE6GiHZwABmIvBtLSHC9ilmx8LnfLgCwWdJAu4ENFyJuJgEEwUbZLQQxhgNHeaM0B+Yk+IAk333Gkp8vM1FClsrFxK9pEamZnQbx57l4EJxQzfWMQLNnQfrqo9eqGNLjoBPnyHNbQkPaLHQ5tNp0hzvMGWj6+iTmyfDg2ue3uXgtTogHBPc+XkS4mSO9lMTki14EdFsZg2tMEFxy5hJyi14IG/XQrS7HRdghxdmJmbidOV1H+O619JjlOq4tZHyzXsT6tEGi1zQNLwG6gwZcTPQJbCCV4VeMaKtmS7v9jmOz4UNOrZH5SQPaFwZdS+xPHw+pTJ3g/mEfT3SuoVxGYuTtSEIWE0AsXsBsRKyQgCLVwvC/I6+v6yoVTC8CWnhx+hTdYvYDYiVWUE+QEwc5h4cY06gqQMXIl0W0ibk2kxpAPnqpVTDcLjgfodQoVXDieB58+B0IS9Mo8bgbauGaWyHfwwDIid+YkOFwZA9FgW93vENgh750zHwt6d0c7cVHktMkcCYm8XuJ8lIp4hrgW1GgtcSTvBk7wenopU09gshYAmq91RwDQHHwuD2mGhrnNIaDBECJN+BCeUGQL6m58+HQQOih4SgBDWiG+IjgJ7ovxMu9lPcYEnQJgCjbrie7u89VB2Vh5eC4d0X9OKm4ypLo37/ADMW6COpWVSgA1rB4qmvJu/981mcNWSyK3MsNgWVS6q9o73h3ENGl/dbzgXDwVHR+F/fHvf3U2myAANAlXavaRoYZ72+I91vIutPS56LZCDnJRXcG6VnOO1mM+LiHNa1nc7v8MQHkeJ3Ph0UB+emxrKjCGFxMWa5xA0J1tIMEJz2ZqNLYJIc133Ylwcc0mfERldru9tnafDsLX5M0tdmJIaBAOSCW2zQ5ttYZpa/oMbjjaxJbI58k5XMrWLxGd5doNw/CBoFa8J26PwwzEUG1iNHEgTG8gtInmFTEStGTBDIkpLgXHJKLtEjtj2hfinNzOFP7tNjRIaDrzvFz5JJTp/xG02SGMu4C8kzAk3K8OLBLqjgMrLMMGZ8t6ddmdmkmTmMd9zm/j1aCS05RbeLQoSjBbcIs23zyNNnVW06Tw5jmOaDnJYSXZicmtomBDmkb5SR73PcSZc5xk2kk6mwTXtBisxawZSB3pBkgu1bZxaNJhtrzZRsCzIw1Tusz+rz3cPVTDZau7Kv0IJCxXpKE0oa69YMa57tAJKo9WqXOLneJxk9d3QWT3tLipLaQ/qd/wAR636BIqbC4w0Fx4AEn2XN6nJqlXZGjHGl7ni9CbYPsxi6vhoP83d353Vh2f8AZfi6kZi1g6uP0WN5YLuOUJPsUsrFdd2f9jw1q1HnlIaPYT7qz7P+zLB04JptceJGb5pb6iK4LLEz5/o0HPMMa539IJ+S6V9lnZzEMrfFe0tBgQdYBmTwXWcL2eoU/CwegTGlRa3wgDySJ5nJUMjjS3PYKFmhJGAhCEACEIQALxzQdV6hAEapheHodOh1ChVMNB/Cfb10Psmy8IlVcU+QE8uZx8x+nBb/APGyL+dp73BulrxrClPw34fQ3H9uih18Px7p/wBp6/qqaZR4A1YGnmdJuOPHeT6n3UrADO51U6Gzf6R+uvVaq7crG0we9UsT/KNT++KY0qYaABoFaEaQGahbX2c3EUnUn6HQjVpGhCmoTE2naBqzlm0OzmJwmZzAHs/EGh0QZBymYI4quYnEPeZe5zjzJMdNy7skO2uymHxEnLkf+JkCfMaFdPB4jT+Yr+65Ms+nv+LOQqFtOuWthviJAtcgOtPLzVu212QxFCSB8Rn4m6jzG5Vp9AEzHeHnziRviT6rrQyxyRuDsyuDi/Mhfh6UObSHhYJfYEFxuB9VbsLQdRZnzNcyA8jITDiO4WukTc5SWmROiVdnMAA8d6XA57gE1CCO6GyJtumYG8qV2sx2QZby25k+IuALQRA0/mGZVlu9P9k/cgOl7ybZnEncBJM+QC34+pcMiA0ARYmRrJGu/wBV7s2i5tL4zjDhDbCzjvEHppwKX4yvla52/dzcdAmXb9ilGwr1rSYAEk2A4k6BSdjYZrKTn1O9YwDBlxN7HdJAtpdWH7PtkfGxHxHDuUr+b/ujpc9AlZ86x43L9stDHqkkNdjfZnhw0PrtD6rrvJvc7gCYAGnRWnB9m8PTENpgdITdC8y5N8nTSS4NNPCsbo0DotoC9QoJBCEIAEIQgAQhCABCEIAEIQgAQhCABCEIAEEIQgDUzDtDswF1tQhAAhCEACEIQAJFtrspQxEktyP/ABNt6jQp6hWjOUXcXRDSapnJNt9j69CXAfEYPvN1Hm3UKr18OHEFwMtMjXXmF9BpDtrsnh8RJLcj/wATYHqNCunh8Sa2yq/uZp9N3icoxuIDg1rJytG/Unf5JUwfFrAC4ZvF+8eQ4C6tu2+x9ehJA+Iz8TZJHmNyRYR/w3SGtPEEcd/I811MeSGSNwdmWUXF+Y346xbTbeI0nvE8uPrquudltkDDYdjPvkS88XHX006KhdgNk/HxPxXCWUr33vPhHONfRdUXG8Qzap6Fwv8ATZ08KWp9wQhC55oBCEIAEIQgAQhCABCEIAEIQgAQhCABCEIAEIQgAQhCABCEIAEIQgAQhCABCEIAEIQgASDbfZfDVu85mV3Fndnz3FCFaMnF3F0Q0nyMtkbLp4emGUmw3U7ySd5O9TUIVSQQhCABCEIAEIQgAQhCABCEIA//2Q=="/>
          <p:cNvSpPr>
            <a:spLocks noChangeAspect="1" noChangeArrowheads="1"/>
          </p:cNvSpPr>
          <p:nvPr/>
        </p:nvSpPr>
        <p:spPr bwMode="auto">
          <a:xfrm>
            <a:off x="175022" y="-192614"/>
            <a:ext cx="342900" cy="406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9" name="AutoShape 4" descr="data:image/jpeg;base64,/9j/4AAQSkZJRgABAQAAAQABAAD/2wCEAAkGBxQTEhQUExQWFhQXGBgaFxcXGBcYGBQYFxkaFhgXFxgYHCggGRolHRoXITEhJSkrLi4uGB8zODMvNygtLisBCgoKDg0OGxAQGywkICUsLCwsNCwsLCwsLCwvLCwsLCwsLCwsLCwsLCwsLCwsLCwsLCwsLCwsLCwsLCwsLCwsLP/AABEIAMQBAQMBIgACEQEDEQH/xAAcAAACAgMBAQAAAAAAAAAAAAAABQQGAgMHAQj/xABBEAABAwIDBQYDBgQFBAMBAAABAAIRAyEEEjEFQVFhgQYiMnGRoROxwQdCUpLR8CNicuEUM4KiwkNjsvFTc5MW/8QAGgEAAgMBAQAAAAAAAAAAAAAAAAMBAgQFBv/EACsRAAICAQMCBAYDAQAAAAAAAAABAhEDEiExBEEFIlFxEyNCYcHwMpGx4f/aAAwDAQACEQMRAD8A7ihCEACEIQAIQhAAhC1YirlaSgDahLMNtKdfbqmFOqDoVWMlLgDNCEKwHjiqtje2dGjXfSc10NMFzYdeATLd0TulWLHYgU2OedGgk+QErmXZvZjMVUq1KzJBkkSfFUMk2OogpM5Uxc5NUkdB2dt+hW/y6rCfwk5XflddMg9c6xvYhutGq5vJ4Dh62I91EZh9o4XwOc9o/C74jfyOuPRQsrI+I1/JHUkLnOC+0F7Tlr0gXb8ssd+V36qy7P7X4WpA+JkJ3VBl99PdMWRF1OL4ZYULWysCARcHeLj1CzBVrLHqEIUgCEIQAIQgoAEJTtLtNhKH+biKTeWYE/lElV8/als/OGCo8yQM3w3BoneZgx0VlCT4RDaRdkLCjVDgHNMgrNVJBCEIAEIQgAQhCABCEIAEIQgASja9eSGDr01/fJT8ZiQxt9TMJVge++T5x8vO/wAknLL6SCWMCMgBkH16dLDooppPp3H9vXd19U2csJVXFdiaI1HaP4rfv0KnU6wOhS2tSzOcGtECJ5uN4G6QIvz1WgMcHAAwSdDu8vbT1UqclyBC+0DH/DwxaLmo4Mjlq72B9VE7F4bLhmuvNQl3TRvsAlfb+uamJpUGm4Gn8zyAJ6AepurbSpBjGtGjQGjyAhUk7FPeT+xmBuWFam8xkE8bT5CJB+ei9w9cEubeWkT1Egjlr6Jpg2Q3zP8AZTCOplkrK5imB/drUg7lAd7OAcOgSfEdlMM+fhudSd+EE+7H3V6xdam0fxC2OBvPRLXOw9S2Yjk4HL6PEeis8T7Mh40yjv2BjMOZoVM39JyO6tNiVsods8VQtiaeaPxs+GT5OAg+iub9kPb4Hnym3o6fYhRa7agEVKbXN32j2dLf9ypUkU0SXDNOze3OHqRnzUzz7zfUforDhMcyoJpva8fyuBVSq9ncNVBIpmkZ+5LPbwnolOJ7I1mHNQrAxpmljvztMFWWRkqclyi1dpO2NDBf5rK5/oovLf8A9CAz3VF2h9tP/wAGGngaj/o0fVT27ax+GtVa5zN+doqNI/raZ9Vuw2y8BtCnWqVsIykaYzPq0jkJsSSS2NwJvK048uP6kGty2TKHtL7Uto1PDUZSH/bY2fV8lVfaO2cRX/zq9Wpyc9xH5dPZQi4EktByknLOuWe7POF7C6ShFcIU5N8mDRwWwBYQs2uVip9F/Ztj/i4OmSZIaJ8wIPurYuU/YntCWPpk+FxjyN/1XVlzJqpNGyLtAhCFUkEIQgAQhCABCEIAEIWjHYgU2F3DTz3IboBLtqoX1MrdGi/Cf38ljsdhzW3G53EcFGEht5zP8tD7p/g6GRgbv3+axJa5WVW7NxWqvUytJieA4k2A6mAtkrU7vPHBt/8AUdB0F+oTy57h6WVoBudSeJNyfVbDr5X8ihQ9p1ctJ381rc9esSggo+yKLq+0HVXAgS6oMwI7oGSnEjTQ9Crm/jG75blFwWKzH4j8rS6GNGml4Em+oWjH4tzhUYNAQyRmmTOaYFrDd+IaJTYlbG/ZNM5S4iHPcTBEb4H75p7WeKbCdzR6wFCwNAAsaNGj5CPmstvPilEeJwHl976R1TsS2sZHgQVHlxLnXJ1/fBYoQmlhvsPGGfhu0+7yjUfonarGyac1mcpPoCPqrFiamVpO+LeZsPdAC3KMziAILjy07v0UfEPylsC5MdLkn2PqpOgjkoze9U5Nb7uP6NH5lkbsWxL2zxnw8M5u+oQwf+TvPugpHtvENwuw3zZ2KOS2pFUZSQP/AK2uK2dt6xqYilQaJ0/NUcAPQAHqk/2x1c1XC4NhhlGnncAJMu7lO3k135k7BFOSsouWzl7gJMGRukQY5gLwFTxhWAjMbXzA2O8CLayNFicQ0Whp4wIm5BvrcH1AXX1+iFURYWMKTiMUHCA20kidRJ5W0gdFGBVlfcC7/ZJj/h4wtmzx7tP6Er6CBXy12ZxXwsVRfwcB+bu/VfT2Bq5qbTxCxdQqlZoxPY3oQhIGAhCEACEIQAIQhAAkG2qxe8U26NueEpzi64YxzjuHvuVYDnQZHj3zx/fqs+eVLSQyXsumalTO77vz3fvknZCjYRgptay8m+mp89LKVCiEaW5KMHOgTw3ceAHmvKVOBfXU+Z1Q4S4Dc25893pr6LYSrgYlI+0lSQ2mDl3mZi/d1HLN6p4DcKt41wqViTGUEy47gLRMxGVrjpv1UMiT2NdUXYze1pc5ou78cWOhhrYOtumOFol1SkHEkjNUMkzJjKCN0CPVYPcH5yBeo8MucwjeAQNBa1xexU/ZRkveRAnKDABytt+nok9xXLHeAbqeg6fv2WG2ac0nfy3HTjyWmjtem0Ad70XmL2pScxzQSSQR4SNRGpELZFUhyESEIDZgaSQJ4TaVIDjYWEMmoRaIbzm5Py91N2i/wtHn6f3I9FLYwAADQCB0VV7Z7SFOlUM95xDGRMgi5cI4X9ApUHNqEeXsVk6VkTG9qaAlkmYcCQLAxpPGUx2G6aDXFwcTBJBm4AF+gC5QSt2Fx9SnIY9zQQQYOoNtF08vg8dPy3v9/wB2Mi6jfctPZemcRtF9YiWtLndBDKftfoud9rMS/FYzE1i85C+aYGmRgyAzoLNn/VKuOxNujC4bFBrXOrPpkUjbUNIaCSZmTMrlDmub3XSCNQZlZMXSZMUnrVF1NOJtxlANNnAjzBO8XHSeqjheoC2JUip4sl5K9Kkg9a7eNy+muxWN+LhabuIB9V8yruH2MbQzYb4ZN2kj3kexCy9Stkx2J70dIQhCxjwQhCABCEIAEIWrE1gxpcdwRwAq2xWzPFObC7tLncL/ALutOz6Qc8vPhbfr6n57lok5S4zneel0xfSDWNpCJdEi0x5EQ4DeOErGvPK3++hHJls9pc51R0SbNsAQ3gd/7Km1KgaCTuWMhrQOFgoheXOAjSCfO8W9+gTrSLEqj4b6m58/7adEqxVR1SqBTflDDEiHCdXBwBlpsADEeIHVS9o4r4dMvmDDokEybkSBeIE9Cl+zcHkzuIIfUMNLgMwESdCYE5jAMaGJNwgYvrQypU4Ahvynq6PRVvDVYY95J4CBBGbujLm1IAcepTnbTg2k1gtInQmwgAQL6keUJRlAFNgAh7i45gN9gQRFy0Hwwb7hquTFze5hIabXNNriJhpzVSTH4RqPRNAz4dECwMRbibmPdLw3OW2Bzvm1hkZoDABcLOAkbtyb4rCioA1wBAMjkYInzuVWLplYipCl1NmEeF3r+z7Qo78O9urbcR+gmPVaVkixqkjBeEILh047vVeqydkjvB7ZERUsQNdzo+RXM+1m0/i1iJ7rJaOZmXnqfkFYNvY34VIkeI2b57z0CoRK7HhmDd5X7L8/vuZOpn9J6vFi+4s4DzME+XFRy4/uV2UjGS5WrE4ZlQQ9oPPePI7lIwuGLqdR2uQNn/VI15fVQRVMhVpS2JuhZiuz5Emm7NwBsR+vDck78M4AlzSI42/e/wBFdWunRa8TRa8Q8T8x5FZMnS3vEasnqUkBepzjdhECaZzcjE9NxSd7SDBBBGoNiskoSjyi6aZiuj/Yvj8mIfTnxQ76H6LnCsPYPGfCxtI7nEt9bj3ASMyuDGQdSPplC10Hy0HiAti5xqBCEIAEIQgASfa9XM9tMaC7o18k0xFUMaXHQBVd/el7pzOMjh8tyRnnSohk/BMD6mY+Fm/Qcen9lPwgzFzyIkwL2IFpiSOo1nRR20i1jaY8ToLjwB6GOojVMadMNAA0CIRpEo0YhwAJO4c/Qc1hTpw2fvam+h9d1h0RXMuDdw7x+nvfoFhtGuKTM1p3ZjlDjuE7kMBRtZ5q1GUQLTDgWNIcIzS0m4IHlv4XYNBLhrY5RN7C7jJ8o6DioWyKENLxma55gNc6S25k6CDYk2GgmTdMqJDZfq1rY10AuT529gq8gJtv1i+sGAW0Dp0I5b7uIPlyUGs4F1R24N+GzSBPd1DuTuBubqbh8M/4zi8Ab+M21Mc3O9FltGlD2uyDKO+4wNW6XjXUdVSXImW4bLo9938gDG26uI66pps/CNeHvcJJcQCCQcrO7YgzEhx6pZggGUMwkl0uuBJLtAY3kx6qx4OhkY1n4QB5wNVMEWgrFuMmkRBflO8tDmidxIIdzm6108XNwAf6TP8AtMO9k1xeMp0hNR7WD+YgfPVRWU8PiBLcj+bYkTuJFxYhXcPQs4kdwpv1jN6O+hUWrshv3CWn29N/WVOOyI8L3ET4anfEbwJ0S3tfiRhqBcxzg93daJkSRc97SBw5KcWKc5qMeWVa0q2c/wC0mLz1S2ZawloPHidOPySqmwkgAHpBNuSJUdtYl3DmNQRvXs8eNQgorsc2UtTtk04TK3vMdAMklkcRrNhcW5LxuBc68ZBlzNmSXXi0aHXWNFO2fj6tX+E+oC0EHLUBObdBI1AHevwCeYLZ7XNG4TZsXAH3jOpPFVlkceSyjfAowAdRZVZlD2vDAdWuk2AYIMkE+yRV8NAJJgyQWxdpHG9grrtTBiHPpyIO/wAQaIEHlN/JV3atABrXCAdIDT3gScxJ3wYHkQoxzT39SZKhTh6+U3uL25xr8lte0zcQdY89FlV2c8NzOpua3ibA8odc9FsqVc9QEj8M75m0jfwTrXYoaQN61YnDMqCHtB57x5FTjTGWoOGnRxH0UYKKUlTDgrW1dk/CGdrpbMX1E/NQsFXyVGO/C5rvykFM+0mKktpDd3nf8R8z6JOAuVmUdbUeDRG63Pqbs7ifiYdjuQTNUr7Ksd8TBsBMkNAPmLH5K6rjtU6NyBCEKABCFrxFYMaST/fkgBXtqtmc2mNNXfQLRgKAfU4tZ5H33/2UbOSHPPiebf8Aoi4/RO9m4fIwcTcrIvPKyvJJNMSHQJGhi4nmvHOABJ0AlZwtdS5DdwufoPW/RaCxrp04EmxOvmd3QQOiUY6qKzxRc3MJgkZgWkSC5r223EFpib66J1inQ0xBd90EgS7cATvSHZGCfSa57x/Fe4taHXIm9902JMWseKq0BurPzOO++VpuL/fO48BPIqF2qxvw8C8N/wCpDGzaQ7U/lDj1UuvTymO83N/DbILgPxOPGZHrwlVn7QsRL6NBm4TAsAXd1u8aAG3MWKXVFZuosn9jHPND4lRzi57jGYkkNYSxok7pk9Ux2k8kNaDBc4C2sDX6LXhKIYxrAbNAHssMrjWBjutbqdJJOnSPRLYuqVDBjMz6bN05j5MuP9xYp+19pMw9J1WoYA05k6AKLsZsvqO4ZWDp3nf+QH+lUztxtg1axptg0qctN9X3LnRwGl+fFOxrYbHgQ4/ajqzy+o4unfoIPhA5CbBGGe+m9tRji0s3A2JBNonlp9NNNOmwAEw4bi0AZgdxAvYkGOGilVaTtQd+m883RPrxcbHUsJOrbHxwrUWVAZkX3XGtty5p252t8fEENPcp91vAn7zvW3ROtm7R/wALs17v+pUe4Mn8UAOPSD6KhuK6/hWDd5X7L8mTqp7aTyUvdY3N5TB7SDBBB4Gyh4kX0/uu4jExzsx4DntDjBywA2QRBBl2oDQZVppYwZZlznQGjjaQAAOp6KsspspYUOJIrPPcgwcujg7+U39ltwG1ocHscKbsxgGYaA23eM5t4iFnyQ17oZF0O6W1Gk5HAw4wS4kwBaDPK3JKNtYgNzgS29mtuwy4HLJ4QD1Wp1WS4ggvgOA8ZcXGSIaIDhJJlQRj++TfIJLWPh4lwjvAiDMQiONJ2iXI0bVxlSs4ue6dwA0G+Ao1Cg4OaY+8LiNeHnyTB3wXuaS11E5hnc3vU8u8tB7wOlpIQ0MD35TnYwkh8QXCIbYaXn2Tk6VUUZrfUBNSdZIb63+qi4isGNc92jQT6bhzWTNOZMpJ2jxWlMebvoPr6Jeafw4NkwWpiV9Quc5zvE4yeXLoLdEQvGoXKNB137EsfZ9M7nGPJ1/nK66vnv7KMd8PGZdzh8j/AHX0GCufmVTZqxu4nqEISi4JRtx0wJtHKx4pq90Ak7kixNYElzrtnTmbRe3JKyvavUDTgaJc5gJmDv4b/krIEiwW2gXQQGA2Fok7+9oBYjnCb4fENeJaZCrjjpQVRnUfAJO5YYRpyy7U3N5idwXlXvODd2p/RZYp5DTly5tG5jAk6SmgJ9qO+NVZSaAQDdwcQWRcgtykOBiPUSN892vdHhGRgEaxc9BA6Fadn4T4Ye4iHvMQYN/MWIkzoDxusqVaJLe8AcrRIGc6uPnMoA2UKxjKRGUe3kdPcc1zQP8A8RtF9QElrXOdHFtPutHqAfVdB27tIU8LUrTAy92bXd3W28yFTOw2GGWpUmZOQHkzUe8dEmYrJu0jXX29Vc4lgY1swAbk2Jknd5JpsLaxqioXgDJGnCDJ15OUfaWwnS51IxMyyNZmcp3TfVStj7LNNjabjLqjxm5DUtH+lpvxcUhXZRarLDQqfBwjnmA4Mc8z+J0uj1MLkLcRmLjMuIdMgku3908zbquwdpKZ/wAJWAich1sBF5NxYLi/xjME7tAIn9xpotceDQMqTmtADRE3iZJA3xu1II/lUjPma0GIceHAWcNIJmN0dQlTHvnLlbJLfFBGhMAbtd3PyW5tZ1iWgWnU2JPhF7i030TMcHOSiu5DaStkra+MNQ06bdGCABvc7xHzmB0Uk4Vs06J0b36rgNLXEnyNufJQtmMguquBysvMxc2G8H0vot9S7Wg5s9dwLg2TDJsGsGttBfRemjBQioR4X7/05rlqbkyHtEvc4VHNcGu8BIIBa2wDTvhQy0SLLqz9i4fFOoFr5p0BlNAiLR95pgtJhszqAudbe2e+jVeH0jSBLiwajLNsrrzAUdP1Mcnl4YZMbjuKcS82Op0uZMAcNAFobWM3v56f2WOHJqVHGTkFgNxN5Pn+oUo0RFtVrTVCmj3AbSfRdmafPn5jeF7tGoHOc8Ny5oMcHGZjfG/qtLaEESba2UjNnqOdDRM+OTA0tBUUrsntRHwlQ6RPDjPDyUuq4k5Rc6uI05dBb0XraeraYgn7xFx5R4Qio8NbkZ/qdxPAckAR9oYwAZ3WaxgEDg35kkk+ZVIqVS4lzvE4yeXLponHaXFyW0huhz/+I+vQJKVzupnctK4Q/GqVnrULwL1Zy417MYv4eKou/mg+Tu79Qvp7AVc1Np4hfJzHEEEai48xcL6d7HYz4mGY7kPe6x9St0x+J7UPEIQso4gbVrw2AoIwgfSc0RnMGJieNyN9/ZNK+HngeR+hUCrhtwseB/cHebJM09VgJzgHsABlrQe6BuME3O+CY5wU+2NQLKeZ3idczaVpZiSCM4mON4366jdxUqpiWuyjdN/IbrbifqiMkTdm3CUyJc4d5xk8uASjalU1cQyi0S2CHkgECRfWQbbokEcCnFeocjiwBzoOUbidyg7OoZA58Ok91ocA2xM6RPiJ8RJAGquQbsQ+NLxDW75cbEnyFp5lRKo7waQPhtGhEg5fEYjUyALg3HMLfWq5QSDp3Wj8R1cRcSbngtNBmUSRAEOdrFiRTGp396JtAQBH29SZiKfwX1HUiCCSWy0nhOkSeINlU6vZLE0u/h35hxpPieeRxj5q5bSpOc1tOGvDiDVBguAJHeDSRAFzPEDW69wOx6bQ0MlkAGWHISIhsxa93HzUOCZWUFIozdt4qi7LWZmP8zTTcesR7JlsntXQNUOq5qeVpAzCQHOIB7zeTd/4irbi6D2tOZzKjALio0fMW9QqxXwODqCX0amHJMTThzfQA/8AilOKTKaZLhl0p1GVWd1wexw1BkEEcQua7e7CVmuc6gA9hNr94DmDr04Kf/8AyzwS7C4gOOohxpv65T56wvBtnaOGP8Vpe3/uMn0qUz85TE6La2uUVqhsevmyfBeTYFsGx3ngJ/VRcQw5vhgXBiOenr9Vd8T28mi8fCcyqRDSHNcyTaZkGwk6blUdk0vFVd4WA34uOg8/1XY8MxbPK/ZGfPkTqKJDqAa6nRzgAAPqE3bNjF/LkLhWXsZQNQV8Qw0zXMspNdoxoi5aLgH6c1WW6Na5xD8Q9uY/hYTEdbFMu3Gahiafwm/Caym0U3M7pcBM94axp/7W7KnP5ae7/HP9/wCCouvN6EvtviqjW4ao4GniRmD3MkC0QA7Qg6gSdSqZ2l21VxGT4tQFw7rbZZG/w2Dja/IK5Y7buKGBBrtpvbWBbTcbPH8zmxBsJBEahc3ofxKpf91ndbzO8/viOCt00KjTStNpNb+9enoGR72mTMPRDGho0Cs1Ck2nh5cM7fE6GiHZwABmIvBtLSHC9ilmx8LnfLgCwWdJAu4ENFyJuJgEEwUbZLQQxhgNHeaM0B+Yk+IAk333Gkp8vM1FClsrFxK9pEamZnQbx57l4EJxQzfWMQLNnQfrqo9eqGNLjoBPnyHNbQkPaLHQ5tNp0hzvMGWj6+iTmyfDg2ue3uXgtTogHBPc+XkS4mSO9lMTki14EdFsZg2tMEFxy5hJyi14IG/XQrS7HRdghxdmJmbidOV1H+O619JjlOq4tZHyzXsT6tEGi1zQNLwG6gwZcTPQJbCCV4VeMaKtmS7v9jmOz4UNOrZH5SQPaFwZdS+xPHw+pTJ3g/mEfT3SuoVxGYuTtSEIWE0AsXsBsRKyQgCLVwvC/I6+v6yoVTC8CWnhx+hTdYvYDYiVWUE+QEwc5h4cY06gqQMXIl0W0ibk2kxpAPnqpVTDcLjgfodQoVXDieB58+B0IS9Mo8bgbauGaWyHfwwDIid+YkOFwZA9FgW93vENgh750zHwt6d0c7cVHktMkcCYm8XuJ8lIp4hrgW1GgtcSTvBk7wenopU09gshYAmq91RwDQHHwuD2mGhrnNIaDBECJN+BCeUGQL6m58+HQQOih4SgBDWiG+IjgJ7ovxMu9lPcYEnQJgCjbrie7u89VB2Vh5eC4d0X9OKm4ypLo37/ADMW6COpWVSgA1rB4qmvJu/981mcNWSyK3MsNgWVS6q9o73h3ENGl/dbzgXDwVHR+F/fHvf3U2myAANAlXavaRoYZ72+I91vIutPS56LZCDnJRXcG6VnOO1mM+LiHNa1nc7v8MQHkeJ3Ph0UB+emxrKjCGFxMWa5xA0J1tIMEJz2ZqNLYJIc133Ylwcc0mfERldru9tnafDsLX5M0tdmJIaBAOSCW2zQ5ttYZpa/oMbjjaxJbI58k5XMrWLxGd5doNw/CBoFa8J26PwwzEUG1iNHEgTG8gtInmFTEStGTBDIkpLgXHJKLtEjtj2hfinNzOFP7tNjRIaDrzvFz5JJTp/xG02SGMu4C8kzAk3K8OLBLqjgMrLMMGZ8t6ddmdmkmTmMd9zm/j1aCS05RbeLQoSjBbcIs23zyNNnVW06Tw5jmOaDnJYSXZicmtomBDmkb5SR73PcSZc5xk2kk6mwTXtBisxawZSB3pBkgu1bZxaNJhtrzZRsCzIw1Tusz+rz3cPVTDZau7Kv0IJCxXpKE0oa69YMa57tAJKo9WqXOLneJxk9d3QWT3tLipLaQ/qd/wAR636BIqbC4w0Fx4AEn2XN6nJqlXZGjHGl7ni9CbYPsxi6vhoP83d353Vh2f8AZfi6kZi1g6uP0WN5YLuOUJPsUsrFdd2f9jw1q1HnlIaPYT7qz7P+zLB04JptceJGb5pb6iK4LLEz5/o0HPMMa539IJ+S6V9lnZzEMrfFe0tBgQdYBmTwXWcL2eoU/CwegTGlRa3wgDySJ5nJUMjjS3PYKFmhJGAhCEACEIQALxzQdV6hAEapheHodOh1ChVMNB/Cfb10Psmy8IlVcU+QE8uZx8x+nBb/APGyL+dp73BulrxrClPw34fQ3H9uih18Px7p/wBp6/qqaZR4A1YGnmdJuOPHeT6n3UrADO51U6Gzf6R+uvVaq7crG0we9UsT/KNT++KY0qYaABoFaEaQGahbX2c3EUnUn6HQjVpGhCmoTE2naBqzlm0OzmJwmZzAHs/EGh0QZBymYI4quYnEPeZe5zjzJMdNy7skO2uymHxEnLkf+JkCfMaFdPB4jT+Yr+65Ms+nv+LOQqFtOuWthviJAtcgOtPLzVu212QxFCSB8Rn4m6jzG5Vp9AEzHeHnziRviT6rrQyxyRuDsyuDi/Mhfh6UObSHhYJfYEFxuB9VbsLQdRZnzNcyA8jITDiO4WukTc5SWmROiVdnMAA8d6XA57gE1CCO6GyJtumYG8qV2sx2QZby25k+IuALQRA0/mGZVlu9P9k/cgOl7ybZnEncBJM+QC34+pcMiA0ARYmRrJGu/wBV7s2i5tL4zjDhDbCzjvEHppwKX4yvla52/dzcdAmXb9ilGwr1rSYAEk2A4k6BSdjYZrKTn1O9YwDBlxN7HdJAtpdWH7PtkfGxHxHDuUr+b/ujpc9AlZ86x43L9stDHqkkNdjfZnhw0PrtD6rrvJvc7gCYAGnRWnB9m8PTENpgdITdC8y5N8nTSS4NNPCsbo0DotoC9QoJBCEIAEIQgAQhCABCEIAEIQgAQhCABCEIAEEIQgDUzDtDswF1tQhAAhCEACEIQAJFtrspQxEktyP/ABNt6jQp6hWjOUXcXRDSapnJNt9j69CXAfEYPvN1Hm3UKr18OHEFwMtMjXXmF9BpDtrsnh8RJLcj/wATYHqNCunh8Sa2yq/uZp9N3icoxuIDg1rJytG/Unf5JUwfFrAC4ZvF+8eQ4C6tu2+x9ehJA+Iz8TZJHmNyRYR/w3SGtPEEcd/I811MeSGSNwdmWUXF+Y346xbTbeI0nvE8uPrquudltkDDYdjPvkS88XHX006KhdgNk/HxPxXCWUr33vPhHONfRdUXG8Qzap6Fwv8ATZ08KWp9wQhC55oBCEIAEIQgAQhCABCEIAEIQgAQhCABCEIAEIQgAQhCABCEIAEIQgAQhCABCEIAEIQgASDbfZfDVu85mV3Fndnz3FCFaMnF3F0Q0nyMtkbLp4emGUmw3U7ySd5O9TUIVSQQhCABCEIAEIQgAQhCABCEIA//2Q=="/>
          <p:cNvSpPr>
            <a:spLocks noChangeAspect="1" noChangeArrowheads="1"/>
          </p:cNvSpPr>
          <p:nvPr/>
        </p:nvSpPr>
        <p:spPr bwMode="auto">
          <a:xfrm>
            <a:off x="346473" y="10585"/>
            <a:ext cx="342900" cy="406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15" name="AutoShape 10" descr="http://images.by.prom.st/16263252_igh0zt_ios7_st__other_mail.ico"/>
          <p:cNvSpPr>
            <a:spLocks noChangeAspect="1" noChangeArrowheads="1"/>
          </p:cNvSpPr>
          <p:nvPr/>
        </p:nvSpPr>
        <p:spPr bwMode="auto">
          <a:xfrm>
            <a:off x="517922" y="213784"/>
            <a:ext cx="342900" cy="406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27" name="Título 3"/>
          <p:cNvSpPr txBox="1">
            <a:spLocks/>
          </p:cNvSpPr>
          <p:nvPr/>
        </p:nvSpPr>
        <p:spPr>
          <a:xfrm>
            <a:off x="1018259" y="242466"/>
            <a:ext cx="5757788" cy="774491"/>
          </a:xfrm>
          <a:prstGeom prst="rect">
            <a:avLst/>
          </a:prstGeom>
        </p:spPr>
        <p:txBody>
          <a:bodyPr vert="horz" lIns="91429" tIns="45715" rIns="91429" bIns="45715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2400" dirty="0" smtClean="0">
                <a:solidFill>
                  <a:schemeClr val="accent3"/>
                </a:solidFill>
                <a:latin typeface="Calibri Light" panose="020F0302020204030204" pitchFamily="34" charset="0"/>
                <a:cs typeface="Microsoft Sans Serif" panose="020B0604020202020204" pitchFamily="34" charset="0"/>
              </a:rPr>
              <a:t>DESENHO UNIVERSAL NO ESTATUTO DA PESSOA COM DEFICIÊNCIA  </a:t>
            </a:r>
            <a:r>
              <a:rPr lang="pt-BR" sz="2400" b="1" dirty="0" smtClean="0">
                <a:solidFill>
                  <a:schemeClr val="accent3"/>
                </a:solidFill>
                <a:latin typeface="Calibri Light" panose="020F0302020204030204" pitchFamily="34" charset="0"/>
                <a:cs typeface="Microsoft Sans Serif" panose="020B0604020202020204" pitchFamily="34" charset="0"/>
              </a:rPr>
              <a:t> </a:t>
            </a:r>
          </a:p>
          <a:p>
            <a:pPr algn="l"/>
            <a:endParaRPr lang="pt-BR" sz="2400" dirty="0">
              <a:solidFill>
                <a:schemeClr val="accent3"/>
              </a:solidFill>
            </a:endParaRPr>
          </a:p>
          <a:p>
            <a:pPr algn="l"/>
            <a:endParaRPr lang="pt-BR" sz="2400" dirty="0">
              <a:solidFill>
                <a:schemeClr val="accent3"/>
              </a:solidFill>
              <a:latin typeface="Calibri Light" panose="020F0302020204030204" pitchFamily="34" charset="0"/>
              <a:cs typeface="Microsoft Sans Serif" panose="020B0604020202020204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0" y="1103120"/>
            <a:ext cx="10256068" cy="288032"/>
            <a:chOff x="0" y="980728"/>
            <a:chExt cx="10287000" cy="288032"/>
          </a:xfrm>
        </p:grpSpPr>
        <p:sp>
          <p:nvSpPr>
            <p:cNvPr id="18" name="Rectangle 17"/>
            <p:cNvSpPr/>
            <p:nvPr/>
          </p:nvSpPr>
          <p:spPr>
            <a:xfrm>
              <a:off x="895028" y="980728"/>
              <a:ext cx="9391972" cy="288032"/>
            </a:xfrm>
            <a:prstGeom prst="rect">
              <a:avLst/>
            </a:prstGeom>
            <a:ln w="57150" cmpd="sng">
              <a:solidFill>
                <a:schemeClr val="bg1">
                  <a:lumMod val="90000"/>
                </a:schemeClr>
              </a:solidFill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0" y="980728"/>
              <a:ext cx="895028" cy="288032"/>
            </a:xfrm>
            <a:prstGeom prst="rect">
              <a:avLst/>
            </a:prstGeom>
            <a:solidFill>
              <a:schemeClr val="accent4">
                <a:lumMod val="90000"/>
                <a:lumOff val="10000"/>
              </a:schemeClr>
            </a:solidFill>
            <a:ln w="57150" cmpd="sng">
              <a:solidFill>
                <a:srgbClr val="E0E0E0"/>
              </a:solidFill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/>
              </a:endParaRPr>
            </a:p>
          </p:txBody>
        </p:sp>
      </p:grpSp>
      <p:pic>
        <p:nvPicPr>
          <p:cNvPr id="36" name="Picture 4" descr="http://3.bp.blogspot.com/-DAaWWLhlNVM/UZFjHrKsc0I/AAAAAAAAVcY/42CLjv4ZszY/s1600/CAU-BR-logo-03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9804" y="230905"/>
            <a:ext cx="2151782" cy="63150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46472" y="1324041"/>
            <a:ext cx="9685113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60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pt-BR" sz="3200" dirty="0" smtClean="0">
              <a:solidFill>
                <a:schemeClr val="accent3"/>
              </a:solidFill>
            </a:endParaRPr>
          </a:p>
          <a:p>
            <a:pPr algn="ctr"/>
            <a:r>
              <a:rPr lang="pt-BR" sz="3200" dirty="0" smtClean="0">
                <a:solidFill>
                  <a:schemeClr val="accent3"/>
                </a:solidFill>
              </a:rPr>
              <a:t>Art.3º Para </a:t>
            </a:r>
            <a:r>
              <a:rPr lang="pt-BR" sz="3200" dirty="0">
                <a:solidFill>
                  <a:schemeClr val="accent3"/>
                </a:solidFill>
              </a:rPr>
              <a:t>fins de aplicação desta Lei, </a:t>
            </a:r>
            <a:r>
              <a:rPr lang="pt-BR" sz="3200" dirty="0" smtClean="0">
                <a:solidFill>
                  <a:schemeClr val="accent3"/>
                </a:solidFill>
              </a:rPr>
              <a:t>...</a:t>
            </a:r>
            <a:endParaRPr lang="pt-BR" sz="3200" dirty="0">
              <a:solidFill>
                <a:schemeClr val="accent3"/>
              </a:solidFill>
            </a:endParaRPr>
          </a:p>
          <a:p>
            <a:pPr algn="ctr"/>
            <a:r>
              <a:rPr kumimoji="0" lang="pt-BR" altLang="pt-BR" sz="3200" b="0" i="0" u="none" strike="noStrike" cap="none" normalizeH="0" baseline="0" dirty="0" smtClean="0">
                <a:ln>
                  <a:noFill/>
                </a:ln>
                <a:solidFill>
                  <a:schemeClr val="accent3"/>
                </a:solidFill>
                <a:effectLst/>
                <a:cs typeface="Arial" panose="020B0604020202020204" pitchFamily="34" charset="0"/>
              </a:rPr>
              <a:t> </a:t>
            </a:r>
            <a:r>
              <a:rPr lang="pt-BR" sz="3200" dirty="0" smtClean="0">
                <a:solidFill>
                  <a:schemeClr val="accent3"/>
                </a:solidFill>
              </a:rPr>
              <a:t> </a:t>
            </a:r>
            <a:r>
              <a:rPr lang="pt-BR" sz="3200" i="1" dirty="0" smtClean="0">
                <a:solidFill>
                  <a:schemeClr val="accent3"/>
                </a:solidFill>
              </a:rPr>
              <a:t> </a:t>
            </a:r>
            <a:r>
              <a:rPr lang="pt-BR" sz="3200" dirty="0" smtClean="0">
                <a:solidFill>
                  <a:schemeClr val="accent3"/>
                </a:solidFill>
              </a:rPr>
              <a:t>  </a:t>
            </a:r>
          </a:p>
          <a:p>
            <a:pPr algn="ctr"/>
            <a:r>
              <a:rPr lang="pt-BR" sz="3200" dirty="0">
                <a:solidFill>
                  <a:schemeClr val="accent3"/>
                </a:solidFill>
              </a:rPr>
              <a:t>II – desenho universal: concepção de produtos, ambientes, </a:t>
            </a:r>
            <a:r>
              <a:rPr lang="pt-BR" sz="3200" dirty="0" smtClean="0">
                <a:solidFill>
                  <a:schemeClr val="accent3"/>
                </a:solidFill>
              </a:rPr>
              <a:t>programas </a:t>
            </a:r>
            <a:r>
              <a:rPr lang="pt-BR" sz="3200" dirty="0">
                <a:solidFill>
                  <a:schemeClr val="accent3"/>
                </a:solidFill>
              </a:rPr>
              <a:t>e serviços a serem usados por todas as pessoas, sem necessidade </a:t>
            </a:r>
            <a:r>
              <a:rPr lang="pt-BR" sz="3200" dirty="0" smtClean="0">
                <a:solidFill>
                  <a:schemeClr val="accent3"/>
                </a:solidFill>
              </a:rPr>
              <a:t>de adaptação </a:t>
            </a:r>
            <a:r>
              <a:rPr lang="pt-BR" sz="3200" dirty="0">
                <a:solidFill>
                  <a:schemeClr val="accent3"/>
                </a:solidFill>
              </a:rPr>
              <a:t>ou de projeto específico, incluindo os recursos de tecnologia </a:t>
            </a:r>
            <a:r>
              <a:rPr lang="pt-BR" sz="3200" dirty="0" err="1" smtClean="0">
                <a:solidFill>
                  <a:schemeClr val="accent3"/>
                </a:solidFill>
              </a:rPr>
              <a:t>assistiva</a:t>
            </a:r>
            <a:r>
              <a:rPr lang="pt-BR" sz="3200" dirty="0">
                <a:solidFill>
                  <a:schemeClr val="accent3"/>
                </a:solidFill>
              </a:rPr>
              <a:t>;</a:t>
            </a:r>
          </a:p>
          <a:p>
            <a:pPr algn="ctr"/>
            <a:endParaRPr lang="pt-BR" sz="3200" dirty="0">
              <a:solidFill>
                <a:schemeClr val="accent3"/>
              </a:solidFill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-65362" y="-53510"/>
            <a:ext cx="112082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7200" dirty="0" smtClean="0"/>
              <a:t>15</a:t>
            </a:r>
            <a:endParaRPr lang="pt-BR" sz="7200" dirty="0"/>
          </a:p>
        </p:txBody>
      </p:sp>
    </p:spTree>
    <p:extLst>
      <p:ext uri="{BB962C8B-B14F-4D97-AF65-F5344CB8AC3E}">
        <p14:creationId xmlns:p14="http://schemas.microsoft.com/office/powerpoint/2010/main" val="2687206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data:image/jpeg;base64,/9j/4AAQSkZJRgABAQAAAQABAAD/2wCEAAkGBxQTEhQUExQWFhQXGBgaFxcXGBcYGBQYFxkaFhgXFxgYHCggGRolHRoXITEhJSkrLi4uGB8zODMvNygtLisBCgoKDg0OGxAQGywkICUsLCwsNCwsLCwsLCwvLCwsLCwsLCwsLCwsLCwsLCwsLCwsLCwsLCwsLCwsLCwsLCwsLP/AABEIAMQBAQMBIgACEQEDEQH/xAAcAAACAgMBAQAAAAAAAAAAAAAABQQGAgMHAQj/xABBEAABAwIDBQYDBgQFBAMBAAABAAIRAyEEEjEFQVFhgQYiMnGRoROxwQdCUpLR8CNicuEUM4KiwkNjsvFTc5MW/8QAGgEAAgMBAQAAAAAAAAAAAAAAAAMBAgQFBv/EACsRAAICAQMCBAYDAQAAAAAAAAABAhEDEiExBEEFIlFxEyNCYcHwMpGx4f/aAAwDAQACEQMRAD8A7ihCEACEIQAIQhAAhC1YirlaSgDahLMNtKdfbqmFOqDoVWMlLgDNCEKwHjiqtje2dGjXfSc10NMFzYdeATLd0TulWLHYgU2OedGgk+QErmXZvZjMVUq1KzJBkkSfFUMk2OogpM5Uxc5NUkdB2dt+hW/y6rCfwk5XflddMg9c6xvYhutGq5vJ4Dh62I91EZh9o4XwOc9o/C74jfyOuPRQsrI+I1/JHUkLnOC+0F7Tlr0gXb8ssd+V36qy7P7X4WpA+JkJ3VBl99PdMWRF1OL4ZYULWysCARcHeLj1CzBVrLHqEIUgCEIQAIQgoAEJTtLtNhKH+biKTeWYE/lElV8/als/OGCo8yQM3w3BoneZgx0VlCT4RDaRdkLCjVDgHNMgrNVJBCEIAEIQgAQhCABCEIAEIQgASja9eSGDr01/fJT8ZiQxt9TMJVge++T5x8vO/wAknLL6SCWMCMgBkH16dLDooppPp3H9vXd19U2csJVXFdiaI1HaP4rfv0KnU6wOhS2tSzOcGtECJ5uN4G6QIvz1WgMcHAAwSdDu8vbT1UqclyBC+0DH/DwxaLmo4Mjlq72B9VE7F4bLhmuvNQl3TRvsAlfb+uamJpUGm4Gn8zyAJ6AepurbSpBjGtGjQGjyAhUk7FPeT+xmBuWFam8xkE8bT5CJB+ei9w9cEubeWkT1Egjlr6Jpg2Q3zP8AZTCOplkrK5imB/drUg7lAd7OAcOgSfEdlMM+fhudSd+EE+7H3V6xdam0fxC2OBvPRLXOw9S2Yjk4HL6PEeis8T7Mh40yjv2BjMOZoVM39JyO6tNiVsods8VQtiaeaPxs+GT5OAg+iub9kPb4Hnym3o6fYhRa7agEVKbXN32j2dLf9ypUkU0SXDNOze3OHqRnzUzz7zfUforDhMcyoJpva8fyuBVSq9ncNVBIpmkZ+5LPbwnolOJ7I1mHNQrAxpmljvztMFWWRkqclyi1dpO2NDBf5rK5/oovLf8A9CAz3VF2h9tP/wAGGngaj/o0fVT27ax+GtVa5zN+doqNI/raZ9Vuw2y8BtCnWqVsIykaYzPq0jkJsSSS2NwJvK048uP6kGty2TKHtL7Uto1PDUZSH/bY2fV8lVfaO2cRX/zq9Wpyc9xH5dPZQi4EktByknLOuWe7POF7C6ShFcIU5N8mDRwWwBYQs2uVip9F/Ztj/i4OmSZIaJ8wIPurYuU/YntCWPpk+FxjyN/1XVlzJqpNGyLtAhCFUkEIQgAQhCABCEIAEIWjHYgU2F3DTz3IboBLtqoX1MrdGi/Cf38ljsdhzW3G53EcFGEht5zP8tD7p/g6GRgbv3+axJa5WVW7NxWqvUytJieA4k2A6mAtkrU7vPHBt/8AUdB0F+oTy57h6WVoBudSeJNyfVbDr5X8ihQ9p1ctJ381rc9esSggo+yKLq+0HVXAgS6oMwI7oGSnEjTQ9Crm/jG75blFwWKzH4j8rS6GNGml4Em+oWjH4tzhUYNAQyRmmTOaYFrDd+IaJTYlbG/ZNM5S4iHPcTBEb4H75p7WeKbCdzR6wFCwNAAsaNGj5CPmstvPilEeJwHl976R1TsS2sZHgQVHlxLnXJ1/fBYoQmlhvsPGGfhu0+7yjUfonarGyac1mcpPoCPqrFiamVpO+LeZsPdAC3KMziAILjy07v0UfEPylsC5MdLkn2PqpOgjkoze9U5Nb7uP6NH5lkbsWxL2zxnw8M5u+oQwf+TvPugpHtvENwuw3zZ2KOS2pFUZSQP/AK2uK2dt6xqYilQaJ0/NUcAPQAHqk/2x1c1XC4NhhlGnncAJMu7lO3k135k7BFOSsouWzl7gJMGRukQY5gLwFTxhWAjMbXzA2O8CLayNFicQ0Whp4wIm5BvrcH1AXX1+iFURYWMKTiMUHCA20kidRJ5W0gdFGBVlfcC7/ZJj/h4wtmzx7tP6Er6CBXy12ZxXwsVRfwcB+bu/VfT2Bq5qbTxCxdQqlZoxPY3oQhIGAhCEACEIQAIQhAAkG2qxe8U26NueEpzi64YxzjuHvuVYDnQZHj3zx/fqs+eVLSQyXsumalTO77vz3fvknZCjYRgptay8m+mp89LKVCiEaW5KMHOgTw3ceAHmvKVOBfXU+Z1Q4S4Dc25893pr6LYSrgYlI+0lSQ2mDl3mZi/d1HLN6p4DcKt41wqViTGUEy47gLRMxGVrjpv1UMiT2NdUXYze1pc5ou78cWOhhrYOtumOFol1SkHEkjNUMkzJjKCN0CPVYPcH5yBeo8MucwjeAQNBa1xexU/ZRkveRAnKDABytt+nok9xXLHeAbqeg6fv2WG2ac0nfy3HTjyWmjtem0Ad70XmL2pScxzQSSQR4SNRGpELZFUhyESEIDZgaSQJ4TaVIDjYWEMmoRaIbzm5Py91N2i/wtHn6f3I9FLYwAADQCB0VV7Z7SFOlUM95xDGRMgi5cI4X9ApUHNqEeXsVk6VkTG9qaAlkmYcCQLAxpPGUx2G6aDXFwcTBJBm4AF+gC5QSt2Fx9SnIY9zQQQYOoNtF08vg8dPy3v9/wB2Mi6jfctPZemcRtF9YiWtLndBDKftfoud9rMS/FYzE1i85C+aYGmRgyAzoLNn/VKuOxNujC4bFBrXOrPpkUjbUNIaCSZmTMrlDmub3XSCNQZlZMXSZMUnrVF1NOJtxlANNnAjzBO8XHSeqjheoC2JUip4sl5K9Kkg9a7eNy+muxWN+LhabuIB9V8yruH2MbQzYb4ZN2kj3kexCy9Stkx2J70dIQhCxjwQhCABCEIAEIWrE1gxpcdwRwAq2xWzPFObC7tLncL/ALutOz6Qc8vPhbfr6n57lok5S4zneel0xfSDWNpCJdEi0x5EQ4DeOErGvPK3++hHJls9pc51R0SbNsAQ3gd/7Km1KgaCTuWMhrQOFgoheXOAjSCfO8W9+gTrSLEqj4b6m58/7adEqxVR1SqBTflDDEiHCdXBwBlpsADEeIHVS9o4r4dMvmDDokEybkSBeIE9Cl+zcHkzuIIfUMNLgMwESdCYE5jAMaGJNwgYvrQypU4Ahvynq6PRVvDVYY95J4CBBGbujLm1IAcepTnbTg2k1gtInQmwgAQL6keUJRlAFNgAh7i45gN9gQRFy0Hwwb7hquTFze5hIabXNNriJhpzVSTH4RqPRNAz4dECwMRbibmPdLw3OW2Bzvm1hkZoDABcLOAkbtyb4rCioA1wBAMjkYInzuVWLplYipCl1NmEeF3r+z7Qo78O9urbcR+gmPVaVkixqkjBeEILh047vVeqydkjvB7ZERUsQNdzo+RXM+1m0/i1iJ7rJaOZmXnqfkFYNvY34VIkeI2b57z0CoRK7HhmDd5X7L8/vuZOpn9J6vFi+4s4DzME+XFRy4/uV2UjGS5WrE4ZlQQ9oPPePI7lIwuGLqdR2uQNn/VI15fVQRVMhVpS2JuhZiuz5Emm7NwBsR+vDck78M4AlzSI42/e/wBFdWunRa8TRa8Q8T8x5FZMnS3vEasnqUkBepzjdhECaZzcjE9NxSd7SDBBBGoNiskoSjyi6aZiuj/Yvj8mIfTnxQ76H6LnCsPYPGfCxtI7nEt9bj3ASMyuDGQdSPplC10Hy0HiAti5xqBCEIAEIQgASfa9XM9tMaC7o18k0xFUMaXHQBVd/el7pzOMjh8tyRnnSohk/BMD6mY+Fm/Qcen9lPwgzFzyIkwL2IFpiSOo1nRR20i1jaY8ToLjwB6GOojVMadMNAA0CIRpEo0YhwAJO4c/Qc1hTpw2fvam+h9d1h0RXMuDdw7x+nvfoFhtGuKTM1p3ZjlDjuE7kMBRtZ5q1GUQLTDgWNIcIzS0m4IHlv4XYNBLhrY5RN7C7jJ8o6DioWyKENLxma55gNc6S25k6CDYk2GgmTdMqJDZfq1rY10AuT529gq8gJtv1i+sGAW0Dp0I5b7uIPlyUGs4F1R24N+GzSBPd1DuTuBubqbh8M/4zi8Ab+M21Mc3O9FltGlD2uyDKO+4wNW6XjXUdVSXImW4bLo9938gDG26uI66pps/CNeHvcJJcQCCQcrO7YgzEhx6pZggGUMwkl0uuBJLtAY3kx6qx4OhkY1n4QB5wNVMEWgrFuMmkRBflO8tDmidxIIdzm6108XNwAf6TP8AtMO9k1xeMp0hNR7WD+YgfPVRWU8PiBLcj+bYkTuJFxYhXcPQs4kdwpv1jN6O+hUWrshv3CWn29N/WVOOyI8L3ET4anfEbwJ0S3tfiRhqBcxzg93daJkSRc97SBw5KcWKc5qMeWVa0q2c/wC0mLz1S2ZawloPHidOPySqmwkgAHpBNuSJUdtYl3DmNQRvXs8eNQgorsc2UtTtk04TK3vMdAMklkcRrNhcW5LxuBc68ZBlzNmSXXi0aHXWNFO2fj6tX+E+oC0EHLUBObdBI1AHevwCeYLZ7XNG4TZsXAH3jOpPFVlkceSyjfAowAdRZVZlD2vDAdWuk2AYIMkE+yRV8NAJJgyQWxdpHG9grrtTBiHPpyIO/wAQaIEHlN/JV3atABrXCAdIDT3gScxJ3wYHkQoxzT39SZKhTh6+U3uL25xr8lte0zcQdY89FlV2c8NzOpua3ibA8odc9FsqVc9QEj8M75m0jfwTrXYoaQN61YnDMqCHtB57x5FTjTGWoOGnRxH0UYKKUlTDgrW1dk/CGdrpbMX1E/NQsFXyVGO/C5rvykFM+0mKktpDd3nf8R8z6JOAuVmUdbUeDRG63Pqbs7ifiYdjuQTNUr7Ksd8TBsBMkNAPmLH5K6rjtU6NyBCEKABCFrxFYMaST/fkgBXtqtmc2mNNXfQLRgKAfU4tZ5H33/2UbOSHPPiebf8Aoi4/RO9m4fIwcTcrIvPKyvJJNMSHQJGhi4nmvHOABJ0AlZwtdS5DdwufoPW/RaCxrp04EmxOvmd3QQOiUY6qKzxRc3MJgkZgWkSC5r223EFpib66J1inQ0xBd90EgS7cATvSHZGCfSa57x/Fe4taHXIm9902JMWseKq0BurPzOO++VpuL/fO48BPIqF2qxvw8C8N/wCpDGzaQ7U/lDj1UuvTymO83N/DbILgPxOPGZHrwlVn7QsRL6NBm4TAsAXd1u8aAG3MWKXVFZuosn9jHPND4lRzi57jGYkkNYSxok7pk9Ux2k8kNaDBc4C2sDX6LXhKIYxrAbNAHssMrjWBjutbqdJJOnSPRLYuqVDBjMz6bN05j5MuP9xYp+19pMw9J1WoYA05k6AKLsZsvqO4ZWDp3nf+QH+lUztxtg1axptg0qctN9X3LnRwGl+fFOxrYbHgQ4/ajqzy+o4unfoIPhA5CbBGGe+m9tRji0s3A2JBNonlp9NNNOmwAEw4bi0AZgdxAvYkGOGilVaTtQd+m883RPrxcbHUsJOrbHxwrUWVAZkX3XGtty5p252t8fEENPcp91vAn7zvW3ROtm7R/wALs17v+pUe4Mn8UAOPSD6KhuK6/hWDd5X7L8mTqp7aTyUvdY3N5TB7SDBBB4Gyh4kX0/uu4jExzsx4DntDjBywA2QRBBl2oDQZVppYwZZlznQGjjaQAAOp6KsspspYUOJIrPPcgwcujg7+U39ltwG1ocHscKbsxgGYaA23eM5t4iFnyQ17oZF0O6W1Gk5HAw4wS4kwBaDPK3JKNtYgNzgS29mtuwy4HLJ4QD1Wp1WS4ggvgOA8ZcXGSIaIDhJJlQRj++TfIJLWPh4lwjvAiDMQiONJ2iXI0bVxlSs4ue6dwA0G+Ao1Cg4OaY+8LiNeHnyTB3wXuaS11E5hnc3vU8u8tB7wOlpIQ0MD35TnYwkh8QXCIbYaXn2Tk6VUUZrfUBNSdZIb63+qi4isGNc92jQT6bhzWTNOZMpJ2jxWlMebvoPr6Jeafw4NkwWpiV9Quc5zvE4yeXLoLdEQvGoXKNB137EsfZ9M7nGPJ1/nK66vnv7KMd8PGZdzh8j/AHX0GCufmVTZqxu4nqEISi4JRtx0wJtHKx4pq90Ak7kixNYElzrtnTmbRe3JKyvavUDTgaJc5gJmDv4b/krIEiwW2gXQQGA2Fok7+9oBYjnCb4fENeJaZCrjjpQVRnUfAJO5YYRpyy7U3N5idwXlXvODd2p/RZYp5DTly5tG5jAk6SmgJ9qO+NVZSaAQDdwcQWRcgtykOBiPUSN892vdHhGRgEaxc9BA6Fadn4T4Ye4iHvMQYN/MWIkzoDxusqVaJLe8AcrRIGc6uPnMoA2UKxjKRGUe3kdPcc1zQP8A8RtF9QElrXOdHFtPutHqAfVdB27tIU8LUrTAy92bXd3W28yFTOw2GGWpUmZOQHkzUe8dEmYrJu0jXX29Vc4lgY1swAbk2Jknd5JpsLaxqioXgDJGnCDJ15OUfaWwnS51IxMyyNZmcp3TfVStj7LNNjabjLqjxm5DUtH+lpvxcUhXZRarLDQqfBwjnmA4Mc8z+J0uj1MLkLcRmLjMuIdMgku3908zbquwdpKZ/wAJWAich1sBF5NxYLi/xjME7tAIn9xpotceDQMqTmtADRE3iZJA3xu1II/lUjPma0GIceHAWcNIJmN0dQlTHvnLlbJLfFBGhMAbtd3PyW5tZ1iWgWnU2JPhF7i030TMcHOSiu5DaStkra+MNQ06bdGCABvc7xHzmB0Uk4Vs06J0b36rgNLXEnyNufJQtmMguquBysvMxc2G8H0vot9S7Wg5s9dwLg2TDJsGsGttBfRemjBQioR4X7/05rlqbkyHtEvc4VHNcGu8BIIBa2wDTvhQy0SLLqz9i4fFOoFr5p0BlNAiLR95pgtJhszqAudbe2e+jVeH0jSBLiwajLNsrrzAUdP1Mcnl4YZMbjuKcS82Op0uZMAcNAFobWM3v56f2WOHJqVHGTkFgNxN5Pn+oUo0RFtVrTVCmj3AbSfRdmafPn5jeF7tGoHOc8Ny5oMcHGZjfG/qtLaEESba2UjNnqOdDRM+OTA0tBUUrsntRHwlQ6RPDjPDyUuq4k5Rc6uI05dBb0XraeraYgn7xFx5R4Qio8NbkZ/qdxPAckAR9oYwAZ3WaxgEDg35kkk+ZVIqVS4lzvE4yeXLponHaXFyW0huhz/+I+vQJKVzupnctK4Q/GqVnrULwL1Zy417MYv4eKou/mg+Tu79Qvp7AVc1Np4hfJzHEEEai48xcL6d7HYz4mGY7kPe6x9St0x+J7UPEIQso4gbVrw2AoIwgfSc0RnMGJieNyN9/ZNK+HngeR+hUCrhtwseB/cHebJM09VgJzgHsABlrQe6BuME3O+CY5wU+2NQLKeZ3idczaVpZiSCM4mON4366jdxUqpiWuyjdN/IbrbifqiMkTdm3CUyJc4d5xk8uASjalU1cQyi0S2CHkgECRfWQbbokEcCnFeocjiwBzoOUbidyg7OoZA58Ok91ocA2xM6RPiJ8RJAGquQbsQ+NLxDW75cbEnyFp5lRKo7waQPhtGhEg5fEYjUyALg3HMLfWq5QSDp3Wj8R1cRcSbngtNBmUSRAEOdrFiRTGp396JtAQBH29SZiKfwX1HUiCCSWy0nhOkSeINlU6vZLE0u/h35hxpPieeRxj5q5bSpOc1tOGvDiDVBguAJHeDSRAFzPEDW69wOx6bQ0MlkAGWHISIhsxa93HzUOCZWUFIozdt4qi7LWZmP8zTTcesR7JlsntXQNUOq5qeVpAzCQHOIB7zeTd/4irbi6D2tOZzKjALio0fMW9QqxXwODqCX0amHJMTThzfQA/8AilOKTKaZLhl0p1GVWd1wexw1BkEEcQua7e7CVmuc6gA9hNr94DmDr04Kf/8AyzwS7C4gOOohxpv65T56wvBtnaOGP8Vpe3/uMn0qUz85TE6La2uUVqhsevmyfBeTYFsGx3ngJ/VRcQw5vhgXBiOenr9Vd8T28mi8fCcyqRDSHNcyTaZkGwk6blUdk0vFVd4WA34uOg8/1XY8MxbPK/ZGfPkTqKJDqAa6nRzgAAPqE3bNjF/LkLhWXsZQNQV8Qw0zXMspNdoxoi5aLgH6c1WW6Na5xD8Q9uY/hYTEdbFMu3Gahiafwm/Caym0U3M7pcBM94axp/7W7KnP5ae7/HP9/wCCouvN6EvtviqjW4ao4GniRmD3MkC0QA7Qg6gSdSqZ2l21VxGT4tQFw7rbZZG/w2Dja/IK5Y7buKGBBrtpvbWBbTcbPH8zmxBsJBEahc3ofxKpf91ndbzO8/viOCt00KjTStNpNb+9enoGR72mTMPRDGho0Cs1Ck2nh5cM7fE6GiHZwABmIvBtLSHC9ilmx8LnfLgCwWdJAu4ENFyJuJgEEwUbZLQQxhgNHeaM0B+Yk+IAk333Gkp8vM1FClsrFxK9pEamZnQbx57l4EJxQzfWMQLNnQfrqo9eqGNLjoBPnyHNbQkPaLHQ5tNp0hzvMGWj6+iTmyfDg2ue3uXgtTogHBPc+XkS4mSO9lMTki14EdFsZg2tMEFxy5hJyi14IG/XQrS7HRdghxdmJmbidOV1H+O619JjlOq4tZHyzXsT6tEGi1zQNLwG6gwZcTPQJbCCV4VeMaKtmS7v9jmOz4UNOrZH5SQPaFwZdS+xPHw+pTJ3g/mEfT3SuoVxGYuTtSEIWE0AsXsBsRKyQgCLVwvC/I6+v6yoVTC8CWnhx+hTdYvYDYiVWUE+QEwc5h4cY06gqQMXIl0W0ibk2kxpAPnqpVTDcLjgfodQoVXDieB58+B0IS9Mo8bgbauGaWyHfwwDIid+YkOFwZA9FgW93vENgh750zHwt6d0c7cVHktMkcCYm8XuJ8lIp4hrgW1GgtcSTvBk7wenopU09gshYAmq91RwDQHHwuD2mGhrnNIaDBECJN+BCeUGQL6m58+HQQOih4SgBDWiG+IjgJ7ovxMu9lPcYEnQJgCjbrie7u89VB2Vh5eC4d0X9OKm4ypLo37/ADMW6COpWVSgA1rB4qmvJu/981mcNWSyK3MsNgWVS6q9o73h3ENGl/dbzgXDwVHR+F/fHvf3U2myAANAlXavaRoYZ72+I91vIutPS56LZCDnJRXcG6VnOO1mM+LiHNa1nc7v8MQHkeJ3Ph0UB+emxrKjCGFxMWa5xA0J1tIMEJz2ZqNLYJIc133Ylwcc0mfERldru9tnafDsLX5M0tdmJIaBAOSCW2zQ5ttYZpa/oMbjjaxJbI58k5XMrWLxGd5doNw/CBoFa8J26PwwzEUG1iNHEgTG8gtInmFTEStGTBDIkpLgXHJKLtEjtj2hfinNzOFP7tNjRIaDrzvFz5JJTp/xG02SGMu4C8kzAk3K8OLBLqjgMrLMMGZ8t6ddmdmkmTmMd9zm/j1aCS05RbeLQoSjBbcIs23zyNNnVW06Tw5jmOaDnJYSXZicmtomBDmkb5SR73PcSZc5xk2kk6mwTXtBisxawZSB3pBkgu1bZxaNJhtrzZRsCzIw1Tusz+rz3cPVTDZau7Kv0IJCxXpKE0oa69YMa57tAJKo9WqXOLneJxk9d3QWT3tLipLaQ/qd/wAR636BIqbC4w0Fx4AEn2XN6nJqlXZGjHGl7ni9CbYPsxi6vhoP83d353Vh2f8AZfi6kZi1g6uP0WN5YLuOUJPsUsrFdd2f9jw1q1HnlIaPYT7qz7P+zLB04JptceJGb5pb6iK4LLEz5/o0HPMMa539IJ+S6V9lnZzEMrfFe0tBgQdYBmTwXWcL2eoU/CwegTGlRa3wgDySJ5nJUMjjS3PYKFmhJGAhCEACEIQALxzQdV6hAEapheHodOh1ChVMNB/Cfb10Psmy8IlVcU+QE8uZx8x+nBb/APGyL+dp73BulrxrClPw34fQ3H9uih18Px7p/wBp6/qqaZR4A1YGnmdJuOPHeT6n3UrADO51U6Gzf6R+uvVaq7crG0we9UsT/KNT++KY0qYaABoFaEaQGahbX2c3EUnUn6HQjVpGhCmoTE2naBqzlm0OzmJwmZzAHs/EGh0QZBymYI4quYnEPeZe5zjzJMdNy7skO2uymHxEnLkf+JkCfMaFdPB4jT+Yr+65Ms+nv+LOQqFtOuWthviJAtcgOtPLzVu212QxFCSB8Rn4m6jzG5Vp9AEzHeHnziRviT6rrQyxyRuDsyuDi/Mhfh6UObSHhYJfYEFxuB9VbsLQdRZnzNcyA8jITDiO4WukTc5SWmROiVdnMAA8d6XA57gE1CCO6GyJtumYG8qV2sx2QZby25k+IuALQRA0/mGZVlu9P9k/cgOl7ybZnEncBJM+QC34+pcMiA0ARYmRrJGu/wBV7s2i5tL4zjDhDbCzjvEHppwKX4yvla52/dzcdAmXb9ilGwr1rSYAEk2A4k6BSdjYZrKTn1O9YwDBlxN7HdJAtpdWH7PtkfGxHxHDuUr+b/ujpc9AlZ86x43L9stDHqkkNdjfZnhw0PrtD6rrvJvc7gCYAGnRWnB9m8PTENpgdITdC8y5N8nTSS4NNPCsbo0DotoC9QoJBCEIAEIQgAQhCABCEIAEIQgAQhCABCEIAEEIQgDUzDtDswF1tQhAAhCEACEIQAJFtrspQxEktyP/ABNt6jQp6hWjOUXcXRDSapnJNt9j69CXAfEYPvN1Hm3UKr18OHEFwMtMjXXmF9BpDtrsnh8RJLcj/wATYHqNCunh8Sa2yq/uZp9N3icoxuIDg1rJytG/Unf5JUwfFrAC4ZvF+8eQ4C6tu2+x9ehJA+Iz8TZJHmNyRYR/w3SGtPEEcd/I811MeSGSNwdmWUXF+Y346xbTbeI0nvE8uPrquudltkDDYdjPvkS88XHX006KhdgNk/HxPxXCWUr33vPhHONfRdUXG8Qzap6Fwv8ATZ08KWp9wQhC55oBCEIAEIQgAQhCABCEIAEIQgAQhCABCEIAEIQgAQhCABCEIAEIQgAQhCABCEIAEIQgASDbfZfDVu85mV3Fndnz3FCFaMnF3F0Q0nyMtkbLp4emGUmw3U7ySd5O9TUIVSQQhCABCEIAEIQgAQhCABCEIA//2Q=="/>
          <p:cNvSpPr>
            <a:spLocks noChangeAspect="1" noChangeArrowheads="1"/>
          </p:cNvSpPr>
          <p:nvPr/>
        </p:nvSpPr>
        <p:spPr bwMode="auto">
          <a:xfrm>
            <a:off x="175022" y="-192614"/>
            <a:ext cx="342900" cy="406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9" name="AutoShape 4" descr="data:image/jpeg;base64,/9j/4AAQSkZJRgABAQAAAQABAAD/2wCEAAkGBxQTEhQUExQWFhQXGBgaFxcXGBcYGBQYFxkaFhgXFxgYHCggGRolHRoXITEhJSkrLi4uGB8zODMvNygtLisBCgoKDg0OGxAQGywkICUsLCwsNCwsLCwsLCwvLCwsLCwsLCwsLCwsLCwsLCwsLCwsLCwsLCwsLCwsLCwsLCwsLP/AABEIAMQBAQMBIgACEQEDEQH/xAAcAAACAgMBAQAAAAAAAAAAAAAABQQGAgMHAQj/xABBEAABAwIDBQYDBgQFBAMBAAABAAIRAyEEEjEFQVFhgQYiMnGRoROxwQdCUpLR8CNicuEUM4KiwkNjsvFTc5MW/8QAGgEAAgMBAQAAAAAAAAAAAAAAAAMBAgQFBv/EACsRAAICAQMCBAYDAQAAAAAAAAABAhEDEiExBEEFIlFxEyNCYcHwMpGx4f/aAAwDAQACEQMRAD8A7ihCEACEIQAIQhAAhC1YirlaSgDahLMNtKdfbqmFOqDoVWMlLgDNCEKwHjiqtje2dGjXfSc10NMFzYdeATLd0TulWLHYgU2OedGgk+QErmXZvZjMVUq1KzJBkkSfFUMk2OogpM5Uxc5NUkdB2dt+hW/y6rCfwk5XflddMg9c6xvYhutGq5vJ4Dh62I91EZh9o4XwOc9o/C74jfyOuPRQsrI+I1/JHUkLnOC+0F7Tlr0gXb8ssd+V36qy7P7X4WpA+JkJ3VBl99PdMWRF1OL4ZYULWysCARcHeLj1CzBVrLHqEIUgCEIQAIQgoAEJTtLtNhKH+biKTeWYE/lElV8/als/OGCo8yQM3w3BoneZgx0VlCT4RDaRdkLCjVDgHNMgrNVJBCEIAEIQgAQhCABCEIAEIQgASja9eSGDr01/fJT8ZiQxt9TMJVge++T5x8vO/wAknLL6SCWMCMgBkH16dLDooppPp3H9vXd19U2csJVXFdiaI1HaP4rfv0KnU6wOhS2tSzOcGtECJ5uN4G6QIvz1WgMcHAAwSdDu8vbT1UqclyBC+0DH/DwxaLmo4Mjlq72B9VE7F4bLhmuvNQl3TRvsAlfb+uamJpUGm4Gn8zyAJ6AepurbSpBjGtGjQGjyAhUk7FPeT+xmBuWFam8xkE8bT5CJB+ei9w9cEubeWkT1Egjlr6Jpg2Q3zP8AZTCOplkrK5imB/drUg7lAd7OAcOgSfEdlMM+fhudSd+EE+7H3V6xdam0fxC2OBvPRLXOw9S2Yjk4HL6PEeis8T7Mh40yjv2BjMOZoVM39JyO6tNiVsods8VQtiaeaPxs+GT5OAg+iub9kPb4Hnym3o6fYhRa7agEVKbXN32j2dLf9ypUkU0SXDNOze3OHqRnzUzz7zfUforDhMcyoJpva8fyuBVSq9ncNVBIpmkZ+5LPbwnolOJ7I1mHNQrAxpmljvztMFWWRkqclyi1dpO2NDBf5rK5/oovLf8A9CAz3VF2h9tP/wAGGngaj/o0fVT27ax+GtVa5zN+doqNI/raZ9Vuw2y8BtCnWqVsIykaYzPq0jkJsSSS2NwJvK048uP6kGty2TKHtL7Uto1PDUZSH/bY2fV8lVfaO2cRX/zq9Wpyc9xH5dPZQi4EktByknLOuWe7POF7C6ShFcIU5N8mDRwWwBYQs2uVip9F/Ztj/i4OmSZIaJ8wIPurYuU/YntCWPpk+FxjyN/1XVlzJqpNGyLtAhCFUkEIQgAQhCABCEIAEIWjHYgU2F3DTz3IboBLtqoX1MrdGi/Cf38ljsdhzW3G53EcFGEht5zP8tD7p/g6GRgbv3+axJa5WVW7NxWqvUytJieA4k2A6mAtkrU7vPHBt/8AUdB0F+oTy57h6WVoBudSeJNyfVbDr5X8ihQ9p1ctJ381rc9esSggo+yKLq+0HVXAgS6oMwI7oGSnEjTQ9Crm/jG75blFwWKzH4j8rS6GNGml4Em+oWjH4tzhUYNAQyRmmTOaYFrDd+IaJTYlbG/ZNM5S4iHPcTBEb4H75p7WeKbCdzR6wFCwNAAsaNGj5CPmstvPilEeJwHl976R1TsS2sZHgQVHlxLnXJ1/fBYoQmlhvsPGGfhu0+7yjUfonarGyac1mcpPoCPqrFiamVpO+LeZsPdAC3KMziAILjy07v0UfEPylsC5MdLkn2PqpOgjkoze9U5Nb7uP6NH5lkbsWxL2zxnw8M5u+oQwf+TvPugpHtvENwuw3zZ2KOS2pFUZSQP/AK2uK2dt6xqYilQaJ0/NUcAPQAHqk/2x1c1XC4NhhlGnncAJMu7lO3k135k7BFOSsouWzl7gJMGRukQY5gLwFTxhWAjMbXzA2O8CLayNFicQ0Whp4wIm5BvrcH1AXX1+iFURYWMKTiMUHCA20kidRJ5W0gdFGBVlfcC7/ZJj/h4wtmzx7tP6Er6CBXy12ZxXwsVRfwcB+bu/VfT2Bq5qbTxCxdQqlZoxPY3oQhIGAhCEACEIQAIQhAAkG2qxe8U26NueEpzi64YxzjuHvuVYDnQZHj3zx/fqs+eVLSQyXsumalTO77vz3fvknZCjYRgptay8m+mp89LKVCiEaW5KMHOgTw3ceAHmvKVOBfXU+Z1Q4S4Dc25893pr6LYSrgYlI+0lSQ2mDl3mZi/d1HLN6p4DcKt41wqViTGUEy47gLRMxGVrjpv1UMiT2NdUXYze1pc5ou78cWOhhrYOtumOFol1SkHEkjNUMkzJjKCN0CPVYPcH5yBeo8MucwjeAQNBa1xexU/ZRkveRAnKDABytt+nok9xXLHeAbqeg6fv2WG2ac0nfy3HTjyWmjtem0Ad70XmL2pScxzQSSQR4SNRGpELZFUhyESEIDZgaSQJ4TaVIDjYWEMmoRaIbzm5Py91N2i/wtHn6f3I9FLYwAADQCB0VV7Z7SFOlUM95xDGRMgi5cI4X9ApUHNqEeXsVk6VkTG9qaAlkmYcCQLAxpPGUx2G6aDXFwcTBJBm4AF+gC5QSt2Fx9SnIY9zQQQYOoNtF08vg8dPy3v9/wB2Mi6jfctPZemcRtF9YiWtLndBDKftfoud9rMS/FYzE1i85C+aYGmRgyAzoLNn/VKuOxNujC4bFBrXOrPpkUjbUNIaCSZmTMrlDmub3XSCNQZlZMXSZMUnrVF1NOJtxlANNnAjzBO8XHSeqjheoC2JUip4sl5K9Kkg9a7eNy+muxWN+LhabuIB9V8yruH2MbQzYb4ZN2kj3kexCy9Stkx2J70dIQhCxjwQhCABCEIAEIWrE1gxpcdwRwAq2xWzPFObC7tLncL/ALutOz6Qc8vPhbfr6n57lok5S4zneel0xfSDWNpCJdEi0x5EQ4DeOErGvPK3++hHJls9pc51R0SbNsAQ3gd/7Km1KgaCTuWMhrQOFgoheXOAjSCfO8W9+gTrSLEqj4b6m58/7adEqxVR1SqBTflDDEiHCdXBwBlpsADEeIHVS9o4r4dMvmDDokEybkSBeIE9Cl+zcHkzuIIfUMNLgMwESdCYE5jAMaGJNwgYvrQypU4Ahvynq6PRVvDVYY95J4CBBGbujLm1IAcepTnbTg2k1gtInQmwgAQL6keUJRlAFNgAh7i45gN9gQRFy0Hwwb7hquTFze5hIabXNNriJhpzVSTH4RqPRNAz4dECwMRbibmPdLw3OW2Bzvm1hkZoDABcLOAkbtyb4rCioA1wBAMjkYInzuVWLplYipCl1NmEeF3r+z7Qo78O9urbcR+gmPVaVkixqkjBeEILh047vVeqydkjvB7ZERUsQNdzo+RXM+1m0/i1iJ7rJaOZmXnqfkFYNvY34VIkeI2b57z0CoRK7HhmDd5X7L8/vuZOpn9J6vFi+4s4DzME+XFRy4/uV2UjGS5WrE4ZlQQ9oPPePI7lIwuGLqdR2uQNn/VI15fVQRVMhVpS2JuhZiuz5Emm7NwBsR+vDck78M4AlzSI42/e/wBFdWunRa8TRa8Q8T8x5FZMnS3vEasnqUkBepzjdhECaZzcjE9NxSd7SDBBBGoNiskoSjyi6aZiuj/Yvj8mIfTnxQ76H6LnCsPYPGfCxtI7nEt9bj3ASMyuDGQdSPplC10Hy0HiAti5xqBCEIAEIQgASfa9XM9tMaC7o18k0xFUMaXHQBVd/el7pzOMjh8tyRnnSohk/BMD6mY+Fm/Qcen9lPwgzFzyIkwL2IFpiSOo1nRR20i1jaY8ToLjwB6GOojVMadMNAA0CIRpEo0YhwAJO4c/Qc1hTpw2fvam+h9d1h0RXMuDdw7x+nvfoFhtGuKTM1p3ZjlDjuE7kMBRtZ5q1GUQLTDgWNIcIzS0m4IHlv4XYNBLhrY5RN7C7jJ8o6DioWyKENLxma55gNc6S25k6CDYk2GgmTdMqJDZfq1rY10AuT529gq8gJtv1i+sGAW0Dp0I5b7uIPlyUGs4F1R24N+GzSBPd1DuTuBubqbh8M/4zi8Ab+M21Mc3O9FltGlD2uyDKO+4wNW6XjXUdVSXImW4bLo9938gDG26uI66pps/CNeHvcJJcQCCQcrO7YgzEhx6pZggGUMwkl0uuBJLtAY3kx6qx4OhkY1n4QB5wNVMEWgrFuMmkRBflO8tDmidxIIdzm6108XNwAf6TP8AtMO9k1xeMp0hNR7WD+YgfPVRWU8PiBLcj+bYkTuJFxYhXcPQs4kdwpv1jN6O+hUWrshv3CWn29N/WVOOyI8L3ET4anfEbwJ0S3tfiRhqBcxzg93daJkSRc97SBw5KcWKc5qMeWVa0q2c/wC0mLz1S2ZawloPHidOPySqmwkgAHpBNuSJUdtYl3DmNQRvXs8eNQgorsc2UtTtk04TK3vMdAMklkcRrNhcW5LxuBc68ZBlzNmSXXi0aHXWNFO2fj6tX+E+oC0EHLUBObdBI1AHevwCeYLZ7XNG4TZsXAH3jOpPFVlkceSyjfAowAdRZVZlD2vDAdWuk2AYIMkE+yRV8NAJJgyQWxdpHG9grrtTBiHPpyIO/wAQaIEHlN/JV3atABrXCAdIDT3gScxJ3wYHkQoxzT39SZKhTh6+U3uL25xr8lte0zcQdY89FlV2c8NzOpua3ibA8odc9FsqVc9QEj8M75m0jfwTrXYoaQN61YnDMqCHtB57x5FTjTGWoOGnRxH0UYKKUlTDgrW1dk/CGdrpbMX1E/NQsFXyVGO/C5rvykFM+0mKktpDd3nf8R8z6JOAuVmUdbUeDRG63Pqbs7ifiYdjuQTNUr7Ksd8TBsBMkNAPmLH5K6rjtU6NyBCEKABCFrxFYMaST/fkgBXtqtmc2mNNXfQLRgKAfU4tZ5H33/2UbOSHPPiebf8Aoi4/RO9m4fIwcTcrIvPKyvJJNMSHQJGhi4nmvHOABJ0AlZwtdS5DdwufoPW/RaCxrp04EmxOvmd3QQOiUY6qKzxRc3MJgkZgWkSC5r223EFpib66J1inQ0xBd90EgS7cATvSHZGCfSa57x/Fe4taHXIm9902JMWseKq0BurPzOO++VpuL/fO48BPIqF2qxvw8C8N/wCpDGzaQ7U/lDj1UuvTymO83N/DbILgPxOPGZHrwlVn7QsRL6NBm4TAsAXd1u8aAG3MWKXVFZuosn9jHPND4lRzi57jGYkkNYSxok7pk9Ux2k8kNaDBc4C2sDX6LXhKIYxrAbNAHssMrjWBjutbqdJJOnSPRLYuqVDBjMz6bN05j5MuP9xYp+19pMw9J1WoYA05k6AKLsZsvqO4ZWDp3nf+QH+lUztxtg1axptg0qctN9X3LnRwGl+fFOxrYbHgQ4/ajqzy+o4unfoIPhA5CbBGGe+m9tRji0s3A2JBNonlp9NNNOmwAEw4bi0AZgdxAvYkGOGilVaTtQd+m883RPrxcbHUsJOrbHxwrUWVAZkX3XGtty5p252t8fEENPcp91vAn7zvW3ROtm7R/wALs17v+pUe4Mn8UAOPSD6KhuK6/hWDd5X7L8mTqp7aTyUvdY3N5TB7SDBBB4Gyh4kX0/uu4jExzsx4DntDjBywA2QRBBl2oDQZVppYwZZlznQGjjaQAAOp6KsspspYUOJIrPPcgwcujg7+U39ltwG1ocHscKbsxgGYaA23eM5t4iFnyQ17oZF0O6W1Gk5HAw4wS4kwBaDPK3JKNtYgNzgS29mtuwy4HLJ4QD1Wp1WS4ggvgOA8ZcXGSIaIDhJJlQRj++TfIJLWPh4lwjvAiDMQiONJ2iXI0bVxlSs4ue6dwA0G+Ao1Cg4OaY+8LiNeHnyTB3wXuaS11E5hnc3vU8u8tB7wOlpIQ0MD35TnYwkh8QXCIbYaXn2Tk6VUUZrfUBNSdZIb63+qi4isGNc92jQT6bhzWTNOZMpJ2jxWlMebvoPr6Jeafw4NkwWpiV9Quc5zvE4yeXLoLdEQvGoXKNB137EsfZ9M7nGPJ1/nK66vnv7KMd8PGZdzh8j/AHX0GCufmVTZqxu4nqEISi4JRtx0wJtHKx4pq90Ak7kixNYElzrtnTmbRe3JKyvavUDTgaJc5gJmDv4b/krIEiwW2gXQQGA2Fok7+9oBYjnCb4fENeJaZCrjjpQVRnUfAJO5YYRpyy7U3N5idwXlXvODd2p/RZYp5DTly5tG5jAk6SmgJ9qO+NVZSaAQDdwcQWRcgtykOBiPUSN892vdHhGRgEaxc9BA6Fadn4T4Ye4iHvMQYN/MWIkzoDxusqVaJLe8AcrRIGc6uPnMoA2UKxjKRGUe3kdPcc1zQP8A8RtF9QElrXOdHFtPutHqAfVdB27tIU8LUrTAy92bXd3W28yFTOw2GGWpUmZOQHkzUe8dEmYrJu0jXX29Vc4lgY1swAbk2Jknd5JpsLaxqioXgDJGnCDJ15OUfaWwnS51IxMyyNZmcp3TfVStj7LNNjabjLqjxm5DUtH+lpvxcUhXZRarLDQqfBwjnmA4Mc8z+J0uj1MLkLcRmLjMuIdMgku3908zbquwdpKZ/wAJWAich1sBF5NxYLi/xjME7tAIn9xpotceDQMqTmtADRE3iZJA3xu1II/lUjPma0GIceHAWcNIJmN0dQlTHvnLlbJLfFBGhMAbtd3PyW5tZ1iWgWnU2JPhF7i030TMcHOSiu5DaStkra+MNQ06bdGCABvc7xHzmB0Uk4Vs06J0b36rgNLXEnyNufJQtmMguquBysvMxc2G8H0vot9S7Wg5s9dwLg2TDJsGsGttBfRemjBQioR4X7/05rlqbkyHtEvc4VHNcGu8BIIBa2wDTvhQy0SLLqz9i4fFOoFr5p0BlNAiLR95pgtJhszqAudbe2e+jVeH0jSBLiwajLNsrrzAUdP1Mcnl4YZMbjuKcS82Op0uZMAcNAFobWM3v56f2WOHJqVHGTkFgNxN5Pn+oUo0RFtVrTVCmj3AbSfRdmafPn5jeF7tGoHOc8Ny5oMcHGZjfG/qtLaEESba2UjNnqOdDRM+OTA0tBUUrsntRHwlQ6RPDjPDyUuq4k5Rc6uI05dBb0XraeraYgn7xFx5R4Qio8NbkZ/qdxPAckAR9oYwAZ3WaxgEDg35kkk+ZVIqVS4lzvE4yeXLponHaXFyW0huhz/+I+vQJKVzupnctK4Q/GqVnrULwL1Zy417MYv4eKou/mg+Tu79Qvp7AVc1Np4hfJzHEEEai48xcL6d7HYz4mGY7kPe6x9St0x+J7UPEIQso4gbVrw2AoIwgfSc0RnMGJieNyN9/ZNK+HngeR+hUCrhtwseB/cHebJM09VgJzgHsABlrQe6BuME3O+CY5wU+2NQLKeZ3idczaVpZiSCM4mON4366jdxUqpiWuyjdN/IbrbifqiMkTdm3CUyJc4d5xk8uASjalU1cQyi0S2CHkgECRfWQbbokEcCnFeocjiwBzoOUbidyg7OoZA58Ok91ocA2xM6RPiJ8RJAGquQbsQ+NLxDW75cbEnyFp5lRKo7waQPhtGhEg5fEYjUyALg3HMLfWq5QSDp3Wj8R1cRcSbngtNBmUSRAEOdrFiRTGp396JtAQBH29SZiKfwX1HUiCCSWy0nhOkSeINlU6vZLE0u/h35hxpPieeRxj5q5bSpOc1tOGvDiDVBguAJHeDSRAFzPEDW69wOx6bQ0MlkAGWHISIhsxa93HzUOCZWUFIozdt4qi7LWZmP8zTTcesR7JlsntXQNUOq5qeVpAzCQHOIB7zeTd/4irbi6D2tOZzKjALio0fMW9QqxXwODqCX0amHJMTThzfQA/8AilOKTKaZLhl0p1GVWd1wexw1BkEEcQua7e7CVmuc6gA9hNr94DmDr04Kf/8AyzwS7C4gOOohxpv65T56wvBtnaOGP8Vpe3/uMn0qUz85TE6La2uUVqhsevmyfBeTYFsGx3ngJ/VRcQw5vhgXBiOenr9Vd8T28mi8fCcyqRDSHNcyTaZkGwk6blUdk0vFVd4WA34uOg8/1XY8MxbPK/ZGfPkTqKJDqAa6nRzgAAPqE3bNjF/LkLhWXsZQNQV8Qw0zXMspNdoxoi5aLgH6c1WW6Na5xD8Q9uY/hYTEdbFMu3Gahiafwm/Caym0U3M7pcBM94axp/7W7KnP5ae7/HP9/wCCouvN6EvtviqjW4ao4GniRmD3MkC0QA7Qg6gSdSqZ2l21VxGT4tQFw7rbZZG/w2Dja/IK5Y7buKGBBrtpvbWBbTcbPH8zmxBsJBEahc3ofxKpf91ndbzO8/viOCt00KjTStNpNb+9enoGR72mTMPRDGho0Cs1Ck2nh5cM7fE6GiHZwABmIvBtLSHC9ilmx8LnfLgCwWdJAu4ENFyJuJgEEwUbZLQQxhgNHeaM0B+Yk+IAk333Gkp8vM1FClsrFxK9pEamZnQbx57l4EJxQzfWMQLNnQfrqo9eqGNLjoBPnyHNbQkPaLHQ5tNp0hzvMGWj6+iTmyfDg2ue3uXgtTogHBPc+XkS4mSO9lMTki14EdFsZg2tMEFxy5hJyi14IG/XQrS7HRdghxdmJmbidOV1H+O619JjlOq4tZHyzXsT6tEGi1zQNLwG6gwZcTPQJbCCV4VeMaKtmS7v9jmOz4UNOrZH5SQPaFwZdS+xPHw+pTJ3g/mEfT3SuoVxGYuTtSEIWE0AsXsBsRKyQgCLVwvC/I6+v6yoVTC8CWnhx+hTdYvYDYiVWUE+QEwc5h4cY06gqQMXIl0W0ibk2kxpAPnqpVTDcLjgfodQoVXDieB58+B0IS9Mo8bgbauGaWyHfwwDIid+YkOFwZA9FgW93vENgh750zHwt6d0c7cVHktMkcCYm8XuJ8lIp4hrgW1GgtcSTvBk7wenopU09gshYAmq91RwDQHHwuD2mGhrnNIaDBECJN+BCeUGQL6m58+HQQOih4SgBDWiG+IjgJ7ovxMu9lPcYEnQJgCjbrie7u89VB2Vh5eC4d0X9OKm4ypLo37/ADMW6COpWVSgA1rB4qmvJu/981mcNWSyK3MsNgWVS6q9o73h3ENGl/dbzgXDwVHR+F/fHvf3U2myAANAlXavaRoYZ72+I91vIutPS56LZCDnJRXcG6VnOO1mM+LiHNa1nc7v8MQHkeJ3Ph0UB+emxrKjCGFxMWa5xA0J1tIMEJz2ZqNLYJIc133Ylwcc0mfERldru9tnafDsLX5M0tdmJIaBAOSCW2zQ5ttYZpa/oMbjjaxJbI58k5XMrWLxGd5doNw/CBoFa8J26PwwzEUG1iNHEgTG8gtInmFTEStGTBDIkpLgXHJKLtEjtj2hfinNzOFP7tNjRIaDrzvFz5JJTp/xG02SGMu4C8kzAk3K8OLBLqjgMrLMMGZ8t6ddmdmkmTmMd9zm/j1aCS05RbeLQoSjBbcIs23zyNNnVW06Tw5jmOaDnJYSXZicmtomBDmkb5SR73PcSZc5xk2kk6mwTXtBisxawZSB3pBkgu1bZxaNJhtrzZRsCzIw1Tusz+rz3cPVTDZau7Kv0IJCxXpKE0oa69YMa57tAJKo9WqXOLneJxk9d3QWT3tLipLaQ/qd/wAR636BIqbC4w0Fx4AEn2XN6nJqlXZGjHGl7ni9CbYPsxi6vhoP83d353Vh2f8AZfi6kZi1g6uP0WN5YLuOUJPsUsrFdd2f9jw1q1HnlIaPYT7qz7P+zLB04JptceJGb5pb6iK4LLEz5/o0HPMMa539IJ+S6V9lnZzEMrfFe0tBgQdYBmTwXWcL2eoU/CwegTGlRa3wgDySJ5nJUMjjS3PYKFmhJGAhCEACEIQALxzQdV6hAEapheHodOh1ChVMNB/Cfb10Psmy8IlVcU+QE8uZx8x+nBb/APGyL+dp73BulrxrClPw34fQ3H9uih18Px7p/wBp6/qqaZR4A1YGnmdJuOPHeT6n3UrADO51U6Gzf6R+uvVaq7crG0we9UsT/KNT++KY0qYaABoFaEaQGahbX2c3EUnUn6HQjVpGhCmoTE2naBqzlm0OzmJwmZzAHs/EGh0QZBymYI4quYnEPeZe5zjzJMdNy7skO2uymHxEnLkf+JkCfMaFdPB4jT+Yr+65Ms+nv+LOQqFtOuWthviJAtcgOtPLzVu212QxFCSB8Rn4m6jzG5Vp9AEzHeHnziRviT6rrQyxyRuDsyuDi/Mhfh6UObSHhYJfYEFxuB9VbsLQdRZnzNcyA8jITDiO4WukTc5SWmROiVdnMAA8d6XA57gE1CCO6GyJtumYG8qV2sx2QZby25k+IuALQRA0/mGZVlu9P9k/cgOl7ybZnEncBJM+QC34+pcMiA0ARYmRrJGu/wBV7s2i5tL4zjDhDbCzjvEHppwKX4yvla52/dzcdAmXb9ilGwr1rSYAEk2A4k6BSdjYZrKTn1O9YwDBlxN7HdJAtpdWH7PtkfGxHxHDuUr+b/ujpc9AlZ86x43L9stDHqkkNdjfZnhw0PrtD6rrvJvc7gCYAGnRWnB9m8PTENpgdITdC8y5N8nTSS4NNPCsbo0DotoC9QoJBCEIAEIQgAQhCABCEIAEIQgAQhCABCEIAEEIQgDUzDtDswF1tQhAAhCEACEIQAJFtrspQxEktyP/ABNt6jQp6hWjOUXcXRDSapnJNt9j69CXAfEYPvN1Hm3UKr18OHEFwMtMjXXmF9BpDtrsnh8RJLcj/wATYHqNCunh8Sa2yq/uZp9N3icoxuIDg1rJytG/Unf5JUwfFrAC4ZvF+8eQ4C6tu2+x9ehJA+Iz8TZJHmNyRYR/w3SGtPEEcd/I811MeSGSNwdmWUXF+Y346xbTbeI0nvE8uPrquudltkDDYdjPvkS88XHX006KhdgNk/HxPxXCWUr33vPhHONfRdUXG8Qzap6Fwv8ATZ08KWp9wQhC55oBCEIAEIQgAQhCABCEIAEIQgAQhCABCEIAEIQgAQhCABCEIAEIQgAQhCABCEIAEIQgASDbfZfDVu85mV3Fndnz3FCFaMnF3F0Q0nyMtkbLp4emGUmw3U7ySd5O9TUIVSQQhCABCEIAEIQgAQhCABCEIA//2Q=="/>
          <p:cNvSpPr>
            <a:spLocks noChangeAspect="1" noChangeArrowheads="1"/>
          </p:cNvSpPr>
          <p:nvPr/>
        </p:nvSpPr>
        <p:spPr bwMode="auto">
          <a:xfrm>
            <a:off x="346473" y="10585"/>
            <a:ext cx="342900" cy="406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15" name="AutoShape 10" descr="http://images.by.prom.st/16263252_igh0zt_ios7_st__other_mail.ico"/>
          <p:cNvSpPr>
            <a:spLocks noChangeAspect="1" noChangeArrowheads="1"/>
          </p:cNvSpPr>
          <p:nvPr/>
        </p:nvSpPr>
        <p:spPr bwMode="auto">
          <a:xfrm>
            <a:off x="517922" y="213784"/>
            <a:ext cx="342900" cy="406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27" name="Título 3"/>
          <p:cNvSpPr txBox="1">
            <a:spLocks/>
          </p:cNvSpPr>
          <p:nvPr/>
        </p:nvSpPr>
        <p:spPr>
          <a:xfrm>
            <a:off x="1032271" y="233210"/>
            <a:ext cx="5757788" cy="774491"/>
          </a:xfrm>
          <a:prstGeom prst="rect">
            <a:avLst/>
          </a:prstGeom>
        </p:spPr>
        <p:txBody>
          <a:bodyPr vert="horz" lIns="91429" tIns="45715" rIns="91429" bIns="45715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2400" dirty="0" smtClean="0">
                <a:solidFill>
                  <a:schemeClr val="accent3"/>
                </a:solidFill>
                <a:latin typeface="Calibri Light" panose="020F0302020204030204" pitchFamily="34" charset="0"/>
                <a:cs typeface="Microsoft Sans Serif" panose="020B0604020202020204" pitchFamily="34" charset="0"/>
              </a:rPr>
              <a:t>O ESTATUTO DA PESSOA COM DEFICIÊNCIA  </a:t>
            </a:r>
            <a:r>
              <a:rPr lang="pt-BR" sz="2400" b="1" dirty="0" smtClean="0">
                <a:solidFill>
                  <a:schemeClr val="accent3"/>
                </a:solidFill>
                <a:latin typeface="Calibri Light" panose="020F0302020204030204" pitchFamily="34" charset="0"/>
                <a:cs typeface="Microsoft Sans Serif" panose="020B0604020202020204" pitchFamily="34" charset="0"/>
              </a:rPr>
              <a:t> </a:t>
            </a:r>
          </a:p>
          <a:p>
            <a:pPr algn="l"/>
            <a:r>
              <a:rPr lang="pt-BR" sz="2400" dirty="0" smtClean="0">
                <a:solidFill>
                  <a:schemeClr val="accent3"/>
                </a:solidFill>
              </a:rPr>
              <a:t>Desenho Universal</a:t>
            </a:r>
            <a:endParaRPr lang="pt-BR" sz="2400" dirty="0">
              <a:solidFill>
                <a:schemeClr val="accent3"/>
              </a:solidFill>
            </a:endParaRPr>
          </a:p>
          <a:p>
            <a:pPr algn="l"/>
            <a:endParaRPr lang="pt-BR" sz="2400" dirty="0">
              <a:solidFill>
                <a:schemeClr val="accent3"/>
              </a:solidFill>
              <a:latin typeface="Calibri Light" panose="020F0302020204030204" pitchFamily="34" charset="0"/>
              <a:cs typeface="Microsoft Sans Serif" panose="020B0604020202020204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0" y="1103120"/>
            <a:ext cx="10256068" cy="288032"/>
            <a:chOff x="0" y="980728"/>
            <a:chExt cx="10287000" cy="288032"/>
          </a:xfrm>
        </p:grpSpPr>
        <p:sp>
          <p:nvSpPr>
            <p:cNvPr id="18" name="Rectangle 17"/>
            <p:cNvSpPr/>
            <p:nvPr/>
          </p:nvSpPr>
          <p:spPr>
            <a:xfrm>
              <a:off x="895028" y="980728"/>
              <a:ext cx="9391972" cy="288032"/>
            </a:xfrm>
            <a:prstGeom prst="rect">
              <a:avLst/>
            </a:prstGeom>
            <a:ln w="57150" cmpd="sng">
              <a:solidFill>
                <a:schemeClr val="bg1">
                  <a:lumMod val="90000"/>
                </a:schemeClr>
              </a:solidFill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0" y="980728"/>
              <a:ext cx="895028" cy="288032"/>
            </a:xfrm>
            <a:prstGeom prst="rect">
              <a:avLst/>
            </a:prstGeom>
            <a:solidFill>
              <a:schemeClr val="accent4">
                <a:lumMod val="90000"/>
                <a:lumOff val="10000"/>
              </a:schemeClr>
            </a:solidFill>
            <a:ln w="57150" cmpd="sng">
              <a:solidFill>
                <a:srgbClr val="E0E0E0"/>
              </a:solidFill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/>
              </a:endParaRPr>
            </a:p>
          </p:txBody>
        </p:sp>
      </p:grpSp>
      <p:pic>
        <p:nvPicPr>
          <p:cNvPr id="36" name="Picture 4" descr="http://3.bp.blogspot.com/-DAaWWLhlNVM/UZFjHrKsc0I/AAAAAAAAVcY/42CLjv4ZszY/s1600/CAU-BR-logo-03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9804" y="230905"/>
            <a:ext cx="2151782" cy="63150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46472" y="2132856"/>
            <a:ext cx="9685113" cy="4031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60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pt-BR" sz="3200" dirty="0" smtClean="0">
              <a:solidFill>
                <a:schemeClr val="accent3"/>
              </a:solidFill>
            </a:endParaRPr>
          </a:p>
          <a:p>
            <a:pPr algn="ctr"/>
            <a:r>
              <a:rPr lang="pt-BR" sz="3200" dirty="0">
                <a:solidFill>
                  <a:schemeClr val="accent3"/>
                </a:solidFill>
              </a:rPr>
              <a:t>§ </a:t>
            </a:r>
            <a:r>
              <a:rPr lang="pt-BR" sz="3200" dirty="0" smtClean="0">
                <a:solidFill>
                  <a:schemeClr val="accent3"/>
                </a:solidFill>
              </a:rPr>
              <a:t>1º O </a:t>
            </a:r>
            <a:r>
              <a:rPr lang="pt-BR" sz="3200" dirty="0">
                <a:solidFill>
                  <a:schemeClr val="accent3"/>
                </a:solidFill>
              </a:rPr>
              <a:t>desenho universal será sempre </a:t>
            </a:r>
            <a:r>
              <a:rPr lang="pt-BR" sz="3200" dirty="0" smtClean="0">
                <a:solidFill>
                  <a:schemeClr val="accent3"/>
                </a:solidFill>
              </a:rPr>
              <a:t>tomado como </a:t>
            </a:r>
            <a:r>
              <a:rPr lang="pt-BR" sz="3200" dirty="0">
                <a:solidFill>
                  <a:schemeClr val="accent3"/>
                </a:solidFill>
              </a:rPr>
              <a:t>regra de caráter </a:t>
            </a:r>
            <a:r>
              <a:rPr lang="pt-BR" sz="3200" dirty="0" smtClean="0">
                <a:solidFill>
                  <a:schemeClr val="accent3"/>
                </a:solidFill>
              </a:rPr>
              <a:t>geral.</a:t>
            </a:r>
          </a:p>
          <a:p>
            <a:pPr algn="ctr"/>
            <a:endParaRPr lang="pt-BR" sz="3200" dirty="0">
              <a:solidFill>
                <a:schemeClr val="accent3"/>
              </a:solidFill>
            </a:endParaRPr>
          </a:p>
          <a:p>
            <a:pPr algn="ctr"/>
            <a:r>
              <a:rPr lang="pt-BR" sz="3200" dirty="0">
                <a:solidFill>
                  <a:schemeClr val="accent3"/>
                </a:solidFill>
              </a:rPr>
              <a:t>§ </a:t>
            </a:r>
            <a:r>
              <a:rPr lang="pt-BR" sz="3200" dirty="0" smtClean="0">
                <a:solidFill>
                  <a:schemeClr val="accent3"/>
                </a:solidFill>
              </a:rPr>
              <a:t>5º Desde </a:t>
            </a:r>
            <a:r>
              <a:rPr lang="pt-BR" sz="3200" dirty="0">
                <a:solidFill>
                  <a:schemeClr val="accent3"/>
                </a:solidFill>
              </a:rPr>
              <a:t>a etapa de concepção, as </a:t>
            </a:r>
            <a:r>
              <a:rPr lang="pt-BR" sz="3200" b="1" dirty="0">
                <a:solidFill>
                  <a:schemeClr val="accent3"/>
                </a:solidFill>
              </a:rPr>
              <a:t>políticas públicas</a:t>
            </a:r>
            <a:r>
              <a:rPr lang="pt-BR" sz="3200" dirty="0">
                <a:solidFill>
                  <a:schemeClr val="accent3"/>
                </a:solidFill>
              </a:rPr>
              <a:t> deverão </a:t>
            </a:r>
            <a:r>
              <a:rPr lang="pt-BR" sz="3200" dirty="0" smtClean="0">
                <a:solidFill>
                  <a:schemeClr val="accent3"/>
                </a:solidFill>
              </a:rPr>
              <a:t>considerar </a:t>
            </a:r>
            <a:r>
              <a:rPr lang="pt-BR" sz="3200" dirty="0">
                <a:solidFill>
                  <a:schemeClr val="accent3"/>
                </a:solidFill>
              </a:rPr>
              <a:t>a adoção do desenho universal</a:t>
            </a:r>
          </a:p>
          <a:p>
            <a:pPr algn="ctr"/>
            <a:endParaRPr lang="pt-BR" sz="3200" dirty="0">
              <a:solidFill>
                <a:schemeClr val="accent3"/>
              </a:solidFill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-65362" y="-53510"/>
            <a:ext cx="112082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7200" dirty="0" smtClean="0"/>
              <a:t>16</a:t>
            </a:r>
            <a:endParaRPr lang="pt-BR" sz="7200" dirty="0"/>
          </a:p>
        </p:txBody>
      </p:sp>
    </p:spTree>
    <p:extLst>
      <p:ext uri="{BB962C8B-B14F-4D97-AF65-F5344CB8AC3E}">
        <p14:creationId xmlns:p14="http://schemas.microsoft.com/office/powerpoint/2010/main" val="575235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data:image/jpeg;base64,/9j/4AAQSkZJRgABAQAAAQABAAD/2wCEAAkGBxQTEhQUExQWFhQXGBgaFxcXGBcYGBQYFxkaFhgXFxgYHCggGRolHRoXITEhJSkrLi4uGB8zODMvNygtLisBCgoKDg0OGxAQGywkICUsLCwsNCwsLCwsLCwvLCwsLCwsLCwsLCwsLCwsLCwsLCwsLCwsLCwsLCwsLCwsLCwsLP/AABEIAMQBAQMBIgACEQEDEQH/xAAcAAACAgMBAQAAAAAAAAAAAAAABQQGAgMHAQj/xABBEAABAwIDBQYDBgQFBAMBAAABAAIRAyEEEjEFQVFhgQYiMnGRoROxwQdCUpLR8CNicuEUM4KiwkNjsvFTc5MW/8QAGgEAAgMBAQAAAAAAAAAAAAAAAAMBAgQFBv/EACsRAAICAQMCBAYDAQAAAAAAAAABAhEDEiExBEEFIlFxEyNCYcHwMpGx4f/aAAwDAQACEQMRAD8A7ihCEACEIQAIQhAAhC1YirlaSgDahLMNtKdfbqmFOqDoVWMlLgDNCEKwHjiqtje2dGjXfSc10NMFzYdeATLd0TulWLHYgU2OedGgk+QErmXZvZjMVUq1KzJBkkSfFUMk2OogpM5Uxc5NUkdB2dt+hW/y6rCfwk5XflddMg9c6xvYhutGq5vJ4Dh62I91EZh9o4XwOc9o/C74jfyOuPRQsrI+I1/JHUkLnOC+0F7Tlr0gXb8ssd+V36qy7P7X4WpA+JkJ3VBl99PdMWRF1OL4ZYULWysCARcHeLj1CzBVrLHqEIUgCEIQAIQgoAEJTtLtNhKH+biKTeWYE/lElV8/als/OGCo8yQM3w3BoneZgx0VlCT4RDaRdkLCjVDgHNMgrNVJBCEIAEIQgAQhCABCEIAEIQgASja9eSGDr01/fJT8ZiQxt9TMJVge++T5x8vO/wAknLL6SCWMCMgBkH16dLDooppPp3H9vXd19U2csJVXFdiaI1HaP4rfv0KnU6wOhS2tSzOcGtECJ5uN4G6QIvz1WgMcHAAwSdDu8vbT1UqclyBC+0DH/DwxaLmo4Mjlq72B9VE7F4bLhmuvNQl3TRvsAlfb+uamJpUGm4Gn8zyAJ6AepurbSpBjGtGjQGjyAhUk7FPeT+xmBuWFam8xkE8bT5CJB+ei9w9cEubeWkT1Egjlr6Jpg2Q3zP8AZTCOplkrK5imB/drUg7lAd7OAcOgSfEdlMM+fhudSd+EE+7H3V6xdam0fxC2OBvPRLXOw9S2Yjk4HL6PEeis8T7Mh40yjv2BjMOZoVM39JyO6tNiVsods8VQtiaeaPxs+GT5OAg+iub9kPb4Hnym3o6fYhRa7agEVKbXN32j2dLf9ypUkU0SXDNOze3OHqRnzUzz7zfUforDhMcyoJpva8fyuBVSq9ncNVBIpmkZ+5LPbwnolOJ7I1mHNQrAxpmljvztMFWWRkqclyi1dpO2NDBf5rK5/oovLf8A9CAz3VF2h9tP/wAGGngaj/o0fVT27ax+GtVa5zN+doqNI/raZ9Vuw2y8BtCnWqVsIykaYzPq0jkJsSSS2NwJvK048uP6kGty2TKHtL7Uto1PDUZSH/bY2fV8lVfaO2cRX/zq9Wpyc9xH5dPZQi4EktByknLOuWe7POF7C6ShFcIU5N8mDRwWwBYQs2uVip9F/Ztj/i4OmSZIaJ8wIPurYuU/YntCWPpk+FxjyN/1XVlzJqpNGyLtAhCFUkEIQgAQhCABCEIAEIWjHYgU2F3DTz3IboBLtqoX1MrdGi/Cf38ljsdhzW3G53EcFGEht5zP8tD7p/g6GRgbv3+axJa5WVW7NxWqvUytJieA4k2A6mAtkrU7vPHBt/8AUdB0F+oTy57h6WVoBudSeJNyfVbDr5X8ihQ9p1ctJ381rc9esSggo+yKLq+0HVXAgS6oMwI7oGSnEjTQ9Crm/jG75blFwWKzH4j8rS6GNGml4Em+oWjH4tzhUYNAQyRmmTOaYFrDd+IaJTYlbG/ZNM5S4iHPcTBEb4H75p7WeKbCdzR6wFCwNAAsaNGj5CPmstvPilEeJwHl976R1TsS2sZHgQVHlxLnXJ1/fBYoQmlhvsPGGfhu0+7yjUfonarGyac1mcpPoCPqrFiamVpO+LeZsPdAC3KMziAILjy07v0UfEPylsC5MdLkn2PqpOgjkoze9U5Nb7uP6NH5lkbsWxL2zxnw8M5u+oQwf+TvPugpHtvENwuw3zZ2KOS2pFUZSQP/AK2uK2dt6xqYilQaJ0/NUcAPQAHqk/2x1c1XC4NhhlGnncAJMu7lO3k135k7BFOSsouWzl7gJMGRukQY5gLwFTxhWAjMbXzA2O8CLayNFicQ0Whp4wIm5BvrcH1AXX1+iFURYWMKTiMUHCA20kidRJ5W0gdFGBVlfcC7/ZJj/h4wtmzx7tP6Er6CBXy12ZxXwsVRfwcB+bu/VfT2Bq5qbTxCxdQqlZoxPY3oQhIGAhCEACEIQAIQhAAkG2qxe8U26NueEpzi64YxzjuHvuVYDnQZHj3zx/fqs+eVLSQyXsumalTO77vz3fvknZCjYRgptay8m+mp89LKVCiEaW5KMHOgTw3ceAHmvKVOBfXU+Z1Q4S4Dc25893pr6LYSrgYlI+0lSQ2mDl3mZi/d1HLN6p4DcKt41wqViTGUEy47gLRMxGVrjpv1UMiT2NdUXYze1pc5ou78cWOhhrYOtumOFol1SkHEkjNUMkzJjKCN0CPVYPcH5yBeo8MucwjeAQNBa1xexU/ZRkveRAnKDABytt+nok9xXLHeAbqeg6fv2WG2ac0nfy3HTjyWmjtem0Ad70XmL2pScxzQSSQR4SNRGpELZFUhyESEIDZgaSQJ4TaVIDjYWEMmoRaIbzm5Py91N2i/wtHn6f3I9FLYwAADQCB0VV7Z7SFOlUM95xDGRMgi5cI4X9ApUHNqEeXsVk6VkTG9qaAlkmYcCQLAxpPGUx2G6aDXFwcTBJBm4AF+gC5QSt2Fx9SnIY9zQQQYOoNtF08vg8dPy3v9/wB2Mi6jfctPZemcRtF9YiWtLndBDKftfoud9rMS/FYzE1i85C+aYGmRgyAzoLNn/VKuOxNujC4bFBrXOrPpkUjbUNIaCSZmTMrlDmub3XSCNQZlZMXSZMUnrVF1NOJtxlANNnAjzBO8XHSeqjheoC2JUip4sl5K9Kkg9a7eNy+muxWN+LhabuIB9V8yruH2MbQzYb4ZN2kj3kexCy9Stkx2J70dIQhCxjwQhCABCEIAEIWrE1gxpcdwRwAq2xWzPFObC7tLncL/ALutOz6Qc8vPhbfr6n57lok5S4zneel0xfSDWNpCJdEi0x5EQ4DeOErGvPK3++hHJls9pc51R0SbNsAQ3gd/7Km1KgaCTuWMhrQOFgoheXOAjSCfO8W9+gTrSLEqj4b6m58/7adEqxVR1SqBTflDDEiHCdXBwBlpsADEeIHVS9o4r4dMvmDDokEybkSBeIE9Cl+zcHkzuIIfUMNLgMwESdCYE5jAMaGJNwgYvrQypU4Ahvynq6PRVvDVYY95J4CBBGbujLm1IAcepTnbTg2k1gtInQmwgAQL6keUJRlAFNgAh7i45gN9gQRFy0Hwwb7hquTFze5hIabXNNriJhpzVSTH4RqPRNAz4dECwMRbibmPdLw3OW2Bzvm1hkZoDABcLOAkbtyb4rCioA1wBAMjkYInzuVWLplYipCl1NmEeF3r+z7Qo78O9urbcR+gmPVaVkixqkjBeEILh047vVeqydkjvB7ZERUsQNdzo+RXM+1m0/i1iJ7rJaOZmXnqfkFYNvY34VIkeI2b57z0CoRK7HhmDd5X7L8/vuZOpn9J6vFi+4s4DzME+XFRy4/uV2UjGS5WrE4ZlQQ9oPPePI7lIwuGLqdR2uQNn/VI15fVQRVMhVpS2JuhZiuz5Emm7NwBsR+vDck78M4AlzSI42/e/wBFdWunRa8TRa8Q8T8x5FZMnS3vEasnqUkBepzjdhECaZzcjE9NxSd7SDBBBGoNiskoSjyi6aZiuj/Yvj8mIfTnxQ76H6LnCsPYPGfCxtI7nEt9bj3ASMyuDGQdSPplC10Hy0HiAti5xqBCEIAEIQgASfa9XM9tMaC7o18k0xFUMaXHQBVd/el7pzOMjh8tyRnnSohk/BMD6mY+Fm/Qcen9lPwgzFzyIkwL2IFpiSOo1nRR20i1jaY8ToLjwB6GOojVMadMNAA0CIRpEo0YhwAJO4c/Qc1hTpw2fvam+h9d1h0RXMuDdw7x+nvfoFhtGuKTM1p3ZjlDjuE7kMBRtZ5q1GUQLTDgWNIcIzS0m4IHlv4XYNBLhrY5RN7C7jJ8o6DioWyKENLxma55gNc6S25k6CDYk2GgmTdMqJDZfq1rY10AuT529gq8gJtv1i+sGAW0Dp0I5b7uIPlyUGs4F1R24N+GzSBPd1DuTuBubqbh8M/4zi8Ab+M21Mc3O9FltGlD2uyDKO+4wNW6XjXUdVSXImW4bLo9938gDG26uI66pps/CNeHvcJJcQCCQcrO7YgzEhx6pZggGUMwkl0uuBJLtAY3kx6qx4OhkY1n4QB5wNVMEWgrFuMmkRBflO8tDmidxIIdzm6108XNwAf6TP8AtMO9k1xeMp0hNR7WD+YgfPVRWU8PiBLcj+bYkTuJFxYhXcPQs4kdwpv1jN6O+hUWrshv3CWn29N/WVOOyI8L3ET4anfEbwJ0S3tfiRhqBcxzg93daJkSRc97SBw5KcWKc5qMeWVa0q2c/wC0mLz1S2ZawloPHidOPySqmwkgAHpBNuSJUdtYl3DmNQRvXs8eNQgorsc2UtTtk04TK3vMdAMklkcRrNhcW5LxuBc68ZBlzNmSXXi0aHXWNFO2fj6tX+E+oC0EHLUBObdBI1AHevwCeYLZ7XNG4TZsXAH3jOpPFVlkceSyjfAowAdRZVZlD2vDAdWuk2AYIMkE+yRV8NAJJgyQWxdpHG9grrtTBiHPpyIO/wAQaIEHlN/JV3atABrXCAdIDT3gScxJ3wYHkQoxzT39SZKhTh6+U3uL25xr8lte0zcQdY89FlV2c8NzOpua3ibA8odc9FsqVc9QEj8M75m0jfwTrXYoaQN61YnDMqCHtB57x5FTjTGWoOGnRxH0UYKKUlTDgrW1dk/CGdrpbMX1E/NQsFXyVGO/C5rvykFM+0mKktpDd3nf8R8z6JOAuVmUdbUeDRG63Pqbs7ifiYdjuQTNUr7Ksd8TBsBMkNAPmLH5K6rjtU6NyBCEKABCFrxFYMaST/fkgBXtqtmc2mNNXfQLRgKAfU4tZ5H33/2UbOSHPPiebf8Aoi4/RO9m4fIwcTcrIvPKyvJJNMSHQJGhi4nmvHOABJ0AlZwtdS5DdwufoPW/RaCxrp04EmxOvmd3QQOiUY6qKzxRc3MJgkZgWkSC5r223EFpib66J1inQ0xBd90EgS7cATvSHZGCfSa57x/Fe4taHXIm9902JMWseKq0BurPzOO++VpuL/fO48BPIqF2qxvw8C8N/wCpDGzaQ7U/lDj1UuvTymO83N/DbILgPxOPGZHrwlVn7QsRL6NBm4TAsAXd1u8aAG3MWKXVFZuosn9jHPND4lRzi57jGYkkNYSxok7pk9Ux2k8kNaDBc4C2sDX6LXhKIYxrAbNAHssMrjWBjutbqdJJOnSPRLYuqVDBjMz6bN05j5MuP9xYp+19pMw9J1WoYA05k6AKLsZsvqO4ZWDp3nf+QH+lUztxtg1axptg0qctN9X3LnRwGl+fFOxrYbHgQ4/ajqzy+o4unfoIPhA5CbBGGe+m9tRji0s3A2JBNonlp9NNNOmwAEw4bi0AZgdxAvYkGOGilVaTtQd+m883RPrxcbHUsJOrbHxwrUWVAZkX3XGtty5p252t8fEENPcp91vAn7zvW3ROtm7R/wALs17v+pUe4Mn8UAOPSD6KhuK6/hWDd5X7L8mTqp7aTyUvdY3N5TB7SDBBB4Gyh4kX0/uu4jExzsx4DntDjBywA2QRBBl2oDQZVppYwZZlznQGjjaQAAOp6KsspspYUOJIrPPcgwcujg7+U39ltwG1ocHscKbsxgGYaA23eM5t4iFnyQ17oZF0O6W1Gk5HAw4wS4kwBaDPK3JKNtYgNzgS29mtuwy4HLJ4QD1Wp1WS4ggvgOA8ZcXGSIaIDhJJlQRj++TfIJLWPh4lwjvAiDMQiONJ2iXI0bVxlSs4ue6dwA0G+Ao1Cg4OaY+8LiNeHnyTB3wXuaS11E5hnc3vU8u8tB7wOlpIQ0MD35TnYwkh8QXCIbYaXn2Tk6VUUZrfUBNSdZIb63+qi4isGNc92jQT6bhzWTNOZMpJ2jxWlMebvoPr6Jeafw4NkwWpiV9Quc5zvE4yeXLoLdEQvGoXKNB137EsfZ9M7nGPJ1/nK66vnv7KMd8PGZdzh8j/AHX0GCufmVTZqxu4nqEISi4JRtx0wJtHKx4pq90Ak7kixNYElzrtnTmbRe3JKyvavUDTgaJc5gJmDv4b/krIEiwW2gXQQGA2Fok7+9oBYjnCb4fENeJaZCrjjpQVRnUfAJO5YYRpyy7U3N5idwXlXvODd2p/RZYp5DTly5tG5jAk6SmgJ9qO+NVZSaAQDdwcQWRcgtykOBiPUSN892vdHhGRgEaxc9BA6Fadn4T4Ye4iHvMQYN/MWIkzoDxusqVaJLe8AcrRIGc6uPnMoA2UKxjKRGUe3kdPcc1zQP8A8RtF9QElrXOdHFtPutHqAfVdB27tIU8LUrTAy92bXd3W28yFTOw2GGWpUmZOQHkzUe8dEmYrJu0jXX29Vc4lgY1swAbk2Jknd5JpsLaxqioXgDJGnCDJ15OUfaWwnS51IxMyyNZmcp3TfVStj7LNNjabjLqjxm5DUtH+lpvxcUhXZRarLDQqfBwjnmA4Mc8z+J0uj1MLkLcRmLjMuIdMgku3908zbquwdpKZ/wAJWAich1sBF5NxYLi/xjME7tAIn9xpotceDQMqTmtADRE3iZJA3xu1II/lUjPma0GIceHAWcNIJmN0dQlTHvnLlbJLfFBGhMAbtd3PyW5tZ1iWgWnU2JPhF7i030TMcHOSiu5DaStkra+MNQ06bdGCABvc7xHzmB0Uk4Vs06J0b36rgNLXEnyNufJQtmMguquBysvMxc2G8H0vot9S7Wg5s9dwLg2TDJsGsGttBfRemjBQioR4X7/05rlqbkyHtEvc4VHNcGu8BIIBa2wDTvhQy0SLLqz9i4fFOoFr5p0BlNAiLR95pgtJhszqAudbe2e+jVeH0jSBLiwajLNsrrzAUdP1Mcnl4YZMbjuKcS82Op0uZMAcNAFobWM3v56f2WOHJqVHGTkFgNxN5Pn+oUo0RFtVrTVCmj3AbSfRdmafPn5jeF7tGoHOc8Ny5oMcHGZjfG/qtLaEESba2UjNnqOdDRM+OTA0tBUUrsntRHwlQ6RPDjPDyUuq4k5Rc6uI05dBb0XraeraYgn7xFx5R4Qio8NbkZ/qdxPAckAR9oYwAZ3WaxgEDg35kkk+ZVIqVS4lzvE4yeXLponHaXFyW0huhz/+I+vQJKVzupnctK4Q/GqVnrULwL1Zy417MYv4eKou/mg+Tu79Qvp7AVc1Np4hfJzHEEEai48xcL6d7HYz4mGY7kPe6x9St0x+J7UPEIQso4gbVrw2AoIwgfSc0RnMGJieNyN9/ZNK+HngeR+hUCrhtwseB/cHebJM09VgJzgHsABlrQe6BuME3O+CY5wU+2NQLKeZ3idczaVpZiSCM4mON4366jdxUqpiWuyjdN/IbrbifqiMkTdm3CUyJc4d5xk8uASjalU1cQyi0S2CHkgECRfWQbbokEcCnFeocjiwBzoOUbidyg7OoZA58Ok91ocA2xM6RPiJ8RJAGquQbsQ+NLxDW75cbEnyFp5lRKo7waQPhtGhEg5fEYjUyALg3HMLfWq5QSDp3Wj8R1cRcSbngtNBmUSRAEOdrFiRTGp396JtAQBH29SZiKfwX1HUiCCSWy0nhOkSeINlU6vZLE0u/h35hxpPieeRxj5q5bSpOc1tOGvDiDVBguAJHeDSRAFzPEDW69wOx6bQ0MlkAGWHISIhsxa93HzUOCZWUFIozdt4qi7LWZmP8zTTcesR7JlsntXQNUOq5qeVpAzCQHOIB7zeTd/4irbi6D2tOZzKjALio0fMW9QqxXwODqCX0amHJMTThzfQA/8AilOKTKaZLhl0p1GVWd1wexw1BkEEcQua7e7CVmuc6gA9hNr94DmDr04Kf/8AyzwS7C4gOOohxpv65T56wvBtnaOGP8Vpe3/uMn0qUz85TE6La2uUVqhsevmyfBeTYFsGx3ngJ/VRcQw5vhgXBiOenr9Vd8T28mi8fCcyqRDSHNcyTaZkGwk6blUdk0vFVd4WA34uOg8/1XY8MxbPK/ZGfPkTqKJDqAa6nRzgAAPqE3bNjF/LkLhWXsZQNQV8Qw0zXMspNdoxoi5aLgH6c1WW6Na5xD8Q9uY/hYTEdbFMu3Gahiafwm/Caym0U3M7pcBM94axp/7W7KnP5ae7/HP9/wCCouvN6EvtviqjW4ao4GniRmD3MkC0QA7Qg6gSdSqZ2l21VxGT4tQFw7rbZZG/w2Dja/IK5Y7buKGBBrtpvbWBbTcbPH8zmxBsJBEahc3ofxKpf91ndbzO8/viOCt00KjTStNpNb+9enoGR72mTMPRDGho0Cs1Ck2nh5cM7fE6GiHZwABmIvBtLSHC9ilmx8LnfLgCwWdJAu4ENFyJuJgEEwUbZLQQxhgNHeaM0B+Yk+IAk333Gkp8vM1FClsrFxK9pEamZnQbx57l4EJxQzfWMQLNnQfrqo9eqGNLjoBPnyHNbQkPaLHQ5tNp0hzvMGWj6+iTmyfDg2ue3uXgtTogHBPc+XkS4mSO9lMTki14EdFsZg2tMEFxy5hJyi14IG/XQrS7HRdghxdmJmbidOV1H+O619JjlOq4tZHyzXsT6tEGi1zQNLwG6gwZcTPQJbCCV4VeMaKtmS7v9jmOz4UNOrZH5SQPaFwZdS+xPHw+pTJ3g/mEfT3SuoVxGYuTtSEIWE0AsXsBsRKyQgCLVwvC/I6+v6yoVTC8CWnhx+hTdYvYDYiVWUE+QEwc5h4cY06gqQMXIl0W0ibk2kxpAPnqpVTDcLjgfodQoVXDieB58+B0IS9Mo8bgbauGaWyHfwwDIid+YkOFwZA9FgW93vENgh750zHwt6d0c7cVHktMkcCYm8XuJ8lIp4hrgW1GgtcSTvBk7wenopU09gshYAmq91RwDQHHwuD2mGhrnNIaDBECJN+BCeUGQL6m58+HQQOih4SgBDWiG+IjgJ7ovxMu9lPcYEnQJgCjbrie7u89VB2Vh5eC4d0X9OKm4ypLo37/ADMW6COpWVSgA1rB4qmvJu/981mcNWSyK3MsNgWVS6q9o73h3ENGl/dbzgXDwVHR+F/fHvf3U2myAANAlXavaRoYZ72+I91vIutPS56LZCDnJRXcG6VnOO1mM+LiHNa1nc7v8MQHkeJ3Ph0UB+emxrKjCGFxMWa5xA0J1tIMEJz2ZqNLYJIc133Ylwcc0mfERldru9tnafDsLX5M0tdmJIaBAOSCW2zQ5ttYZpa/oMbjjaxJbI58k5XMrWLxGd5doNw/CBoFa8J26PwwzEUG1iNHEgTG8gtInmFTEStGTBDIkpLgXHJKLtEjtj2hfinNzOFP7tNjRIaDrzvFz5JJTp/xG02SGMu4C8kzAk3K8OLBLqjgMrLMMGZ8t6ddmdmkmTmMd9zm/j1aCS05RbeLQoSjBbcIs23zyNNnVW06Tw5jmOaDnJYSXZicmtomBDmkb5SR73PcSZc5xk2kk6mwTXtBisxawZSB3pBkgu1bZxaNJhtrzZRsCzIw1Tusz+rz3cPVTDZau7Kv0IJCxXpKE0oa69YMa57tAJKo9WqXOLneJxk9d3QWT3tLipLaQ/qd/wAR636BIqbC4w0Fx4AEn2XN6nJqlXZGjHGl7ni9CbYPsxi6vhoP83d353Vh2f8AZfi6kZi1g6uP0WN5YLuOUJPsUsrFdd2f9jw1q1HnlIaPYT7qz7P+zLB04JptceJGb5pb6iK4LLEz5/o0HPMMa539IJ+S6V9lnZzEMrfFe0tBgQdYBmTwXWcL2eoU/CwegTGlRa3wgDySJ5nJUMjjS3PYKFmhJGAhCEACEIQALxzQdV6hAEapheHodOh1ChVMNB/Cfb10Psmy8IlVcU+QE8uZx8x+nBb/APGyL+dp73BulrxrClPw34fQ3H9uih18Px7p/wBp6/qqaZR4A1YGnmdJuOPHeT6n3UrADO51U6Gzf6R+uvVaq7crG0we9UsT/KNT++KY0qYaABoFaEaQGahbX2c3EUnUn6HQjVpGhCmoTE2naBqzlm0OzmJwmZzAHs/EGh0QZBymYI4quYnEPeZe5zjzJMdNy7skO2uymHxEnLkf+JkCfMaFdPB4jT+Yr+65Ms+nv+LOQqFtOuWthviJAtcgOtPLzVu212QxFCSB8Rn4m6jzG5Vp9AEzHeHnziRviT6rrQyxyRuDsyuDi/Mhfh6UObSHhYJfYEFxuB9VbsLQdRZnzNcyA8jITDiO4WukTc5SWmROiVdnMAA8d6XA57gE1CCO6GyJtumYG8qV2sx2QZby25k+IuALQRA0/mGZVlu9P9k/cgOl7ybZnEncBJM+QC34+pcMiA0ARYmRrJGu/wBV7s2i5tL4zjDhDbCzjvEHppwKX4yvla52/dzcdAmXb9ilGwr1rSYAEk2A4k6BSdjYZrKTn1O9YwDBlxN7HdJAtpdWH7PtkfGxHxHDuUr+b/ujpc9AlZ86x43L9stDHqkkNdjfZnhw0PrtD6rrvJvc7gCYAGnRWnB9m8PTENpgdITdC8y5N8nTSS4NNPCsbo0DotoC9QoJBCEIAEIQgAQhCABCEIAEIQgAQhCABCEIAEEIQgDUzDtDswF1tQhAAhCEACEIQAJFtrspQxEktyP/ABNt6jQp6hWjOUXcXRDSapnJNt9j69CXAfEYPvN1Hm3UKr18OHEFwMtMjXXmF9BpDtrsnh8RJLcj/wATYHqNCunh8Sa2yq/uZp9N3icoxuIDg1rJytG/Unf5JUwfFrAC4ZvF+8eQ4C6tu2+x9ehJA+Iz8TZJHmNyRYR/w3SGtPEEcd/I811MeSGSNwdmWUXF+Y346xbTbeI0nvE8uPrquudltkDDYdjPvkS88XHX006KhdgNk/HxPxXCWUr33vPhHONfRdUXG8Qzap6Fwv8ATZ08KWp9wQhC55oBCEIAEIQgAQhCABCEIAEIQgAQhCABCEIAEIQgAQhCABCEIAEIQgAQhCABCEIAEIQgASDbfZfDVu85mV3Fndnz3FCFaMnF3F0Q0nyMtkbLp4emGUmw3U7ySd5O9TUIVSQQhCABCEIAEIQgAQhCABCEIA//2Q=="/>
          <p:cNvSpPr>
            <a:spLocks noChangeAspect="1" noChangeArrowheads="1"/>
          </p:cNvSpPr>
          <p:nvPr/>
        </p:nvSpPr>
        <p:spPr bwMode="auto">
          <a:xfrm>
            <a:off x="175022" y="-192614"/>
            <a:ext cx="342900" cy="406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9" name="AutoShape 4" descr="data:image/jpeg;base64,/9j/4AAQSkZJRgABAQAAAQABAAD/2wCEAAkGBxQTEhQUExQWFhQXGBgaFxcXGBcYGBQYFxkaFhgXFxgYHCggGRolHRoXITEhJSkrLi4uGB8zODMvNygtLisBCgoKDg0OGxAQGywkICUsLCwsNCwsLCwsLCwvLCwsLCwsLCwsLCwsLCwsLCwsLCwsLCwsLCwsLCwsLCwsLCwsLP/AABEIAMQBAQMBIgACEQEDEQH/xAAcAAACAgMBAQAAAAAAAAAAAAAABQQGAgMHAQj/xABBEAABAwIDBQYDBgQFBAMBAAABAAIRAyEEEjEFQVFhgQYiMnGRoROxwQdCUpLR8CNicuEUM4KiwkNjsvFTc5MW/8QAGgEAAgMBAQAAAAAAAAAAAAAAAAMBAgQFBv/EACsRAAICAQMCBAYDAQAAAAAAAAABAhEDEiExBEEFIlFxEyNCYcHwMpGx4f/aAAwDAQACEQMRAD8A7ihCEACEIQAIQhAAhC1YirlaSgDahLMNtKdfbqmFOqDoVWMlLgDNCEKwHjiqtje2dGjXfSc10NMFzYdeATLd0TulWLHYgU2OedGgk+QErmXZvZjMVUq1KzJBkkSfFUMk2OogpM5Uxc5NUkdB2dt+hW/y6rCfwk5XflddMg9c6xvYhutGq5vJ4Dh62I91EZh9o4XwOc9o/C74jfyOuPRQsrI+I1/JHUkLnOC+0F7Tlr0gXb8ssd+V36qy7P7X4WpA+JkJ3VBl99PdMWRF1OL4ZYULWysCARcHeLj1CzBVrLHqEIUgCEIQAIQgoAEJTtLtNhKH+biKTeWYE/lElV8/als/OGCo8yQM3w3BoneZgx0VlCT4RDaRdkLCjVDgHNMgrNVJBCEIAEIQgAQhCABCEIAEIQgASja9eSGDr01/fJT8ZiQxt9TMJVge++T5x8vO/wAknLL6SCWMCMgBkH16dLDooppPp3H9vXd19U2csJVXFdiaI1HaP4rfv0KnU6wOhS2tSzOcGtECJ5uN4G6QIvz1WgMcHAAwSdDu8vbT1UqclyBC+0DH/DwxaLmo4Mjlq72B9VE7F4bLhmuvNQl3TRvsAlfb+uamJpUGm4Gn8zyAJ6AepurbSpBjGtGjQGjyAhUk7FPeT+xmBuWFam8xkE8bT5CJB+ei9w9cEubeWkT1Egjlr6Jpg2Q3zP8AZTCOplkrK5imB/drUg7lAd7OAcOgSfEdlMM+fhudSd+EE+7H3V6xdam0fxC2OBvPRLXOw9S2Yjk4HL6PEeis8T7Mh40yjv2BjMOZoVM39JyO6tNiVsods8VQtiaeaPxs+GT5OAg+iub9kPb4Hnym3o6fYhRa7agEVKbXN32j2dLf9ypUkU0SXDNOze3OHqRnzUzz7zfUforDhMcyoJpva8fyuBVSq9ncNVBIpmkZ+5LPbwnolOJ7I1mHNQrAxpmljvztMFWWRkqclyi1dpO2NDBf5rK5/oovLf8A9CAz3VF2h9tP/wAGGngaj/o0fVT27ax+GtVa5zN+doqNI/raZ9Vuw2y8BtCnWqVsIykaYzPq0jkJsSSS2NwJvK048uP6kGty2TKHtL7Uto1PDUZSH/bY2fV8lVfaO2cRX/zq9Wpyc9xH5dPZQi4EktByknLOuWe7POF7C6ShFcIU5N8mDRwWwBYQs2uVip9F/Ztj/i4OmSZIaJ8wIPurYuU/YntCWPpk+FxjyN/1XVlzJqpNGyLtAhCFUkEIQgAQhCABCEIAEIWjHYgU2F3DTz3IboBLtqoX1MrdGi/Cf38ljsdhzW3G53EcFGEht5zP8tD7p/g6GRgbv3+axJa5WVW7NxWqvUytJieA4k2A6mAtkrU7vPHBt/8AUdB0F+oTy57h6WVoBudSeJNyfVbDr5X8ihQ9p1ctJ381rc9esSggo+yKLq+0HVXAgS6oMwI7oGSnEjTQ9Crm/jG75blFwWKzH4j8rS6GNGml4Em+oWjH4tzhUYNAQyRmmTOaYFrDd+IaJTYlbG/ZNM5S4iHPcTBEb4H75p7WeKbCdzR6wFCwNAAsaNGj5CPmstvPilEeJwHl976R1TsS2sZHgQVHlxLnXJ1/fBYoQmlhvsPGGfhu0+7yjUfonarGyac1mcpPoCPqrFiamVpO+LeZsPdAC3KMziAILjy07v0UfEPylsC5MdLkn2PqpOgjkoze9U5Nb7uP6NH5lkbsWxL2zxnw8M5u+oQwf+TvPugpHtvENwuw3zZ2KOS2pFUZSQP/AK2uK2dt6xqYilQaJ0/NUcAPQAHqk/2x1c1XC4NhhlGnncAJMu7lO3k135k7BFOSsouWzl7gJMGRukQY5gLwFTxhWAjMbXzA2O8CLayNFicQ0Whp4wIm5BvrcH1AXX1+iFURYWMKTiMUHCA20kidRJ5W0gdFGBVlfcC7/ZJj/h4wtmzx7tP6Er6CBXy12ZxXwsVRfwcB+bu/VfT2Bq5qbTxCxdQqlZoxPY3oQhIGAhCEACEIQAIQhAAkG2qxe8U26NueEpzi64YxzjuHvuVYDnQZHj3zx/fqs+eVLSQyXsumalTO77vz3fvknZCjYRgptay8m+mp89LKVCiEaW5KMHOgTw3ceAHmvKVOBfXU+Z1Q4S4Dc25893pr6LYSrgYlI+0lSQ2mDl3mZi/d1HLN6p4DcKt41wqViTGUEy47gLRMxGVrjpv1UMiT2NdUXYze1pc5ou78cWOhhrYOtumOFol1SkHEkjNUMkzJjKCN0CPVYPcH5yBeo8MucwjeAQNBa1xexU/ZRkveRAnKDABytt+nok9xXLHeAbqeg6fv2WG2ac0nfy3HTjyWmjtem0Ad70XmL2pScxzQSSQR4SNRGpELZFUhyESEIDZgaSQJ4TaVIDjYWEMmoRaIbzm5Py91N2i/wtHn6f3I9FLYwAADQCB0VV7Z7SFOlUM95xDGRMgi5cI4X9ApUHNqEeXsVk6VkTG9qaAlkmYcCQLAxpPGUx2G6aDXFwcTBJBm4AF+gC5QSt2Fx9SnIY9zQQQYOoNtF08vg8dPy3v9/wB2Mi6jfctPZemcRtF9YiWtLndBDKftfoud9rMS/FYzE1i85C+aYGmRgyAzoLNn/VKuOxNujC4bFBrXOrPpkUjbUNIaCSZmTMrlDmub3XSCNQZlZMXSZMUnrVF1NOJtxlANNnAjzBO8XHSeqjheoC2JUip4sl5K9Kkg9a7eNy+muxWN+LhabuIB9V8yruH2MbQzYb4ZN2kj3kexCy9Stkx2J70dIQhCxjwQhCABCEIAEIWrE1gxpcdwRwAq2xWzPFObC7tLncL/ALutOz6Qc8vPhbfr6n57lok5S4zneel0xfSDWNpCJdEi0x5EQ4DeOErGvPK3++hHJls9pc51R0SbNsAQ3gd/7Km1KgaCTuWMhrQOFgoheXOAjSCfO8W9+gTrSLEqj4b6m58/7adEqxVR1SqBTflDDEiHCdXBwBlpsADEeIHVS9o4r4dMvmDDokEybkSBeIE9Cl+zcHkzuIIfUMNLgMwESdCYE5jAMaGJNwgYvrQypU4Ahvynq6PRVvDVYY95J4CBBGbujLm1IAcepTnbTg2k1gtInQmwgAQL6keUJRlAFNgAh7i45gN9gQRFy0Hwwb7hquTFze5hIabXNNriJhpzVSTH4RqPRNAz4dECwMRbibmPdLw3OW2Bzvm1hkZoDABcLOAkbtyb4rCioA1wBAMjkYInzuVWLplYipCl1NmEeF3r+z7Qo78O9urbcR+gmPVaVkixqkjBeEILh047vVeqydkjvB7ZERUsQNdzo+RXM+1m0/i1iJ7rJaOZmXnqfkFYNvY34VIkeI2b57z0CoRK7HhmDd5X7L8/vuZOpn9J6vFi+4s4DzME+XFRy4/uV2UjGS5WrE4ZlQQ9oPPePI7lIwuGLqdR2uQNn/VI15fVQRVMhVpS2JuhZiuz5Emm7NwBsR+vDck78M4AlzSI42/e/wBFdWunRa8TRa8Q8T8x5FZMnS3vEasnqUkBepzjdhECaZzcjE9NxSd7SDBBBGoNiskoSjyi6aZiuj/Yvj8mIfTnxQ76H6LnCsPYPGfCxtI7nEt9bj3ASMyuDGQdSPplC10Hy0HiAti5xqBCEIAEIQgASfa9XM9tMaC7o18k0xFUMaXHQBVd/el7pzOMjh8tyRnnSohk/BMD6mY+Fm/Qcen9lPwgzFzyIkwL2IFpiSOo1nRR20i1jaY8ToLjwB6GOojVMadMNAA0CIRpEo0YhwAJO4c/Qc1hTpw2fvam+h9d1h0RXMuDdw7x+nvfoFhtGuKTM1p3ZjlDjuE7kMBRtZ5q1GUQLTDgWNIcIzS0m4IHlv4XYNBLhrY5RN7C7jJ8o6DioWyKENLxma55gNc6S25k6CDYk2GgmTdMqJDZfq1rY10AuT529gq8gJtv1i+sGAW0Dp0I5b7uIPlyUGs4F1R24N+GzSBPd1DuTuBubqbh8M/4zi8Ab+M21Mc3O9FltGlD2uyDKO+4wNW6XjXUdVSXImW4bLo9938gDG26uI66pps/CNeHvcJJcQCCQcrO7YgzEhx6pZggGUMwkl0uuBJLtAY3kx6qx4OhkY1n4QB5wNVMEWgrFuMmkRBflO8tDmidxIIdzm6108XNwAf6TP8AtMO9k1xeMp0hNR7WD+YgfPVRWU8PiBLcj+bYkTuJFxYhXcPQs4kdwpv1jN6O+hUWrshv3CWn29N/WVOOyI8L3ET4anfEbwJ0S3tfiRhqBcxzg93daJkSRc97SBw5KcWKc5qMeWVa0q2c/wC0mLz1S2ZawloPHidOPySqmwkgAHpBNuSJUdtYl3DmNQRvXs8eNQgorsc2UtTtk04TK3vMdAMklkcRrNhcW5LxuBc68ZBlzNmSXXi0aHXWNFO2fj6tX+E+oC0EHLUBObdBI1AHevwCeYLZ7XNG4TZsXAH3jOpPFVlkceSyjfAowAdRZVZlD2vDAdWuk2AYIMkE+yRV8NAJJgyQWxdpHG9grrtTBiHPpyIO/wAQaIEHlN/JV3atABrXCAdIDT3gScxJ3wYHkQoxzT39SZKhTh6+U3uL25xr8lte0zcQdY89FlV2c8NzOpua3ibA8odc9FsqVc9QEj8M75m0jfwTrXYoaQN61YnDMqCHtB57x5FTjTGWoOGnRxH0UYKKUlTDgrW1dk/CGdrpbMX1E/NQsFXyVGO/C5rvykFM+0mKktpDd3nf8R8z6JOAuVmUdbUeDRG63Pqbs7ifiYdjuQTNUr7Ksd8TBsBMkNAPmLH5K6rjtU6NyBCEKABCFrxFYMaST/fkgBXtqtmc2mNNXfQLRgKAfU4tZ5H33/2UbOSHPPiebf8Aoi4/RO9m4fIwcTcrIvPKyvJJNMSHQJGhi4nmvHOABJ0AlZwtdS5DdwufoPW/RaCxrp04EmxOvmd3QQOiUY6qKzxRc3MJgkZgWkSC5r223EFpib66J1inQ0xBd90EgS7cATvSHZGCfSa57x/Fe4taHXIm9902JMWseKq0BurPzOO++VpuL/fO48BPIqF2qxvw8C8N/wCpDGzaQ7U/lDj1UuvTymO83N/DbILgPxOPGZHrwlVn7QsRL6NBm4TAsAXd1u8aAG3MWKXVFZuosn9jHPND4lRzi57jGYkkNYSxok7pk9Ux2k8kNaDBc4C2sDX6LXhKIYxrAbNAHssMrjWBjutbqdJJOnSPRLYuqVDBjMz6bN05j5MuP9xYp+19pMw9J1WoYA05k6AKLsZsvqO4ZWDp3nf+QH+lUztxtg1axptg0qctN9X3LnRwGl+fFOxrYbHgQ4/ajqzy+o4unfoIPhA5CbBGGe+m9tRji0s3A2JBNonlp9NNNOmwAEw4bi0AZgdxAvYkGOGilVaTtQd+m883RPrxcbHUsJOrbHxwrUWVAZkX3XGtty5p252t8fEENPcp91vAn7zvW3ROtm7R/wALs17v+pUe4Mn8UAOPSD6KhuK6/hWDd5X7L8mTqp7aTyUvdY3N5TB7SDBBB4Gyh4kX0/uu4jExzsx4DntDjBywA2QRBBl2oDQZVppYwZZlznQGjjaQAAOp6KsspspYUOJIrPPcgwcujg7+U39ltwG1ocHscKbsxgGYaA23eM5t4iFnyQ17oZF0O6W1Gk5HAw4wS4kwBaDPK3JKNtYgNzgS29mtuwy4HLJ4QD1Wp1WS4ggvgOA8ZcXGSIaIDhJJlQRj++TfIJLWPh4lwjvAiDMQiONJ2iXI0bVxlSs4ue6dwA0G+Ao1Cg4OaY+8LiNeHnyTB3wXuaS11E5hnc3vU8u8tB7wOlpIQ0MD35TnYwkh8QXCIbYaXn2Tk6VUUZrfUBNSdZIb63+qi4isGNc92jQT6bhzWTNOZMpJ2jxWlMebvoPr6Jeafw4NkwWpiV9Quc5zvE4yeXLoLdEQvGoXKNB137EsfZ9M7nGPJ1/nK66vnv7KMd8PGZdzh8j/AHX0GCufmVTZqxu4nqEISi4JRtx0wJtHKx4pq90Ak7kixNYElzrtnTmbRe3JKyvavUDTgaJc5gJmDv4b/krIEiwW2gXQQGA2Fok7+9oBYjnCb4fENeJaZCrjjpQVRnUfAJO5YYRpyy7U3N5idwXlXvODd2p/RZYp5DTly5tG5jAk6SmgJ9qO+NVZSaAQDdwcQWRcgtykOBiPUSN892vdHhGRgEaxc9BA6Fadn4T4Ye4iHvMQYN/MWIkzoDxusqVaJLe8AcrRIGc6uPnMoA2UKxjKRGUe3kdPcc1zQP8A8RtF9QElrXOdHFtPutHqAfVdB27tIU8LUrTAy92bXd3W28yFTOw2GGWpUmZOQHkzUe8dEmYrJu0jXX29Vc4lgY1swAbk2Jknd5JpsLaxqioXgDJGnCDJ15OUfaWwnS51IxMyyNZmcp3TfVStj7LNNjabjLqjxm5DUtH+lpvxcUhXZRarLDQqfBwjnmA4Mc8z+J0uj1MLkLcRmLjMuIdMgku3908zbquwdpKZ/wAJWAich1sBF5NxYLi/xjME7tAIn9xpotceDQMqTmtADRE3iZJA3xu1II/lUjPma0GIceHAWcNIJmN0dQlTHvnLlbJLfFBGhMAbtd3PyW5tZ1iWgWnU2JPhF7i030TMcHOSiu5DaStkra+MNQ06bdGCABvc7xHzmB0Uk4Vs06J0b36rgNLXEnyNufJQtmMguquBysvMxc2G8H0vot9S7Wg5s9dwLg2TDJsGsGttBfRemjBQioR4X7/05rlqbkyHtEvc4VHNcGu8BIIBa2wDTvhQy0SLLqz9i4fFOoFr5p0BlNAiLR95pgtJhszqAudbe2e+jVeH0jSBLiwajLNsrrzAUdP1Mcnl4YZMbjuKcS82Op0uZMAcNAFobWM3v56f2WOHJqVHGTkFgNxN5Pn+oUo0RFtVrTVCmj3AbSfRdmafPn5jeF7tGoHOc8Ny5oMcHGZjfG/qtLaEESba2UjNnqOdDRM+OTA0tBUUrsntRHwlQ6RPDjPDyUuq4k5Rc6uI05dBb0XraeraYgn7xFx5R4Qio8NbkZ/qdxPAckAR9oYwAZ3WaxgEDg35kkk+ZVIqVS4lzvE4yeXLponHaXFyW0huhz/+I+vQJKVzupnctK4Q/GqVnrULwL1Zy417MYv4eKou/mg+Tu79Qvp7AVc1Np4hfJzHEEEai48xcL6d7HYz4mGY7kPe6x9St0x+J7UPEIQso4gbVrw2AoIwgfSc0RnMGJieNyN9/ZNK+HngeR+hUCrhtwseB/cHebJM09VgJzgHsABlrQe6BuME3O+CY5wU+2NQLKeZ3idczaVpZiSCM4mON4366jdxUqpiWuyjdN/IbrbifqiMkTdm3CUyJc4d5xk8uASjalU1cQyi0S2CHkgECRfWQbbokEcCnFeocjiwBzoOUbidyg7OoZA58Ok91ocA2xM6RPiJ8RJAGquQbsQ+NLxDW75cbEnyFp5lRKo7waQPhtGhEg5fEYjUyALg3HMLfWq5QSDp3Wj8R1cRcSbngtNBmUSRAEOdrFiRTGp396JtAQBH29SZiKfwX1HUiCCSWy0nhOkSeINlU6vZLE0u/h35hxpPieeRxj5q5bSpOc1tOGvDiDVBguAJHeDSRAFzPEDW69wOx6bQ0MlkAGWHISIhsxa93HzUOCZWUFIozdt4qi7LWZmP8zTTcesR7JlsntXQNUOq5qeVpAzCQHOIB7zeTd/4irbi6D2tOZzKjALio0fMW9QqxXwODqCX0amHJMTThzfQA/8AilOKTKaZLhl0p1GVWd1wexw1BkEEcQua7e7CVmuc6gA9hNr94DmDr04Kf/8AyzwS7C4gOOohxpv65T56wvBtnaOGP8Vpe3/uMn0qUz85TE6La2uUVqhsevmyfBeTYFsGx3ngJ/VRcQw5vhgXBiOenr9Vd8T28mi8fCcyqRDSHNcyTaZkGwk6blUdk0vFVd4WA34uOg8/1XY8MxbPK/ZGfPkTqKJDqAa6nRzgAAPqE3bNjF/LkLhWXsZQNQV8Qw0zXMspNdoxoi5aLgH6c1WW6Na5xD8Q9uY/hYTEdbFMu3Gahiafwm/Caym0U3M7pcBM94axp/7W7KnP5ae7/HP9/wCCouvN6EvtviqjW4ao4GniRmD3MkC0QA7Qg6gSdSqZ2l21VxGT4tQFw7rbZZG/w2Dja/IK5Y7buKGBBrtpvbWBbTcbPH8zmxBsJBEahc3ofxKpf91ndbzO8/viOCt00KjTStNpNb+9enoGR72mTMPRDGho0Cs1Ck2nh5cM7fE6GiHZwABmIvBtLSHC9ilmx8LnfLgCwWdJAu4ENFyJuJgEEwUbZLQQxhgNHeaM0B+Yk+IAk333Gkp8vM1FClsrFxK9pEamZnQbx57l4EJxQzfWMQLNnQfrqo9eqGNLjoBPnyHNbQkPaLHQ5tNp0hzvMGWj6+iTmyfDg2ue3uXgtTogHBPc+XkS4mSO9lMTki14EdFsZg2tMEFxy5hJyi14IG/XQrS7HRdghxdmJmbidOV1H+O619JjlOq4tZHyzXsT6tEGi1zQNLwG6gwZcTPQJbCCV4VeMaKtmS7v9jmOz4UNOrZH5SQPaFwZdS+xPHw+pTJ3g/mEfT3SuoVxGYuTtSEIWE0AsXsBsRKyQgCLVwvC/I6+v6yoVTC8CWnhx+hTdYvYDYiVWUE+QEwc5h4cY06gqQMXIl0W0ibk2kxpAPnqpVTDcLjgfodQoVXDieB58+B0IS9Mo8bgbauGaWyHfwwDIid+YkOFwZA9FgW93vENgh750zHwt6d0c7cVHktMkcCYm8XuJ8lIp4hrgW1GgtcSTvBk7wenopU09gshYAmq91RwDQHHwuD2mGhrnNIaDBECJN+BCeUGQL6m58+HQQOih4SgBDWiG+IjgJ7ovxMu9lPcYEnQJgCjbrie7u89VB2Vh5eC4d0X9OKm4ypLo37/ADMW6COpWVSgA1rB4qmvJu/981mcNWSyK3MsNgWVS6q9o73h3ENGl/dbzgXDwVHR+F/fHvf3U2myAANAlXavaRoYZ72+I91vIutPS56LZCDnJRXcG6VnOO1mM+LiHNa1nc7v8MQHkeJ3Ph0UB+emxrKjCGFxMWa5xA0J1tIMEJz2ZqNLYJIc133Ylwcc0mfERldru9tnafDsLX5M0tdmJIaBAOSCW2zQ5ttYZpa/oMbjjaxJbI58k5XMrWLxGd5doNw/CBoFa8J26PwwzEUG1iNHEgTG8gtInmFTEStGTBDIkpLgXHJKLtEjtj2hfinNzOFP7tNjRIaDrzvFz5JJTp/xG02SGMu4C8kzAk3K8OLBLqjgMrLMMGZ8t6ddmdmkmTmMd9zm/j1aCS05RbeLQoSjBbcIs23zyNNnVW06Tw5jmOaDnJYSXZicmtomBDmkb5SR73PcSZc5xk2kk6mwTXtBisxawZSB3pBkgu1bZxaNJhtrzZRsCzIw1Tusz+rz3cPVTDZau7Kv0IJCxXpKE0oa69YMa57tAJKo9WqXOLneJxk9d3QWT3tLipLaQ/qd/wAR636BIqbC4w0Fx4AEn2XN6nJqlXZGjHGl7ni9CbYPsxi6vhoP83d353Vh2f8AZfi6kZi1g6uP0WN5YLuOUJPsUsrFdd2f9jw1q1HnlIaPYT7qz7P+zLB04JptceJGb5pb6iK4LLEz5/o0HPMMa539IJ+S6V9lnZzEMrfFe0tBgQdYBmTwXWcL2eoU/CwegTGlRa3wgDySJ5nJUMjjS3PYKFmhJGAhCEACEIQALxzQdV6hAEapheHodOh1ChVMNB/Cfb10Psmy8IlVcU+QE8uZx8x+nBb/APGyL+dp73BulrxrClPw34fQ3H9uih18Px7p/wBp6/qqaZR4A1YGnmdJuOPHeT6n3UrADO51U6Gzf6R+uvVaq7crG0we9UsT/KNT++KY0qYaABoFaEaQGahbX2c3EUnUn6HQjVpGhCmoTE2naBqzlm0OzmJwmZzAHs/EGh0QZBymYI4quYnEPeZe5zjzJMdNy7skO2uymHxEnLkf+JkCfMaFdPB4jT+Yr+65Ms+nv+LOQqFtOuWthviJAtcgOtPLzVu212QxFCSB8Rn4m6jzG5Vp9AEzHeHnziRviT6rrQyxyRuDsyuDi/Mhfh6UObSHhYJfYEFxuB9VbsLQdRZnzNcyA8jITDiO4WukTc5SWmROiVdnMAA8d6XA57gE1CCO6GyJtumYG8qV2sx2QZby25k+IuALQRA0/mGZVlu9P9k/cgOl7ybZnEncBJM+QC34+pcMiA0ARYmRrJGu/wBV7s2i5tL4zjDhDbCzjvEHppwKX4yvla52/dzcdAmXb9ilGwr1rSYAEk2A4k6BSdjYZrKTn1O9YwDBlxN7HdJAtpdWH7PtkfGxHxHDuUr+b/ujpc9AlZ86x43L9stDHqkkNdjfZnhw0PrtD6rrvJvc7gCYAGnRWnB9m8PTENpgdITdC8y5N8nTSS4NNPCsbo0DotoC9QoJBCEIAEIQgAQhCABCEIAEIQgAQhCABCEIAEEIQgDUzDtDswF1tQhAAhCEACEIQAJFtrspQxEktyP/ABNt6jQp6hWjOUXcXRDSapnJNt9j69CXAfEYPvN1Hm3UKr18OHEFwMtMjXXmF9BpDtrsnh8RJLcj/wATYHqNCunh8Sa2yq/uZp9N3icoxuIDg1rJytG/Unf5JUwfFrAC4ZvF+8eQ4C6tu2+x9ehJA+Iz8TZJHmNyRYR/w3SGtPEEcd/I811MeSGSNwdmWUXF+Y346xbTbeI0nvE8uPrquudltkDDYdjPvkS88XHX006KhdgNk/HxPxXCWUr33vPhHONfRdUXG8Qzap6Fwv8ATZ08KWp9wQhC55oBCEIAEIQgAQhCABCEIAEIQgAQhCABCEIAEIQgAQhCABCEIAEIQgAQhCABCEIAEIQgASDbfZfDVu85mV3Fndnz3FCFaMnF3F0Q0nyMtkbLp4emGUmw3U7ySd5O9TUIVSQQhCABCEIAEIQgAQhCABCEIA//2Q=="/>
          <p:cNvSpPr>
            <a:spLocks noChangeAspect="1" noChangeArrowheads="1"/>
          </p:cNvSpPr>
          <p:nvPr/>
        </p:nvSpPr>
        <p:spPr bwMode="auto">
          <a:xfrm>
            <a:off x="346473" y="10585"/>
            <a:ext cx="342900" cy="406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15" name="AutoShape 10" descr="http://images.by.prom.st/16263252_igh0zt_ios7_st__other_mail.ico"/>
          <p:cNvSpPr>
            <a:spLocks noChangeAspect="1" noChangeArrowheads="1"/>
          </p:cNvSpPr>
          <p:nvPr/>
        </p:nvSpPr>
        <p:spPr bwMode="auto">
          <a:xfrm>
            <a:off x="517922" y="213784"/>
            <a:ext cx="342900" cy="406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27" name="Título 3"/>
          <p:cNvSpPr txBox="1">
            <a:spLocks/>
          </p:cNvSpPr>
          <p:nvPr/>
        </p:nvSpPr>
        <p:spPr>
          <a:xfrm>
            <a:off x="1032271" y="251258"/>
            <a:ext cx="5757788" cy="774491"/>
          </a:xfrm>
          <a:prstGeom prst="rect">
            <a:avLst/>
          </a:prstGeom>
        </p:spPr>
        <p:txBody>
          <a:bodyPr vert="horz" lIns="91429" tIns="45715" rIns="91429" bIns="45715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2400" b="1" dirty="0" smtClean="0">
                <a:solidFill>
                  <a:schemeClr val="accent3"/>
                </a:solidFill>
                <a:latin typeface="Calibri Light" panose="020F0302020204030204" pitchFamily="34" charset="0"/>
                <a:cs typeface="Microsoft Sans Serif" panose="020B0604020202020204" pitchFamily="34" charset="0"/>
              </a:rPr>
              <a:t>O ESTATUTO DA PESSOA COM DEFICIÊNCIA   </a:t>
            </a:r>
          </a:p>
          <a:p>
            <a:pPr algn="l"/>
            <a:r>
              <a:rPr lang="pt-BR" sz="2400" dirty="0" smtClean="0">
                <a:solidFill>
                  <a:schemeClr val="accent3"/>
                </a:solidFill>
              </a:rPr>
              <a:t> </a:t>
            </a:r>
            <a:endParaRPr lang="pt-BR" sz="2400" dirty="0">
              <a:solidFill>
                <a:schemeClr val="accent3"/>
              </a:solidFill>
            </a:endParaRPr>
          </a:p>
          <a:p>
            <a:pPr algn="l"/>
            <a:endParaRPr lang="pt-BR" sz="2400" dirty="0">
              <a:solidFill>
                <a:schemeClr val="accent3"/>
              </a:solidFill>
              <a:latin typeface="Calibri Light" panose="020F0302020204030204" pitchFamily="34" charset="0"/>
              <a:cs typeface="Microsoft Sans Serif" panose="020B0604020202020204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0" y="1103120"/>
            <a:ext cx="10256068" cy="288032"/>
            <a:chOff x="0" y="980728"/>
            <a:chExt cx="10287000" cy="288032"/>
          </a:xfrm>
        </p:grpSpPr>
        <p:sp>
          <p:nvSpPr>
            <p:cNvPr id="18" name="Rectangle 17"/>
            <p:cNvSpPr/>
            <p:nvPr/>
          </p:nvSpPr>
          <p:spPr>
            <a:xfrm>
              <a:off x="895028" y="980728"/>
              <a:ext cx="9391972" cy="288032"/>
            </a:xfrm>
            <a:prstGeom prst="rect">
              <a:avLst/>
            </a:prstGeom>
            <a:ln w="57150" cmpd="sng">
              <a:solidFill>
                <a:schemeClr val="bg1">
                  <a:lumMod val="90000"/>
                </a:schemeClr>
              </a:solidFill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0" y="980728"/>
              <a:ext cx="895028" cy="288032"/>
            </a:xfrm>
            <a:prstGeom prst="rect">
              <a:avLst/>
            </a:prstGeom>
            <a:solidFill>
              <a:schemeClr val="accent4">
                <a:lumMod val="90000"/>
                <a:lumOff val="10000"/>
              </a:schemeClr>
            </a:solidFill>
            <a:ln w="57150" cmpd="sng">
              <a:solidFill>
                <a:srgbClr val="E0E0E0"/>
              </a:solidFill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/>
              </a:endParaRPr>
            </a:p>
          </p:txBody>
        </p:sp>
      </p:grpSp>
      <p:pic>
        <p:nvPicPr>
          <p:cNvPr id="36" name="Picture 4" descr="http://3.bp.blogspot.com/-DAaWWLhlNVM/UZFjHrKsc0I/AAAAAAAAVcY/42CLjv4ZszY/s1600/CAU-BR-logo-03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9804" y="230905"/>
            <a:ext cx="2151782" cy="63150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46472" y="2801369"/>
            <a:ext cx="9685113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60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pt-BR" sz="3200" dirty="0" smtClean="0">
              <a:solidFill>
                <a:schemeClr val="accent3"/>
              </a:solidFill>
            </a:endParaRPr>
          </a:p>
          <a:p>
            <a:pPr algn="ctr"/>
            <a:r>
              <a:rPr lang="pt-BR" sz="3200" dirty="0" smtClean="0">
                <a:solidFill>
                  <a:schemeClr val="accent3"/>
                </a:solidFill>
              </a:rPr>
              <a:t> </a:t>
            </a:r>
            <a:endParaRPr lang="pt-BR" sz="3200" dirty="0">
              <a:solidFill>
                <a:schemeClr val="accent3"/>
              </a:solidFill>
            </a:endParaRPr>
          </a:p>
          <a:p>
            <a:pPr algn="ctr"/>
            <a:endParaRPr lang="pt-BR" sz="3200" dirty="0">
              <a:solidFill>
                <a:schemeClr val="accent3"/>
              </a:solidFill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51212" y="1772816"/>
            <a:ext cx="4949504" cy="3293666"/>
          </a:xfrm>
          <a:prstGeom prst="rect">
            <a:avLst/>
          </a:prstGeom>
        </p:spPr>
      </p:pic>
      <p:sp>
        <p:nvSpPr>
          <p:cNvPr id="4" name="Retângulo 3"/>
          <p:cNvSpPr/>
          <p:nvPr/>
        </p:nvSpPr>
        <p:spPr>
          <a:xfrm>
            <a:off x="346472" y="5229200"/>
            <a:ext cx="962156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 smtClean="0">
                <a:solidFill>
                  <a:schemeClr val="accent3"/>
                </a:solidFill>
              </a:rPr>
              <a:t>   </a:t>
            </a:r>
            <a:r>
              <a:rPr lang="pt-BR" sz="2800" dirty="0">
                <a:solidFill>
                  <a:schemeClr val="accent3"/>
                </a:solidFill>
              </a:rPr>
              <a:t>Quando é negado a um homem o direito de viver a vida que acredita, ele não tem escolha</a:t>
            </a:r>
            <a:r>
              <a:rPr lang="pt-BR" sz="2800" dirty="0" smtClean="0">
                <a:solidFill>
                  <a:schemeClr val="accent3"/>
                </a:solidFill>
              </a:rPr>
              <a:t>, a </a:t>
            </a:r>
            <a:r>
              <a:rPr lang="pt-BR" sz="2800" dirty="0">
                <a:solidFill>
                  <a:schemeClr val="accent3"/>
                </a:solidFill>
              </a:rPr>
              <a:t>não ser se tornar um fora da lei</a:t>
            </a:r>
            <a:r>
              <a:rPr lang="pt-BR" sz="3200" dirty="0">
                <a:solidFill>
                  <a:schemeClr val="accent3"/>
                </a:solidFill>
              </a:rPr>
              <a:t>.</a:t>
            </a:r>
            <a:r>
              <a:rPr lang="pt-BR" dirty="0" smtClean="0">
                <a:solidFill>
                  <a:schemeClr val="accent3"/>
                </a:solidFill>
              </a:rPr>
              <a:t>      Nelson Mandela</a:t>
            </a:r>
            <a:endParaRPr lang="pt-BR" dirty="0">
              <a:solidFill>
                <a:schemeClr val="accent3"/>
              </a:solidFill>
            </a:endParaRPr>
          </a:p>
        </p:txBody>
      </p:sp>
      <p:sp>
        <p:nvSpPr>
          <p:cNvPr id="14" name="Retângulo 13"/>
          <p:cNvSpPr/>
          <p:nvPr/>
        </p:nvSpPr>
        <p:spPr>
          <a:xfrm>
            <a:off x="-65362" y="-53510"/>
            <a:ext cx="112082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7200" dirty="0" smtClean="0"/>
              <a:t>17</a:t>
            </a:r>
            <a:endParaRPr lang="pt-BR" sz="7200" dirty="0"/>
          </a:p>
        </p:txBody>
      </p:sp>
    </p:spTree>
    <p:extLst>
      <p:ext uri="{BB962C8B-B14F-4D97-AF65-F5344CB8AC3E}">
        <p14:creationId xmlns:p14="http://schemas.microsoft.com/office/powerpoint/2010/main" val="3377324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2637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6000">
              <a:srgbClr val="213F3E"/>
            </a:gs>
            <a:gs pos="64000">
              <a:srgbClr val="346261"/>
            </a:gs>
            <a:gs pos="42000">
              <a:srgbClr val="3E7675"/>
            </a:gs>
            <a:gs pos="0">
              <a:srgbClr val="899F9E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C:\Users\leticia.vieira\Pictures\CAU-BR-logo-negativo-03-01.jpg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016E73"/>
              </a:clrFrom>
              <a:clrTo>
                <a:srgbClr val="016E73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47" t="11058" r="4387" b="10312"/>
          <a:stretch/>
        </p:blipFill>
        <p:spPr bwMode="auto">
          <a:xfrm>
            <a:off x="2466975" y="2564904"/>
            <a:ext cx="4699882" cy="1863638"/>
          </a:xfrm>
          <a:prstGeom prst="rect">
            <a:avLst/>
          </a:prstGeom>
          <a:noFill/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7281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data:image/jpeg;base64,/9j/4AAQSkZJRgABAQAAAQABAAD/2wCEAAkGBxQTEhQUExQWFhQXGBgaFxcXGBcYGBQYFxkaFhgXFxgYHCggGRolHRoXITEhJSkrLi4uGB8zODMvNygtLisBCgoKDg0OGxAQGywkICUsLCwsNCwsLCwsLCwvLCwsLCwsLCwsLCwsLCwsLCwsLCwsLCwsLCwsLCwsLCwsLCwsLP/AABEIAMQBAQMBIgACEQEDEQH/xAAcAAACAgMBAQAAAAAAAAAAAAAABQQGAgMHAQj/xABBEAABAwIDBQYDBgQFBAMBAAABAAIRAyEEEjEFQVFhgQYiMnGRoROxwQdCUpLR8CNicuEUM4KiwkNjsvFTc5MW/8QAGgEAAgMBAQAAAAAAAAAAAAAAAAMBAgQFBv/EACsRAAICAQMCBAYDAQAAAAAAAAABAhEDEiExBEEFIlFxEyNCYcHwMpGx4f/aAAwDAQACEQMRAD8A7ihCEACEIQAIQhAAhC1YirlaSgDahLMNtKdfbqmFOqDoVWMlLgDNCEKwHjiqtje2dGjXfSc10NMFzYdeATLd0TulWLHYgU2OedGgk+QErmXZvZjMVUq1KzJBkkSfFUMk2OogpM5Uxc5NUkdB2dt+hW/y6rCfwk5XflddMg9c6xvYhutGq5vJ4Dh62I91EZh9o4XwOc9o/C74jfyOuPRQsrI+I1/JHUkLnOC+0F7Tlr0gXb8ssd+V36qy7P7X4WpA+JkJ3VBl99PdMWRF1OL4ZYULWysCARcHeLj1CzBVrLHqEIUgCEIQAIQgoAEJTtLtNhKH+biKTeWYE/lElV8/als/OGCo8yQM3w3BoneZgx0VlCT4RDaRdkLCjVDgHNMgrNVJBCEIAEIQgAQhCABCEIAEIQgASja9eSGDr01/fJT8ZiQxt9TMJVge++T5x8vO/wAknLL6SCWMCMgBkH16dLDooppPp3H9vXd19U2csJVXFdiaI1HaP4rfv0KnU6wOhS2tSzOcGtECJ5uN4G6QIvz1WgMcHAAwSdDu8vbT1UqclyBC+0DH/DwxaLmo4Mjlq72B9VE7F4bLhmuvNQl3TRvsAlfb+uamJpUGm4Gn8zyAJ6AepurbSpBjGtGjQGjyAhUk7FPeT+xmBuWFam8xkE8bT5CJB+ei9w9cEubeWkT1Egjlr6Jpg2Q3zP8AZTCOplkrK5imB/drUg7lAd7OAcOgSfEdlMM+fhudSd+EE+7H3V6xdam0fxC2OBvPRLXOw9S2Yjk4HL6PEeis8T7Mh40yjv2BjMOZoVM39JyO6tNiVsods8VQtiaeaPxs+GT5OAg+iub9kPb4Hnym3o6fYhRa7agEVKbXN32j2dLf9ypUkU0SXDNOze3OHqRnzUzz7zfUforDhMcyoJpva8fyuBVSq9ncNVBIpmkZ+5LPbwnolOJ7I1mHNQrAxpmljvztMFWWRkqclyi1dpO2NDBf5rK5/oovLf8A9CAz3VF2h9tP/wAGGngaj/o0fVT27ax+GtVa5zN+doqNI/raZ9Vuw2y8BtCnWqVsIykaYzPq0jkJsSSS2NwJvK048uP6kGty2TKHtL7Uto1PDUZSH/bY2fV8lVfaO2cRX/zq9Wpyc9xH5dPZQi4EktByknLOuWe7POF7C6ShFcIU5N8mDRwWwBYQs2uVip9F/Ztj/i4OmSZIaJ8wIPurYuU/YntCWPpk+FxjyN/1XVlzJqpNGyLtAhCFUkEIQgAQhCABCEIAEIWjHYgU2F3DTz3IboBLtqoX1MrdGi/Cf38ljsdhzW3G53EcFGEht5zP8tD7p/g6GRgbv3+axJa5WVW7NxWqvUytJieA4k2A6mAtkrU7vPHBt/8AUdB0F+oTy57h6WVoBudSeJNyfVbDr5X8ihQ9p1ctJ381rc9esSggo+yKLq+0HVXAgS6oMwI7oGSnEjTQ9Crm/jG75blFwWKzH4j8rS6GNGml4Em+oWjH4tzhUYNAQyRmmTOaYFrDd+IaJTYlbG/ZNM5S4iHPcTBEb4H75p7WeKbCdzR6wFCwNAAsaNGj5CPmstvPilEeJwHl976R1TsS2sZHgQVHlxLnXJ1/fBYoQmlhvsPGGfhu0+7yjUfonarGyac1mcpPoCPqrFiamVpO+LeZsPdAC3KMziAILjy07v0UfEPylsC5MdLkn2PqpOgjkoze9U5Nb7uP6NH5lkbsWxL2zxnw8M5u+oQwf+TvPugpHtvENwuw3zZ2KOS2pFUZSQP/AK2uK2dt6xqYilQaJ0/NUcAPQAHqk/2x1c1XC4NhhlGnncAJMu7lO3k135k7BFOSsouWzl7gJMGRukQY5gLwFTxhWAjMbXzA2O8CLayNFicQ0Whp4wIm5BvrcH1AXX1+iFURYWMKTiMUHCA20kidRJ5W0gdFGBVlfcC7/ZJj/h4wtmzx7tP6Er6CBXy12ZxXwsVRfwcB+bu/VfT2Bq5qbTxCxdQqlZoxPY3oQhIGAhCEACEIQAIQhAAkG2qxe8U26NueEpzi64YxzjuHvuVYDnQZHj3zx/fqs+eVLSQyXsumalTO77vz3fvknZCjYRgptay8m+mp89LKVCiEaW5KMHOgTw3ceAHmvKVOBfXU+Z1Q4S4Dc25893pr6LYSrgYlI+0lSQ2mDl3mZi/d1HLN6p4DcKt41wqViTGUEy47gLRMxGVrjpv1UMiT2NdUXYze1pc5ou78cWOhhrYOtumOFol1SkHEkjNUMkzJjKCN0CPVYPcH5yBeo8MucwjeAQNBa1xexU/ZRkveRAnKDABytt+nok9xXLHeAbqeg6fv2WG2ac0nfy3HTjyWmjtem0Ad70XmL2pScxzQSSQR4SNRGpELZFUhyESEIDZgaSQJ4TaVIDjYWEMmoRaIbzm5Py91N2i/wtHn6f3I9FLYwAADQCB0VV7Z7SFOlUM95xDGRMgi5cI4X9ApUHNqEeXsVk6VkTG9qaAlkmYcCQLAxpPGUx2G6aDXFwcTBJBm4AF+gC5QSt2Fx9SnIY9zQQQYOoNtF08vg8dPy3v9/wB2Mi6jfctPZemcRtF9YiWtLndBDKftfoud9rMS/FYzE1i85C+aYGmRgyAzoLNn/VKuOxNujC4bFBrXOrPpkUjbUNIaCSZmTMrlDmub3XSCNQZlZMXSZMUnrVF1NOJtxlANNnAjzBO8XHSeqjheoC2JUip4sl5K9Kkg9a7eNy+muxWN+LhabuIB9V8yruH2MbQzYb4ZN2kj3kexCy9Stkx2J70dIQhCxjwQhCABCEIAEIWrE1gxpcdwRwAq2xWzPFObC7tLncL/ALutOz6Qc8vPhbfr6n57lok5S4zneel0xfSDWNpCJdEi0x5EQ4DeOErGvPK3++hHJls9pc51R0SbNsAQ3gd/7Km1KgaCTuWMhrQOFgoheXOAjSCfO8W9+gTrSLEqj4b6m58/7adEqxVR1SqBTflDDEiHCdXBwBlpsADEeIHVS9o4r4dMvmDDokEybkSBeIE9Cl+zcHkzuIIfUMNLgMwESdCYE5jAMaGJNwgYvrQypU4Ahvynq6PRVvDVYY95J4CBBGbujLm1IAcepTnbTg2k1gtInQmwgAQL6keUJRlAFNgAh7i45gN9gQRFy0Hwwb7hquTFze5hIabXNNriJhpzVSTH4RqPRNAz4dECwMRbibmPdLw3OW2Bzvm1hkZoDABcLOAkbtyb4rCioA1wBAMjkYInzuVWLplYipCl1NmEeF3r+z7Qo78O9urbcR+gmPVaVkixqkjBeEILh047vVeqydkjvB7ZERUsQNdzo+RXM+1m0/i1iJ7rJaOZmXnqfkFYNvY34VIkeI2b57z0CoRK7HhmDd5X7L8/vuZOpn9J6vFi+4s4DzME+XFRy4/uV2UjGS5WrE4ZlQQ9oPPePI7lIwuGLqdR2uQNn/VI15fVQRVMhVpS2JuhZiuz5Emm7NwBsR+vDck78M4AlzSI42/e/wBFdWunRa8TRa8Q8T8x5FZMnS3vEasnqUkBepzjdhECaZzcjE9NxSd7SDBBBGoNiskoSjyi6aZiuj/Yvj8mIfTnxQ76H6LnCsPYPGfCxtI7nEt9bj3ASMyuDGQdSPplC10Hy0HiAti5xqBCEIAEIQgASfa9XM9tMaC7o18k0xFUMaXHQBVd/el7pzOMjh8tyRnnSohk/BMD6mY+Fm/Qcen9lPwgzFzyIkwL2IFpiSOo1nRR20i1jaY8ToLjwB6GOojVMadMNAA0CIRpEo0YhwAJO4c/Qc1hTpw2fvam+h9d1h0RXMuDdw7x+nvfoFhtGuKTM1p3ZjlDjuE7kMBRtZ5q1GUQLTDgWNIcIzS0m4IHlv4XYNBLhrY5RN7C7jJ8o6DioWyKENLxma55gNc6S25k6CDYk2GgmTdMqJDZfq1rY10AuT529gq8gJtv1i+sGAW0Dp0I5b7uIPlyUGs4F1R24N+GzSBPd1DuTuBubqbh8M/4zi8Ab+M21Mc3O9FltGlD2uyDKO+4wNW6XjXUdVSXImW4bLo9938gDG26uI66pps/CNeHvcJJcQCCQcrO7YgzEhx6pZggGUMwkl0uuBJLtAY3kx6qx4OhkY1n4QB5wNVMEWgrFuMmkRBflO8tDmidxIIdzm6108XNwAf6TP8AtMO9k1xeMp0hNR7WD+YgfPVRWU8PiBLcj+bYkTuJFxYhXcPQs4kdwpv1jN6O+hUWrshv3CWn29N/WVOOyI8L3ET4anfEbwJ0S3tfiRhqBcxzg93daJkSRc97SBw5KcWKc5qMeWVa0q2c/wC0mLz1S2ZawloPHidOPySqmwkgAHpBNuSJUdtYl3DmNQRvXs8eNQgorsc2UtTtk04TK3vMdAMklkcRrNhcW5LxuBc68ZBlzNmSXXi0aHXWNFO2fj6tX+E+oC0EHLUBObdBI1AHevwCeYLZ7XNG4TZsXAH3jOpPFVlkceSyjfAowAdRZVZlD2vDAdWuk2AYIMkE+yRV8NAJJgyQWxdpHG9grrtTBiHPpyIO/wAQaIEHlN/JV3atABrXCAdIDT3gScxJ3wYHkQoxzT39SZKhTh6+U3uL25xr8lte0zcQdY89FlV2c8NzOpua3ibA8odc9FsqVc9QEj8M75m0jfwTrXYoaQN61YnDMqCHtB57x5FTjTGWoOGnRxH0UYKKUlTDgrW1dk/CGdrpbMX1E/NQsFXyVGO/C5rvykFM+0mKktpDd3nf8R8z6JOAuVmUdbUeDRG63Pqbs7ifiYdjuQTNUr7Ksd8TBsBMkNAPmLH5K6rjtU6NyBCEKABCFrxFYMaST/fkgBXtqtmc2mNNXfQLRgKAfU4tZ5H33/2UbOSHPPiebf8Aoi4/RO9m4fIwcTcrIvPKyvJJNMSHQJGhi4nmvHOABJ0AlZwtdS5DdwufoPW/RaCxrp04EmxOvmd3QQOiUY6qKzxRc3MJgkZgWkSC5r223EFpib66J1inQ0xBd90EgS7cATvSHZGCfSa57x/Fe4taHXIm9902JMWseKq0BurPzOO++VpuL/fO48BPIqF2qxvw8C8N/wCpDGzaQ7U/lDj1UuvTymO83N/DbILgPxOPGZHrwlVn7QsRL6NBm4TAsAXd1u8aAG3MWKXVFZuosn9jHPND4lRzi57jGYkkNYSxok7pk9Ux2k8kNaDBc4C2sDX6LXhKIYxrAbNAHssMrjWBjutbqdJJOnSPRLYuqVDBjMz6bN05j5MuP9xYp+19pMw9J1WoYA05k6AKLsZsvqO4ZWDp3nf+QH+lUztxtg1axptg0qctN9X3LnRwGl+fFOxrYbHgQ4/ajqzy+o4unfoIPhA5CbBGGe+m9tRji0s3A2JBNonlp9NNNOmwAEw4bi0AZgdxAvYkGOGilVaTtQd+m883RPrxcbHUsJOrbHxwrUWVAZkX3XGtty5p252t8fEENPcp91vAn7zvW3ROtm7R/wALs17v+pUe4Mn8UAOPSD6KhuK6/hWDd5X7L8mTqp7aTyUvdY3N5TB7SDBBB4Gyh4kX0/uu4jExzsx4DntDjBywA2QRBBl2oDQZVppYwZZlznQGjjaQAAOp6KsspspYUOJIrPPcgwcujg7+U39ltwG1ocHscKbsxgGYaA23eM5t4iFnyQ17oZF0O6W1Gk5HAw4wS4kwBaDPK3JKNtYgNzgS29mtuwy4HLJ4QD1Wp1WS4ggvgOA8ZcXGSIaIDhJJlQRj++TfIJLWPh4lwjvAiDMQiONJ2iXI0bVxlSs4ue6dwA0G+Ao1Cg4OaY+8LiNeHnyTB3wXuaS11E5hnc3vU8u8tB7wOlpIQ0MD35TnYwkh8QXCIbYaXn2Tk6VUUZrfUBNSdZIb63+qi4isGNc92jQT6bhzWTNOZMpJ2jxWlMebvoPr6Jeafw4NkwWpiV9Quc5zvE4yeXLoLdEQvGoXKNB137EsfZ9M7nGPJ1/nK66vnv7KMd8PGZdzh8j/AHX0GCufmVTZqxu4nqEISi4JRtx0wJtHKx4pq90Ak7kixNYElzrtnTmbRe3JKyvavUDTgaJc5gJmDv4b/krIEiwW2gXQQGA2Fok7+9oBYjnCb4fENeJaZCrjjpQVRnUfAJO5YYRpyy7U3N5idwXlXvODd2p/RZYp5DTly5tG5jAk6SmgJ9qO+NVZSaAQDdwcQWRcgtykOBiPUSN892vdHhGRgEaxc9BA6Fadn4T4Ye4iHvMQYN/MWIkzoDxusqVaJLe8AcrRIGc6uPnMoA2UKxjKRGUe3kdPcc1zQP8A8RtF9QElrXOdHFtPutHqAfVdB27tIU8LUrTAy92bXd3W28yFTOw2GGWpUmZOQHkzUe8dEmYrJu0jXX29Vc4lgY1swAbk2Jknd5JpsLaxqioXgDJGnCDJ15OUfaWwnS51IxMyyNZmcp3TfVStj7LNNjabjLqjxm5DUtH+lpvxcUhXZRarLDQqfBwjnmA4Mc8z+J0uj1MLkLcRmLjMuIdMgku3908zbquwdpKZ/wAJWAich1sBF5NxYLi/xjME7tAIn9xpotceDQMqTmtADRE3iZJA3xu1II/lUjPma0GIceHAWcNIJmN0dQlTHvnLlbJLfFBGhMAbtd3PyW5tZ1iWgWnU2JPhF7i030TMcHOSiu5DaStkra+MNQ06bdGCABvc7xHzmB0Uk4Vs06J0b36rgNLXEnyNufJQtmMguquBysvMxc2G8H0vot9S7Wg5s9dwLg2TDJsGsGttBfRemjBQioR4X7/05rlqbkyHtEvc4VHNcGu8BIIBa2wDTvhQy0SLLqz9i4fFOoFr5p0BlNAiLR95pgtJhszqAudbe2e+jVeH0jSBLiwajLNsrrzAUdP1Mcnl4YZMbjuKcS82Op0uZMAcNAFobWM3v56f2WOHJqVHGTkFgNxN5Pn+oUo0RFtVrTVCmj3AbSfRdmafPn5jeF7tGoHOc8Ny5oMcHGZjfG/qtLaEESba2UjNnqOdDRM+OTA0tBUUrsntRHwlQ6RPDjPDyUuq4k5Rc6uI05dBb0XraeraYgn7xFx5R4Qio8NbkZ/qdxPAckAR9oYwAZ3WaxgEDg35kkk+ZVIqVS4lzvE4yeXLponHaXFyW0huhz/+I+vQJKVzupnctK4Q/GqVnrULwL1Zy417MYv4eKou/mg+Tu79Qvp7AVc1Np4hfJzHEEEai48xcL6d7HYz4mGY7kPe6x9St0x+J7UPEIQso4gbVrw2AoIwgfSc0RnMGJieNyN9/ZNK+HngeR+hUCrhtwseB/cHebJM09VgJzgHsABlrQe6BuME3O+CY5wU+2NQLKeZ3idczaVpZiSCM4mON4366jdxUqpiWuyjdN/IbrbifqiMkTdm3CUyJc4d5xk8uASjalU1cQyi0S2CHkgECRfWQbbokEcCnFeocjiwBzoOUbidyg7OoZA58Ok91ocA2xM6RPiJ8RJAGquQbsQ+NLxDW75cbEnyFp5lRKo7waQPhtGhEg5fEYjUyALg3HMLfWq5QSDp3Wj8R1cRcSbngtNBmUSRAEOdrFiRTGp396JtAQBH29SZiKfwX1HUiCCSWy0nhOkSeINlU6vZLE0u/h35hxpPieeRxj5q5bSpOc1tOGvDiDVBguAJHeDSRAFzPEDW69wOx6bQ0MlkAGWHISIhsxa93HzUOCZWUFIozdt4qi7LWZmP8zTTcesR7JlsntXQNUOq5qeVpAzCQHOIB7zeTd/4irbi6D2tOZzKjALio0fMW9QqxXwODqCX0amHJMTThzfQA/8AilOKTKaZLhl0p1GVWd1wexw1BkEEcQua7e7CVmuc6gA9hNr94DmDr04Kf/8AyzwS7C4gOOohxpv65T56wvBtnaOGP8Vpe3/uMn0qUz85TE6La2uUVqhsevmyfBeTYFsGx3ngJ/VRcQw5vhgXBiOenr9Vd8T28mi8fCcyqRDSHNcyTaZkGwk6blUdk0vFVd4WA34uOg8/1XY8MxbPK/ZGfPkTqKJDqAa6nRzgAAPqE3bNjF/LkLhWXsZQNQV8Qw0zXMspNdoxoi5aLgH6c1WW6Na5xD8Q9uY/hYTEdbFMu3Gahiafwm/Caym0U3M7pcBM94axp/7W7KnP5ae7/HP9/wCCouvN6EvtviqjW4ao4GniRmD3MkC0QA7Qg6gSdSqZ2l21VxGT4tQFw7rbZZG/w2Dja/IK5Y7buKGBBrtpvbWBbTcbPH8zmxBsJBEahc3ofxKpf91ndbzO8/viOCt00KjTStNpNb+9enoGR72mTMPRDGho0Cs1Ck2nh5cM7fE6GiHZwABmIvBtLSHC9ilmx8LnfLgCwWdJAu4ENFyJuJgEEwUbZLQQxhgNHeaM0B+Yk+IAk333Gkp8vM1FClsrFxK9pEamZnQbx57l4EJxQzfWMQLNnQfrqo9eqGNLjoBPnyHNbQkPaLHQ5tNp0hzvMGWj6+iTmyfDg2ue3uXgtTogHBPc+XkS4mSO9lMTki14EdFsZg2tMEFxy5hJyi14IG/XQrS7HRdghxdmJmbidOV1H+O619JjlOq4tZHyzXsT6tEGi1zQNLwG6gwZcTPQJbCCV4VeMaKtmS7v9jmOz4UNOrZH5SQPaFwZdS+xPHw+pTJ3g/mEfT3SuoVxGYuTtSEIWE0AsXsBsRKyQgCLVwvC/I6+v6yoVTC8CWnhx+hTdYvYDYiVWUE+QEwc5h4cY06gqQMXIl0W0ibk2kxpAPnqpVTDcLjgfodQoVXDieB58+B0IS9Mo8bgbauGaWyHfwwDIid+YkOFwZA9FgW93vENgh750zHwt6d0c7cVHktMkcCYm8XuJ8lIp4hrgW1GgtcSTvBk7wenopU09gshYAmq91RwDQHHwuD2mGhrnNIaDBECJN+BCeUGQL6m58+HQQOih4SgBDWiG+IjgJ7ovxMu9lPcYEnQJgCjbrie7u89VB2Vh5eC4d0X9OKm4ypLo37/ADMW6COpWVSgA1rB4qmvJu/981mcNWSyK3MsNgWVS6q9o73h3ENGl/dbzgXDwVHR+F/fHvf3U2myAANAlXavaRoYZ72+I91vIutPS56LZCDnJRXcG6VnOO1mM+LiHNa1nc7v8MQHkeJ3Ph0UB+emxrKjCGFxMWa5xA0J1tIMEJz2ZqNLYJIc133Ylwcc0mfERldru9tnafDsLX5M0tdmJIaBAOSCW2zQ5ttYZpa/oMbjjaxJbI58k5XMrWLxGd5doNw/CBoFa8J26PwwzEUG1iNHEgTG8gtInmFTEStGTBDIkpLgXHJKLtEjtj2hfinNzOFP7tNjRIaDrzvFz5JJTp/xG02SGMu4C8kzAk3K8OLBLqjgMrLMMGZ8t6ddmdmkmTmMd9zm/j1aCS05RbeLQoSjBbcIs23zyNNnVW06Tw5jmOaDnJYSXZicmtomBDmkb5SR73PcSZc5xk2kk6mwTXtBisxawZSB3pBkgu1bZxaNJhtrzZRsCzIw1Tusz+rz3cPVTDZau7Kv0IJCxXpKE0oa69YMa57tAJKo9WqXOLneJxk9d3QWT3tLipLaQ/qd/wAR636BIqbC4w0Fx4AEn2XN6nJqlXZGjHGl7ni9CbYPsxi6vhoP83d353Vh2f8AZfi6kZi1g6uP0WN5YLuOUJPsUsrFdd2f9jw1q1HnlIaPYT7qz7P+zLB04JptceJGb5pb6iK4LLEz5/o0HPMMa539IJ+S6V9lnZzEMrfFe0tBgQdYBmTwXWcL2eoU/CwegTGlRa3wgDySJ5nJUMjjS3PYKFmhJGAhCEACEIQALxzQdV6hAEapheHodOh1ChVMNB/Cfb10Psmy8IlVcU+QE8uZx8x+nBb/APGyL+dp73BulrxrClPw34fQ3H9uih18Px7p/wBp6/qqaZR4A1YGnmdJuOPHeT6n3UrADO51U6Gzf6R+uvVaq7crG0we9UsT/KNT++KY0qYaABoFaEaQGahbX2c3EUnUn6HQjVpGhCmoTE2naBqzlm0OzmJwmZzAHs/EGh0QZBymYI4quYnEPeZe5zjzJMdNy7skO2uymHxEnLkf+JkCfMaFdPB4jT+Yr+65Ms+nv+LOQqFtOuWthviJAtcgOtPLzVu212QxFCSB8Rn4m6jzG5Vp9AEzHeHnziRviT6rrQyxyRuDsyuDi/Mhfh6UObSHhYJfYEFxuB9VbsLQdRZnzNcyA8jITDiO4WukTc5SWmROiVdnMAA8d6XA57gE1CCO6GyJtumYG8qV2sx2QZby25k+IuALQRA0/mGZVlu9P9k/cgOl7ybZnEncBJM+QC34+pcMiA0ARYmRrJGu/wBV7s2i5tL4zjDhDbCzjvEHppwKX4yvla52/dzcdAmXb9ilGwr1rSYAEk2A4k6BSdjYZrKTn1O9YwDBlxN7HdJAtpdWH7PtkfGxHxHDuUr+b/ujpc9AlZ86x43L9stDHqkkNdjfZnhw0PrtD6rrvJvc7gCYAGnRWnB9m8PTENpgdITdC8y5N8nTSS4NNPCsbo0DotoC9QoJBCEIAEIQgAQhCABCEIAEIQgAQhCABCEIAEEIQgDUzDtDswF1tQhAAhCEACEIQAJFtrspQxEktyP/ABNt6jQp6hWjOUXcXRDSapnJNt9j69CXAfEYPvN1Hm3UKr18OHEFwMtMjXXmF9BpDtrsnh8RJLcj/wATYHqNCunh8Sa2yq/uZp9N3icoxuIDg1rJytG/Unf5JUwfFrAC4ZvF+8eQ4C6tu2+x9ehJA+Iz8TZJHmNyRYR/w3SGtPEEcd/I811MeSGSNwdmWUXF+Y346xbTbeI0nvE8uPrquudltkDDYdjPvkS88XHX006KhdgNk/HxPxXCWUr33vPhHONfRdUXG8Qzap6Fwv8ATZ08KWp9wQhC55oBCEIAEIQgAQhCABCEIAEIQgAQhCABCEIAEIQgAQhCABCEIAEIQgAQhCABCEIAEIQgASDbfZfDVu85mV3Fndnz3FCFaMnF3F0Q0nyMtkbLp4emGUmw3U7ySd5O9TUIVSQQhCABCEIAEIQgAQhCABCEIA//2Q=="/>
          <p:cNvSpPr>
            <a:spLocks noChangeAspect="1" noChangeArrowheads="1"/>
          </p:cNvSpPr>
          <p:nvPr/>
        </p:nvSpPr>
        <p:spPr bwMode="auto">
          <a:xfrm>
            <a:off x="175022" y="-192614"/>
            <a:ext cx="342900" cy="406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9" name="AutoShape 4" descr="data:image/jpeg;base64,/9j/4AAQSkZJRgABAQAAAQABAAD/2wCEAAkGBxQTEhQUExQWFhQXGBgaFxcXGBcYGBQYFxkaFhgXFxgYHCggGRolHRoXITEhJSkrLi4uGB8zODMvNygtLisBCgoKDg0OGxAQGywkICUsLCwsNCwsLCwsLCwvLCwsLCwsLCwsLCwsLCwsLCwsLCwsLCwsLCwsLCwsLCwsLCwsLP/AABEIAMQBAQMBIgACEQEDEQH/xAAcAAACAgMBAQAAAAAAAAAAAAAABQQGAgMHAQj/xABBEAABAwIDBQYDBgQFBAMBAAABAAIRAyEEEjEFQVFhgQYiMnGRoROxwQdCUpLR8CNicuEUM4KiwkNjsvFTc5MW/8QAGgEAAgMBAQAAAAAAAAAAAAAAAAMBAgQFBv/EACsRAAICAQMCBAYDAQAAAAAAAAABAhEDEiExBEEFIlFxEyNCYcHwMpGx4f/aAAwDAQACEQMRAD8A7ihCEACEIQAIQhAAhC1YirlaSgDahLMNtKdfbqmFOqDoVWMlLgDNCEKwHjiqtje2dGjXfSc10NMFzYdeATLd0TulWLHYgU2OedGgk+QErmXZvZjMVUq1KzJBkkSfFUMk2OogpM5Uxc5NUkdB2dt+hW/y6rCfwk5XflddMg9c6xvYhutGq5vJ4Dh62I91EZh9o4XwOc9o/C74jfyOuPRQsrI+I1/JHUkLnOC+0F7Tlr0gXb8ssd+V36qy7P7X4WpA+JkJ3VBl99PdMWRF1OL4ZYULWysCARcHeLj1CzBVrLHqEIUgCEIQAIQgoAEJTtLtNhKH+biKTeWYE/lElV8/als/OGCo8yQM3w3BoneZgx0VlCT4RDaRdkLCjVDgHNMgrNVJBCEIAEIQgAQhCABCEIAEIQgASja9eSGDr01/fJT8ZiQxt9TMJVge++T5x8vO/wAknLL6SCWMCMgBkH16dLDooppPp3H9vXd19U2csJVXFdiaI1HaP4rfv0KnU6wOhS2tSzOcGtECJ5uN4G6QIvz1WgMcHAAwSdDu8vbT1UqclyBC+0DH/DwxaLmo4Mjlq72B9VE7F4bLhmuvNQl3TRvsAlfb+uamJpUGm4Gn8zyAJ6AepurbSpBjGtGjQGjyAhUk7FPeT+xmBuWFam8xkE8bT5CJB+ei9w9cEubeWkT1Egjlr6Jpg2Q3zP8AZTCOplkrK5imB/drUg7lAd7OAcOgSfEdlMM+fhudSd+EE+7H3V6xdam0fxC2OBvPRLXOw9S2Yjk4HL6PEeis8T7Mh40yjv2BjMOZoVM39JyO6tNiVsods8VQtiaeaPxs+GT5OAg+iub9kPb4Hnym3o6fYhRa7agEVKbXN32j2dLf9ypUkU0SXDNOze3OHqRnzUzz7zfUforDhMcyoJpva8fyuBVSq9ncNVBIpmkZ+5LPbwnolOJ7I1mHNQrAxpmljvztMFWWRkqclyi1dpO2NDBf5rK5/oovLf8A9CAz3VF2h9tP/wAGGngaj/o0fVT27ax+GtVa5zN+doqNI/raZ9Vuw2y8BtCnWqVsIykaYzPq0jkJsSSS2NwJvK048uP6kGty2TKHtL7Uto1PDUZSH/bY2fV8lVfaO2cRX/zq9Wpyc9xH5dPZQi4EktByknLOuWe7POF7C6ShFcIU5N8mDRwWwBYQs2uVip9F/Ztj/i4OmSZIaJ8wIPurYuU/YntCWPpk+FxjyN/1XVlzJqpNGyLtAhCFUkEIQgAQhCABCEIAEIWjHYgU2F3DTz3IboBLtqoX1MrdGi/Cf38ljsdhzW3G53EcFGEht5zP8tD7p/g6GRgbv3+axJa5WVW7NxWqvUytJieA4k2A6mAtkrU7vPHBt/8AUdB0F+oTy57h6WVoBudSeJNyfVbDr5X8ihQ9p1ctJ381rc9esSggo+yKLq+0HVXAgS6oMwI7oGSnEjTQ9Crm/jG75blFwWKzH4j8rS6GNGml4Em+oWjH4tzhUYNAQyRmmTOaYFrDd+IaJTYlbG/ZNM5S4iHPcTBEb4H75p7WeKbCdzR6wFCwNAAsaNGj5CPmstvPilEeJwHl976R1TsS2sZHgQVHlxLnXJ1/fBYoQmlhvsPGGfhu0+7yjUfonarGyac1mcpPoCPqrFiamVpO+LeZsPdAC3KMziAILjy07v0UfEPylsC5MdLkn2PqpOgjkoze9U5Nb7uP6NH5lkbsWxL2zxnw8M5u+oQwf+TvPugpHtvENwuw3zZ2KOS2pFUZSQP/AK2uK2dt6xqYilQaJ0/NUcAPQAHqk/2x1c1XC4NhhlGnncAJMu7lO3k135k7BFOSsouWzl7gJMGRukQY5gLwFTxhWAjMbXzA2O8CLayNFicQ0Whp4wIm5BvrcH1AXX1+iFURYWMKTiMUHCA20kidRJ5W0gdFGBVlfcC7/ZJj/h4wtmzx7tP6Er6CBXy12ZxXwsVRfwcB+bu/VfT2Bq5qbTxCxdQqlZoxPY3oQhIGAhCEACEIQAIQhAAkG2qxe8U26NueEpzi64YxzjuHvuVYDnQZHj3zx/fqs+eVLSQyXsumalTO77vz3fvknZCjYRgptay8m+mp89LKVCiEaW5KMHOgTw3ceAHmvKVOBfXU+Z1Q4S4Dc25893pr6LYSrgYlI+0lSQ2mDl3mZi/d1HLN6p4DcKt41wqViTGUEy47gLRMxGVrjpv1UMiT2NdUXYze1pc5ou78cWOhhrYOtumOFol1SkHEkjNUMkzJjKCN0CPVYPcH5yBeo8MucwjeAQNBa1xexU/ZRkveRAnKDABytt+nok9xXLHeAbqeg6fv2WG2ac0nfy3HTjyWmjtem0Ad70XmL2pScxzQSSQR4SNRGpELZFUhyESEIDZgaSQJ4TaVIDjYWEMmoRaIbzm5Py91N2i/wtHn6f3I9FLYwAADQCB0VV7Z7SFOlUM95xDGRMgi5cI4X9ApUHNqEeXsVk6VkTG9qaAlkmYcCQLAxpPGUx2G6aDXFwcTBJBm4AF+gC5QSt2Fx9SnIY9zQQQYOoNtF08vg8dPy3v9/wB2Mi6jfctPZemcRtF9YiWtLndBDKftfoud9rMS/FYzE1i85C+aYGmRgyAzoLNn/VKuOxNujC4bFBrXOrPpkUjbUNIaCSZmTMrlDmub3XSCNQZlZMXSZMUnrVF1NOJtxlANNnAjzBO8XHSeqjheoC2JUip4sl5K9Kkg9a7eNy+muxWN+LhabuIB9V8yruH2MbQzYb4ZN2kj3kexCy9Stkx2J70dIQhCxjwQhCABCEIAEIWrE1gxpcdwRwAq2xWzPFObC7tLncL/ALutOz6Qc8vPhbfr6n57lok5S4zneel0xfSDWNpCJdEi0x5EQ4DeOErGvPK3++hHJls9pc51R0SbNsAQ3gd/7Km1KgaCTuWMhrQOFgoheXOAjSCfO8W9+gTrSLEqj4b6m58/7adEqxVR1SqBTflDDEiHCdXBwBlpsADEeIHVS9o4r4dMvmDDokEybkSBeIE9Cl+zcHkzuIIfUMNLgMwESdCYE5jAMaGJNwgYvrQypU4Ahvynq6PRVvDVYY95J4CBBGbujLm1IAcepTnbTg2k1gtInQmwgAQL6keUJRlAFNgAh7i45gN9gQRFy0Hwwb7hquTFze5hIabXNNriJhpzVSTH4RqPRNAz4dECwMRbibmPdLw3OW2Bzvm1hkZoDABcLOAkbtyb4rCioA1wBAMjkYInzuVWLplYipCl1NmEeF3r+z7Qo78O9urbcR+gmPVaVkixqkjBeEILh047vVeqydkjvB7ZERUsQNdzo+RXM+1m0/i1iJ7rJaOZmXnqfkFYNvY34VIkeI2b57z0CoRK7HhmDd5X7L8/vuZOpn9J6vFi+4s4DzME+XFRy4/uV2UjGS5WrE4ZlQQ9oPPePI7lIwuGLqdR2uQNn/VI15fVQRVMhVpS2JuhZiuz5Emm7NwBsR+vDck78M4AlzSI42/e/wBFdWunRa8TRa8Q8T8x5FZMnS3vEasnqUkBepzjdhECaZzcjE9NxSd7SDBBBGoNiskoSjyi6aZiuj/Yvj8mIfTnxQ76H6LnCsPYPGfCxtI7nEt9bj3ASMyuDGQdSPplC10Hy0HiAti5xqBCEIAEIQgASfa9XM9tMaC7o18k0xFUMaXHQBVd/el7pzOMjh8tyRnnSohk/BMD6mY+Fm/Qcen9lPwgzFzyIkwL2IFpiSOo1nRR20i1jaY8ToLjwB6GOojVMadMNAA0CIRpEo0YhwAJO4c/Qc1hTpw2fvam+h9d1h0RXMuDdw7x+nvfoFhtGuKTM1p3ZjlDjuE7kMBRtZ5q1GUQLTDgWNIcIzS0m4IHlv4XYNBLhrY5RN7C7jJ8o6DioWyKENLxma55gNc6S25k6CDYk2GgmTdMqJDZfq1rY10AuT529gq8gJtv1i+sGAW0Dp0I5b7uIPlyUGs4F1R24N+GzSBPd1DuTuBubqbh8M/4zi8Ab+M21Mc3O9FltGlD2uyDKO+4wNW6XjXUdVSXImW4bLo9938gDG26uI66pps/CNeHvcJJcQCCQcrO7YgzEhx6pZggGUMwkl0uuBJLtAY3kx6qx4OhkY1n4QB5wNVMEWgrFuMmkRBflO8tDmidxIIdzm6108XNwAf6TP8AtMO9k1xeMp0hNR7WD+YgfPVRWU8PiBLcj+bYkTuJFxYhXcPQs4kdwpv1jN6O+hUWrshv3CWn29N/WVOOyI8L3ET4anfEbwJ0S3tfiRhqBcxzg93daJkSRc97SBw5KcWKc5qMeWVa0q2c/wC0mLz1S2ZawloPHidOPySqmwkgAHpBNuSJUdtYl3DmNQRvXs8eNQgorsc2UtTtk04TK3vMdAMklkcRrNhcW5LxuBc68ZBlzNmSXXi0aHXWNFO2fj6tX+E+oC0EHLUBObdBI1AHevwCeYLZ7XNG4TZsXAH3jOpPFVlkceSyjfAowAdRZVZlD2vDAdWuk2AYIMkE+yRV8NAJJgyQWxdpHG9grrtTBiHPpyIO/wAQaIEHlN/JV3atABrXCAdIDT3gScxJ3wYHkQoxzT39SZKhTh6+U3uL25xr8lte0zcQdY89FlV2c8NzOpua3ibA8odc9FsqVc9QEj8M75m0jfwTrXYoaQN61YnDMqCHtB57x5FTjTGWoOGnRxH0UYKKUlTDgrW1dk/CGdrpbMX1E/NQsFXyVGO/C5rvykFM+0mKktpDd3nf8R8z6JOAuVmUdbUeDRG63Pqbs7ifiYdjuQTNUr7Ksd8TBsBMkNAPmLH5K6rjtU6NyBCEKABCFrxFYMaST/fkgBXtqtmc2mNNXfQLRgKAfU4tZ5H33/2UbOSHPPiebf8Aoi4/RO9m4fIwcTcrIvPKyvJJNMSHQJGhi4nmvHOABJ0AlZwtdS5DdwufoPW/RaCxrp04EmxOvmd3QQOiUY6qKzxRc3MJgkZgWkSC5r223EFpib66J1inQ0xBd90EgS7cATvSHZGCfSa57x/Fe4taHXIm9902JMWseKq0BurPzOO++VpuL/fO48BPIqF2qxvw8C8N/wCpDGzaQ7U/lDj1UuvTymO83N/DbILgPxOPGZHrwlVn7QsRL6NBm4TAsAXd1u8aAG3MWKXVFZuosn9jHPND4lRzi57jGYkkNYSxok7pk9Ux2k8kNaDBc4C2sDX6LXhKIYxrAbNAHssMrjWBjutbqdJJOnSPRLYuqVDBjMz6bN05j5MuP9xYp+19pMw9J1WoYA05k6AKLsZsvqO4ZWDp3nf+QH+lUztxtg1axptg0qctN9X3LnRwGl+fFOxrYbHgQ4/ajqzy+o4unfoIPhA5CbBGGe+m9tRji0s3A2JBNonlp9NNNOmwAEw4bi0AZgdxAvYkGOGilVaTtQd+m883RPrxcbHUsJOrbHxwrUWVAZkX3XGtty5p252t8fEENPcp91vAn7zvW3ROtm7R/wALs17v+pUe4Mn8UAOPSD6KhuK6/hWDd5X7L8mTqp7aTyUvdY3N5TB7SDBBB4Gyh4kX0/uu4jExzsx4DntDjBywA2QRBBl2oDQZVppYwZZlznQGjjaQAAOp6KsspspYUOJIrPPcgwcujg7+U39ltwG1ocHscKbsxgGYaA23eM5t4iFnyQ17oZF0O6W1Gk5HAw4wS4kwBaDPK3JKNtYgNzgS29mtuwy4HLJ4QD1Wp1WS4ggvgOA8ZcXGSIaIDhJJlQRj++TfIJLWPh4lwjvAiDMQiONJ2iXI0bVxlSs4ue6dwA0G+Ao1Cg4OaY+8LiNeHnyTB3wXuaS11E5hnc3vU8u8tB7wOlpIQ0MD35TnYwkh8QXCIbYaXn2Tk6VUUZrfUBNSdZIb63+qi4isGNc92jQT6bhzWTNOZMpJ2jxWlMebvoPr6Jeafw4NkwWpiV9Quc5zvE4yeXLoLdEQvGoXKNB137EsfZ9M7nGPJ1/nK66vnv7KMd8PGZdzh8j/AHX0GCufmVTZqxu4nqEISi4JRtx0wJtHKx4pq90Ak7kixNYElzrtnTmbRe3JKyvavUDTgaJc5gJmDv4b/krIEiwW2gXQQGA2Fok7+9oBYjnCb4fENeJaZCrjjpQVRnUfAJO5YYRpyy7U3N5idwXlXvODd2p/RZYp5DTly5tG5jAk6SmgJ9qO+NVZSaAQDdwcQWRcgtykOBiPUSN892vdHhGRgEaxc9BA6Fadn4T4Ye4iHvMQYN/MWIkzoDxusqVaJLe8AcrRIGc6uPnMoA2UKxjKRGUe3kdPcc1zQP8A8RtF9QElrXOdHFtPutHqAfVdB27tIU8LUrTAy92bXd3W28yFTOw2GGWpUmZOQHkzUe8dEmYrJu0jXX29Vc4lgY1swAbk2Jknd5JpsLaxqioXgDJGnCDJ15OUfaWwnS51IxMyyNZmcp3TfVStj7LNNjabjLqjxm5DUtH+lpvxcUhXZRarLDQqfBwjnmA4Mc8z+J0uj1MLkLcRmLjMuIdMgku3908zbquwdpKZ/wAJWAich1sBF5NxYLi/xjME7tAIn9xpotceDQMqTmtADRE3iZJA3xu1II/lUjPma0GIceHAWcNIJmN0dQlTHvnLlbJLfFBGhMAbtd3PyW5tZ1iWgWnU2JPhF7i030TMcHOSiu5DaStkra+MNQ06bdGCABvc7xHzmB0Uk4Vs06J0b36rgNLXEnyNufJQtmMguquBysvMxc2G8H0vot9S7Wg5s9dwLg2TDJsGsGttBfRemjBQioR4X7/05rlqbkyHtEvc4VHNcGu8BIIBa2wDTvhQy0SLLqz9i4fFOoFr5p0BlNAiLR95pgtJhszqAudbe2e+jVeH0jSBLiwajLNsrrzAUdP1Mcnl4YZMbjuKcS82Op0uZMAcNAFobWM3v56f2WOHJqVHGTkFgNxN5Pn+oUo0RFtVrTVCmj3AbSfRdmafPn5jeF7tGoHOc8Ny5oMcHGZjfG/qtLaEESba2UjNnqOdDRM+OTA0tBUUrsntRHwlQ6RPDjPDyUuq4k5Rc6uI05dBb0XraeraYgn7xFx5R4Qio8NbkZ/qdxPAckAR9oYwAZ3WaxgEDg35kkk+ZVIqVS4lzvE4yeXLponHaXFyW0huhz/+I+vQJKVzupnctK4Q/GqVnrULwL1Zy417MYv4eKou/mg+Tu79Qvp7AVc1Np4hfJzHEEEai48xcL6d7HYz4mGY7kPe6x9St0x+J7UPEIQso4gbVrw2AoIwgfSc0RnMGJieNyN9/ZNK+HngeR+hUCrhtwseB/cHebJM09VgJzgHsABlrQe6BuME3O+CY5wU+2NQLKeZ3idczaVpZiSCM4mON4366jdxUqpiWuyjdN/IbrbifqiMkTdm3CUyJc4d5xk8uASjalU1cQyi0S2CHkgECRfWQbbokEcCnFeocjiwBzoOUbidyg7OoZA58Ok91ocA2xM6RPiJ8RJAGquQbsQ+NLxDW75cbEnyFp5lRKo7waQPhtGhEg5fEYjUyALg3HMLfWq5QSDp3Wj8R1cRcSbngtNBmUSRAEOdrFiRTGp396JtAQBH29SZiKfwX1HUiCCSWy0nhOkSeINlU6vZLE0u/h35hxpPieeRxj5q5bSpOc1tOGvDiDVBguAJHeDSRAFzPEDW69wOx6bQ0MlkAGWHISIhsxa93HzUOCZWUFIozdt4qi7LWZmP8zTTcesR7JlsntXQNUOq5qeVpAzCQHOIB7zeTd/4irbi6D2tOZzKjALio0fMW9QqxXwODqCX0amHJMTThzfQA/8AilOKTKaZLhl0p1GVWd1wexw1BkEEcQua7e7CVmuc6gA9hNr94DmDr04Kf/8AyzwS7C4gOOohxpv65T56wvBtnaOGP8Vpe3/uMn0qUz85TE6La2uUVqhsevmyfBeTYFsGx3ngJ/VRcQw5vhgXBiOenr9Vd8T28mi8fCcyqRDSHNcyTaZkGwk6blUdk0vFVd4WA34uOg8/1XY8MxbPK/ZGfPkTqKJDqAa6nRzgAAPqE3bNjF/LkLhWXsZQNQV8Qw0zXMspNdoxoi5aLgH6c1WW6Na5xD8Q9uY/hYTEdbFMu3Gahiafwm/Caym0U3M7pcBM94axp/7W7KnP5ae7/HP9/wCCouvN6EvtviqjW4ao4GniRmD3MkC0QA7Qg6gSdSqZ2l21VxGT4tQFw7rbZZG/w2Dja/IK5Y7buKGBBrtpvbWBbTcbPH8zmxBsJBEahc3ofxKpf91ndbzO8/viOCt00KjTStNpNb+9enoGR72mTMPRDGho0Cs1Ck2nh5cM7fE6GiHZwABmIvBtLSHC9ilmx8LnfLgCwWdJAu4ENFyJuJgEEwUbZLQQxhgNHeaM0B+Yk+IAk333Gkp8vM1FClsrFxK9pEamZnQbx57l4EJxQzfWMQLNnQfrqo9eqGNLjoBPnyHNbQkPaLHQ5tNp0hzvMGWj6+iTmyfDg2ue3uXgtTogHBPc+XkS4mSO9lMTki14EdFsZg2tMEFxy5hJyi14IG/XQrS7HRdghxdmJmbidOV1H+O619JjlOq4tZHyzXsT6tEGi1zQNLwG6gwZcTPQJbCCV4VeMaKtmS7v9jmOz4UNOrZH5SQPaFwZdS+xPHw+pTJ3g/mEfT3SuoVxGYuTtSEIWE0AsXsBsRKyQgCLVwvC/I6+v6yoVTC8CWnhx+hTdYvYDYiVWUE+QEwc5h4cY06gqQMXIl0W0ibk2kxpAPnqpVTDcLjgfodQoVXDieB58+B0IS9Mo8bgbauGaWyHfwwDIid+YkOFwZA9FgW93vENgh750zHwt6d0c7cVHktMkcCYm8XuJ8lIp4hrgW1GgtcSTvBk7wenopU09gshYAmq91RwDQHHwuD2mGhrnNIaDBECJN+BCeUGQL6m58+HQQOih4SgBDWiG+IjgJ7ovxMu9lPcYEnQJgCjbrie7u89VB2Vh5eC4d0X9OKm4ypLo37/ADMW6COpWVSgA1rB4qmvJu/981mcNWSyK3MsNgWVS6q9o73h3ENGl/dbzgXDwVHR+F/fHvf3U2myAANAlXavaRoYZ72+I91vIutPS56LZCDnJRXcG6VnOO1mM+LiHNa1nc7v8MQHkeJ3Ph0UB+emxrKjCGFxMWa5xA0J1tIMEJz2ZqNLYJIc133Ylwcc0mfERldru9tnafDsLX5M0tdmJIaBAOSCW2zQ5ttYZpa/oMbjjaxJbI58k5XMrWLxGd5doNw/CBoFa8J26PwwzEUG1iNHEgTG8gtInmFTEStGTBDIkpLgXHJKLtEjtj2hfinNzOFP7tNjRIaDrzvFz5JJTp/xG02SGMu4C8kzAk3K8OLBLqjgMrLMMGZ8t6ddmdmkmTmMd9zm/j1aCS05RbeLQoSjBbcIs23zyNNnVW06Tw5jmOaDnJYSXZicmtomBDmkb5SR73PcSZc5xk2kk6mwTXtBisxawZSB3pBkgu1bZxaNJhtrzZRsCzIw1Tusz+rz3cPVTDZau7Kv0IJCxXpKE0oa69YMa57tAJKo9WqXOLneJxk9d3QWT3tLipLaQ/qd/wAR636BIqbC4w0Fx4AEn2XN6nJqlXZGjHGl7ni9CbYPsxi6vhoP83d353Vh2f8AZfi6kZi1g6uP0WN5YLuOUJPsUsrFdd2f9jw1q1HnlIaPYT7qz7P+zLB04JptceJGb5pb6iK4LLEz5/o0HPMMa539IJ+S6V9lnZzEMrfFe0tBgQdYBmTwXWcL2eoU/CwegTGlRa3wgDySJ5nJUMjjS3PYKFmhJGAhCEACEIQALxzQdV6hAEapheHodOh1ChVMNB/Cfb10Psmy8IlVcU+QE8uZx8x+nBb/APGyL+dp73BulrxrClPw34fQ3H9uih18Px7p/wBp6/qqaZR4A1YGnmdJuOPHeT6n3UrADO51U6Gzf6R+uvVaq7crG0we9UsT/KNT++KY0qYaABoFaEaQGahbX2c3EUnUn6HQjVpGhCmoTE2naBqzlm0OzmJwmZzAHs/EGh0QZBymYI4quYnEPeZe5zjzJMdNy7skO2uymHxEnLkf+JkCfMaFdPB4jT+Yr+65Ms+nv+LOQqFtOuWthviJAtcgOtPLzVu212QxFCSB8Rn4m6jzG5Vp9AEzHeHnziRviT6rrQyxyRuDsyuDi/Mhfh6UObSHhYJfYEFxuB9VbsLQdRZnzNcyA8jITDiO4WukTc5SWmROiVdnMAA8d6XA57gE1CCO6GyJtumYG8qV2sx2QZby25k+IuALQRA0/mGZVlu9P9k/cgOl7ybZnEncBJM+QC34+pcMiA0ARYmRrJGu/wBV7s2i5tL4zjDhDbCzjvEHppwKX4yvla52/dzcdAmXb9ilGwr1rSYAEk2A4k6BSdjYZrKTn1O9YwDBlxN7HdJAtpdWH7PtkfGxHxHDuUr+b/ujpc9AlZ86x43L9stDHqkkNdjfZnhw0PrtD6rrvJvc7gCYAGnRWnB9m8PTENpgdITdC8y5N8nTSS4NNPCsbo0DotoC9QoJBCEIAEIQgAQhCABCEIAEIQgAQhCABCEIAEEIQgDUzDtDswF1tQhAAhCEACEIQAJFtrspQxEktyP/ABNt6jQp6hWjOUXcXRDSapnJNt9j69CXAfEYPvN1Hm3UKr18OHEFwMtMjXXmF9BpDtrsnh8RJLcj/wATYHqNCunh8Sa2yq/uZp9N3icoxuIDg1rJytG/Unf5JUwfFrAC4ZvF+8eQ4C6tu2+x9ehJA+Iz8TZJHmNyRYR/w3SGtPEEcd/I811MeSGSNwdmWUXF+Y346xbTbeI0nvE8uPrquudltkDDYdjPvkS88XHX006KhdgNk/HxPxXCWUr33vPhHONfRdUXG8Qzap6Fwv8ATZ08KWp9wQhC55oBCEIAEIQgAQhCABCEIAEIQgAQhCABCEIAEIQgAQhCABCEIAEIQgAQhCABCEIAEIQgASDbfZfDVu85mV3Fndnz3FCFaMnF3F0Q0nyMtkbLp4emGUmw3U7ySd5O9TUIVSQQhCABCEIAEIQgAQhCABCEIA//2Q=="/>
          <p:cNvSpPr>
            <a:spLocks noChangeAspect="1" noChangeArrowheads="1"/>
          </p:cNvSpPr>
          <p:nvPr/>
        </p:nvSpPr>
        <p:spPr bwMode="auto">
          <a:xfrm>
            <a:off x="346473" y="10585"/>
            <a:ext cx="342900" cy="406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15" name="AutoShape 10" descr="http://images.by.prom.st/16263252_igh0zt_ios7_st__other_mail.ico"/>
          <p:cNvSpPr>
            <a:spLocks noChangeAspect="1" noChangeArrowheads="1"/>
          </p:cNvSpPr>
          <p:nvPr/>
        </p:nvSpPr>
        <p:spPr bwMode="auto">
          <a:xfrm>
            <a:off x="517922" y="213784"/>
            <a:ext cx="342900" cy="406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27" name="Título 3"/>
          <p:cNvSpPr txBox="1">
            <a:spLocks/>
          </p:cNvSpPr>
          <p:nvPr/>
        </p:nvSpPr>
        <p:spPr>
          <a:xfrm>
            <a:off x="860822" y="238422"/>
            <a:ext cx="3957588" cy="480054"/>
          </a:xfrm>
          <a:prstGeom prst="rect">
            <a:avLst/>
          </a:prstGeom>
        </p:spPr>
        <p:txBody>
          <a:bodyPr vert="horz" lIns="91429" tIns="45715" rIns="91429" bIns="45715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2400" b="1" dirty="0" smtClean="0">
                <a:solidFill>
                  <a:schemeClr val="accent3"/>
                </a:solidFill>
                <a:latin typeface="Calibri Light" panose="020F0302020204030204" pitchFamily="34" charset="0"/>
                <a:cs typeface="Microsoft Sans Serif" panose="020B0604020202020204" pitchFamily="34" charset="0"/>
              </a:rPr>
              <a:t>LINHA DO TEMPO</a:t>
            </a:r>
            <a:endParaRPr lang="pt-BR" sz="2400" b="1" dirty="0">
              <a:solidFill>
                <a:schemeClr val="accent3"/>
              </a:solidFill>
              <a:latin typeface="Calibri Light" panose="020F030202020403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517923" y="580372"/>
            <a:ext cx="2879891" cy="415498"/>
          </a:xfrm>
          <a:prstGeom prst="rect">
            <a:avLst/>
          </a:prstGeom>
        </p:spPr>
        <p:txBody>
          <a:bodyPr vert="horz" lIns="91429" tIns="45715" rIns="91429" bIns="45715" rtlCol="0" anchor="t">
            <a:normAutofit fontScale="97500"/>
          </a:bodyPr>
          <a:lstStyle>
            <a:defPPr>
              <a:defRPr lang="pt-BR"/>
            </a:defPPr>
            <a:lvl1pPr defTabSz="914400">
              <a:spcBef>
                <a:spcPct val="0"/>
              </a:spcBef>
              <a:buClr>
                <a:schemeClr val="accent5">
                  <a:lumMod val="50000"/>
                </a:schemeClr>
              </a:buClr>
              <a:buSzPct val="95000"/>
              <a:buNone/>
              <a:defRPr sz="2100">
                <a:solidFill>
                  <a:schemeClr val="accent2">
                    <a:lumMod val="75000"/>
                  </a:schemeClr>
                </a:solidFill>
                <a:latin typeface="Calibri Light" panose="020F0302020204030204" pitchFamily="34" charset="0"/>
                <a:ea typeface="+mj-ea"/>
                <a:cs typeface="Microsoft Sans Serif" panose="020B0604020202020204" pitchFamily="34" charset="0"/>
              </a:defRPr>
            </a:lvl1pPr>
          </a:lstStyle>
          <a:p>
            <a:r>
              <a:rPr lang="pt-BR" dirty="0" smtClean="0"/>
              <a:t> </a:t>
            </a:r>
            <a:endParaRPr lang="pt-BR" dirty="0"/>
          </a:p>
        </p:txBody>
      </p:sp>
      <p:grpSp>
        <p:nvGrpSpPr>
          <p:cNvPr id="11" name="Group 10"/>
          <p:cNvGrpSpPr/>
          <p:nvPr/>
        </p:nvGrpSpPr>
        <p:grpSpPr>
          <a:xfrm>
            <a:off x="0" y="1103120"/>
            <a:ext cx="10287000" cy="288032"/>
            <a:chOff x="0" y="980728"/>
            <a:chExt cx="10287000" cy="288032"/>
          </a:xfrm>
        </p:grpSpPr>
        <p:sp>
          <p:nvSpPr>
            <p:cNvPr id="18" name="Rectangle 17"/>
            <p:cNvSpPr/>
            <p:nvPr/>
          </p:nvSpPr>
          <p:spPr>
            <a:xfrm>
              <a:off x="895028" y="980728"/>
              <a:ext cx="9391972" cy="288032"/>
            </a:xfrm>
            <a:prstGeom prst="rect">
              <a:avLst/>
            </a:prstGeom>
            <a:ln w="57150" cmpd="sng">
              <a:solidFill>
                <a:schemeClr val="bg1">
                  <a:lumMod val="90000"/>
                </a:schemeClr>
              </a:solidFill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0" y="980728"/>
              <a:ext cx="895028" cy="288032"/>
            </a:xfrm>
            <a:prstGeom prst="rect">
              <a:avLst/>
            </a:prstGeom>
            <a:solidFill>
              <a:schemeClr val="accent4">
                <a:lumMod val="90000"/>
                <a:lumOff val="10000"/>
              </a:schemeClr>
            </a:solidFill>
            <a:ln w="57150" cmpd="sng">
              <a:solidFill>
                <a:srgbClr val="E0E0E0"/>
              </a:solidFill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/>
              </a:endParaRPr>
            </a:p>
          </p:txBody>
        </p:sp>
      </p:grpSp>
      <p:pic>
        <p:nvPicPr>
          <p:cNvPr id="36" name="Picture 4" descr="http://3.bp.blogspot.com/-DAaWWLhlNVM/UZFjHrKsc0I/AAAAAAAAVcY/42CLjv4ZszY/s1600/CAU-BR-logo-03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9804" y="230905"/>
            <a:ext cx="2151782" cy="63150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5" name="Diagrama 24"/>
          <p:cNvGraphicFramePr/>
          <p:nvPr>
            <p:extLst>
              <p:ext uri="{D42A27DB-BD31-4B8C-83A1-F6EECF244321}">
                <p14:modId xmlns:p14="http://schemas.microsoft.com/office/powerpoint/2010/main" val="1040168405"/>
              </p:ext>
            </p:extLst>
          </p:nvPr>
        </p:nvGraphicFramePr>
        <p:xfrm>
          <a:off x="437496" y="4162673"/>
          <a:ext cx="9430196" cy="11319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Retângulo 2"/>
          <p:cNvSpPr/>
          <p:nvPr/>
        </p:nvSpPr>
        <p:spPr>
          <a:xfrm>
            <a:off x="3397814" y="5294651"/>
            <a:ext cx="39440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>
                <a:solidFill>
                  <a:schemeClr val="accent3"/>
                </a:solidFill>
              </a:rPr>
              <a:t>Leis </a:t>
            </a:r>
            <a:r>
              <a:rPr lang="pt-BR" dirty="0" smtClean="0">
                <a:solidFill>
                  <a:schemeClr val="accent3"/>
                </a:solidFill>
              </a:rPr>
              <a:t>nº 10.048/2000  e 10.098/2000</a:t>
            </a:r>
            <a:endParaRPr lang="pt-BR" dirty="0">
              <a:solidFill>
                <a:schemeClr val="accent3"/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6460184" y="3273685"/>
            <a:ext cx="28392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>
                <a:solidFill>
                  <a:schemeClr val="accent3"/>
                </a:solidFill>
              </a:rPr>
              <a:t>Lei 12587/2012 -Mobilidade</a:t>
            </a:r>
            <a:endParaRPr lang="pt-BR" dirty="0">
              <a:solidFill>
                <a:schemeClr val="accent3"/>
              </a:solidFill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7851539" y="3589494"/>
            <a:ext cx="24032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chemeClr val="accent3"/>
                </a:solidFill>
              </a:rPr>
              <a:t>ABNT – NBR </a:t>
            </a:r>
            <a:r>
              <a:rPr lang="pt-BR" dirty="0" smtClean="0">
                <a:solidFill>
                  <a:schemeClr val="accent3"/>
                </a:solidFill>
              </a:rPr>
              <a:t>9050/2015</a:t>
            </a:r>
            <a:endParaRPr lang="pt-BR" dirty="0">
              <a:solidFill>
                <a:schemeClr val="accent3"/>
              </a:solidFill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5773916" y="5587200"/>
            <a:ext cx="20072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 smtClean="0">
                <a:solidFill>
                  <a:schemeClr val="accent3"/>
                </a:solidFill>
              </a:rPr>
              <a:t>Decreto 5296/2004</a:t>
            </a:r>
            <a:endParaRPr lang="pt-BR" dirty="0">
              <a:solidFill>
                <a:schemeClr val="accent3"/>
              </a:solidFill>
            </a:endParaRPr>
          </a:p>
        </p:txBody>
      </p:sp>
      <p:sp>
        <p:nvSpPr>
          <p:cNvPr id="14" name="Retângulo 13"/>
          <p:cNvSpPr/>
          <p:nvPr/>
        </p:nvSpPr>
        <p:spPr>
          <a:xfrm>
            <a:off x="5350862" y="3772121"/>
            <a:ext cx="24032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solidFill>
                  <a:schemeClr val="accent3"/>
                </a:solidFill>
              </a:rPr>
              <a:t>ABNT – NBR </a:t>
            </a:r>
            <a:r>
              <a:rPr lang="pt-BR" dirty="0" smtClean="0">
                <a:solidFill>
                  <a:schemeClr val="accent3"/>
                </a:solidFill>
              </a:rPr>
              <a:t>9050/2004</a:t>
            </a:r>
            <a:endParaRPr lang="pt-BR" dirty="0">
              <a:solidFill>
                <a:schemeClr val="accent3"/>
              </a:solidFill>
            </a:endParaRPr>
          </a:p>
        </p:txBody>
      </p:sp>
      <p:sp>
        <p:nvSpPr>
          <p:cNvPr id="34" name="CaixaDeTexto 33"/>
          <p:cNvSpPr txBox="1"/>
          <p:nvPr/>
        </p:nvSpPr>
        <p:spPr>
          <a:xfrm>
            <a:off x="33371" y="-14055"/>
            <a:ext cx="74556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dirty="0" smtClean="0"/>
              <a:t>2    </a:t>
            </a:r>
            <a:endParaRPr lang="pt-BR" sz="6600" dirty="0"/>
          </a:p>
        </p:txBody>
      </p:sp>
    </p:spTree>
    <p:extLst>
      <p:ext uri="{BB962C8B-B14F-4D97-AF65-F5344CB8AC3E}">
        <p14:creationId xmlns:p14="http://schemas.microsoft.com/office/powerpoint/2010/main" val="2154403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dgm id="{B256BAF1-B392-4E3D-BB77-3989F32F26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5">
                                            <p:graphicEl>
                                              <a:dgm id="{B256BAF1-B392-4E3D-BB77-3989F32F261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dgm id="{D1554DD6-0658-4101-857E-72DD1D5FFD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5">
                                            <p:graphicEl>
                                              <a:dgm id="{D1554DD6-0658-4101-857E-72DD1D5FFDD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graphicEl>
                                              <a:dgm id="{2360B235-7CC8-4F28-A650-93A1ED2A71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5">
                                            <p:graphicEl>
                                              <a:dgm id="{2360B235-7CC8-4F28-A650-93A1ED2A717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5" grpId="0" uiExpand="1">
        <p:bldSub>
          <a:bldDgm bld="one"/>
        </p:bldSub>
      </p:bldGraphic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3972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data:image/jpeg;base64,/9j/4AAQSkZJRgABAQAAAQABAAD/2wCEAAkGBxQTEhQUExQWFhQXGBgaFxcXGBcYGBQYFxkaFhgXFxgYHCggGRolHRoXITEhJSkrLi4uGB8zODMvNygtLisBCgoKDg0OGxAQGywkICUsLCwsNCwsLCwsLCwvLCwsLCwsLCwsLCwsLCwsLCwsLCwsLCwsLCwsLCwsLCwsLCwsLP/AABEIAMQBAQMBIgACEQEDEQH/xAAcAAACAgMBAQAAAAAAAAAAAAAABQQGAgMHAQj/xABBEAABAwIDBQYDBgQFBAMBAAABAAIRAyEEEjEFQVFhgQYiMnGRoROxwQdCUpLR8CNicuEUM4KiwkNjsvFTc5MW/8QAGgEAAgMBAQAAAAAAAAAAAAAAAAMBAgQFBv/EACsRAAICAQMCBAYDAQAAAAAAAAABAhEDEiExBEEFIlFxEyNCYcHwMpGx4f/aAAwDAQACEQMRAD8A7ihCEACEIQAIQhAAhC1YirlaSgDahLMNtKdfbqmFOqDoVWMlLgDNCEKwHjiqtje2dGjXfSc10NMFzYdeATLd0TulWLHYgU2OedGgk+QErmXZvZjMVUq1KzJBkkSfFUMk2OogpM5Uxc5NUkdB2dt+hW/y6rCfwk5XflddMg9c6xvYhutGq5vJ4Dh62I91EZh9o4XwOc9o/C74jfyOuPRQsrI+I1/JHUkLnOC+0F7Tlr0gXb8ssd+V36qy7P7X4WpA+JkJ3VBl99PdMWRF1OL4ZYULWysCARcHeLj1CzBVrLHqEIUgCEIQAIQgoAEJTtLtNhKH+biKTeWYE/lElV8/als/OGCo8yQM3w3BoneZgx0VlCT4RDaRdkLCjVDgHNMgrNVJBCEIAEIQgAQhCABCEIAEIQgASja9eSGDr01/fJT8ZiQxt9TMJVge++T5x8vO/wAknLL6SCWMCMgBkH16dLDooppPp3H9vXd19U2csJVXFdiaI1HaP4rfv0KnU6wOhS2tSzOcGtECJ5uN4G6QIvz1WgMcHAAwSdDu8vbT1UqclyBC+0DH/DwxaLmo4Mjlq72B9VE7F4bLhmuvNQl3TRvsAlfb+uamJpUGm4Gn8zyAJ6AepurbSpBjGtGjQGjyAhUk7FPeT+xmBuWFam8xkE8bT5CJB+ei9w9cEubeWkT1Egjlr6Jpg2Q3zP8AZTCOplkrK5imB/drUg7lAd7OAcOgSfEdlMM+fhudSd+EE+7H3V6xdam0fxC2OBvPRLXOw9S2Yjk4HL6PEeis8T7Mh40yjv2BjMOZoVM39JyO6tNiVsods8VQtiaeaPxs+GT5OAg+iub9kPb4Hnym3o6fYhRa7agEVKbXN32j2dLf9ypUkU0SXDNOze3OHqRnzUzz7zfUforDhMcyoJpva8fyuBVSq9ncNVBIpmkZ+5LPbwnolOJ7I1mHNQrAxpmljvztMFWWRkqclyi1dpO2NDBf5rK5/oovLf8A9CAz3VF2h9tP/wAGGngaj/o0fVT27ax+GtVa5zN+doqNI/raZ9Vuw2y8BtCnWqVsIykaYzPq0jkJsSSS2NwJvK048uP6kGty2TKHtL7Uto1PDUZSH/bY2fV8lVfaO2cRX/zq9Wpyc9xH5dPZQi4EktByknLOuWe7POF7C6ShFcIU5N8mDRwWwBYQs2uVip9F/Ztj/i4OmSZIaJ8wIPurYuU/YntCWPpk+FxjyN/1XVlzJqpNGyLtAhCFUkEIQgAQhCABCEIAEIWjHYgU2F3DTz3IboBLtqoX1MrdGi/Cf38ljsdhzW3G53EcFGEht5zP8tD7p/g6GRgbv3+axJa5WVW7NxWqvUytJieA4k2A6mAtkrU7vPHBt/8AUdB0F+oTy57h6WVoBudSeJNyfVbDr5X8ihQ9p1ctJ381rc9esSggo+yKLq+0HVXAgS6oMwI7oGSnEjTQ9Crm/jG75blFwWKzH4j8rS6GNGml4Em+oWjH4tzhUYNAQyRmmTOaYFrDd+IaJTYlbG/ZNM5S4iHPcTBEb4H75p7WeKbCdzR6wFCwNAAsaNGj5CPmstvPilEeJwHl976R1TsS2sZHgQVHlxLnXJ1/fBYoQmlhvsPGGfhu0+7yjUfonarGyac1mcpPoCPqrFiamVpO+LeZsPdAC3KMziAILjy07v0UfEPylsC5MdLkn2PqpOgjkoze9U5Nb7uP6NH5lkbsWxL2zxnw8M5u+oQwf+TvPugpHtvENwuw3zZ2KOS2pFUZSQP/AK2uK2dt6xqYilQaJ0/NUcAPQAHqk/2x1c1XC4NhhlGnncAJMu7lO3k135k7BFOSsouWzl7gJMGRukQY5gLwFTxhWAjMbXzA2O8CLayNFicQ0Whp4wIm5BvrcH1AXX1+iFURYWMKTiMUHCA20kidRJ5W0gdFGBVlfcC7/ZJj/h4wtmzx7tP6Er6CBXy12ZxXwsVRfwcB+bu/VfT2Bq5qbTxCxdQqlZoxPY3oQhIGAhCEACEIQAIQhAAkG2qxe8U26NueEpzi64YxzjuHvuVYDnQZHj3zx/fqs+eVLSQyXsumalTO77vz3fvknZCjYRgptay8m+mp89LKVCiEaW5KMHOgTw3ceAHmvKVOBfXU+Z1Q4S4Dc25893pr6LYSrgYlI+0lSQ2mDl3mZi/d1HLN6p4DcKt41wqViTGUEy47gLRMxGVrjpv1UMiT2NdUXYze1pc5ou78cWOhhrYOtumOFol1SkHEkjNUMkzJjKCN0CPVYPcH5yBeo8MucwjeAQNBa1xexU/ZRkveRAnKDABytt+nok9xXLHeAbqeg6fv2WG2ac0nfy3HTjyWmjtem0Ad70XmL2pScxzQSSQR4SNRGpELZFUhyESEIDZgaSQJ4TaVIDjYWEMmoRaIbzm5Py91N2i/wtHn6f3I9FLYwAADQCB0VV7Z7SFOlUM95xDGRMgi5cI4X9ApUHNqEeXsVk6VkTG9qaAlkmYcCQLAxpPGUx2G6aDXFwcTBJBm4AF+gC5QSt2Fx9SnIY9zQQQYOoNtF08vg8dPy3v9/wB2Mi6jfctPZemcRtF9YiWtLndBDKftfoud9rMS/FYzE1i85C+aYGmRgyAzoLNn/VKuOxNujC4bFBrXOrPpkUjbUNIaCSZmTMrlDmub3XSCNQZlZMXSZMUnrVF1NOJtxlANNnAjzBO8XHSeqjheoC2JUip4sl5K9Kkg9a7eNy+muxWN+LhabuIB9V8yruH2MbQzYb4ZN2kj3kexCy9Stkx2J70dIQhCxjwQhCABCEIAEIWrE1gxpcdwRwAq2xWzPFObC7tLncL/ALutOz6Qc8vPhbfr6n57lok5S4zneel0xfSDWNpCJdEi0x5EQ4DeOErGvPK3++hHJls9pc51R0SbNsAQ3gd/7Km1KgaCTuWMhrQOFgoheXOAjSCfO8W9+gTrSLEqj4b6m58/7adEqxVR1SqBTflDDEiHCdXBwBlpsADEeIHVS9o4r4dMvmDDokEybkSBeIE9Cl+zcHkzuIIfUMNLgMwESdCYE5jAMaGJNwgYvrQypU4Ahvynq6PRVvDVYY95J4CBBGbujLm1IAcepTnbTg2k1gtInQmwgAQL6keUJRlAFNgAh7i45gN9gQRFy0Hwwb7hquTFze5hIabXNNriJhpzVSTH4RqPRNAz4dECwMRbibmPdLw3OW2Bzvm1hkZoDABcLOAkbtyb4rCioA1wBAMjkYInzuVWLplYipCl1NmEeF3r+z7Qo78O9urbcR+gmPVaVkixqkjBeEILh047vVeqydkjvB7ZERUsQNdzo+RXM+1m0/i1iJ7rJaOZmXnqfkFYNvY34VIkeI2b57z0CoRK7HhmDd5X7L8/vuZOpn9J6vFi+4s4DzME+XFRy4/uV2UjGS5WrE4ZlQQ9oPPePI7lIwuGLqdR2uQNn/VI15fVQRVMhVpS2JuhZiuz5Emm7NwBsR+vDck78M4AlzSI42/e/wBFdWunRa8TRa8Q8T8x5FZMnS3vEasnqUkBepzjdhECaZzcjE9NxSd7SDBBBGoNiskoSjyi6aZiuj/Yvj8mIfTnxQ76H6LnCsPYPGfCxtI7nEt9bj3ASMyuDGQdSPplC10Hy0HiAti5xqBCEIAEIQgASfa9XM9tMaC7o18k0xFUMaXHQBVd/el7pzOMjh8tyRnnSohk/BMD6mY+Fm/Qcen9lPwgzFzyIkwL2IFpiSOo1nRR20i1jaY8ToLjwB6GOojVMadMNAA0CIRpEo0YhwAJO4c/Qc1hTpw2fvam+h9d1h0RXMuDdw7x+nvfoFhtGuKTM1p3ZjlDjuE7kMBRtZ5q1GUQLTDgWNIcIzS0m4IHlv4XYNBLhrY5RN7C7jJ8o6DioWyKENLxma55gNc6S25k6CDYk2GgmTdMqJDZfq1rY10AuT529gq8gJtv1i+sGAW0Dp0I5b7uIPlyUGs4F1R24N+GzSBPd1DuTuBubqbh8M/4zi8Ab+M21Mc3O9FltGlD2uyDKO+4wNW6XjXUdVSXImW4bLo9938gDG26uI66pps/CNeHvcJJcQCCQcrO7YgzEhx6pZggGUMwkl0uuBJLtAY3kx6qx4OhkY1n4QB5wNVMEWgrFuMmkRBflO8tDmidxIIdzm6108XNwAf6TP8AtMO9k1xeMp0hNR7WD+YgfPVRWU8PiBLcj+bYkTuJFxYhXcPQs4kdwpv1jN6O+hUWrshv3CWn29N/WVOOyI8L3ET4anfEbwJ0S3tfiRhqBcxzg93daJkSRc97SBw5KcWKc5qMeWVa0q2c/wC0mLz1S2ZawloPHidOPySqmwkgAHpBNuSJUdtYl3DmNQRvXs8eNQgorsc2UtTtk04TK3vMdAMklkcRrNhcW5LxuBc68ZBlzNmSXXi0aHXWNFO2fj6tX+E+oC0EHLUBObdBI1AHevwCeYLZ7XNG4TZsXAH3jOpPFVlkceSyjfAowAdRZVZlD2vDAdWuk2AYIMkE+yRV8NAJJgyQWxdpHG9grrtTBiHPpyIO/wAQaIEHlN/JV3atABrXCAdIDT3gScxJ3wYHkQoxzT39SZKhTh6+U3uL25xr8lte0zcQdY89FlV2c8NzOpua3ibA8odc9FsqVc9QEj8M75m0jfwTrXYoaQN61YnDMqCHtB57x5FTjTGWoOGnRxH0UYKKUlTDgrW1dk/CGdrpbMX1E/NQsFXyVGO/C5rvykFM+0mKktpDd3nf8R8z6JOAuVmUdbUeDRG63Pqbs7ifiYdjuQTNUr7Ksd8TBsBMkNAPmLH5K6rjtU6NyBCEKABCFrxFYMaST/fkgBXtqtmc2mNNXfQLRgKAfU4tZ5H33/2UbOSHPPiebf8Aoi4/RO9m4fIwcTcrIvPKyvJJNMSHQJGhi4nmvHOABJ0AlZwtdS5DdwufoPW/RaCxrp04EmxOvmd3QQOiUY6qKzxRc3MJgkZgWkSC5r223EFpib66J1inQ0xBd90EgS7cATvSHZGCfSa57x/Fe4taHXIm9902JMWseKq0BurPzOO++VpuL/fO48BPIqF2qxvw8C8N/wCpDGzaQ7U/lDj1UuvTymO83N/DbILgPxOPGZHrwlVn7QsRL6NBm4TAsAXd1u8aAG3MWKXVFZuosn9jHPND4lRzi57jGYkkNYSxok7pk9Ux2k8kNaDBc4C2sDX6LXhKIYxrAbNAHssMrjWBjutbqdJJOnSPRLYuqVDBjMz6bN05j5MuP9xYp+19pMw9J1WoYA05k6AKLsZsvqO4ZWDp3nf+QH+lUztxtg1axptg0qctN9X3LnRwGl+fFOxrYbHgQ4/ajqzy+o4unfoIPhA5CbBGGe+m9tRji0s3A2JBNonlp9NNNOmwAEw4bi0AZgdxAvYkGOGilVaTtQd+m883RPrxcbHUsJOrbHxwrUWVAZkX3XGtty5p252t8fEENPcp91vAn7zvW3ROtm7R/wALs17v+pUe4Mn8UAOPSD6KhuK6/hWDd5X7L8mTqp7aTyUvdY3N5TB7SDBBB4Gyh4kX0/uu4jExzsx4DntDjBywA2QRBBl2oDQZVppYwZZlznQGjjaQAAOp6KsspspYUOJIrPPcgwcujg7+U39ltwG1ocHscKbsxgGYaA23eM5t4iFnyQ17oZF0O6W1Gk5HAw4wS4kwBaDPK3JKNtYgNzgS29mtuwy4HLJ4QD1Wp1WS4ggvgOA8ZcXGSIaIDhJJlQRj++TfIJLWPh4lwjvAiDMQiONJ2iXI0bVxlSs4ue6dwA0G+Ao1Cg4OaY+8LiNeHnyTB3wXuaS11E5hnc3vU8u8tB7wOlpIQ0MD35TnYwkh8QXCIbYaXn2Tk6VUUZrfUBNSdZIb63+qi4isGNc92jQT6bhzWTNOZMpJ2jxWlMebvoPr6Jeafw4NkwWpiV9Quc5zvE4yeXLoLdEQvGoXKNB137EsfZ9M7nGPJ1/nK66vnv7KMd8PGZdzh8j/AHX0GCufmVTZqxu4nqEISi4JRtx0wJtHKx4pq90Ak7kixNYElzrtnTmbRe3JKyvavUDTgaJc5gJmDv4b/krIEiwW2gXQQGA2Fok7+9oBYjnCb4fENeJaZCrjjpQVRnUfAJO5YYRpyy7U3N5idwXlXvODd2p/RZYp5DTly5tG5jAk6SmgJ9qO+NVZSaAQDdwcQWRcgtykOBiPUSN892vdHhGRgEaxc9BA6Fadn4T4Ye4iHvMQYN/MWIkzoDxusqVaJLe8AcrRIGc6uPnMoA2UKxjKRGUe3kdPcc1zQP8A8RtF9QElrXOdHFtPutHqAfVdB27tIU8LUrTAy92bXd3W28yFTOw2GGWpUmZOQHkzUe8dEmYrJu0jXX29Vc4lgY1swAbk2Jknd5JpsLaxqioXgDJGnCDJ15OUfaWwnS51IxMyyNZmcp3TfVStj7LNNjabjLqjxm5DUtH+lpvxcUhXZRarLDQqfBwjnmA4Mc8z+J0uj1MLkLcRmLjMuIdMgku3908zbquwdpKZ/wAJWAich1sBF5NxYLi/xjME7tAIn9xpotceDQMqTmtADRE3iZJA3xu1II/lUjPma0GIceHAWcNIJmN0dQlTHvnLlbJLfFBGhMAbtd3PyW5tZ1iWgWnU2JPhF7i030TMcHOSiu5DaStkra+MNQ06bdGCABvc7xHzmB0Uk4Vs06J0b36rgNLXEnyNufJQtmMguquBysvMxc2G8H0vot9S7Wg5s9dwLg2TDJsGsGttBfRemjBQioR4X7/05rlqbkyHtEvc4VHNcGu8BIIBa2wDTvhQy0SLLqz9i4fFOoFr5p0BlNAiLR95pgtJhszqAudbe2e+jVeH0jSBLiwajLNsrrzAUdP1Mcnl4YZMbjuKcS82Op0uZMAcNAFobWM3v56f2WOHJqVHGTkFgNxN5Pn+oUo0RFtVrTVCmj3AbSfRdmafPn5jeF7tGoHOc8Ny5oMcHGZjfG/qtLaEESba2UjNnqOdDRM+OTA0tBUUrsntRHwlQ6RPDjPDyUuq4k5Rc6uI05dBb0XraeraYgn7xFx5R4Qio8NbkZ/qdxPAckAR9oYwAZ3WaxgEDg35kkk+ZVIqVS4lzvE4yeXLponHaXFyW0huhz/+I+vQJKVzupnctK4Q/GqVnrULwL1Zy417MYv4eKou/mg+Tu79Qvp7AVc1Np4hfJzHEEEai48xcL6d7HYz4mGY7kPe6x9St0x+J7UPEIQso4gbVrw2AoIwgfSc0RnMGJieNyN9/ZNK+HngeR+hUCrhtwseB/cHebJM09VgJzgHsABlrQe6BuME3O+CY5wU+2NQLKeZ3idczaVpZiSCM4mON4366jdxUqpiWuyjdN/IbrbifqiMkTdm3CUyJc4d5xk8uASjalU1cQyi0S2CHkgECRfWQbbokEcCnFeocjiwBzoOUbidyg7OoZA58Ok91ocA2xM6RPiJ8RJAGquQbsQ+NLxDW75cbEnyFp5lRKo7waQPhtGhEg5fEYjUyALg3HMLfWq5QSDp3Wj8R1cRcSbngtNBmUSRAEOdrFiRTGp396JtAQBH29SZiKfwX1HUiCCSWy0nhOkSeINlU6vZLE0u/h35hxpPieeRxj5q5bSpOc1tOGvDiDVBguAJHeDSRAFzPEDW69wOx6bQ0MlkAGWHISIhsxa93HzUOCZWUFIozdt4qi7LWZmP8zTTcesR7JlsntXQNUOq5qeVpAzCQHOIB7zeTd/4irbi6D2tOZzKjALio0fMW9QqxXwODqCX0amHJMTThzfQA/8AilOKTKaZLhl0p1GVWd1wexw1BkEEcQua7e7CVmuc6gA9hNr94DmDr04Kf/8AyzwS7C4gOOohxpv65T56wvBtnaOGP8Vpe3/uMn0qUz85TE6La2uUVqhsevmyfBeTYFsGx3ngJ/VRcQw5vhgXBiOenr9Vd8T28mi8fCcyqRDSHNcyTaZkGwk6blUdk0vFVd4WA34uOg8/1XY8MxbPK/ZGfPkTqKJDqAa6nRzgAAPqE3bNjF/LkLhWXsZQNQV8Qw0zXMspNdoxoi5aLgH6c1WW6Na5xD8Q9uY/hYTEdbFMu3Gahiafwm/Caym0U3M7pcBM94axp/7W7KnP5ae7/HP9/wCCouvN6EvtviqjW4ao4GniRmD3MkC0QA7Qg6gSdSqZ2l21VxGT4tQFw7rbZZG/w2Dja/IK5Y7buKGBBrtpvbWBbTcbPH8zmxBsJBEahc3ofxKpf91ndbzO8/viOCt00KjTStNpNb+9enoGR72mTMPRDGho0Cs1Ck2nh5cM7fE6GiHZwABmIvBtLSHC9ilmx8LnfLgCwWdJAu4ENFyJuJgEEwUbZLQQxhgNHeaM0B+Yk+IAk333Gkp8vM1FClsrFxK9pEamZnQbx57l4EJxQzfWMQLNnQfrqo9eqGNLjoBPnyHNbQkPaLHQ5tNp0hzvMGWj6+iTmyfDg2ue3uXgtTogHBPc+XkS4mSO9lMTki14EdFsZg2tMEFxy5hJyi14IG/XQrS7HRdghxdmJmbidOV1H+O619JjlOq4tZHyzXsT6tEGi1zQNLwG6gwZcTPQJbCCV4VeMaKtmS7v9jmOz4UNOrZH5SQPaFwZdS+xPHw+pTJ3g/mEfT3SuoVxGYuTtSEIWE0AsXsBsRKyQgCLVwvC/I6+v6yoVTC8CWnhx+hTdYvYDYiVWUE+QEwc5h4cY06gqQMXIl0W0ibk2kxpAPnqpVTDcLjgfodQoVXDieB58+B0IS9Mo8bgbauGaWyHfwwDIid+YkOFwZA9FgW93vENgh750zHwt6d0c7cVHktMkcCYm8XuJ8lIp4hrgW1GgtcSTvBk7wenopU09gshYAmq91RwDQHHwuD2mGhrnNIaDBECJN+BCeUGQL6m58+HQQOih4SgBDWiG+IjgJ7ovxMu9lPcYEnQJgCjbrie7u89VB2Vh5eC4d0X9OKm4ypLo37/ADMW6COpWVSgA1rB4qmvJu/981mcNWSyK3MsNgWVS6q9o73h3ENGl/dbzgXDwVHR+F/fHvf3U2myAANAlXavaRoYZ72+I91vIutPS56LZCDnJRXcG6VnOO1mM+LiHNa1nc7v8MQHkeJ3Ph0UB+emxrKjCGFxMWa5xA0J1tIMEJz2ZqNLYJIc133Ylwcc0mfERldru9tnafDsLX5M0tdmJIaBAOSCW2zQ5ttYZpa/oMbjjaxJbI58k5XMrWLxGd5doNw/CBoFa8J26PwwzEUG1iNHEgTG8gtInmFTEStGTBDIkpLgXHJKLtEjtj2hfinNzOFP7tNjRIaDrzvFz5JJTp/xG02SGMu4C8kzAk3K8OLBLqjgMrLMMGZ8t6ddmdmkmTmMd9zm/j1aCS05RbeLQoSjBbcIs23zyNNnVW06Tw5jmOaDnJYSXZicmtomBDmkb5SR73PcSZc5xk2kk6mwTXtBisxawZSB3pBkgu1bZxaNJhtrzZRsCzIw1Tusz+rz3cPVTDZau7Kv0IJCxXpKE0oa69YMa57tAJKo9WqXOLneJxk9d3QWT3tLipLaQ/qd/wAR636BIqbC4w0Fx4AEn2XN6nJqlXZGjHGl7ni9CbYPsxi6vhoP83d353Vh2f8AZfi6kZi1g6uP0WN5YLuOUJPsUsrFdd2f9jw1q1HnlIaPYT7qz7P+zLB04JptceJGb5pb6iK4LLEz5/o0HPMMa539IJ+S6V9lnZzEMrfFe0tBgQdYBmTwXWcL2eoU/CwegTGlRa3wgDySJ5nJUMjjS3PYKFmhJGAhCEACEIQALxzQdV6hAEapheHodOh1ChVMNB/Cfb10Psmy8IlVcU+QE8uZx8x+nBb/APGyL+dp73BulrxrClPw34fQ3H9uih18Px7p/wBp6/qqaZR4A1YGnmdJuOPHeT6n3UrADO51U6Gzf6R+uvVaq7crG0we9UsT/KNT++KY0qYaABoFaEaQGahbX2c3EUnUn6HQjVpGhCmoTE2naBqzlm0OzmJwmZzAHs/EGh0QZBymYI4quYnEPeZe5zjzJMdNy7skO2uymHxEnLkf+JkCfMaFdPB4jT+Yr+65Ms+nv+LOQqFtOuWthviJAtcgOtPLzVu212QxFCSB8Rn4m6jzG5Vp9AEzHeHnziRviT6rrQyxyRuDsyuDi/Mhfh6UObSHhYJfYEFxuB9VbsLQdRZnzNcyA8jITDiO4WukTc5SWmROiVdnMAA8d6XA57gE1CCO6GyJtumYG8qV2sx2QZby25k+IuALQRA0/mGZVlu9P9k/cgOl7ybZnEncBJM+QC34+pcMiA0ARYmRrJGu/wBV7s2i5tL4zjDhDbCzjvEHppwKX4yvla52/dzcdAmXb9ilGwr1rSYAEk2A4k6BSdjYZrKTn1O9YwDBlxN7HdJAtpdWH7PtkfGxHxHDuUr+b/ujpc9AlZ86x43L9stDHqkkNdjfZnhw0PrtD6rrvJvc7gCYAGnRWnB9m8PTENpgdITdC8y5N8nTSS4NNPCsbo0DotoC9QoJBCEIAEIQgAQhCABCEIAEIQgAQhCABCEIAEEIQgDUzDtDswF1tQhAAhCEACEIQAJFtrspQxEktyP/ABNt6jQp6hWjOUXcXRDSapnJNt9j69CXAfEYPvN1Hm3UKr18OHEFwMtMjXXmF9BpDtrsnh8RJLcj/wATYHqNCunh8Sa2yq/uZp9N3icoxuIDg1rJytG/Unf5JUwfFrAC4ZvF+8eQ4C6tu2+x9ehJA+Iz8TZJHmNyRYR/w3SGtPEEcd/I811MeSGSNwdmWUXF+Y346xbTbeI0nvE8uPrquudltkDDYdjPvkS88XHX006KhdgNk/HxPxXCWUr33vPhHONfRdUXG8Qzap6Fwv8ATZ08KWp9wQhC55oBCEIAEIQgAQhCABCEIAEIQgAQhCABCEIAEIQgAQhCABCEIAEIQgAQhCABCEIAEIQgASDbfZfDVu85mV3Fndnz3FCFaMnF3F0Q0nyMtkbLp4emGUmw3U7ySd5O9TUIVSQQhCABCEIAEIQgAQhCABCEIA//2Q=="/>
          <p:cNvSpPr>
            <a:spLocks noChangeAspect="1" noChangeArrowheads="1"/>
          </p:cNvSpPr>
          <p:nvPr/>
        </p:nvSpPr>
        <p:spPr bwMode="auto">
          <a:xfrm>
            <a:off x="175022" y="-192614"/>
            <a:ext cx="342900" cy="406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9" name="AutoShape 4" descr="data:image/jpeg;base64,/9j/4AAQSkZJRgABAQAAAQABAAD/2wCEAAkGBxQTEhQUExQWFhQXGBgaFxcXGBcYGBQYFxkaFhgXFxgYHCggGRolHRoXITEhJSkrLi4uGB8zODMvNygtLisBCgoKDg0OGxAQGywkICUsLCwsNCwsLCwsLCwvLCwsLCwsLCwsLCwsLCwsLCwsLCwsLCwsLCwsLCwsLCwsLCwsLP/AABEIAMQBAQMBIgACEQEDEQH/xAAcAAACAgMBAQAAAAAAAAAAAAAABQQGAgMHAQj/xABBEAABAwIDBQYDBgQFBAMBAAABAAIRAyEEEjEFQVFhgQYiMnGRoROxwQdCUpLR8CNicuEUM4KiwkNjsvFTc5MW/8QAGgEAAgMBAQAAAAAAAAAAAAAAAAMBAgQFBv/EACsRAAICAQMCBAYDAQAAAAAAAAABAhEDEiExBEEFIlFxEyNCYcHwMpGx4f/aAAwDAQACEQMRAD8A7ihCEACEIQAIQhAAhC1YirlaSgDahLMNtKdfbqmFOqDoVWMlLgDNCEKwHjiqtje2dGjXfSc10NMFzYdeATLd0TulWLHYgU2OedGgk+QErmXZvZjMVUq1KzJBkkSfFUMk2OogpM5Uxc5NUkdB2dt+hW/y6rCfwk5XflddMg9c6xvYhutGq5vJ4Dh62I91EZh9o4XwOc9o/C74jfyOuPRQsrI+I1/JHUkLnOC+0F7Tlr0gXb8ssd+V36qy7P7X4WpA+JkJ3VBl99PdMWRF1OL4ZYULWysCARcHeLj1CzBVrLHqEIUgCEIQAIQgoAEJTtLtNhKH+biKTeWYE/lElV8/als/OGCo8yQM3w3BoneZgx0VlCT4RDaRdkLCjVDgHNMgrNVJBCEIAEIQgAQhCABCEIAEIQgASja9eSGDr01/fJT8ZiQxt9TMJVge++T5x8vO/wAknLL6SCWMCMgBkH16dLDooppPp3H9vXd19U2csJVXFdiaI1HaP4rfv0KnU6wOhS2tSzOcGtECJ5uN4G6QIvz1WgMcHAAwSdDu8vbT1UqclyBC+0DH/DwxaLmo4Mjlq72B9VE7F4bLhmuvNQl3TRvsAlfb+uamJpUGm4Gn8zyAJ6AepurbSpBjGtGjQGjyAhUk7FPeT+xmBuWFam8xkE8bT5CJB+ei9w9cEubeWkT1Egjlr6Jpg2Q3zP8AZTCOplkrK5imB/drUg7lAd7OAcOgSfEdlMM+fhudSd+EE+7H3V6xdam0fxC2OBvPRLXOw9S2Yjk4HL6PEeis8T7Mh40yjv2BjMOZoVM39JyO6tNiVsods8VQtiaeaPxs+GT5OAg+iub9kPb4Hnym3o6fYhRa7agEVKbXN32j2dLf9ypUkU0SXDNOze3OHqRnzUzz7zfUforDhMcyoJpva8fyuBVSq9ncNVBIpmkZ+5LPbwnolOJ7I1mHNQrAxpmljvztMFWWRkqclyi1dpO2NDBf5rK5/oovLf8A9CAz3VF2h9tP/wAGGngaj/o0fVT27ax+GtVa5zN+doqNI/raZ9Vuw2y8BtCnWqVsIykaYzPq0jkJsSSS2NwJvK048uP6kGty2TKHtL7Uto1PDUZSH/bY2fV8lVfaO2cRX/zq9Wpyc9xH5dPZQi4EktByknLOuWe7POF7C6ShFcIU5N8mDRwWwBYQs2uVip9F/Ztj/i4OmSZIaJ8wIPurYuU/YntCWPpk+FxjyN/1XVlzJqpNGyLtAhCFUkEIQgAQhCABCEIAEIWjHYgU2F3DTz3IboBLtqoX1MrdGi/Cf38ljsdhzW3G53EcFGEht5zP8tD7p/g6GRgbv3+axJa5WVW7NxWqvUytJieA4k2A6mAtkrU7vPHBt/8AUdB0F+oTy57h6WVoBudSeJNyfVbDr5X8ihQ9p1ctJ381rc9esSggo+yKLq+0HVXAgS6oMwI7oGSnEjTQ9Crm/jG75blFwWKzH4j8rS6GNGml4Em+oWjH4tzhUYNAQyRmmTOaYFrDd+IaJTYlbG/ZNM5S4iHPcTBEb4H75p7WeKbCdzR6wFCwNAAsaNGj5CPmstvPilEeJwHl976R1TsS2sZHgQVHlxLnXJ1/fBYoQmlhvsPGGfhu0+7yjUfonarGyac1mcpPoCPqrFiamVpO+LeZsPdAC3KMziAILjy07v0UfEPylsC5MdLkn2PqpOgjkoze9U5Nb7uP6NH5lkbsWxL2zxnw8M5u+oQwf+TvPugpHtvENwuw3zZ2KOS2pFUZSQP/AK2uK2dt6xqYilQaJ0/NUcAPQAHqk/2x1c1XC4NhhlGnncAJMu7lO3k135k7BFOSsouWzl7gJMGRukQY5gLwFTxhWAjMbXzA2O8CLayNFicQ0Whp4wIm5BvrcH1AXX1+iFURYWMKTiMUHCA20kidRJ5W0gdFGBVlfcC7/ZJj/h4wtmzx7tP6Er6CBXy12ZxXwsVRfwcB+bu/VfT2Bq5qbTxCxdQqlZoxPY3oQhIGAhCEACEIQAIQhAAkG2qxe8U26NueEpzi64YxzjuHvuVYDnQZHj3zx/fqs+eVLSQyXsumalTO77vz3fvknZCjYRgptay8m+mp89LKVCiEaW5KMHOgTw3ceAHmvKVOBfXU+Z1Q4S4Dc25893pr6LYSrgYlI+0lSQ2mDl3mZi/d1HLN6p4DcKt41wqViTGUEy47gLRMxGVrjpv1UMiT2NdUXYze1pc5ou78cWOhhrYOtumOFol1SkHEkjNUMkzJjKCN0CPVYPcH5yBeo8MucwjeAQNBa1xexU/ZRkveRAnKDABytt+nok9xXLHeAbqeg6fv2WG2ac0nfy3HTjyWmjtem0Ad70XmL2pScxzQSSQR4SNRGpELZFUhyESEIDZgaSQJ4TaVIDjYWEMmoRaIbzm5Py91N2i/wtHn6f3I9FLYwAADQCB0VV7Z7SFOlUM95xDGRMgi5cI4X9ApUHNqEeXsVk6VkTG9qaAlkmYcCQLAxpPGUx2G6aDXFwcTBJBm4AF+gC5QSt2Fx9SnIY9zQQQYOoNtF08vg8dPy3v9/wB2Mi6jfctPZemcRtF9YiWtLndBDKftfoud9rMS/FYzE1i85C+aYGmRgyAzoLNn/VKuOxNujC4bFBrXOrPpkUjbUNIaCSZmTMrlDmub3XSCNQZlZMXSZMUnrVF1NOJtxlANNnAjzBO8XHSeqjheoC2JUip4sl5K9Kkg9a7eNy+muxWN+LhabuIB9V8yruH2MbQzYb4ZN2kj3kexCy9Stkx2J70dIQhCxjwQhCABCEIAEIWrE1gxpcdwRwAq2xWzPFObC7tLncL/ALutOz6Qc8vPhbfr6n57lok5S4zneel0xfSDWNpCJdEi0x5EQ4DeOErGvPK3++hHJls9pc51R0SbNsAQ3gd/7Km1KgaCTuWMhrQOFgoheXOAjSCfO8W9+gTrSLEqj4b6m58/7adEqxVR1SqBTflDDEiHCdXBwBlpsADEeIHVS9o4r4dMvmDDokEybkSBeIE9Cl+zcHkzuIIfUMNLgMwESdCYE5jAMaGJNwgYvrQypU4Ahvynq6PRVvDVYY95J4CBBGbujLm1IAcepTnbTg2k1gtInQmwgAQL6keUJRlAFNgAh7i45gN9gQRFy0Hwwb7hquTFze5hIabXNNriJhpzVSTH4RqPRNAz4dECwMRbibmPdLw3OW2Bzvm1hkZoDABcLOAkbtyb4rCioA1wBAMjkYInzuVWLplYipCl1NmEeF3r+z7Qo78O9urbcR+gmPVaVkixqkjBeEILh047vVeqydkjvB7ZERUsQNdzo+RXM+1m0/i1iJ7rJaOZmXnqfkFYNvY34VIkeI2b57z0CoRK7HhmDd5X7L8/vuZOpn9J6vFi+4s4DzME+XFRy4/uV2UjGS5WrE4ZlQQ9oPPePI7lIwuGLqdR2uQNn/VI15fVQRVMhVpS2JuhZiuz5Emm7NwBsR+vDck78M4AlzSI42/e/wBFdWunRa8TRa8Q8T8x5FZMnS3vEasnqUkBepzjdhECaZzcjE9NxSd7SDBBBGoNiskoSjyi6aZiuj/Yvj8mIfTnxQ76H6LnCsPYPGfCxtI7nEt9bj3ASMyuDGQdSPplC10Hy0HiAti5xqBCEIAEIQgASfa9XM9tMaC7o18k0xFUMaXHQBVd/el7pzOMjh8tyRnnSohk/BMD6mY+Fm/Qcen9lPwgzFzyIkwL2IFpiSOo1nRR20i1jaY8ToLjwB6GOojVMadMNAA0CIRpEo0YhwAJO4c/Qc1hTpw2fvam+h9d1h0RXMuDdw7x+nvfoFhtGuKTM1p3ZjlDjuE7kMBRtZ5q1GUQLTDgWNIcIzS0m4IHlv4XYNBLhrY5RN7C7jJ8o6DioWyKENLxma55gNc6S25k6CDYk2GgmTdMqJDZfq1rY10AuT529gq8gJtv1i+sGAW0Dp0I5b7uIPlyUGs4F1R24N+GzSBPd1DuTuBubqbh8M/4zi8Ab+M21Mc3O9FltGlD2uyDKO+4wNW6XjXUdVSXImW4bLo9938gDG26uI66pps/CNeHvcJJcQCCQcrO7YgzEhx6pZggGUMwkl0uuBJLtAY3kx6qx4OhkY1n4QB5wNVMEWgrFuMmkRBflO8tDmidxIIdzm6108XNwAf6TP8AtMO9k1xeMp0hNR7WD+YgfPVRWU8PiBLcj+bYkTuJFxYhXcPQs4kdwpv1jN6O+hUWrshv3CWn29N/WVOOyI8L3ET4anfEbwJ0S3tfiRhqBcxzg93daJkSRc97SBw5KcWKc5qMeWVa0q2c/wC0mLz1S2ZawloPHidOPySqmwkgAHpBNuSJUdtYl3DmNQRvXs8eNQgorsc2UtTtk04TK3vMdAMklkcRrNhcW5LxuBc68ZBlzNmSXXi0aHXWNFO2fj6tX+E+oC0EHLUBObdBI1AHevwCeYLZ7XNG4TZsXAH3jOpPFVlkceSyjfAowAdRZVZlD2vDAdWuk2AYIMkE+yRV8NAJJgyQWxdpHG9grrtTBiHPpyIO/wAQaIEHlN/JV3atABrXCAdIDT3gScxJ3wYHkQoxzT39SZKhTh6+U3uL25xr8lte0zcQdY89FlV2c8NzOpua3ibA8odc9FsqVc9QEj8M75m0jfwTrXYoaQN61YnDMqCHtB57x5FTjTGWoOGnRxH0UYKKUlTDgrW1dk/CGdrpbMX1E/NQsFXyVGO/C5rvykFM+0mKktpDd3nf8R8z6JOAuVmUdbUeDRG63Pqbs7ifiYdjuQTNUr7Ksd8TBsBMkNAPmLH5K6rjtU6NyBCEKABCFrxFYMaST/fkgBXtqtmc2mNNXfQLRgKAfU4tZ5H33/2UbOSHPPiebf8Aoi4/RO9m4fIwcTcrIvPKyvJJNMSHQJGhi4nmvHOABJ0AlZwtdS5DdwufoPW/RaCxrp04EmxOvmd3QQOiUY6qKzxRc3MJgkZgWkSC5r223EFpib66J1inQ0xBd90EgS7cATvSHZGCfSa57x/Fe4taHXIm9902JMWseKq0BurPzOO++VpuL/fO48BPIqF2qxvw8C8N/wCpDGzaQ7U/lDj1UuvTymO83N/DbILgPxOPGZHrwlVn7QsRL6NBm4TAsAXd1u8aAG3MWKXVFZuosn9jHPND4lRzi57jGYkkNYSxok7pk9Ux2k8kNaDBc4C2sDX6LXhKIYxrAbNAHssMrjWBjutbqdJJOnSPRLYuqVDBjMz6bN05j5MuP9xYp+19pMw9J1WoYA05k6AKLsZsvqO4ZWDp3nf+QH+lUztxtg1axptg0qctN9X3LnRwGl+fFOxrYbHgQ4/ajqzy+o4unfoIPhA5CbBGGe+m9tRji0s3A2JBNonlp9NNNOmwAEw4bi0AZgdxAvYkGOGilVaTtQd+m883RPrxcbHUsJOrbHxwrUWVAZkX3XGtty5p252t8fEENPcp91vAn7zvW3ROtm7R/wALs17v+pUe4Mn8UAOPSD6KhuK6/hWDd5X7L8mTqp7aTyUvdY3N5TB7SDBBB4Gyh4kX0/uu4jExzsx4DntDjBywA2QRBBl2oDQZVppYwZZlznQGjjaQAAOp6KsspspYUOJIrPPcgwcujg7+U39ltwG1ocHscKbsxgGYaA23eM5t4iFnyQ17oZF0O6W1Gk5HAw4wS4kwBaDPK3JKNtYgNzgS29mtuwy4HLJ4QD1Wp1WS4ggvgOA8ZcXGSIaIDhJJlQRj++TfIJLWPh4lwjvAiDMQiONJ2iXI0bVxlSs4ue6dwA0G+Ao1Cg4OaY+8LiNeHnyTB3wXuaS11E5hnc3vU8u8tB7wOlpIQ0MD35TnYwkh8QXCIbYaXn2Tk6VUUZrfUBNSdZIb63+qi4isGNc92jQT6bhzWTNOZMpJ2jxWlMebvoPr6Jeafw4NkwWpiV9Quc5zvE4yeXLoLdEQvGoXKNB137EsfZ9M7nGPJ1/nK66vnv7KMd8PGZdzh8j/AHX0GCufmVTZqxu4nqEISi4JRtx0wJtHKx4pq90Ak7kixNYElzrtnTmbRe3JKyvavUDTgaJc5gJmDv4b/krIEiwW2gXQQGA2Fok7+9oBYjnCb4fENeJaZCrjjpQVRnUfAJO5YYRpyy7U3N5idwXlXvODd2p/RZYp5DTly5tG5jAk6SmgJ9qO+NVZSaAQDdwcQWRcgtykOBiPUSN892vdHhGRgEaxc9BA6Fadn4T4Ye4iHvMQYN/MWIkzoDxusqVaJLe8AcrRIGc6uPnMoA2UKxjKRGUe3kdPcc1zQP8A8RtF9QElrXOdHFtPutHqAfVdB27tIU8LUrTAy92bXd3W28yFTOw2GGWpUmZOQHkzUe8dEmYrJu0jXX29Vc4lgY1swAbk2Jknd5JpsLaxqioXgDJGnCDJ15OUfaWwnS51IxMyyNZmcp3TfVStj7LNNjabjLqjxm5DUtH+lpvxcUhXZRarLDQqfBwjnmA4Mc8z+J0uj1MLkLcRmLjMuIdMgku3908zbquwdpKZ/wAJWAich1sBF5NxYLi/xjME7tAIn9xpotceDQMqTmtADRE3iZJA3xu1II/lUjPma0GIceHAWcNIJmN0dQlTHvnLlbJLfFBGhMAbtd3PyW5tZ1iWgWnU2JPhF7i030TMcHOSiu5DaStkra+MNQ06bdGCABvc7xHzmB0Uk4Vs06J0b36rgNLXEnyNufJQtmMguquBysvMxc2G8H0vot9S7Wg5s9dwLg2TDJsGsGttBfRemjBQioR4X7/05rlqbkyHtEvc4VHNcGu8BIIBa2wDTvhQy0SLLqz9i4fFOoFr5p0BlNAiLR95pgtJhszqAudbe2e+jVeH0jSBLiwajLNsrrzAUdP1Mcnl4YZMbjuKcS82Op0uZMAcNAFobWM3v56f2WOHJqVHGTkFgNxN5Pn+oUo0RFtVrTVCmj3AbSfRdmafPn5jeF7tGoHOc8Ny5oMcHGZjfG/qtLaEESba2UjNnqOdDRM+OTA0tBUUrsntRHwlQ6RPDjPDyUuq4k5Rc6uI05dBb0XraeraYgn7xFx5R4Qio8NbkZ/qdxPAckAR9oYwAZ3WaxgEDg35kkk+ZVIqVS4lzvE4yeXLponHaXFyW0huhz/+I+vQJKVzupnctK4Q/GqVnrULwL1Zy417MYv4eKou/mg+Tu79Qvp7AVc1Np4hfJzHEEEai48xcL6d7HYz4mGY7kPe6x9St0x+J7UPEIQso4gbVrw2AoIwgfSc0RnMGJieNyN9/ZNK+HngeR+hUCrhtwseB/cHebJM09VgJzgHsABlrQe6BuME3O+CY5wU+2NQLKeZ3idczaVpZiSCM4mON4366jdxUqpiWuyjdN/IbrbifqiMkTdm3CUyJc4d5xk8uASjalU1cQyi0S2CHkgECRfWQbbokEcCnFeocjiwBzoOUbidyg7OoZA58Ok91ocA2xM6RPiJ8RJAGquQbsQ+NLxDW75cbEnyFp5lRKo7waQPhtGhEg5fEYjUyALg3HMLfWq5QSDp3Wj8R1cRcSbngtNBmUSRAEOdrFiRTGp396JtAQBH29SZiKfwX1HUiCCSWy0nhOkSeINlU6vZLE0u/h35hxpPieeRxj5q5bSpOc1tOGvDiDVBguAJHeDSRAFzPEDW69wOx6bQ0MlkAGWHISIhsxa93HzUOCZWUFIozdt4qi7LWZmP8zTTcesR7JlsntXQNUOq5qeVpAzCQHOIB7zeTd/4irbi6D2tOZzKjALio0fMW9QqxXwODqCX0amHJMTThzfQA/8AilOKTKaZLhl0p1GVWd1wexw1BkEEcQua7e7CVmuc6gA9hNr94DmDr04Kf/8AyzwS7C4gOOohxpv65T56wvBtnaOGP8Vpe3/uMn0qUz85TE6La2uUVqhsevmyfBeTYFsGx3ngJ/VRcQw5vhgXBiOenr9Vd8T28mi8fCcyqRDSHNcyTaZkGwk6blUdk0vFVd4WA34uOg8/1XY8MxbPK/ZGfPkTqKJDqAa6nRzgAAPqE3bNjF/LkLhWXsZQNQV8Qw0zXMspNdoxoi5aLgH6c1WW6Na5xD8Q9uY/hYTEdbFMu3Gahiafwm/Caym0U3M7pcBM94axp/7W7KnP5ae7/HP9/wCCouvN6EvtviqjW4ao4GniRmD3MkC0QA7Qg6gSdSqZ2l21VxGT4tQFw7rbZZG/w2Dja/IK5Y7buKGBBrtpvbWBbTcbPH8zmxBsJBEahc3ofxKpf91ndbzO8/viOCt00KjTStNpNb+9enoGR72mTMPRDGho0Cs1Ck2nh5cM7fE6GiHZwABmIvBtLSHC9ilmx8LnfLgCwWdJAu4ENFyJuJgEEwUbZLQQxhgNHeaM0B+Yk+IAk333Gkp8vM1FClsrFxK9pEamZnQbx57l4EJxQzfWMQLNnQfrqo9eqGNLjoBPnyHNbQkPaLHQ5tNp0hzvMGWj6+iTmyfDg2ue3uXgtTogHBPc+XkS4mSO9lMTki14EdFsZg2tMEFxy5hJyi14IG/XQrS7HRdghxdmJmbidOV1H+O619JjlOq4tZHyzXsT6tEGi1zQNLwG6gwZcTPQJbCCV4VeMaKtmS7v9jmOz4UNOrZH5SQPaFwZdS+xPHw+pTJ3g/mEfT3SuoVxGYuTtSEIWE0AsXsBsRKyQgCLVwvC/I6+v6yoVTC8CWnhx+hTdYvYDYiVWUE+QEwc5h4cY06gqQMXIl0W0ibk2kxpAPnqpVTDcLjgfodQoVXDieB58+B0IS9Mo8bgbauGaWyHfwwDIid+YkOFwZA9FgW93vENgh750zHwt6d0c7cVHktMkcCYm8XuJ8lIp4hrgW1GgtcSTvBk7wenopU09gshYAmq91RwDQHHwuD2mGhrnNIaDBECJN+BCeUGQL6m58+HQQOih4SgBDWiG+IjgJ7ovxMu9lPcYEnQJgCjbrie7u89VB2Vh5eC4d0X9OKm4ypLo37/ADMW6COpWVSgA1rB4qmvJu/981mcNWSyK3MsNgWVS6q9o73h3ENGl/dbzgXDwVHR+F/fHvf3U2myAANAlXavaRoYZ72+I91vIutPS56LZCDnJRXcG6VnOO1mM+LiHNa1nc7v8MQHkeJ3Ph0UB+emxrKjCGFxMWa5xA0J1tIMEJz2ZqNLYJIc133Ylwcc0mfERldru9tnafDsLX5M0tdmJIaBAOSCW2zQ5ttYZpa/oMbjjaxJbI58k5XMrWLxGd5doNw/CBoFa8J26PwwzEUG1iNHEgTG8gtInmFTEStGTBDIkpLgXHJKLtEjtj2hfinNzOFP7tNjRIaDrzvFz5JJTp/xG02SGMu4C8kzAk3K8OLBLqjgMrLMMGZ8t6ddmdmkmTmMd9zm/j1aCS05RbeLQoSjBbcIs23zyNNnVW06Tw5jmOaDnJYSXZicmtomBDmkb5SR73PcSZc5xk2kk6mwTXtBisxawZSB3pBkgu1bZxaNJhtrzZRsCzIw1Tusz+rz3cPVTDZau7Kv0IJCxXpKE0oa69YMa57tAJKo9WqXOLneJxk9d3QWT3tLipLaQ/qd/wAR636BIqbC4w0Fx4AEn2XN6nJqlXZGjHGl7ni9CbYPsxi6vhoP83d353Vh2f8AZfi6kZi1g6uP0WN5YLuOUJPsUsrFdd2f9jw1q1HnlIaPYT7qz7P+zLB04JptceJGb5pb6iK4LLEz5/o0HPMMa539IJ+S6V9lnZzEMrfFe0tBgQdYBmTwXWcL2eoU/CwegTGlRa3wgDySJ5nJUMjjS3PYKFmhJGAhCEACEIQALxzQdV6hAEapheHodOh1ChVMNB/Cfb10Psmy8IlVcU+QE8uZx8x+nBb/APGyL+dp73BulrxrClPw34fQ3H9uih18Px7p/wBp6/qqaZR4A1YGnmdJuOPHeT6n3UrADO51U6Gzf6R+uvVaq7crG0we9UsT/KNT++KY0qYaABoFaEaQGahbX2c3EUnUn6HQjVpGhCmoTE2naBqzlm0OzmJwmZzAHs/EGh0QZBymYI4quYnEPeZe5zjzJMdNy7skO2uymHxEnLkf+JkCfMaFdPB4jT+Yr+65Ms+nv+LOQqFtOuWthviJAtcgOtPLzVu212QxFCSB8Rn4m6jzG5Vp9AEzHeHnziRviT6rrQyxyRuDsyuDi/Mhfh6UObSHhYJfYEFxuB9VbsLQdRZnzNcyA8jITDiO4WukTc5SWmROiVdnMAA8d6XA57gE1CCO6GyJtumYG8qV2sx2QZby25k+IuALQRA0/mGZVlu9P9k/cgOl7ybZnEncBJM+QC34+pcMiA0ARYmRrJGu/wBV7s2i5tL4zjDhDbCzjvEHppwKX4yvla52/dzcdAmXb9ilGwr1rSYAEk2A4k6BSdjYZrKTn1O9YwDBlxN7HdJAtpdWH7PtkfGxHxHDuUr+b/ujpc9AlZ86x43L9stDHqkkNdjfZnhw0PrtD6rrvJvc7gCYAGnRWnB9m8PTENpgdITdC8y5N8nTSS4NNPCsbo0DotoC9QoJBCEIAEIQgAQhCABCEIAEIQgAQhCABCEIAEEIQgDUzDtDswF1tQhAAhCEACEIQAJFtrspQxEktyP/ABNt6jQp6hWjOUXcXRDSapnJNt9j69CXAfEYPvN1Hm3UKr18OHEFwMtMjXXmF9BpDtrsnh8RJLcj/wATYHqNCunh8Sa2yq/uZp9N3icoxuIDg1rJytG/Unf5JUwfFrAC4ZvF+8eQ4C6tu2+x9ehJA+Iz8TZJHmNyRYR/w3SGtPEEcd/I811MeSGSNwdmWUXF+Y346xbTbeI0nvE8uPrquudltkDDYdjPvkS88XHX006KhdgNk/HxPxXCWUr33vPhHONfRdUXG8Qzap6Fwv8ATZ08KWp9wQhC55oBCEIAEIQgAQhCABCEIAEIQgAQhCABCEIAEIQgAQhCABCEIAEIQgAQhCABCEIAEIQgASDbfZfDVu85mV3Fndnz3FCFaMnF3F0Q0nyMtkbLp4emGUmw3U7ySd5O9TUIVSQQhCABCEIAEIQgAQhCABCEIA//2Q=="/>
          <p:cNvSpPr>
            <a:spLocks noChangeAspect="1" noChangeArrowheads="1"/>
          </p:cNvSpPr>
          <p:nvPr/>
        </p:nvSpPr>
        <p:spPr bwMode="auto">
          <a:xfrm>
            <a:off x="346473" y="10585"/>
            <a:ext cx="342900" cy="406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15" name="AutoShape 10" descr="http://images.by.prom.st/16263252_igh0zt_ios7_st__other_mail.ico"/>
          <p:cNvSpPr>
            <a:spLocks noChangeAspect="1" noChangeArrowheads="1"/>
          </p:cNvSpPr>
          <p:nvPr/>
        </p:nvSpPr>
        <p:spPr bwMode="auto">
          <a:xfrm>
            <a:off x="517922" y="213784"/>
            <a:ext cx="342900" cy="406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27" name="Título 3"/>
          <p:cNvSpPr txBox="1">
            <a:spLocks/>
          </p:cNvSpPr>
          <p:nvPr/>
        </p:nvSpPr>
        <p:spPr>
          <a:xfrm>
            <a:off x="895028" y="256195"/>
            <a:ext cx="3957588" cy="480054"/>
          </a:xfrm>
          <a:prstGeom prst="rect">
            <a:avLst/>
          </a:prstGeom>
        </p:spPr>
        <p:txBody>
          <a:bodyPr vert="horz" lIns="91429" tIns="45715" rIns="91429" bIns="45715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2400" b="1" dirty="0" smtClean="0">
                <a:solidFill>
                  <a:schemeClr val="accent3"/>
                </a:solidFill>
                <a:latin typeface="Calibri Light" panose="020F0302020204030204" pitchFamily="34" charset="0"/>
                <a:cs typeface="Microsoft Sans Serif" panose="020B0604020202020204" pitchFamily="34" charset="0"/>
              </a:rPr>
              <a:t>A CONSTITUTIÇÃO FEDERAL</a:t>
            </a:r>
            <a:endParaRPr lang="pt-BR" sz="2400" b="1" dirty="0">
              <a:solidFill>
                <a:schemeClr val="accent3"/>
              </a:solidFill>
              <a:latin typeface="Calibri Light" panose="020F030202020403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517923" y="580372"/>
            <a:ext cx="2879891" cy="415498"/>
          </a:xfrm>
          <a:prstGeom prst="rect">
            <a:avLst/>
          </a:prstGeom>
        </p:spPr>
        <p:txBody>
          <a:bodyPr vert="horz" lIns="91429" tIns="45715" rIns="91429" bIns="45715" rtlCol="0" anchor="t">
            <a:normAutofit fontScale="97500"/>
          </a:bodyPr>
          <a:lstStyle>
            <a:defPPr>
              <a:defRPr lang="pt-BR"/>
            </a:defPPr>
            <a:lvl1pPr defTabSz="914400">
              <a:spcBef>
                <a:spcPct val="0"/>
              </a:spcBef>
              <a:buClr>
                <a:schemeClr val="accent5">
                  <a:lumMod val="50000"/>
                </a:schemeClr>
              </a:buClr>
              <a:buSzPct val="95000"/>
              <a:buNone/>
              <a:defRPr sz="2100">
                <a:solidFill>
                  <a:schemeClr val="accent2">
                    <a:lumMod val="75000"/>
                  </a:schemeClr>
                </a:solidFill>
                <a:latin typeface="Calibri Light" panose="020F0302020204030204" pitchFamily="34" charset="0"/>
                <a:ea typeface="+mj-ea"/>
                <a:cs typeface="Microsoft Sans Serif" panose="020B0604020202020204" pitchFamily="34" charset="0"/>
              </a:defRPr>
            </a:lvl1pPr>
          </a:lstStyle>
          <a:p>
            <a:r>
              <a:rPr lang="pt-BR" dirty="0" smtClean="0"/>
              <a:t> </a:t>
            </a:r>
            <a:endParaRPr lang="pt-BR" dirty="0"/>
          </a:p>
        </p:txBody>
      </p:sp>
      <p:grpSp>
        <p:nvGrpSpPr>
          <p:cNvPr id="11" name="Group 10"/>
          <p:cNvGrpSpPr/>
          <p:nvPr/>
        </p:nvGrpSpPr>
        <p:grpSpPr>
          <a:xfrm>
            <a:off x="0" y="1103120"/>
            <a:ext cx="10287000" cy="288032"/>
            <a:chOff x="0" y="980728"/>
            <a:chExt cx="10287000" cy="288032"/>
          </a:xfrm>
        </p:grpSpPr>
        <p:sp>
          <p:nvSpPr>
            <p:cNvPr id="18" name="Rectangle 17"/>
            <p:cNvSpPr/>
            <p:nvPr/>
          </p:nvSpPr>
          <p:spPr>
            <a:xfrm>
              <a:off x="895028" y="980728"/>
              <a:ext cx="9391972" cy="288032"/>
            </a:xfrm>
            <a:prstGeom prst="rect">
              <a:avLst/>
            </a:prstGeom>
            <a:ln w="57150" cmpd="sng">
              <a:solidFill>
                <a:schemeClr val="bg1">
                  <a:lumMod val="90000"/>
                </a:schemeClr>
              </a:solidFill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0" y="980728"/>
              <a:ext cx="895028" cy="288032"/>
            </a:xfrm>
            <a:prstGeom prst="rect">
              <a:avLst/>
            </a:prstGeom>
            <a:solidFill>
              <a:schemeClr val="accent4">
                <a:lumMod val="90000"/>
                <a:lumOff val="10000"/>
              </a:schemeClr>
            </a:solidFill>
            <a:ln w="57150" cmpd="sng">
              <a:solidFill>
                <a:srgbClr val="E0E0E0"/>
              </a:solidFill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/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465832" y="2218978"/>
            <a:ext cx="925830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 smtClean="0">
                <a:solidFill>
                  <a:schemeClr val="accent3"/>
                </a:solidFill>
              </a:rPr>
              <a:t>Art</a:t>
            </a:r>
            <a:r>
              <a:rPr lang="pt-BR" sz="3200" b="1" dirty="0">
                <a:solidFill>
                  <a:schemeClr val="accent3"/>
                </a:solidFill>
              </a:rPr>
              <a:t>. 182.</a:t>
            </a:r>
            <a:r>
              <a:rPr lang="pt-BR" sz="3200" dirty="0">
                <a:solidFill>
                  <a:schemeClr val="accent3"/>
                </a:solidFill>
              </a:rPr>
              <a:t> A política de </a:t>
            </a:r>
            <a:r>
              <a:rPr lang="pt-BR" sz="3200" b="1" dirty="0">
                <a:solidFill>
                  <a:schemeClr val="accent3"/>
                </a:solidFill>
              </a:rPr>
              <a:t>desenvolvimento </a:t>
            </a:r>
            <a:r>
              <a:rPr lang="pt-BR" sz="3200" b="1" dirty="0" smtClean="0">
                <a:solidFill>
                  <a:schemeClr val="accent3"/>
                </a:solidFill>
              </a:rPr>
              <a:t>urbano</a:t>
            </a:r>
            <a:r>
              <a:rPr lang="pt-BR" sz="3200" dirty="0" smtClean="0">
                <a:solidFill>
                  <a:schemeClr val="accent3"/>
                </a:solidFill>
              </a:rPr>
              <a:t>, ... tem por objetivo </a:t>
            </a:r>
            <a:r>
              <a:rPr lang="pt-BR" sz="3200" dirty="0">
                <a:solidFill>
                  <a:schemeClr val="accent3"/>
                </a:solidFill>
              </a:rPr>
              <a:t>ordenar o pleno desenvolvimento das funções sociais da cidade e garantir o </a:t>
            </a:r>
            <a:r>
              <a:rPr lang="pt-BR" sz="3200" b="1" dirty="0" smtClean="0">
                <a:solidFill>
                  <a:schemeClr val="accent3"/>
                </a:solidFill>
              </a:rPr>
              <a:t>bem-estar </a:t>
            </a:r>
            <a:r>
              <a:rPr lang="pt-BR" sz="3200" b="1" dirty="0">
                <a:solidFill>
                  <a:schemeClr val="accent3"/>
                </a:solidFill>
              </a:rPr>
              <a:t>de seus habitantes. </a:t>
            </a:r>
            <a:r>
              <a:rPr lang="pt-BR" sz="3200" b="1" dirty="0" smtClean="0">
                <a:solidFill>
                  <a:schemeClr val="accent3"/>
                </a:solidFill>
              </a:rPr>
              <a:t> </a:t>
            </a:r>
          </a:p>
          <a:p>
            <a:pPr algn="ctr"/>
            <a:endParaRPr lang="pt-BR" sz="2800" dirty="0">
              <a:solidFill>
                <a:schemeClr val="accent3"/>
              </a:solidFill>
            </a:endParaRPr>
          </a:p>
          <a:p>
            <a:pPr algn="ctr"/>
            <a:r>
              <a:rPr lang="pt-BR" sz="3600" b="1" dirty="0">
                <a:solidFill>
                  <a:schemeClr val="accent3"/>
                </a:solidFill>
              </a:rPr>
              <a:t>§ 1º</a:t>
            </a:r>
            <a:r>
              <a:rPr lang="pt-BR" sz="3600" dirty="0">
                <a:solidFill>
                  <a:schemeClr val="accent3"/>
                </a:solidFill>
              </a:rPr>
              <a:t> O </a:t>
            </a:r>
            <a:r>
              <a:rPr lang="pt-BR" sz="3600" b="1" dirty="0">
                <a:solidFill>
                  <a:schemeClr val="accent3"/>
                </a:solidFill>
              </a:rPr>
              <a:t>plano diretor</a:t>
            </a:r>
            <a:r>
              <a:rPr lang="pt-BR" sz="3600" dirty="0">
                <a:solidFill>
                  <a:schemeClr val="accent3"/>
                </a:solidFill>
              </a:rPr>
              <a:t>, </a:t>
            </a:r>
            <a:r>
              <a:rPr lang="pt-BR" sz="3600" dirty="0" smtClean="0">
                <a:solidFill>
                  <a:schemeClr val="accent3"/>
                </a:solidFill>
              </a:rPr>
              <a:t> ...  , </a:t>
            </a:r>
            <a:r>
              <a:rPr lang="pt-BR" sz="3600" b="1" dirty="0">
                <a:solidFill>
                  <a:schemeClr val="accent3"/>
                </a:solidFill>
              </a:rPr>
              <a:t>é o instrumento básico da política de desenvolvimento e de expansão urbana</a:t>
            </a:r>
            <a:r>
              <a:rPr lang="pt-BR" sz="3600" dirty="0">
                <a:solidFill>
                  <a:schemeClr val="accent3"/>
                </a:solidFill>
              </a:rPr>
              <a:t>. </a:t>
            </a:r>
          </a:p>
        </p:txBody>
      </p:sp>
      <p:pic>
        <p:nvPicPr>
          <p:cNvPr id="36" name="Picture 4" descr="http://3.bp.blogspot.com/-DAaWWLhlNVM/UZFjHrKsc0I/AAAAAAAAVcY/42CLjv4ZszY/s1600/CAU-BR-logo-03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9804" y="230905"/>
            <a:ext cx="2151782" cy="63150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rredondar Retângulo em um Canto Único 1"/>
          <p:cNvSpPr/>
          <p:nvPr/>
        </p:nvSpPr>
        <p:spPr>
          <a:xfrm>
            <a:off x="860822" y="4509120"/>
            <a:ext cx="8675166" cy="1800200"/>
          </a:xfrm>
          <a:prstGeom prst="round1Rect">
            <a:avLst/>
          </a:prstGeom>
          <a:solidFill>
            <a:schemeClr val="accent1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4" name="CaixaDeTexto 13"/>
          <p:cNvSpPr txBox="1"/>
          <p:nvPr/>
        </p:nvSpPr>
        <p:spPr>
          <a:xfrm>
            <a:off x="183670" y="37633"/>
            <a:ext cx="74556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dirty="0" smtClean="0"/>
              <a:t>3</a:t>
            </a:r>
            <a:endParaRPr lang="pt-BR" sz="6600" dirty="0"/>
          </a:p>
        </p:txBody>
      </p:sp>
    </p:spTree>
    <p:extLst>
      <p:ext uri="{BB962C8B-B14F-4D97-AF65-F5344CB8AC3E}">
        <p14:creationId xmlns:p14="http://schemas.microsoft.com/office/powerpoint/2010/main" val="4074170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data:image/jpeg;base64,/9j/4AAQSkZJRgABAQAAAQABAAD/2wCEAAkGBxQTEhQUExQWFhQXGBgaFxcXGBcYGBQYFxkaFhgXFxgYHCggGRolHRoXITEhJSkrLi4uGB8zODMvNygtLisBCgoKDg0OGxAQGywkICUsLCwsNCwsLCwsLCwvLCwsLCwsLCwsLCwsLCwsLCwsLCwsLCwsLCwsLCwsLCwsLCwsLP/AABEIAMQBAQMBIgACEQEDEQH/xAAcAAACAgMBAQAAAAAAAAAAAAAABQQGAgMHAQj/xABBEAABAwIDBQYDBgQFBAMBAAABAAIRAyEEEjEFQVFhgQYiMnGRoROxwQdCUpLR8CNicuEUM4KiwkNjsvFTc5MW/8QAGgEAAgMBAQAAAAAAAAAAAAAAAAMBAgQFBv/EACsRAAICAQMCBAYDAQAAAAAAAAABAhEDEiExBEEFIlFxEyNCYcHwMpGx4f/aAAwDAQACEQMRAD8A7ihCEACEIQAIQhAAhC1YirlaSgDahLMNtKdfbqmFOqDoVWMlLgDNCEKwHjiqtje2dGjXfSc10NMFzYdeATLd0TulWLHYgU2OedGgk+QErmXZvZjMVUq1KzJBkkSfFUMk2OogpM5Uxc5NUkdB2dt+hW/y6rCfwk5XflddMg9c6xvYhutGq5vJ4Dh62I91EZh9o4XwOc9o/C74jfyOuPRQsrI+I1/JHUkLnOC+0F7Tlr0gXb8ssd+V36qy7P7X4WpA+JkJ3VBl99PdMWRF1OL4ZYULWysCARcHeLj1CzBVrLHqEIUgCEIQAIQgoAEJTtLtNhKH+biKTeWYE/lElV8/als/OGCo8yQM3w3BoneZgx0VlCT4RDaRdkLCjVDgHNMgrNVJBCEIAEIQgAQhCABCEIAEIQgASja9eSGDr01/fJT8ZiQxt9TMJVge++T5x8vO/wAknLL6SCWMCMgBkH16dLDooppPp3H9vXd19U2csJVXFdiaI1HaP4rfv0KnU6wOhS2tSzOcGtECJ5uN4G6QIvz1WgMcHAAwSdDu8vbT1UqclyBC+0DH/DwxaLmo4Mjlq72B9VE7F4bLhmuvNQl3TRvsAlfb+uamJpUGm4Gn8zyAJ6AepurbSpBjGtGjQGjyAhUk7FPeT+xmBuWFam8xkE8bT5CJB+ei9w9cEubeWkT1Egjlr6Jpg2Q3zP8AZTCOplkrK5imB/drUg7lAd7OAcOgSfEdlMM+fhudSd+EE+7H3V6xdam0fxC2OBvPRLXOw9S2Yjk4HL6PEeis8T7Mh40yjv2BjMOZoVM39JyO6tNiVsods8VQtiaeaPxs+GT5OAg+iub9kPb4Hnym3o6fYhRa7agEVKbXN32j2dLf9ypUkU0SXDNOze3OHqRnzUzz7zfUforDhMcyoJpva8fyuBVSq9ncNVBIpmkZ+5LPbwnolOJ7I1mHNQrAxpmljvztMFWWRkqclyi1dpO2NDBf5rK5/oovLf8A9CAz3VF2h9tP/wAGGngaj/o0fVT27ax+GtVa5zN+doqNI/raZ9Vuw2y8BtCnWqVsIykaYzPq0jkJsSSS2NwJvK048uP6kGty2TKHtL7Uto1PDUZSH/bY2fV8lVfaO2cRX/zq9Wpyc9xH5dPZQi4EktByknLOuWe7POF7C6ShFcIU5N8mDRwWwBYQs2uVip9F/Ztj/i4OmSZIaJ8wIPurYuU/YntCWPpk+FxjyN/1XVlzJqpNGyLtAhCFUkEIQgAQhCABCEIAEIWjHYgU2F3DTz3IboBLtqoX1MrdGi/Cf38ljsdhzW3G53EcFGEht5zP8tD7p/g6GRgbv3+axJa5WVW7NxWqvUytJieA4k2A6mAtkrU7vPHBt/8AUdB0F+oTy57h6WVoBudSeJNyfVbDr5X8ihQ9p1ctJ381rc9esSggo+yKLq+0HVXAgS6oMwI7oGSnEjTQ9Crm/jG75blFwWKzH4j8rS6GNGml4Em+oWjH4tzhUYNAQyRmmTOaYFrDd+IaJTYlbG/ZNM5S4iHPcTBEb4H75p7WeKbCdzR6wFCwNAAsaNGj5CPmstvPilEeJwHl976R1TsS2sZHgQVHlxLnXJ1/fBYoQmlhvsPGGfhu0+7yjUfonarGyac1mcpPoCPqrFiamVpO+LeZsPdAC3KMziAILjy07v0UfEPylsC5MdLkn2PqpOgjkoze9U5Nb7uP6NH5lkbsWxL2zxnw8M5u+oQwf+TvPugpHtvENwuw3zZ2KOS2pFUZSQP/AK2uK2dt6xqYilQaJ0/NUcAPQAHqk/2x1c1XC4NhhlGnncAJMu7lO3k135k7BFOSsouWzl7gJMGRukQY5gLwFTxhWAjMbXzA2O8CLayNFicQ0Whp4wIm5BvrcH1AXX1+iFURYWMKTiMUHCA20kidRJ5W0gdFGBVlfcC7/ZJj/h4wtmzx7tP6Er6CBXy12ZxXwsVRfwcB+bu/VfT2Bq5qbTxCxdQqlZoxPY3oQhIGAhCEACEIQAIQhAAkG2qxe8U26NueEpzi64YxzjuHvuVYDnQZHj3zx/fqs+eVLSQyXsumalTO77vz3fvknZCjYRgptay8m+mp89LKVCiEaW5KMHOgTw3ceAHmvKVOBfXU+Z1Q4S4Dc25893pr6LYSrgYlI+0lSQ2mDl3mZi/d1HLN6p4DcKt41wqViTGUEy47gLRMxGVrjpv1UMiT2NdUXYze1pc5ou78cWOhhrYOtumOFol1SkHEkjNUMkzJjKCN0CPVYPcH5yBeo8MucwjeAQNBa1xexU/ZRkveRAnKDABytt+nok9xXLHeAbqeg6fv2WG2ac0nfy3HTjyWmjtem0Ad70XmL2pScxzQSSQR4SNRGpELZFUhyESEIDZgaSQJ4TaVIDjYWEMmoRaIbzm5Py91N2i/wtHn6f3I9FLYwAADQCB0VV7Z7SFOlUM95xDGRMgi5cI4X9ApUHNqEeXsVk6VkTG9qaAlkmYcCQLAxpPGUx2G6aDXFwcTBJBm4AF+gC5QSt2Fx9SnIY9zQQQYOoNtF08vg8dPy3v9/wB2Mi6jfctPZemcRtF9YiWtLndBDKftfoud9rMS/FYzE1i85C+aYGmRgyAzoLNn/VKuOxNujC4bFBrXOrPpkUjbUNIaCSZmTMrlDmub3XSCNQZlZMXSZMUnrVF1NOJtxlANNnAjzBO8XHSeqjheoC2JUip4sl5K9Kkg9a7eNy+muxWN+LhabuIB9V8yruH2MbQzYb4ZN2kj3kexCy9Stkx2J70dIQhCxjwQhCABCEIAEIWrE1gxpcdwRwAq2xWzPFObC7tLncL/ALutOz6Qc8vPhbfr6n57lok5S4zneel0xfSDWNpCJdEi0x5EQ4DeOErGvPK3++hHJls9pc51R0SbNsAQ3gd/7Km1KgaCTuWMhrQOFgoheXOAjSCfO8W9+gTrSLEqj4b6m58/7adEqxVR1SqBTflDDEiHCdXBwBlpsADEeIHVS9o4r4dMvmDDokEybkSBeIE9Cl+zcHkzuIIfUMNLgMwESdCYE5jAMaGJNwgYvrQypU4Ahvynq6PRVvDVYY95J4CBBGbujLm1IAcepTnbTg2k1gtInQmwgAQL6keUJRlAFNgAh7i45gN9gQRFy0Hwwb7hquTFze5hIabXNNriJhpzVSTH4RqPRNAz4dECwMRbibmPdLw3OW2Bzvm1hkZoDABcLOAkbtyb4rCioA1wBAMjkYInzuVWLplYipCl1NmEeF3r+z7Qo78O9urbcR+gmPVaVkixqkjBeEILh047vVeqydkjvB7ZERUsQNdzo+RXM+1m0/i1iJ7rJaOZmXnqfkFYNvY34VIkeI2b57z0CoRK7HhmDd5X7L8/vuZOpn9J6vFi+4s4DzME+XFRy4/uV2UjGS5WrE4ZlQQ9oPPePI7lIwuGLqdR2uQNn/VI15fVQRVMhVpS2JuhZiuz5Emm7NwBsR+vDck78M4AlzSI42/e/wBFdWunRa8TRa8Q8T8x5FZMnS3vEasnqUkBepzjdhECaZzcjE9NxSd7SDBBBGoNiskoSjyi6aZiuj/Yvj8mIfTnxQ76H6LnCsPYPGfCxtI7nEt9bj3ASMyuDGQdSPplC10Hy0HiAti5xqBCEIAEIQgASfa9XM9tMaC7o18k0xFUMaXHQBVd/el7pzOMjh8tyRnnSohk/BMD6mY+Fm/Qcen9lPwgzFzyIkwL2IFpiSOo1nRR20i1jaY8ToLjwB6GOojVMadMNAA0CIRpEo0YhwAJO4c/Qc1hTpw2fvam+h9d1h0RXMuDdw7x+nvfoFhtGuKTM1p3ZjlDjuE7kMBRtZ5q1GUQLTDgWNIcIzS0m4IHlv4XYNBLhrY5RN7C7jJ8o6DioWyKENLxma55gNc6S25k6CDYk2GgmTdMqJDZfq1rY10AuT529gq8gJtv1i+sGAW0Dp0I5b7uIPlyUGs4F1R24N+GzSBPd1DuTuBubqbh8M/4zi8Ab+M21Mc3O9FltGlD2uyDKO+4wNW6XjXUdVSXImW4bLo9938gDG26uI66pps/CNeHvcJJcQCCQcrO7YgzEhx6pZggGUMwkl0uuBJLtAY3kx6qx4OhkY1n4QB5wNVMEWgrFuMmkRBflO8tDmidxIIdzm6108XNwAf6TP8AtMO9k1xeMp0hNR7WD+YgfPVRWU8PiBLcj+bYkTuJFxYhXcPQs4kdwpv1jN6O+hUWrshv3CWn29N/WVOOyI8L3ET4anfEbwJ0S3tfiRhqBcxzg93daJkSRc97SBw5KcWKc5qMeWVa0q2c/wC0mLz1S2ZawloPHidOPySqmwkgAHpBNuSJUdtYl3DmNQRvXs8eNQgorsc2UtTtk04TK3vMdAMklkcRrNhcW5LxuBc68ZBlzNmSXXi0aHXWNFO2fj6tX+E+oC0EHLUBObdBI1AHevwCeYLZ7XNG4TZsXAH3jOpPFVlkceSyjfAowAdRZVZlD2vDAdWuk2AYIMkE+yRV8NAJJgyQWxdpHG9grrtTBiHPpyIO/wAQaIEHlN/JV3atABrXCAdIDT3gScxJ3wYHkQoxzT39SZKhTh6+U3uL25xr8lte0zcQdY89FlV2c8NzOpua3ibA8odc9FsqVc9QEj8M75m0jfwTrXYoaQN61YnDMqCHtB57x5FTjTGWoOGnRxH0UYKKUlTDgrW1dk/CGdrpbMX1E/NQsFXyVGO/C5rvykFM+0mKktpDd3nf8R8z6JOAuVmUdbUeDRG63Pqbs7ifiYdjuQTNUr7Ksd8TBsBMkNAPmLH5K6rjtU6NyBCEKABCFrxFYMaST/fkgBXtqtmc2mNNXfQLRgKAfU4tZ5H33/2UbOSHPPiebf8Aoi4/RO9m4fIwcTcrIvPKyvJJNMSHQJGhi4nmvHOABJ0AlZwtdS5DdwufoPW/RaCxrp04EmxOvmd3QQOiUY6qKzxRc3MJgkZgWkSC5r223EFpib66J1inQ0xBd90EgS7cATvSHZGCfSa57x/Fe4taHXIm9902JMWseKq0BurPzOO++VpuL/fO48BPIqF2qxvw8C8N/wCpDGzaQ7U/lDj1UuvTymO83N/DbILgPxOPGZHrwlVn7QsRL6NBm4TAsAXd1u8aAG3MWKXVFZuosn9jHPND4lRzi57jGYkkNYSxok7pk9Ux2k8kNaDBc4C2sDX6LXhKIYxrAbNAHssMrjWBjutbqdJJOnSPRLYuqVDBjMz6bN05j5MuP9xYp+19pMw9J1WoYA05k6AKLsZsvqO4ZWDp3nf+QH+lUztxtg1axptg0qctN9X3LnRwGl+fFOxrYbHgQ4/ajqzy+o4unfoIPhA5CbBGGe+m9tRji0s3A2JBNonlp9NNNOmwAEw4bi0AZgdxAvYkGOGilVaTtQd+m883RPrxcbHUsJOrbHxwrUWVAZkX3XGtty5p252t8fEENPcp91vAn7zvW3ROtm7R/wALs17v+pUe4Mn8UAOPSD6KhuK6/hWDd5X7L8mTqp7aTyUvdY3N5TB7SDBBB4Gyh4kX0/uu4jExzsx4DntDjBywA2QRBBl2oDQZVppYwZZlznQGjjaQAAOp6KsspspYUOJIrPPcgwcujg7+U39ltwG1ocHscKbsxgGYaA23eM5t4iFnyQ17oZF0O6W1Gk5HAw4wS4kwBaDPK3JKNtYgNzgS29mtuwy4HLJ4QD1Wp1WS4ggvgOA8ZcXGSIaIDhJJlQRj++TfIJLWPh4lwjvAiDMQiONJ2iXI0bVxlSs4ue6dwA0G+Ao1Cg4OaY+8LiNeHnyTB3wXuaS11E5hnc3vU8u8tB7wOlpIQ0MD35TnYwkh8QXCIbYaXn2Tk6VUUZrfUBNSdZIb63+qi4isGNc92jQT6bhzWTNOZMpJ2jxWlMebvoPr6Jeafw4NkwWpiV9Quc5zvE4yeXLoLdEQvGoXKNB137EsfZ9M7nGPJ1/nK66vnv7KMd8PGZdzh8j/AHX0GCufmVTZqxu4nqEISi4JRtx0wJtHKx4pq90Ak7kixNYElzrtnTmbRe3JKyvavUDTgaJc5gJmDv4b/krIEiwW2gXQQGA2Fok7+9oBYjnCb4fENeJaZCrjjpQVRnUfAJO5YYRpyy7U3N5idwXlXvODd2p/RZYp5DTly5tG5jAk6SmgJ9qO+NVZSaAQDdwcQWRcgtykOBiPUSN892vdHhGRgEaxc9BA6Fadn4T4Ye4iHvMQYN/MWIkzoDxusqVaJLe8AcrRIGc6uPnMoA2UKxjKRGUe3kdPcc1zQP8A8RtF9QElrXOdHFtPutHqAfVdB27tIU8LUrTAy92bXd3W28yFTOw2GGWpUmZOQHkzUe8dEmYrJu0jXX29Vc4lgY1swAbk2Jknd5JpsLaxqioXgDJGnCDJ15OUfaWwnS51IxMyyNZmcp3TfVStj7LNNjabjLqjxm5DUtH+lpvxcUhXZRarLDQqfBwjnmA4Mc8z+J0uj1MLkLcRmLjMuIdMgku3908zbquwdpKZ/wAJWAich1sBF5NxYLi/xjME7tAIn9xpotceDQMqTmtADRE3iZJA3xu1II/lUjPma0GIceHAWcNIJmN0dQlTHvnLlbJLfFBGhMAbtd3PyW5tZ1iWgWnU2JPhF7i030TMcHOSiu5DaStkra+MNQ06bdGCABvc7xHzmB0Uk4Vs06J0b36rgNLXEnyNufJQtmMguquBysvMxc2G8H0vot9S7Wg5s9dwLg2TDJsGsGttBfRemjBQioR4X7/05rlqbkyHtEvc4VHNcGu8BIIBa2wDTvhQy0SLLqz9i4fFOoFr5p0BlNAiLR95pgtJhszqAudbe2e+jVeH0jSBLiwajLNsrrzAUdP1Mcnl4YZMbjuKcS82Op0uZMAcNAFobWM3v56f2WOHJqVHGTkFgNxN5Pn+oUo0RFtVrTVCmj3AbSfRdmafPn5jeF7tGoHOc8Ny5oMcHGZjfG/qtLaEESba2UjNnqOdDRM+OTA0tBUUrsntRHwlQ6RPDjPDyUuq4k5Rc6uI05dBb0XraeraYgn7xFx5R4Qio8NbkZ/qdxPAckAR9oYwAZ3WaxgEDg35kkk+ZVIqVS4lzvE4yeXLponHaXFyW0huhz/+I+vQJKVzupnctK4Q/GqVnrULwL1Zy417MYv4eKou/mg+Tu79Qvp7AVc1Np4hfJzHEEEai48xcL6d7HYz4mGY7kPe6x9St0x+J7UPEIQso4gbVrw2AoIwgfSc0RnMGJieNyN9/ZNK+HngeR+hUCrhtwseB/cHebJM09VgJzgHsABlrQe6BuME3O+CY5wU+2NQLKeZ3idczaVpZiSCM4mON4366jdxUqpiWuyjdN/IbrbifqiMkTdm3CUyJc4d5xk8uASjalU1cQyi0S2CHkgECRfWQbbokEcCnFeocjiwBzoOUbidyg7OoZA58Ok91ocA2xM6RPiJ8RJAGquQbsQ+NLxDW75cbEnyFp5lRKo7waQPhtGhEg5fEYjUyALg3HMLfWq5QSDp3Wj8R1cRcSbngtNBmUSRAEOdrFiRTGp396JtAQBH29SZiKfwX1HUiCCSWy0nhOkSeINlU6vZLE0u/h35hxpPieeRxj5q5bSpOc1tOGvDiDVBguAJHeDSRAFzPEDW69wOx6bQ0MlkAGWHISIhsxa93HzUOCZWUFIozdt4qi7LWZmP8zTTcesR7JlsntXQNUOq5qeVpAzCQHOIB7zeTd/4irbi6D2tOZzKjALio0fMW9QqxXwODqCX0amHJMTThzfQA/8AilOKTKaZLhl0p1GVWd1wexw1BkEEcQua7e7CVmuc6gA9hNr94DmDr04Kf/8AyzwS7C4gOOohxpv65T56wvBtnaOGP8Vpe3/uMn0qUz85TE6La2uUVqhsevmyfBeTYFsGx3ngJ/VRcQw5vhgXBiOenr9Vd8T28mi8fCcyqRDSHNcyTaZkGwk6blUdk0vFVd4WA34uOg8/1XY8MxbPK/ZGfPkTqKJDqAa6nRzgAAPqE3bNjF/LkLhWXsZQNQV8Qw0zXMspNdoxoi5aLgH6c1WW6Na5xD8Q9uY/hYTEdbFMu3Gahiafwm/Caym0U3M7pcBM94axp/7W7KnP5ae7/HP9/wCCouvN6EvtviqjW4ao4GniRmD3MkC0QA7Qg6gSdSqZ2l21VxGT4tQFw7rbZZG/w2Dja/IK5Y7buKGBBrtpvbWBbTcbPH8zmxBsJBEahc3ofxKpf91ndbzO8/viOCt00KjTStNpNb+9enoGR72mTMPRDGho0Cs1Ck2nh5cM7fE6GiHZwABmIvBtLSHC9ilmx8LnfLgCwWdJAu4ENFyJuJgEEwUbZLQQxhgNHeaM0B+Yk+IAk333Gkp8vM1FClsrFxK9pEamZnQbx57l4EJxQzfWMQLNnQfrqo9eqGNLjoBPnyHNbQkPaLHQ5tNp0hzvMGWj6+iTmyfDg2ue3uXgtTogHBPc+XkS4mSO9lMTki14EdFsZg2tMEFxy5hJyi14IG/XQrS7HRdghxdmJmbidOV1H+O619JjlOq4tZHyzXsT6tEGi1zQNLwG6gwZcTPQJbCCV4VeMaKtmS7v9jmOz4UNOrZH5SQPaFwZdS+xPHw+pTJ3g/mEfT3SuoVxGYuTtSEIWE0AsXsBsRKyQgCLVwvC/I6+v6yoVTC8CWnhx+hTdYvYDYiVWUE+QEwc5h4cY06gqQMXIl0W0ibk2kxpAPnqpVTDcLjgfodQoVXDieB58+B0IS9Mo8bgbauGaWyHfwwDIid+YkOFwZA9FgW93vENgh750zHwt6d0c7cVHktMkcCYm8XuJ8lIp4hrgW1GgtcSTvBk7wenopU09gshYAmq91RwDQHHwuD2mGhrnNIaDBECJN+BCeUGQL6m58+HQQOih4SgBDWiG+IjgJ7ovxMu9lPcYEnQJgCjbrie7u89VB2Vh5eC4d0X9OKm4ypLo37/ADMW6COpWVSgA1rB4qmvJu/981mcNWSyK3MsNgWVS6q9o73h3ENGl/dbzgXDwVHR+F/fHvf3U2myAANAlXavaRoYZ72+I91vIutPS56LZCDnJRXcG6VnOO1mM+LiHNa1nc7v8MQHkeJ3Ph0UB+emxrKjCGFxMWa5xA0J1tIMEJz2ZqNLYJIc133Ylwcc0mfERldru9tnafDsLX5M0tdmJIaBAOSCW2zQ5ttYZpa/oMbjjaxJbI58k5XMrWLxGd5doNw/CBoFa8J26PwwzEUG1iNHEgTG8gtInmFTEStGTBDIkpLgXHJKLtEjtj2hfinNzOFP7tNjRIaDrzvFz5JJTp/xG02SGMu4C8kzAk3K8OLBLqjgMrLMMGZ8t6ddmdmkmTmMd9zm/j1aCS05RbeLQoSjBbcIs23zyNNnVW06Tw5jmOaDnJYSXZicmtomBDmkb5SR73PcSZc5xk2kk6mwTXtBisxawZSB3pBkgu1bZxaNJhtrzZRsCzIw1Tusz+rz3cPVTDZau7Kv0IJCxXpKE0oa69YMa57tAJKo9WqXOLneJxk9d3QWT3tLipLaQ/qd/wAR636BIqbC4w0Fx4AEn2XN6nJqlXZGjHGl7ni9CbYPsxi6vhoP83d353Vh2f8AZfi6kZi1g6uP0WN5YLuOUJPsUsrFdd2f9jw1q1HnlIaPYT7qz7P+zLB04JptceJGb5pb6iK4LLEz5/o0HPMMa539IJ+S6V9lnZzEMrfFe0tBgQdYBmTwXWcL2eoU/CwegTGlRa3wgDySJ5nJUMjjS3PYKFmhJGAhCEACEIQALxzQdV6hAEapheHodOh1ChVMNB/Cfb10Psmy8IlVcU+QE8uZx8x+nBb/APGyL+dp73BulrxrClPw34fQ3H9uih18Px7p/wBp6/qqaZR4A1YGnmdJuOPHeT6n3UrADO51U6Gzf6R+uvVaq7crG0we9UsT/KNT++KY0qYaABoFaEaQGahbX2c3EUnUn6HQjVpGhCmoTE2naBqzlm0OzmJwmZzAHs/EGh0QZBymYI4quYnEPeZe5zjzJMdNy7skO2uymHxEnLkf+JkCfMaFdPB4jT+Yr+65Ms+nv+LOQqFtOuWthviJAtcgOtPLzVu212QxFCSB8Rn4m6jzG5Vp9AEzHeHnziRviT6rrQyxyRuDsyuDi/Mhfh6UObSHhYJfYEFxuB9VbsLQdRZnzNcyA8jITDiO4WukTc5SWmROiVdnMAA8d6XA57gE1CCO6GyJtumYG8qV2sx2QZby25k+IuALQRA0/mGZVlu9P9k/cgOl7ybZnEncBJM+QC34+pcMiA0ARYmRrJGu/wBV7s2i5tL4zjDhDbCzjvEHppwKX4yvla52/dzcdAmXb9ilGwr1rSYAEk2A4k6BSdjYZrKTn1O9YwDBlxN7HdJAtpdWH7PtkfGxHxHDuUr+b/ujpc9AlZ86x43L9stDHqkkNdjfZnhw0PrtD6rrvJvc7gCYAGnRWnB9m8PTENpgdITdC8y5N8nTSS4NNPCsbo0DotoC9QoJBCEIAEIQgAQhCABCEIAEIQgAQhCABCEIAEEIQgDUzDtDswF1tQhAAhCEACEIQAJFtrspQxEktyP/ABNt6jQp6hWjOUXcXRDSapnJNt9j69CXAfEYPvN1Hm3UKr18OHEFwMtMjXXmF9BpDtrsnh8RJLcj/wATYHqNCunh8Sa2yq/uZp9N3icoxuIDg1rJytG/Unf5JUwfFrAC4ZvF+8eQ4C6tu2+x9ehJA+Iz8TZJHmNyRYR/w3SGtPEEcd/I811MeSGSNwdmWUXF+Y346xbTbeI0nvE8uPrquudltkDDYdjPvkS88XHX006KhdgNk/HxPxXCWUr33vPhHONfRdUXG8Qzap6Fwv8ATZ08KWp9wQhC55oBCEIAEIQgAQhCABCEIAEIQgAQhCABCEIAEIQgAQhCABCEIAEIQgAQhCABCEIAEIQgASDbfZfDVu85mV3Fndnz3FCFaMnF3F0Q0nyMtkbLp4emGUmw3U7ySd5O9TUIVSQQhCABCEIAEIQgAQhCABCEIA//2Q=="/>
          <p:cNvSpPr>
            <a:spLocks noChangeAspect="1" noChangeArrowheads="1"/>
          </p:cNvSpPr>
          <p:nvPr/>
        </p:nvSpPr>
        <p:spPr bwMode="auto">
          <a:xfrm>
            <a:off x="175022" y="-192614"/>
            <a:ext cx="342900" cy="406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9" name="AutoShape 4" descr="data:image/jpeg;base64,/9j/4AAQSkZJRgABAQAAAQABAAD/2wCEAAkGBxQTEhQUExQWFhQXGBgaFxcXGBcYGBQYFxkaFhgXFxgYHCggGRolHRoXITEhJSkrLi4uGB8zODMvNygtLisBCgoKDg0OGxAQGywkICUsLCwsNCwsLCwsLCwvLCwsLCwsLCwsLCwsLCwsLCwsLCwsLCwsLCwsLCwsLCwsLCwsLP/AABEIAMQBAQMBIgACEQEDEQH/xAAcAAACAgMBAQAAAAAAAAAAAAAABQQGAgMHAQj/xABBEAABAwIDBQYDBgQFBAMBAAABAAIRAyEEEjEFQVFhgQYiMnGRoROxwQdCUpLR8CNicuEUM4KiwkNjsvFTc5MW/8QAGgEAAgMBAQAAAAAAAAAAAAAAAAMBAgQFBv/EACsRAAICAQMCBAYDAQAAAAAAAAABAhEDEiExBEEFIlFxEyNCYcHwMpGx4f/aAAwDAQACEQMRAD8A7ihCEACEIQAIQhAAhC1YirlaSgDahLMNtKdfbqmFOqDoVWMlLgDNCEKwHjiqtje2dGjXfSc10NMFzYdeATLd0TulWLHYgU2OedGgk+QErmXZvZjMVUq1KzJBkkSfFUMk2OogpM5Uxc5NUkdB2dt+hW/y6rCfwk5XflddMg9c6xvYhutGq5vJ4Dh62I91EZh9o4XwOc9o/C74jfyOuPRQsrI+I1/JHUkLnOC+0F7Tlr0gXb8ssd+V36qy7P7X4WpA+JkJ3VBl99PdMWRF1OL4ZYULWysCARcHeLj1CzBVrLHqEIUgCEIQAIQgoAEJTtLtNhKH+biKTeWYE/lElV8/als/OGCo8yQM3w3BoneZgx0VlCT4RDaRdkLCjVDgHNMgrNVJBCEIAEIQgAQhCABCEIAEIQgASja9eSGDr01/fJT8ZiQxt9TMJVge++T5x8vO/wAknLL6SCWMCMgBkH16dLDooppPp3H9vXd19U2csJVXFdiaI1HaP4rfv0KnU6wOhS2tSzOcGtECJ5uN4G6QIvz1WgMcHAAwSdDu8vbT1UqclyBC+0DH/DwxaLmo4Mjlq72B9VE7F4bLhmuvNQl3TRvsAlfb+uamJpUGm4Gn8zyAJ6AepurbSpBjGtGjQGjyAhUk7FPeT+xmBuWFam8xkE8bT5CJB+ei9w9cEubeWkT1Egjlr6Jpg2Q3zP8AZTCOplkrK5imB/drUg7lAd7OAcOgSfEdlMM+fhudSd+EE+7H3V6xdam0fxC2OBvPRLXOw9S2Yjk4HL6PEeis8T7Mh40yjv2BjMOZoVM39JyO6tNiVsods8VQtiaeaPxs+GT5OAg+iub9kPb4Hnym3o6fYhRa7agEVKbXN32j2dLf9ypUkU0SXDNOze3OHqRnzUzz7zfUforDhMcyoJpva8fyuBVSq9ncNVBIpmkZ+5LPbwnolOJ7I1mHNQrAxpmljvztMFWWRkqclyi1dpO2NDBf5rK5/oovLf8A9CAz3VF2h9tP/wAGGngaj/o0fVT27ax+GtVa5zN+doqNI/raZ9Vuw2y8BtCnWqVsIykaYzPq0jkJsSSS2NwJvK048uP6kGty2TKHtL7Uto1PDUZSH/bY2fV8lVfaO2cRX/zq9Wpyc9xH5dPZQi4EktByknLOuWe7POF7C6ShFcIU5N8mDRwWwBYQs2uVip9F/Ztj/i4OmSZIaJ8wIPurYuU/YntCWPpk+FxjyN/1XVlzJqpNGyLtAhCFUkEIQgAQhCABCEIAEIWjHYgU2F3DTz3IboBLtqoX1MrdGi/Cf38ljsdhzW3G53EcFGEht5zP8tD7p/g6GRgbv3+axJa5WVW7NxWqvUytJieA4k2A6mAtkrU7vPHBt/8AUdB0F+oTy57h6WVoBudSeJNyfVbDr5X8ihQ9p1ctJ381rc9esSggo+yKLq+0HVXAgS6oMwI7oGSnEjTQ9Crm/jG75blFwWKzH4j8rS6GNGml4Em+oWjH4tzhUYNAQyRmmTOaYFrDd+IaJTYlbG/ZNM5S4iHPcTBEb4H75p7WeKbCdzR6wFCwNAAsaNGj5CPmstvPilEeJwHl976R1TsS2sZHgQVHlxLnXJ1/fBYoQmlhvsPGGfhu0+7yjUfonarGyac1mcpPoCPqrFiamVpO+LeZsPdAC3KMziAILjy07v0UfEPylsC5MdLkn2PqpOgjkoze9U5Nb7uP6NH5lkbsWxL2zxnw8M5u+oQwf+TvPugpHtvENwuw3zZ2KOS2pFUZSQP/AK2uK2dt6xqYilQaJ0/NUcAPQAHqk/2x1c1XC4NhhlGnncAJMu7lO3k135k7BFOSsouWzl7gJMGRukQY5gLwFTxhWAjMbXzA2O8CLayNFicQ0Whp4wIm5BvrcH1AXX1+iFURYWMKTiMUHCA20kidRJ5W0gdFGBVlfcC7/ZJj/h4wtmzx7tP6Er6CBXy12ZxXwsVRfwcB+bu/VfT2Bq5qbTxCxdQqlZoxPY3oQhIGAhCEACEIQAIQhAAkG2qxe8U26NueEpzi64YxzjuHvuVYDnQZHj3zx/fqs+eVLSQyXsumalTO77vz3fvknZCjYRgptay8m+mp89LKVCiEaW5KMHOgTw3ceAHmvKVOBfXU+Z1Q4S4Dc25893pr6LYSrgYlI+0lSQ2mDl3mZi/d1HLN6p4DcKt41wqViTGUEy47gLRMxGVrjpv1UMiT2NdUXYze1pc5ou78cWOhhrYOtumOFol1SkHEkjNUMkzJjKCN0CPVYPcH5yBeo8MucwjeAQNBa1xexU/ZRkveRAnKDABytt+nok9xXLHeAbqeg6fv2WG2ac0nfy3HTjyWmjtem0Ad70XmL2pScxzQSSQR4SNRGpELZFUhyESEIDZgaSQJ4TaVIDjYWEMmoRaIbzm5Py91N2i/wtHn6f3I9FLYwAADQCB0VV7Z7SFOlUM95xDGRMgi5cI4X9ApUHNqEeXsVk6VkTG9qaAlkmYcCQLAxpPGUx2G6aDXFwcTBJBm4AF+gC5QSt2Fx9SnIY9zQQQYOoNtF08vg8dPy3v9/wB2Mi6jfctPZemcRtF9YiWtLndBDKftfoud9rMS/FYzE1i85C+aYGmRgyAzoLNn/VKuOxNujC4bFBrXOrPpkUjbUNIaCSZmTMrlDmub3XSCNQZlZMXSZMUnrVF1NOJtxlANNnAjzBO8XHSeqjheoC2JUip4sl5K9Kkg9a7eNy+muxWN+LhabuIB9V8yruH2MbQzYb4ZN2kj3kexCy9Stkx2J70dIQhCxjwQhCABCEIAEIWrE1gxpcdwRwAq2xWzPFObC7tLncL/ALutOz6Qc8vPhbfr6n57lok5S4zneel0xfSDWNpCJdEi0x5EQ4DeOErGvPK3++hHJls9pc51R0SbNsAQ3gd/7Km1KgaCTuWMhrQOFgoheXOAjSCfO8W9+gTrSLEqj4b6m58/7adEqxVR1SqBTflDDEiHCdXBwBlpsADEeIHVS9o4r4dMvmDDokEybkSBeIE9Cl+zcHkzuIIfUMNLgMwESdCYE5jAMaGJNwgYvrQypU4Ahvynq6PRVvDVYY95J4CBBGbujLm1IAcepTnbTg2k1gtInQmwgAQL6keUJRlAFNgAh7i45gN9gQRFy0Hwwb7hquTFze5hIabXNNriJhpzVSTH4RqPRNAz4dECwMRbibmPdLw3OW2Bzvm1hkZoDABcLOAkbtyb4rCioA1wBAMjkYInzuVWLplYipCl1NmEeF3r+z7Qo78O9urbcR+gmPVaVkixqkjBeEILh047vVeqydkjvB7ZERUsQNdzo+RXM+1m0/i1iJ7rJaOZmXnqfkFYNvY34VIkeI2b57z0CoRK7HhmDd5X7L8/vuZOpn9J6vFi+4s4DzME+XFRy4/uV2UjGS5WrE4ZlQQ9oPPePI7lIwuGLqdR2uQNn/VI15fVQRVMhVpS2JuhZiuz5Emm7NwBsR+vDck78M4AlzSI42/e/wBFdWunRa8TRa8Q8T8x5FZMnS3vEasnqUkBepzjdhECaZzcjE9NxSd7SDBBBGoNiskoSjyi6aZiuj/Yvj8mIfTnxQ76H6LnCsPYPGfCxtI7nEt9bj3ASMyuDGQdSPplC10Hy0HiAti5xqBCEIAEIQgASfa9XM9tMaC7o18k0xFUMaXHQBVd/el7pzOMjh8tyRnnSohk/BMD6mY+Fm/Qcen9lPwgzFzyIkwL2IFpiSOo1nRR20i1jaY8ToLjwB6GOojVMadMNAA0CIRpEo0YhwAJO4c/Qc1hTpw2fvam+h9d1h0RXMuDdw7x+nvfoFhtGuKTM1p3ZjlDjuE7kMBRtZ5q1GUQLTDgWNIcIzS0m4IHlv4XYNBLhrY5RN7C7jJ8o6DioWyKENLxma55gNc6S25k6CDYk2GgmTdMqJDZfq1rY10AuT529gq8gJtv1i+sGAW0Dp0I5b7uIPlyUGs4F1R24N+GzSBPd1DuTuBubqbh8M/4zi8Ab+M21Mc3O9FltGlD2uyDKO+4wNW6XjXUdVSXImW4bLo9938gDG26uI66pps/CNeHvcJJcQCCQcrO7YgzEhx6pZggGUMwkl0uuBJLtAY3kx6qx4OhkY1n4QB5wNVMEWgrFuMmkRBflO8tDmidxIIdzm6108XNwAf6TP8AtMO9k1xeMp0hNR7WD+YgfPVRWU8PiBLcj+bYkTuJFxYhXcPQs4kdwpv1jN6O+hUWrshv3CWn29N/WVOOyI8L3ET4anfEbwJ0S3tfiRhqBcxzg93daJkSRc97SBw5KcWKc5qMeWVa0q2c/wC0mLz1S2ZawloPHidOPySqmwkgAHpBNuSJUdtYl3DmNQRvXs8eNQgorsc2UtTtk04TK3vMdAMklkcRrNhcW5LxuBc68ZBlzNmSXXi0aHXWNFO2fj6tX+E+oC0EHLUBObdBI1AHevwCeYLZ7XNG4TZsXAH3jOpPFVlkceSyjfAowAdRZVZlD2vDAdWuk2AYIMkE+yRV8NAJJgyQWxdpHG9grrtTBiHPpyIO/wAQaIEHlN/JV3atABrXCAdIDT3gScxJ3wYHkQoxzT39SZKhTh6+U3uL25xr8lte0zcQdY89FlV2c8NzOpua3ibA8odc9FsqVc9QEj8M75m0jfwTrXYoaQN61YnDMqCHtB57x5FTjTGWoOGnRxH0UYKKUlTDgrW1dk/CGdrpbMX1E/NQsFXyVGO/C5rvykFM+0mKktpDd3nf8R8z6JOAuVmUdbUeDRG63Pqbs7ifiYdjuQTNUr7Ksd8TBsBMkNAPmLH5K6rjtU6NyBCEKABCFrxFYMaST/fkgBXtqtmc2mNNXfQLRgKAfU4tZ5H33/2UbOSHPPiebf8Aoi4/RO9m4fIwcTcrIvPKyvJJNMSHQJGhi4nmvHOABJ0AlZwtdS5DdwufoPW/RaCxrp04EmxOvmd3QQOiUY6qKzxRc3MJgkZgWkSC5r223EFpib66J1inQ0xBd90EgS7cATvSHZGCfSa57x/Fe4taHXIm9902JMWseKq0BurPzOO++VpuL/fO48BPIqF2qxvw8C8N/wCpDGzaQ7U/lDj1UuvTymO83N/DbILgPxOPGZHrwlVn7QsRL6NBm4TAsAXd1u8aAG3MWKXVFZuosn9jHPND4lRzi57jGYkkNYSxok7pk9Ux2k8kNaDBc4C2sDX6LXhKIYxrAbNAHssMrjWBjutbqdJJOnSPRLYuqVDBjMz6bN05j5MuP9xYp+19pMw9J1WoYA05k6AKLsZsvqO4ZWDp3nf+QH+lUztxtg1axptg0qctN9X3LnRwGl+fFOxrYbHgQ4/ajqzy+o4unfoIPhA5CbBGGe+m9tRji0s3A2JBNonlp9NNNOmwAEw4bi0AZgdxAvYkGOGilVaTtQd+m883RPrxcbHUsJOrbHxwrUWVAZkX3XGtty5p252t8fEENPcp91vAn7zvW3ROtm7R/wALs17v+pUe4Mn8UAOPSD6KhuK6/hWDd5X7L8mTqp7aTyUvdY3N5TB7SDBBB4Gyh4kX0/uu4jExzsx4DntDjBywA2QRBBl2oDQZVppYwZZlznQGjjaQAAOp6KsspspYUOJIrPPcgwcujg7+U39ltwG1ocHscKbsxgGYaA23eM5t4iFnyQ17oZF0O6W1Gk5HAw4wS4kwBaDPK3JKNtYgNzgS29mtuwy4HLJ4QD1Wp1WS4ggvgOA8ZcXGSIaIDhJJlQRj++TfIJLWPh4lwjvAiDMQiONJ2iXI0bVxlSs4ue6dwA0G+Ao1Cg4OaY+8LiNeHnyTB3wXuaS11E5hnc3vU8u8tB7wOlpIQ0MD35TnYwkh8QXCIbYaXn2Tk6VUUZrfUBNSdZIb63+qi4isGNc92jQT6bhzWTNOZMpJ2jxWlMebvoPr6Jeafw4NkwWpiV9Quc5zvE4yeXLoLdEQvGoXKNB137EsfZ9M7nGPJ1/nK66vnv7KMd8PGZdzh8j/AHX0GCufmVTZqxu4nqEISi4JRtx0wJtHKx4pq90Ak7kixNYElzrtnTmbRe3JKyvavUDTgaJc5gJmDv4b/krIEiwW2gXQQGA2Fok7+9oBYjnCb4fENeJaZCrjjpQVRnUfAJO5YYRpyy7U3N5idwXlXvODd2p/RZYp5DTly5tG5jAk6SmgJ9qO+NVZSaAQDdwcQWRcgtykOBiPUSN892vdHhGRgEaxc9BA6Fadn4T4Ye4iHvMQYN/MWIkzoDxusqVaJLe8AcrRIGc6uPnMoA2UKxjKRGUe3kdPcc1zQP8A8RtF9QElrXOdHFtPutHqAfVdB27tIU8LUrTAy92bXd3W28yFTOw2GGWpUmZOQHkzUe8dEmYrJu0jXX29Vc4lgY1swAbk2Jknd5JpsLaxqioXgDJGnCDJ15OUfaWwnS51IxMyyNZmcp3TfVStj7LNNjabjLqjxm5DUtH+lpvxcUhXZRarLDQqfBwjnmA4Mc8z+J0uj1MLkLcRmLjMuIdMgku3908zbquwdpKZ/wAJWAich1sBF5NxYLi/xjME7tAIn9xpotceDQMqTmtADRE3iZJA3xu1II/lUjPma0GIceHAWcNIJmN0dQlTHvnLlbJLfFBGhMAbtd3PyW5tZ1iWgWnU2JPhF7i030TMcHOSiu5DaStkra+MNQ06bdGCABvc7xHzmB0Uk4Vs06J0b36rgNLXEnyNufJQtmMguquBysvMxc2G8H0vot9S7Wg5s9dwLg2TDJsGsGttBfRemjBQioR4X7/05rlqbkyHtEvc4VHNcGu8BIIBa2wDTvhQy0SLLqz9i4fFOoFr5p0BlNAiLR95pgtJhszqAudbe2e+jVeH0jSBLiwajLNsrrzAUdP1Mcnl4YZMbjuKcS82Op0uZMAcNAFobWM3v56f2WOHJqVHGTkFgNxN5Pn+oUo0RFtVrTVCmj3AbSfRdmafPn5jeF7tGoHOc8Ny5oMcHGZjfG/qtLaEESba2UjNnqOdDRM+OTA0tBUUrsntRHwlQ6RPDjPDyUuq4k5Rc6uI05dBb0XraeraYgn7xFx5R4Qio8NbkZ/qdxPAckAR9oYwAZ3WaxgEDg35kkk+ZVIqVS4lzvE4yeXLponHaXFyW0huhz/+I+vQJKVzupnctK4Q/GqVnrULwL1Zy417MYv4eKou/mg+Tu79Qvp7AVc1Np4hfJzHEEEai48xcL6d7HYz4mGY7kPe6x9St0x+J7UPEIQso4gbVrw2AoIwgfSc0RnMGJieNyN9/ZNK+HngeR+hUCrhtwseB/cHebJM09VgJzgHsABlrQe6BuME3O+CY5wU+2NQLKeZ3idczaVpZiSCM4mON4366jdxUqpiWuyjdN/IbrbifqiMkTdm3CUyJc4d5xk8uASjalU1cQyi0S2CHkgECRfWQbbokEcCnFeocjiwBzoOUbidyg7OoZA58Ok91ocA2xM6RPiJ8RJAGquQbsQ+NLxDW75cbEnyFp5lRKo7waQPhtGhEg5fEYjUyALg3HMLfWq5QSDp3Wj8R1cRcSbngtNBmUSRAEOdrFiRTGp396JtAQBH29SZiKfwX1HUiCCSWy0nhOkSeINlU6vZLE0u/h35hxpPieeRxj5q5bSpOc1tOGvDiDVBguAJHeDSRAFzPEDW69wOx6bQ0MlkAGWHISIhsxa93HzUOCZWUFIozdt4qi7LWZmP8zTTcesR7JlsntXQNUOq5qeVpAzCQHOIB7zeTd/4irbi6D2tOZzKjALio0fMW9QqxXwODqCX0amHJMTThzfQA/8AilOKTKaZLhl0p1GVWd1wexw1BkEEcQua7e7CVmuc6gA9hNr94DmDr04Kf/8AyzwS7C4gOOohxpv65T56wvBtnaOGP8Vpe3/uMn0qUz85TE6La2uUVqhsevmyfBeTYFsGx3ngJ/VRcQw5vhgXBiOenr9Vd8T28mi8fCcyqRDSHNcyTaZkGwk6blUdk0vFVd4WA34uOg8/1XY8MxbPK/ZGfPkTqKJDqAa6nRzgAAPqE3bNjF/LkLhWXsZQNQV8Qw0zXMspNdoxoi5aLgH6c1WW6Na5xD8Q9uY/hYTEdbFMu3Gahiafwm/Caym0U3M7pcBM94axp/7W7KnP5ae7/HP9/wCCouvN6EvtviqjW4ao4GniRmD3MkC0QA7Qg6gSdSqZ2l21VxGT4tQFw7rbZZG/w2Dja/IK5Y7buKGBBrtpvbWBbTcbPH8zmxBsJBEahc3ofxKpf91ndbzO8/viOCt00KjTStNpNb+9enoGR72mTMPRDGho0Cs1Ck2nh5cM7fE6GiHZwABmIvBtLSHC9ilmx8LnfLgCwWdJAu4ENFyJuJgEEwUbZLQQxhgNHeaM0B+Yk+IAk333Gkp8vM1FClsrFxK9pEamZnQbx57l4EJxQzfWMQLNnQfrqo9eqGNLjoBPnyHNbQkPaLHQ5tNp0hzvMGWj6+iTmyfDg2ue3uXgtTogHBPc+XkS4mSO9lMTki14EdFsZg2tMEFxy5hJyi14IG/XQrS7HRdghxdmJmbidOV1H+O619JjlOq4tZHyzXsT6tEGi1zQNLwG6gwZcTPQJbCCV4VeMaKtmS7v9jmOz4UNOrZH5SQPaFwZdS+xPHw+pTJ3g/mEfT3SuoVxGYuTtSEIWE0AsXsBsRKyQgCLVwvC/I6+v6yoVTC8CWnhx+hTdYvYDYiVWUE+QEwc5h4cY06gqQMXIl0W0ibk2kxpAPnqpVTDcLjgfodQoVXDieB58+B0IS9Mo8bgbauGaWyHfwwDIid+YkOFwZA9FgW93vENgh750zHwt6d0c7cVHktMkcCYm8XuJ8lIp4hrgW1GgtcSTvBk7wenopU09gshYAmq91RwDQHHwuD2mGhrnNIaDBECJN+BCeUGQL6m58+HQQOih4SgBDWiG+IjgJ7ovxMu9lPcYEnQJgCjbrie7u89VB2Vh5eC4d0X9OKm4ypLo37/ADMW6COpWVSgA1rB4qmvJu/981mcNWSyK3MsNgWVS6q9o73h3ENGl/dbzgXDwVHR+F/fHvf3U2myAANAlXavaRoYZ72+I91vIutPS56LZCDnJRXcG6VnOO1mM+LiHNa1nc7v8MQHkeJ3Ph0UB+emxrKjCGFxMWa5xA0J1tIMEJz2ZqNLYJIc133Ylwcc0mfERldru9tnafDsLX5M0tdmJIaBAOSCW2zQ5ttYZpa/oMbjjaxJbI58k5XMrWLxGd5doNw/CBoFa8J26PwwzEUG1iNHEgTG8gtInmFTEStGTBDIkpLgXHJKLtEjtj2hfinNzOFP7tNjRIaDrzvFz5JJTp/xG02SGMu4C8kzAk3K8OLBLqjgMrLMMGZ8t6ddmdmkmTmMd9zm/j1aCS05RbeLQoSjBbcIs23zyNNnVW06Tw5jmOaDnJYSXZicmtomBDmkb5SR73PcSZc5xk2kk6mwTXtBisxawZSB3pBkgu1bZxaNJhtrzZRsCzIw1Tusz+rz3cPVTDZau7Kv0IJCxXpKE0oa69YMa57tAJKo9WqXOLneJxk9d3QWT3tLipLaQ/qd/wAR636BIqbC4w0Fx4AEn2XN6nJqlXZGjHGl7ni9CbYPsxi6vhoP83d353Vh2f8AZfi6kZi1g6uP0WN5YLuOUJPsUsrFdd2f9jw1q1HnlIaPYT7qz7P+zLB04JptceJGb5pb6iK4LLEz5/o0HPMMa539IJ+S6V9lnZzEMrfFe0tBgQdYBmTwXWcL2eoU/CwegTGlRa3wgDySJ5nJUMjjS3PYKFmhJGAhCEACEIQALxzQdV6hAEapheHodOh1ChVMNB/Cfb10Psmy8IlVcU+QE8uZx8x+nBb/APGyL+dp73BulrxrClPw34fQ3H9uih18Px7p/wBp6/qqaZR4A1YGnmdJuOPHeT6n3UrADO51U6Gzf6R+uvVaq7crG0we9UsT/KNT++KY0qYaABoFaEaQGahbX2c3EUnUn6HQjVpGhCmoTE2naBqzlm0OzmJwmZzAHs/EGh0QZBymYI4quYnEPeZe5zjzJMdNy7skO2uymHxEnLkf+JkCfMaFdPB4jT+Yr+65Ms+nv+LOQqFtOuWthviJAtcgOtPLzVu212QxFCSB8Rn4m6jzG5Vp9AEzHeHnziRviT6rrQyxyRuDsyuDi/Mhfh6UObSHhYJfYEFxuB9VbsLQdRZnzNcyA8jITDiO4WukTc5SWmROiVdnMAA8d6XA57gE1CCO6GyJtumYG8qV2sx2QZby25k+IuALQRA0/mGZVlu9P9k/cgOl7ybZnEncBJM+QC34+pcMiA0ARYmRrJGu/wBV7s2i5tL4zjDhDbCzjvEHppwKX4yvla52/dzcdAmXb9ilGwr1rSYAEk2A4k6BSdjYZrKTn1O9YwDBlxN7HdJAtpdWH7PtkfGxHxHDuUr+b/ujpc9AlZ86x43L9stDHqkkNdjfZnhw0PrtD6rrvJvc7gCYAGnRWnB9m8PTENpgdITdC8y5N8nTSS4NNPCsbo0DotoC9QoJBCEIAEIQgAQhCABCEIAEIQgAQhCABCEIAEEIQgDUzDtDswF1tQhAAhCEACEIQAJFtrspQxEktyP/ABNt6jQp6hWjOUXcXRDSapnJNt9j69CXAfEYPvN1Hm3UKr18OHEFwMtMjXXmF9BpDtrsnh8RJLcj/wATYHqNCunh8Sa2yq/uZp9N3icoxuIDg1rJytG/Unf5JUwfFrAC4ZvF+8eQ4C6tu2+x9ehJA+Iz8TZJHmNyRYR/w3SGtPEEcd/I811MeSGSNwdmWUXF+Y346xbTbeI0nvE8uPrquudltkDDYdjPvkS88XHX006KhdgNk/HxPxXCWUr33vPhHONfRdUXG8Qzap6Fwv8ATZ08KWp9wQhC55oBCEIAEIQgAQhCABCEIAEIQgAQhCABCEIAEIQgAQhCABCEIAEIQgAQhCABCEIAEIQgASDbfZfDVu85mV3Fndnz3FCFaMnF3F0Q0nyMtkbLp4emGUmw3U7ySd5O9TUIVSQQhCABCEIAEIQgAQhCABCEIA//2Q=="/>
          <p:cNvSpPr>
            <a:spLocks noChangeAspect="1" noChangeArrowheads="1"/>
          </p:cNvSpPr>
          <p:nvPr/>
        </p:nvSpPr>
        <p:spPr bwMode="auto">
          <a:xfrm>
            <a:off x="346473" y="10585"/>
            <a:ext cx="342900" cy="406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15" name="AutoShape 10" descr="http://images.by.prom.st/16263252_igh0zt_ios7_st__other_mail.ico"/>
          <p:cNvSpPr>
            <a:spLocks noChangeAspect="1" noChangeArrowheads="1"/>
          </p:cNvSpPr>
          <p:nvPr/>
        </p:nvSpPr>
        <p:spPr bwMode="auto">
          <a:xfrm>
            <a:off x="517922" y="213784"/>
            <a:ext cx="342900" cy="406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27" name="Título 3"/>
          <p:cNvSpPr txBox="1">
            <a:spLocks/>
          </p:cNvSpPr>
          <p:nvPr/>
        </p:nvSpPr>
        <p:spPr>
          <a:xfrm>
            <a:off x="907042" y="213784"/>
            <a:ext cx="3957588" cy="480054"/>
          </a:xfrm>
          <a:prstGeom prst="rect">
            <a:avLst/>
          </a:prstGeom>
        </p:spPr>
        <p:txBody>
          <a:bodyPr vert="horz" lIns="91429" tIns="45715" rIns="91429" bIns="45715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2400" b="1" dirty="0" smtClean="0">
                <a:solidFill>
                  <a:schemeClr val="accent3"/>
                </a:solidFill>
                <a:latin typeface="Calibri Light" panose="020F0302020204030204" pitchFamily="34" charset="0"/>
                <a:cs typeface="Microsoft Sans Serif" panose="020B0604020202020204" pitchFamily="34" charset="0"/>
              </a:rPr>
              <a:t>O ESTATUTO DA CIDADE</a:t>
            </a:r>
            <a:endParaRPr lang="pt-BR" sz="2400" b="1" dirty="0">
              <a:solidFill>
                <a:schemeClr val="accent3"/>
              </a:solidFill>
              <a:latin typeface="Calibri Light" panose="020F0302020204030204" pitchFamily="34" charset="0"/>
              <a:cs typeface="Microsoft Sans Serif" panose="020B0604020202020204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0" y="1103120"/>
            <a:ext cx="10287000" cy="288032"/>
            <a:chOff x="0" y="980728"/>
            <a:chExt cx="10287000" cy="288032"/>
          </a:xfrm>
        </p:grpSpPr>
        <p:sp>
          <p:nvSpPr>
            <p:cNvPr id="18" name="Rectangle 17"/>
            <p:cNvSpPr/>
            <p:nvPr/>
          </p:nvSpPr>
          <p:spPr>
            <a:xfrm>
              <a:off x="895028" y="980728"/>
              <a:ext cx="9391972" cy="288032"/>
            </a:xfrm>
            <a:prstGeom prst="rect">
              <a:avLst/>
            </a:prstGeom>
            <a:ln w="57150" cmpd="sng">
              <a:solidFill>
                <a:schemeClr val="bg1">
                  <a:lumMod val="90000"/>
                </a:schemeClr>
              </a:solidFill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0" y="980728"/>
              <a:ext cx="895028" cy="288032"/>
            </a:xfrm>
            <a:prstGeom prst="rect">
              <a:avLst/>
            </a:prstGeom>
            <a:solidFill>
              <a:schemeClr val="accent4">
                <a:lumMod val="90000"/>
                <a:lumOff val="10000"/>
              </a:schemeClr>
            </a:solidFill>
            <a:ln w="57150" cmpd="sng">
              <a:solidFill>
                <a:srgbClr val="E0E0E0"/>
              </a:solidFill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/>
              </a:endParaRPr>
            </a:p>
          </p:txBody>
        </p:sp>
      </p:grpSp>
      <p:pic>
        <p:nvPicPr>
          <p:cNvPr id="36" name="Picture 4" descr="http://3.bp.blogspot.com/-DAaWWLhlNVM/UZFjHrKsc0I/AAAAAAAAVcY/42CLjv4ZszY/s1600/CAU-BR-logo-03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9804" y="230905"/>
            <a:ext cx="2151782" cy="63150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88378" y="2173505"/>
            <a:ext cx="9908803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60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914400"/>
            <a:r>
              <a:rPr kumimoji="0" lang="pt-BR" altLang="pt-BR" sz="3200" b="0" i="0" u="none" strike="noStrike" cap="none" normalizeH="0" baseline="0" dirty="0" smtClean="0">
                <a:ln>
                  <a:noFill/>
                </a:ln>
                <a:solidFill>
                  <a:schemeClr val="accent3"/>
                </a:solidFill>
                <a:effectLst/>
                <a:cs typeface="Arial" panose="020B0604020202020204" pitchFamily="34" charset="0"/>
              </a:rPr>
              <a:t>Art. 1</a:t>
            </a:r>
            <a:r>
              <a:rPr kumimoji="0" lang="pt-BR" altLang="pt-BR" sz="3200" b="0" i="0" u="sng" strike="noStrike" cap="none" normalizeH="0" baseline="30000" dirty="0" smtClean="0">
                <a:ln>
                  <a:noFill/>
                </a:ln>
                <a:solidFill>
                  <a:schemeClr val="accent3"/>
                </a:solidFill>
                <a:effectLst/>
                <a:cs typeface="Arial" panose="020B0604020202020204" pitchFamily="34" charset="0"/>
              </a:rPr>
              <a:t>o</a:t>
            </a:r>
            <a:r>
              <a:rPr kumimoji="0" lang="pt-BR" altLang="pt-BR" sz="3200" b="0" i="0" u="none" strike="noStrike" cap="none" normalizeH="0" baseline="0" dirty="0" smtClean="0">
                <a:ln>
                  <a:noFill/>
                </a:ln>
                <a:solidFill>
                  <a:schemeClr val="accent3"/>
                </a:solidFill>
                <a:effectLst/>
                <a:cs typeface="Arial" panose="020B0604020202020204" pitchFamily="34" charset="0"/>
              </a:rPr>
              <a:t> Na execução da </a:t>
            </a:r>
            <a:r>
              <a:rPr kumimoji="0" lang="pt-BR" altLang="pt-BR" sz="3200" b="1" i="0" u="none" strike="noStrike" cap="none" normalizeH="0" baseline="0" dirty="0" smtClean="0">
                <a:ln>
                  <a:noFill/>
                </a:ln>
                <a:solidFill>
                  <a:schemeClr val="accent3"/>
                </a:solidFill>
                <a:effectLst/>
                <a:cs typeface="Arial" panose="020B0604020202020204" pitchFamily="34" charset="0"/>
              </a:rPr>
              <a:t>política urbana</a:t>
            </a:r>
            <a:r>
              <a:rPr kumimoji="0" lang="pt-BR" altLang="pt-BR" sz="3200" b="0" i="0" u="none" strike="noStrike" cap="none" normalizeH="0" baseline="0" dirty="0" smtClean="0">
                <a:ln>
                  <a:noFill/>
                </a:ln>
                <a:solidFill>
                  <a:schemeClr val="accent3"/>
                </a:solidFill>
                <a:effectLst/>
                <a:cs typeface="Arial" panose="020B0604020202020204" pitchFamily="34" charset="0"/>
              </a:rPr>
              <a:t>,</a:t>
            </a:r>
            <a:r>
              <a:rPr lang="pt-BR" altLang="pt-BR" sz="1400" dirty="0">
                <a:solidFill>
                  <a:schemeClr val="accent3"/>
                </a:solidFill>
                <a:cs typeface="Arial" panose="020B0604020202020204" pitchFamily="34" charset="0"/>
              </a:rPr>
              <a:t> </a:t>
            </a:r>
            <a:endParaRPr lang="pt-BR" altLang="pt-BR" sz="1400" dirty="0" smtClean="0">
              <a:solidFill>
                <a:schemeClr val="accent3"/>
              </a:solidFill>
              <a:cs typeface="Arial" panose="020B0604020202020204" pitchFamily="34" charset="0"/>
            </a:endParaRPr>
          </a:p>
          <a:p>
            <a:pPr algn="ctr" defTabSz="914400"/>
            <a:r>
              <a:rPr lang="pt-BR" altLang="pt-BR" dirty="0" smtClean="0">
                <a:solidFill>
                  <a:schemeClr val="accent3"/>
                </a:solidFill>
                <a:cs typeface="Arial" panose="020B0604020202020204" pitchFamily="34" charset="0"/>
              </a:rPr>
              <a:t>de </a:t>
            </a:r>
            <a:r>
              <a:rPr lang="pt-BR" altLang="pt-BR" dirty="0">
                <a:solidFill>
                  <a:schemeClr val="accent3"/>
                </a:solidFill>
                <a:cs typeface="Arial" panose="020B0604020202020204" pitchFamily="34" charset="0"/>
              </a:rPr>
              <a:t>que tratam os </a:t>
            </a:r>
            <a:r>
              <a:rPr lang="pt-BR" altLang="pt-BR" dirty="0" err="1" smtClean="0">
                <a:solidFill>
                  <a:schemeClr val="accent3"/>
                </a:solidFill>
                <a:cs typeface="Arial" panose="020B0604020202020204" pitchFamily="34" charset="0"/>
              </a:rPr>
              <a:t>Arts</a:t>
            </a:r>
            <a:r>
              <a:rPr lang="pt-BR" altLang="pt-BR" dirty="0" smtClean="0">
                <a:solidFill>
                  <a:schemeClr val="accent3"/>
                </a:solidFill>
                <a:cs typeface="Arial" panose="020B0604020202020204" pitchFamily="34" charset="0"/>
              </a:rPr>
              <a:t>. 182 e 183 da CF, será </a:t>
            </a:r>
            <a:r>
              <a:rPr lang="pt-BR" altLang="pt-BR" dirty="0">
                <a:solidFill>
                  <a:schemeClr val="accent3"/>
                </a:solidFill>
                <a:cs typeface="Arial" panose="020B0604020202020204" pitchFamily="34" charset="0"/>
              </a:rPr>
              <a:t>aplicado o previsto nesta Lei</a:t>
            </a:r>
            <a:r>
              <a:rPr lang="pt-BR" altLang="pt-BR" dirty="0">
                <a:solidFill>
                  <a:schemeClr val="accent3"/>
                </a:solidFill>
              </a:rPr>
              <a:t> </a:t>
            </a:r>
          </a:p>
          <a:p>
            <a:pPr marL="0" marR="0" lvl="0" indent="160338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3200" b="0" i="0" u="none" strike="noStrike" cap="none" normalizeH="0" baseline="0" dirty="0" smtClean="0">
                <a:ln>
                  <a:noFill/>
                </a:ln>
                <a:solidFill>
                  <a:schemeClr val="accent3"/>
                </a:solidFill>
                <a:effectLst/>
                <a:cs typeface="Arial" panose="020B0604020202020204" pitchFamily="34" charset="0"/>
              </a:rPr>
              <a:t> </a:t>
            </a:r>
          </a:p>
          <a:p>
            <a:pPr marL="0" marR="0" lvl="0" indent="160338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2800" b="0" i="0" u="none" strike="noStrike" cap="none" normalizeH="0" baseline="0" dirty="0" smtClean="0">
                <a:ln>
                  <a:noFill/>
                </a:ln>
                <a:solidFill>
                  <a:schemeClr val="accent3"/>
                </a:solidFill>
                <a:effectLst/>
                <a:cs typeface="Arial" panose="020B0604020202020204" pitchFamily="34" charset="0"/>
              </a:rPr>
              <a:t> </a:t>
            </a:r>
            <a:endParaRPr kumimoji="0" lang="pt-BR" altLang="pt-BR" sz="2800" b="0" i="0" u="none" strike="noStrike" cap="none" normalizeH="0" baseline="0" dirty="0" smtClean="0">
              <a:ln>
                <a:noFill/>
              </a:ln>
              <a:solidFill>
                <a:schemeClr val="accent3"/>
              </a:solidFill>
              <a:effectLst/>
            </a:endParaRPr>
          </a:p>
          <a:p>
            <a:pPr marL="0" marR="0" lvl="0" indent="160338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pt-BR" altLang="pt-BR" sz="3200" dirty="0" smtClean="0">
                <a:solidFill>
                  <a:schemeClr val="accent3"/>
                </a:solidFill>
                <a:cs typeface="Arial" panose="020B0604020202020204" pitchFamily="34" charset="0"/>
              </a:rPr>
              <a:t>§ </a:t>
            </a:r>
            <a:r>
              <a:rPr kumimoji="0" lang="pt-BR" altLang="pt-BR" sz="3200" b="0" i="0" u="none" strike="noStrike" cap="none" normalizeH="0" baseline="0" dirty="0" smtClean="0">
                <a:ln>
                  <a:noFill/>
                </a:ln>
                <a:solidFill>
                  <a:schemeClr val="accent3"/>
                </a:solidFill>
                <a:effectLst/>
                <a:cs typeface="Arial" panose="020B0604020202020204" pitchFamily="34" charset="0"/>
              </a:rPr>
              <a:t>Único</a:t>
            </a:r>
            <a:r>
              <a:rPr kumimoji="0" lang="pt-BR" altLang="pt-BR" sz="3200" b="0" i="0" u="none" strike="noStrike" cap="none" normalizeH="0" dirty="0" smtClean="0">
                <a:ln>
                  <a:noFill/>
                </a:ln>
                <a:solidFill>
                  <a:schemeClr val="accent3"/>
                </a:solidFill>
                <a:effectLst/>
                <a:cs typeface="Arial" panose="020B0604020202020204" pitchFamily="34" charset="0"/>
              </a:rPr>
              <a:t> - </a:t>
            </a:r>
            <a:r>
              <a:rPr kumimoji="0" lang="pt-BR" altLang="pt-BR" sz="3200" b="0" i="0" u="none" strike="noStrike" cap="none" normalizeH="0" baseline="0" dirty="0" smtClean="0">
                <a:ln>
                  <a:noFill/>
                </a:ln>
                <a:solidFill>
                  <a:schemeClr val="accent3"/>
                </a:solidFill>
                <a:effectLst/>
                <a:cs typeface="Arial" panose="020B0604020202020204" pitchFamily="34" charset="0"/>
              </a:rPr>
              <a:t> </a:t>
            </a:r>
            <a:r>
              <a:rPr lang="pt-BR" altLang="pt-BR" sz="3200" dirty="0" smtClean="0">
                <a:solidFill>
                  <a:schemeClr val="accent3"/>
                </a:solidFill>
                <a:cs typeface="Arial" panose="020B0604020202020204" pitchFamily="34" charset="0"/>
              </a:rPr>
              <a:t>...</a:t>
            </a:r>
            <a:r>
              <a:rPr kumimoji="0" lang="pt-BR" altLang="pt-BR" sz="3200" b="0" i="0" u="none" strike="noStrike" cap="none" normalizeH="0" baseline="0" dirty="0" smtClean="0">
                <a:ln>
                  <a:noFill/>
                </a:ln>
                <a:solidFill>
                  <a:schemeClr val="accent3"/>
                </a:solidFill>
                <a:effectLst/>
                <a:cs typeface="Arial" panose="020B0604020202020204" pitchFamily="34" charset="0"/>
              </a:rPr>
              <a:t> normas de ordem pública e </a:t>
            </a:r>
          </a:p>
          <a:p>
            <a:pPr marL="0" marR="0" lvl="0" indent="160338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3200" b="0" i="0" u="none" strike="noStrike" cap="none" normalizeH="0" baseline="0" dirty="0" smtClean="0">
                <a:ln>
                  <a:noFill/>
                </a:ln>
                <a:solidFill>
                  <a:schemeClr val="accent3"/>
                </a:solidFill>
                <a:effectLst/>
                <a:cs typeface="Arial" panose="020B0604020202020204" pitchFamily="34" charset="0"/>
              </a:rPr>
              <a:t>interesse social que regulam o uso da </a:t>
            </a:r>
            <a:r>
              <a:rPr kumimoji="0" lang="pt-BR" altLang="pt-BR" sz="3200" b="1" i="0" u="none" strike="noStrike" cap="none" normalizeH="0" baseline="0" dirty="0" smtClean="0">
                <a:ln>
                  <a:noFill/>
                </a:ln>
                <a:solidFill>
                  <a:schemeClr val="accent3"/>
                </a:solidFill>
                <a:effectLst/>
                <a:cs typeface="Arial" panose="020B0604020202020204" pitchFamily="34" charset="0"/>
              </a:rPr>
              <a:t>propriedade </a:t>
            </a:r>
          </a:p>
          <a:p>
            <a:pPr marL="0" marR="0" lvl="0" indent="160338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3200" b="1" i="0" u="none" strike="noStrike" cap="none" normalizeH="0" baseline="0" dirty="0" smtClean="0">
                <a:ln>
                  <a:noFill/>
                </a:ln>
                <a:solidFill>
                  <a:schemeClr val="accent3"/>
                </a:solidFill>
                <a:effectLst/>
                <a:cs typeface="Arial" panose="020B0604020202020204" pitchFamily="34" charset="0"/>
              </a:rPr>
              <a:t>urbana </a:t>
            </a:r>
            <a:r>
              <a:rPr kumimoji="0" lang="pt-BR" altLang="pt-BR" sz="3200" b="0" i="0" u="none" strike="noStrike" cap="none" normalizeH="0" baseline="0" dirty="0" smtClean="0">
                <a:ln>
                  <a:noFill/>
                </a:ln>
                <a:solidFill>
                  <a:schemeClr val="accent3"/>
                </a:solidFill>
                <a:effectLst/>
                <a:cs typeface="Arial" panose="020B0604020202020204" pitchFamily="34" charset="0"/>
              </a:rPr>
              <a:t>em prol do bem coletivo,</a:t>
            </a:r>
            <a:r>
              <a:rPr kumimoji="0" lang="pt-BR" altLang="pt-B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 </a:t>
            </a:r>
            <a:r>
              <a:rPr kumimoji="0" lang="pt-BR" altLang="pt-BR" sz="3200" b="0" i="0" u="none" strike="noStrike" cap="none" normalizeH="0" baseline="0" dirty="0" smtClean="0">
                <a:ln>
                  <a:noFill/>
                </a:ln>
                <a:solidFill>
                  <a:schemeClr val="accent3"/>
                </a:solidFill>
                <a:effectLst/>
                <a:cs typeface="Arial" panose="020B0604020202020204" pitchFamily="34" charset="0"/>
              </a:rPr>
              <a:t>da segurança e do </a:t>
            </a:r>
          </a:p>
          <a:p>
            <a:pPr marL="0" marR="0" lvl="0" indent="160338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3200" b="0" i="0" u="none" strike="noStrike" cap="none" normalizeH="0" baseline="0" dirty="0" smtClean="0">
                <a:ln>
                  <a:noFill/>
                </a:ln>
                <a:solidFill>
                  <a:schemeClr val="accent3"/>
                </a:solidFill>
                <a:effectLst/>
                <a:cs typeface="Arial" panose="020B0604020202020204" pitchFamily="34" charset="0"/>
              </a:rPr>
              <a:t>bem-estar dos cidadãos, bem como do equilíbrio </a:t>
            </a:r>
          </a:p>
          <a:p>
            <a:pPr marL="0" marR="0" lvl="0" indent="160338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altLang="pt-BR" sz="3200" b="0" i="0" u="none" strike="noStrike" cap="none" normalizeH="0" baseline="0" dirty="0" smtClean="0">
                <a:ln>
                  <a:noFill/>
                </a:ln>
                <a:solidFill>
                  <a:schemeClr val="accent3"/>
                </a:solidFill>
                <a:effectLst/>
                <a:cs typeface="Arial" panose="020B0604020202020204" pitchFamily="34" charset="0"/>
              </a:rPr>
              <a:t>ambiental.</a:t>
            </a:r>
            <a:endParaRPr kumimoji="0" lang="pt-BR" altLang="pt-BR" sz="3200" b="0" i="0" u="none" strike="noStrike" cap="none" normalizeH="0" baseline="0" dirty="0" smtClean="0">
              <a:ln>
                <a:noFill/>
              </a:ln>
              <a:solidFill>
                <a:schemeClr val="accent3"/>
              </a:solidFill>
              <a:effectLst/>
            </a:endParaRPr>
          </a:p>
        </p:txBody>
      </p:sp>
      <p:sp>
        <p:nvSpPr>
          <p:cNvPr id="20" name="CaixaDeTexto 19"/>
          <p:cNvSpPr txBox="1"/>
          <p:nvPr/>
        </p:nvSpPr>
        <p:spPr>
          <a:xfrm>
            <a:off x="161478" y="50967"/>
            <a:ext cx="74556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dirty="0" smtClean="0"/>
              <a:t>4</a:t>
            </a:r>
            <a:endParaRPr lang="pt-BR" sz="6600" dirty="0"/>
          </a:p>
        </p:txBody>
      </p:sp>
    </p:spTree>
    <p:extLst>
      <p:ext uri="{BB962C8B-B14F-4D97-AF65-F5344CB8AC3E}">
        <p14:creationId xmlns:p14="http://schemas.microsoft.com/office/powerpoint/2010/main" val="646133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data:image/jpeg;base64,/9j/4AAQSkZJRgABAQAAAQABAAD/2wCEAAkGBxQTEhQUExQWFhQXGBgaFxcXGBcYGBQYFxkaFhgXFxgYHCggGRolHRoXITEhJSkrLi4uGB8zODMvNygtLisBCgoKDg0OGxAQGywkICUsLCwsNCwsLCwsLCwvLCwsLCwsLCwsLCwsLCwsLCwsLCwsLCwsLCwsLCwsLCwsLCwsLP/AABEIAMQBAQMBIgACEQEDEQH/xAAcAAACAgMBAQAAAAAAAAAAAAAABQQGAgMHAQj/xABBEAABAwIDBQYDBgQFBAMBAAABAAIRAyEEEjEFQVFhgQYiMnGRoROxwQdCUpLR8CNicuEUM4KiwkNjsvFTc5MW/8QAGgEAAgMBAQAAAAAAAAAAAAAAAAMBAgQFBv/EACsRAAICAQMCBAYDAQAAAAAAAAABAhEDEiExBEEFIlFxEyNCYcHwMpGx4f/aAAwDAQACEQMRAD8A7ihCEACEIQAIQhAAhC1YirlaSgDahLMNtKdfbqmFOqDoVWMlLgDNCEKwHjiqtje2dGjXfSc10NMFzYdeATLd0TulWLHYgU2OedGgk+QErmXZvZjMVUq1KzJBkkSfFUMk2OogpM5Uxc5NUkdB2dt+hW/y6rCfwk5XflddMg9c6xvYhutGq5vJ4Dh62I91EZh9o4XwOc9o/C74jfyOuPRQsrI+I1/JHUkLnOC+0F7Tlr0gXb8ssd+V36qy7P7X4WpA+JkJ3VBl99PdMWRF1OL4ZYULWysCARcHeLj1CzBVrLHqEIUgCEIQAIQgoAEJTtLtNhKH+biKTeWYE/lElV8/als/OGCo8yQM3w3BoneZgx0VlCT4RDaRdkLCjVDgHNMgrNVJBCEIAEIQgAQhCABCEIAEIQgASja9eSGDr01/fJT8ZiQxt9TMJVge++T5x8vO/wAknLL6SCWMCMgBkH16dLDooppPp3H9vXd19U2csJVXFdiaI1HaP4rfv0KnU6wOhS2tSzOcGtECJ5uN4G6QIvz1WgMcHAAwSdDu8vbT1UqclyBC+0DH/DwxaLmo4Mjlq72B9VE7F4bLhmuvNQl3TRvsAlfb+uamJpUGm4Gn8zyAJ6AepurbSpBjGtGjQGjyAhUk7FPeT+xmBuWFam8xkE8bT5CJB+ei9w9cEubeWkT1Egjlr6Jpg2Q3zP8AZTCOplkrK5imB/drUg7lAd7OAcOgSfEdlMM+fhudSd+EE+7H3V6xdam0fxC2OBvPRLXOw9S2Yjk4HL6PEeis8T7Mh40yjv2BjMOZoVM39JyO6tNiVsods8VQtiaeaPxs+GT5OAg+iub9kPb4Hnym3o6fYhRa7agEVKbXN32j2dLf9ypUkU0SXDNOze3OHqRnzUzz7zfUforDhMcyoJpva8fyuBVSq9ncNVBIpmkZ+5LPbwnolOJ7I1mHNQrAxpmljvztMFWWRkqclyi1dpO2NDBf5rK5/oovLf8A9CAz3VF2h9tP/wAGGngaj/o0fVT27ax+GtVa5zN+doqNI/raZ9Vuw2y8BtCnWqVsIykaYzPq0jkJsSSS2NwJvK048uP6kGty2TKHtL7Uto1PDUZSH/bY2fV8lVfaO2cRX/zq9Wpyc9xH5dPZQi4EktByknLOuWe7POF7C6ShFcIU5N8mDRwWwBYQs2uVip9F/Ztj/i4OmSZIaJ8wIPurYuU/YntCWPpk+FxjyN/1XVlzJqpNGyLtAhCFUkEIQgAQhCABCEIAEIWjHYgU2F3DTz3IboBLtqoX1MrdGi/Cf38ljsdhzW3G53EcFGEht5zP8tD7p/g6GRgbv3+axJa5WVW7NxWqvUytJieA4k2A6mAtkrU7vPHBt/8AUdB0F+oTy57h6WVoBudSeJNyfVbDr5X8ihQ9p1ctJ381rc9esSggo+yKLq+0HVXAgS6oMwI7oGSnEjTQ9Crm/jG75blFwWKzH4j8rS6GNGml4Em+oWjH4tzhUYNAQyRmmTOaYFrDd+IaJTYlbG/ZNM5S4iHPcTBEb4H75p7WeKbCdzR6wFCwNAAsaNGj5CPmstvPilEeJwHl976R1TsS2sZHgQVHlxLnXJ1/fBYoQmlhvsPGGfhu0+7yjUfonarGyac1mcpPoCPqrFiamVpO+LeZsPdAC3KMziAILjy07v0UfEPylsC5MdLkn2PqpOgjkoze9U5Nb7uP6NH5lkbsWxL2zxnw8M5u+oQwf+TvPugpHtvENwuw3zZ2KOS2pFUZSQP/AK2uK2dt6xqYilQaJ0/NUcAPQAHqk/2x1c1XC4NhhlGnncAJMu7lO3k135k7BFOSsouWzl7gJMGRukQY5gLwFTxhWAjMbXzA2O8CLayNFicQ0Whp4wIm5BvrcH1AXX1+iFURYWMKTiMUHCA20kidRJ5W0gdFGBVlfcC7/ZJj/h4wtmzx7tP6Er6CBXy12ZxXwsVRfwcB+bu/VfT2Bq5qbTxCxdQqlZoxPY3oQhIGAhCEACEIQAIQhAAkG2qxe8U26NueEpzi64YxzjuHvuVYDnQZHj3zx/fqs+eVLSQyXsumalTO77vz3fvknZCjYRgptay8m+mp89LKVCiEaW5KMHOgTw3ceAHmvKVOBfXU+Z1Q4S4Dc25893pr6LYSrgYlI+0lSQ2mDl3mZi/d1HLN6p4DcKt41wqViTGUEy47gLRMxGVrjpv1UMiT2NdUXYze1pc5ou78cWOhhrYOtumOFol1SkHEkjNUMkzJjKCN0CPVYPcH5yBeo8MucwjeAQNBa1xexU/ZRkveRAnKDABytt+nok9xXLHeAbqeg6fv2WG2ac0nfy3HTjyWmjtem0Ad70XmL2pScxzQSSQR4SNRGpELZFUhyESEIDZgaSQJ4TaVIDjYWEMmoRaIbzm5Py91N2i/wtHn6f3I9FLYwAADQCB0VV7Z7SFOlUM95xDGRMgi5cI4X9ApUHNqEeXsVk6VkTG9qaAlkmYcCQLAxpPGUx2G6aDXFwcTBJBm4AF+gC5QSt2Fx9SnIY9zQQQYOoNtF08vg8dPy3v9/wB2Mi6jfctPZemcRtF9YiWtLndBDKftfoud9rMS/FYzE1i85C+aYGmRgyAzoLNn/VKuOxNujC4bFBrXOrPpkUjbUNIaCSZmTMrlDmub3XSCNQZlZMXSZMUnrVF1NOJtxlANNnAjzBO8XHSeqjheoC2JUip4sl5K9Kkg9a7eNy+muxWN+LhabuIB9V8yruH2MbQzYb4ZN2kj3kexCy9Stkx2J70dIQhCxjwQhCABCEIAEIWrE1gxpcdwRwAq2xWzPFObC7tLncL/ALutOz6Qc8vPhbfr6n57lok5S4zneel0xfSDWNpCJdEi0x5EQ4DeOErGvPK3++hHJls9pc51R0SbNsAQ3gd/7Km1KgaCTuWMhrQOFgoheXOAjSCfO8W9+gTrSLEqj4b6m58/7adEqxVR1SqBTflDDEiHCdXBwBlpsADEeIHVS9o4r4dMvmDDokEybkSBeIE9Cl+zcHkzuIIfUMNLgMwESdCYE5jAMaGJNwgYvrQypU4Ahvynq6PRVvDVYY95J4CBBGbujLm1IAcepTnbTg2k1gtInQmwgAQL6keUJRlAFNgAh7i45gN9gQRFy0Hwwb7hquTFze5hIabXNNriJhpzVSTH4RqPRNAz4dECwMRbibmPdLw3OW2Bzvm1hkZoDABcLOAkbtyb4rCioA1wBAMjkYInzuVWLplYipCl1NmEeF3r+z7Qo78O9urbcR+gmPVaVkixqkjBeEILh047vVeqydkjvB7ZERUsQNdzo+RXM+1m0/i1iJ7rJaOZmXnqfkFYNvY34VIkeI2b57z0CoRK7HhmDd5X7L8/vuZOpn9J6vFi+4s4DzME+XFRy4/uV2UjGS5WrE4ZlQQ9oPPePI7lIwuGLqdR2uQNn/VI15fVQRVMhVpS2JuhZiuz5Emm7NwBsR+vDck78M4AlzSI42/e/wBFdWunRa8TRa8Q8T8x5FZMnS3vEasnqUkBepzjdhECaZzcjE9NxSd7SDBBBGoNiskoSjyi6aZiuj/Yvj8mIfTnxQ76H6LnCsPYPGfCxtI7nEt9bj3ASMyuDGQdSPplC10Hy0HiAti5xqBCEIAEIQgASfa9XM9tMaC7o18k0xFUMaXHQBVd/el7pzOMjh8tyRnnSohk/BMD6mY+Fm/Qcen9lPwgzFzyIkwL2IFpiSOo1nRR20i1jaY8ToLjwB6GOojVMadMNAA0CIRpEo0YhwAJO4c/Qc1hTpw2fvam+h9d1h0RXMuDdw7x+nvfoFhtGuKTM1p3ZjlDjuE7kMBRtZ5q1GUQLTDgWNIcIzS0m4IHlv4XYNBLhrY5RN7C7jJ8o6DioWyKENLxma55gNc6S25k6CDYk2GgmTdMqJDZfq1rY10AuT529gq8gJtv1i+sGAW0Dp0I5b7uIPlyUGs4F1R24N+GzSBPd1DuTuBubqbh8M/4zi8Ab+M21Mc3O9FltGlD2uyDKO+4wNW6XjXUdVSXImW4bLo9938gDG26uI66pps/CNeHvcJJcQCCQcrO7YgzEhx6pZggGUMwkl0uuBJLtAY3kx6qx4OhkY1n4QB5wNVMEWgrFuMmkRBflO8tDmidxIIdzm6108XNwAf6TP8AtMO9k1xeMp0hNR7WD+YgfPVRWU8PiBLcj+bYkTuJFxYhXcPQs4kdwpv1jN6O+hUWrshv3CWn29N/WVOOyI8L3ET4anfEbwJ0S3tfiRhqBcxzg93daJkSRc97SBw5KcWKc5qMeWVa0q2c/wC0mLz1S2ZawloPHidOPySqmwkgAHpBNuSJUdtYl3DmNQRvXs8eNQgorsc2UtTtk04TK3vMdAMklkcRrNhcW5LxuBc68ZBlzNmSXXi0aHXWNFO2fj6tX+E+oC0EHLUBObdBI1AHevwCeYLZ7XNG4TZsXAH3jOpPFVlkceSyjfAowAdRZVZlD2vDAdWuk2AYIMkE+yRV8NAJJgyQWxdpHG9grrtTBiHPpyIO/wAQaIEHlN/JV3atABrXCAdIDT3gScxJ3wYHkQoxzT39SZKhTh6+U3uL25xr8lte0zcQdY89FlV2c8NzOpua3ibA8odc9FsqVc9QEj8M75m0jfwTrXYoaQN61YnDMqCHtB57x5FTjTGWoOGnRxH0UYKKUlTDgrW1dk/CGdrpbMX1E/NQsFXyVGO/C5rvykFM+0mKktpDd3nf8R8z6JOAuVmUdbUeDRG63Pqbs7ifiYdjuQTNUr7Ksd8TBsBMkNAPmLH5K6rjtU6NyBCEKABCFrxFYMaST/fkgBXtqtmc2mNNXfQLRgKAfU4tZ5H33/2UbOSHPPiebf8Aoi4/RO9m4fIwcTcrIvPKyvJJNMSHQJGhi4nmvHOABJ0AlZwtdS5DdwufoPW/RaCxrp04EmxOvmd3QQOiUY6qKzxRc3MJgkZgWkSC5r223EFpib66J1inQ0xBd90EgS7cATvSHZGCfSa57x/Fe4taHXIm9902JMWseKq0BurPzOO++VpuL/fO48BPIqF2qxvw8C8N/wCpDGzaQ7U/lDj1UuvTymO83N/DbILgPxOPGZHrwlVn7QsRL6NBm4TAsAXd1u8aAG3MWKXVFZuosn9jHPND4lRzi57jGYkkNYSxok7pk9Ux2k8kNaDBc4C2sDX6LXhKIYxrAbNAHssMrjWBjutbqdJJOnSPRLYuqVDBjMz6bN05j5MuP9xYp+19pMw9J1WoYA05k6AKLsZsvqO4ZWDp3nf+QH+lUztxtg1axptg0qctN9X3LnRwGl+fFOxrYbHgQ4/ajqzy+o4unfoIPhA5CbBGGe+m9tRji0s3A2JBNonlp9NNNOmwAEw4bi0AZgdxAvYkGOGilVaTtQd+m883RPrxcbHUsJOrbHxwrUWVAZkX3XGtty5p252t8fEENPcp91vAn7zvW3ROtm7R/wALs17v+pUe4Mn8UAOPSD6KhuK6/hWDd5X7L8mTqp7aTyUvdY3N5TB7SDBBB4Gyh4kX0/uu4jExzsx4DntDjBywA2QRBBl2oDQZVppYwZZlznQGjjaQAAOp6KsspspYUOJIrPPcgwcujg7+U39ltwG1ocHscKbsxgGYaA23eM5t4iFnyQ17oZF0O6W1Gk5HAw4wS4kwBaDPK3JKNtYgNzgS29mtuwy4HLJ4QD1Wp1WS4ggvgOA8ZcXGSIaIDhJJlQRj++TfIJLWPh4lwjvAiDMQiONJ2iXI0bVxlSs4ue6dwA0G+Ao1Cg4OaY+8LiNeHnyTB3wXuaS11E5hnc3vU8u8tB7wOlpIQ0MD35TnYwkh8QXCIbYaXn2Tk6VUUZrfUBNSdZIb63+qi4isGNc92jQT6bhzWTNOZMpJ2jxWlMebvoPr6Jeafw4NkwWpiV9Quc5zvE4yeXLoLdEQvGoXKNB137EsfZ9M7nGPJ1/nK66vnv7KMd8PGZdzh8j/AHX0GCufmVTZqxu4nqEISi4JRtx0wJtHKx4pq90Ak7kixNYElzrtnTmbRe3JKyvavUDTgaJc5gJmDv4b/krIEiwW2gXQQGA2Fok7+9oBYjnCb4fENeJaZCrjjpQVRnUfAJO5YYRpyy7U3N5idwXlXvODd2p/RZYp5DTly5tG5jAk6SmgJ9qO+NVZSaAQDdwcQWRcgtykOBiPUSN892vdHhGRgEaxc9BA6Fadn4T4Ye4iHvMQYN/MWIkzoDxusqVaJLe8AcrRIGc6uPnMoA2UKxjKRGUe3kdPcc1zQP8A8RtF9QElrXOdHFtPutHqAfVdB27tIU8LUrTAy92bXd3W28yFTOw2GGWpUmZOQHkzUe8dEmYrJu0jXX29Vc4lgY1swAbk2Jknd5JpsLaxqioXgDJGnCDJ15OUfaWwnS51IxMyyNZmcp3TfVStj7LNNjabjLqjxm5DUtH+lpvxcUhXZRarLDQqfBwjnmA4Mc8z+J0uj1MLkLcRmLjMuIdMgku3908zbquwdpKZ/wAJWAich1sBF5NxYLi/xjME7tAIn9xpotceDQMqTmtADRE3iZJA3xu1II/lUjPma0GIceHAWcNIJmN0dQlTHvnLlbJLfFBGhMAbtd3PyW5tZ1iWgWnU2JPhF7i030TMcHOSiu5DaStkra+MNQ06bdGCABvc7xHzmB0Uk4Vs06J0b36rgNLXEnyNufJQtmMguquBysvMxc2G8H0vot9S7Wg5s9dwLg2TDJsGsGttBfRemjBQioR4X7/05rlqbkyHtEvc4VHNcGu8BIIBa2wDTvhQy0SLLqz9i4fFOoFr5p0BlNAiLR95pgtJhszqAudbe2e+jVeH0jSBLiwajLNsrrzAUdP1Mcnl4YZMbjuKcS82Op0uZMAcNAFobWM3v56f2WOHJqVHGTkFgNxN5Pn+oUo0RFtVrTVCmj3AbSfRdmafPn5jeF7tGoHOc8Ny5oMcHGZjfG/qtLaEESba2UjNnqOdDRM+OTA0tBUUrsntRHwlQ6RPDjPDyUuq4k5Rc6uI05dBb0XraeraYgn7xFx5R4Qio8NbkZ/qdxPAckAR9oYwAZ3WaxgEDg35kkk+ZVIqVS4lzvE4yeXLponHaXFyW0huhz/+I+vQJKVzupnctK4Q/GqVnrULwL1Zy417MYv4eKou/mg+Tu79Qvp7AVc1Np4hfJzHEEEai48xcL6d7HYz4mGY7kPe6x9St0x+J7UPEIQso4gbVrw2AoIwgfSc0RnMGJieNyN9/ZNK+HngeR+hUCrhtwseB/cHebJM09VgJzgHsABlrQe6BuME3O+CY5wU+2NQLKeZ3idczaVpZiSCM4mON4366jdxUqpiWuyjdN/IbrbifqiMkTdm3CUyJc4d5xk8uASjalU1cQyi0S2CHkgECRfWQbbokEcCnFeocjiwBzoOUbidyg7OoZA58Ok91ocA2xM6RPiJ8RJAGquQbsQ+NLxDW75cbEnyFp5lRKo7waQPhtGhEg5fEYjUyALg3HMLfWq5QSDp3Wj8R1cRcSbngtNBmUSRAEOdrFiRTGp396JtAQBH29SZiKfwX1HUiCCSWy0nhOkSeINlU6vZLE0u/h35hxpPieeRxj5q5bSpOc1tOGvDiDVBguAJHeDSRAFzPEDW69wOx6bQ0MlkAGWHISIhsxa93HzUOCZWUFIozdt4qi7LWZmP8zTTcesR7JlsntXQNUOq5qeVpAzCQHOIB7zeTd/4irbi6D2tOZzKjALio0fMW9QqxXwODqCX0amHJMTThzfQA/8AilOKTKaZLhl0p1GVWd1wexw1BkEEcQua7e7CVmuc6gA9hNr94DmDr04Kf/8AyzwS7C4gOOohxpv65T56wvBtnaOGP8Vpe3/uMn0qUz85TE6La2uUVqhsevmyfBeTYFsGx3ngJ/VRcQw5vhgXBiOenr9Vd8T28mi8fCcyqRDSHNcyTaZkGwk6blUdk0vFVd4WA34uOg8/1XY8MxbPK/ZGfPkTqKJDqAa6nRzgAAPqE3bNjF/LkLhWXsZQNQV8Qw0zXMspNdoxoi5aLgH6c1WW6Na5xD8Q9uY/hYTEdbFMu3Gahiafwm/Caym0U3M7pcBM94axp/7W7KnP5ae7/HP9/wCCouvN6EvtviqjW4ao4GniRmD3MkC0QA7Qg6gSdSqZ2l21VxGT4tQFw7rbZZG/w2Dja/IK5Y7buKGBBrtpvbWBbTcbPH8zmxBsJBEahc3ofxKpf91ndbzO8/viOCt00KjTStNpNb+9enoGR72mTMPRDGho0Cs1Ck2nh5cM7fE6GiHZwABmIvBtLSHC9ilmx8LnfLgCwWdJAu4ENFyJuJgEEwUbZLQQxhgNHeaM0B+Yk+IAk333Gkp8vM1FClsrFxK9pEamZnQbx57l4EJxQzfWMQLNnQfrqo9eqGNLjoBPnyHNbQkPaLHQ5tNp0hzvMGWj6+iTmyfDg2ue3uXgtTogHBPc+XkS4mSO9lMTki14EdFsZg2tMEFxy5hJyi14IG/XQrS7HRdghxdmJmbidOV1H+O619JjlOq4tZHyzXsT6tEGi1zQNLwG6gwZcTPQJbCCV4VeMaKtmS7v9jmOz4UNOrZH5SQPaFwZdS+xPHw+pTJ3g/mEfT3SuoVxGYuTtSEIWE0AsXsBsRKyQgCLVwvC/I6+v6yoVTC8CWnhx+hTdYvYDYiVWUE+QEwc5h4cY06gqQMXIl0W0ibk2kxpAPnqpVTDcLjgfodQoVXDieB58+B0IS9Mo8bgbauGaWyHfwwDIid+YkOFwZA9FgW93vENgh750zHwt6d0c7cVHktMkcCYm8XuJ8lIp4hrgW1GgtcSTvBk7wenopU09gshYAmq91RwDQHHwuD2mGhrnNIaDBECJN+BCeUGQL6m58+HQQOih4SgBDWiG+IjgJ7ovxMu9lPcYEnQJgCjbrie7u89VB2Vh5eC4d0X9OKm4ypLo37/ADMW6COpWVSgA1rB4qmvJu/981mcNWSyK3MsNgWVS6q9o73h3ENGl/dbzgXDwVHR+F/fHvf3U2myAANAlXavaRoYZ72+I91vIutPS56LZCDnJRXcG6VnOO1mM+LiHNa1nc7v8MQHkeJ3Ph0UB+emxrKjCGFxMWa5xA0J1tIMEJz2ZqNLYJIc133Ylwcc0mfERldru9tnafDsLX5M0tdmJIaBAOSCW2zQ5ttYZpa/oMbjjaxJbI58k5XMrWLxGd5doNw/CBoFa8J26PwwzEUG1iNHEgTG8gtInmFTEStGTBDIkpLgXHJKLtEjtj2hfinNzOFP7tNjRIaDrzvFz5JJTp/xG02SGMu4C8kzAk3K8OLBLqjgMrLMMGZ8t6ddmdmkmTmMd9zm/j1aCS05RbeLQoSjBbcIs23zyNNnVW06Tw5jmOaDnJYSXZicmtomBDmkb5SR73PcSZc5xk2kk6mwTXtBisxawZSB3pBkgu1bZxaNJhtrzZRsCzIw1Tusz+rz3cPVTDZau7Kv0IJCxXpKE0oa69YMa57tAJKo9WqXOLneJxk9d3QWT3tLipLaQ/qd/wAR636BIqbC4w0Fx4AEn2XN6nJqlXZGjHGl7ni9CbYPsxi6vhoP83d353Vh2f8AZfi6kZi1g6uP0WN5YLuOUJPsUsrFdd2f9jw1q1HnlIaPYT7qz7P+zLB04JptceJGb5pb6iK4LLEz5/o0HPMMa539IJ+S6V9lnZzEMrfFe0tBgQdYBmTwXWcL2eoU/CwegTGlRa3wgDySJ5nJUMjjS3PYKFmhJGAhCEACEIQALxzQdV6hAEapheHodOh1ChVMNB/Cfb10Psmy8IlVcU+QE8uZx8x+nBb/APGyL+dp73BulrxrClPw34fQ3H9uih18Px7p/wBp6/qqaZR4A1YGnmdJuOPHeT6n3UrADO51U6Gzf6R+uvVaq7crG0we9UsT/KNT++KY0qYaABoFaEaQGahbX2c3EUnUn6HQjVpGhCmoTE2naBqzlm0OzmJwmZzAHs/EGh0QZBymYI4quYnEPeZe5zjzJMdNy7skO2uymHxEnLkf+JkCfMaFdPB4jT+Yr+65Ms+nv+LOQqFtOuWthviJAtcgOtPLzVu212QxFCSB8Rn4m6jzG5Vp9AEzHeHnziRviT6rrQyxyRuDsyuDi/Mhfh6UObSHhYJfYEFxuB9VbsLQdRZnzNcyA8jITDiO4WukTc5SWmROiVdnMAA8d6XA57gE1CCO6GyJtumYG8qV2sx2QZby25k+IuALQRA0/mGZVlu9P9k/cgOl7ybZnEncBJM+QC34+pcMiA0ARYmRrJGu/wBV7s2i5tL4zjDhDbCzjvEHppwKX4yvla52/dzcdAmXb9ilGwr1rSYAEk2A4k6BSdjYZrKTn1O9YwDBlxN7HdJAtpdWH7PtkfGxHxHDuUr+b/ujpc9AlZ86x43L9stDHqkkNdjfZnhw0PrtD6rrvJvc7gCYAGnRWnB9m8PTENpgdITdC8y5N8nTSS4NNPCsbo0DotoC9QoJBCEIAEIQgAQhCABCEIAEIQgAQhCABCEIAEEIQgDUzDtDswF1tQhAAhCEACEIQAJFtrspQxEktyP/ABNt6jQp6hWjOUXcXRDSapnJNt9j69CXAfEYPvN1Hm3UKr18OHEFwMtMjXXmF9BpDtrsnh8RJLcj/wATYHqNCunh8Sa2yq/uZp9N3icoxuIDg1rJytG/Unf5JUwfFrAC4ZvF+8eQ4C6tu2+x9ehJA+Iz8TZJHmNyRYR/w3SGtPEEcd/I811MeSGSNwdmWUXF+Y346xbTbeI0nvE8uPrquudltkDDYdjPvkS88XHX006KhdgNk/HxPxXCWUr33vPhHONfRdUXG8Qzap6Fwv8ATZ08KWp9wQhC55oBCEIAEIQgAQhCABCEIAEIQgAQhCABCEIAEIQgAQhCABCEIAEIQgAQhCABCEIAEIQgASDbfZfDVu85mV3Fndnz3FCFaMnF3F0Q0nyMtkbLp4emGUmw3U7ySd5O9TUIVSQQhCABCEIAEIQgAQhCABCEIA//2Q=="/>
          <p:cNvSpPr>
            <a:spLocks noChangeAspect="1" noChangeArrowheads="1"/>
          </p:cNvSpPr>
          <p:nvPr/>
        </p:nvSpPr>
        <p:spPr bwMode="auto">
          <a:xfrm>
            <a:off x="175022" y="-192614"/>
            <a:ext cx="342900" cy="406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15" name="AutoShape 10" descr="http://images.by.prom.st/16263252_igh0zt_ios7_st__other_mail.ico"/>
          <p:cNvSpPr>
            <a:spLocks noChangeAspect="1" noChangeArrowheads="1"/>
          </p:cNvSpPr>
          <p:nvPr/>
        </p:nvSpPr>
        <p:spPr bwMode="auto">
          <a:xfrm>
            <a:off x="517922" y="213784"/>
            <a:ext cx="342900" cy="406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27" name="Título 3"/>
          <p:cNvSpPr txBox="1">
            <a:spLocks/>
          </p:cNvSpPr>
          <p:nvPr/>
        </p:nvSpPr>
        <p:spPr>
          <a:xfrm>
            <a:off x="789905" y="216553"/>
            <a:ext cx="3237508" cy="466138"/>
          </a:xfrm>
          <a:prstGeom prst="rect">
            <a:avLst/>
          </a:prstGeom>
        </p:spPr>
        <p:txBody>
          <a:bodyPr vert="horz" lIns="91429" tIns="45715" rIns="91429" bIns="45715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2400" b="1" dirty="0" smtClean="0">
                <a:solidFill>
                  <a:schemeClr val="accent3"/>
                </a:solidFill>
                <a:latin typeface="Calibri Light" panose="020F0302020204030204" pitchFamily="34" charset="0"/>
                <a:cs typeface="Microsoft Sans Serif" panose="020B0604020202020204" pitchFamily="34" charset="0"/>
              </a:rPr>
              <a:t>OS PLANOS DIRETORES </a:t>
            </a:r>
            <a:r>
              <a:rPr lang="pt-BR" sz="2400" b="1" dirty="0">
                <a:solidFill>
                  <a:schemeClr val="accent3"/>
                </a:solidFill>
                <a:latin typeface="Calibri Light" panose="020F0302020204030204" pitchFamily="34" charset="0"/>
                <a:cs typeface="Microsoft Sans Serif" panose="020B0604020202020204" pitchFamily="34" charset="0"/>
              </a:rPr>
              <a:t>NO ESTATUTO DA CIDADE </a:t>
            </a:r>
            <a:endParaRPr lang="pt-BR" sz="2400" dirty="0"/>
          </a:p>
          <a:p>
            <a:pPr algn="l"/>
            <a:endParaRPr lang="pt-BR" sz="2400" b="1" dirty="0" smtClean="0">
              <a:solidFill>
                <a:schemeClr val="accent3"/>
              </a:solidFill>
              <a:latin typeface="Calibri Light" panose="020F0302020204030204" pitchFamily="34" charset="0"/>
              <a:cs typeface="Microsoft Sans Serif" panose="020B0604020202020204" pitchFamily="34" charset="0"/>
            </a:endParaRPr>
          </a:p>
          <a:p>
            <a:pPr algn="l"/>
            <a:r>
              <a:rPr lang="pt-BR" sz="2400" dirty="0" smtClean="0">
                <a:solidFill>
                  <a:schemeClr val="accent3"/>
                </a:solidFill>
                <a:latin typeface="Calibri Light" panose="020F0302020204030204" pitchFamily="34" charset="0"/>
                <a:cs typeface="Microsoft Sans Serif" panose="020B0604020202020204" pitchFamily="34" charset="0"/>
              </a:rPr>
              <a:t>  </a:t>
            </a:r>
            <a:endParaRPr lang="pt-BR" sz="2400" dirty="0">
              <a:solidFill>
                <a:schemeClr val="accent3"/>
              </a:solidFill>
              <a:latin typeface="Calibri Light" panose="020F0302020204030204" pitchFamily="34" charset="0"/>
              <a:cs typeface="Microsoft Sans Serif" panose="020B0604020202020204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0" y="1103120"/>
            <a:ext cx="10287000" cy="288032"/>
            <a:chOff x="0" y="980728"/>
            <a:chExt cx="10287000" cy="288032"/>
          </a:xfrm>
        </p:grpSpPr>
        <p:sp>
          <p:nvSpPr>
            <p:cNvPr id="18" name="Rectangle 17"/>
            <p:cNvSpPr/>
            <p:nvPr/>
          </p:nvSpPr>
          <p:spPr>
            <a:xfrm>
              <a:off x="895028" y="980728"/>
              <a:ext cx="9391972" cy="288032"/>
            </a:xfrm>
            <a:prstGeom prst="rect">
              <a:avLst/>
            </a:prstGeom>
            <a:ln w="57150" cmpd="sng">
              <a:solidFill>
                <a:schemeClr val="bg1">
                  <a:lumMod val="90000"/>
                </a:schemeClr>
              </a:solidFill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0" y="980728"/>
              <a:ext cx="895028" cy="288032"/>
            </a:xfrm>
            <a:prstGeom prst="rect">
              <a:avLst/>
            </a:prstGeom>
            <a:solidFill>
              <a:schemeClr val="accent4">
                <a:lumMod val="90000"/>
                <a:lumOff val="10000"/>
              </a:schemeClr>
            </a:solidFill>
            <a:ln w="57150" cmpd="sng">
              <a:solidFill>
                <a:srgbClr val="E0E0E0"/>
              </a:solidFill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/>
              </a:endParaRPr>
            </a:p>
          </p:txBody>
        </p:sp>
      </p:grpSp>
      <p:pic>
        <p:nvPicPr>
          <p:cNvPr id="36" name="Picture 4" descr="http://3.bp.blogspot.com/-DAaWWLhlNVM/UZFjHrKsc0I/AAAAAAAAVcY/42CLjv4ZszY/s1600/CAU-BR-logo-03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9804" y="230905"/>
            <a:ext cx="2151782" cy="63150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65832" y="1797549"/>
            <a:ext cx="9035749" cy="507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60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kumimoji="0" lang="pt-BR" altLang="pt-BR" sz="3200" b="0" i="0" u="none" strike="noStrike" cap="none" normalizeH="0" baseline="0" dirty="0" smtClean="0">
                <a:ln>
                  <a:noFill/>
                </a:ln>
                <a:solidFill>
                  <a:schemeClr val="accent3"/>
                </a:solidFill>
                <a:effectLst/>
                <a:cs typeface="Arial" panose="020B0604020202020204" pitchFamily="34" charset="0"/>
              </a:rPr>
              <a:t> </a:t>
            </a:r>
            <a:r>
              <a:rPr lang="pt-BR" sz="3200" dirty="0">
                <a:solidFill>
                  <a:schemeClr val="accent3"/>
                </a:solidFill>
              </a:rPr>
              <a:t>CAPÍTULO III </a:t>
            </a:r>
          </a:p>
          <a:p>
            <a:pPr algn="ctr"/>
            <a:r>
              <a:rPr lang="pt-BR" sz="3200" dirty="0">
                <a:solidFill>
                  <a:schemeClr val="accent3"/>
                </a:solidFill>
              </a:rPr>
              <a:t>DO PLANO </a:t>
            </a:r>
            <a:r>
              <a:rPr lang="pt-BR" sz="3200" dirty="0" smtClean="0">
                <a:solidFill>
                  <a:schemeClr val="accent3"/>
                </a:solidFill>
              </a:rPr>
              <a:t>DIRETOR</a:t>
            </a:r>
          </a:p>
          <a:p>
            <a:pPr algn="ctr"/>
            <a:endParaRPr lang="pt-BR" sz="3200" dirty="0">
              <a:solidFill>
                <a:schemeClr val="accent3"/>
              </a:solidFill>
            </a:endParaRPr>
          </a:p>
          <a:p>
            <a:pPr algn="ctr"/>
            <a:r>
              <a:rPr lang="pt-BR" sz="2800" dirty="0">
                <a:solidFill>
                  <a:schemeClr val="accent3"/>
                </a:solidFill>
              </a:rPr>
              <a:t>Art. 39.</a:t>
            </a:r>
            <a:r>
              <a:rPr lang="pt-BR" sz="2800" b="1" dirty="0">
                <a:solidFill>
                  <a:schemeClr val="accent3"/>
                </a:solidFill>
              </a:rPr>
              <a:t> </a:t>
            </a:r>
            <a:r>
              <a:rPr lang="pt-BR" sz="2800" dirty="0">
                <a:solidFill>
                  <a:schemeClr val="accent3"/>
                </a:solidFill>
              </a:rPr>
              <a:t>A </a:t>
            </a:r>
            <a:r>
              <a:rPr lang="pt-BR" sz="2800" b="1" dirty="0">
                <a:solidFill>
                  <a:schemeClr val="accent3"/>
                </a:solidFill>
              </a:rPr>
              <a:t>propriedade urbana </a:t>
            </a:r>
            <a:r>
              <a:rPr lang="pt-BR" sz="2800" dirty="0">
                <a:solidFill>
                  <a:schemeClr val="accent3"/>
                </a:solidFill>
              </a:rPr>
              <a:t>cumpre sua </a:t>
            </a:r>
            <a:r>
              <a:rPr lang="pt-BR" sz="2800" dirty="0" smtClean="0">
                <a:solidFill>
                  <a:schemeClr val="accent3"/>
                </a:solidFill>
              </a:rPr>
              <a:t>função social quando </a:t>
            </a:r>
            <a:r>
              <a:rPr lang="pt-BR" sz="2800" dirty="0">
                <a:solidFill>
                  <a:schemeClr val="accent3"/>
                </a:solidFill>
              </a:rPr>
              <a:t>atende às </a:t>
            </a:r>
            <a:r>
              <a:rPr lang="pt-BR" sz="2800" b="1" dirty="0" smtClean="0">
                <a:solidFill>
                  <a:schemeClr val="accent3"/>
                </a:solidFill>
              </a:rPr>
              <a:t>exigências fundamentais de </a:t>
            </a:r>
            <a:r>
              <a:rPr lang="pt-BR" sz="2800" b="1" u="sng" dirty="0" smtClean="0">
                <a:solidFill>
                  <a:schemeClr val="accent3"/>
                </a:solidFill>
              </a:rPr>
              <a:t>ordenação </a:t>
            </a:r>
            <a:r>
              <a:rPr lang="pt-BR" sz="2800" b="1" u="sng" dirty="0">
                <a:solidFill>
                  <a:schemeClr val="accent3"/>
                </a:solidFill>
              </a:rPr>
              <a:t>da </a:t>
            </a:r>
            <a:r>
              <a:rPr lang="pt-BR" sz="2800" b="1" u="sng" dirty="0" smtClean="0">
                <a:solidFill>
                  <a:schemeClr val="accent3"/>
                </a:solidFill>
              </a:rPr>
              <a:t>cidade </a:t>
            </a:r>
            <a:r>
              <a:rPr lang="pt-BR" sz="2800" b="1" dirty="0">
                <a:solidFill>
                  <a:schemeClr val="accent3"/>
                </a:solidFill>
              </a:rPr>
              <a:t>expressas no plano diretor</a:t>
            </a:r>
            <a:r>
              <a:rPr lang="pt-BR" sz="2800" dirty="0">
                <a:solidFill>
                  <a:schemeClr val="accent3"/>
                </a:solidFill>
              </a:rPr>
              <a:t>, </a:t>
            </a:r>
            <a:endParaRPr lang="pt-BR" sz="2800" dirty="0" smtClean="0">
              <a:solidFill>
                <a:schemeClr val="accent3"/>
              </a:solidFill>
            </a:endParaRPr>
          </a:p>
          <a:p>
            <a:pPr algn="ctr"/>
            <a:r>
              <a:rPr lang="pt-BR" sz="2800" dirty="0" smtClean="0">
                <a:solidFill>
                  <a:schemeClr val="accent3"/>
                </a:solidFill>
              </a:rPr>
              <a:t>assegurando </a:t>
            </a:r>
            <a:r>
              <a:rPr lang="pt-BR" sz="2800" dirty="0">
                <a:solidFill>
                  <a:schemeClr val="accent3"/>
                </a:solidFill>
              </a:rPr>
              <a:t>o atendimento das necessidades dos </a:t>
            </a:r>
            <a:endParaRPr lang="pt-BR" sz="2800" dirty="0" smtClean="0">
              <a:solidFill>
                <a:schemeClr val="accent3"/>
              </a:solidFill>
            </a:endParaRPr>
          </a:p>
          <a:p>
            <a:pPr algn="ctr"/>
            <a:r>
              <a:rPr lang="pt-BR" sz="2800" dirty="0" smtClean="0">
                <a:solidFill>
                  <a:schemeClr val="accent3"/>
                </a:solidFill>
              </a:rPr>
              <a:t>cidadãos </a:t>
            </a:r>
            <a:r>
              <a:rPr lang="pt-BR" sz="2800" dirty="0">
                <a:solidFill>
                  <a:schemeClr val="accent3"/>
                </a:solidFill>
              </a:rPr>
              <a:t>quanto à qualidade de vida, </a:t>
            </a:r>
            <a:r>
              <a:rPr lang="pt-BR" sz="2800" dirty="0" smtClean="0">
                <a:solidFill>
                  <a:schemeClr val="accent3"/>
                </a:solidFill>
              </a:rPr>
              <a:t>à </a:t>
            </a:r>
            <a:r>
              <a:rPr lang="pt-BR" sz="2800" dirty="0">
                <a:solidFill>
                  <a:schemeClr val="accent3"/>
                </a:solidFill>
              </a:rPr>
              <a:t>justiça </a:t>
            </a:r>
            <a:r>
              <a:rPr lang="pt-BR" sz="2800" dirty="0" smtClean="0">
                <a:solidFill>
                  <a:schemeClr val="accent3"/>
                </a:solidFill>
              </a:rPr>
              <a:t>social ... respeitadas </a:t>
            </a:r>
            <a:r>
              <a:rPr lang="pt-BR" sz="2800" dirty="0">
                <a:solidFill>
                  <a:schemeClr val="accent3"/>
                </a:solidFill>
              </a:rPr>
              <a:t>as diretrizes previstas no </a:t>
            </a:r>
            <a:endParaRPr lang="pt-BR" sz="2800" dirty="0" smtClean="0">
              <a:solidFill>
                <a:schemeClr val="accent3"/>
              </a:solidFill>
            </a:endParaRPr>
          </a:p>
          <a:p>
            <a:pPr algn="ctr"/>
            <a:r>
              <a:rPr lang="pt-BR" sz="2800" b="1" dirty="0" smtClean="0">
                <a:solidFill>
                  <a:schemeClr val="accent3"/>
                </a:solidFill>
              </a:rPr>
              <a:t>Art</a:t>
            </a:r>
            <a:r>
              <a:rPr lang="pt-BR" sz="2800" b="1" dirty="0">
                <a:solidFill>
                  <a:schemeClr val="accent3"/>
                </a:solidFill>
              </a:rPr>
              <a:t>. 2</a:t>
            </a:r>
            <a:r>
              <a:rPr lang="pt-BR" sz="2800" b="1" u="sng" baseline="30000" dirty="0">
                <a:solidFill>
                  <a:schemeClr val="accent3"/>
                </a:solidFill>
              </a:rPr>
              <a:t>o</a:t>
            </a:r>
            <a:r>
              <a:rPr lang="pt-BR" sz="2800" b="1" dirty="0">
                <a:solidFill>
                  <a:schemeClr val="accent3"/>
                </a:solidFill>
              </a:rPr>
              <a:t> </a:t>
            </a:r>
            <a:r>
              <a:rPr lang="pt-BR" sz="2800" dirty="0">
                <a:solidFill>
                  <a:schemeClr val="accent3"/>
                </a:solidFill>
              </a:rPr>
              <a:t>desta Lei. </a:t>
            </a:r>
          </a:p>
          <a:p>
            <a:pPr marL="0" marR="0" lvl="0" indent="16033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altLang="pt-BR" sz="3200" b="0" i="0" u="none" strike="noStrike" cap="none" normalizeH="0" baseline="0" dirty="0" smtClean="0">
              <a:ln>
                <a:noFill/>
              </a:ln>
              <a:solidFill>
                <a:schemeClr val="accent3"/>
              </a:solidFill>
              <a:effectLst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140734" y="-53510"/>
            <a:ext cx="652743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7200" dirty="0" smtClean="0"/>
              <a:t>5</a:t>
            </a:r>
            <a:endParaRPr lang="pt-BR" sz="7200" dirty="0"/>
          </a:p>
        </p:txBody>
      </p:sp>
    </p:spTree>
    <p:extLst>
      <p:ext uri="{BB962C8B-B14F-4D97-AF65-F5344CB8AC3E}">
        <p14:creationId xmlns:p14="http://schemas.microsoft.com/office/powerpoint/2010/main" val="2801054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data:image/jpeg;base64,/9j/4AAQSkZJRgABAQAAAQABAAD/2wCEAAkGBxQTEhQUExQWFhQXGBgaFxcXGBcYGBQYFxkaFhgXFxgYHCggGRolHRoXITEhJSkrLi4uGB8zODMvNygtLisBCgoKDg0OGxAQGywkICUsLCwsNCwsLCwsLCwvLCwsLCwsLCwsLCwsLCwsLCwsLCwsLCwsLCwsLCwsLCwsLCwsLP/AABEIAMQBAQMBIgACEQEDEQH/xAAcAAACAgMBAQAAAAAAAAAAAAAABQQGAgMHAQj/xABBEAABAwIDBQYDBgQFBAMBAAABAAIRAyEEEjEFQVFhgQYiMnGRoROxwQdCUpLR8CNicuEUM4KiwkNjsvFTc5MW/8QAGgEAAgMBAQAAAAAAAAAAAAAAAAMBAgQFBv/EACsRAAICAQMCBAYDAQAAAAAAAAABAhEDEiExBEEFIlFxEyNCYcHwMpGx4f/aAAwDAQACEQMRAD8A7ihCEACEIQAIQhAAhC1YirlaSgDahLMNtKdfbqmFOqDoVWMlLgDNCEKwHjiqtje2dGjXfSc10NMFzYdeATLd0TulWLHYgU2OedGgk+QErmXZvZjMVUq1KzJBkkSfFUMk2OogpM5Uxc5NUkdB2dt+hW/y6rCfwk5XflddMg9c6xvYhutGq5vJ4Dh62I91EZh9o4XwOc9o/C74jfyOuPRQsrI+I1/JHUkLnOC+0F7Tlr0gXb8ssd+V36qy7P7X4WpA+JkJ3VBl99PdMWRF1OL4ZYULWysCARcHeLj1CzBVrLHqEIUgCEIQAIQgoAEJTtLtNhKH+biKTeWYE/lElV8/als/OGCo8yQM3w3BoneZgx0VlCT4RDaRdkLCjVDgHNMgrNVJBCEIAEIQgAQhCABCEIAEIQgASja9eSGDr01/fJT8ZiQxt9TMJVge++T5x8vO/wAknLL6SCWMCMgBkH16dLDooppPp3H9vXd19U2csJVXFdiaI1HaP4rfv0KnU6wOhS2tSzOcGtECJ5uN4G6QIvz1WgMcHAAwSdDu8vbT1UqclyBC+0DH/DwxaLmo4Mjlq72B9VE7F4bLhmuvNQl3TRvsAlfb+uamJpUGm4Gn8zyAJ6AepurbSpBjGtGjQGjyAhUk7FPeT+xmBuWFam8xkE8bT5CJB+ei9w9cEubeWkT1Egjlr6Jpg2Q3zP8AZTCOplkrK5imB/drUg7lAd7OAcOgSfEdlMM+fhudSd+EE+7H3V6xdam0fxC2OBvPRLXOw9S2Yjk4HL6PEeis8T7Mh40yjv2BjMOZoVM39JyO6tNiVsods8VQtiaeaPxs+GT5OAg+iub9kPb4Hnym3o6fYhRa7agEVKbXN32j2dLf9ypUkU0SXDNOze3OHqRnzUzz7zfUforDhMcyoJpva8fyuBVSq9ncNVBIpmkZ+5LPbwnolOJ7I1mHNQrAxpmljvztMFWWRkqclyi1dpO2NDBf5rK5/oovLf8A9CAz3VF2h9tP/wAGGngaj/o0fVT27ax+GtVa5zN+doqNI/raZ9Vuw2y8BtCnWqVsIykaYzPq0jkJsSSS2NwJvK048uP6kGty2TKHtL7Uto1PDUZSH/bY2fV8lVfaO2cRX/zq9Wpyc9xH5dPZQi4EktByknLOuWe7POF7C6ShFcIU5N8mDRwWwBYQs2uVip9F/Ztj/i4OmSZIaJ8wIPurYuU/YntCWPpk+FxjyN/1XVlzJqpNGyLtAhCFUkEIQgAQhCABCEIAEIWjHYgU2F3DTz3IboBLtqoX1MrdGi/Cf38ljsdhzW3G53EcFGEht5zP8tD7p/g6GRgbv3+axJa5WVW7NxWqvUytJieA4k2A6mAtkrU7vPHBt/8AUdB0F+oTy57h6WVoBudSeJNyfVbDr5X8ihQ9p1ctJ381rc9esSggo+yKLq+0HVXAgS6oMwI7oGSnEjTQ9Crm/jG75blFwWKzH4j8rS6GNGml4Em+oWjH4tzhUYNAQyRmmTOaYFrDd+IaJTYlbG/ZNM5S4iHPcTBEb4H75p7WeKbCdzR6wFCwNAAsaNGj5CPmstvPilEeJwHl976R1TsS2sZHgQVHlxLnXJ1/fBYoQmlhvsPGGfhu0+7yjUfonarGyac1mcpPoCPqrFiamVpO+LeZsPdAC3KMziAILjy07v0UfEPylsC5MdLkn2PqpOgjkoze9U5Nb7uP6NH5lkbsWxL2zxnw8M5u+oQwf+TvPugpHtvENwuw3zZ2KOS2pFUZSQP/AK2uK2dt6xqYilQaJ0/NUcAPQAHqk/2x1c1XC4NhhlGnncAJMu7lO3k135k7BFOSsouWzl7gJMGRukQY5gLwFTxhWAjMbXzA2O8CLayNFicQ0Whp4wIm5BvrcH1AXX1+iFURYWMKTiMUHCA20kidRJ5W0gdFGBVlfcC7/ZJj/h4wtmzx7tP6Er6CBXy12ZxXwsVRfwcB+bu/VfT2Bq5qbTxCxdQqlZoxPY3oQhIGAhCEACEIQAIQhAAkG2qxe8U26NueEpzi64YxzjuHvuVYDnQZHj3zx/fqs+eVLSQyXsumalTO77vz3fvknZCjYRgptay8m+mp89LKVCiEaW5KMHOgTw3ceAHmvKVOBfXU+Z1Q4S4Dc25893pr6LYSrgYlI+0lSQ2mDl3mZi/d1HLN6p4DcKt41wqViTGUEy47gLRMxGVrjpv1UMiT2NdUXYze1pc5ou78cWOhhrYOtumOFol1SkHEkjNUMkzJjKCN0CPVYPcH5yBeo8MucwjeAQNBa1xexU/ZRkveRAnKDABytt+nok9xXLHeAbqeg6fv2WG2ac0nfy3HTjyWmjtem0Ad70XmL2pScxzQSSQR4SNRGpELZFUhyESEIDZgaSQJ4TaVIDjYWEMmoRaIbzm5Py91N2i/wtHn6f3I9FLYwAADQCB0VV7Z7SFOlUM95xDGRMgi5cI4X9ApUHNqEeXsVk6VkTG9qaAlkmYcCQLAxpPGUx2G6aDXFwcTBJBm4AF+gC5QSt2Fx9SnIY9zQQQYOoNtF08vg8dPy3v9/wB2Mi6jfctPZemcRtF9YiWtLndBDKftfoud9rMS/FYzE1i85C+aYGmRgyAzoLNn/VKuOxNujC4bFBrXOrPpkUjbUNIaCSZmTMrlDmub3XSCNQZlZMXSZMUnrVF1NOJtxlANNnAjzBO8XHSeqjheoC2JUip4sl5K9Kkg9a7eNy+muxWN+LhabuIB9V8yruH2MbQzYb4ZN2kj3kexCy9Stkx2J70dIQhCxjwQhCABCEIAEIWrE1gxpcdwRwAq2xWzPFObC7tLncL/ALutOz6Qc8vPhbfr6n57lok5S4zneel0xfSDWNpCJdEi0x5EQ4DeOErGvPK3++hHJls9pc51R0SbNsAQ3gd/7Km1KgaCTuWMhrQOFgoheXOAjSCfO8W9+gTrSLEqj4b6m58/7adEqxVR1SqBTflDDEiHCdXBwBlpsADEeIHVS9o4r4dMvmDDokEybkSBeIE9Cl+zcHkzuIIfUMNLgMwESdCYE5jAMaGJNwgYvrQypU4Ahvynq6PRVvDVYY95J4CBBGbujLm1IAcepTnbTg2k1gtInQmwgAQL6keUJRlAFNgAh7i45gN9gQRFy0Hwwb7hquTFze5hIabXNNriJhpzVSTH4RqPRNAz4dECwMRbibmPdLw3OW2Bzvm1hkZoDABcLOAkbtyb4rCioA1wBAMjkYInzuVWLplYipCl1NmEeF3r+z7Qo78O9urbcR+gmPVaVkixqkjBeEILh047vVeqydkjvB7ZERUsQNdzo+RXM+1m0/i1iJ7rJaOZmXnqfkFYNvY34VIkeI2b57z0CoRK7HhmDd5X7L8/vuZOpn9J6vFi+4s4DzME+XFRy4/uV2UjGS5WrE4ZlQQ9oPPePI7lIwuGLqdR2uQNn/VI15fVQRVMhVpS2JuhZiuz5Emm7NwBsR+vDck78M4AlzSI42/e/wBFdWunRa8TRa8Q8T8x5FZMnS3vEasnqUkBepzjdhECaZzcjE9NxSd7SDBBBGoNiskoSjyi6aZiuj/Yvj8mIfTnxQ76H6LnCsPYPGfCxtI7nEt9bj3ASMyuDGQdSPplC10Hy0HiAti5xqBCEIAEIQgASfa9XM9tMaC7o18k0xFUMaXHQBVd/el7pzOMjh8tyRnnSohk/BMD6mY+Fm/Qcen9lPwgzFzyIkwL2IFpiSOo1nRR20i1jaY8ToLjwB6GOojVMadMNAA0CIRpEo0YhwAJO4c/Qc1hTpw2fvam+h9d1h0RXMuDdw7x+nvfoFhtGuKTM1p3ZjlDjuE7kMBRtZ5q1GUQLTDgWNIcIzS0m4IHlv4XYNBLhrY5RN7C7jJ8o6DioWyKENLxma55gNc6S25k6CDYk2GgmTdMqJDZfq1rY10AuT529gq8gJtv1i+sGAW0Dp0I5b7uIPlyUGs4F1R24N+GzSBPd1DuTuBubqbh8M/4zi8Ab+M21Mc3O9FltGlD2uyDKO+4wNW6XjXUdVSXImW4bLo9938gDG26uI66pps/CNeHvcJJcQCCQcrO7YgzEhx6pZggGUMwkl0uuBJLtAY3kx6qx4OhkY1n4QB5wNVMEWgrFuMmkRBflO8tDmidxIIdzm6108XNwAf6TP8AtMO9k1xeMp0hNR7WD+YgfPVRWU8PiBLcj+bYkTuJFxYhXcPQs4kdwpv1jN6O+hUWrshv3CWn29N/WVOOyI8L3ET4anfEbwJ0S3tfiRhqBcxzg93daJkSRc97SBw5KcWKc5qMeWVa0q2c/wC0mLz1S2ZawloPHidOPySqmwkgAHpBNuSJUdtYl3DmNQRvXs8eNQgorsc2UtTtk04TK3vMdAMklkcRrNhcW5LxuBc68ZBlzNmSXXi0aHXWNFO2fj6tX+E+oC0EHLUBObdBI1AHevwCeYLZ7XNG4TZsXAH3jOpPFVlkceSyjfAowAdRZVZlD2vDAdWuk2AYIMkE+yRV8NAJJgyQWxdpHG9grrtTBiHPpyIO/wAQaIEHlN/JV3atABrXCAdIDT3gScxJ3wYHkQoxzT39SZKhTh6+U3uL25xr8lte0zcQdY89FlV2c8NzOpua3ibA8odc9FsqVc9QEj8M75m0jfwTrXYoaQN61YnDMqCHtB57x5FTjTGWoOGnRxH0UYKKUlTDgrW1dk/CGdrpbMX1E/NQsFXyVGO/C5rvykFM+0mKktpDd3nf8R8z6JOAuVmUdbUeDRG63Pqbs7ifiYdjuQTNUr7Ksd8TBsBMkNAPmLH5K6rjtU6NyBCEKABCFrxFYMaST/fkgBXtqtmc2mNNXfQLRgKAfU4tZ5H33/2UbOSHPPiebf8Aoi4/RO9m4fIwcTcrIvPKyvJJNMSHQJGhi4nmvHOABJ0AlZwtdS5DdwufoPW/RaCxrp04EmxOvmd3QQOiUY6qKzxRc3MJgkZgWkSC5r223EFpib66J1inQ0xBd90EgS7cATvSHZGCfSa57x/Fe4taHXIm9902JMWseKq0BurPzOO++VpuL/fO48BPIqF2qxvw8C8N/wCpDGzaQ7U/lDj1UuvTymO83N/DbILgPxOPGZHrwlVn7QsRL6NBm4TAsAXd1u8aAG3MWKXVFZuosn9jHPND4lRzi57jGYkkNYSxok7pk9Ux2k8kNaDBc4C2sDX6LXhKIYxrAbNAHssMrjWBjutbqdJJOnSPRLYuqVDBjMz6bN05j5MuP9xYp+19pMw9J1WoYA05k6AKLsZsvqO4ZWDp3nf+QH+lUztxtg1axptg0qctN9X3LnRwGl+fFOxrYbHgQ4/ajqzy+o4unfoIPhA5CbBGGe+m9tRji0s3A2JBNonlp9NNNOmwAEw4bi0AZgdxAvYkGOGilVaTtQd+m883RPrxcbHUsJOrbHxwrUWVAZkX3XGtty5p252t8fEENPcp91vAn7zvW3ROtm7R/wALs17v+pUe4Mn8UAOPSD6KhuK6/hWDd5X7L8mTqp7aTyUvdY3N5TB7SDBBB4Gyh4kX0/uu4jExzsx4DntDjBywA2QRBBl2oDQZVppYwZZlznQGjjaQAAOp6KsspspYUOJIrPPcgwcujg7+U39ltwG1ocHscKbsxgGYaA23eM5t4iFnyQ17oZF0O6W1Gk5HAw4wS4kwBaDPK3JKNtYgNzgS29mtuwy4HLJ4QD1Wp1WS4ggvgOA8ZcXGSIaIDhJJlQRj++TfIJLWPh4lwjvAiDMQiONJ2iXI0bVxlSs4ue6dwA0G+Ao1Cg4OaY+8LiNeHnyTB3wXuaS11E5hnc3vU8u8tB7wOlpIQ0MD35TnYwkh8QXCIbYaXn2Tk6VUUZrfUBNSdZIb63+qi4isGNc92jQT6bhzWTNOZMpJ2jxWlMebvoPr6Jeafw4NkwWpiV9Quc5zvE4yeXLoLdEQvGoXKNB137EsfZ9M7nGPJ1/nK66vnv7KMd8PGZdzh8j/AHX0GCufmVTZqxu4nqEISi4JRtx0wJtHKx4pq90Ak7kixNYElzrtnTmbRe3JKyvavUDTgaJc5gJmDv4b/krIEiwW2gXQQGA2Fok7+9oBYjnCb4fENeJaZCrjjpQVRnUfAJO5YYRpyy7U3N5idwXlXvODd2p/RZYp5DTly5tG5jAk6SmgJ9qO+NVZSaAQDdwcQWRcgtykOBiPUSN892vdHhGRgEaxc9BA6Fadn4T4Ye4iHvMQYN/MWIkzoDxusqVaJLe8AcrRIGc6uPnMoA2UKxjKRGUe3kdPcc1zQP8A8RtF9QElrXOdHFtPutHqAfVdB27tIU8LUrTAy92bXd3W28yFTOw2GGWpUmZOQHkzUe8dEmYrJu0jXX29Vc4lgY1swAbk2Jknd5JpsLaxqioXgDJGnCDJ15OUfaWwnS51IxMyyNZmcp3TfVStj7LNNjabjLqjxm5DUtH+lpvxcUhXZRarLDQqfBwjnmA4Mc8z+J0uj1MLkLcRmLjMuIdMgku3908zbquwdpKZ/wAJWAich1sBF5NxYLi/xjME7tAIn9xpotceDQMqTmtADRE3iZJA3xu1II/lUjPma0GIceHAWcNIJmN0dQlTHvnLlbJLfFBGhMAbtd3PyW5tZ1iWgWnU2JPhF7i030TMcHOSiu5DaStkra+MNQ06bdGCABvc7xHzmB0Uk4Vs06J0b36rgNLXEnyNufJQtmMguquBysvMxc2G8H0vot9S7Wg5s9dwLg2TDJsGsGttBfRemjBQioR4X7/05rlqbkyHtEvc4VHNcGu8BIIBa2wDTvhQy0SLLqz9i4fFOoFr5p0BlNAiLR95pgtJhszqAudbe2e+jVeH0jSBLiwajLNsrrzAUdP1Mcnl4YZMbjuKcS82Op0uZMAcNAFobWM3v56f2WOHJqVHGTkFgNxN5Pn+oUo0RFtVrTVCmj3AbSfRdmafPn5jeF7tGoHOc8Ny5oMcHGZjfG/qtLaEESba2UjNnqOdDRM+OTA0tBUUrsntRHwlQ6RPDjPDyUuq4k5Rc6uI05dBb0XraeraYgn7xFx5R4Qio8NbkZ/qdxPAckAR9oYwAZ3WaxgEDg35kkk+ZVIqVS4lzvE4yeXLponHaXFyW0huhz/+I+vQJKVzupnctK4Q/GqVnrULwL1Zy417MYv4eKou/mg+Tu79Qvp7AVc1Np4hfJzHEEEai48xcL6d7HYz4mGY7kPe6x9St0x+J7UPEIQso4gbVrw2AoIwgfSc0RnMGJieNyN9/ZNK+HngeR+hUCrhtwseB/cHebJM09VgJzgHsABlrQe6BuME3O+CY5wU+2NQLKeZ3idczaVpZiSCM4mON4366jdxUqpiWuyjdN/IbrbifqiMkTdm3CUyJc4d5xk8uASjalU1cQyi0S2CHkgECRfWQbbokEcCnFeocjiwBzoOUbidyg7OoZA58Ok91ocA2xM6RPiJ8RJAGquQbsQ+NLxDW75cbEnyFp5lRKo7waQPhtGhEg5fEYjUyALg3HMLfWq5QSDp3Wj8R1cRcSbngtNBmUSRAEOdrFiRTGp396JtAQBH29SZiKfwX1HUiCCSWy0nhOkSeINlU6vZLE0u/h35hxpPieeRxj5q5bSpOc1tOGvDiDVBguAJHeDSRAFzPEDW69wOx6bQ0MlkAGWHISIhsxa93HzUOCZWUFIozdt4qi7LWZmP8zTTcesR7JlsntXQNUOq5qeVpAzCQHOIB7zeTd/4irbi6D2tOZzKjALio0fMW9QqxXwODqCX0amHJMTThzfQA/8AilOKTKaZLhl0p1GVWd1wexw1BkEEcQua7e7CVmuc6gA9hNr94DmDr04Kf/8AyzwS7C4gOOohxpv65T56wvBtnaOGP8Vpe3/uMn0qUz85TE6La2uUVqhsevmyfBeTYFsGx3ngJ/VRcQw5vhgXBiOenr9Vd8T28mi8fCcyqRDSHNcyTaZkGwk6blUdk0vFVd4WA34uOg8/1XY8MxbPK/ZGfPkTqKJDqAa6nRzgAAPqE3bNjF/LkLhWXsZQNQV8Qw0zXMspNdoxoi5aLgH6c1WW6Na5xD8Q9uY/hYTEdbFMu3Gahiafwm/Caym0U3M7pcBM94axp/7W7KnP5ae7/HP9/wCCouvN6EvtviqjW4ao4GniRmD3MkC0QA7Qg6gSdSqZ2l21VxGT4tQFw7rbZZG/w2Dja/IK5Y7buKGBBrtpvbWBbTcbPH8zmxBsJBEahc3ofxKpf91ndbzO8/viOCt00KjTStNpNb+9enoGR72mTMPRDGho0Cs1Ck2nh5cM7fE6GiHZwABmIvBtLSHC9ilmx8LnfLgCwWdJAu4ENFyJuJgEEwUbZLQQxhgNHeaM0B+Yk+IAk333Gkp8vM1FClsrFxK9pEamZnQbx57l4EJxQzfWMQLNnQfrqo9eqGNLjoBPnyHNbQkPaLHQ5tNp0hzvMGWj6+iTmyfDg2ue3uXgtTogHBPc+XkS4mSO9lMTki14EdFsZg2tMEFxy5hJyi14IG/XQrS7HRdghxdmJmbidOV1H+O619JjlOq4tZHyzXsT6tEGi1zQNLwG6gwZcTPQJbCCV4VeMaKtmS7v9jmOz4UNOrZH5SQPaFwZdS+xPHw+pTJ3g/mEfT3SuoVxGYuTtSEIWE0AsXsBsRKyQgCLVwvC/I6+v6yoVTC8CWnhx+hTdYvYDYiVWUE+QEwc5h4cY06gqQMXIl0W0ibk2kxpAPnqpVTDcLjgfodQoVXDieB58+B0IS9Mo8bgbauGaWyHfwwDIid+YkOFwZA9FgW93vENgh750zHwt6d0c7cVHktMkcCYm8XuJ8lIp4hrgW1GgtcSTvBk7wenopU09gshYAmq91RwDQHHwuD2mGhrnNIaDBECJN+BCeUGQL6m58+HQQOih4SgBDWiG+IjgJ7ovxMu9lPcYEnQJgCjbrie7u89VB2Vh5eC4d0X9OKm4ypLo37/ADMW6COpWVSgA1rB4qmvJu/981mcNWSyK3MsNgWVS6q9o73h3ENGl/dbzgXDwVHR+F/fHvf3U2myAANAlXavaRoYZ72+I91vIutPS56LZCDnJRXcG6VnOO1mM+LiHNa1nc7v8MQHkeJ3Ph0UB+emxrKjCGFxMWa5xA0J1tIMEJz2ZqNLYJIc133Ylwcc0mfERldru9tnafDsLX5M0tdmJIaBAOSCW2zQ5ttYZpa/oMbjjaxJbI58k5XMrWLxGd5doNw/CBoFa8J26PwwzEUG1iNHEgTG8gtInmFTEStGTBDIkpLgXHJKLtEjtj2hfinNzOFP7tNjRIaDrzvFz5JJTp/xG02SGMu4C8kzAk3K8OLBLqjgMrLMMGZ8t6ddmdmkmTmMd9zm/j1aCS05RbeLQoSjBbcIs23zyNNnVW06Tw5jmOaDnJYSXZicmtomBDmkb5SR73PcSZc5xk2kk6mwTXtBisxawZSB3pBkgu1bZxaNJhtrzZRsCzIw1Tusz+rz3cPVTDZau7Kv0IJCxXpKE0oa69YMa57tAJKo9WqXOLneJxk9d3QWT3tLipLaQ/qd/wAR636BIqbC4w0Fx4AEn2XN6nJqlXZGjHGl7ni9CbYPsxi6vhoP83d353Vh2f8AZfi6kZi1g6uP0WN5YLuOUJPsUsrFdd2f9jw1q1HnlIaPYT7qz7P+zLB04JptceJGb5pb6iK4LLEz5/o0HPMMa539IJ+S6V9lnZzEMrfFe0tBgQdYBmTwXWcL2eoU/CwegTGlRa3wgDySJ5nJUMjjS3PYKFmhJGAhCEACEIQALxzQdV6hAEapheHodOh1ChVMNB/Cfb10Psmy8IlVcU+QE8uZx8x+nBb/APGyL+dp73BulrxrClPw34fQ3H9uih18Px7p/wBp6/qqaZR4A1YGnmdJuOPHeT6n3UrADO51U6Gzf6R+uvVaq7crG0we9UsT/KNT++KY0qYaABoFaEaQGahbX2c3EUnUn6HQjVpGhCmoTE2naBqzlm0OzmJwmZzAHs/EGh0QZBymYI4quYnEPeZe5zjzJMdNy7skO2uymHxEnLkf+JkCfMaFdPB4jT+Yr+65Ms+nv+LOQqFtOuWthviJAtcgOtPLzVu212QxFCSB8Rn4m6jzG5Vp9AEzHeHnziRviT6rrQyxyRuDsyuDi/Mhfh6UObSHhYJfYEFxuB9VbsLQdRZnzNcyA8jITDiO4WukTc5SWmROiVdnMAA8d6XA57gE1CCO6GyJtumYG8qV2sx2QZby25k+IuALQRA0/mGZVlu9P9k/cgOl7ybZnEncBJM+QC34+pcMiA0ARYmRrJGu/wBV7s2i5tL4zjDhDbCzjvEHppwKX4yvla52/dzcdAmXb9ilGwr1rSYAEk2A4k6BSdjYZrKTn1O9YwDBlxN7HdJAtpdWH7PtkfGxHxHDuUr+b/ujpc9AlZ86x43L9stDHqkkNdjfZnhw0PrtD6rrvJvc7gCYAGnRWnB9m8PTENpgdITdC8y5N8nTSS4NNPCsbo0DotoC9QoJBCEIAEIQgAQhCABCEIAEIQgAQhCABCEIAEEIQgDUzDtDswF1tQhAAhCEACEIQAJFtrspQxEktyP/ABNt6jQp6hWjOUXcXRDSapnJNt9j69CXAfEYPvN1Hm3UKr18OHEFwMtMjXXmF9BpDtrsnh8RJLcj/wATYHqNCunh8Sa2yq/uZp9N3icoxuIDg1rJytG/Unf5JUwfFrAC4ZvF+8eQ4C6tu2+x9ehJA+Iz8TZJHmNyRYR/w3SGtPEEcd/I811MeSGSNwdmWUXF+Y346xbTbeI0nvE8uPrquudltkDDYdjPvkS88XHX006KhdgNk/HxPxXCWUr33vPhHONfRdUXG8Qzap6Fwv8ATZ08KWp9wQhC55oBCEIAEIQgAQhCABCEIAEIQgAQhCABCEIAEIQgAQhCABCEIAEIQgAQhCABCEIAEIQgASDbfZfDVu85mV3Fndnz3FCFaMnF3F0Q0nyMtkbLp4emGUmw3U7ySd5O9TUIVSQQhCABCEIAEIQgAQhCABCEIA//2Q=="/>
          <p:cNvSpPr>
            <a:spLocks noChangeAspect="1" noChangeArrowheads="1"/>
          </p:cNvSpPr>
          <p:nvPr/>
        </p:nvSpPr>
        <p:spPr bwMode="auto">
          <a:xfrm>
            <a:off x="175022" y="-192614"/>
            <a:ext cx="342900" cy="406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9" name="AutoShape 4" descr="data:image/jpeg;base64,/9j/4AAQSkZJRgABAQAAAQABAAD/2wCEAAkGBxQTEhQUExQWFhQXGBgaFxcXGBcYGBQYFxkaFhgXFxgYHCggGRolHRoXITEhJSkrLi4uGB8zODMvNygtLisBCgoKDg0OGxAQGywkICUsLCwsNCwsLCwsLCwvLCwsLCwsLCwsLCwsLCwsLCwsLCwsLCwsLCwsLCwsLCwsLCwsLP/AABEIAMQBAQMBIgACEQEDEQH/xAAcAAACAgMBAQAAAAAAAAAAAAAABQQGAgMHAQj/xABBEAABAwIDBQYDBgQFBAMBAAABAAIRAyEEEjEFQVFhgQYiMnGRoROxwQdCUpLR8CNicuEUM4KiwkNjsvFTc5MW/8QAGgEAAgMBAQAAAAAAAAAAAAAAAAMBAgQFBv/EACsRAAICAQMCBAYDAQAAAAAAAAABAhEDEiExBEEFIlFxEyNCYcHwMpGx4f/aAAwDAQACEQMRAD8A7ihCEACEIQAIQhAAhC1YirlaSgDahLMNtKdfbqmFOqDoVWMlLgDNCEKwHjiqtje2dGjXfSc10NMFzYdeATLd0TulWLHYgU2OedGgk+QErmXZvZjMVUq1KzJBkkSfFUMk2OogpM5Uxc5NUkdB2dt+hW/y6rCfwk5XflddMg9c6xvYhutGq5vJ4Dh62I91EZh9o4XwOc9o/C74jfyOuPRQsrI+I1/JHUkLnOC+0F7Tlr0gXb8ssd+V36qy7P7X4WpA+JkJ3VBl99PdMWRF1OL4ZYULWysCARcHeLj1CzBVrLHqEIUgCEIQAIQgoAEJTtLtNhKH+biKTeWYE/lElV8/als/OGCo8yQM3w3BoneZgx0VlCT4RDaRdkLCjVDgHNMgrNVJBCEIAEIQgAQhCABCEIAEIQgASja9eSGDr01/fJT8ZiQxt9TMJVge++T5x8vO/wAknLL6SCWMCMgBkH16dLDooppPp3H9vXd19U2csJVXFdiaI1HaP4rfv0KnU6wOhS2tSzOcGtECJ5uN4G6QIvz1WgMcHAAwSdDu8vbT1UqclyBC+0DH/DwxaLmo4Mjlq72B9VE7F4bLhmuvNQl3TRvsAlfb+uamJpUGm4Gn8zyAJ6AepurbSpBjGtGjQGjyAhUk7FPeT+xmBuWFam8xkE8bT5CJB+ei9w9cEubeWkT1Egjlr6Jpg2Q3zP8AZTCOplkrK5imB/drUg7lAd7OAcOgSfEdlMM+fhudSd+EE+7H3V6xdam0fxC2OBvPRLXOw9S2Yjk4HL6PEeis8T7Mh40yjv2BjMOZoVM39JyO6tNiVsods8VQtiaeaPxs+GT5OAg+iub9kPb4Hnym3o6fYhRa7agEVKbXN32j2dLf9ypUkU0SXDNOze3OHqRnzUzz7zfUforDhMcyoJpva8fyuBVSq9ncNVBIpmkZ+5LPbwnolOJ7I1mHNQrAxpmljvztMFWWRkqclyi1dpO2NDBf5rK5/oovLf8A9CAz3VF2h9tP/wAGGngaj/o0fVT27ax+GtVa5zN+doqNI/raZ9Vuw2y8BtCnWqVsIykaYzPq0jkJsSSS2NwJvK048uP6kGty2TKHtL7Uto1PDUZSH/bY2fV8lVfaO2cRX/zq9Wpyc9xH5dPZQi4EktByknLOuWe7POF7C6ShFcIU5N8mDRwWwBYQs2uVip9F/Ztj/i4OmSZIaJ8wIPurYuU/YntCWPpk+FxjyN/1XVlzJqpNGyLtAhCFUkEIQgAQhCABCEIAEIWjHYgU2F3DTz3IboBLtqoX1MrdGi/Cf38ljsdhzW3G53EcFGEht5zP8tD7p/g6GRgbv3+axJa5WVW7NxWqvUytJieA4k2A6mAtkrU7vPHBt/8AUdB0F+oTy57h6WVoBudSeJNyfVbDr5X8ihQ9p1ctJ381rc9esSggo+yKLq+0HVXAgS6oMwI7oGSnEjTQ9Crm/jG75blFwWKzH4j8rS6GNGml4Em+oWjH4tzhUYNAQyRmmTOaYFrDd+IaJTYlbG/ZNM5S4iHPcTBEb4H75p7WeKbCdzR6wFCwNAAsaNGj5CPmstvPilEeJwHl976R1TsS2sZHgQVHlxLnXJ1/fBYoQmlhvsPGGfhu0+7yjUfonarGyac1mcpPoCPqrFiamVpO+LeZsPdAC3KMziAILjy07v0UfEPylsC5MdLkn2PqpOgjkoze9U5Nb7uP6NH5lkbsWxL2zxnw8M5u+oQwf+TvPugpHtvENwuw3zZ2KOS2pFUZSQP/AK2uK2dt6xqYilQaJ0/NUcAPQAHqk/2x1c1XC4NhhlGnncAJMu7lO3k135k7BFOSsouWzl7gJMGRukQY5gLwFTxhWAjMbXzA2O8CLayNFicQ0Whp4wIm5BvrcH1AXX1+iFURYWMKTiMUHCA20kidRJ5W0gdFGBVlfcC7/ZJj/h4wtmzx7tP6Er6CBXy12ZxXwsVRfwcB+bu/VfT2Bq5qbTxCxdQqlZoxPY3oQhIGAhCEACEIQAIQhAAkG2qxe8U26NueEpzi64YxzjuHvuVYDnQZHj3zx/fqs+eVLSQyXsumalTO77vz3fvknZCjYRgptay8m+mp89LKVCiEaW5KMHOgTw3ceAHmvKVOBfXU+Z1Q4S4Dc25893pr6LYSrgYlI+0lSQ2mDl3mZi/d1HLN6p4DcKt41wqViTGUEy47gLRMxGVrjpv1UMiT2NdUXYze1pc5ou78cWOhhrYOtumOFol1SkHEkjNUMkzJjKCN0CPVYPcH5yBeo8MucwjeAQNBa1xexU/ZRkveRAnKDABytt+nok9xXLHeAbqeg6fv2WG2ac0nfy3HTjyWmjtem0Ad70XmL2pScxzQSSQR4SNRGpELZFUhyESEIDZgaSQJ4TaVIDjYWEMmoRaIbzm5Py91N2i/wtHn6f3I9FLYwAADQCB0VV7Z7SFOlUM95xDGRMgi5cI4X9ApUHNqEeXsVk6VkTG9qaAlkmYcCQLAxpPGUx2G6aDXFwcTBJBm4AF+gC5QSt2Fx9SnIY9zQQQYOoNtF08vg8dPy3v9/wB2Mi6jfctPZemcRtF9YiWtLndBDKftfoud9rMS/FYzE1i85C+aYGmRgyAzoLNn/VKuOxNujC4bFBrXOrPpkUjbUNIaCSZmTMrlDmub3XSCNQZlZMXSZMUnrVF1NOJtxlANNnAjzBO8XHSeqjheoC2JUip4sl5K9Kkg9a7eNy+muxWN+LhabuIB9V8yruH2MbQzYb4ZN2kj3kexCy9Stkx2J70dIQhCxjwQhCABCEIAEIWrE1gxpcdwRwAq2xWzPFObC7tLncL/ALutOz6Qc8vPhbfr6n57lok5S4zneel0xfSDWNpCJdEi0x5EQ4DeOErGvPK3++hHJls9pc51R0SbNsAQ3gd/7Km1KgaCTuWMhrQOFgoheXOAjSCfO8W9+gTrSLEqj4b6m58/7adEqxVR1SqBTflDDEiHCdXBwBlpsADEeIHVS9o4r4dMvmDDokEybkSBeIE9Cl+zcHkzuIIfUMNLgMwESdCYE5jAMaGJNwgYvrQypU4Ahvynq6PRVvDVYY95J4CBBGbujLm1IAcepTnbTg2k1gtInQmwgAQL6keUJRlAFNgAh7i45gN9gQRFy0Hwwb7hquTFze5hIabXNNriJhpzVSTH4RqPRNAz4dECwMRbibmPdLw3OW2Bzvm1hkZoDABcLOAkbtyb4rCioA1wBAMjkYInzuVWLplYipCl1NmEeF3r+z7Qo78O9urbcR+gmPVaVkixqkjBeEILh047vVeqydkjvB7ZERUsQNdzo+RXM+1m0/i1iJ7rJaOZmXnqfkFYNvY34VIkeI2b57z0CoRK7HhmDd5X7L8/vuZOpn9J6vFi+4s4DzME+XFRy4/uV2UjGS5WrE4ZlQQ9oPPePI7lIwuGLqdR2uQNn/VI15fVQRVMhVpS2JuhZiuz5Emm7NwBsR+vDck78M4AlzSI42/e/wBFdWunRa8TRa8Q8T8x5FZMnS3vEasnqUkBepzjdhECaZzcjE9NxSd7SDBBBGoNiskoSjyi6aZiuj/Yvj8mIfTnxQ76H6LnCsPYPGfCxtI7nEt9bj3ASMyuDGQdSPplC10Hy0HiAti5xqBCEIAEIQgASfa9XM9tMaC7o18k0xFUMaXHQBVd/el7pzOMjh8tyRnnSohk/BMD6mY+Fm/Qcen9lPwgzFzyIkwL2IFpiSOo1nRR20i1jaY8ToLjwB6GOojVMadMNAA0CIRpEo0YhwAJO4c/Qc1hTpw2fvam+h9d1h0RXMuDdw7x+nvfoFhtGuKTM1p3ZjlDjuE7kMBRtZ5q1GUQLTDgWNIcIzS0m4IHlv4XYNBLhrY5RN7C7jJ8o6DioWyKENLxma55gNc6S25k6CDYk2GgmTdMqJDZfq1rY10AuT529gq8gJtv1i+sGAW0Dp0I5b7uIPlyUGs4F1R24N+GzSBPd1DuTuBubqbh8M/4zi8Ab+M21Mc3O9FltGlD2uyDKO+4wNW6XjXUdVSXImW4bLo9938gDG26uI66pps/CNeHvcJJcQCCQcrO7YgzEhx6pZggGUMwkl0uuBJLtAY3kx6qx4OhkY1n4QB5wNVMEWgrFuMmkRBflO8tDmidxIIdzm6108XNwAf6TP8AtMO9k1xeMp0hNR7WD+YgfPVRWU8PiBLcj+bYkTuJFxYhXcPQs4kdwpv1jN6O+hUWrshv3CWn29N/WVOOyI8L3ET4anfEbwJ0S3tfiRhqBcxzg93daJkSRc97SBw5KcWKc5qMeWVa0q2c/wC0mLz1S2ZawloPHidOPySqmwkgAHpBNuSJUdtYl3DmNQRvXs8eNQgorsc2UtTtk04TK3vMdAMklkcRrNhcW5LxuBc68ZBlzNmSXXi0aHXWNFO2fj6tX+E+oC0EHLUBObdBI1AHevwCeYLZ7XNG4TZsXAH3jOpPFVlkceSyjfAowAdRZVZlD2vDAdWuk2AYIMkE+yRV8NAJJgyQWxdpHG9grrtTBiHPpyIO/wAQaIEHlN/JV3atABrXCAdIDT3gScxJ3wYHkQoxzT39SZKhTh6+U3uL25xr8lte0zcQdY89FlV2c8NzOpua3ibA8odc9FsqVc9QEj8M75m0jfwTrXYoaQN61YnDMqCHtB57x5FTjTGWoOGnRxH0UYKKUlTDgrW1dk/CGdrpbMX1E/NQsFXyVGO/C5rvykFM+0mKktpDd3nf8R8z6JOAuVmUdbUeDRG63Pqbs7ifiYdjuQTNUr7Ksd8TBsBMkNAPmLH5K6rjtU6NyBCEKABCFrxFYMaST/fkgBXtqtmc2mNNXfQLRgKAfU4tZ5H33/2UbOSHPPiebf8Aoi4/RO9m4fIwcTcrIvPKyvJJNMSHQJGhi4nmvHOABJ0AlZwtdS5DdwufoPW/RaCxrp04EmxOvmd3QQOiUY6qKzxRc3MJgkZgWkSC5r223EFpib66J1inQ0xBd90EgS7cATvSHZGCfSa57x/Fe4taHXIm9902JMWseKq0BurPzOO++VpuL/fO48BPIqF2qxvw8C8N/wCpDGzaQ7U/lDj1UuvTymO83N/DbILgPxOPGZHrwlVn7QsRL6NBm4TAsAXd1u8aAG3MWKXVFZuosn9jHPND4lRzi57jGYkkNYSxok7pk9Ux2k8kNaDBc4C2sDX6LXhKIYxrAbNAHssMrjWBjutbqdJJOnSPRLYuqVDBjMz6bN05j5MuP9xYp+19pMw9J1WoYA05k6AKLsZsvqO4ZWDp3nf+QH+lUztxtg1axptg0qctN9X3LnRwGl+fFOxrYbHgQ4/ajqzy+o4unfoIPhA5CbBGGe+m9tRji0s3A2JBNonlp9NNNOmwAEw4bi0AZgdxAvYkGOGilVaTtQd+m883RPrxcbHUsJOrbHxwrUWVAZkX3XGtty5p252t8fEENPcp91vAn7zvW3ROtm7R/wALs17v+pUe4Mn8UAOPSD6KhuK6/hWDd5X7L8mTqp7aTyUvdY3N5TB7SDBBB4Gyh4kX0/uu4jExzsx4DntDjBywA2QRBBl2oDQZVppYwZZlznQGjjaQAAOp6KsspspYUOJIrPPcgwcujg7+U39ltwG1ocHscKbsxgGYaA23eM5t4iFnyQ17oZF0O6W1Gk5HAw4wS4kwBaDPK3JKNtYgNzgS29mtuwy4HLJ4QD1Wp1WS4ggvgOA8ZcXGSIaIDhJJlQRj++TfIJLWPh4lwjvAiDMQiONJ2iXI0bVxlSs4ue6dwA0G+Ao1Cg4OaY+8LiNeHnyTB3wXuaS11E5hnc3vU8u8tB7wOlpIQ0MD35TnYwkh8QXCIbYaXn2Tk6VUUZrfUBNSdZIb63+qi4isGNc92jQT6bhzWTNOZMpJ2jxWlMebvoPr6Jeafw4NkwWpiV9Quc5zvE4yeXLoLdEQvGoXKNB137EsfZ9M7nGPJ1/nK66vnv7KMd8PGZdzh8j/AHX0GCufmVTZqxu4nqEISi4JRtx0wJtHKx4pq90Ak7kixNYElzrtnTmbRe3JKyvavUDTgaJc5gJmDv4b/krIEiwW2gXQQGA2Fok7+9oBYjnCb4fENeJaZCrjjpQVRnUfAJO5YYRpyy7U3N5idwXlXvODd2p/RZYp5DTly5tG5jAk6SmgJ9qO+NVZSaAQDdwcQWRcgtykOBiPUSN892vdHhGRgEaxc9BA6Fadn4T4Ye4iHvMQYN/MWIkzoDxusqVaJLe8AcrRIGc6uPnMoA2UKxjKRGUe3kdPcc1zQP8A8RtF9QElrXOdHFtPutHqAfVdB27tIU8LUrTAy92bXd3W28yFTOw2GGWpUmZOQHkzUe8dEmYrJu0jXX29Vc4lgY1swAbk2Jknd5JpsLaxqioXgDJGnCDJ15OUfaWwnS51IxMyyNZmcp3TfVStj7LNNjabjLqjxm5DUtH+lpvxcUhXZRarLDQqfBwjnmA4Mc8z+J0uj1MLkLcRmLjMuIdMgku3908zbquwdpKZ/wAJWAich1sBF5NxYLi/xjME7tAIn9xpotceDQMqTmtADRE3iZJA3xu1II/lUjPma0GIceHAWcNIJmN0dQlTHvnLlbJLfFBGhMAbtd3PyW5tZ1iWgWnU2JPhF7i030TMcHOSiu5DaStkra+MNQ06bdGCABvc7xHzmB0Uk4Vs06J0b36rgNLXEnyNufJQtmMguquBysvMxc2G8H0vot9S7Wg5s9dwLg2TDJsGsGttBfRemjBQioR4X7/05rlqbkyHtEvc4VHNcGu8BIIBa2wDTvhQy0SLLqz9i4fFOoFr5p0BlNAiLR95pgtJhszqAudbe2e+jVeH0jSBLiwajLNsrrzAUdP1Mcnl4YZMbjuKcS82Op0uZMAcNAFobWM3v56f2WOHJqVHGTkFgNxN5Pn+oUo0RFtVrTVCmj3AbSfRdmafPn5jeF7tGoHOc8Ny5oMcHGZjfG/qtLaEESba2UjNnqOdDRM+OTA0tBUUrsntRHwlQ6RPDjPDyUuq4k5Rc6uI05dBb0XraeraYgn7xFx5R4Qio8NbkZ/qdxPAckAR9oYwAZ3WaxgEDg35kkk+ZVIqVS4lzvE4yeXLponHaXFyW0huhz/+I+vQJKVzupnctK4Q/GqVnrULwL1Zy417MYv4eKou/mg+Tu79Qvp7AVc1Np4hfJzHEEEai48xcL6d7HYz4mGY7kPe6x9St0x+J7UPEIQso4gbVrw2AoIwgfSc0RnMGJieNyN9/ZNK+HngeR+hUCrhtwseB/cHebJM09VgJzgHsABlrQe6BuME3O+CY5wU+2NQLKeZ3idczaVpZiSCM4mON4366jdxUqpiWuyjdN/IbrbifqiMkTdm3CUyJc4d5xk8uASjalU1cQyi0S2CHkgECRfWQbbokEcCnFeocjiwBzoOUbidyg7OoZA58Ok91ocA2xM6RPiJ8RJAGquQbsQ+NLxDW75cbEnyFp5lRKo7waQPhtGhEg5fEYjUyALg3HMLfWq5QSDp3Wj8R1cRcSbngtNBmUSRAEOdrFiRTGp396JtAQBH29SZiKfwX1HUiCCSWy0nhOkSeINlU6vZLE0u/h35hxpPieeRxj5q5bSpOc1tOGvDiDVBguAJHeDSRAFzPEDW69wOx6bQ0MlkAGWHISIhsxa93HzUOCZWUFIozdt4qi7LWZmP8zTTcesR7JlsntXQNUOq5qeVpAzCQHOIB7zeTd/4irbi6D2tOZzKjALio0fMW9QqxXwODqCX0amHJMTThzfQA/8AilOKTKaZLhl0p1GVWd1wexw1BkEEcQua7e7CVmuc6gA9hNr94DmDr04Kf/8AyzwS7C4gOOohxpv65T56wvBtnaOGP8Vpe3/uMn0qUz85TE6La2uUVqhsevmyfBeTYFsGx3ngJ/VRcQw5vhgXBiOenr9Vd8T28mi8fCcyqRDSHNcyTaZkGwk6blUdk0vFVd4WA34uOg8/1XY8MxbPK/ZGfPkTqKJDqAa6nRzgAAPqE3bNjF/LkLhWXsZQNQV8Qw0zXMspNdoxoi5aLgH6c1WW6Na5xD8Q9uY/hYTEdbFMu3Gahiafwm/Caym0U3M7pcBM94axp/7W7KnP5ae7/HP9/wCCouvN6EvtviqjW4ao4GniRmD3MkC0QA7Qg6gSdSqZ2l21VxGT4tQFw7rbZZG/w2Dja/IK5Y7buKGBBrtpvbWBbTcbPH8zmxBsJBEahc3ofxKpf91ndbzO8/viOCt00KjTStNpNb+9enoGR72mTMPRDGho0Cs1Ck2nh5cM7fE6GiHZwABmIvBtLSHC9ilmx8LnfLgCwWdJAu4ENFyJuJgEEwUbZLQQxhgNHeaM0B+Yk+IAk333Gkp8vM1FClsrFxK9pEamZnQbx57l4EJxQzfWMQLNnQfrqo9eqGNLjoBPnyHNbQkPaLHQ5tNp0hzvMGWj6+iTmyfDg2ue3uXgtTogHBPc+XkS4mSO9lMTki14EdFsZg2tMEFxy5hJyi14IG/XQrS7HRdghxdmJmbidOV1H+O619JjlOq4tZHyzXsT6tEGi1zQNLwG6gwZcTPQJbCCV4VeMaKtmS7v9jmOz4UNOrZH5SQPaFwZdS+xPHw+pTJ3g/mEfT3SuoVxGYuTtSEIWE0AsXsBsRKyQgCLVwvC/I6+v6yoVTC8CWnhx+hTdYvYDYiVWUE+QEwc5h4cY06gqQMXIl0W0ibk2kxpAPnqpVTDcLjgfodQoVXDieB58+B0IS9Mo8bgbauGaWyHfwwDIid+YkOFwZA9FgW93vENgh750zHwt6d0c7cVHktMkcCYm8XuJ8lIp4hrgW1GgtcSTvBk7wenopU09gshYAmq91RwDQHHwuD2mGhrnNIaDBECJN+BCeUGQL6m58+HQQOih4SgBDWiG+IjgJ7ovxMu9lPcYEnQJgCjbrie7u89VB2Vh5eC4d0X9OKm4ypLo37/ADMW6COpWVSgA1rB4qmvJu/981mcNWSyK3MsNgWVS6q9o73h3ENGl/dbzgXDwVHR+F/fHvf3U2myAANAlXavaRoYZ72+I91vIutPS56LZCDnJRXcG6VnOO1mM+LiHNa1nc7v8MQHkeJ3Ph0UB+emxrKjCGFxMWa5xA0J1tIMEJz2ZqNLYJIc133Ylwcc0mfERldru9tnafDsLX5M0tdmJIaBAOSCW2zQ5ttYZpa/oMbjjaxJbI58k5XMrWLxGd5doNw/CBoFa8J26PwwzEUG1iNHEgTG8gtInmFTEStGTBDIkpLgXHJKLtEjtj2hfinNzOFP7tNjRIaDrzvFz5JJTp/xG02SGMu4C8kzAk3K8OLBLqjgMrLMMGZ8t6ddmdmkmTmMd9zm/j1aCS05RbeLQoSjBbcIs23zyNNnVW06Tw5jmOaDnJYSXZicmtomBDmkb5SR73PcSZc5xk2kk6mwTXtBisxawZSB3pBkgu1bZxaNJhtrzZRsCzIw1Tusz+rz3cPVTDZau7Kv0IJCxXpKE0oa69YMa57tAJKo9WqXOLneJxk9d3QWT3tLipLaQ/qd/wAR636BIqbC4w0Fx4AEn2XN6nJqlXZGjHGl7ni9CbYPsxi6vhoP83d353Vh2f8AZfi6kZi1g6uP0WN5YLuOUJPsUsrFdd2f9jw1q1HnlIaPYT7qz7P+zLB04JptceJGb5pb6iK4LLEz5/o0HPMMa539IJ+S6V9lnZzEMrfFe0tBgQdYBmTwXWcL2eoU/CwegTGlRa3wgDySJ5nJUMjjS3PYKFmhJGAhCEACEIQALxzQdV6hAEapheHodOh1ChVMNB/Cfb10Psmy8IlVcU+QE8uZx8x+nBb/APGyL+dp73BulrxrClPw34fQ3H9uih18Px7p/wBp6/qqaZR4A1YGnmdJuOPHeT6n3UrADO51U6Gzf6R+uvVaq7crG0we9UsT/KNT++KY0qYaABoFaEaQGahbX2c3EUnUn6HQjVpGhCmoTE2naBqzlm0OzmJwmZzAHs/EGh0QZBymYI4quYnEPeZe5zjzJMdNy7skO2uymHxEnLkf+JkCfMaFdPB4jT+Yr+65Ms+nv+LOQqFtOuWthviJAtcgOtPLzVu212QxFCSB8Rn4m6jzG5Vp9AEzHeHnziRviT6rrQyxyRuDsyuDi/Mhfh6UObSHhYJfYEFxuB9VbsLQdRZnzNcyA8jITDiO4WukTc5SWmROiVdnMAA8d6XA57gE1CCO6GyJtumYG8qV2sx2QZby25k+IuALQRA0/mGZVlu9P9k/cgOl7ybZnEncBJM+QC34+pcMiA0ARYmRrJGu/wBV7s2i5tL4zjDhDbCzjvEHppwKX4yvla52/dzcdAmXb9ilGwr1rSYAEk2A4k6BSdjYZrKTn1O9YwDBlxN7HdJAtpdWH7PtkfGxHxHDuUr+b/ujpc9AlZ86x43L9stDHqkkNdjfZnhw0PrtD6rrvJvc7gCYAGnRWnB9m8PTENpgdITdC8y5N8nTSS4NNPCsbo0DotoC9QoJBCEIAEIQgAQhCABCEIAEIQgAQhCABCEIAEEIQgDUzDtDswF1tQhAAhCEACEIQAJFtrspQxEktyP/ABNt6jQp6hWjOUXcXRDSapnJNt9j69CXAfEYPvN1Hm3UKr18OHEFwMtMjXXmF9BpDtrsnh8RJLcj/wATYHqNCunh8Sa2yq/uZp9N3icoxuIDg1rJytG/Unf5JUwfFrAC4ZvF+8eQ4C6tu2+x9ehJA+Iz8TZJHmNyRYR/w3SGtPEEcd/I811MeSGSNwdmWUXF+Y346xbTbeI0nvE8uPrquudltkDDYdjPvkS88XHX006KhdgNk/HxPxXCWUr33vPhHONfRdUXG8Qzap6Fwv8ATZ08KWp9wQhC55oBCEIAEIQgAQhCABCEIAEIQgAQhCABCEIAEIQgAQhCABCEIAEIQgAQhCABCEIAEIQgASDbfZfDVu85mV3Fndnz3FCFaMnF3F0Q0nyMtkbLp4emGUmw3U7ySd5O9TUIVSQQhCABCEIAEIQgAQhCABCEIA//2Q=="/>
          <p:cNvSpPr>
            <a:spLocks noChangeAspect="1" noChangeArrowheads="1"/>
          </p:cNvSpPr>
          <p:nvPr/>
        </p:nvSpPr>
        <p:spPr bwMode="auto">
          <a:xfrm>
            <a:off x="552128" y="48851"/>
            <a:ext cx="342900" cy="406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15" name="AutoShape 10" descr="http://images.by.prom.st/16263252_igh0zt_ios7_st__other_mail.ico"/>
          <p:cNvSpPr>
            <a:spLocks noChangeAspect="1" noChangeArrowheads="1"/>
          </p:cNvSpPr>
          <p:nvPr/>
        </p:nvSpPr>
        <p:spPr bwMode="auto">
          <a:xfrm>
            <a:off x="517922" y="213784"/>
            <a:ext cx="342900" cy="406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27" name="Título 3"/>
          <p:cNvSpPr txBox="1">
            <a:spLocks/>
          </p:cNvSpPr>
          <p:nvPr/>
        </p:nvSpPr>
        <p:spPr>
          <a:xfrm>
            <a:off x="833883" y="328852"/>
            <a:ext cx="4101604" cy="466138"/>
          </a:xfrm>
          <a:prstGeom prst="rect">
            <a:avLst/>
          </a:prstGeom>
        </p:spPr>
        <p:txBody>
          <a:bodyPr vert="horz" lIns="91429" tIns="45715" rIns="91429" bIns="45715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2400" dirty="0" smtClean="0">
                <a:solidFill>
                  <a:schemeClr val="accent3"/>
                </a:solidFill>
                <a:latin typeface="Calibri Light" panose="020F0302020204030204" pitchFamily="34" charset="0"/>
                <a:cs typeface="Microsoft Sans Serif" panose="020B0604020202020204" pitchFamily="34" charset="0"/>
              </a:rPr>
              <a:t>O </a:t>
            </a:r>
            <a:r>
              <a:rPr lang="pt-BR" sz="2400" b="1" dirty="0" smtClean="0">
                <a:solidFill>
                  <a:schemeClr val="accent3"/>
                </a:solidFill>
                <a:latin typeface="Calibri Light" panose="020F0302020204030204" pitchFamily="34" charset="0"/>
                <a:cs typeface="Microsoft Sans Serif" panose="020B0604020202020204" pitchFamily="34" charset="0"/>
              </a:rPr>
              <a:t>ESTATUTO DA CIDADE - </a:t>
            </a:r>
            <a:r>
              <a:rPr lang="pt-BR" sz="2400" b="1" dirty="0" err="1" smtClean="0">
                <a:solidFill>
                  <a:schemeClr val="accent3"/>
                </a:solidFill>
                <a:latin typeface="Calibri Light" panose="020F0302020204030204" pitchFamily="34" charset="0"/>
                <a:cs typeface="Microsoft Sans Serif" panose="020B0604020202020204" pitchFamily="34" charset="0"/>
              </a:rPr>
              <a:t>Art</a:t>
            </a:r>
            <a:r>
              <a:rPr lang="pt-BR" sz="2400" b="1" dirty="0" smtClean="0">
                <a:solidFill>
                  <a:schemeClr val="accent3"/>
                </a:solidFill>
                <a:latin typeface="Calibri Light" panose="020F0302020204030204" pitchFamily="34" charset="0"/>
                <a:cs typeface="Microsoft Sans Serif" panose="020B0604020202020204" pitchFamily="34" charset="0"/>
              </a:rPr>
              <a:t> 2º</a:t>
            </a:r>
          </a:p>
          <a:p>
            <a:pPr algn="l"/>
            <a:r>
              <a:rPr lang="pt-BR" sz="2400" dirty="0" smtClean="0">
                <a:solidFill>
                  <a:schemeClr val="accent3"/>
                </a:solidFill>
                <a:latin typeface="Calibri Light" panose="020F0302020204030204" pitchFamily="34" charset="0"/>
                <a:cs typeface="Microsoft Sans Serif" panose="020B0604020202020204" pitchFamily="34" charset="0"/>
              </a:rPr>
              <a:t>  </a:t>
            </a:r>
            <a:endParaRPr lang="pt-BR" sz="2400" dirty="0">
              <a:solidFill>
                <a:schemeClr val="accent3"/>
              </a:solidFill>
              <a:latin typeface="Calibri Light" panose="020F0302020204030204" pitchFamily="34" charset="0"/>
              <a:cs typeface="Microsoft Sans Serif" panose="020B0604020202020204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0" y="1103120"/>
            <a:ext cx="10287000" cy="288032"/>
            <a:chOff x="0" y="980728"/>
            <a:chExt cx="10287000" cy="288032"/>
          </a:xfrm>
        </p:grpSpPr>
        <p:sp>
          <p:nvSpPr>
            <p:cNvPr id="18" name="Rectangle 17"/>
            <p:cNvSpPr/>
            <p:nvPr/>
          </p:nvSpPr>
          <p:spPr>
            <a:xfrm>
              <a:off x="895028" y="980728"/>
              <a:ext cx="9391972" cy="288032"/>
            </a:xfrm>
            <a:prstGeom prst="rect">
              <a:avLst/>
            </a:prstGeom>
            <a:ln w="57150" cmpd="sng">
              <a:solidFill>
                <a:schemeClr val="bg1">
                  <a:lumMod val="90000"/>
                </a:schemeClr>
              </a:solidFill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0" y="980728"/>
              <a:ext cx="895028" cy="288032"/>
            </a:xfrm>
            <a:prstGeom prst="rect">
              <a:avLst/>
            </a:prstGeom>
            <a:solidFill>
              <a:schemeClr val="accent4">
                <a:lumMod val="90000"/>
                <a:lumOff val="10000"/>
              </a:schemeClr>
            </a:solidFill>
            <a:ln w="57150" cmpd="sng">
              <a:solidFill>
                <a:srgbClr val="E0E0E0"/>
              </a:solidFill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/>
              </a:endParaRPr>
            </a:p>
          </p:txBody>
        </p:sp>
      </p:grpSp>
      <p:pic>
        <p:nvPicPr>
          <p:cNvPr id="36" name="Picture 4" descr="http://3.bp.blogspot.com/-DAaWWLhlNVM/UZFjHrKsc0I/AAAAAAAAVcY/42CLjv4ZszY/s1600/CAU-BR-logo-03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9804" y="230905"/>
            <a:ext cx="2151782" cy="63150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507905" y="1565956"/>
            <a:ext cx="9035749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60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/>
            <a:r>
              <a:rPr kumimoji="0" lang="pt-BR" altLang="pt-BR" sz="3200" b="0" i="0" u="none" strike="noStrike" cap="none" normalizeH="0" baseline="0" dirty="0" smtClean="0">
                <a:ln>
                  <a:noFill/>
                </a:ln>
                <a:solidFill>
                  <a:schemeClr val="accent3"/>
                </a:solidFill>
                <a:effectLst/>
                <a:cs typeface="Arial" panose="020B0604020202020204" pitchFamily="34" charset="0"/>
              </a:rPr>
              <a:t> </a:t>
            </a:r>
            <a:r>
              <a:rPr lang="pt-BR" sz="3200" dirty="0" smtClean="0">
                <a:solidFill>
                  <a:schemeClr val="accent3"/>
                </a:solidFill>
              </a:rPr>
              <a:t> </a:t>
            </a:r>
            <a:r>
              <a:rPr lang="pt-BR" sz="3200" i="1" dirty="0" smtClean="0">
                <a:solidFill>
                  <a:schemeClr val="accent3"/>
                </a:solidFill>
              </a:rPr>
              <a:t> </a:t>
            </a:r>
            <a:r>
              <a:rPr lang="pt-BR" sz="3200" dirty="0">
                <a:solidFill>
                  <a:schemeClr val="accent3"/>
                </a:solidFill>
              </a:rPr>
              <a:t>A </a:t>
            </a:r>
            <a:r>
              <a:rPr lang="pt-BR" sz="3200" b="1" dirty="0">
                <a:solidFill>
                  <a:schemeClr val="accent3"/>
                </a:solidFill>
              </a:rPr>
              <a:t>política urbana </a:t>
            </a:r>
            <a:r>
              <a:rPr lang="pt-BR" sz="3200" dirty="0">
                <a:solidFill>
                  <a:schemeClr val="accent3"/>
                </a:solidFill>
              </a:rPr>
              <a:t>tem por </a:t>
            </a:r>
            <a:r>
              <a:rPr lang="pt-BR" sz="3200" dirty="0" smtClean="0">
                <a:solidFill>
                  <a:schemeClr val="accent3"/>
                </a:solidFill>
              </a:rPr>
              <a:t>objetivo ...</a:t>
            </a:r>
            <a:r>
              <a:rPr lang="pt-BR" altLang="pt-BR" sz="3200" dirty="0">
                <a:solidFill>
                  <a:schemeClr val="accent3"/>
                </a:solidFill>
                <a:cs typeface="Arial" panose="020B0604020202020204" pitchFamily="34" charset="0"/>
              </a:rPr>
              <a:t> </a:t>
            </a:r>
            <a:r>
              <a:rPr lang="pt-BR" altLang="pt-BR" sz="2000" dirty="0">
                <a:solidFill>
                  <a:schemeClr val="accent3"/>
                </a:solidFill>
                <a:cs typeface="Arial" panose="020B0604020202020204" pitchFamily="34" charset="0"/>
              </a:rPr>
              <a:t>ordenar o pleno desenvolvimento das </a:t>
            </a:r>
            <a:r>
              <a:rPr lang="pt-BR" altLang="pt-BR" sz="2000" b="1" dirty="0">
                <a:solidFill>
                  <a:schemeClr val="accent3"/>
                </a:solidFill>
                <a:cs typeface="Arial" panose="020B0604020202020204" pitchFamily="34" charset="0"/>
              </a:rPr>
              <a:t>funções sociais da cidade </a:t>
            </a:r>
            <a:r>
              <a:rPr lang="pt-BR" altLang="pt-BR" sz="2000" dirty="0">
                <a:solidFill>
                  <a:schemeClr val="accent3"/>
                </a:solidFill>
                <a:cs typeface="Arial" panose="020B0604020202020204" pitchFamily="34" charset="0"/>
              </a:rPr>
              <a:t>e da </a:t>
            </a:r>
            <a:r>
              <a:rPr lang="pt-BR" altLang="pt-BR" sz="2000" b="1" dirty="0">
                <a:solidFill>
                  <a:schemeClr val="accent3"/>
                </a:solidFill>
                <a:cs typeface="Arial" panose="020B0604020202020204" pitchFamily="34" charset="0"/>
              </a:rPr>
              <a:t>propriedade </a:t>
            </a:r>
            <a:r>
              <a:rPr lang="pt-BR" altLang="pt-BR" sz="2000" b="1" dirty="0" smtClean="0">
                <a:solidFill>
                  <a:schemeClr val="accent3"/>
                </a:solidFill>
                <a:cs typeface="Arial" panose="020B0604020202020204" pitchFamily="34" charset="0"/>
              </a:rPr>
              <a:t>urbana</a:t>
            </a:r>
            <a:r>
              <a:rPr lang="pt-BR" altLang="pt-BR" sz="2000" dirty="0" smtClean="0">
                <a:solidFill>
                  <a:schemeClr val="accent3"/>
                </a:solidFill>
                <a:cs typeface="Arial" panose="020B0604020202020204" pitchFamily="34" charset="0"/>
              </a:rPr>
              <a:t>, mediante as seguintes diretrizes:</a:t>
            </a:r>
          </a:p>
          <a:p>
            <a:pPr lvl="0" algn="ctr"/>
            <a:r>
              <a:rPr lang="pt-BR" altLang="pt-BR" sz="3200" dirty="0" smtClean="0">
                <a:solidFill>
                  <a:schemeClr val="accent3"/>
                </a:solidFill>
              </a:rPr>
              <a:t> </a:t>
            </a:r>
            <a:r>
              <a:rPr lang="pt-BR" sz="3200" dirty="0" smtClean="0">
                <a:solidFill>
                  <a:schemeClr val="accent3"/>
                </a:solidFill>
              </a:rPr>
              <a:t> </a:t>
            </a:r>
            <a:endParaRPr lang="pt-BR" sz="3200" dirty="0">
              <a:solidFill>
                <a:schemeClr val="accent3"/>
              </a:solidFill>
            </a:endParaRPr>
          </a:p>
          <a:p>
            <a:pPr algn="ctr"/>
            <a:r>
              <a:rPr lang="pt-BR" sz="2800" dirty="0">
                <a:solidFill>
                  <a:schemeClr val="accent3"/>
                </a:solidFill>
              </a:rPr>
              <a:t>I – Garantia do direito a </a:t>
            </a:r>
            <a:r>
              <a:rPr lang="pt-BR" sz="2800" b="1" u="sng" dirty="0">
                <a:solidFill>
                  <a:schemeClr val="accent3"/>
                </a:solidFill>
              </a:rPr>
              <a:t>cidades </a:t>
            </a:r>
            <a:r>
              <a:rPr lang="pt-BR" sz="2800" b="1" u="sng" dirty="0" smtClean="0">
                <a:solidFill>
                  <a:schemeClr val="accent3"/>
                </a:solidFill>
              </a:rPr>
              <a:t>sustentáveis</a:t>
            </a:r>
            <a:r>
              <a:rPr lang="pt-BR" sz="2800" dirty="0" smtClean="0">
                <a:solidFill>
                  <a:schemeClr val="accent3"/>
                </a:solidFill>
              </a:rPr>
              <a:t>: </a:t>
            </a:r>
          </a:p>
          <a:p>
            <a:pPr algn="ctr"/>
            <a:endParaRPr lang="pt-BR" sz="2800" dirty="0" smtClean="0">
              <a:solidFill>
                <a:schemeClr val="accent3"/>
              </a:solidFill>
            </a:endParaRPr>
          </a:p>
          <a:p>
            <a:pPr algn="ctr"/>
            <a:r>
              <a:rPr lang="pt-BR" sz="3200" dirty="0" smtClean="0">
                <a:solidFill>
                  <a:schemeClr val="accent3"/>
                </a:solidFill>
              </a:rPr>
              <a:t>... direito </a:t>
            </a:r>
            <a:r>
              <a:rPr lang="pt-BR" sz="3200" dirty="0">
                <a:solidFill>
                  <a:schemeClr val="accent3"/>
                </a:solidFill>
              </a:rPr>
              <a:t>à terra urbana, à moradia, ao saneamento ambiental, à </a:t>
            </a:r>
            <a:r>
              <a:rPr lang="pt-BR" sz="3200" dirty="0" err="1">
                <a:solidFill>
                  <a:schemeClr val="accent3"/>
                </a:solidFill>
              </a:rPr>
              <a:t>infra-estrutura</a:t>
            </a:r>
            <a:r>
              <a:rPr lang="pt-BR" sz="3200" dirty="0">
                <a:solidFill>
                  <a:schemeClr val="accent3"/>
                </a:solidFill>
              </a:rPr>
              <a:t> </a:t>
            </a:r>
            <a:r>
              <a:rPr lang="pt-BR" sz="3200" b="1" u="sng" dirty="0">
                <a:solidFill>
                  <a:schemeClr val="accent3"/>
                </a:solidFill>
              </a:rPr>
              <a:t>urbana</a:t>
            </a:r>
            <a:r>
              <a:rPr lang="pt-BR" sz="3200" dirty="0">
                <a:solidFill>
                  <a:schemeClr val="accent3"/>
                </a:solidFill>
              </a:rPr>
              <a:t>, ao transporte e aos serviços públicos, ao trabalho e ao lazer, </a:t>
            </a:r>
            <a:endParaRPr kumimoji="0" lang="pt-BR" altLang="pt-BR" sz="3200" b="0" u="none" strike="noStrike" cap="none" normalizeH="0" baseline="0" dirty="0" smtClean="0">
              <a:ln>
                <a:noFill/>
              </a:ln>
              <a:solidFill>
                <a:schemeClr val="accent3"/>
              </a:solidFill>
              <a:effectLst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152353" y="-38244"/>
            <a:ext cx="30168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7200" dirty="0" smtClean="0"/>
              <a:t>6</a:t>
            </a:r>
            <a:endParaRPr lang="pt-BR" sz="7200" dirty="0"/>
          </a:p>
        </p:txBody>
      </p:sp>
    </p:spTree>
    <p:extLst>
      <p:ext uri="{BB962C8B-B14F-4D97-AF65-F5344CB8AC3E}">
        <p14:creationId xmlns:p14="http://schemas.microsoft.com/office/powerpoint/2010/main" val="4218445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utoShape 4" descr="data:image/jpeg;base64,/9j/4AAQSkZJRgABAQAAAQABAAD/2wCEAAkGBxQTEhQUExQWFhQXGBgaFxcXGBcYGBQYFxkaFhgXFxgYHCggGRolHRoXITEhJSkrLi4uGB8zODMvNygtLisBCgoKDg0OGxAQGywkICUsLCwsNCwsLCwsLCwvLCwsLCwsLCwsLCwsLCwsLCwsLCwsLCwsLCwsLCwsLCwsLCwsLP/AABEIAMQBAQMBIgACEQEDEQH/xAAcAAACAgMBAQAAAAAAAAAAAAAABQQGAgMHAQj/xABBEAABAwIDBQYDBgQFBAMBAAABAAIRAyEEEjEFQVFhgQYiMnGRoROxwQdCUpLR8CNicuEUM4KiwkNjsvFTc5MW/8QAGgEAAgMBAQAAAAAAAAAAAAAAAAMBAgQFBv/EACsRAAICAQMCBAYDAQAAAAAAAAABAhEDEiExBEEFIlFxEyNCYcHwMpGx4f/aAAwDAQACEQMRAD8A7ihCEACEIQAIQhAAhC1YirlaSgDahLMNtKdfbqmFOqDoVWMlLgDNCEKwHjiqtje2dGjXfSc10NMFzYdeATLd0TulWLHYgU2OedGgk+QErmXZvZjMVUq1KzJBkkSfFUMk2OogpM5Uxc5NUkdB2dt+hW/y6rCfwk5XflddMg9c6xvYhutGq5vJ4Dh62I91EZh9o4XwOc9o/C74jfyOuPRQsrI+I1/JHUkLnOC+0F7Tlr0gXb8ssd+V36qy7P7X4WpA+JkJ3VBl99PdMWRF1OL4ZYULWysCARcHeLj1CzBVrLHqEIUgCEIQAIQgoAEJTtLtNhKH+biKTeWYE/lElV8/als/OGCo8yQM3w3BoneZgx0VlCT4RDaRdkLCjVDgHNMgrNVJBCEIAEIQgAQhCABCEIAEIQgASja9eSGDr01/fJT8ZiQxt9TMJVge++T5x8vO/wAknLL6SCWMCMgBkH16dLDooppPp3H9vXd19U2csJVXFdiaI1HaP4rfv0KnU6wOhS2tSzOcGtECJ5uN4G6QIvz1WgMcHAAwSdDu8vbT1UqclyBC+0DH/DwxaLmo4Mjlq72B9VE7F4bLhmuvNQl3TRvsAlfb+uamJpUGm4Gn8zyAJ6AepurbSpBjGtGjQGjyAhUk7FPeT+xmBuWFam8xkE8bT5CJB+ei9w9cEubeWkT1Egjlr6Jpg2Q3zP8AZTCOplkrK5imB/drUg7lAd7OAcOgSfEdlMM+fhudSd+EE+7H3V6xdam0fxC2OBvPRLXOw9S2Yjk4HL6PEeis8T7Mh40yjv2BjMOZoVM39JyO6tNiVsods8VQtiaeaPxs+GT5OAg+iub9kPb4Hnym3o6fYhRa7agEVKbXN32j2dLf9ypUkU0SXDNOze3OHqRnzUzz7zfUforDhMcyoJpva8fyuBVSq9ncNVBIpmkZ+5LPbwnolOJ7I1mHNQrAxpmljvztMFWWRkqclyi1dpO2NDBf5rK5/oovLf8A9CAz3VF2h9tP/wAGGngaj/o0fVT27ax+GtVa5zN+doqNI/raZ9Vuw2y8BtCnWqVsIykaYzPq0jkJsSSS2NwJvK048uP6kGty2TKHtL7Uto1PDUZSH/bY2fV8lVfaO2cRX/zq9Wpyc9xH5dPZQi4EktByknLOuWe7POF7C6ShFcIU5N8mDRwWwBYQs2uVip9F/Ztj/i4OmSZIaJ8wIPurYuU/YntCWPpk+FxjyN/1XVlzJqpNGyLtAhCFUkEIQgAQhCABCEIAEIWjHYgU2F3DTz3IboBLtqoX1MrdGi/Cf38ljsdhzW3G53EcFGEht5zP8tD7p/g6GRgbv3+axJa5WVW7NxWqvUytJieA4k2A6mAtkrU7vPHBt/8AUdB0F+oTy57h6WVoBudSeJNyfVbDr5X8ihQ9p1ctJ381rc9esSggo+yKLq+0HVXAgS6oMwI7oGSnEjTQ9Crm/jG75blFwWKzH4j8rS6GNGml4Em+oWjH4tzhUYNAQyRmmTOaYFrDd+IaJTYlbG/ZNM5S4iHPcTBEb4H75p7WeKbCdzR6wFCwNAAsaNGj5CPmstvPilEeJwHl976R1TsS2sZHgQVHlxLnXJ1/fBYoQmlhvsPGGfhu0+7yjUfonarGyac1mcpPoCPqrFiamVpO+LeZsPdAC3KMziAILjy07v0UfEPylsC5MdLkn2PqpOgjkoze9U5Nb7uP6NH5lkbsWxL2zxnw8M5u+oQwf+TvPugpHtvENwuw3zZ2KOS2pFUZSQP/AK2uK2dt6xqYilQaJ0/NUcAPQAHqk/2x1c1XC4NhhlGnncAJMu7lO3k135k7BFOSsouWzl7gJMGRukQY5gLwFTxhWAjMbXzA2O8CLayNFicQ0Whp4wIm5BvrcH1AXX1+iFURYWMKTiMUHCA20kidRJ5W0gdFGBVlfcC7/ZJj/h4wtmzx7tP6Er6CBXy12ZxXwsVRfwcB+bu/VfT2Bq5qbTxCxdQqlZoxPY3oQhIGAhCEACEIQAIQhAAkG2qxe8U26NueEpzi64YxzjuHvuVYDnQZHj3zx/fqs+eVLSQyXsumalTO77vz3fvknZCjYRgptay8m+mp89LKVCiEaW5KMHOgTw3ceAHmvKVOBfXU+Z1Q4S4Dc25893pr6LYSrgYlI+0lSQ2mDl3mZi/d1HLN6p4DcKt41wqViTGUEy47gLRMxGVrjpv1UMiT2NdUXYze1pc5ou78cWOhhrYOtumOFol1SkHEkjNUMkzJjKCN0CPVYPcH5yBeo8MucwjeAQNBa1xexU/ZRkveRAnKDABytt+nok9xXLHeAbqeg6fv2WG2ac0nfy3HTjyWmjtem0Ad70XmL2pScxzQSSQR4SNRGpELZFUhyESEIDZgaSQJ4TaVIDjYWEMmoRaIbzm5Py91N2i/wtHn6f3I9FLYwAADQCB0VV7Z7SFOlUM95xDGRMgi5cI4X9ApUHNqEeXsVk6VkTG9qaAlkmYcCQLAxpPGUx2G6aDXFwcTBJBm4AF+gC5QSt2Fx9SnIY9zQQQYOoNtF08vg8dPy3v9/wB2Mi6jfctPZemcRtF9YiWtLndBDKftfoud9rMS/FYzE1i85C+aYGmRgyAzoLNn/VKuOxNujC4bFBrXOrPpkUjbUNIaCSZmTMrlDmub3XSCNQZlZMXSZMUnrVF1NOJtxlANNnAjzBO8XHSeqjheoC2JUip4sl5K9Kkg9a7eNy+muxWN+LhabuIB9V8yruH2MbQzYb4ZN2kj3kexCy9Stkx2J70dIQhCxjwQhCABCEIAEIWrE1gxpcdwRwAq2xWzPFObC7tLncL/ALutOz6Qc8vPhbfr6n57lok5S4zneel0xfSDWNpCJdEi0x5EQ4DeOErGvPK3++hHJls9pc51R0SbNsAQ3gd/7Km1KgaCTuWMhrQOFgoheXOAjSCfO8W9+gTrSLEqj4b6m58/7adEqxVR1SqBTflDDEiHCdXBwBlpsADEeIHVS9o4r4dMvmDDokEybkSBeIE9Cl+zcHkzuIIfUMNLgMwESdCYE5jAMaGJNwgYvrQypU4Ahvynq6PRVvDVYY95J4CBBGbujLm1IAcepTnbTg2k1gtInQmwgAQL6keUJRlAFNgAh7i45gN9gQRFy0Hwwb7hquTFze5hIabXNNriJhpzVSTH4RqPRNAz4dECwMRbibmPdLw3OW2Bzvm1hkZoDABcLOAkbtyb4rCioA1wBAMjkYInzuVWLplYipCl1NmEeF3r+z7Qo78O9urbcR+gmPVaVkixqkjBeEILh047vVeqydkjvB7ZERUsQNdzo+RXM+1m0/i1iJ7rJaOZmXnqfkFYNvY34VIkeI2b57z0CoRK7HhmDd5X7L8/vuZOpn9J6vFi+4s4DzME+XFRy4/uV2UjGS5WrE4ZlQQ9oPPePI7lIwuGLqdR2uQNn/VI15fVQRVMhVpS2JuhZiuz5Emm7NwBsR+vDck78M4AlzSI42/e/wBFdWunRa8TRa8Q8T8x5FZMnS3vEasnqUkBepzjdhECaZzcjE9NxSd7SDBBBGoNiskoSjyi6aZiuj/Yvj8mIfTnxQ76H6LnCsPYPGfCxtI7nEt9bj3ASMyuDGQdSPplC10Hy0HiAti5xqBCEIAEIQgASfa9XM9tMaC7o18k0xFUMaXHQBVd/el7pzOMjh8tyRnnSohk/BMD6mY+Fm/Qcen9lPwgzFzyIkwL2IFpiSOo1nRR20i1jaY8ToLjwB6GOojVMadMNAA0CIRpEo0YhwAJO4c/Qc1hTpw2fvam+h9d1h0RXMuDdw7x+nvfoFhtGuKTM1p3ZjlDjuE7kMBRtZ5q1GUQLTDgWNIcIzS0m4IHlv4XYNBLhrY5RN7C7jJ8o6DioWyKENLxma55gNc6S25k6CDYk2GgmTdMqJDZfq1rY10AuT529gq8gJtv1i+sGAW0Dp0I5b7uIPlyUGs4F1R24N+GzSBPd1DuTuBubqbh8M/4zi8Ab+M21Mc3O9FltGlD2uyDKO+4wNW6XjXUdVSXImW4bLo9938gDG26uI66pps/CNeHvcJJcQCCQcrO7YgzEhx6pZggGUMwkl0uuBJLtAY3kx6qx4OhkY1n4QB5wNVMEWgrFuMmkRBflO8tDmidxIIdzm6108XNwAf6TP8AtMO9k1xeMp0hNR7WD+YgfPVRWU8PiBLcj+bYkTuJFxYhXcPQs4kdwpv1jN6O+hUWrshv3CWn29N/WVOOyI8L3ET4anfEbwJ0S3tfiRhqBcxzg93daJkSRc97SBw5KcWKc5qMeWVa0q2c/wC0mLz1S2ZawloPHidOPySqmwkgAHpBNuSJUdtYl3DmNQRvXs8eNQgorsc2UtTtk04TK3vMdAMklkcRrNhcW5LxuBc68ZBlzNmSXXi0aHXWNFO2fj6tX+E+oC0EHLUBObdBI1AHevwCeYLZ7XNG4TZsXAH3jOpPFVlkceSyjfAowAdRZVZlD2vDAdWuk2AYIMkE+yRV8NAJJgyQWxdpHG9grrtTBiHPpyIO/wAQaIEHlN/JV3atABrXCAdIDT3gScxJ3wYHkQoxzT39SZKhTh6+U3uL25xr8lte0zcQdY89FlV2c8NzOpua3ibA8odc9FsqVc9QEj8M75m0jfwTrXYoaQN61YnDMqCHtB57x5FTjTGWoOGnRxH0UYKKUlTDgrW1dk/CGdrpbMX1E/NQsFXyVGO/C5rvykFM+0mKktpDd3nf8R8z6JOAuVmUdbUeDRG63Pqbs7ifiYdjuQTNUr7Ksd8TBsBMkNAPmLH5K6rjtU6NyBCEKABCFrxFYMaST/fkgBXtqtmc2mNNXfQLRgKAfU4tZ5H33/2UbOSHPPiebf8Aoi4/RO9m4fIwcTcrIvPKyvJJNMSHQJGhi4nmvHOABJ0AlZwtdS5DdwufoPW/RaCxrp04EmxOvmd3QQOiUY6qKzxRc3MJgkZgWkSC5r223EFpib66J1inQ0xBd90EgS7cATvSHZGCfSa57x/Fe4taHXIm9902JMWseKq0BurPzOO++VpuL/fO48BPIqF2qxvw8C8N/wCpDGzaQ7U/lDj1UuvTymO83N/DbILgPxOPGZHrwlVn7QsRL6NBm4TAsAXd1u8aAG3MWKXVFZuosn9jHPND4lRzi57jGYkkNYSxok7pk9Ux2k8kNaDBc4C2sDX6LXhKIYxrAbNAHssMrjWBjutbqdJJOnSPRLYuqVDBjMz6bN05j5MuP9xYp+19pMw9J1WoYA05k6AKLsZsvqO4ZWDp3nf+QH+lUztxtg1axptg0qctN9X3LnRwGl+fFOxrYbHgQ4/ajqzy+o4unfoIPhA5CbBGGe+m9tRji0s3A2JBNonlp9NNNOmwAEw4bi0AZgdxAvYkGOGilVaTtQd+m883RPrxcbHUsJOrbHxwrUWVAZkX3XGtty5p252t8fEENPcp91vAn7zvW3ROtm7R/wALs17v+pUe4Mn8UAOPSD6KhuK6/hWDd5X7L8mTqp7aTyUvdY3N5TB7SDBBB4Gyh4kX0/uu4jExzsx4DntDjBywA2QRBBl2oDQZVppYwZZlznQGjjaQAAOp6KsspspYUOJIrPPcgwcujg7+U39ltwG1ocHscKbsxgGYaA23eM5t4iFnyQ17oZF0O6W1Gk5HAw4wS4kwBaDPK3JKNtYgNzgS29mtuwy4HLJ4QD1Wp1WS4ggvgOA8ZcXGSIaIDhJJlQRj++TfIJLWPh4lwjvAiDMQiONJ2iXI0bVxlSs4ue6dwA0G+Ao1Cg4OaY+8LiNeHnyTB3wXuaS11E5hnc3vU8u8tB7wOlpIQ0MD35TnYwkh8QXCIbYaXn2Tk6VUUZrfUBNSdZIb63+qi4isGNc92jQT6bhzWTNOZMpJ2jxWlMebvoPr6Jeafw4NkwWpiV9Quc5zvE4yeXLoLdEQvGoXKNB137EsfZ9M7nGPJ1/nK66vnv7KMd8PGZdzh8j/AHX0GCufmVTZqxu4nqEISi4JRtx0wJtHKx4pq90Ak7kixNYElzrtnTmbRe3JKyvavUDTgaJc5gJmDv4b/krIEiwW2gXQQGA2Fok7+9oBYjnCb4fENeJaZCrjjpQVRnUfAJO5YYRpyy7U3N5idwXlXvODd2p/RZYp5DTly5tG5jAk6SmgJ9qO+NVZSaAQDdwcQWRcgtykOBiPUSN892vdHhGRgEaxc9BA6Fadn4T4Ye4iHvMQYN/MWIkzoDxusqVaJLe8AcrRIGc6uPnMoA2UKxjKRGUe3kdPcc1zQP8A8RtF9QElrXOdHFtPutHqAfVdB27tIU8LUrTAy92bXd3W28yFTOw2GGWpUmZOQHkzUe8dEmYrJu0jXX29Vc4lgY1swAbk2Jknd5JpsLaxqioXgDJGnCDJ15OUfaWwnS51IxMyyNZmcp3TfVStj7LNNjabjLqjxm5DUtH+lpvxcUhXZRarLDQqfBwjnmA4Mc8z+J0uj1MLkLcRmLjMuIdMgku3908zbquwdpKZ/wAJWAich1sBF5NxYLi/xjME7tAIn9xpotceDQMqTmtADRE3iZJA3xu1II/lUjPma0GIceHAWcNIJmN0dQlTHvnLlbJLfFBGhMAbtd3PyW5tZ1iWgWnU2JPhF7i030TMcHOSiu5DaStkra+MNQ06bdGCABvc7xHzmB0Uk4Vs06J0b36rgNLXEnyNufJQtmMguquBysvMxc2G8H0vot9S7Wg5s9dwLg2TDJsGsGttBfRemjBQioR4X7/05rlqbkyHtEvc4VHNcGu8BIIBa2wDTvhQy0SLLqz9i4fFOoFr5p0BlNAiLR95pgtJhszqAudbe2e+jVeH0jSBLiwajLNsrrzAUdP1Mcnl4YZMbjuKcS82Op0uZMAcNAFobWM3v56f2WOHJqVHGTkFgNxN5Pn+oUo0RFtVrTVCmj3AbSfRdmafPn5jeF7tGoHOc8Ny5oMcHGZjfG/qtLaEESba2UjNnqOdDRM+OTA0tBUUrsntRHwlQ6RPDjPDyUuq4k5Rc6uI05dBb0XraeraYgn7xFx5R4Qio8NbkZ/qdxPAckAR9oYwAZ3WaxgEDg35kkk+ZVIqVS4lzvE4yeXLponHaXFyW0huhz/+I+vQJKVzupnctK4Q/GqVnrULwL1Zy417MYv4eKou/mg+Tu79Qvp7AVc1Np4hfJzHEEEai48xcL6d7HYz4mGY7kPe6x9St0x+J7UPEIQso4gbVrw2AoIwgfSc0RnMGJieNyN9/ZNK+HngeR+hUCrhtwseB/cHebJM09VgJzgHsABlrQe6BuME3O+CY5wU+2NQLKeZ3idczaVpZiSCM4mON4366jdxUqpiWuyjdN/IbrbifqiMkTdm3CUyJc4d5xk8uASjalU1cQyi0S2CHkgECRfWQbbokEcCnFeocjiwBzoOUbidyg7OoZA58Ok91ocA2xM6RPiJ8RJAGquQbsQ+NLxDW75cbEnyFp5lRKo7waQPhtGhEg5fEYjUyALg3HMLfWq5QSDp3Wj8R1cRcSbngtNBmUSRAEOdrFiRTGp396JtAQBH29SZiKfwX1HUiCCSWy0nhOkSeINlU6vZLE0u/h35hxpPieeRxj5q5bSpOc1tOGvDiDVBguAJHeDSRAFzPEDW69wOx6bQ0MlkAGWHISIhsxa93HzUOCZWUFIozdt4qi7LWZmP8zTTcesR7JlsntXQNUOq5qeVpAzCQHOIB7zeTd/4irbi6D2tOZzKjALio0fMW9QqxXwODqCX0amHJMTThzfQA/8AilOKTKaZLhl0p1GVWd1wexw1BkEEcQua7e7CVmuc6gA9hNr94DmDr04Kf/8AyzwS7C4gOOohxpv65T56wvBtnaOGP8Vpe3/uMn0qUz85TE6La2uUVqhsevmyfBeTYFsGx3ngJ/VRcQw5vhgXBiOenr9Vd8T28mi8fCcyqRDSHNcyTaZkGwk6blUdk0vFVd4WA34uOg8/1XY8MxbPK/ZGfPkTqKJDqAa6nRzgAAPqE3bNjF/LkLhWXsZQNQV8Qw0zXMspNdoxoi5aLgH6c1WW6Na5xD8Q9uY/hYTEdbFMu3Gahiafwm/Caym0U3M7pcBM94axp/7W7KnP5ae7/HP9/wCCouvN6EvtviqjW4ao4GniRmD3MkC0QA7Qg6gSdSqZ2l21VxGT4tQFw7rbZZG/w2Dja/IK5Y7buKGBBrtpvbWBbTcbPH8zmxBsJBEahc3ofxKpf91ndbzO8/viOCt00KjTStNpNb+9enoGR72mTMPRDGho0Cs1Ck2nh5cM7fE6GiHZwABmIvBtLSHC9ilmx8LnfLgCwWdJAu4ENFyJuJgEEwUbZLQQxhgNHeaM0B+Yk+IAk333Gkp8vM1FClsrFxK9pEamZnQbx57l4EJxQzfWMQLNnQfrqo9eqGNLjoBPnyHNbQkPaLHQ5tNp0hzvMGWj6+iTmyfDg2ue3uXgtTogHBPc+XkS4mSO9lMTki14EdFsZg2tMEFxy5hJyi14IG/XQrS7HRdghxdmJmbidOV1H+O619JjlOq4tZHyzXsT6tEGi1zQNLwG6gwZcTPQJbCCV4VeMaKtmS7v9jmOz4UNOrZH5SQPaFwZdS+xPHw+pTJ3g/mEfT3SuoVxGYuTtSEIWE0AsXsBsRKyQgCLVwvC/I6+v6yoVTC8CWnhx+hTdYvYDYiVWUE+QEwc5h4cY06gqQMXIl0W0ibk2kxpAPnqpVTDcLjgfodQoVXDieB58+B0IS9Mo8bgbauGaWyHfwwDIid+YkOFwZA9FgW93vENgh750zHwt6d0c7cVHktMkcCYm8XuJ8lIp4hrgW1GgtcSTvBk7wenopU09gshYAmq91RwDQHHwuD2mGhrnNIaDBECJN+BCeUGQL6m58+HQQOih4SgBDWiG+IjgJ7ovxMu9lPcYEnQJgCjbrie7u89VB2Vh5eC4d0X9OKm4ypLo37/ADMW6COpWVSgA1rB4qmvJu/981mcNWSyK3MsNgWVS6q9o73h3ENGl/dbzgXDwVHR+F/fHvf3U2myAANAlXavaRoYZ72+I91vIutPS56LZCDnJRXcG6VnOO1mM+LiHNa1nc7v8MQHkeJ3Ph0UB+emxrKjCGFxMWa5xA0J1tIMEJz2ZqNLYJIc133Ylwcc0mfERldru9tnafDsLX5M0tdmJIaBAOSCW2zQ5ttYZpa/oMbjjaxJbI58k5XMrWLxGd5doNw/CBoFa8J26PwwzEUG1iNHEgTG8gtInmFTEStGTBDIkpLgXHJKLtEjtj2hfinNzOFP7tNjRIaDrzvFz5JJTp/xG02SGMu4C8kzAk3K8OLBLqjgMrLMMGZ8t6ddmdmkmTmMd9zm/j1aCS05RbeLQoSjBbcIs23zyNNnVW06Tw5jmOaDnJYSXZicmtomBDmkb5SR73PcSZc5xk2kk6mwTXtBisxawZSB3pBkgu1bZxaNJhtrzZRsCzIw1Tusz+rz3cPVTDZau7Kv0IJCxXpKE0oa69YMa57tAJKo9WqXOLneJxk9d3QWT3tLipLaQ/qd/wAR636BIqbC4w0Fx4AEn2XN6nJqlXZGjHGl7ni9CbYPsxi6vhoP83d353Vh2f8AZfi6kZi1g6uP0WN5YLuOUJPsUsrFdd2f9jw1q1HnlIaPYT7qz7P+zLB04JptceJGb5pb6iK4LLEz5/o0HPMMa539IJ+S6V9lnZzEMrfFe0tBgQdYBmTwXWcL2eoU/CwegTGlRa3wgDySJ5nJUMjjS3PYKFmhJGAhCEACEIQALxzQdV6hAEapheHodOh1ChVMNB/Cfb10Psmy8IlVcU+QE8uZx8x+nBb/APGyL+dp73BulrxrClPw34fQ3H9uih18Px7p/wBp6/qqaZR4A1YGnmdJuOPHeT6n3UrADO51U6Gzf6R+uvVaq7crG0we9UsT/KNT++KY0qYaABoFaEaQGahbX2c3EUnUn6HQjVpGhCmoTE2naBqzlm0OzmJwmZzAHs/EGh0QZBymYI4quYnEPeZe5zjzJMdNy7skO2uymHxEnLkf+JkCfMaFdPB4jT+Yr+65Ms+nv+LOQqFtOuWthviJAtcgOtPLzVu212QxFCSB8Rn4m6jzG5Vp9AEzHeHnziRviT6rrQyxyRuDsyuDi/Mhfh6UObSHhYJfYEFxuB9VbsLQdRZnzNcyA8jITDiO4WukTc5SWmROiVdnMAA8d6XA57gE1CCO6GyJtumYG8qV2sx2QZby25k+IuALQRA0/mGZVlu9P9k/cgOl7ybZnEncBJM+QC34+pcMiA0ARYmRrJGu/wBV7s2i5tL4zjDhDbCzjvEHppwKX4yvla52/dzcdAmXb9ilGwr1rSYAEk2A4k6BSdjYZrKTn1O9YwDBlxN7HdJAtpdWH7PtkfGxHxHDuUr+b/ujpc9AlZ86x43L9stDHqkkNdjfZnhw0PrtD6rrvJvc7gCYAGnRWnB9m8PTENpgdITdC8y5N8nTSS4NNPCsbo0DotoC9QoJBCEIAEIQgAQhCABCEIAEIQgAQhCABCEIAEEIQgDUzDtDswF1tQhAAhCEACEIQAJFtrspQxEktyP/ABNt6jQp6hWjOUXcXRDSapnJNt9j69CXAfEYPvN1Hm3UKr18OHEFwMtMjXXmF9BpDtrsnh8RJLcj/wATYHqNCunh8Sa2yq/uZp9N3icoxuIDg1rJytG/Unf5JUwfFrAC4ZvF+8eQ4C6tu2+x9ehJA+Iz8TZJHmNyRYR/w3SGtPEEcd/I811MeSGSNwdmWUXF+Y346xbTbeI0nvE8uPrquudltkDDYdjPvkS88XHX006KhdgNk/HxPxXCWUr33vPhHONfRdUXG8Qzap6Fwv8ATZ08KWp9wQhC55oBCEIAEIQgAQhCABCEIAEIQgAQhCABCEIAEIQgAQhCABCEIAEIQgAQhCABCEIAEIQgASDbfZfDVu85mV3Fndnz3FCFaMnF3F0Q0nyMtkbLp4emGUmw3U7ySd5O9TUIVSQQhCABCEIAEIQgAQhCABCEIA//2Q=="/>
          <p:cNvSpPr>
            <a:spLocks noChangeAspect="1" noChangeArrowheads="1"/>
          </p:cNvSpPr>
          <p:nvPr/>
        </p:nvSpPr>
        <p:spPr bwMode="auto">
          <a:xfrm>
            <a:off x="346473" y="10585"/>
            <a:ext cx="342900" cy="406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15" name="AutoShape 10" descr="http://images.by.prom.st/16263252_igh0zt_ios7_st__other_mail.ico"/>
          <p:cNvSpPr>
            <a:spLocks noChangeAspect="1" noChangeArrowheads="1"/>
          </p:cNvSpPr>
          <p:nvPr/>
        </p:nvSpPr>
        <p:spPr bwMode="auto">
          <a:xfrm>
            <a:off x="517922" y="213784"/>
            <a:ext cx="342900" cy="406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27" name="Título 3"/>
          <p:cNvSpPr txBox="1">
            <a:spLocks/>
          </p:cNvSpPr>
          <p:nvPr/>
        </p:nvSpPr>
        <p:spPr>
          <a:xfrm>
            <a:off x="895028" y="230905"/>
            <a:ext cx="4173612" cy="466138"/>
          </a:xfrm>
          <a:prstGeom prst="rect">
            <a:avLst/>
          </a:prstGeom>
        </p:spPr>
        <p:txBody>
          <a:bodyPr vert="horz" lIns="91429" tIns="45715" rIns="91429" bIns="45715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2400" dirty="0" smtClean="0">
                <a:solidFill>
                  <a:schemeClr val="accent3"/>
                </a:solidFill>
                <a:latin typeface="Calibri Light" panose="020F0302020204030204" pitchFamily="34" charset="0"/>
                <a:cs typeface="Microsoft Sans Serif" panose="020B0604020202020204" pitchFamily="34" charset="0"/>
              </a:rPr>
              <a:t>O ESTATUTO DA CIDADE - </a:t>
            </a:r>
            <a:r>
              <a:rPr lang="pt-BR" sz="2400" b="1" dirty="0" err="1" smtClean="0">
                <a:solidFill>
                  <a:schemeClr val="accent3"/>
                </a:solidFill>
                <a:latin typeface="Calibri Light" panose="020F0302020204030204" pitchFamily="34" charset="0"/>
                <a:cs typeface="Microsoft Sans Serif" panose="020B0604020202020204" pitchFamily="34" charset="0"/>
              </a:rPr>
              <a:t>Art</a:t>
            </a:r>
            <a:r>
              <a:rPr lang="pt-BR" sz="2400" b="1" dirty="0" smtClean="0">
                <a:solidFill>
                  <a:schemeClr val="accent3"/>
                </a:solidFill>
                <a:latin typeface="Calibri Light" panose="020F0302020204030204" pitchFamily="34" charset="0"/>
                <a:cs typeface="Microsoft Sans Serif" panose="020B0604020202020204" pitchFamily="34" charset="0"/>
              </a:rPr>
              <a:t> 2º</a:t>
            </a:r>
          </a:p>
          <a:p>
            <a:pPr algn="l"/>
            <a:r>
              <a:rPr lang="pt-BR" sz="2400" dirty="0" smtClean="0">
                <a:solidFill>
                  <a:schemeClr val="accent3"/>
                </a:solidFill>
                <a:latin typeface="Calibri Light" panose="020F0302020204030204" pitchFamily="34" charset="0"/>
                <a:cs typeface="Microsoft Sans Serif" panose="020B0604020202020204" pitchFamily="34" charset="0"/>
              </a:rPr>
              <a:t>  </a:t>
            </a:r>
            <a:endParaRPr lang="pt-BR" sz="2400" dirty="0">
              <a:solidFill>
                <a:schemeClr val="accent3"/>
              </a:solidFill>
              <a:latin typeface="Calibri Light" panose="020F0302020204030204" pitchFamily="34" charset="0"/>
              <a:cs typeface="Microsoft Sans Serif" panose="020B0604020202020204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0" y="1103120"/>
            <a:ext cx="10287000" cy="288032"/>
            <a:chOff x="0" y="980728"/>
            <a:chExt cx="10287000" cy="288032"/>
          </a:xfrm>
        </p:grpSpPr>
        <p:sp>
          <p:nvSpPr>
            <p:cNvPr id="18" name="Rectangle 17"/>
            <p:cNvSpPr/>
            <p:nvPr/>
          </p:nvSpPr>
          <p:spPr>
            <a:xfrm>
              <a:off x="895028" y="980728"/>
              <a:ext cx="9391972" cy="288032"/>
            </a:xfrm>
            <a:prstGeom prst="rect">
              <a:avLst/>
            </a:prstGeom>
            <a:ln w="57150" cmpd="sng">
              <a:solidFill>
                <a:schemeClr val="bg1">
                  <a:lumMod val="90000"/>
                </a:schemeClr>
              </a:solidFill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0" y="980728"/>
              <a:ext cx="895028" cy="288032"/>
            </a:xfrm>
            <a:prstGeom prst="rect">
              <a:avLst/>
            </a:prstGeom>
            <a:solidFill>
              <a:schemeClr val="accent4">
                <a:lumMod val="90000"/>
                <a:lumOff val="10000"/>
              </a:schemeClr>
            </a:solidFill>
            <a:ln w="57150" cmpd="sng">
              <a:solidFill>
                <a:srgbClr val="E0E0E0"/>
              </a:solidFill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/>
              </a:endParaRPr>
            </a:p>
          </p:txBody>
        </p:sp>
      </p:grpSp>
      <p:pic>
        <p:nvPicPr>
          <p:cNvPr id="36" name="Picture 4" descr="http://3.bp.blogspot.com/-DAaWWLhlNVM/UZFjHrKsc0I/AAAAAAAAVcY/42CLjv4ZszY/s1600/CAU-BR-logo-03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9804" y="230905"/>
            <a:ext cx="2151782" cy="63150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517922" y="2333889"/>
            <a:ext cx="9035749" cy="2800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60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kumimoji="0" lang="pt-BR" altLang="pt-BR" sz="3200" b="0" i="0" u="none" strike="noStrike" cap="none" normalizeH="0" baseline="0" dirty="0" smtClean="0">
                <a:ln>
                  <a:noFill/>
                </a:ln>
                <a:solidFill>
                  <a:schemeClr val="accent3"/>
                </a:solidFill>
                <a:effectLst/>
                <a:cs typeface="Arial" panose="020B0604020202020204" pitchFamily="34" charset="0"/>
              </a:rPr>
              <a:t> </a:t>
            </a:r>
            <a:r>
              <a:rPr lang="pt-BR" sz="3200" dirty="0" smtClean="0">
                <a:solidFill>
                  <a:schemeClr val="accent3"/>
                </a:solidFill>
              </a:rPr>
              <a:t> </a:t>
            </a:r>
            <a:r>
              <a:rPr lang="pt-BR" sz="3200" i="1" dirty="0" smtClean="0">
                <a:solidFill>
                  <a:schemeClr val="accent3"/>
                </a:solidFill>
              </a:rPr>
              <a:t> </a:t>
            </a:r>
            <a:r>
              <a:rPr lang="pt-BR" sz="3200" dirty="0">
                <a:solidFill>
                  <a:schemeClr val="accent3"/>
                </a:solidFill>
              </a:rPr>
              <a:t>A </a:t>
            </a:r>
            <a:r>
              <a:rPr lang="pt-BR" sz="3200" b="1" dirty="0">
                <a:solidFill>
                  <a:schemeClr val="accent3"/>
                </a:solidFill>
              </a:rPr>
              <a:t>política urbana </a:t>
            </a:r>
            <a:r>
              <a:rPr lang="pt-BR" sz="3200" dirty="0">
                <a:solidFill>
                  <a:schemeClr val="accent3"/>
                </a:solidFill>
              </a:rPr>
              <a:t>tem por </a:t>
            </a:r>
            <a:r>
              <a:rPr lang="pt-BR" sz="3200" dirty="0" smtClean="0">
                <a:solidFill>
                  <a:schemeClr val="accent3"/>
                </a:solidFill>
              </a:rPr>
              <a:t>objetivo ...</a:t>
            </a:r>
          </a:p>
          <a:p>
            <a:pPr algn="ctr"/>
            <a:r>
              <a:rPr lang="pt-BR" sz="3200" dirty="0" smtClean="0">
                <a:solidFill>
                  <a:schemeClr val="accent3"/>
                </a:solidFill>
              </a:rPr>
              <a:t> </a:t>
            </a:r>
            <a:endParaRPr lang="pt-BR" sz="3200" dirty="0">
              <a:solidFill>
                <a:schemeClr val="accent3"/>
              </a:solidFill>
            </a:endParaRPr>
          </a:p>
          <a:p>
            <a:r>
              <a:rPr lang="pt-BR" sz="2800" dirty="0">
                <a:solidFill>
                  <a:schemeClr val="accent3"/>
                </a:solidFill>
              </a:rPr>
              <a:t>XV – </a:t>
            </a:r>
            <a:r>
              <a:rPr lang="pt-BR" sz="2800" b="1" dirty="0">
                <a:solidFill>
                  <a:schemeClr val="accent3"/>
                </a:solidFill>
              </a:rPr>
              <a:t>Simplificação</a:t>
            </a:r>
            <a:r>
              <a:rPr lang="pt-BR" sz="2800" dirty="0">
                <a:solidFill>
                  <a:schemeClr val="accent3"/>
                </a:solidFill>
              </a:rPr>
              <a:t> da legislação de </a:t>
            </a:r>
            <a:r>
              <a:rPr lang="pt-BR" sz="2800" b="1" u="sng" dirty="0">
                <a:solidFill>
                  <a:schemeClr val="accent3"/>
                </a:solidFill>
              </a:rPr>
              <a:t>parcelamento, uso e ocupação do sol</a:t>
            </a:r>
            <a:r>
              <a:rPr lang="pt-BR" sz="2800" dirty="0">
                <a:solidFill>
                  <a:schemeClr val="accent3"/>
                </a:solidFill>
              </a:rPr>
              <a:t>o e </a:t>
            </a:r>
            <a:r>
              <a:rPr lang="pt-BR" sz="2800" b="1" u="sng" dirty="0">
                <a:solidFill>
                  <a:schemeClr val="accent3"/>
                </a:solidFill>
              </a:rPr>
              <a:t>das normas edilícias</a:t>
            </a:r>
            <a:r>
              <a:rPr lang="pt-BR" sz="2800" dirty="0">
                <a:solidFill>
                  <a:schemeClr val="accent3"/>
                </a:solidFill>
              </a:rPr>
              <a:t>, com vistas a permitir a redução dos custos e o aumento da oferta dos lotes e unidades habitacionais;</a:t>
            </a:r>
            <a:endParaRPr lang="pt-BR" sz="2800" dirty="0">
              <a:solidFill>
                <a:schemeClr val="accent3"/>
              </a:solidFill>
              <a:effectLst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210689" y="-53510"/>
            <a:ext cx="652743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7200" dirty="0" smtClean="0"/>
              <a:t>7</a:t>
            </a:r>
            <a:endParaRPr lang="pt-BR" sz="7200" dirty="0"/>
          </a:p>
        </p:txBody>
      </p:sp>
    </p:spTree>
    <p:extLst>
      <p:ext uri="{BB962C8B-B14F-4D97-AF65-F5344CB8AC3E}">
        <p14:creationId xmlns:p14="http://schemas.microsoft.com/office/powerpoint/2010/main" val="2104839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data:image/jpeg;base64,/9j/4AAQSkZJRgABAQAAAQABAAD/2wCEAAkGBxQTEhQUExQWFhQXGBgaFxcXGBcYGBQYFxkaFhgXFxgYHCggGRolHRoXITEhJSkrLi4uGB8zODMvNygtLisBCgoKDg0OGxAQGywkICUsLCwsNCwsLCwsLCwvLCwsLCwsLCwsLCwsLCwsLCwsLCwsLCwsLCwsLCwsLCwsLCwsLP/AABEIAMQBAQMBIgACEQEDEQH/xAAcAAACAgMBAQAAAAAAAAAAAAAABQQGAgMHAQj/xABBEAABAwIDBQYDBgQFBAMBAAABAAIRAyEEEjEFQVFhgQYiMnGRoROxwQdCUpLR8CNicuEUM4KiwkNjsvFTc5MW/8QAGgEAAgMBAQAAAAAAAAAAAAAAAAMBAgQFBv/EACsRAAICAQMCBAYDAQAAAAAAAAABAhEDEiExBEEFIlFxEyNCYcHwMpGx4f/aAAwDAQACEQMRAD8A7ihCEACEIQAIQhAAhC1YirlaSgDahLMNtKdfbqmFOqDoVWMlLgDNCEKwHjiqtje2dGjXfSc10NMFzYdeATLd0TulWLHYgU2OedGgk+QErmXZvZjMVUq1KzJBkkSfFUMk2OogpM5Uxc5NUkdB2dt+hW/y6rCfwk5XflddMg9c6xvYhutGq5vJ4Dh62I91EZh9o4XwOc9o/C74jfyOuPRQsrI+I1/JHUkLnOC+0F7Tlr0gXb8ssd+V36qy7P7X4WpA+JkJ3VBl99PdMWRF1OL4ZYULWysCARcHeLj1CzBVrLHqEIUgCEIQAIQgoAEJTtLtNhKH+biKTeWYE/lElV8/als/OGCo8yQM3w3BoneZgx0VlCT4RDaRdkLCjVDgHNMgrNVJBCEIAEIQgAQhCABCEIAEIQgASja9eSGDr01/fJT8ZiQxt9TMJVge++T5x8vO/wAknLL6SCWMCMgBkH16dLDooppPp3H9vXd19U2csJVXFdiaI1HaP4rfv0KnU6wOhS2tSzOcGtECJ5uN4G6QIvz1WgMcHAAwSdDu8vbT1UqclyBC+0DH/DwxaLmo4Mjlq72B9VE7F4bLhmuvNQl3TRvsAlfb+uamJpUGm4Gn8zyAJ6AepurbSpBjGtGjQGjyAhUk7FPeT+xmBuWFam8xkE8bT5CJB+ei9w9cEubeWkT1Egjlr6Jpg2Q3zP8AZTCOplkrK5imB/drUg7lAd7OAcOgSfEdlMM+fhudSd+EE+7H3V6xdam0fxC2OBvPRLXOw9S2Yjk4HL6PEeis8T7Mh40yjv2BjMOZoVM39JyO6tNiVsods8VQtiaeaPxs+GT5OAg+iub9kPb4Hnym3o6fYhRa7agEVKbXN32j2dLf9ypUkU0SXDNOze3OHqRnzUzz7zfUforDhMcyoJpva8fyuBVSq9ncNVBIpmkZ+5LPbwnolOJ7I1mHNQrAxpmljvztMFWWRkqclyi1dpO2NDBf5rK5/oovLf8A9CAz3VF2h9tP/wAGGngaj/o0fVT27ax+GtVa5zN+doqNI/raZ9Vuw2y8BtCnWqVsIykaYzPq0jkJsSSS2NwJvK048uP6kGty2TKHtL7Uto1PDUZSH/bY2fV8lVfaO2cRX/zq9Wpyc9xH5dPZQi4EktByknLOuWe7POF7C6ShFcIU5N8mDRwWwBYQs2uVip9F/Ztj/i4OmSZIaJ8wIPurYuU/YntCWPpk+FxjyN/1XVlzJqpNGyLtAhCFUkEIQgAQhCABCEIAEIWjHYgU2F3DTz3IboBLtqoX1MrdGi/Cf38ljsdhzW3G53EcFGEht5zP8tD7p/g6GRgbv3+axJa5WVW7NxWqvUytJieA4k2A6mAtkrU7vPHBt/8AUdB0F+oTy57h6WVoBudSeJNyfVbDr5X8ihQ9p1ctJ381rc9esSggo+yKLq+0HVXAgS6oMwI7oGSnEjTQ9Crm/jG75blFwWKzH4j8rS6GNGml4Em+oWjH4tzhUYNAQyRmmTOaYFrDd+IaJTYlbG/ZNM5S4iHPcTBEb4H75p7WeKbCdzR6wFCwNAAsaNGj5CPmstvPilEeJwHl976R1TsS2sZHgQVHlxLnXJ1/fBYoQmlhvsPGGfhu0+7yjUfonarGyac1mcpPoCPqrFiamVpO+LeZsPdAC3KMziAILjy07v0UfEPylsC5MdLkn2PqpOgjkoze9U5Nb7uP6NH5lkbsWxL2zxnw8M5u+oQwf+TvPugpHtvENwuw3zZ2KOS2pFUZSQP/AK2uK2dt6xqYilQaJ0/NUcAPQAHqk/2x1c1XC4NhhlGnncAJMu7lO3k135k7BFOSsouWzl7gJMGRukQY5gLwFTxhWAjMbXzA2O8CLayNFicQ0Whp4wIm5BvrcH1AXX1+iFURYWMKTiMUHCA20kidRJ5W0gdFGBVlfcC7/ZJj/h4wtmzx7tP6Er6CBXy12ZxXwsVRfwcB+bu/VfT2Bq5qbTxCxdQqlZoxPY3oQhIGAhCEACEIQAIQhAAkG2qxe8U26NueEpzi64YxzjuHvuVYDnQZHj3zx/fqs+eVLSQyXsumalTO77vz3fvknZCjYRgptay8m+mp89LKVCiEaW5KMHOgTw3ceAHmvKVOBfXU+Z1Q4S4Dc25893pr6LYSrgYlI+0lSQ2mDl3mZi/d1HLN6p4DcKt41wqViTGUEy47gLRMxGVrjpv1UMiT2NdUXYze1pc5ou78cWOhhrYOtumOFol1SkHEkjNUMkzJjKCN0CPVYPcH5yBeo8MucwjeAQNBa1xexU/ZRkveRAnKDABytt+nok9xXLHeAbqeg6fv2WG2ac0nfy3HTjyWmjtem0Ad70XmL2pScxzQSSQR4SNRGpELZFUhyESEIDZgaSQJ4TaVIDjYWEMmoRaIbzm5Py91N2i/wtHn6f3I9FLYwAADQCB0VV7Z7SFOlUM95xDGRMgi5cI4X9ApUHNqEeXsVk6VkTG9qaAlkmYcCQLAxpPGUx2G6aDXFwcTBJBm4AF+gC5QSt2Fx9SnIY9zQQQYOoNtF08vg8dPy3v9/wB2Mi6jfctPZemcRtF9YiWtLndBDKftfoud9rMS/FYzE1i85C+aYGmRgyAzoLNn/VKuOxNujC4bFBrXOrPpkUjbUNIaCSZmTMrlDmub3XSCNQZlZMXSZMUnrVF1NOJtxlANNnAjzBO8XHSeqjheoC2JUip4sl5K9Kkg9a7eNy+muxWN+LhabuIB9V8yruH2MbQzYb4ZN2kj3kexCy9Stkx2J70dIQhCxjwQhCABCEIAEIWrE1gxpcdwRwAq2xWzPFObC7tLncL/ALutOz6Qc8vPhbfr6n57lok5S4zneel0xfSDWNpCJdEi0x5EQ4DeOErGvPK3++hHJls9pc51R0SbNsAQ3gd/7Km1KgaCTuWMhrQOFgoheXOAjSCfO8W9+gTrSLEqj4b6m58/7adEqxVR1SqBTflDDEiHCdXBwBlpsADEeIHVS9o4r4dMvmDDokEybkSBeIE9Cl+zcHkzuIIfUMNLgMwESdCYE5jAMaGJNwgYvrQypU4Ahvynq6PRVvDVYY95J4CBBGbujLm1IAcepTnbTg2k1gtInQmwgAQL6keUJRlAFNgAh7i45gN9gQRFy0Hwwb7hquTFze5hIabXNNriJhpzVSTH4RqPRNAz4dECwMRbibmPdLw3OW2Bzvm1hkZoDABcLOAkbtyb4rCioA1wBAMjkYInzuVWLplYipCl1NmEeF3r+z7Qo78O9urbcR+gmPVaVkixqkjBeEILh047vVeqydkjvB7ZERUsQNdzo+RXM+1m0/i1iJ7rJaOZmXnqfkFYNvY34VIkeI2b57z0CoRK7HhmDd5X7L8/vuZOpn9J6vFi+4s4DzME+XFRy4/uV2UjGS5WrE4ZlQQ9oPPePI7lIwuGLqdR2uQNn/VI15fVQRVMhVpS2JuhZiuz5Emm7NwBsR+vDck78M4AlzSI42/e/wBFdWunRa8TRa8Q8T8x5FZMnS3vEasnqUkBepzjdhECaZzcjE9NxSd7SDBBBGoNiskoSjyi6aZiuj/Yvj8mIfTnxQ76H6LnCsPYPGfCxtI7nEt9bj3ASMyuDGQdSPplC10Hy0HiAti5xqBCEIAEIQgASfa9XM9tMaC7o18k0xFUMaXHQBVd/el7pzOMjh8tyRnnSohk/BMD6mY+Fm/Qcen9lPwgzFzyIkwL2IFpiSOo1nRR20i1jaY8ToLjwB6GOojVMadMNAA0CIRpEo0YhwAJO4c/Qc1hTpw2fvam+h9d1h0RXMuDdw7x+nvfoFhtGuKTM1p3ZjlDjuE7kMBRtZ5q1GUQLTDgWNIcIzS0m4IHlv4XYNBLhrY5RN7C7jJ8o6DioWyKENLxma55gNc6S25k6CDYk2GgmTdMqJDZfq1rY10AuT529gq8gJtv1i+sGAW0Dp0I5b7uIPlyUGs4F1R24N+GzSBPd1DuTuBubqbh8M/4zi8Ab+M21Mc3O9FltGlD2uyDKO+4wNW6XjXUdVSXImW4bLo9938gDG26uI66pps/CNeHvcJJcQCCQcrO7YgzEhx6pZggGUMwkl0uuBJLtAY3kx6qx4OhkY1n4QB5wNVMEWgrFuMmkRBflO8tDmidxIIdzm6108XNwAf6TP8AtMO9k1xeMp0hNR7WD+YgfPVRWU8PiBLcj+bYkTuJFxYhXcPQs4kdwpv1jN6O+hUWrshv3CWn29N/WVOOyI8L3ET4anfEbwJ0S3tfiRhqBcxzg93daJkSRc97SBw5KcWKc5qMeWVa0q2c/wC0mLz1S2ZawloPHidOPySqmwkgAHpBNuSJUdtYl3DmNQRvXs8eNQgorsc2UtTtk04TK3vMdAMklkcRrNhcW5LxuBc68ZBlzNmSXXi0aHXWNFO2fj6tX+E+oC0EHLUBObdBI1AHevwCeYLZ7XNG4TZsXAH3jOpPFVlkceSyjfAowAdRZVZlD2vDAdWuk2AYIMkE+yRV8NAJJgyQWxdpHG9grrtTBiHPpyIO/wAQaIEHlN/JV3atABrXCAdIDT3gScxJ3wYHkQoxzT39SZKhTh6+U3uL25xr8lte0zcQdY89FlV2c8NzOpua3ibA8odc9FsqVc9QEj8M75m0jfwTrXYoaQN61YnDMqCHtB57x5FTjTGWoOGnRxH0UYKKUlTDgrW1dk/CGdrpbMX1E/NQsFXyVGO/C5rvykFM+0mKktpDd3nf8R8z6JOAuVmUdbUeDRG63Pqbs7ifiYdjuQTNUr7Ksd8TBsBMkNAPmLH5K6rjtU6NyBCEKABCFrxFYMaST/fkgBXtqtmc2mNNXfQLRgKAfU4tZ5H33/2UbOSHPPiebf8Aoi4/RO9m4fIwcTcrIvPKyvJJNMSHQJGhi4nmvHOABJ0AlZwtdS5DdwufoPW/RaCxrp04EmxOvmd3QQOiUY6qKzxRc3MJgkZgWkSC5r223EFpib66J1inQ0xBd90EgS7cATvSHZGCfSa57x/Fe4taHXIm9902JMWseKq0BurPzOO++VpuL/fO48BPIqF2qxvw8C8N/wCpDGzaQ7U/lDj1UuvTymO83N/DbILgPxOPGZHrwlVn7QsRL6NBm4TAsAXd1u8aAG3MWKXVFZuosn9jHPND4lRzi57jGYkkNYSxok7pk9Ux2k8kNaDBc4C2sDX6LXhKIYxrAbNAHssMrjWBjutbqdJJOnSPRLYuqVDBjMz6bN05j5MuP9xYp+19pMw9J1WoYA05k6AKLsZsvqO4ZWDp3nf+QH+lUztxtg1axptg0qctN9X3LnRwGl+fFOxrYbHgQ4/ajqzy+o4unfoIPhA5CbBGGe+m9tRji0s3A2JBNonlp9NNNOmwAEw4bi0AZgdxAvYkGOGilVaTtQd+m883RPrxcbHUsJOrbHxwrUWVAZkX3XGtty5p252t8fEENPcp91vAn7zvW3ROtm7R/wALs17v+pUe4Mn8UAOPSD6KhuK6/hWDd5X7L8mTqp7aTyUvdY3N5TB7SDBBB4Gyh4kX0/uu4jExzsx4DntDjBywA2QRBBl2oDQZVppYwZZlznQGjjaQAAOp6KsspspYUOJIrPPcgwcujg7+U39ltwG1ocHscKbsxgGYaA23eM5t4iFnyQ17oZF0O6W1Gk5HAw4wS4kwBaDPK3JKNtYgNzgS29mtuwy4HLJ4QD1Wp1WS4ggvgOA8ZcXGSIaIDhJJlQRj++TfIJLWPh4lwjvAiDMQiONJ2iXI0bVxlSs4ue6dwA0G+Ao1Cg4OaY+8LiNeHnyTB3wXuaS11E5hnc3vU8u8tB7wOlpIQ0MD35TnYwkh8QXCIbYaXn2Tk6VUUZrfUBNSdZIb63+qi4isGNc92jQT6bhzWTNOZMpJ2jxWlMebvoPr6Jeafw4NkwWpiV9Quc5zvE4yeXLoLdEQvGoXKNB137EsfZ9M7nGPJ1/nK66vnv7KMd8PGZdzh8j/AHX0GCufmVTZqxu4nqEISi4JRtx0wJtHKx4pq90Ak7kixNYElzrtnTmbRe3JKyvavUDTgaJc5gJmDv4b/krIEiwW2gXQQGA2Fok7+9oBYjnCb4fENeJaZCrjjpQVRnUfAJO5YYRpyy7U3N5idwXlXvODd2p/RZYp5DTly5tG5jAk6SmgJ9qO+NVZSaAQDdwcQWRcgtykOBiPUSN892vdHhGRgEaxc9BA6Fadn4T4Ye4iHvMQYN/MWIkzoDxusqVaJLe8AcrRIGc6uPnMoA2UKxjKRGUe3kdPcc1zQP8A8RtF9QElrXOdHFtPutHqAfVdB27tIU8LUrTAy92bXd3W28yFTOw2GGWpUmZOQHkzUe8dEmYrJu0jXX29Vc4lgY1swAbk2Jknd5JpsLaxqioXgDJGnCDJ15OUfaWwnS51IxMyyNZmcp3TfVStj7LNNjabjLqjxm5DUtH+lpvxcUhXZRarLDQqfBwjnmA4Mc8z+J0uj1MLkLcRmLjMuIdMgku3908zbquwdpKZ/wAJWAich1sBF5NxYLi/xjME7tAIn9xpotceDQMqTmtADRE3iZJA3xu1II/lUjPma0GIceHAWcNIJmN0dQlTHvnLlbJLfFBGhMAbtd3PyW5tZ1iWgWnU2JPhF7i030TMcHOSiu5DaStkra+MNQ06bdGCABvc7xHzmB0Uk4Vs06J0b36rgNLXEnyNufJQtmMguquBysvMxc2G8H0vot9S7Wg5s9dwLg2TDJsGsGttBfRemjBQioR4X7/05rlqbkyHtEvc4VHNcGu8BIIBa2wDTvhQy0SLLqz9i4fFOoFr5p0BlNAiLR95pgtJhszqAudbe2e+jVeH0jSBLiwajLNsrrzAUdP1Mcnl4YZMbjuKcS82Op0uZMAcNAFobWM3v56f2WOHJqVHGTkFgNxN5Pn+oUo0RFtVrTVCmj3AbSfRdmafPn5jeF7tGoHOc8Ny5oMcHGZjfG/qtLaEESba2UjNnqOdDRM+OTA0tBUUrsntRHwlQ6RPDjPDyUuq4k5Rc6uI05dBb0XraeraYgn7xFx5R4Qio8NbkZ/qdxPAckAR9oYwAZ3WaxgEDg35kkk+ZVIqVS4lzvE4yeXLponHaXFyW0huhz/+I+vQJKVzupnctK4Q/GqVnrULwL1Zy417MYv4eKou/mg+Tu79Qvp7AVc1Np4hfJzHEEEai48xcL6d7HYz4mGY7kPe6x9St0x+J7UPEIQso4gbVrw2AoIwgfSc0RnMGJieNyN9/ZNK+HngeR+hUCrhtwseB/cHebJM09VgJzgHsABlrQe6BuME3O+CY5wU+2NQLKeZ3idczaVpZiSCM4mON4366jdxUqpiWuyjdN/IbrbifqiMkTdm3CUyJc4d5xk8uASjalU1cQyi0S2CHkgECRfWQbbokEcCnFeocjiwBzoOUbidyg7OoZA58Ok91ocA2xM6RPiJ8RJAGquQbsQ+NLxDW75cbEnyFp5lRKo7waQPhtGhEg5fEYjUyALg3HMLfWq5QSDp3Wj8R1cRcSbngtNBmUSRAEOdrFiRTGp396JtAQBH29SZiKfwX1HUiCCSWy0nhOkSeINlU6vZLE0u/h35hxpPieeRxj5q5bSpOc1tOGvDiDVBguAJHeDSRAFzPEDW69wOx6bQ0MlkAGWHISIhsxa93HzUOCZWUFIozdt4qi7LWZmP8zTTcesR7JlsntXQNUOq5qeVpAzCQHOIB7zeTd/4irbi6D2tOZzKjALio0fMW9QqxXwODqCX0amHJMTThzfQA/8AilOKTKaZLhl0p1GVWd1wexw1BkEEcQua7e7CVmuc6gA9hNr94DmDr04Kf/8AyzwS7C4gOOohxpv65T56wvBtnaOGP8Vpe3/uMn0qUz85TE6La2uUVqhsevmyfBeTYFsGx3ngJ/VRcQw5vhgXBiOenr9Vd8T28mi8fCcyqRDSHNcyTaZkGwk6blUdk0vFVd4WA34uOg8/1XY8MxbPK/ZGfPkTqKJDqAa6nRzgAAPqE3bNjF/LkLhWXsZQNQV8Qw0zXMspNdoxoi5aLgH6c1WW6Na5xD8Q9uY/hYTEdbFMu3Gahiafwm/Caym0U3M7pcBM94axp/7W7KnP5ae7/HP9/wCCouvN6EvtviqjW4ao4GniRmD3MkC0QA7Qg6gSdSqZ2l21VxGT4tQFw7rbZZG/w2Dja/IK5Y7buKGBBrtpvbWBbTcbPH8zmxBsJBEahc3ofxKpf91ndbzO8/viOCt00KjTStNpNb+9enoGR72mTMPRDGho0Cs1Ck2nh5cM7fE6GiHZwABmIvBtLSHC9ilmx8LnfLgCwWdJAu4ENFyJuJgEEwUbZLQQxhgNHeaM0B+Yk+IAk333Gkp8vM1FClsrFxK9pEamZnQbx57l4EJxQzfWMQLNnQfrqo9eqGNLjoBPnyHNbQkPaLHQ5tNp0hzvMGWj6+iTmyfDg2ue3uXgtTogHBPc+XkS4mSO9lMTki14EdFsZg2tMEFxy5hJyi14IG/XQrS7HRdghxdmJmbidOV1H+O619JjlOq4tZHyzXsT6tEGi1zQNLwG6gwZcTPQJbCCV4VeMaKtmS7v9jmOz4UNOrZH5SQPaFwZdS+xPHw+pTJ3g/mEfT3SuoVxGYuTtSEIWE0AsXsBsRKyQgCLVwvC/I6+v6yoVTC8CWnhx+hTdYvYDYiVWUE+QEwc5h4cY06gqQMXIl0W0ibk2kxpAPnqpVTDcLjgfodQoVXDieB58+B0IS9Mo8bgbauGaWyHfwwDIid+YkOFwZA9FgW93vENgh750zHwt6d0c7cVHktMkcCYm8XuJ8lIp4hrgW1GgtcSTvBk7wenopU09gshYAmq91RwDQHHwuD2mGhrnNIaDBECJN+BCeUGQL6m58+HQQOih4SgBDWiG+IjgJ7ovxMu9lPcYEnQJgCjbrie7u89VB2Vh5eC4d0X9OKm4ypLo37/ADMW6COpWVSgA1rB4qmvJu/981mcNWSyK3MsNgWVS6q9o73h3ENGl/dbzgXDwVHR+F/fHvf3U2myAANAlXavaRoYZ72+I91vIutPS56LZCDnJRXcG6VnOO1mM+LiHNa1nc7v8MQHkeJ3Ph0UB+emxrKjCGFxMWa5xA0J1tIMEJz2ZqNLYJIc133Ylwcc0mfERldru9tnafDsLX5M0tdmJIaBAOSCW2zQ5ttYZpa/oMbjjaxJbI58k5XMrWLxGd5doNw/CBoFa8J26PwwzEUG1iNHEgTG8gtInmFTEStGTBDIkpLgXHJKLtEjtj2hfinNzOFP7tNjRIaDrzvFz5JJTp/xG02SGMu4C8kzAk3K8OLBLqjgMrLMMGZ8t6ddmdmkmTmMd9zm/j1aCS05RbeLQoSjBbcIs23zyNNnVW06Tw5jmOaDnJYSXZicmtomBDmkb5SR73PcSZc5xk2kk6mwTXtBisxawZSB3pBkgu1bZxaNJhtrzZRsCzIw1Tusz+rz3cPVTDZau7Kv0IJCxXpKE0oa69YMa57tAJKo9WqXOLneJxk9d3QWT3tLipLaQ/qd/wAR636BIqbC4w0Fx4AEn2XN6nJqlXZGjHGl7ni9CbYPsxi6vhoP83d353Vh2f8AZfi6kZi1g6uP0WN5YLuOUJPsUsrFdd2f9jw1q1HnlIaPYT7qz7P+zLB04JptceJGb5pb6iK4LLEz5/o0HPMMa539IJ+S6V9lnZzEMrfFe0tBgQdYBmTwXWcL2eoU/CwegTGlRa3wgDySJ5nJUMjjS3PYKFmhJGAhCEACEIQALxzQdV6hAEapheHodOh1ChVMNB/Cfb10Psmy8IlVcU+QE8uZx8x+nBb/APGyL+dp73BulrxrClPw34fQ3H9uih18Px7p/wBp6/qqaZR4A1YGnmdJuOPHeT6n3UrADO51U6Gzf6R+uvVaq7crG0we9UsT/KNT++KY0qYaABoFaEaQGahbX2c3EUnUn6HQjVpGhCmoTE2naBqzlm0OzmJwmZzAHs/EGh0QZBymYI4quYnEPeZe5zjzJMdNy7skO2uymHxEnLkf+JkCfMaFdPB4jT+Yr+65Ms+nv+LOQqFtOuWthviJAtcgOtPLzVu212QxFCSB8Rn4m6jzG5Vp9AEzHeHnziRviT6rrQyxyRuDsyuDi/Mhfh6UObSHhYJfYEFxuB9VbsLQdRZnzNcyA8jITDiO4WukTc5SWmROiVdnMAA8d6XA57gE1CCO6GyJtumYG8qV2sx2QZby25k+IuALQRA0/mGZVlu9P9k/cgOl7ybZnEncBJM+QC34+pcMiA0ARYmRrJGu/wBV7s2i5tL4zjDhDbCzjvEHppwKX4yvla52/dzcdAmXb9ilGwr1rSYAEk2A4k6BSdjYZrKTn1O9YwDBlxN7HdJAtpdWH7PtkfGxHxHDuUr+b/ujpc9AlZ86x43L9stDHqkkNdjfZnhw0PrtD6rrvJvc7gCYAGnRWnB9m8PTENpgdITdC8y5N8nTSS4NNPCsbo0DotoC9QoJBCEIAEIQgAQhCABCEIAEIQgAQhCABCEIAEEIQgDUzDtDswF1tQhAAhCEACEIQAJFtrspQxEktyP/ABNt6jQp6hWjOUXcXRDSapnJNt9j69CXAfEYPvN1Hm3UKr18OHEFwMtMjXXmF9BpDtrsnh8RJLcj/wATYHqNCunh8Sa2yq/uZp9N3icoxuIDg1rJytG/Unf5JUwfFrAC4ZvF+8eQ4C6tu2+x9ehJA+Iz8TZJHmNyRYR/w3SGtPEEcd/I811MeSGSNwdmWUXF+Y346xbTbeI0nvE8uPrquudltkDDYdjPvkS88XHX006KhdgNk/HxPxXCWUr33vPhHONfRdUXG8Qzap6Fwv8ATZ08KWp9wQhC55oBCEIAEIQgAQhCABCEIAEIQgAQhCABCEIAEIQgAQhCABCEIAEIQgAQhCABCEIAEIQgASDbfZfDVu85mV3Fndnz3FCFaMnF3F0Q0nyMtkbLp4emGUmw3U7ySd5O9TUIVSQQhCABCEIAEIQgAQhCABCEIA//2Q=="/>
          <p:cNvSpPr>
            <a:spLocks noChangeAspect="1" noChangeArrowheads="1"/>
          </p:cNvSpPr>
          <p:nvPr/>
        </p:nvSpPr>
        <p:spPr bwMode="auto">
          <a:xfrm>
            <a:off x="175022" y="-192614"/>
            <a:ext cx="342900" cy="406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9" name="AutoShape 4" descr="data:image/jpeg;base64,/9j/4AAQSkZJRgABAQAAAQABAAD/2wCEAAkGBxQTEhQUExQWFhQXGBgaFxcXGBcYGBQYFxkaFhgXFxgYHCggGRolHRoXITEhJSkrLi4uGB8zODMvNygtLisBCgoKDg0OGxAQGywkICUsLCwsNCwsLCwsLCwvLCwsLCwsLCwsLCwsLCwsLCwsLCwsLCwsLCwsLCwsLCwsLCwsLP/AABEIAMQBAQMBIgACEQEDEQH/xAAcAAACAgMBAQAAAAAAAAAAAAAABQQGAgMHAQj/xABBEAABAwIDBQYDBgQFBAMBAAABAAIRAyEEEjEFQVFhgQYiMnGRoROxwQdCUpLR8CNicuEUM4KiwkNjsvFTc5MW/8QAGgEAAgMBAQAAAAAAAAAAAAAAAAMBAgQFBv/EACsRAAICAQMCBAYDAQAAAAAAAAABAhEDEiExBEEFIlFxEyNCYcHwMpGx4f/aAAwDAQACEQMRAD8A7ihCEACEIQAIQhAAhC1YirlaSgDahLMNtKdfbqmFOqDoVWMlLgDNCEKwHjiqtje2dGjXfSc10NMFzYdeATLd0TulWLHYgU2OedGgk+QErmXZvZjMVUq1KzJBkkSfFUMk2OogpM5Uxc5NUkdB2dt+hW/y6rCfwk5XflddMg9c6xvYhutGq5vJ4Dh62I91EZh9o4XwOc9o/C74jfyOuPRQsrI+I1/JHUkLnOC+0F7Tlr0gXb8ssd+V36qy7P7X4WpA+JkJ3VBl99PdMWRF1OL4ZYULWysCARcHeLj1CzBVrLHqEIUgCEIQAIQgoAEJTtLtNhKH+biKTeWYE/lElV8/als/OGCo8yQM3w3BoneZgx0VlCT4RDaRdkLCjVDgHNMgrNVJBCEIAEIQgAQhCABCEIAEIQgASja9eSGDr01/fJT8ZiQxt9TMJVge++T5x8vO/wAknLL6SCWMCMgBkH16dLDooppPp3H9vXd19U2csJVXFdiaI1HaP4rfv0KnU6wOhS2tSzOcGtECJ5uN4G6QIvz1WgMcHAAwSdDu8vbT1UqclyBC+0DH/DwxaLmo4Mjlq72B9VE7F4bLhmuvNQl3TRvsAlfb+uamJpUGm4Gn8zyAJ6AepurbSpBjGtGjQGjyAhUk7FPeT+xmBuWFam8xkE8bT5CJB+ei9w9cEubeWkT1Egjlr6Jpg2Q3zP8AZTCOplkrK5imB/drUg7lAd7OAcOgSfEdlMM+fhudSd+EE+7H3V6xdam0fxC2OBvPRLXOw9S2Yjk4HL6PEeis8T7Mh40yjv2BjMOZoVM39JyO6tNiVsods8VQtiaeaPxs+GT5OAg+iub9kPb4Hnym3o6fYhRa7agEVKbXN32j2dLf9ypUkU0SXDNOze3OHqRnzUzz7zfUforDhMcyoJpva8fyuBVSq9ncNVBIpmkZ+5LPbwnolOJ7I1mHNQrAxpmljvztMFWWRkqclyi1dpO2NDBf5rK5/oovLf8A9CAz3VF2h9tP/wAGGngaj/o0fVT27ax+GtVa5zN+doqNI/raZ9Vuw2y8BtCnWqVsIykaYzPq0jkJsSSS2NwJvK048uP6kGty2TKHtL7Uto1PDUZSH/bY2fV8lVfaO2cRX/zq9Wpyc9xH5dPZQi4EktByknLOuWe7POF7C6ShFcIU5N8mDRwWwBYQs2uVip9F/Ztj/i4OmSZIaJ8wIPurYuU/YntCWPpk+FxjyN/1XVlzJqpNGyLtAhCFUkEIQgAQhCABCEIAEIWjHYgU2F3DTz3IboBLtqoX1MrdGi/Cf38ljsdhzW3G53EcFGEht5zP8tD7p/g6GRgbv3+axJa5WVW7NxWqvUytJieA4k2A6mAtkrU7vPHBt/8AUdB0F+oTy57h6WVoBudSeJNyfVbDr5X8ihQ9p1ctJ381rc9esSggo+yKLq+0HVXAgS6oMwI7oGSnEjTQ9Crm/jG75blFwWKzH4j8rS6GNGml4Em+oWjH4tzhUYNAQyRmmTOaYFrDd+IaJTYlbG/ZNM5S4iHPcTBEb4H75p7WeKbCdzR6wFCwNAAsaNGj5CPmstvPilEeJwHl976R1TsS2sZHgQVHlxLnXJ1/fBYoQmlhvsPGGfhu0+7yjUfonarGyac1mcpPoCPqrFiamVpO+LeZsPdAC3KMziAILjy07v0UfEPylsC5MdLkn2PqpOgjkoze9U5Nb7uP6NH5lkbsWxL2zxnw8M5u+oQwf+TvPugpHtvENwuw3zZ2KOS2pFUZSQP/AK2uK2dt6xqYilQaJ0/NUcAPQAHqk/2x1c1XC4NhhlGnncAJMu7lO3k135k7BFOSsouWzl7gJMGRukQY5gLwFTxhWAjMbXzA2O8CLayNFicQ0Whp4wIm5BvrcH1AXX1+iFURYWMKTiMUHCA20kidRJ5W0gdFGBVlfcC7/ZJj/h4wtmzx7tP6Er6CBXy12ZxXwsVRfwcB+bu/VfT2Bq5qbTxCxdQqlZoxPY3oQhIGAhCEACEIQAIQhAAkG2qxe8U26NueEpzi64YxzjuHvuVYDnQZHj3zx/fqs+eVLSQyXsumalTO77vz3fvknZCjYRgptay8m+mp89LKVCiEaW5KMHOgTw3ceAHmvKVOBfXU+Z1Q4S4Dc25893pr6LYSrgYlI+0lSQ2mDl3mZi/d1HLN6p4DcKt41wqViTGUEy47gLRMxGVrjpv1UMiT2NdUXYze1pc5ou78cWOhhrYOtumOFol1SkHEkjNUMkzJjKCN0CPVYPcH5yBeo8MucwjeAQNBa1xexU/ZRkveRAnKDABytt+nok9xXLHeAbqeg6fv2WG2ac0nfy3HTjyWmjtem0Ad70XmL2pScxzQSSQR4SNRGpELZFUhyESEIDZgaSQJ4TaVIDjYWEMmoRaIbzm5Py91N2i/wtHn6f3I9FLYwAADQCB0VV7Z7SFOlUM95xDGRMgi5cI4X9ApUHNqEeXsVk6VkTG9qaAlkmYcCQLAxpPGUx2G6aDXFwcTBJBm4AF+gC5QSt2Fx9SnIY9zQQQYOoNtF08vg8dPy3v9/wB2Mi6jfctPZemcRtF9YiWtLndBDKftfoud9rMS/FYzE1i85C+aYGmRgyAzoLNn/VKuOxNujC4bFBrXOrPpkUjbUNIaCSZmTMrlDmub3XSCNQZlZMXSZMUnrVF1NOJtxlANNnAjzBO8XHSeqjheoC2JUip4sl5K9Kkg9a7eNy+muxWN+LhabuIB9V8yruH2MbQzYb4ZN2kj3kexCy9Stkx2J70dIQhCxjwQhCABCEIAEIWrE1gxpcdwRwAq2xWzPFObC7tLncL/ALutOz6Qc8vPhbfr6n57lok5S4zneel0xfSDWNpCJdEi0x5EQ4DeOErGvPK3++hHJls9pc51R0SbNsAQ3gd/7Km1KgaCTuWMhrQOFgoheXOAjSCfO8W9+gTrSLEqj4b6m58/7adEqxVR1SqBTflDDEiHCdXBwBlpsADEeIHVS9o4r4dMvmDDokEybkSBeIE9Cl+zcHkzuIIfUMNLgMwESdCYE5jAMaGJNwgYvrQypU4Ahvynq6PRVvDVYY95J4CBBGbujLm1IAcepTnbTg2k1gtInQmwgAQL6keUJRlAFNgAh7i45gN9gQRFy0Hwwb7hquTFze5hIabXNNriJhpzVSTH4RqPRNAz4dECwMRbibmPdLw3OW2Bzvm1hkZoDABcLOAkbtyb4rCioA1wBAMjkYInzuVWLplYipCl1NmEeF3r+z7Qo78O9urbcR+gmPVaVkixqkjBeEILh047vVeqydkjvB7ZERUsQNdzo+RXM+1m0/i1iJ7rJaOZmXnqfkFYNvY34VIkeI2b57z0CoRK7HhmDd5X7L8/vuZOpn9J6vFi+4s4DzME+XFRy4/uV2UjGS5WrE4ZlQQ9oPPePI7lIwuGLqdR2uQNn/VI15fVQRVMhVpS2JuhZiuz5Emm7NwBsR+vDck78M4AlzSI42/e/wBFdWunRa8TRa8Q8T8x5FZMnS3vEasnqUkBepzjdhECaZzcjE9NxSd7SDBBBGoNiskoSjyi6aZiuj/Yvj8mIfTnxQ76H6LnCsPYPGfCxtI7nEt9bj3ASMyuDGQdSPplC10Hy0HiAti5xqBCEIAEIQgASfa9XM9tMaC7o18k0xFUMaXHQBVd/el7pzOMjh8tyRnnSohk/BMD6mY+Fm/Qcen9lPwgzFzyIkwL2IFpiSOo1nRR20i1jaY8ToLjwB6GOojVMadMNAA0CIRpEo0YhwAJO4c/Qc1hTpw2fvam+h9d1h0RXMuDdw7x+nvfoFhtGuKTM1p3ZjlDjuE7kMBRtZ5q1GUQLTDgWNIcIzS0m4IHlv4XYNBLhrY5RN7C7jJ8o6DioWyKENLxma55gNc6S25k6CDYk2GgmTdMqJDZfq1rY10AuT529gq8gJtv1i+sGAW0Dp0I5b7uIPlyUGs4F1R24N+GzSBPd1DuTuBubqbh8M/4zi8Ab+M21Mc3O9FltGlD2uyDKO+4wNW6XjXUdVSXImW4bLo9938gDG26uI66pps/CNeHvcJJcQCCQcrO7YgzEhx6pZggGUMwkl0uuBJLtAY3kx6qx4OhkY1n4QB5wNVMEWgrFuMmkRBflO8tDmidxIIdzm6108XNwAf6TP8AtMO9k1xeMp0hNR7WD+YgfPVRWU8PiBLcj+bYkTuJFxYhXcPQs4kdwpv1jN6O+hUWrshv3CWn29N/WVOOyI8L3ET4anfEbwJ0S3tfiRhqBcxzg93daJkSRc97SBw5KcWKc5qMeWVa0q2c/wC0mLz1S2ZawloPHidOPySqmwkgAHpBNuSJUdtYl3DmNQRvXs8eNQgorsc2UtTtk04TK3vMdAMklkcRrNhcW5LxuBc68ZBlzNmSXXi0aHXWNFO2fj6tX+E+oC0EHLUBObdBI1AHevwCeYLZ7XNG4TZsXAH3jOpPFVlkceSyjfAowAdRZVZlD2vDAdWuk2AYIMkE+yRV8NAJJgyQWxdpHG9grrtTBiHPpyIO/wAQaIEHlN/JV3atABrXCAdIDT3gScxJ3wYHkQoxzT39SZKhTh6+U3uL25xr8lte0zcQdY89FlV2c8NzOpua3ibA8odc9FsqVc9QEj8M75m0jfwTrXYoaQN61YnDMqCHtB57x5FTjTGWoOGnRxH0UYKKUlTDgrW1dk/CGdrpbMX1E/NQsFXyVGO/C5rvykFM+0mKktpDd3nf8R8z6JOAuVmUdbUeDRG63Pqbs7ifiYdjuQTNUr7Ksd8TBsBMkNAPmLH5K6rjtU6NyBCEKABCFrxFYMaST/fkgBXtqtmc2mNNXfQLRgKAfU4tZ5H33/2UbOSHPPiebf8Aoi4/RO9m4fIwcTcrIvPKyvJJNMSHQJGhi4nmvHOABJ0AlZwtdS5DdwufoPW/RaCxrp04EmxOvmd3QQOiUY6qKzxRc3MJgkZgWkSC5r223EFpib66J1inQ0xBd90EgS7cATvSHZGCfSa57x/Fe4taHXIm9902JMWseKq0BurPzOO++VpuL/fO48BPIqF2qxvw8C8N/wCpDGzaQ7U/lDj1UuvTymO83N/DbILgPxOPGZHrwlVn7QsRL6NBm4TAsAXd1u8aAG3MWKXVFZuosn9jHPND4lRzi57jGYkkNYSxok7pk9Ux2k8kNaDBc4C2sDX6LXhKIYxrAbNAHssMrjWBjutbqdJJOnSPRLYuqVDBjMz6bN05j5MuP9xYp+19pMw9J1WoYA05k6AKLsZsvqO4ZWDp3nf+QH+lUztxtg1axptg0qctN9X3LnRwGl+fFOxrYbHgQ4/ajqzy+o4unfoIPhA5CbBGGe+m9tRji0s3A2JBNonlp9NNNOmwAEw4bi0AZgdxAvYkGOGilVaTtQd+m883RPrxcbHUsJOrbHxwrUWVAZkX3XGtty5p252t8fEENPcp91vAn7zvW3ROtm7R/wALs17v+pUe4Mn8UAOPSD6KhuK6/hWDd5X7L8mTqp7aTyUvdY3N5TB7SDBBB4Gyh4kX0/uu4jExzsx4DntDjBywA2QRBBl2oDQZVppYwZZlznQGjjaQAAOp6KsspspYUOJIrPPcgwcujg7+U39ltwG1ocHscKbsxgGYaA23eM5t4iFnyQ17oZF0O6W1Gk5HAw4wS4kwBaDPK3JKNtYgNzgS29mtuwy4HLJ4QD1Wp1WS4ggvgOA8ZcXGSIaIDhJJlQRj++TfIJLWPh4lwjvAiDMQiONJ2iXI0bVxlSs4ue6dwA0G+Ao1Cg4OaY+8LiNeHnyTB3wXuaS11E5hnc3vU8u8tB7wOlpIQ0MD35TnYwkh8QXCIbYaXn2Tk6VUUZrfUBNSdZIb63+qi4isGNc92jQT6bhzWTNOZMpJ2jxWlMebvoPr6Jeafw4NkwWpiV9Quc5zvE4yeXLoLdEQvGoXKNB137EsfZ9M7nGPJ1/nK66vnv7KMd8PGZdzh8j/AHX0GCufmVTZqxu4nqEISi4JRtx0wJtHKx4pq90Ak7kixNYElzrtnTmbRe3JKyvavUDTgaJc5gJmDv4b/krIEiwW2gXQQGA2Fok7+9oBYjnCb4fENeJaZCrjjpQVRnUfAJO5YYRpyy7U3N5idwXlXvODd2p/RZYp5DTly5tG5jAk6SmgJ9qO+NVZSaAQDdwcQWRcgtykOBiPUSN892vdHhGRgEaxc9BA6Fadn4T4Ye4iHvMQYN/MWIkzoDxusqVaJLe8AcrRIGc6uPnMoA2UKxjKRGUe3kdPcc1zQP8A8RtF9QElrXOdHFtPutHqAfVdB27tIU8LUrTAy92bXd3W28yFTOw2GGWpUmZOQHkzUe8dEmYrJu0jXX29Vc4lgY1swAbk2Jknd5JpsLaxqioXgDJGnCDJ15OUfaWwnS51IxMyyNZmcp3TfVStj7LNNjabjLqjxm5DUtH+lpvxcUhXZRarLDQqfBwjnmA4Mc8z+J0uj1MLkLcRmLjMuIdMgku3908zbquwdpKZ/wAJWAich1sBF5NxYLi/xjME7tAIn9xpotceDQMqTmtADRE3iZJA3xu1II/lUjPma0GIceHAWcNIJmN0dQlTHvnLlbJLfFBGhMAbtd3PyW5tZ1iWgWnU2JPhF7i030TMcHOSiu5DaStkra+MNQ06bdGCABvc7xHzmB0Uk4Vs06J0b36rgNLXEnyNufJQtmMguquBysvMxc2G8H0vot9S7Wg5s9dwLg2TDJsGsGttBfRemjBQioR4X7/05rlqbkyHtEvc4VHNcGu8BIIBa2wDTvhQy0SLLqz9i4fFOoFr5p0BlNAiLR95pgtJhszqAudbe2e+jVeH0jSBLiwajLNsrrzAUdP1Mcnl4YZMbjuKcS82Op0uZMAcNAFobWM3v56f2WOHJqVHGTkFgNxN5Pn+oUo0RFtVrTVCmj3AbSfRdmafPn5jeF7tGoHOc8Ny5oMcHGZjfG/qtLaEESba2UjNnqOdDRM+OTA0tBUUrsntRHwlQ6RPDjPDyUuq4k5Rc6uI05dBb0XraeraYgn7xFx5R4Qio8NbkZ/qdxPAckAR9oYwAZ3WaxgEDg35kkk+ZVIqVS4lzvE4yeXLponHaXFyW0huhz/+I+vQJKVzupnctK4Q/GqVnrULwL1Zy417MYv4eKou/mg+Tu79Qvp7AVc1Np4hfJzHEEEai48xcL6d7HYz4mGY7kPe6x9St0x+J7UPEIQso4gbVrw2AoIwgfSc0RnMGJieNyN9/ZNK+HngeR+hUCrhtwseB/cHebJM09VgJzgHsABlrQe6BuME3O+CY5wU+2NQLKeZ3idczaVpZiSCM4mON4366jdxUqpiWuyjdN/IbrbifqiMkTdm3CUyJc4d5xk8uASjalU1cQyi0S2CHkgECRfWQbbokEcCnFeocjiwBzoOUbidyg7OoZA58Ok91ocA2xM6RPiJ8RJAGquQbsQ+NLxDW75cbEnyFp5lRKo7waQPhtGhEg5fEYjUyALg3HMLfWq5QSDp3Wj8R1cRcSbngtNBmUSRAEOdrFiRTGp396JtAQBH29SZiKfwX1HUiCCSWy0nhOkSeINlU6vZLE0u/h35hxpPieeRxj5q5bSpOc1tOGvDiDVBguAJHeDSRAFzPEDW69wOx6bQ0MlkAGWHISIhsxa93HzUOCZWUFIozdt4qi7LWZmP8zTTcesR7JlsntXQNUOq5qeVpAzCQHOIB7zeTd/4irbi6D2tOZzKjALio0fMW9QqxXwODqCX0amHJMTThzfQA/8AilOKTKaZLhl0p1GVWd1wexw1BkEEcQua7e7CVmuc6gA9hNr94DmDr04Kf/8AyzwS7C4gOOohxpv65T56wvBtnaOGP8Vpe3/uMn0qUz85TE6La2uUVqhsevmyfBeTYFsGx3ngJ/VRcQw5vhgXBiOenr9Vd8T28mi8fCcyqRDSHNcyTaZkGwk6blUdk0vFVd4WA34uOg8/1XY8MxbPK/ZGfPkTqKJDqAa6nRzgAAPqE3bNjF/LkLhWXsZQNQV8Qw0zXMspNdoxoi5aLgH6c1WW6Na5xD8Q9uY/hYTEdbFMu3Gahiafwm/Caym0U3M7pcBM94axp/7W7KnP5ae7/HP9/wCCouvN6EvtviqjW4ao4GniRmD3MkC0QA7Qg6gSdSqZ2l21VxGT4tQFw7rbZZG/w2Dja/IK5Y7buKGBBrtpvbWBbTcbPH8zmxBsJBEahc3ofxKpf91ndbzO8/viOCt00KjTStNpNb+9enoGR72mTMPRDGho0Cs1Ck2nh5cM7fE6GiHZwABmIvBtLSHC9ilmx8LnfLgCwWdJAu4ENFyJuJgEEwUbZLQQxhgNHeaM0B+Yk+IAk333Gkp8vM1FClsrFxK9pEamZnQbx57l4EJxQzfWMQLNnQfrqo9eqGNLjoBPnyHNbQkPaLHQ5tNp0hzvMGWj6+iTmyfDg2ue3uXgtTogHBPc+XkS4mSO9lMTki14EdFsZg2tMEFxy5hJyi14IG/XQrS7HRdghxdmJmbidOV1H+O619JjlOq4tZHyzXsT6tEGi1zQNLwG6gwZcTPQJbCCV4VeMaKtmS7v9jmOz4UNOrZH5SQPaFwZdS+xPHw+pTJ3g/mEfT3SuoVxGYuTtSEIWE0AsXsBsRKyQgCLVwvC/I6+v6yoVTC8CWnhx+hTdYvYDYiVWUE+QEwc5h4cY06gqQMXIl0W0ibk2kxpAPnqpVTDcLjgfodQoVXDieB58+B0IS9Mo8bgbauGaWyHfwwDIid+YkOFwZA9FgW93vENgh750zHwt6d0c7cVHktMkcCYm8XuJ8lIp4hrgW1GgtcSTvBk7wenopU09gshYAmq91RwDQHHwuD2mGhrnNIaDBECJN+BCeUGQL6m58+HQQOih4SgBDWiG+IjgJ7ovxMu9lPcYEnQJgCjbrie7u89VB2Vh5eC4d0X9OKm4ypLo37/ADMW6COpWVSgA1rB4qmvJu/981mcNWSyK3MsNgWVS6q9o73h3ENGl/dbzgXDwVHR+F/fHvf3U2myAANAlXavaRoYZ72+I91vIutPS56LZCDnJRXcG6VnOO1mM+LiHNa1nc7v8MQHkeJ3Ph0UB+emxrKjCGFxMWa5xA0J1tIMEJz2ZqNLYJIc133Ylwcc0mfERldru9tnafDsLX5M0tdmJIaBAOSCW2zQ5ttYZpa/oMbjjaxJbI58k5XMrWLxGd5doNw/CBoFa8J26PwwzEUG1iNHEgTG8gtInmFTEStGTBDIkpLgXHJKLtEjtj2hfinNzOFP7tNjRIaDrzvFz5JJTp/xG02SGMu4C8kzAk3K8OLBLqjgMrLMMGZ8t6ddmdmkmTmMd9zm/j1aCS05RbeLQoSjBbcIs23zyNNnVW06Tw5jmOaDnJYSXZicmtomBDmkb5SR73PcSZc5xk2kk6mwTXtBisxawZSB3pBkgu1bZxaNJhtrzZRsCzIw1Tusz+rz3cPVTDZau7Kv0IJCxXpKE0oa69YMa57tAJKo9WqXOLneJxk9d3QWT3tLipLaQ/qd/wAR636BIqbC4w0Fx4AEn2XN6nJqlXZGjHGl7ni9CbYPsxi6vhoP83d353Vh2f8AZfi6kZi1g6uP0WN5YLuOUJPsUsrFdd2f9jw1q1HnlIaPYT7qz7P+zLB04JptceJGb5pb6iK4LLEz5/o0HPMMa539IJ+S6V9lnZzEMrfFe0tBgQdYBmTwXWcL2eoU/CwegTGlRa3wgDySJ5nJUMjjS3PYKFmhJGAhCEACEIQALxzQdV6hAEapheHodOh1ChVMNB/Cfb10Psmy8IlVcU+QE8uZx8x+nBb/APGyL+dp73BulrxrClPw34fQ3H9uih18Px7p/wBp6/qqaZR4A1YGnmdJuOPHeT6n3UrADO51U6Gzf6R+uvVaq7crG0we9UsT/KNT++KY0qYaABoFaEaQGahbX2c3EUnUn6HQjVpGhCmoTE2naBqzlm0OzmJwmZzAHs/EGh0QZBymYI4quYnEPeZe5zjzJMdNy7skO2uymHxEnLkf+JkCfMaFdPB4jT+Yr+65Ms+nv+LOQqFtOuWthviJAtcgOtPLzVu212QxFCSB8Rn4m6jzG5Vp9AEzHeHnziRviT6rrQyxyRuDsyuDi/Mhfh6UObSHhYJfYEFxuB9VbsLQdRZnzNcyA8jITDiO4WukTc5SWmROiVdnMAA8d6XA57gE1CCO6GyJtumYG8qV2sx2QZby25k+IuALQRA0/mGZVlu9P9k/cgOl7ybZnEncBJM+QC34+pcMiA0ARYmRrJGu/wBV7s2i5tL4zjDhDbCzjvEHppwKX4yvla52/dzcdAmXb9ilGwr1rSYAEk2A4k6BSdjYZrKTn1O9YwDBlxN7HdJAtpdWH7PtkfGxHxHDuUr+b/ujpc9AlZ86x43L9stDHqkkNdjfZnhw0PrtD6rrvJvc7gCYAGnRWnB9m8PTENpgdITdC8y5N8nTSS4NNPCsbo0DotoC9QoJBCEIAEIQgAQhCABCEIAEIQgAQhCABCEIAEEIQgDUzDtDswF1tQhAAhCEACEIQAJFtrspQxEktyP/ABNt6jQp6hWjOUXcXRDSapnJNt9j69CXAfEYPvN1Hm3UKr18OHEFwMtMjXXmF9BpDtrsnh8RJLcj/wATYHqNCunh8Sa2yq/uZp9N3icoxuIDg1rJytG/Unf5JUwfFrAC4ZvF+8eQ4C6tu2+x9ehJA+Iz8TZJHmNyRYR/w3SGtPEEcd/I811MeSGSNwdmWUXF+Y346xbTbeI0nvE8uPrquudltkDDYdjPvkS88XHX006KhdgNk/HxPxXCWUr33vPhHONfRdUXG8Qzap6Fwv8ATZ08KWp9wQhC55oBCEIAEIQgAQhCABCEIAEIQgAQhCABCEIAEIQgAQhCABCEIAEIQgAQhCABCEIAEIQgASDbfZfDVu85mV3Fndnz3FCFaMnF3F0Q0nyMtkbLp4emGUmw3U7ySd5O9TUIVSQQhCABCEIAEIQgAQhCABCEIA//2Q=="/>
          <p:cNvSpPr>
            <a:spLocks noChangeAspect="1" noChangeArrowheads="1"/>
          </p:cNvSpPr>
          <p:nvPr/>
        </p:nvSpPr>
        <p:spPr bwMode="auto">
          <a:xfrm>
            <a:off x="346473" y="10585"/>
            <a:ext cx="342900" cy="406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15" name="AutoShape 10" descr="http://images.by.prom.st/16263252_igh0zt_ios7_st__other_mail.ico"/>
          <p:cNvSpPr>
            <a:spLocks noChangeAspect="1" noChangeArrowheads="1"/>
          </p:cNvSpPr>
          <p:nvPr/>
        </p:nvSpPr>
        <p:spPr bwMode="auto">
          <a:xfrm>
            <a:off x="517922" y="213784"/>
            <a:ext cx="342900" cy="406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27" name="Título 3"/>
          <p:cNvSpPr txBox="1">
            <a:spLocks/>
          </p:cNvSpPr>
          <p:nvPr/>
        </p:nvSpPr>
        <p:spPr>
          <a:xfrm>
            <a:off x="895028" y="387117"/>
            <a:ext cx="4893692" cy="466138"/>
          </a:xfrm>
          <a:prstGeom prst="rect">
            <a:avLst/>
          </a:prstGeom>
        </p:spPr>
        <p:txBody>
          <a:bodyPr vert="horz" lIns="91429" tIns="45715" rIns="91429" bIns="45715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2400" b="1" dirty="0" smtClean="0">
                <a:solidFill>
                  <a:schemeClr val="accent3"/>
                </a:solidFill>
                <a:latin typeface="Calibri Light" panose="020F0302020204030204" pitchFamily="34" charset="0"/>
                <a:cs typeface="Microsoft Sans Serif" panose="020B0604020202020204" pitchFamily="34" charset="0"/>
              </a:rPr>
              <a:t>O PLANO DIRETOR – MACRO POLÍTICA</a:t>
            </a:r>
          </a:p>
          <a:p>
            <a:pPr algn="l"/>
            <a:r>
              <a:rPr lang="pt-BR" sz="2400" dirty="0" smtClean="0">
                <a:solidFill>
                  <a:schemeClr val="accent3"/>
                </a:solidFill>
                <a:latin typeface="Calibri Light" panose="020F0302020204030204" pitchFamily="34" charset="0"/>
                <a:cs typeface="Microsoft Sans Serif" panose="020B0604020202020204" pitchFamily="34" charset="0"/>
              </a:rPr>
              <a:t>  </a:t>
            </a:r>
            <a:endParaRPr lang="pt-BR" sz="2400" dirty="0">
              <a:solidFill>
                <a:schemeClr val="accent3"/>
              </a:solidFill>
              <a:latin typeface="Calibri Light" panose="020F0302020204030204" pitchFamily="34" charset="0"/>
              <a:cs typeface="Microsoft Sans Serif" panose="020B0604020202020204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0" y="1103120"/>
            <a:ext cx="10287000" cy="288032"/>
            <a:chOff x="0" y="980728"/>
            <a:chExt cx="10287000" cy="288032"/>
          </a:xfrm>
        </p:grpSpPr>
        <p:sp>
          <p:nvSpPr>
            <p:cNvPr id="18" name="Rectangle 17"/>
            <p:cNvSpPr/>
            <p:nvPr/>
          </p:nvSpPr>
          <p:spPr>
            <a:xfrm>
              <a:off x="895028" y="980728"/>
              <a:ext cx="9391972" cy="288032"/>
            </a:xfrm>
            <a:prstGeom prst="rect">
              <a:avLst/>
            </a:prstGeom>
            <a:ln w="57150" cmpd="sng">
              <a:solidFill>
                <a:schemeClr val="bg1">
                  <a:lumMod val="90000"/>
                </a:schemeClr>
              </a:solidFill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0" y="980728"/>
              <a:ext cx="895028" cy="288032"/>
            </a:xfrm>
            <a:prstGeom prst="rect">
              <a:avLst/>
            </a:prstGeom>
            <a:solidFill>
              <a:schemeClr val="accent4">
                <a:lumMod val="90000"/>
                <a:lumOff val="10000"/>
              </a:schemeClr>
            </a:solidFill>
            <a:ln w="57150" cmpd="sng">
              <a:solidFill>
                <a:srgbClr val="E0E0E0"/>
              </a:solidFill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/>
              </a:endParaRPr>
            </a:p>
          </p:txBody>
        </p:sp>
      </p:grpSp>
      <p:pic>
        <p:nvPicPr>
          <p:cNvPr id="36" name="Picture 4" descr="http://3.bp.blogspot.com/-DAaWWLhlNVM/UZFjHrKsc0I/AAAAAAAAVcY/42CLjv4ZszY/s1600/CAU-BR-logo-03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9804" y="230905"/>
            <a:ext cx="2151782" cy="63150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tângulo 2"/>
          <p:cNvSpPr/>
          <p:nvPr/>
        </p:nvSpPr>
        <p:spPr>
          <a:xfrm>
            <a:off x="636945" y="2420888"/>
            <a:ext cx="894605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800" dirty="0" smtClean="0">
                <a:solidFill>
                  <a:schemeClr val="accent3"/>
                </a:solidFill>
              </a:rPr>
              <a:t>É</a:t>
            </a:r>
            <a:r>
              <a:rPr lang="pt-BR" sz="2800" i="1" dirty="0" smtClean="0">
                <a:solidFill>
                  <a:schemeClr val="accent3"/>
                </a:solidFill>
              </a:rPr>
              <a:t> </a:t>
            </a:r>
            <a:r>
              <a:rPr lang="pt-BR" sz="2800" dirty="0" smtClean="0">
                <a:solidFill>
                  <a:schemeClr val="accent3"/>
                </a:solidFill>
              </a:rPr>
              <a:t>IMPERATIVA A MANUTENÇÃO DO CARÁTER GENERALISTA DOS PLANOS DIRETORES E DE SEU  PAPEL DEFINIDOR DA MACRO POLÍTICA DA GESTÃO DO TERRITÓRIO, DO   DESENVOLVIMENTO URBANO, DO REGRAMENTO DAS RELAÇÕES DINÂMICAS QUANDO DO USO E OCUPAÇÃO DO ESPAÇO URBANO, QUE RESULTAM NA FORMAÇÃO DAS CIDADES E DE SUAS REGIÕES METROPOLITANAS, ONDE ESTAS OCORREREM. </a:t>
            </a:r>
            <a:endParaRPr lang="pt-BR" sz="2800" dirty="0"/>
          </a:p>
        </p:txBody>
      </p:sp>
      <p:sp>
        <p:nvSpPr>
          <p:cNvPr id="4" name="Retângulo de cantos arredondados 3"/>
          <p:cNvSpPr/>
          <p:nvPr/>
        </p:nvSpPr>
        <p:spPr>
          <a:xfrm>
            <a:off x="534682" y="2182597"/>
            <a:ext cx="9162082" cy="4016011"/>
          </a:xfrm>
          <a:prstGeom prst="roundRect">
            <a:avLst/>
          </a:prstGeom>
          <a:solidFill>
            <a:schemeClr val="accent1">
              <a:alpha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/>
          <p:cNvSpPr/>
          <p:nvPr/>
        </p:nvSpPr>
        <p:spPr>
          <a:xfrm>
            <a:off x="208310" y="-53510"/>
            <a:ext cx="652743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7200" dirty="0" smtClean="0"/>
              <a:t>8</a:t>
            </a:r>
            <a:endParaRPr lang="pt-BR" sz="7200" dirty="0"/>
          </a:p>
        </p:txBody>
      </p:sp>
    </p:spTree>
    <p:extLst>
      <p:ext uri="{BB962C8B-B14F-4D97-AF65-F5344CB8AC3E}">
        <p14:creationId xmlns:p14="http://schemas.microsoft.com/office/powerpoint/2010/main" val="1941182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data:image/jpeg;base64,/9j/4AAQSkZJRgABAQAAAQABAAD/2wCEAAkGBxQTEhQUExQWFhQXGBgaFxcXGBcYGBQYFxkaFhgXFxgYHCggGRolHRoXITEhJSkrLi4uGB8zODMvNygtLisBCgoKDg0OGxAQGywkICUsLCwsNCwsLCwsLCwvLCwsLCwsLCwsLCwsLCwsLCwsLCwsLCwsLCwsLCwsLCwsLCwsLP/AABEIAMQBAQMBIgACEQEDEQH/xAAcAAACAgMBAQAAAAAAAAAAAAAABQQGAgMHAQj/xABBEAABAwIDBQYDBgQFBAMBAAABAAIRAyEEEjEFQVFhgQYiMnGRoROxwQdCUpLR8CNicuEUM4KiwkNjsvFTc5MW/8QAGgEAAgMBAQAAAAAAAAAAAAAAAAMBAgQFBv/EACsRAAICAQMCBAYDAQAAAAAAAAABAhEDEiExBEEFIlFxEyNCYcHwMpGx4f/aAAwDAQACEQMRAD8A7ihCEACEIQAIQhAAhC1YirlaSgDahLMNtKdfbqmFOqDoVWMlLgDNCEKwHjiqtje2dGjXfSc10NMFzYdeATLd0TulWLHYgU2OedGgk+QErmXZvZjMVUq1KzJBkkSfFUMk2OogpM5Uxc5NUkdB2dt+hW/y6rCfwk5XflddMg9c6xvYhutGq5vJ4Dh62I91EZh9o4XwOc9o/C74jfyOuPRQsrI+I1/JHUkLnOC+0F7Tlr0gXb8ssd+V36qy7P7X4WpA+JkJ3VBl99PdMWRF1OL4ZYULWysCARcHeLj1CzBVrLHqEIUgCEIQAIQgoAEJTtLtNhKH+biKTeWYE/lElV8/als/OGCo8yQM3w3BoneZgx0VlCT4RDaRdkLCjVDgHNMgrNVJBCEIAEIQgAQhCABCEIAEIQgASja9eSGDr01/fJT8ZiQxt9TMJVge++T5x8vO/wAknLL6SCWMCMgBkH16dLDooppPp3H9vXd19U2csJVXFdiaI1HaP4rfv0KnU6wOhS2tSzOcGtECJ5uN4G6QIvz1WgMcHAAwSdDu8vbT1UqclyBC+0DH/DwxaLmo4Mjlq72B9VE7F4bLhmuvNQl3TRvsAlfb+uamJpUGm4Gn8zyAJ6AepurbSpBjGtGjQGjyAhUk7FPeT+xmBuWFam8xkE8bT5CJB+ei9w9cEubeWkT1Egjlr6Jpg2Q3zP8AZTCOplkrK5imB/drUg7lAd7OAcOgSfEdlMM+fhudSd+EE+7H3V6xdam0fxC2OBvPRLXOw9S2Yjk4HL6PEeis8T7Mh40yjv2BjMOZoVM39JyO6tNiVsods8VQtiaeaPxs+GT5OAg+iub9kPb4Hnym3o6fYhRa7agEVKbXN32j2dLf9ypUkU0SXDNOze3OHqRnzUzz7zfUforDhMcyoJpva8fyuBVSq9ncNVBIpmkZ+5LPbwnolOJ7I1mHNQrAxpmljvztMFWWRkqclyi1dpO2NDBf5rK5/oovLf8A9CAz3VF2h9tP/wAGGngaj/o0fVT27ax+GtVa5zN+doqNI/raZ9Vuw2y8BtCnWqVsIykaYzPq0jkJsSSS2NwJvK048uP6kGty2TKHtL7Uto1PDUZSH/bY2fV8lVfaO2cRX/zq9Wpyc9xH5dPZQi4EktByknLOuWe7POF7C6ShFcIU5N8mDRwWwBYQs2uVip9F/Ztj/i4OmSZIaJ8wIPurYuU/YntCWPpk+FxjyN/1XVlzJqpNGyLtAhCFUkEIQgAQhCABCEIAEIWjHYgU2F3DTz3IboBLtqoX1MrdGi/Cf38ljsdhzW3G53EcFGEht5zP8tD7p/g6GRgbv3+axJa5WVW7NxWqvUytJieA4k2A6mAtkrU7vPHBt/8AUdB0F+oTy57h6WVoBudSeJNyfVbDr5X8ihQ9p1ctJ381rc9esSggo+yKLq+0HVXAgS6oMwI7oGSnEjTQ9Crm/jG75blFwWKzH4j8rS6GNGml4Em+oWjH4tzhUYNAQyRmmTOaYFrDd+IaJTYlbG/ZNM5S4iHPcTBEb4H75p7WeKbCdzR6wFCwNAAsaNGj5CPmstvPilEeJwHl976R1TsS2sZHgQVHlxLnXJ1/fBYoQmlhvsPGGfhu0+7yjUfonarGyac1mcpPoCPqrFiamVpO+LeZsPdAC3KMziAILjy07v0UfEPylsC5MdLkn2PqpOgjkoze9U5Nb7uP6NH5lkbsWxL2zxnw8M5u+oQwf+TvPugpHtvENwuw3zZ2KOS2pFUZSQP/AK2uK2dt6xqYilQaJ0/NUcAPQAHqk/2x1c1XC4NhhlGnncAJMu7lO3k135k7BFOSsouWzl7gJMGRukQY5gLwFTxhWAjMbXzA2O8CLayNFicQ0Whp4wIm5BvrcH1AXX1+iFURYWMKTiMUHCA20kidRJ5W0gdFGBVlfcC7/ZJj/h4wtmzx7tP6Er6CBXy12ZxXwsVRfwcB+bu/VfT2Bq5qbTxCxdQqlZoxPY3oQhIGAhCEACEIQAIQhAAkG2qxe8U26NueEpzi64YxzjuHvuVYDnQZHj3zx/fqs+eVLSQyXsumalTO77vz3fvknZCjYRgptay8m+mp89LKVCiEaW5KMHOgTw3ceAHmvKVOBfXU+Z1Q4S4Dc25893pr6LYSrgYlI+0lSQ2mDl3mZi/d1HLN6p4DcKt41wqViTGUEy47gLRMxGVrjpv1UMiT2NdUXYze1pc5ou78cWOhhrYOtumOFol1SkHEkjNUMkzJjKCN0CPVYPcH5yBeo8MucwjeAQNBa1xexU/ZRkveRAnKDABytt+nok9xXLHeAbqeg6fv2WG2ac0nfy3HTjyWmjtem0Ad70XmL2pScxzQSSQR4SNRGpELZFUhyESEIDZgaSQJ4TaVIDjYWEMmoRaIbzm5Py91N2i/wtHn6f3I9FLYwAADQCB0VV7Z7SFOlUM95xDGRMgi5cI4X9ApUHNqEeXsVk6VkTG9qaAlkmYcCQLAxpPGUx2G6aDXFwcTBJBm4AF+gC5QSt2Fx9SnIY9zQQQYOoNtF08vg8dPy3v9/wB2Mi6jfctPZemcRtF9YiWtLndBDKftfoud9rMS/FYzE1i85C+aYGmRgyAzoLNn/VKuOxNujC4bFBrXOrPpkUjbUNIaCSZmTMrlDmub3XSCNQZlZMXSZMUnrVF1NOJtxlANNnAjzBO8XHSeqjheoC2JUip4sl5K9Kkg9a7eNy+muxWN+LhabuIB9V8yruH2MbQzYb4ZN2kj3kexCy9Stkx2J70dIQhCxjwQhCABCEIAEIWrE1gxpcdwRwAq2xWzPFObC7tLncL/ALutOz6Qc8vPhbfr6n57lok5S4zneel0xfSDWNpCJdEi0x5EQ4DeOErGvPK3++hHJls9pc51R0SbNsAQ3gd/7Km1KgaCTuWMhrQOFgoheXOAjSCfO8W9+gTrSLEqj4b6m58/7adEqxVR1SqBTflDDEiHCdXBwBlpsADEeIHVS9o4r4dMvmDDokEybkSBeIE9Cl+zcHkzuIIfUMNLgMwESdCYE5jAMaGJNwgYvrQypU4Ahvynq6PRVvDVYY95J4CBBGbujLm1IAcepTnbTg2k1gtInQmwgAQL6keUJRlAFNgAh7i45gN9gQRFy0Hwwb7hquTFze5hIabXNNriJhpzVSTH4RqPRNAz4dECwMRbibmPdLw3OW2Bzvm1hkZoDABcLOAkbtyb4rCioA1wBAMjkYInzuVWLplYipCl1NmEeF3r+z7Qo78O9urbcR+gmPVaVkixqkjBeEILh047vVeqydkjvB7ZERUsQNdzo+RXM+1m0/i1iJ7rJaOZmXnqfkFYNvY34VIkeI2b57z0CoRK7HhmDd5X7L8/vuZOpn9J6vFi+4s4DzME+XFRy4/uV2UjGS5WrE4ZlQQ9oPPePI7lIwuGLqdR2uQNn/VI15fVQRVMhVpS2JuhZiuz5Emm7NwBsR+vDck78M4AlzSI42/e/wBFdWunRa8TRa8Q8T8x5FZMnS3vEasnqUkBepzjdhECaZzcjE9NxSd7SDBBBGoNiskoSjyi6aZiuj/Yvj8mIfTnxQ76H6LnCsPYPGfCxtI7nEt9bj3ASMyuDGQdSPplC10Hy0HiAti5xqBCEIAEIQgASfa9XM9tMaC7o18k0xFUMaXHQBVd/el7pzOMjh8tyRnnSohk/BMD6mY+Fm/Qcen9lPwgzFzyIkwL2IFpiSOo1nRR20i1jaY8ToLjwB6GOojVMadMNAA0CIRpEo0YhwAJO4c/Qc1hTpw2fvam+h9d1h0RXMuDdw7x+nvfoFhtGuKTM1p3ZjlDjuE7kMBRtZ5q1GUQLTDgWNIcIzS0m4IHlv4XYNBLhrY5RN7C7jJ8o6DioWyKENLxma55gNc6S25k6CDYk2GgmTdMqJDZfq1rY10AuT529gq8gJtv1i+sGAW0Dp0I5b7uIPlyUGs4F1R24N+GzSBPd1DuTuBubqbh8M/4zi8Ab+M21Mc3O9FltGlD2uyDKO+4wNW6XjXUdVSXImW4bLo9938gDG26uI66pps/CNeHvcJJcQCCQcrO7YgzEhx6pZggGUMwkl0uuBJLtAY3kx6qx4OhkY1n4QB5wNVMEWgrFuMmkRBflO8tDmidxIIdzm6108XNwAf6TP8AtMO9k1xeMp0hNR7WD+YgfPVRWU8PiBLcj+bYkTuJFxYhXcPQs4kdwpv1jN6O+hUWrshv3CWn29N/WVOOyI8L3ET4anfEbwJ0S3tfiRhqBcxzg93daJkSRc97SBw5KcWKc5qMeWVa0q2c/wC0mLz1S2ZawloPHidOPySqmwkgAHpBNuSJUdtYl3DmNQRvXs8eNQgorsc2UtTtk04TK3vMdAMklkcRrNhcW5LxuBc68ZBlzNmSXXi0aHXWNFO2fj6tX+E+oC0EHLUBObdBI1AHevwCeYLZ7XNG4TZsXAH3jOpPFVlkceSyjfAowAdRZVZlD2vDAdWuk2AYIMkE+yRV8NAJJgyQWxdpHG9grrtTBiHPpyIO/wAQaIEHlN/JV3atABrXCAdIDT3gScxJ3wYHkQoxzT39SZKhTh6+U3uL25xr8lte0zcQdY89FlV2c8NzOpua3ibA8odc9FsqVc9QEj8M75m0jfwTrXYoaQN61YnDMqCHtB57x5FTjTGWoOGnRxH0UYKKUlTDgrW1dk/CGdrpbMX1E/NQsFXyVGO/C5rvykFM+0mKktpDd3nf8R8z6JOAuVmUdbUeDRG63Pqbs7ifiYdjuQTNUr7Ksd8TBsBMkNAPmLH5K6rjtU6NyBCEKABCFrxFYMaST/fkgBXtqtmc2mNNXfQLRgKAfU4tZ5H33/2UbOSHPPiebf8Aoi4/RO9m4fIwcTcrIvPKyvJJNMSHQJGhi4nmvHOABJ0AlZwtdS5DdwufoPW/RaCxrp04EmxOvmd3QQOiUY6qKzxRc3MJgkZgWkSC5r223EFpib66J1inQ0xBd90EgS7cATvSHZGCfSa57x/Fe4taHXIm9902JMWseKq0BurPzOO++VpuL/fO48BPIqF2qxvw8C8N/wCpDGzaQ7U/lDj1UuvTymO83N/DbILgPxOPGZHrwlVn7QsRL6NBm4TAsAXd1u8aAG3MWKXVFZuosn9jHPND4lRzi57jGYkkNYSxok7pk9Ux2k8kNaDBc4C2sDX6LXhKIYxrAbNAHssMrjWBjutbqdJJOnSPRLYuqVDBjMz6bN05j5MuP9xYp+19pMw9J1WoYA05k6AKLsZsvqO4ZWDp3nf+QH+lUztxtg1axptg0qctN9X3LnRwGl+fFOxrYbHgQ4/ajqzy+o4unfoIPhA5CbBGGe+m9tRji0s3A2JBNonlp9NNNOmwAEw4bi0AZgdxAvYkGOGilVaTtQd+m883RPrxcbHUsJOrbHxwrUWVAZkX3XGtty5p252t8fEENPcp91vAn7zvW3ROtm7R/wALs17v+pUe4Mn8UAOPSD6KhuK6/hWDd5X7L8mTqp7aTyUvdY3N5TB7SDBBB4Gyh4kX0/uu4jExzsx4DntDjBywA2QRBBl2oDQZVppYwZZlznQGjjaQAAOp6KsspspYUOJIrPPcgwcujg7+U39ltwG1ocHscKbsxgGYaA23eM5t4iFnyQ17oZF0O6W1Gk5HAw4wS4kwBaDPK3JKNtYgNzgS29mtuwy4HLJ4QD1Wp1WS4ggvgOA8ZcXGSIaIDhJJlQRj++TfIJLWPh4lwjvAiDMQiONJ2iXI0bVxlSs4ue6dwA0G+Ao1Cg4OaY+8LiNeHnyTB3wXuaS11E5hnc3vU8u8tB7wOlpIQ0MD35TnYwkh8QXCIbYaXn2Tk6VUUZrfUBNSdZIb63+qi4isGNc92jQT6bhzWTNOZMpJ2jxWlMebvoPr6Jeafw4NkwWpiV9Quc5zvE4yeXLoLdEQvGoXKNB137EsfZ9M7nGPJ1/nK66vnv7KMd8PGZdzh8j/AHX0GCufmVTZqxu4nqEISi4JRtx0wJtHKx4pq90Ak7kixNYElzrtnTmbRe3JKyvavUDTgaJc5gJmDv4b/krIEiwW2gXQQGA2Fok7+9oBYjnCb4fENeJaZCrjjpQVRnUfAJO5YYRpyy7U3N5idwXlXvODd2p/RZYp5DTly5tG5jAk6SmgJ9qO+NVZSaAQDdwcQWRcgtykOBiPUSN892vdHhGRgEaxc9BA6Fadn4T4Ye4iHvMQYN/MWIkzoDxusqVaJLe8AcrRIGc6uPnMoA2UKxjKRGUe3kdPcc1zQP8A8RtF9QElrXOdHFtPutHqAfVdB27tIU8LUrTAy92bXd3W28yFTOw2GGWpUmZOQHkzUe8dEmYrJu0jXX29Vc4lgY1swAbk2Jknd5JpsLaxqioXgDJGnCDJ15OUfaWwnS51IxMyyNZmcp3TfVStj7LNNjabjLqjxm5DUtH+lpvxcUhXZRarLDQqfBwjnmA4Mc8z+J0uj1MLkLcRmLjMuIdMgku3908zbquwdpKZ/wAJWAich1sBF5NxYLi/xjME7tAIn9xpotceDQMqTmtADRE3iZJA3xu1II/lUjPma0GIceHAWcNIJmN0dQlTHvnLlbJLfFBGhMAbtd3PyW5tZ1iWgWnU2JPhF7i030TMcHOSiu5DaStkra+MNQ06bdGCABvc7xHzmB0Uk4Vs06J0b36rgNLXEnyNufJQtmMguquBysvMxc2G8H0vot9S7Wg5s9dwLg2TDJsGsGttBfRemjBQioR4X7/05rlqbkyHtEvc4VHNcGu8BIIBa2wDTvhQy0SLLqz9i4fFOoFr5p0BlNAiLR95pgtJhszqAudbe2e+jVeH0jSBLiwajLNsrrzAUdP1Mcnl4YZMbjuKcS82Op0uZMAcNAFobWM3v56f2WOHJqVHGTkFgNxN5Pn+oUo0RFtVrTVCmj3AbSfRdmafPn5jeF7tGoHOc8Ny5oMcHGZjfG/qtLaEESba2UjNnqOdDRM+OTA0tBUUrsntRHwlQ6RPDjPDyUuq4k5Rc6uI05dBb0XraeraYgn7xFx5R4Qio8NbkZ/qdxPAckAR9oYwAZ3WaxgEDg35kkk+ZVIqVS4lzvE4yeXLponHaXFyW0huhz/+I+vQJKVzupnctK4Q/GqVnrULwL1Zy417MYv4eKou/mg+Tu79Qvp7AVc1Np4hfJzHEEEai48xcL6d7HYz4mGY7kPe6x9St0x+J7UPEIQso4gbVrw2AoIwgfSc0RnMGJieNyN9/ZNK+HngeR+hUCrhtwseB/cHebJM09VgJzgHsABlrQe6BuME3O+CY5wU+2NQLKeZ3idczaVpZiSCM4mON4366jdxUqpiWuyjdN/IbrbifqiMkTdm3CUyJc4d5xk8uASjalU1cQyi0S2CHkgECRfWQbbokEcCnFeocjiwBzoOUbidyg7OoZA58Ok91ocA2xM6RPiJ8RJAGquQbsQ+NLxDW75cbEnyFp5lRKo7waQPhtGhEg5fEYjUyALg3HMLfWq5QSDp3Wj8R1cRcSbngtNBmUSRAEOdrFiRTGp396JtAQBH29SZiKfwX1HUiCCSWy0nhOkSeINlU6vZLE0u/h35hxpPieeRxj5q5bSpOc1tOGvDiDVBguAJHeDSRAFzPEDW69wOx6bQ0MlkAGWHISIhsxa93HzUOCZWUFIozdt4qi7LWZmP8zTTcesR7JlsntXQNUOq5qeVpAzCQHOIB7zeTd/4irbi6D2tOZzKjALio0fMW9QqxXwODqCX0amHJMTThzfQA/8AilOKTKaZLhl0p1GVWd1wexw1BkEEcQua7e7CVmuc6gA9hNr94DmDr04Kf/8AyzwS7C4gOOohxpv65T56wvBtnaOGP8Vpe3/uMn0qUz85TE6La2uUVqhsevmyfBeTYFsGx3ngJ/VRcQw5vhgXBiOenr9Vd8T28mi8fCcyqRDSHNcyTaZkGwk6blUdk0vFVd4WA34uOg8/1XY8MxbPK/ZGfPkTqKJDqAa6nRzgAAPqE3bNjF/LkLhWXsZQNQV8Qw0zXMspNdoxoi5aLgH6c1WW6Na5xD8Q9uY/hYTEdbFMu3Gahiafwm/Caym0U3M7pcBM94axp/7W7KnP5ae7/HP9/wCCouvN6EvtviqjW4ao4GniRmD3MkC0QA7Qg6gSdSqZ2l21VxGT4tQFw7rbZZG/w2Dja/IK5Y7buKGBBrtpvbWBbTcbPH8zmxBsJBEahc3ofxKpf91ndbzO8/viOCt00KjTStNpNb+9enoGR72mTMPRDGho0Cs1Ck2nh5cM7fE6GiHZwABmIvBtLSHC9ilmx8LnfLgCwWdJAu4ENFyJuJgEEwUbZLQQxhgNHeaM0B+Yk+IAk333Gkp8vM1FClsrFxK9pEamZnQbx57l4EJxQzfWMQLNnQfrqo9eqGNLjoBPnyHNbQkPaLHQ5tNp0hzvMGWj6+iTmyfDg2ue3uXgtTogHBPc+XkS4mSO9lMTki14EdFsZg2tMEFxy5hJyi14IG/XQrS7HRdghxdmJmbidOV1H+O619JjlOq4tZHyzXsT6tEGi1zQNLwG6gwZcTPQJbCCV4VeMaKtmS7v9jmOz4UNOrZH5SQPaFwZdS+xPHw+pTJ3g/mEfT3SuoVxGYuTtSEIWE0AsXsBsRKyQgCLVwvC/I6+v6yoVTC8CWnhx+hTdYvYDYiVWUE+QEwc5h4cY06gqQMXIl0W0ibk2kxpAPnqpVTDcLjgfodQoVXDieB58+B0IS9Mo8bgbauGaWyHfwwDIid+YkOFwZA9FgW93vENgh750zHwt6d0c7cVHktMkcCYm8XuJ8lIp4hrgW1GgtcSTvBk7wenopU09gshYAmq91RwDQHHwuD2mGhrnNIaDBECJN+BCeUGQL6m58+HQQOih4SgBDWiG+IjgJ7ovxMu9lPcYEnQJgCjbrie7u89VB2Vh5eC4d0X9OKm4ypLo37/ADMW6COpWVSgA1rB4qmvJu/981mcNWSyK3MsNgWVS6q9o73h3ENGl/dbzgXDwVHR+F/fHvf3U2myAANAlXavaRoYZ72+I91vIutPS56LZCDnJRXcG6VnOO1mM+LiHNa1nc7v8MQHkeJ3Ph0UB+emxrKjCGFxMWa5xA0J1tIMEJz2ZqNLYJIc133Ylwcc0mfERldru9tnafDsLX5M0tdmJIaBAOSCW2zQ5ttYZpa/oMbjjaxJbI58k5XMrWLxGd5doNw/CBoFa8J26PwwzEUG1iNHEgTG8gtInmFTEStGTBDIkpLgXHJKLtEjtj2hfinNzOFP7tNjRIaDrzvFz5JJTp/xG02SGMu4C8kzAk3K8OLBLqjgMrLMMGZ8t6ddmdmkmTmMd9zm/j1aCS05RbeLQoSjBbcIs23zyNNnVW06Tw5jmOaDnJYSXZicmtomBDmkb5SR73PcSZc5xk2kk6mwTXtBisxawZSB3pBkgu1bZxaNJhtrzZRsCzIw1Tusz+rz3cPVTDZau7Kv0IJCxXpKE0oa69YMa57tAJKo9WqXOLneJxk9d3QWT3tLipLaQ/qd/wAR636BIqbC4w0Fx4AEn2XN6nJqlXZGjHGl7ni9CbYPsxi6vhoP83d353Vh2f8AZfi6kZi1g6uP0WN5YLuOUJPsUsrFdd2f9jw1q1HnlIaPYT7qz7P+zLB04JptceJGb5pb6iK4LLEz5/o0HPMMa539IJ+S6V9lnZzEMrfFe0tBgQdYBmTwXWcL2eoU/CwegTGlRa3wgDySJ5nJUMjjS3PYKFmhJGAhCEACEIQALxzQdV6hAEapheHodOh1ChVMNB/Cfb10Psmy8IlVcU+QE8uZx8x+nBb/APGyL+dp73BulrxrClPw34fQ3H9uih18Px7p/wBp6/qqaZR4A1YGnmdJuOPHeT6n3UrADO51U6Gzf6R+uvVaq7crG0we9UsT/KNT++KY0qYaABoFaEaQGahbX2c3EUnUn6HQjVpGhCmoTE2naBqzlm0OzmJwmZzAHs/EGh0QZBymYI4quYnEPeZe5zjzJMdNy7skO2uymHxEnLkf+JkCfMaFdPB4jT+Yr+65Ms+nv+LOQqFtOuWthviJAtcgOtPLzVu212QxFCSB8Rn4m6jzG5Vp9AEzHeHnziRviT6rrQyxyRuDsyuDi/Mhfh6UObSHhYJfYEFxuB9VbsLQdRZnzNcyA8jITDiO4WukTc5SWmROiVdnMAA8d6XA57gE1CCO6GyJtumYG8qV2sx2QZby25k+IuALQRA0/mGZVlu9P9k/cgOl7ybZnEncBJM+QC34+pcMiA0ARYmRrJGu/wBV7s2i5tL4zjDhDbCzjvEHppwKX4yvla52/dzcdAmXb9ilGwr1rSYAEk2A4k6BSdjYZrKTn1O9YwDBlxN7HdJAtpdWH7PtkfGxHxHDuUr+b/ujpc9AlZ86x43L9stDHqkkNdjfZnhw0PrtD6rrvJvc7gCYAGnRWnB9m8PTENpgdITdC8y5N8nTSS4NNPCsbo0DotoC9QoJBCEIAEIQgAQhCABCEIAEIQgAQhCABCEIAEEIQgDUzDtDswF1tQhAAhCEACEIQAJFtrspQxEktyP/ABNt6jQp6hWjOUXcXRDSapnJNt9j69CXAfEYPvN1Hm3UKr18OHEFwMtMjXXmF9BpDtrsnh8RJLcj/wATYHqNCunh8Sa2yq/uZp9N3icoxuIDg1rJytG/Unf5JUwfFrAC4ZvF+8eQ4C6tu2+x9ehJA+Iz8TZJHmNyRYR/w3SGtPEEcd/I811MeSGSNwdmWUXF+Y346xbTbeI0nvE8uPrquudltkDDYdjPvkS88XHX006KhdgNk/HxPxXCWUr33vPhHONfRdUXG8Qzap6Fwv8ATZ08KWp9wQhC55oBCEIAEIQgAQhCABCEIAEIQgAQhCABCEIAEIQgAQhCABCEIAEIQgAQhCABCEIAEIQgASDbfZfDVu85mV3Fndnz3FCFaMnF3F0Q0nyMtkbLp4emGUmw3U7ySd5O9TUIVSQQhCABCEIAEIQgAQhCABCEIA//2Q=="/>
          <p:cNvSpPr>
            <a:spLocks noChangeAspect="1" noChangeArrowheads="1"/>
          </p:cNvSpPr>
          <p:nvPr/>
        </p:nvSpPr>
        <p:spPr bwMode="auto">
          <a:xfrm>
            <a:off x="175022" y="-192614"/>
            <a:ext cx="342900" cy="406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9" name="AutoShape 4" descr="data:image/jpeg;base64,/9j/4AAQSkZJRgABAQAAAQABAAD/2wCEAAkGBxQTEhQUExQWFhQXGBgaFxcXGBcYGBQYFxkaFhgXFxgYHCggGRolHRoXITEhJSkrLi4uGB8zODMvNygtLisBCgoKDg0OGxAQGywkICUsLCwsNCwsLCwsLCwvLCwsLCwsLCwsLCwsLCwsLCwsLCwsLCwsLCwsLCwsLCwsLCwsLP/AABEIAMQBAQMBIgACEQEDEQH/xAAcAAACAgMBAQAAAAAAAAAAAAAABQQGAgMHAQj/xABBEAABAwIDBQYDBgQFBAMBAAABAAIRAyEEEjEFQVFhgQYiMnGRoROxwQdCUpLR8CNicuEUM4KiwkNjsvFTc5MW/8QAGgEAAgMBAQAAAAAAAAAAAAAAAAMBAgQFBv/EACsRAAICAQMCBAYDAQAAAAAAAAABAhEDEiExBEEFIlFxEyNCYcHwMpGx4f/aAAwDAQACEQMRAD8A7ihCEACEIQAIQhAAhC1YirlaSgDahLMNtKdfbqmFOqDoVWMlLgDNCEKwHjiqtje2dGjXfSc10NMFzYdeATLd0TulWLHYgU2OedGgk+QErmXZvZjMVUq1KzJBkkSfFUMk2OogpM5Uxc5NUkdB2dt+hW/y6rCfwk5XflddMg9c6xvYhutGq5vJ4Dh62I91EZh9o4XwOc9o/C74jfyOuPRQsrI+I1/JHUkLnOC+0F7Tlr0gXb8ssd+V36qy7P7X4WpA+JkJ3VBl99PdMWRF1OL4ZYULWysCARcHeLj1CzBVrLHqEIUgCEIQAIQgoAEJTtLtNhKH+biKTeWYE/lElV8/als/OGCo8yQM3w3BoneZgx0VlCT4RDaRdkLCjVDgHNMgrNVJBCEIAEIQgAQhCABCEIAEIQgASja9eSGDr01/fJT8ZiQxt9TMJVge++T5x8vO/wAknLL6SCWMCMgBkH16dLDooppPp3H9vXd19U2csJVXFdiaI1HaP4rfv0KnU6wOhS2tSzOcGtECJ5uN4G6QIvz1WgMcHAAwSdDu8vbT1UqclyBC+0DH/DwxaLmo4Mjlq72B9VE7F4bLhmuvNQl3TRvsAlfb+uamJpUGm4Gn8zyAJ6AepurbSpBjGtGjQGjyAhUk7FPeT+xmBuWFam8xkE8bT5CJB+ei9w9cEubeWkT1Egjlr6Jpg2Q3zP8AZTCOplkrK5imB/drUg7lAd7OAcOgSfEdlMM+fhudSd+EE+7H3V6xdam0fxC2OBvPRLXOw9S2Yjk4HL6PEeis8T7Mh40yjv2BjMOZoVM39JyO6tNiVsods8VQtiaeaPxs+GT5OAg+iub9kPb4Hnym3o6fYhRa7agEVKbXN32j2dLf9ypUkU0SXDNOze3OHqRnzUzz7zfUforDhMcyoJpva8fyuBVSq9ncNVBIpmkZ+5LPbwnolOJ7I1mHNQrAxpmljvztMFWWRkqclyi1dpO2NDBf5rK5/oovLf8A9CAz3VF2h9tP/wAGGngaj/o0fVT27ax+GtVa5zN+doqNI/raZ9Vuw2y8BtCnWqVsIykaYzPq0jkJsSSS2NwJvK048uP6kGty2TKHtL7Uto1PDUZSH/bY2fV8lVfaO2cRX/zq9Wpyc9xH5dPZQi4EktByknLOuWe7POF7C6ShFcIU5N8mDRwWwBYQs2uVip9F/Ztj/i4OmSZIaJ8wIPurYuU/YntCWPpk+FxjyN/1XVlzJqpNGyLtAhCFUkEIQgAQhCABCEIAEIWjHYgU2F3DTz3IboBLtqoX1MrdGi/Cf38ljsdhzW3G53EcFGEht5zP8tD7p/g6GRgbv3+axJa5WVW7NxWqvUytJieA4k2A6mAtkrU7vPHBt/8AUdB0F+oTy57h6WVoBudSeJNyfVbDr5X8ihQ9p1ctJ381rc9esSggo+yKLq+0HVXAgS6oMwI7oGSnEjTQ9Crm/jG75blFwWKzH4j8rS6GNGml4Em+oWjH4tzhUYNAQyRmmTOaYFrDd+IaJTYlbG/ZNM5S4iHPcTBEb4H75p7WeKbCdzR6wFCwNAAsaNGj5CPmstvPilEeJwHl976R1TsS2sZHgQVHlxLnXJ1/fBYoQmlhvsPGGfhu0+7yjUfonarGyac1mcpPoCPqrFiamVpO+LeZsPdAC3KMziAILjy07v0UfEPylsC5MdLkn2PqpOgjkoze9U5Nb7uP6NH5lkbsWxL2zxnw8M5u+oQwf+TvPugpHtvENwuw3zZ2KOS2pFUZSQP/AK2uK2dt6xqYilQaJ0/NUcAPQAHqk/2x1c1XC4NhhlGnncAJMu7lO3k135k7BFOSsouWzl7gJMGRukQY5gLwFTxhWAjMbXzA2O8CLayNFicQ0Whp4wIm5BvrcH1AXX1+iFURYWMKTiMUHCA20kidRJ5W0gdFGBVlfcC7/ZJj/h4wtmzx7tP6Er6CBXy12ZxXwsVRfwcB+bu/VfT2Bq5qbTxCxdQqlZoxPY3oQhIGAhCEACEIQAIQhAAkG2qxe8U26NueEpzi64YxzjuHvuVYDnQZHj3zx/fqs+eVLSQyXsumalTO77vz3fvknZCjYRgptay8m+mp89LKVCiEaW5KMHOgTw3ceAHmvKVOBfXU+Z1Q4S4Dc25893pr6LYSrgYlI+0lSQ2mDl3mZi/d1HLN6p4DcKt41wqViTGUEy47gLRMxGVrjpv1UMiT2NdUXYze1pc5ou78cWOhhrYOtumOFol1SkHEkjNUMkzJjKCN0CPVYPcH5yBeo8MucwjeAQNBa1xexU/ZRkveRAnKDABytt+nok9xXLHeAbqeg6fv2WG2ac0nfy3HTjyWmjtem0Ad70XmL2pScxzQSSQR4SNRGpELZFUhyESEIDZgaSQJ4TaVIDjYWEMmoRaIbzm5Py91N2i/wtHn6f3I9FLYwAADQCB0VV7Z7SFOlUM95xDGRMgi5cI4X9ApUHNqEeXsVk6VkTG9qaAlkmYcCQLAxpPGUx2G6aDXFwcTBJBm4AF+gC5QSt2Fx9SnIY9zQQQYOoNtF08vg8dPy3v9/wB2Mi6jfctPZemcRtF9YiWtLndBDKftfoud9rMS/FYzE1i85C+aYGmRgyAzoLNn/VKuOxNujC4bFBrXOrPpkUjbUNIaCSZmTMrlDmub3XSCNQZlZMXSZMUnrVF1NOJtxlANNnAjzBO8XHSeqjheoC2JUip4sl5K9Kkg9a7eNy+muxWN+LhabuIB9V8yruH2MbQzYb4ZN2kj3kexCy9Stkx2J70dIQhCxjwQhCABCEIAEIWrE1gxpcdwRwAq2xWzPFObC7tLncL/ALutOz6Qc8vPhbfr6n57lok5S4zneel0xfSDWNpCJdEi0x5EQ4DeOErGvPK3++hHJls9pc51R0SbNsAQ3gd/7Km1KgaCTuWMhrQOFgoheXOAjSCfO8W9+gTrSLEqj4b6m58/7adEqxVR1SqBTflDDEiHCdXBwBlpsADEeIHVS9o4r4dMvmDDokEybkSBeIE9Cl+zcHkzuIIfUMNLgMwESdCYE5jAMaGJNwgYvrQypU4Ahvynq6PRVvDVYY95J4CBBGbujLm1IAcepTnbTg2k1gtInQmwgAQL6keUJRlAFNgAh7i45gN9gQRFy0Hwwb7hquTFze5hIabXNNriJhpzVSTH4RqPRNAz4dECwMRbibmPdLw3OW2Bzvm1hkZoDABcLOAkbtyb4rCioA1wBAMjkYInzuVWLplYipCl1NmEeF3r+z7Qo78O9urbcR+gmPVaVkixqkjBeEILh047vVeqydkjvB7ZERUsQNdzo+RXM+1m0/i1iJ7rJaOZmXnqfkFYNvY34VIkeI2b57z0CoRK7HhmDd5X7L8/vuZOpn9J6vFi+4s4DzME+XFRy4/uV2UjGS5WrE4ZlQQ9oPPePI7lIwuGLqdR2uQNn/VI15fVQRVMhVpS2JuhZiuz5Emm7NwBsR+vDck78M4AlzSI42/e/wBFdWunRa8TRa8Q8T8x5FZMnS3vEasnqUkBepzjdhECaZzcjE9NxSd7SDBBBGoNiskoSjyi6aZiuj/Yvj8mIfTnxQ76H6LnCsPYPGfCxtI7nEt9bj3ASMyuDGQdSPplC10Hy0HiAti5xqBCEIAEIQgASfa9XM9tMaC7o18k0xFUMaXHQBVd/el7pzOMjh8tyRnnSohk/BMD6mY+Fm/Qcen9lPwgzFzyIkwL2IFpiSOo1nRR20i1jaY8ToLjwB6GOojVMadMNAA0CIRpEo0YhwAJO4c/Qc1hTpw2fvam+h9d1h0RXMuDdw7x+nvfoFhtGuKTM1p3ZjlDjuE7kMBRtZ5q1GUQLTDgWNIcIzS0m4IHlv4XYNBLhrY5RN7C7jJ8o6DioWyKENLxma55gNc6S25k6CDYk2GgmTdMqJDZfq1rY10AuT529gq8gJtv1i+sGAW0Dp0I5b7uIPlyUGs4F1R24N+GzSBPd1DuTuBubqbh8M/4zi8Ab+M21Mc3O9FltGlD2uyDKO+4wNW6XjXUdVSXImW4bLo9938gDG26uI66pps/CNeHvcJJcQCCQcrO7YgzEhx6pZggGUMwkl0uuBJLtAY3kx6qx4OhkY1n4QB5wNVMEWgrFuMmkRBflO8tDmidxIIdzm6108XNwAf6TP8AtMO9k1xeMp0hNR7WD+YgfPVRWU8PiBLcj+bYkTuJFxYhXcPQs4kdwpv1jN6O+hUWrshv3CWn29N/WVOOyI8L3ET4anfEbwJ0S3tfiRhqBcxzg93daJkSRc97SBw5KcWKc5qMeWVa0q2c/wC0mLz1S2ZawloPHidOPySqmwkgAHpBNuSJUdtYl3DmNQRvXs8eNQgorsc2UtTtk04TK3vMdAMklkcRrNhcW5LxuBc68ZBlzNmSXXi0aHXWNFO2fj6tX+E+oC0EHLUBObdBI1AHevwCeYLZ7XNG4TZsXAH3jOpPFVlkceSyjfAowAdRZVZlD2vDAdWuk2AYIMkE+yRV8NAJJgyQWxdpHG9grrtTBiHPpyIO/wAQaIEHlN/JV3atABrXCAdIDT3gScxJ3wYHkQoxzT39SZKhTh6+U3uL25xr8lte0zcQdY89FlV2c8NzOpua3ibA8odc9FsqVc9QEj8M75m0jfwTrXYoaQN61YnDMqCHtB57x5FTjTGWoOGnRxH0UYKKUlTDgrW1dk/CGdrpbMX1E/NQsFXyVGO/C5rvykFM+0mKktpDd3nf8R8z6JOAuVmUdbUeDRG63Pqbs7ifiYdjuQTNUr7Ksd8TBsBMkNAPmLH5K6rjtU6NyBCEKABCFrxFYMaST/fkgBXtqtmc2mNNXfQLRgKAfU4tZ5H33/2UbOSHPPiebf8Aoi4/RO9m4fIwcTcrIvPKyvJJNMSHQJGhi4nmvHOABJ0AlZwtdS5DdwufoPW/RaCxrp04EmxOvmd3QQOiUY6qKzxRc3MJgkZgWkSC5r223EFpib66J1inQ0xBd90EgS7cATvSHZGCfSa57x/Fe4taHXIm9902JMWseKq0BurPzOO++VpuL/fO48BPIqF2qxvw8C8N/wCpDGzaQ7U/lDj1UuvTymO83N/DbILgPxOPGZHrwlVn7QsRL6NBm4TAsAXd1u8aAG3MWKXVFZuosn9jHPND4lRzi57jGYkkNYSxok7pk9Ux2k8kNaDBc4C2sDX6LXhKIYxrAbNAHssMrjWBjutbqdJJOnSPRLYuqVDBjMz6bN05j5MuP9xYp+19pMw9J1WoYA05k6AKLsZsvqO4ZWDp3nf+QH+lUztxtg1axptg0qctN9X3LnRwGl+fFOxrYbHgQ4/ajqzy+o4unfoIPhA5CbBGGe+m9tRji0s3A2JBNonlp9NNNOmwAEw4bi0AZgdxAvYkGOGilVaTtQd+m883RPrxcbHUsJOrbHxwrUWVAZkX3XGtty5p252t8fEENPcp91vAn7zvW3ROtm7R/wALs17v+pUe4Mn8UAOPSD6KhuK6/hWDd5X7L8mTqp7aTyUvdY3N5TB7SDBBB4Gyh4kX0/uu4jExzsx4DntDjBywA2QRBBl2oDQZVppYwZZlznQGjjaQAAOp6KsspspYUOJIrPPcgwcujg7+U39ltwG1ocHscKbsxgGYaA23eM5t4iFnyQ17oZF0O6W1Gk5HAw4wS4kwBaDPK3JKNtYgNzgS29mtuwy4HLJ4QD1Wp1WS4ggvgOA8ZcXGSIaIDhJJlQRj++TfIJLWPh4lwjvAiDMQiONJ2iXI0bVxlSs4ue6dwA0G+Ao1Cg4OaY+8LiNeHnyTB3wXuaS11E5hnc3vU8u8tB7wOlpIQ0MD35TnYwkh8QXCIbYaXn2Tk6VUUZrfUBNSdZIb63+qi4isGNc92jQT6bhzWTNOZMpJ2jxWlMebvoPr6Jeafw4NkwWpiV9Quc5zvE4yeXLoLdEQvGoXKNB137EsfZ9M7nGPJ1/nK66vnv7KMd8PGZdzh8j/AHX0GCufmVTZqxu4nqEISi4JRtx0wJtHKx4pq90Ak7kixNYElzrtnTmbRe3JKyvavUDTgaJc5gJmDv4b/krIEiwW2gXQQGA2Fok7+9oBYjnCb4fENeJaZCrjjpQVRnUfAJO5YYRpyy7U3N5idwXlXvODd2p/RZYp5DTly5tG5jAk6SmgJ9qO+NVZSaAQDdwcQWRcgtykOBiPUSN892vdHhGRgEaxc9BA6Fadn4T4Ye4iHvMQYN/MWIkzoDxusqVaJLe8AcrRIGc6uPnMoA2UKxjKRGUe3kdPcc1zQP8A8RtF9QElrXOdHFtPutHqAfVdB27tIU8LUrTAy92bXd3W28yFTOw2GGWpUmZOQHkzUe8dEmYrJu0jXX29Vc4lgY1swAbk2Jknd5JpsLaxqioXgDJGnCDJ15OUfaWwnS51IxMyyNZmcp3TfVStj7LNNjabjLqjxm5DUtH+lpvxcUhXZRarLDQqfBwjnmA4Mc8z+J0uj1MLkLcRmLjMuIdMgku3908zbquwdpKZ/wAJWAich1sBF5NxYLi/xjME7tAIn9xpotceDQMqTmtADRE3iZJA3xu1II/lUjPma0GIceHAWcNIJmN0dQlTHvnLlbJLfFBGhMAbtd3PyW5tZ1iWgWnU2JPhF7i030TMcHOSiu5DaStkra+MNQ06bdGCABvc7xHzmB0Uk4Vs06J0b36rgNLXEnyNufJQtmMguquBysvMxc2G8H0vot9S7Wg5s9dwLg2TDJsGsGttBfRemjBQioR4X7/05rlqbkyHtEvc4VHNcGu8BIIBa2wDTvhQy0SLLqz9i4fFOoFr5p0BlNAiLR95pgtJhszqAudbe2e+jVeH0jSBLiwajLNsrrzAUdP1Mcnl4YZMbjuKcS82Op0uZMAcNAFobWM3v56f2WOHJqVHGTkFgNxN5Pn+oUo0RFtVrTVCmj3AbSfRdmafPn5jeF7tGoHOc8Ny5oMcHGZjfG/qtLaEESba2UjNnqOdDRM+OTA0tBUUrsntRHwlQ6RPDjPDyUuq4k5Rc6uI05dBb0XraeraYgn7xFx5R4Qio8NbkZ/qdxPAckAR9oYwAZ3WaxgEDg35kkk+ZVIqVS4lzvE4yeXLponHaXFyW0huhz/+I+vQJKVzupnctK4Q/GqVnrULwL1Zy417MYv4eKou/mg+Tu79Qvp7AVc1Np4hfJzHEEEai48xcL6d7HYz4mGY7kPe6x9St0x+J7UPEIQso4gbVrw2AoIwgfSc0RnMGJieNyN9/ZNK+HngeR+hUCrhtwseB/cHebJM09VgJzgHsABlrQe6BuME3O+CY5wU+2NQLKeZ3idczaVpZiSCM4mON4366jdxUqpiWuyjdN/IbrbifqiMkTdm3CUyJc4d5xk8uASjalU1cQyi0S2CHkgECRfWQbbokEcCnFeocjiwBzoOUbidyg7OoZA58Ok91ocA2xM6RPiJ8RJAGquQbsQ+NLxDW75cbEnyFp5lRKo7waQPhtGhEg5fEYjUyALg3HMLfWq5QSDp3Wj8R1cRcSbngtNBmUSRAEOdrFiRTGp396JtAQBH29SZiKfwX1HUiCCSWy0nhOkSeINlU6vZLE0u/h35hxpPieeRxj5q5bSpOc1tOGvDiDVBguAJHeDSRAFzPEDW69wOx6bQ0MlkAGWHISIhsxa93HzUOCZWUFIozdt4qi7LWZmP8zTTcesR7JlsntXQNUOq5qeVpAzCQHOIB7zeTd/4irbi6D2tOZzKjALio0fMW9QqxXwODqCX0amHJMTThzfQA/8AilOKTKaZLhl0p1GVWd1wexw1BkEEcQua7e7CVmuc6gA9hNr94DmDr04Kf/8AyzwS7C4gOOohxpv65T56wvBtnaOGP8Vpe3/uMn0qUz85TE6La2uUVqhsevmyfBeTYFsGx3ngJ/VRcQw5vhgXBiOenr9Vd8T28mi8fCcyqRDSHNcyTaZkGwk6blUdk0vFVd4WA34uOg8/1XY8MxbPK/ZGfPkTqKJDqAa6nRzgAAPqE3bNjF/LkLhWXsZQNQV8Qw0zXMspNdoxoi5aLgH6c1WW6Na5xD8Q9uY/hYTEdbFMu3Gahiafwm/Caym0U3M7pcBM94axp/7W7KnP5ae7/HP9/wCCouvN6EvtviqjW4ao4GniRmD3MkC0QA7Qg6gSdSqZ2l21VxGT4tQFw7rbZZG/w2Dja/IK5Y7buKGBBrtpvbWBbTcbPH8zmxBsJBEahc3ofxKpf91ndbzO8/viOCt00KjTStNpNb+9enoGR72mTMPRDGho0Cs1Ck2nh5cM7fE6GiHZwABmIvBtLSHC9ilmx8LnfLgCwWdJAu4ENFyJuJgEEwUbZLQQxhgNHeaM0B+Yk+IAk333Gkp8vM1FClsrFxK9pEamZnQbx57l4EJxQzfWMQLNnQfrqo9eqGNLjoBPnyHNbQkPaLHQ5tNp0hzvMGWj6+iTmyfDg2ue3uXgtTogHBPc+XkS4mSO9lMTki14EdFsZg2tMEFxy5hJyi14IG/XQrS7HRdghxdmJmbidOV1H+O619JjlOq4tZHyzXsT6tEGi1zQNLwG6gwZcTPQJbCCV4VeMaKtmS7v9jmOz4UNOrZH5SQPaFwZdS+xPHw+pTJ3g/mEfT3SuoVxGYuTtSEIWE0AsXsBsRKyQgCLVwvC/I6+v6yoVTC8CWnhx+hTdYvYDYiVWUE+QEwc5h4cY06gqQMXIl0W0ibk2kxpAPnqpVTDcLjgfodQoVXDieB58+B0IS9Mo8bgbauGaWyHfwwDIid+YkOFwZA9FgW93vENgh750zHwt6d0c7cVHktMkcCYm8XuJ8lIp4hrgW1GgtcSTvBk7wenopU09gshYAmq91RwDQHHwuD2mGhrnNIaDBECJN+BCeUGQL6m58+HQQOih4SgBDWiG+IjgJ7ovxMu9lPcYEnQJgCjbrie7u89VB2Vh5eC4d0X9OKm4ypLo37/ADMW6COpWVSgA1rB4qmvJu/981mcNWSyK3MsNgWVS6q9o73h3ENGl/dbzgXDwVHR+F/fHvf3U2myAANAlXavaRoYZ72+I91vIutPS56LZCDnJRXcG6VnOO1mM+LiHNa1nc7v8MQHkeJ3Ph0UB+emxrKjCGFxMWa5xA0J1tIMEJz2ZqNLYJIc133Ylwcc0mfERldru9tnafDsLX5M0tdmJIaBAOSCW2zQ5ttYZpa/oMbjjaxJbI58k5XMrWLxGd5doNw/CBoFa8J26PwwzEUG1iNHEgTG8gtInmFTEStGTBDIkpLgXHJKLtEjtj2hfinNzOFP7tNjRIaDrzvFz5JJTp/xG02SGMu4C8kzAk3K8OLBLqjgMrLMMGZ8t6ddmdmkmTmMd9zm/j1aCS05RbeLQoSjBbcIs23zyNNnVW06Tw5jmOaDnJYSXZicmtomBDmkb5SR73PcSZc5xk2kk6mwTXtBisxawZSB3pBkgu1bZxaNJhtrzZRsCzIw1Tusz+rz3cPVTDZau7Kv0IJCxXpKE0oa69YMa57tAJKo9WqXOLneJxk9d3QWT3tLipLaQ/qd/wAR636BIqbC4w0Fx4AEn2XN6nJqlXZGjHGl7ni9CbYPsxi6vhoP83d353Vh2f8AZfi6kZi1g6uP0WN5YLuOUJPsUsrFdd2f9jw1q1HnlIaPYT7qz7P+zLB04JptceJGb5pb6iK4LLEz5/o0HPMMa539IJ+S6V9lnZzEMrfFe0tBgQdYBmTwXWcL2eoU/CwegTGlRa3wgDySJ5nJUMjjS3PYKFmhJGAhCEACEIQALxzQdV6hAEapheHodOh1ChVMNB/Cfb10Psmy8IlVcU+QE8uZx8x+nBb/APGyL+dp73BulrxrClPw34fQ3H9uih18Px7p/wBp6/qqaZR4A1YGnmdJuOPHeT6n3UrADO51U6Gzf6R+uvVaq7crG0we9UsT/KNT++KY0qYaABoFaEaQGahbX2c3EUnUn6HQjVpGhCmoTE2naBqzlm0OzmJwmZzAHs/EGh0QZBymYI4quYnEPeZe5zjzJMdNy7skO2uymHxEnLkf+JkCfMaFdPB4jT+Yr+65Ms+nv+LOQqFtOuWthviJAtcgOtPLzVu212QxFCSB8Rn4m6jzG5Vp9AEzHeHnziRviT6rrQyxyRuDsyuDi/Mhfh6UObSHhYJfYEFxuB9VbsLQdRZnzNcyA8jITDiO4WukTc5SWmROiVdnMAA8d6XA57gE1CCO6GyJtumYG8qV2sx2QZby25k+IuALQRA0/mGZVlu9P9k/cgOl7ybZnEncBJM+QC34+pcMiA0ARYmRrJGu/wBV7s2i5tL4zjDhDbCzjvEHppwKX4yvla52/dzcdAmXb9ilGwr1rSYAEk2A4k6BSdjYZrKTn1O9YwDBlxN7HdJAtpdWH7PtkfGxHxHDuUr+b/ujpc9AlZ86x43L9stDHqkkNdjfZnhw0PrtD6rrvJvc7gCYAGnRWnB9m8PTENpgdITdC8y5N8nTSS4NNPCsbo0DotoC9QoJBCEIAEIQgAQhCABCEIAEIQgAQhCABCEIAEEIQgDUzDtDswF1tQhAAhCEACEIQAJFtrspQxEktyP/ABNt6jQp6hWjOUXcXRDSapnJNt9j69CXAfEYPvN1Hm3UKr18OHEFwMtMjXXmF9BpDtrsnh8RJLcj/wATYHqNCunh8Sa2yq/uZp9N3icoxuIDg1rJytG/Unf5JUwfFrAC4ZvF+8eQ4C6tu2+x9ehJA+Iz8TZJHmNyRYR/w3SGtPEEcd/I811MeSGSNwdmWUXF+Y346xbTbeI0nvE8uPrquudltkDDYdjPvkS88XHX006KhdgNk/HxPxXCWUr33vPhHONfRdUXG8Qzap6Fwv8ATZ08KWp9wQhC55oBCEIAEIQgAQhCABCEIAEIQgAQhCABCEIAEIQgAQhCABCEIAEIQgAQhCABCEIAEIQgASDbfZfDVu85mV3Fndnz3FCFaMnF3F0Q0nyMtkbLp4emGUmw3U7ySd5O9TUIVSQQhCABCEIAEIQgAQhCABCEIA//2Q=="/>
          <p:cNvSpPr>
            <a:spLocks noChangeAspect="1" noChangeArrowheads="1"/>
          </p:cNvSpPr>
          <p:nvPr/>
        </p:nvSpPr>
        <p:spPr bwMode="auto">
          <a:xfrm>
            <a:off x="346473" y="10585"/>
            <a:ext cx="342900" cy="406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15" name="AutoShape 10" descr="http://images.by.prom.st/16263252_igh0zt_ios7_st__other_mail.ico"/>
          <p:cNvSpPr>
            <a:spLocks noChangeAspect="1" noChangeArrowheads="1"/>
          </p:cNvSpPr>
          <p:nvPr/>
        </p:nvSpPr>
        <p:spPr bwMode="auto">
          <a:xfrm>
            <a:off x="517922" y="213784"/>
            <a:ext cx="342900" cy="406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endParaRPr lang="pt-BR" dirty="0"/>
          </a:p>
        </p:txBody>
      </p:sp>
      <p:sp>
        <p:nvSpPr>
          <p:cNvPr id="27" name="Título 3"/>
          <p:cNvSpPr txBox="1">
            <a:spLocks/>
          </p:cNvSpPr>
          <p:nvPr/>
        </p:nvSpPr>
        <p:spPr>
          <a:xfrm>
            <a:off x="860822" y="230905"/>
            <a:ext cx="5757788" cy="466138"/>
          </a:xfrm>
          <a:prstGeom prst="rect">
            <a:avLst/>
          </a:prstGeom>
        </p:spPr>
        <p:txBody>
          <a:bodyPr vert="horz" lIns="91429" tIns="45715" rIns="91429" bIns="45715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2400" dirty="0" smtClean="0">
                <a:solidFill>
                  <a:schemeClr val="accent3"/>
                </a:solidFill>
                <a:latin typeface="Calibri Light" panose="020F0302020204030204" pitchFamily="34" charset="0"/>
                <a:cs typeface="Microsoft Sans Serif" panose="020B0604020202020204" pitchFamily="34" charset="0"/>
              </a:rPr>
              <a:t>O ESTATUTO DA PESSOA COM DEFICIÊNCIA  </a:t>
            </a:r>
            <a:r>
              <a:rPr lang="pt-BR" sz="2400" b="1" dirty="0" smtClean="0">
                <a:solidFill>
                  <a:schemeClr val="accent3"/>
                </a:solidFill>
                <a:latin typeface="Calibri Light" panose="020F0302020204030204" pitchFamily="34" charset="0"/>
                <a:cs typeface="Microsoft Sans Serif" panose="020B0604020202020204" pitchFamily="34" charset="0"/>
              </a:rPr>
              <a:t>Lei 13.146/2015</a:t>
            </a:r>
          </a:p>
          <a:p>
            <a:pPr algn="l"/>
            <a:r>
              <a:rPr lang="pt-BR" sz="2400" dirty="0" smtClean="0">
                <a:solidFill>
                  <a:schemeClr val="accent3"/>
                </a:solidFill>
                <a:latin typeface="Calibri Light" panose="020F0302020204030204" pitchFamily="34" charset="0"/>
                <a:cs typeface="Microsoft Sans Serif" panose="020B0604020202020204" pitchFamily="34" charset="0"/>
              </a:rPr>
              <a:t>  </a:t>
            </a:r>
            <a:endParaRPr lang="pt-BR" sz="2400" dirty="0">
              <a:solidFill>
                <a:schemeClr val="accent3"/>
              </a:solidFill>
              <a:latin typeface="Calibri Light" panose="020F0302020204030204" pitchFamily="34" charset="0"/>
              <a:cs typeface="Microsoft Sans Serif" panose="020B0604020202020204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0" y="1103120"/>
            <a:ext cx="10287000" cy="288032"/>
            <a:chOff x="0" y="980728"/>
            <a:chExt cx="10287000" cy="288032"/>
          </a:xfrm>
        </p:grpSpPr>
        <p:sp>
          <p:nvSpPr>
            <p:cNvPr id="18" name="Rectangle 17"/>
            <p:cNvSpPr/>
            <p:nvPr/>
          </p:nvSpPr>
          <p:spPr>
            <a:xfrm>
              <a:off x="895028" y="980728"/>
              <a:ext cx="9391972" cy="288032"/>
            </a:xfrm>
            <a:prstGeom prst="rect">
              <a:avLst/>
            </a:prstGeom>
            <a:ln w="57150" cmpd="sng">
              <a:solidFill>
                <a:schemeClr val="bg1">
                  <a:lumMod val="90000"/>
                </a:schemeClr>
              </a:solidFill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0" y="980728"/>
              <a:ext cx="895028" cy="288032"/>
            </a:xfrm>
            <a:prstGeom prst="rect">
              <a:avLst/>
            </a:prstGeom>
            <a:solidFill>
              <a:schemeClr val="accent4">
                <a:lumMod val="90000"/>
                <a:lumOff val="10000"/>
              </a:schemeClr>
            </a:solidFill>
            <a:ln w="57150" cmpd="sng">
              <a:solidFill>
                <a:srgbClr val="E0E0E0"/>
              </a:solidFill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/>
              </a:endParaRPr>
            </a:p>
          </p:txBody>
        </p:sp>
      </p:grpSp>
      <p:pic>
        <p:nvPicPr>
          <p:cNvPr id="36" name="Picture 4" descr="http://3.bp.blogspot.com/-DAaWWLhlNVM/UZFjHrKsc0I/AAAAAAAAVcY/42CLjv4ZszY/s1600/CAU-BR-logo-03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9804" y="230905"/>
            <a:ext cx="2151782" cy="63150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65832" y="1988840"/>
            <a:ext cx="9035749" cy="4031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60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pt-BR" sz="3200" dirty="0" smtClean="0">
                <a:solidFill>
                  <a:schemeClr val="accent3"/>
                </a:solidFill>
              </a:rPr>
              <a:t>Art.1º - É </a:t>
            </a:r>
            <a:r>
              <a:rPr lang="pt-BR" sz="3200" dirty="0">
                <a:solidFill>
                  <a:schemeClr val="accent3"/>
                </a:solidFill>
              </a:rPr>
              <a:t>instituída a Lei Brasileira de Inclusão da Pessoa com Deficiência </a:t>
            </a:r>
            <a:r>
              <a:rPr lang="pt-BR" sz="3200" dirty="0" smtClean="0">
                <a:solidFill>
                  <a:schemeClr val="accent3"/>
                </a:solidFill>
              </a:rPr>
              <a:t>... , destinada </a:t>
            </a:r>
            <a:r>
              <a:rPr lang="pt-BR" sz="3200" dirty="0">
                <a:solidFill>
                  <a:schemeClr val="accent3"/>
                </a:solidFill>
              </a:rPr>
              <a:t>a assegurar e a </a:t>
            </a:r>
            <a:r>
              <a:rPr lang="pt-BR" sz="3200" dirty="0" smtClean="0">
                <a:solidFill>
                  <a:schemeClr val="accent3"/>
                </a:solidFill>
              </a:rPr>
              <a:t>promover</a:t>
            </a:r>
            <a:r>
              <a:rPr lang="pt-BR" sz="3200" dirty="0">
                <a:solidFill>
                  <a:schemeClr val="accent3"/>
                </a:solidFill>
              </a:rPr>
              <a:t>, em condições de igualdade, o exercício dos direitos e das liberdades </a:t>
            </a:r>
            <a:r>
              <a:rPr lang="pt-BR" sz="3200" dirty="0" smtClean="0">
                <a:solidFill>
                  <a:schemeClr val="accent3"/>
                </a:solidFill>
              </a:rPr>
              <a:t>fundamentais </a:t>
            </a:r>
            <a:r>
              <a:rPr lang="pt-BR" sz="3200" dirty="0">
                <a:solidFill>
                  <a:schemeClr val="accent3"/>
                </a:solidFill>
              </a:rPr>
              <a:t>por pessoa com deficiência, visando à sua </a:t>
            </a:r>
            <a:r>
              <a:rPr lang="pt-BR" sz="3200" b="1" dirty="0">
                <a:solidFill>
                  <a:schemeClr val="accent3"/>
                </a:solidFill>
              </a:rPr>
              <a:t>inclusão social</a:t>
            </a:r>
            <a:r>
              <a:rPr lang="pt-BR" sz="3200" dirty="0">
                <a:solidFill>
                  <a:schemeClr val="accent3"/>
                </a:solidFill>
              </a:rPr>
              <a:t> </a:t>
            </a:r>
            <a:r>
              <a:rPr lang="pt-BR" sz="3200" dirty="0" smtClean="0">
                <a:solidFill>
                  <a:schemeClr val="accent3"/>
                </a:solidFill>
              </a:rPr>
              <a:t>e </a:t>
            </a:r>
            <a:r>
              <a:rPr lang="pt-BR" sz="3200" b="1" dirty="0">
                <a:solidFill>
                  <a:schemeClr val="accent3"/>
                </a:solidFill>
              </a:rPr>
              <a:t>cidadania</a:t>
            </a:r>
            <a:r>
              <a:rPr lang="pt-BR" sz="3200" dirty="0">
                <a:solidFill>
                  <a:schemeClr val="accent3"/>
                </a:solidFill>
              </a:rPr>
              <a:t>.</a:t>
            </a:r>
          </a:p>
          <a:p>
            <a:endParaRPr lang="pt-BR" sz="3200" dirty="0">
              <a:solidFill>
                <a:schemeClr val="accent3"/>
              </a:solidFill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201803" y="-8033"/>
            <a:ext cx="652743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7200" dirty="0" smtClean="0"/>
              <a:t>9</a:t>
            </a:r>
            <a:endParaRPr lang="pt-BR" sz="7200" dirty="0"/>
          </a:p>
        </p:txBody>
      </p:sp>
    </p:spTree>
    <p:extLst>
      <p:ext uri="{BB962C8B-B14F-4D97-AF65-F5344CB8AC3E}">
        <p14:creationId xmlns:p14="http://schemas.microsoft.com/office/powerpoint/2010/main" val="2838116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Personalizada 7">
      <a:dk1>
        <a:srgbClr val="F9F9F9"/>
      </a:dk1>
      <a:lt1>
        <a:srgbClr val="F9F9F9"/>
      </a:lt1>
      <a:dk2>
        <a:srgbClr val="DBEEF3"/>
      </a:dk2>
      <a:lt2>
        <a:srgbClr val="DBEEF3"/>
      </a:lt2>
      <a:accent1>
        <a:srgbClr val="356565"/>
      </a:accent1>
      <a:accent2>
        <a:srgbClr val="EAEAEA"/>
      </a:accent2>
      <a:accent3>
        <a:srgbClr val="004040"/>
      </a:accent3>
      <a:accent4>
        <a:srgbClr val="004040"/>
      </a:accent4>
      <a:accent5>
        <a:srgbClr val="DBEEF3"/>
      </a:accent5>
      <a:accent6>
        <a:srgbClr val="004040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Cobrança com Registro - PPT Presidência e Plenária</Template>
  <TotalTime>866</TotalTime>
  <Words>933</Words>
  <Application>Microsoft Office PowerPoint</Application>
  <PresentationFormat>Slides de 35 mm</PresentationFormat>
  <Paragraphs>137</Paragraphs>
  <Slides>20</Slides>
  <Notes>18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7" baseType="lpstr">
      <vt:lpstr>Arial</vt:lpstr>
      <vt:lpstr>Calibri</vt:lpstr>
      <vt:lpstr>Calibri Light</vt:lpstr>
      <vt:lpstr>Century Gothic</vt:lpstr>
      <vt:lpstr>Microsoft Sans Serif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Renato Melo</dc:creator>
  <cp:lastModifiedBy>Raquelson dos Santos Lins</cp:lastModifiedBy>
  <cp:revision>38</cp:revision>
  <dcterms:created xsi:type="dcterms:W3CDTF">2017-07-11T12:49:35Z</dcterms:created>
  <dcterms:modified xsi:type="dcterms:W3CDTF">2017-09-21T15:38:10Z</dcterms:modified>
</cp:coreProperties>
</file>