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82" r:id="rId2"/>
    <p:sldId id="3330" r:id="rId3"/>
    <p:sldId id="3331" r:id="rId4"/>
    <p:sldId id="284" r:id="rId5"/>
    <p:sldId id="285" r:id="rId6"/>
    <p:sldId id="264" r:id="rId7"/>
    <p:sldId id="261" r:id="rId8"/>
    <p:sldId id="286" r:id="rId9"/>
    <p:sldId id="274" r:id="rId10"/>
    <p:sldId id="295" r:id="rId11"/>
    <p:sldId id="296" r:id="rId12"/>
    <p:sldId id="299" r:id="rId13"/>
    <p:sldId id="297" r:id="rId14"/>
    <p:sldId id="304" r:id="rId15"/>
    <p:sldId id="3334" r:id="rId16"/>
    <p:sldId id="3332" r:id="rId17"/>
    <p:sldId id="3333" r:id="rId18"/>
    <p:sldId id="302" r:id="rId19"/>
    <p:sldId id="3329" r:id="rId20"/>
    <p:sldId id="278" r:id="rId21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2953AD-9113-4688-A631-F47E9FD596F6}" v="1727" dt="2022-05-24T19:19:17.109"/>
  </p1510:revLst>
</p1510:revInfo>
</file>

<file path=ppt/tableStyles.xml><?xml version="1.0" encoding="utf-8"?>
<a:tblStyleLst xmlns:a="http://schemas.openxmlformats.org/drawingml/2006/main" def="{0660B408-B3CF-4A94-85FC-2B1E0A45F4A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8" autoAdjust="0"/>
    <p:restoredTop sz="94607" autoAdjust="0"/>
  </p:normalViewPr>
  <p:slideViewPr>
    <p:cSldViewPr snapToGrid="0">
      <p:cViewPr varScale="1">
        <p:scale>
          <a:sx n="60" d="100"/>
          <a:sy n="60" d="100"/>
        </p:scale>
        <p:origin x="678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134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2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AO PAULO FIUZA DA SILVA" userId="1537d3e82a57a0b9" providerId="LiveId" clId="{052953AD-9113-4688-A631-F47E9FD596F6}"/>
    <pc:docChg chg="undo custSel addSld delSld modSld">
      <pc:chgData name="JOAO PAULO FIUZA DA SILVA" userId="1537d3e82a57a0b9" providerId="LiveId" clId="{052953AD-9113-4688-A631-F47E9FD596F6}" dt="2022-05-24T19:19:48.962" v="4512" actId="6549"/>
      <pc:docMkLst>
        <pc:docMk/>
      </pc:docMkLst>
      <pc:sldChg chg="addSp delSp add del mod setBg modNotes">
        <pc:chgData name="JOAO PAULO FIUZA DA SILVA" userId="1537d3e82a57a0b9" providerId="LiveId" clId="{052953AD-9113-4688-A631-F47E9FD596F6}" dt="2022-05-23T19:11:25.251" v="223"/>
        <pc:sldMkLst>
          <pc:docMk/>
          <pc:sldMk cId="0" sldId="260"/>
        </pc:sldMkLst>
        <pc:grpChg chg="add del">
          <ac:chgData name="JOAO PAULO FIUZA DA SILVA" userId="1537d3e82a57a0b9" providerId="LiveId" clId="{052953AD-9113-4688-A631-F47E9FD596F6}" dt="2022-05-23T19:11:23.584" v="222" actId="478"/>
          <ac:grpSpMkLst>
            <pc:docMk/>
            <pc:sldMk cId="0" sldId="260"/>
            <ac:grpSpMk id="504" creationId="{00000000-0000-0000-0000-000000000000}"/>
          </ac:grpSpMkLst>
        </pc:grpChg>
      </pc:sldChg>
      <pc:sldChg chg="addSp delSp modSp add mod">
        <pc:chgData name="JOAO PAULO FIUZA DA SILVA" userId="1537d3e82a57a0b9" providerId="LiveId" clId="{052953AD-9113-4688-A631-F47E9FD596F6}" dt="2022-05-24T18:08:33.166" v="2050" actId="478"/>
        <pc:sldMkLst>
          <pc:docMk/>
          <pc:sldMk cId="2836894437" sldId="264"/>
        </pc:sldMkLst>
        <pc:spChg chg="mod">
          <ac:chgData name="JOAO PAULO FIUZA DA SILVA" userId="1537d3e82a57a0b9" providerId="LiveId" clId="{052953AD-9113-4688-A631-F47E9FD596F6}" dt="2022-05-24T18:08:26.840" v="2048" actId="14100"/>
          <ac:spMkLst>
            <pc:docMk/>
            <pc:sldMk cId="2836894437" sldId="264"/>
            <ac:spMk id="2" creationId="{8468F2B1-EF8F-4772-ADA1-4195B20EBA74}"/>
          </ac:spMkLst>
        </pc:spChg>
        <pc:spChg chg="del">
          <ac:chgData name="JOAO PAULO FIUZA DA SILVA" userId="1537d3e82a57a0b9" providerId="LiveId" clId="{052953AD-9113-4688-A631-F47E9FD596F6}" dt="2022-05-24T18:08:29.902" v="2049" actId="478"/>
          <ac:spMkLst>
            <pc:docMk/>
            <pc:sldMk cId="2836894437" sldId="264"/>
            <ac:spMk id="3" creationId="{565124A8-7554-4DB8-896F-F9946B9CF1F9}"/>
          </ac:spMkLst>
        </pc:spChg>
        <pc:spChg chg="add del mod">
          <ac:chgData name="JOAO PAULO FIUZA DA SILVA" userId="1537d3e82a57a0b9" providerId="LiveId" clId="{052953AD-9113-4688-A631-F47E9FD596F6}" dt="2022-05-24T18:08:33.166" v="2050" actId="478"/>
          <ac:spMkLst>
            <pc:docMk/>
            <pc:sldMk cId="2836894437" sldId="264"/>
            <ac:spMk id="5" creationId="{D4FC79F1-2EF6-FE5A-26B0-F3933C6F6C15}"/>
          </ac:spMkLst>
        </pc:spChg>
      </pc:sldChg>
      <pc:sldChg chg="addSp delSp modSp mod">
        <pc:chgData name="JOAO PAULO FIUZA DA SILVA" userId="1537d3e82a57a0b9" providerId="LiveId" clId="{052953AD-9113-4688-A631-F47E9FD596F6}" dt="2022-05-23T19:03:13.697" v="106" actId="1036"/>
        <pc:sldMkLst>
          <pc:docMk/>
          <pc:sldMk cId="2941958224" sldId="282"/>
        </pc:sldMkLst>
        <pc:spChg chg="add mod">
          <ac:chgData name="JOAO PAULO FIUZA DA SILVA" userId="1537d3e82a57a0b9" providerId="LiveId" clId="{052953AD-9113-4688-A631-F47E9FD596F6}" dt="2022-05-23T19:01:20.597" v="71" actId="20577"/>
          <ac:spMkLst>
            <pc:docMk/>
            <pc:sldMk cId="2941958224" sldId="282"/>
            <ac:spMk id="10" creationId="{42A9FF94-38D4-054D-852E-A62ACD3234AE}"/>
          </ac:spMkLst>
        </pc:spChg>
        <pc:spChg chg="add del mod">
          <ac:chgData name="JOAO PAULO FIUZA DA SILVA" userId="1537d3e82a57a0b9" providerId="LiveId" clId="{052953AD-9113-4688-A631-F47E9FD596F6}" dt="2022-05-23T19:01:33.614" v="73"/>
          <ac:spMkLst>
            <pc:docMk/>
            <pc:sldMk cId="2941958224" sldId="282"/>
            <ac:spMk id="12" creationId="{45136177-A086-92C2-1DD8-29A33D2E906B}"/>
          </ac:spMkLst>
        </pc:spChg>
        <pc:spChg chg="mod">
          <ac:chgData name="JOAO PAULO FIUZA DA SILVA" userId="1537d3e82a57a0b9" providerId="LiveId" clId="{052953AD-9113-4688-A631-F47E9FD596F6}" dt="2022-05-23T18:59:51.747" v="31" actId="1076"/>
          <ac:spMkLst>
            <pc:docMk/>
            <pc:sldMk cId="2941958224" sldId="282"/>
            <ac:spMk id="28" creationId="{E93CFE69-79B0-440B-949E-DA17AD834A10}"/>
          </ac:spMkLst>
        </pc:spChg>
        <pc:picChg chg="add del mod">
          <ac:chgData name="JOAO PAULO FIUZA DA SILVA" userId="1537d3e82a57a0b9" providerId="LiveId" clId="{052953AD-9113-4688-A631-F47E9FD596F6}" dt="2022-05-23T19:02:44.637" v="87" actId="21"/>
          <ac:picMkLst>
            <pc:docMk/>
            <pc:sldMk cId="2941958224" sldId="282"/>
            <ac:picMk id="4" creationId="{F50EB4D1-6E63-D08D-ACF2-DE765E91F698}"/>
          </ac:picMkLst>
        </pc:picChg>
        <pc:picChg chg="mod">
          <ac:chgData name="JOAO PAULO FIUZA DA SILVA" userId="1537d3e82a57a0b9" providerId="LiveId" clId="{052953AD-9113-4688-A631-F47E9FD596F6}" dt="2022-05-23T19:03:13.697" v="106" actId="1036"/>
          <ac:picMkLst>
            <pc:docMk/>
            <pc:sldMk cId="2941958224" sldId="282"/>
            <ac:picMk id="9" creationId="{4C19CC53-DAFE-46E4-8A13-60FF7729BD53}"/>
          </ac:picMkLst>
        </pc:picChg>
        <pc:picChg chg="mod">
          <ac:chgData name="JOAO PAULO FIUZA DA SILVA" userId="1537d3e82a57a0b9" providerId="LiveId" clId="{052953AD-9113-4688-A631-F47E9FD596F6}" dt="2022-05-23T19:03:13.697" v="106" actId="1036"/>
          <ac:picMkLst>
            <pc:docMk/>
            <pc:sldMk cId="2941958224" sldId="282"/>
            <ac:picMk id="11" creationId="{E2D52F19-51E9-4AEF-A072-1AF6DA82524B}"/>
          </ac:picMkLst>
        </pc:picChg>
        <pc:picChg chg="add mod">
          <ac:chgData name="JOAO PAULO FIUZA DA SILVA" userId="1537d3e82a57a0b9" providerId="LiveId" clId="{052953AD-9113-4688-A631-F47E9FD596F6}" dt="2022-05-23T19:03:13.697" v="106" actId="1036"/>
          <ac:picMkLst>
            <pc:docMk/>
            <pc:sldMk cId="2941958224" sldId="282"/>
            <ac:picMk id="13" creationId="{9F7E8329-7287-5E96-DD01-C0FC97630136}"/>
          </ac:picMkLst>
        </pc:picChg>
        <pc:picChg chg="add del mod">
          <ac:chgData name="JOAO PAULO FIUZA DA SILVA" userId="1537d3e82a57a0b9" providerId="LiveId" clId="{052953AD-9113-4688-A631-F47E9FD596F6}" dt="2022-05-23T18:59:04.085" v="4" actId="478"/>
          <ac:picMkLst>
            <pc:docMk/>
            <pc:sldMk cId="2941958224" sldId="282"/>
            <ac:picMk id="1026" creationId="{651C4D86-E6FE-4359-D71B-829B0FE24343}"/>
          </ac:picMkLst>
        </pc:picChg>
        <pc:picChg chg="mod">
          <ac:chgData name="JOAO PAULO FIUZA DA SILVA" userId="1537d3e82a57a0b9" providerId="LiveId" clId="{052953AD-9113-4688-A631-F47E9FD596F6}" dt="2022-05-23T18:57:33.253" v="2" actId="1076"/>
          <ac:picMkLst>
            <pc:docMk/>
            <pc:sldMk cId="2941958224" sldId="282"/>
            <ac:picMk id="1028" creationId="{B961D494-4EC1-459E-95B8-957E73398C46}"/>
          </ac:picMkLst>
        </pc:picChg>
      </pc:sldChg>
      <pc:sldChg chg="modSp mod">
        <pc:chgData name="JOAO PAULO FIUZA DA SILVA" userId="1537d3e82a57a0b9" providerId="LiveId" clId="{052953AD-9113-4688-A631-F47E9FD596F6}" dt="2022-05-24T18:04:58.289" v="1981" actId="20577"/>
        <pc:sldMkLst>
          <pc:docMk/>
          <pc:sldMk cId="3624970231" sldId="284"/>
        </pc:sldMkLst>
        <pc:spChg chg="mod">
          <ac:chgData name="JOAO PAULO FIUZA DA SILVA" userId="1537d3e82a57a0b9" providerId="LiveId" clId="{052953AD-9113-4688-A631-F47E9FD596F6}" dt="2022-05-24T18:04:58.289" v="1981" actId="20577"/>
          <ac:spMkLst>
            <pc:docMk/>
            <pc:sldMk cId="3624970231" sldId="284"/>
            <ac:spMk id="2" creationId="{C9A428ED-E8E6-4EBE-8C7C-8E6E2E5012C8}"/>
          </ac:spMkLst>
        </pc:spChg>
      </pc:sldChg>
      <pc:sldChg chg="addSp delSp modSp mod">
        <pc:chgData name="JOAO PAULO FIUZA DA SILVA" userId="1537d3e82a57a0b9" providerId="LiveId" clId="{052953AD-9113-4688-A631-F47E9FD596F6}" dt="2022-05-24T18:05:09.708" v="1984"/>
        <pc:sldMkLst>
          <pc:docMk/>
          <pc:sldMk cId="230241702" sldId="285"/>
        </pc:sldMkLst>
        <pc:spChg chg="del">
          <ac:chgData name="JOAO PAULO FIUZA DA SILVA" userId="1537d3e82a57a0b9" providerId="LiveId" clId="{052953AD-9113-4688-A631-F47E9FD596F6}" dt="2022-05-24T18:05:05.943" v="1982" actId="478"/>
          <ac:spMkLst>
            <pc:docMk/>
            <pc:sldMk cId="230241702" sldId="285"/>
            <ac:spMk id="2" creationId="{C9A428ED-E8E6-4EBE-8C7C-8E6E2E5012C8}"/>
          </ac:spMkLst>
        </pc:spChg>
        <pc:spChg chg="add del mod">
          <ac:chgData name="JOAO PAULO FIUZA DA SILVA" userId="1537d3e82a57a0b9" providerId="LiveId" clId="{052953AD-9113-4688-A631-F47E9FD596F6}" dt="2022-05-24T18:05:07.615" v="1983" actId="478"/>
          <ac:spMkLst>
            <pc:docMk/>
            <pc:sldMk cId="230241702" sldId="285"/>
            <ac:spMk id="4" creationId="{B3AC3E9A-369D-AAE6-AD3F-B28AEE070B3F}"/>
          </ac:spMkLst>
        </pc:spChg>
        <pc:spChg chg="add mod">
          <ac:chgData name="JOAO PAULO FIUZA DA SILVA" userId="1537d3e82a57a0b9" providerId="LiveId" clId="{052953AD-9113-4688-A631-F47E9FD596F6}" dt="2022-05-24T18:05:09.708" v="1984"/>
          <ac:spMkLst>
            <pc:docMk/>
            <pc:sldMk cId="230241702" sldId="285"/>
            <ac:spMk id="18" creationId="{60C7D1E9-FF80-652C-C52F-3F3AE1D56E0A}"/>
          </ac:spMkLst>
        </pc:spChg>
      </pc:sldChg>
      <pc:sldChg chg="add del">
        <pc:chgData name="JOAO PAULO FIUZA DA SILVA" userId="1537d3e82a57a0b9" providerId="LiveId" clId="{052953AD-9113-4688-A631-F47E9FD596F6}" dt="2022-05-24T18:24:21.922" v="2826" actId="47"/>
        <pc:sldMkLst>
          <pc:docMk/>
          <pc:sldMk cId="4265466565" sldId="300"/>
        </pc:sldMkLst>
      </pc:sldChg>
      <pc:sldChg chg="addSp delSp modSp mod">
        <pc:chgData name="JOAO PAULO FIUZA DA SILVA" userId="1537d3e82a57a0b9" providerId="LiveId" clId="{052953AD-9113-4688-A631-F47E9FD596F6}" dt="2022-05-24T19:19:36.308" v="4509" actId="1035"/>
        <pc:sldMkLst>
          <pc:docMk/>
          <pc:sldMk cId="1404896300" sldId="302"/>
        </pc:sldMkLst>
        <pc:spChg chg="mod">
          <ac:chgData name="JOAO PAULO FIUZA DA SILVA" userId="1537d3e82a57a0b9" providerId="LiveId" clId="{052953AD-9113-4688-A631-F47E9FD596F6}" dt="2022-05-24T18:45:55.676" v="3191" actId="1076"/>
          <ac:spMkLst>
            <pc:docMk/>
            <pc:sldMk cId="1404896300" sldId="302"/>
            <ac:spMk id="10" creationId="{30AD5EE9-4A41-4C16-B789-213795A595CB}"/>
          </ac:spMkLst>
        </pc:spChg>
        <pc:graphicFrameChg chg="mod modGraphic">
          <ac:chgData name="JOAO PAULO FIUZA DA SILVA" userId="1537d3e82a57a0b9" providerId="LiveId" clId="{052953AD-9113-4688-A631-F47E9FD596F6}" dt="2022-05-24T19:19:36.308" v="4509" actId="1035"/>
          <ac:graphicFrameMkLst>
            <pc:docMk/>
            <pc:sldMk cId="1404896300" sldId="302"/>
            <ac:graphicFrameMk id="13" creationId="{C28CADE6-50CE-4DA2-B154-6FC85CE218D5}"/>
          </ac:graphicFrameMkLst>
        </pc:graphicFrameChg>
        <pc:picChg chg="add del mod">
          <ac:chgData name="JOAO PAULO FIUZA DA SILVA" userId="1537d3e82a57a0b9" providerId="LiveId" clId="{052953AD-9113-4688-A631-F47E9FD596F6}" dt="2022-05-24T18:48:37.421" v="3199" actId="478"/>
          <ac:picMkLst>
            <pc:docMk/>
            <pc:sldMk cId="1404896300" sldId="302"/>
            <ac:picMk id="3074" creationId="{08D70F69-A479-2EF1-340C-03A2418A4B01}"/>
          </ac:picMkLst>
        </pc:picChg>
        <pc:picChg chg="add del">
          <ac:chgData name="JOAO PAULO FIUZA DA SILVA" userId="1537d3e82a57a0b9" providerId="LiveId" clId="{052953AD-9113-4688-A631-F47E9FD596F6}" dt="2022-05-24T18:48:41.459" v="3201"/>
          <ac:picMkLst>
            <pc:docMk/>
            <pc:sldMk cId="1404896300" sldId="302"/>
            <ac:picMk id="3076" creationId="{E93D4CA1-BBAD-F283-4B5F-93F0BB0D6810}"/>
          </ac:picMkLst>
        </pc:picChg>
        <pc:picChg chg="add del">
          <ac:chgData name="JOAO PAULO FIUZA DA SILVA" userId="1537d3e82a57a0b9" providerId="LiveId" clId="{052953AD-9113-4688-A631-F47E9FD596F6}" dt="2022-05-24T18:48:53.520" v="3203"/>
          <ac:picMkLst>
            <pc:docMk/>
            <pc:sldMk cId="1404896300" sldId="302"/>
            <ac:picMk id="3078" creationId="{31246278-C308-C6BC-5901-323B42D45C98}"/>
          </ac:picMkLst>
        </pc:picChg>
        <pc:picChg chg="add mod">
          <ac:chgData name="JOAO PAULO FIUZA DA SILVA" userId="1537d3e82a57a0b9" providerId="LiveId" clId="{052953AD-9113-4688-A631-F47E9FD596F6}" dt="2022-05-24T18:51:36.820" v="3473" actId="1076"/>
          <ac:picMkLst>
            <pc:docMk/>
            <pc:sldMk cId="1404896300" sldId="302"/>
            <ac:picMk id="3080" creationId="{E6D094AD-7757-6397-88EC-07B246B9D5B0}"/>
          </ac:picMkLst>
        </pc:picChg>
      </pc:sldChg>
      <pc:sldChg chg="del">
        <pc:chgData name="JOAO PAULO FIUZA DA SILVA" userId="1537d3e82a57a0b9" providerId="LiveId" clId="{052953AD-9113-4688-A631-F47E9FD596F6}" dt="2022-05-24T18:27:03.113" v="2884" actId="47"/>
        <pc:sldMkLst>
          <pc:docMk/>
          <pc:sldMk cId="3729408037" sldId="303"/>
        </pc:sldMkLst>
      </pc:sldChg>
      <pc:sldChg chg="add del">
        <pc:chgData name="JOAO PAULO FIUZA DA SILVA" userId="1537d3e82a57a0b9" providerId="LiveId" clId="{052953AD-9113-4688-A631-F47E9FD596F6}" dt="2022-05-24T18:24:14.002" v="2825" actId="47"/>
        <pc:sldMkLst>
          <pc:docMk/>
          <pc:sldMk cId="106553876" sldId="3310"/>
        </pc:sldMkLst>
      </pc:sldChg>
      <pc:sldChg chg="add del">
        <pc:chgData name="JOAO PAULO FIUZA DA SILVA" userId="1537d3e82a57a0b9" providerId="LiveId" clId="{052953AD-9113-4688-A631-F47E9FD596F6}" dt="2022-05-24T18:24:10.643" v="2824" actId="47"/>
        <pc:sldMkLst>
          <pc:docMk/>
          <pc:sldMk cId="2775696518" sldId="3328"/>
        </pc:sldMkLst>
      </pc:sldChg>
      <pc:sldChg chg="modSp mod">
        <pc:chgData name="JOAO PAULO FIUZA DA SILVA" userId="1537d3e82a57a0b9" providerId="LiveId" clId="{052953AD-9113-4688-A631-F47E9FD596F6}" dt="2022-05-24T19:19:23.389" v="4499" actId="1037"/>
        <pc:sldMkLst>
          <pc:docMk/>
          <pc:sldMk cId="1967464154" sldId="3329"/>
        </pc:sldMkLst>
        <pc:spChg chg="mod">
          <ac:chgData name="JOAO PAULO FIUZA DA SILVA" userId="1537d3e82a57a0b9" providerId="LiveId" clId="{052953AD-9113-4688-A631-F47E9FD596F6}" dt="2022-05-24T19:02:28.284" v="3695" actId="20577"/>
          <ac:spMkLst>
            <pc:docMk/>
            <pc:sldMk cId="1967464154" sldId="3329"/>
            <ac:spMk id="22" creationId="{7FD2F73E-5689-8A63-9330-242DCD2126F5}"/>
          </ac:spMkLst>
        </pc:spChg>
        <pc:graphicFrameChg chg="mod">
          <ac:chgData name="JOAO PAULO FIUZA DA SILVA" userId="1537d3e82a57a0b9" providerId="LiveId" clId="{052953AD-9113-4688-A631-F47E9FD596F6}" dt="2022-05-24T19:19:23.389" v="4499" actId="1037"/>
          <ac:graphicFrameMkLst>
            <pc:docMk/>
            <pc:sldMk cId="1967464154" sldId="3329"/>
            <ac:graphicFrameMk id="2" creationId="{79F7D7E5-23B9-6CC9-E11A-3F205B929552}"/>
          </ac:graphicFrameMkLst>
        </pc:graphicFrameChg>
      </pc:sldChg>
      <pc:sldChg chg="addSp delSp modSp new mod modClrScheme chgLayout">
        <pc:chgData name="JOAO PAULO FIUZA DA SILVA" userId="1537d3e82a57a0b9" providerId="LiveId" clId="{052953AD-9113-4688-A631-F47E9FD596F6}" dt="2022-05-23T19:53:20.296" v="1474" actId="1036"/>
        <pc:sldMkLst>
          <pc:docMk/>
          <pc:sldMk cId="347833267" sldId="3330"/>
        </pc:sldMkLst>
        <pc:spChg chg="del">
          <ac:chgData name="JOAO PAULO FIUZA DA SILVA" userId="1537d3e82a57a0b9" providerId="LiveId" clId="{052953AD-9113-4688-A631-F47E9FD596F6}" dt="2022-05-23T19:07:49.777" v="108" actId="700"/>
          <ac:spMkLst>
            <pc:docMk/>
            <pc:sldMk cId="347833267" sldId="3330"/>
            <ac:spMk id="2" creationId="{6DFF339F-9DA0-0D2D-A966-27B144392CBA}"/>
          </ac:spMkLst>
        </pc:spChg>
        <pc:spChg chg="del mod ord">
          <ac:chgData name="JOAO PAULO FIUZA DA SILVA" userId="1537d3e82a57a0b9" providerId="LiveId" clId="{052953AD-9113-4688-A631-F47E9FD596F6}" dt="2022-05-23T19:07:49.777" v="108" actId="700"/>
          <ac:spMkLst>
            <pc:docMk/>
            <pc:sldMk cId="347833267" sldId="3330"/>
            <ac:spMk id="3" creationId="{FAF38406-6915-22F2-01D6-283C0853CCEE}"/>
          </ac:spMkLst>
        </pc:spChg>
        <pc:spChg chg="del mod ord">
          <ac:chgData name="JOAO PAULO FIUZA DA SILVA" userId="1537d3e82a57a0b9" providerId="LiveId" clId="{052953AD-9113-4688-A631-F47E9FD596F6}" dt="2022-05-23T19:07:49.777" v="108" actId="700"/>
          <ac:spMkLst>
            <pc:docMk/>
            <pc:sldMk cId="347833267" sldId="3330"/>
            <ac:spMk id="4" creationId="{C53DC740-EC55-B9F5-6877-BCFB69051B34}"/>
          </ac:spMkLst>
        </pc:spChg>
        <pc:spChg chg="add mod ord">
          <ac:chgData name="JOAO PAULO FIUZA DA SILVA" userId="1537d3e82a57a0b9" providerId="LiveId" clId="{052953AD-9113-4688-A631-F47E9FD596F6}" dt="2022-05-23T19:08:23.014" v="219" actId="1035"/>
          <ac:spMkLst>
            <pc:docMk/>
            <pc:sldMk cId="347833267" sldId="3330"/>
            <ac:spMk id="5" creationId="{9785DB83-9848-9235-E223-4C8754360C26}"/>
          </ac:spMkLst>
        </pc:spChg>
        <pc:spChg chg="add del mod ord">
          <ac:chgData name="JOAO PAULO FIUZA DA SILVA" userId="1537d3e82a57a0b9" providerId="LiveId" clId="{052953AD-9113-4688-A631-F47E9FD596F6}" dt="2022-05-23T19:52:40.137" v="1455" actId="12084"/>
          <ac:spMkLst>
            <pc:docMk/>
            <pc:sldMk cId="347833267" sldId="3330"/>
            <ac:spMk id="6" creationId="{3B610D8A-9C61-4527-C61D-E7700A6DC94F}"/>
          </ac:spMkLst>
        </pc:spChg>
        <pc:graphicFrameChg chg="add mod modGraphic">
          <ac:chgData name="JOAO PAULO FIUZA DA SILVA" userId="1537d3e82a57a0b9" providerId="LiveId" clId="{052953AD-9113-4688-A631-F47E9FD596F6}" dt="2022-05-23T19:53:20.296" v="1474" actId="1036"/>
          <ac:graphicFrameMkLst>
            <pc:docMk/>
            <pc:sldMk cId="347833267" sldId="3330"/>
            <ac:graphicFrameMk id="7" creationId="{8369C625-AC44-D9FA-0917-CCAC89C39E7D}"/>
          </ac:graphicFrameMkLst>
        </pc:graphicFrameChg>
      </pc:sldChg>
      <pc:sldChg chg="addSp delSp modSp new mod">
        <pc:chgData name="JOAO PAULO FIUZA DA SILVA" userId="1537d3e82a57a0b9" providerId="LiveId" clId="{052953AD-9113-4688-A631-F47E9FD596F6}" dt="2022-05-24T17:37:44.799" v="1829" actId="1035"/>
        <pc:sldMkLst>
          <pc:docMk/>
          <pc:sldMk cId="3189657749" sldId="3331"/>
        </pc:sldMkLst>
        <pc:spChg chg="mod">
          <ac:chgData name="JOAO PAULO FIUZA DA SILVA" userId="1537d3e82a57a0b9" providerId="LiveId" clId="{052953AD-9113-4688-A631-F47E9FD596F6}" dt="2022-05-23T19:56:19.075" v="1524" actId="1035"/>
          <ac:spMkLst>
            <pc:docMk/>
            <pc:sldMk cId="3189657749" sldId="3331"/>
            <ac:spMk id="2" creationId="{F64F7899-9FC3-DE62-0F04-9AA348F2BFD6}"/>
          </ac:spMkLst>
        </pc:spChg>
        <pc:spChg chg="del">
          <ac:chgData name="JOAO PAULO FIUZA DA SILVA" userId="1537d3e82a57a0b9" providerId="LiveId" clId="{052953AD-9113-4688-A631-F47E9FD596F6}" dt="2022-05-23T19:57:38.798" v="1525" actId="478"/>
          <ac:spMkLst>
            <pc:docMk/>
            <pc:sldMk cId="3189657749" sldId="3331"/>
            <ac:spMk id="3" creationId="{26837B45-D5DB-48E3-7165-2D218B68D620}"/>
          </ac:spMkLst>
        </pc:spChg>
        <pc:spChg chg="add mod">
          <ac:chgData name="JOAO PAULO FIUZA DA SILVA" userId="1537d3e82a57a0b9" providerId="LiveId" clId="{052953AD-9113-4688-A631-F47E9FD596F6}" dt="2022-05-24T17:37:30.943" v="1818" actId="1076"/>
          <ac:spMkLst>
            <pc:docMk/>
            <pc:sldMk cId="3189657749" sldId="3331"/>
            <ac:spMk id="3" creationId="{94F7C4F8-69B7-D456-0C1E-E1E2BC0E3C9A}"/>
          </ac:spMkLst>
        </pc:spChg>
        <pc:spChg chg="add mod">
          <ac:chgData name="JOAO PAULO FIUZA DA SILVA" userId="1537d3e82a57a0b9" providerId="LiveId" clId="{052953AD-9113-4688-A631-F47E9FD596F6}" dt="2022-05-24T17:37:30.943" v="1818" actId="1076"/>
          <ac:spMkLst>
            <pc:docMk/>
            <pc:sldMk cId="3189657749" sldId="3331"/>
            <ac:spMk id="6" creationId="{077B4182-CCDD-835C-F123-9C1571678A83}"/>
          </ac:spMkLst>
        </pc:spChg>
        <pc:spChg chg="mod">
          <ac:chgData name="JOAO PAULO FIUZA DA SILVA" userId="1537d3e82a57a0b9" providerId="LiveId" clId="{052953AD-9113-4688-A631-F47E9FD596F6}" dt="2022-05-23T19:58:18.382" v="1531" actId="207"/>
          <ac:spMkLst>
            <pc:docMk/>
            <pc:sldMk cId="3189657749" sldId="3331"/>
            <ac:spMk id="6" creationId="{118962DA-BB05-F085-A511-D5C4899735F1}"/>
          </ac:spMkLst>
        </pc:spChg>
        <pc:spChg chg="mod">
          <ac:chgData name="JOAO PAULO FIUZA DA SILVA" userId="1537d3e82a57a0b9" providerId="LiveId" clId="{052953AD-9113-4688-A631-F47E9FD596F6}" dt="2022-05-23T19:58:18.382" v="1531" actId="207"/>
          <ac:spMkLst>
            <pc:docMk/>
            <pc:sldMk cId="3189657749" sldId="3331"/>
            <ac:spMk id="7" creationId="{19FFE3A0-EBEE-C301-3A87-3AC8FC5E5525}"/>
          </ac:spMkLst>
        </pc:spChg>
        <pc:spChg chg="add mod ord">
          <ac:chgData name="JOAO PAULO FIUZA DA SILVA" userId="1537d3e82a57a0b9" providerId="LiveId" clId="{052953AD-9113-4688-A631-F47E9FD596F6}" dt="2022-05-24T17:37:44.799" v="1829" actId="1035"/>
          <ac:spMkLst>
            <pc:docMk/>
            <pc:sldMk cId="3189657749" sldId="3331"/>
            <ac:spMk id="7" creationId="{B1286F96-142C-52DC-1412-49B086C39F72}"/>
          </ac:spMkLst>
        </pc:spChg>
        <pc:spChg chg="mod">
          <ac:chgData name="JOAO PAULO FIUZA DA SILVA" userId="1537d3e82a57a0b9" providerId="LiveId" clId="{052953AD-9113-4688-A631-F47E9FD596F6}" dt="2022-05-23T19:58:18.382" v="1531" actId="207"/>
          <ac:spMkLst>
            <pc:docMk/>
            <pc:sldMk cId="3189657749" sldId="3331"/>
            <ac:spMk id="8" creationId="{01D264BD-6704-74E4-92B0-A27E7187AE05}"/>
          </ac:spMkLst>
        </pc:spChg>
        <pc:spChg chg="add mod">
          <ac:chgData name="JOAO PAULO FIUZA DA SILVA" userId="1537d3e82a57a0b9" providerId="LiveId" clId="{052953AD-9113-4688-A631-F47E9FD596F6}" dt="2022-05-24T17:37:30.943" v="1818" actId="1076"/>
          <ac:spMkLst>
            <pc:docMk/>
            <pc:sldMk cId="3189657749" sldId="3331"/>
            <ac:spMk id="8" creationId="{F0A5493C-4836-110B-7311-0AC1C5D8F36C}"/>
          </ac:spMkLst>
        </pc:spChg>
        <pc:spChg chg="mod">
          <ac:chgData name="JOAO PAULO FIUZA DA SILVA" userId="1537d3e82a57a0b9" providerId="LiveId" clId="{052953AD-9113-4688-A631-F47E9FD596F6}" dt="2022-05-23T19:58:18.382" v="1531" actId="207"/>
          <ac:spMkLst>
            <pc:docMk/>
            <pc:sldMk cId="3189657749" sldId="3331"/>
            <ac:spMk id="9" creationId="{A1721B8B-F288-C5C9-440F-7EE507CBD7ED}"/>
          </ac:spMkLst>
        </pc:spChg>
        <pc:spChg chg="add mod">
          <ac:chgData name="JOAO PAULO FIUZA DA SILVA" userId="1537d3e82a57a0b9" providerId="LiveId" clId="{052953AD-9113-4688-A631-F47E9FD596F6}" dt="2022-05-24T17:37:30.943" v="1818" actId="1076"/>
          <ac:spMkLst>
            <pc:docMk/>
            <pc:sldMk cId="3189657749" sldId="3331"/>
            <ac:spMk id="9" creationId="{B4D5BACA-A71B-CA1B-966F-698075C5D984}"/>
          </ac:spMkLst>
        </pc:spChg>
        <pc:spChg chg="mod">
          <ac:chgData name="JOAO PAULO FIUZA DA SILVA" userId="1537d3e82a57a0b9" providerId="LiveId" clId="{052953AD-9113-4688-A631-F47E9FD596F6}" dt="2022-05-23T19:58:18.382" v="1531" actId="207"/>
          <ac:spMkLst>
            <pc:docMk/>
            <pc:sldMk cId="3189657749" sldId="3331"/>
            <ac:spMk id="10" creationId="{9853F35C-1C5E-1732-323C-A2EE7D8DDED4}"/>
          </ac:spMkLst>
        </pc:spChg>
        <pc:spChg chg="mod">
          <ac:chgData name="JOAO PAULO FIUZA DA SILVA" userId="1537d3e82a57a0b9" providerId="LiveId" clId="{052953AD-9113-4688-A631-F47E9FD596F6}" dt="2022-05-23T19:58:18.382" v="1531" actId="207"/>
          <ac:spMkLst>
            <pc:docMk/>
            <pc:sldMk cId="3189657749" sldId="3331"/>
            <ac:spMk id="11" creationId="{DFBF697C-97D6-FA8B-B11B-0F4DFD5A23C0}"/>
          </ac:spMkLst>
        </pc:spChg>
        <pc:spChg chg="mod">
          <ac:chgData name="JOAO PAULO FIUZA DA SILVA" userId="1537d3e82a57a0b9" providerId="LiveId" clId="{052953AD-9113-4688-A631-F47E9FD596F6}" dt="2022-05-23T19:58:18.382" v="1531" actId="207"/>
          <ac:spMkLst>
            <pc:docMk/>
            <pc:sldMk cId="3189657749" sldId="3331"/>
            <ac:spMk id="12" creationId="{B9399963-FE78-1BC5-440D-E2FE34450CA8}"/>
          </ac:spMkLst>
        </pc:spChg>
        <pc:spChg chg="mod">
          <ac:chgData name="JOAO PAULO FIUZA DA SILVA" userId="1537d3e82a57a0b9" providerId="LiveId" clId="{052953AD-9113-4688-A631-F47E9FD596F6}" dt="2022-05-23T19:58:18.382" v="1531" actId="207"/>
          <ac:spMkLst>
            <pc:docMk/>
            <pc:sldMk cId="3189657749" sldId="3331"/>
            <ac:spMk id="13" creationId="{EA94D058-AA97-170F-BCC6-C936081B010D}"/>
          </ac:spMkLst>
        </pc:spChg>
        <pc:spChg chg="mod">
          <ac:chgData name="JOAO PAULO FIUZA DA SILVA" userId="1537d3e82a57a0b9" providerId="LiveId" clId="{052953AD-9113-4688-A631-F47E9FD596F6}" dt="2022-05-23T19:58:18.382" v="1531" actId="207"/>
          <ac:spMkLst>
            <pc:docMk/>
            <pc:sldMk cId="3189657749" sldId="3331"/>
            <ac:spMk id="14" creationId="{BF5392AB-DA29-9B88-30FF-FF249604AE69}"/>
          </ac:spMkLst>
        </pc:spChg>
        <pc:spChg chg="mod">
          <ac:chgData name="JOAO PAULO FIUZA DA SILVA" userId="1537d3e82a57a0b9" providerId="LiveId" clId="{052953AD-9113-4688-A631-F47E9FD596F6}" dt="2022-05-23T19:58:18.382" v="1531" actId="207"/>
          <ac:spMkLst>
            <pc:docMk/>
            <pc:sldMk cId="3189657749" sldId="3331"/>
            <ac:spMk id="15" creationId="{139843CB-B310-A90D-88E5-1890A3D58009}"/>
          </ac:spMkLst>
        </pc:spChg>
        <pc:spChg chg="mod">
          <ac:chgData name="JOAO PAULO FIUZA DA SILVA" userId="1537d3e82a57a0b9" providerId="LiveId" clId="{052953AD-9113-4688-A631-F47E9FD596F6}" dt="2022-05-23T19:58:18.382" v="1531" actId="207"/>
          <ac:spMkLst>
            <pc:docMk/>
            <pc:sldMk cId="3189657749" sldId="3331"/>
            <ac:spMk id="16" creationId="{AC0F3DA2-DC61-F058-CE28-EEADB92DA5D9}"/>
          </ac:spMkLst>
        </pc:spChg>
        <pc:spChg chg="add mod">
          <ac:chgData name="JOAO PAULO FIUZA DA SILVA" userId="1537d3e82a57a0b9" providerId="LiveId" clId="{052953AD-9113-4688-A631-F47E9FD596F6}" dt="2022-05-24T17:37:30.943" v="1818" actId="1076"/>
          <ac:spMkLst>
            <pc:docMk/>
            <pc:sldMk cId="3189657749" sldId="3331"/>
            <ac:spMk id="16" creationId="{C2240CD3-83D3-43B7-A66F-BAB9DDB24A4A}"/>
          </ac:spMkLst>
        </pc:spChg>
        <pc:spChg chg="mod">
          <ac:chgData name="JOAO PAULO FIUZA DA SILVA" userId="1537d3e82a57a0b9" providerId="LiveId" clId="{052953AD-9113-4688-A631-F47E9FD596F6}" dt="2022-05-23T19:58:18.382" v="1531" actId="207"/>
          <ac:spMkLst>
            <pc:docMk/>
            <pc:sldMk cId="3189657749" sldId="3331"/>
            <ac:spMk id="17" creationId="{26FF447E-8E63-E14C-90FC-4F295267E7B0}"/>
          </ac:spMkLst>
        </pc:spChg>
        <pc:spChg chg="mod">
          <ac:chgData name="JOAO PAULO FIUZA DA SILVA" userId="1537d3e82a57a0b9" providerId="LiveId" clId="{052953AD-9113-4688-A631-F47E9FD596F6}" dt="2022-05-23T19:58:18.382" v="1531" actId="207"/>
          <ac:spMkLst>
            <pc:docMk/>
            <pc:sldMk cId="3189657749" sldId="3331"/>
            <ac:spMk id="18" creationId="{727422C6-A396-A3BB-9CFE-77884188C303}"/>
          </ac:spMkLst>
        </pc:spChg>
        <pc:spChg chg="mod">
          <ac:chgData name="JOAO PAULO FIUZA DA SILVA" userId="1537d3e82a57a0b9" providerId="LiveId" clId="{052953AD-9113-4688-A631-F47E9FD596F6}" dt="2022-05-23T19:58:18.382" v="1531" actId="207"/>
          <ac:spMkLst>
            <pc:docMk/>
            <pc:sldMk cId="3189657749" sldId="3331"/>
            <ac:spMk id="19" creationId="{D30F249F-5652-2DE1-6EB3-A72492AC8B7B}"/>
          </ac:spMkLst>
        </pc:spChg>
        <pc:spChg chg="mod">
          <ac:chgData name="JOAO PAULO FIUZA DA SILVA" userId="1537d3e82a57a0b9" providerId="LiveId" clId="{052953AD-9113-4688-A631-F47E9FD596F6}" dt="2022-05-23T19:58:18.382" v="1531" actId="207"/>
          <ac:spMkLst>
            <pc:docMk/>
            <pc:sldMk cId="3189657749" sldId="3331"/>
            <ac:spMk id="20" creationId="{33BDB1A6-C2DD-0D6E-0B05-1D1435B46D33}"/>
          </ac:spMkLst>
        </pc:spChg>
        <pc:spChg chg="mod">
          <ac:chgData name="JOAO PAULO FIUZA DA SILVA" userId="1537d3e82a57a0b9" providerId="LiveId" clId="{052953AD-9113-4688-A631-F47E9FD596F6}" dt="2022-05-23T19:58:18.382" v="1531" actId="207"/>
          <ac:spMkLst>
            <pc:docMk/>
            <pc:sldMk cId="3189657749" sldId="3331"/>
            <ac:spMk id="21" creationId="{8340DCB7-066B-808B-1EBF-DB6A1A64C2E8}"/>
          </ac:spMkLst>
        </pc:spChg>
        <pc:spChg chg="mod">
          <ac:chgData name="JOAO PAULO FIUZA DA SILVA" userId="1537d3e82a57a0b9" providerId="LiveId" clId="{052953AD-9113-4688-A631-F47E9FD596F6}" dt="2022-05-23T19:58:18.382" v="1531" actId="207"/>
          <ac:spMkLst>
            <pc:docMk/>
            <pc:sldMk cId="3189657749" sldId="3331"/>
            <ac:spMk id="22" creationId="{361E3C61-521D-83FC-347E-C35AC8AE112E}"/>
          </ac:spMkLst>
        </pc:spChg>
        <pc:spChg chg="mod">
          <ac:chgData name="JOAO PAULO FIUZA DA SILVA" userId="1537d3e82a57a0b9" providerId="LiveId" clId="{052953AD-9113-4688-A631-F47E9FD596F6}" dt="2022-05-23T19:58:18.382" v="1531" actId="207"/>
          <ac:spMkLst>
            <pc:docMk/>
            <pc:sldMk cId="3189657749" sldId="3331"/>
            <ac:spMk id="23" creationId="{FF0549B5-34B1-ABD1-EAE3-BD961D0C00BA}"/>
          </ac:spMkLst>
        </pc:spChg>
        <pc:spChg chg="mod">
          <ac:chgData name="JOAO PAULO FIUZA DA SILVA" userId="1537d3e82a57a0b9" providerId="LiveId" clId="{052953AD-9113-4688-A631-F47E9FD596F6}" dt="2022-05-23T19:58:18.382" v="1531" actId="207"/>
          <ac:spMkLst>
            <pc:docMk/>
            <pc:sldMk cId="3189657749" sldId="3331"/>
            <ac:spMk id="24" creationId="{BFEDF44D-6899-DFD0-451F-43AD69B408FF}"/>
          </ac:spMkLst>
        </pc:spChg>
        <pc:spChg chg="mod">
          <ac:chgData name="JOAO PAULO FIUZA DA SILVA" userId="1537d3e82a57a0b9" providerId="LiveId" clId="{052953AD-9113-4688-A631-F47E9FD596F6}" dt="2022-05-23T19:58:18.382" v="1531" actId="207"/>
          <ac:spMkLst>
            <pc:docMk/>
            <pc:sldMk cId="3189657749" sldId="3331"/>
            <ac:spMk id="25" creationId="{ABE13E14-FA22-3A08-0E1F-6A22373D077C}"/>
          </ac:spMkLst>
        </pc:spChg>
        <pc:spChg chg="mod">
          <ac:chgData name="JOAO PAULO FIUZA DA SILVA" userId="1537d3e82a57a0b9" providerId="LiveId" clId="{052953AD-9113-4688-A631-F47E9FD596F6}" dt="2022-05-23T19:58:18.382" v="1531" actId="207"/>
          <ac:spMkLst>
            <pc:docMk/>
            <pc:sldMk cId="3189657749" sldId="3331"/>
            <ac:spMk id="26" creationId="{8610D55C-CF55-49FA-BD7F-2035E75CDCE5}"/>
          </ac:spMkLst>
        </pc:spChg>
        <pc:grpChg chg="add del mod">
          <ac:chgData name="JOAO PAULO FIUZA DA SILVA" userId="1537d3e82a57a0b9" providerId="LiveId" clId="{052953AD-9113-4688-A631-F47E9FD596F6}" dt="2022-05-23T19:59:03.122" v="1532" actId="478"/>
          <ac:grpSpMkLst>
            <pc:docMk/>
            <pc:sldMk cId="3189657749" sldId="3331"/>
            <ac:grpSpMk id="5" creationId="{2507D76D-1A9E-5E11-C6A0-9EA6D45A36A2}"/>
          </ac:grpSpMkLst>
        </pc:grpChg>
        <pc:graphicFrameChg chg="add mod modGraphic">
          <ac:chgData name="JOAO PAULO FIUZA DA SILVA" userId="1537d3e82a57a0b9" providerId="LiveId" clId="{052953AD-9113-4688-A631-F47E9FD596F6}" dt="2022-05-24T17:37:30.943" v="1818" actId="1076"/>
          <ac:graphicFrameMkLst>
            <pc:docMk/>
            <pc:sldMk cId="3189657749" sldId="3331"/>
            <ac:graphicFrameMk id="5" creationId="{8806515B-099D-C620-BB46-20ACEB6A2176}"/>
          </ac:graphicFrameMkLst>
        </pc:graphicFrameChg>
        <pc:picChg chg="add mod">
          <ac:chgData name="JOAO PAULO FIUZA DA SILVA" userId="1537d3e82a57a0b9" providerId="LiveId" clId="{052953AD-9113-4688-A631-F47E9FD596F6}" dt="2022-05-24T17:37:30.943" v="1818" actId="1076"/>
          <ac:picMkLst>
            <pc:docMk/>
            <pc:sldMk cId="3189657749" sldId="3331"/>
            <ac:picMk id="1026" creationId="{8D12E7C4-9F73-279E-A1DA-ECD2401EBBF5}"/>
          </ac:picMkLst>
        </pc:picChg>
        <pc:picChg chg="add mod">
          <ac:chgData name="JOAO PAULO FIUZA DA SILVA" userId="1537d3e82a57a0b9" providerId="LiveId" clId="{052953AD-9113-4688-A631-F47E9FD596F6}" dt="2022-05-24T17:37:30.943" v="1818" actId="1076"/>
          <ac:picMkLst>
            <pc:docMk/>
            <pc:sldMk cId="3189657749" sldId="3331"/>
            <ac:picMk id="1028" creationId="{934F91CF-B7AE-9789-A65E-D0E12FD622BD}"/>
          </ac:picMkLst>
        </pc:picChg>
        <pc:picChg chg="add del mod">
          <ac:chgData name="JOAO PAULO FIUZA DA SILVA" userId="1537d3e82a57a0b9" providerId="LiveId" clId="{052953AD-9113-4688-A631-F47E9FD596F6}" dt="2022-05-24T17:22:15.724" v="1694" actId="478"/>
          <ac:picMkLst>
            <pc:docMk/>
            <pc:sldMk cId="3189657749" sldId="3331"/>
            <ac:picMk id="1030" creationId="{01419204-3E54-4021-0B51-520C921196EE}"/>
          </ac:picMkLst>
        </pc:picChg>
        <pc:picChg chg="add del mod">
          <ac:chgData name="JOAO PAULO FIUZA DA SILVA" userId="1537d3e82a57a0b9" providerId="LiveId" clId="{052953AD-9113-4688-A631-F47E9FD596F6}" dt="2022-05-24T17:22:21.311" v="1697" actId="21"/>
          <ac:picMkLst>
            <pc:docMk/>
            <pc:sldMk cId="3189657749" sldId="3331"/>
            <ac:picMk id="1032" creationId="{3C391B29-077D-43B9-949D-FE9C482D5CF7}"/>
          </ac:picMkLst>
        </pc:picChg>
        <pc:picChg chg="add mod">
          <ac:chgData name="JOAO PAULO FIUZA DA SILVA" userId="1537d3e82a57a0b9" providerId="LiveId" clId="{052953AD-9113-4688-A631-F47E9FD596F6}" dt="2022-05-24T17:37:30.943" v="1818" actId="1076"/>
          <ac:picMkLst>
            <pc:docMk/>
            <pc:sldMk cId="3189657749" sldId="3331"/>
            <ac:picMk id="2050" creationId="{4C8CEC92-B30B-1151-8815-A66F6DCB28C2}"/>
          </ac:picMkLst>
        </pc:picChg>
      </pc:sldChg>
      <pc:sldChg chg="new del">
        <pc:chgData name="JOAO PAULO FIUZA DA SILVA" userId="1537d3e82a57a0b9" providerId="LiveId" clId="{052953AD-9113-4688-A631-F47E9FD596F6}" dt="2022-05-24T18:07:49.833" v="1987" actId="47"/>
        <pc:sldMkLst>
          <pc:docMk/>
          <pc:sldMk cId="1818700946" sldId="3332"/>
        </pc:sldMkLst>
      </pc:sldChg>
      <pc:sldChg chg="addSp delSp modSp new del mod">
        <pc:chgData name="JOAO PAULO FIUZA DA SILVA" userId="1537d3e82a57a0b9" providerId="LiveId" clId="{052953AD-9113-4688-A631-F47E9FD596F6}" dt="2022-05-24T18:03:37.304" v="1838" actId="47"/>
        <pc:sldMkLst>
          <pc:docMk/>
          <pc:sldMk cId="2024156695" sldId="3332"/>
        </pc:sldMkLst>
        <pc:spChg chg="del mod">
          <ac:chgData name="JOAO PAULO FIUZA DA SILVA" userId="1537d3e82a57a0b9" providerId="LiveId" clId="{052953AD-9113-4688-A631-F47E9FD596F6}" dt="2022-05-24T17:50:24.146" v="1832" actId="478"/>
          <ac:spMkLst>
            <pc:docMk/>
            <pc:sldMk cId="2024156695" sldId="3332"/>
            <ac:spMk id="3" creationId="{7E48CAD2-0A05-9329-693F-1C5628C0796A}"/>
          </ac:spMkLst>
        </pc:spChg>
        <pc:spChg chg="add del mod">
          <ac:chgData name="JOAO PAULO FIUZA DA SILVA" userId="1537d3e82a57a0b9" providerId="LiveId" clId="{052953AD-9113-4688-A631-F47E9FD596F6}" dt="2022-05-24T17:50:25.802" v="1833" actId="478"/>
          <ac:spMkLst>
            <pc:docMk/>
            <pc:sldMk cId="2024156695" sldId="3332"/>
            <ac:spMk id="6" creationId="{19D7FF83-7D93-68DF-DC36-C0E14B337B29}"/>
          </ac:spMkLst>
        </pc:spChg>
        <pc:spChg chg="add del">
          <ac:chgData name="JOAO PAULO FIUZA DA SILVA" userId="1537d3e82a57a0b9" providerId="LiveId" clId="{052953AD-9113-4688-A631-F47E9FD596F6}" dt="2022-05-24T17:50:28.773" v="1835" actId="478"/>
          <ac:spMkLst>
            <pc:docMk/>
            <pc:sldMk cId="2024156695" sldId="3332"/>
            <ac:spMk id="8" creationId="{068A8930-AF80-634C-0538-3FF9192A69FE}"/>
          </ac:spMkLst>
        </pc:spChg>
        <pc:picChg chg="add del">
          <ac:chgData name="JOAO PAULO FIUZA DA SILVA" userId="1537d3e82a57a0b9" providerId="LiveId" clId="{052953AD-9113-4688-A631-F47E9FD596F6}" dt="2022-05-24T17:50:54.513" v="1837" actId="478"/>
          <ac:picMkLst>
            <pc:docMk/>
            <pc:sldMk cId="2024156695" sldId="3332"/>
            <ac:picMk id="10" creationId="{394659C1-A502-969C-861E-331801B55ADB}"/>
          </ac:picMkLst>
        </pc:picChg>
      </pc:sldChg>
      <pc:sldChg chg="addSp delSp modSp add mod">
        <pc:chgData name="JOAO PAULO FIUZA DA SILVA" userId="1537d3e82a57a0b9" providerId="LiveId" clId="{052953AD-9113-4688-A631-F47E9FD596F6}" dt="2022-05-24T18:21:31.400" v="2823" actId="255"/>
        <pc:sldMkLst>
          <pc:docMk/>
          <pc:sldMk cId="3186383398" sldId="3332"/>
        </pc:sldMkLst>
        <pc:spChg chg="del">
          <ac:chgData name="JOAO PAULO FIUZA DA SILVA" userId="1537d3e82a57a0b9" providerId="LiveId" clId="{052953AD-9113-4688-A631-F47E9FD596F6}" dt="2022-05-24T18:13:30.630" v="2068" actId="478"/>
          <ac:spMkLst>
            <pc:docMk/>
            <pc:sldMk cId="3186383398" sldId="3332"/>
            <ac:spMk id="2" creationId="{A96D84D3-3E4E-414F-9B63-6B4CB45FF209}"/>
          </ac:spMkLst>
        </pc:spChg>
        <pc:spChg chg="mod">
          <ac:chgData name="JOAO PAULO FIUZA DA SILVA" userId="1537d3e82a57a0b9" providerId="LiveId" clId="{052953AD-9113-4688-A631-F47E9FD596F6}" dt="2022-05-24T18:17:00.296" v="2406" actId="1038"/>
          <ac:spMkLst>
            <pc:docMk/>
            <pc:sldMk cId="3186383398" sldId="3332"/>
            <ac:spMk id="10" creationId="{30AD5EE9-4A41-4C16-B789-213795A595CB}"/>
          </ac:spMkLst>
        </pc:spChg>
        <pc:graphicFrameChg chg="add del modGraphic">
          <ac:chgData name="JOAO PAULO FIUZA DA SILVA" userId="1537d3e82a57a0b9" providerId="LiveId" clId="{052953AD-9113-4688-A631-F47E9FD596F6}" dt="2022-05-24T18:13:51.142" v="2070" actId="1032"/>
          <ac:graphicFrameMkLst>
            <pc:docMk/>
            <pc:sldMk cId="3186383398" sldId="3332"/>
            <ac:graphicFrameMk id="3" creationId="{190FEDC0-631A-5C4E-A20A-BCB8CD9404B9}"/>
          </ac:graphicFrameMkLst>
        </pc:graphicFrameChg>
        <pc:graphicFrameChg chg="add mod modGraphic">
          <ac:chgData name="JOAO PAULO FIUZA DA SILVA" userId="1537d3e82a57a0b9" providerId="LiveId" clId="{052953AD-9113-4688-A631-F47E9FD596F6}" dt="2022-05-24T18:21:31.400" v="2823" actId="255"/>
          <ac:graphicFrameMkLst>
            <pc:docMk/>
            <pc:sldMk cId="3186383398" sldId="3332"/>
            <ac:graphicFrameMk id="4" creationId="{2786260E-1C00-46E6-A292-8B6B3DF757DA}"/>
          </ac:graphicFrameMkLst>
        </pc:graphicFrameChg>
        <pc:graphicFrameChg chg="del">
          <ac:chgData name="JOAO PAULO FIUZA DA SILVA" userId="1537d3e82a57a0b9" providerId="LiveId" clId="{052953AD-9113-4688-A631-F47E9FD596F6}" dt="2022-05-24T18:13:28.615" v="2067" actId="478"/>
          <ac:graphicFrameMkLst>
            <pc:docMk/>
            <pc:sldMk cId="3186383398" sldId="3332"/>
            <ac:graphicFrameMk id="13" creationId="{C28CADE6-50CE-4DA2-B154-6FC85CE218D5}"/>
          </ac:graphicFrameMkLst>
        </pc:graphicFrameChg>
      </pc:sldChg>
      <pc:sldChg chg="addSp delSp modSp add mod modClrScheme chgLayout">
        <pc:chgData name="JOAO PAULO FIUZA DA SILVA" userId="1537d3e82a57a0b9" providerId="LiveId" clId="{052953AD-9113-4688-A631-F47E9FD596F6}" dt="2022-05-24T19:19:48.962" v="4512" actId="6549"/>
        <pc:sldMkLst>
          <pc:docMk/>
          <pc:sldMk cId="803478433" sldId="3333"/>
        </pc:sldMkLst>
        <pc:spChg chg="add mod ord">
          <ac:chgData name="JOAO PAULO FIUZA DA SILVA" userId="1537d3e82a57a0b9" providerId="LiveId" clId="{052953AD-9113-4688-A631-F47E9FD596F6}" dt="2022-05-24T18:45:43.366" v="3190" actId="20577"/>
          <ac:spMkLst>
            <pc:docMk/>
            <pc:sldMk cId="803478433" sldId="3333"/>
            <ac:spMk id="3" creationId="{395B60F9-4BAE-A1CD-E19E-8DB22E6BA3CA}"/>
          </ac:spMkLst>
        </pc:spChg>
        <pc:spChg chg="mod ord">
          <ac:chgData name="JOAO PAULO FIUZA DA SILVA" userId="1537d3e82a57a0b9" providerId="LiveId" clId="{052953AD-9113-4688-A631-F47E9FD596F6}" dt="2022-05-24T18:37:47.406" v="3011" actId="700"/>
          <ac:spMkLst>
            <pc:docMk/>
            <pc:sldMk cId="803478433" sldId="3333"/>
            <ac:spMk id="5" creationId="{88722DEB-40AE-47A8-83AB-E2125BD9E532}"/>
          </ac:spMkLst>
        </pc:spChg>
        <pc:spChg chg="add mod">
          <ac:chgData name="JOAO PAULO FIUZA DA SILVA" userId="1537d3e82a57a0b9" providerId="LiveId" clId="{052953AD-9113-4688-A631-F47E9FD596F6}" dt="2022-05-24T18:43:27.639" v="3170" actId="1076"/>
          <ac:spMkLst>
            <pc:docMk/>
            <pc:sldMk cId="803478433" sldId="3333"/>
            <ac:spMk id="8" creationId="{79644CE4-A1BE-91AA-F265-63F4EAC8C652}"/>
          </ac:spMkLst>
        </pc:spChg>
        <pc:spChg chg="del">
          <ac:chgData name="JOAO PAULO FIUZA DA SILVA" userId="1537d3e82a57a0b9" providerId="LiveId" clId="{052953AD-9113-4688-A631-F47E9FD596F6}" dt="2022-05-24T18:29:33.572" v="2885" actId="478"/>
          <ac:spMkLst>
            <pc:docMk/>
            <pc:sldMk cId="803478433" sldId="3333"/>
            <ac:spMk id="10" creationId="{30AD5EE9-4A41-4C16-B789-213795A595CB}"/>
          </ac:spMkLst>
        </pc:spChg>
        <pc:spChg chg="add mod">
          <ac:chgData name="JOAO PAULO FIUZA DA SILVA" userId="1537d3e82a57a0b9" providerId="LiveId" clId="{052953AD-9113-4688-A631-F47E9FD596F6}" dt="2022-05-24T18:43:27.639" v="3170" actId="1076"/>
          <ac:spMkLst>
            <pc:docMk/>
            <pc:sldMk cId="803478433" sldId="3333"/>
            <ac:spMk id="11" creationId="{B354A3A4-4CBC-9FB2-65D5-E2BF946D0F30}"/>
          </ac:spMkLst>
        </pc:spChg>
        <pc:spChg chg="add mod">
          <ac:chgData name="JOAO PAULO FIUZA DA SILVA" userId="1537d3e82a57a0b9" providerId="LiveId" clId="{052953AD-9113-4688-A631-F47E9FD596F6}" dt="2022-05-24T19:19:48.962" v="4512" actId="6549"/>
          <ac:spMkLst>
            <pc:docMk/>
            <pc:sldMk cId="803478433" sldId="3333"/>
            <ac:spMk id="12" creationId="{DA9852C8-6E13-65F4-8485-0F4FD7A340A7}"/>
          </ac:spMkLst>
        </pc:spChg>
        <pc:spChg chg="add mod">
          <ac:chgData name="JOAO PAULO FIUZA DA SILVA" userId="1537d3e82a57a0b9" providerId="LiveId" clId="{052953AD-9113-4688-A631-F47E9FD596F6}" dt="2022-05-24T18:43:27.639" v="3170" actId="1076"/>
          <ac:spMkLst>
            <pc:docMk/>
            <pc:sldMk cId="803478433" sldId="3333"/>
            <ac:spMk id="16" creationId="{3BB8A73E-7EB4-370A-86A8-79DD4142447C}"/>
          </ac:spMkLst>
        </pc:spChg>
        <pc:graphicFrameChg chg="del">
          <ac:chgData name="JOAO PAULO FIUZA DA SILVA" userId="1537d3e82a57a0b9" providerId="LiveId" clId="{052953AD-9113-4688-A631-F47E9FD596F6}" dt="2022-05-24T18:25:17.693" v="2883" actId="478"/>
          <ac:graphicFrameMkLst>
            <pc:docMk/>
            <pc:sldMk cId="803478433" sldId="3333"/>
            <ac:graphicFrameMk id="4" creationId="{2786260E-1C00-46E6-A292-8B6B3DF757DA}"/>
          </ac:graphicFrameMkLst>
        </pc:graphicFrameChg>
        <pc:picChg chg="add mod">
          <ac:chgData name="JOAO PAULO FIUZA DA SILVA" userId="1537d3e82a57a0b9" providerId="LiveId" clId="{052953AD-9113-4688-A631-F47E9FD596F6}" dt="2022-05-24T18:43:27.639" v="3170" actId="1076"/>
          <ac:picMkLst>
            <pc:docMk/>
            <pc:sldMk cId="803478433" sldId="3333"/>
            <ac:picMk id="2050" creationId="{E5B16F7C-0EF8-922B-C03E-96D284B8C5C1}"/>
          </ac:picMkLst>
        </pc:picChg>
        <pc:picChg chg="add mod">
          <ac:chgData name="JOAO PAULO FIUZA DA SILVA" userId="1537d3e82a57a0b9" providerId="LiveId" clId="{052953AD-9113-4688-A631-F47E9FD596F6}" dt="2022-05-24T18:43:27.639" v="3170" actId="1076"/>
          <ac:picMkLst>
            <pc:docMk/>
            <pc:sldMk cId="803478433" sldId="3333"/>
            <ac:picMk id="2052" creationId="{F5D565C9-2188-A6C5-247A-78E375521477}"/>
          </ac:picMkLst>
        </pc:picChg>
        <pc:picChg chg="add mod">
          <ac:chgData name="JOAO PAULO FIUZA DA SILVA" userId="1537d3e82a57a0b9" providerId="LiveId" clId="{052953AD-9113-4688-A631-F47E9FD596F6}" dt="2022-05-24T18:43:27.639" v="3170" actId="1076"/>
          <ac:picMkLst>
            <pc:docMk/>
            <pc:sldMk cId="803478433" sldId="3333"/>
            <ac:picMk id="2054" creationId="{725927EE-83C2-50A4-7DB5-B614A8FCCF86}"/>
          </ac:picMkLst>
        </pc:picChg>
        <pc:picChg chg="add del">
          <ac:chgData name="JOAO PAULO FIUZA DA SILVA" userId="1537d3e82a57a0b9" providerId="LiveId" clId="{052953AD-9113-4688-A631-F47E9FD596F6}" dt="2022-05-24T18:41:12.821" v="3016"/>
          <ac:picMkLst>
            <pc:docMk/>
            <pc:sldMk cId="803478433" sldId="3333"/>
            <ac:picMk id="2056" creationId="{1F85258A-60C1-ABE0-989A-9AAD3E95610B}"/>
          </ac:picMkLst>
        </pc:picChg>
        <pc:picChg chg="add del">
          <ac:chgData name="JOAO PAULO FIUZA DA SILVA" userId="1537d3e82a57a0b9" providerId="LiveId" clId="{052953AD-9113-4688-A631-F47E9FD596F6}" dt="2022-05-24T18:41:31.042" v="3018"/>
          <ac:picMkLst>
            <pc:docMk/>
            <pc:sldMk cId="803478433" sldId="3333"/>
            <ac:picMk id="2058" creationId="{DFBBA27E-9FA9-4C2F-4CD3-573FC5F426D9}"/>
          </ac:picMkLst>
        </pc:picChg>
        <pc:picChg chg="add mod">
          <ac:chgData name="JOAO PAULO FIUZA DA SILVA" userId="1537d3e82a57a0b9" providerId="LiveId" clId="{052953AD-9113-4688-A631-F47E9FD596F6}" dt="2022-05-24T18:43:27.639" v="3170" actId="1076"/>
          <ac:picMkLst>
            <pc:docMk/>
            <pc:sldMk cId="803478433" sldId="3333"/>
            <ac:picMk id="2060" creationId="{244026F3-CEBD-25BF-531B-C54356987B89}"/>
          </ac:picMkLst>
        </pc:picChg>
      </pc:sldChg>
      <pc:sldChg chg="add del">
        <pc:chgData name="JOAO PAULO FIUZA DA SILVA" userId="1537d3e82a57a0b9" providerId="LiveId" clId="{052953AD-9113-4688-A631-F47E9FD596F6}" dt="2022-05-24T18:53:21.614" v="3476"/>
        <pc:sldMkLst>
          <pc:docMk/>
          <pc:sldMk cId="3472093708" sldId="3334"/>
        </pc:sldMkLst>
      </pc:sldChg>
      <pc:sldChg chg="addSp delSp modSp add mod">
        <pc:chgData name="JOAO PAULO FIUZA DA SILVA" userId="1537d3e82a57a0b9" providerId="LiveId" clId="{052953AD-9113-4688-A631-F47E9FD596F6}" dt="2022-05-24T19:00:08.628" v="3671"/>
        <pc:sldMkLst>
          <pc:docMk/>
          <pc:sldMk cId="3721471749" sldId="3334"/>
        </pc:sldMkLst>
        <pc:spChg chg="add del">
          <ac:chgData name="JOAO PAULO FIUZA DA SILVA" userId="1537d3e82a57a0b9" providerId="LiveId" clId="{052953AD-9113-4688-A631-F47E9FD596F6}" dt="2022-05-24T18:54:43.802" v="3506"/>
          <ac:spMkLst>
            <pc:docMk/>
            <pc:sldMk cId="3721471749" sldId="3334"/>
            <ac:spMk id="2" creationId="{67B3CCF6-CDE2-A841-D453-37E83E48689C}"/>
          </ac:spMkLst>
        </pc:spChg>
        <pc:spChg chg="add del">
          <ac:chgData name="JOAO PAULO FIUZA DA SILVA" userId="1537d3e82a57a0b9" providerId="LiveId" clId="{052953AD-9113-4688-A631-F47E9FD596F6}" dt="2022-05-24T18:54:43.802" v="3506"/>
          <ac:spMkLst>
            <pc:docMk/>
            <pc:sldMk cId="3721471749" sldId="3334"/>
            <ac:spMk id="3" creationId="{F923549C-A58C-CC4F-6B7A-3A2FECCF91BA}"/>
          </ac:spMkLst>
        </pc:spChg>
        <pc:spChg chg="add del">
          <ac:chgData name="JOAO PAULO FIUZA DA SILVA" userId="1537d3e82a57a0b9" providerId="LiveId" clId="{052953AD-9113-4688-A631-F47E9FD596F6}" dt="2022-05-24T18:54:43.802" v="3506"/>
          <ac:spMkLst>
            <pc:docMk/>
            <pc:sldMk cId="3721471749" sldId="3334"/>
            <ac:spMk id="8" creationId="{6F724434-BC49-DB40-58E2-B80F2AEDC8FA}"/>
          </ac:spMkLst>
        </pc:spChg>
        <pc:spChg chg="mod">
          <ac:chgData name="JOAO PAULO FIUZA DA SILVA" userId="1537d3e82a57a0b9" providerId="LiveId" clId="{052953AD-9113-4688-A631-F47E9FD596F6}" dt="2022-05-24T18:53:34.470" v="3503" actId="20577"/>
          <ac:spMkLst>
            <pc:docMk/>
            <pc:sldMk cId="3721471749" sldId="3334"/>
            <ac:spMk id="10" creationId="{30AD5EE9-4A41-4C16-B789-213795A595CB}"/>
          </ac:spMkLst>
        </pc:spChg>
        <pc:spChg chg="add del">
          <ac:chgData name="JOAO PAULO FIUZA DA SILVA" userId="1537d3e82a57a0b9" providerId="LiveId" clId="{052953AD-9113-4688-A631-F47E9FD596F6}" dt="2022-05-24T18:54:43.802" v="3506"/>
          <ac:spMkLst>
            <pc:docMk/>
            <pc:sldMk cId="3721471749" sldId="3334"/>
            <ac:spMk id="12" creationId="{F025F633-3FC5-B2A4-75E6-6D2C711EB3BA}"/>
          </ac:spMkLst>
        </pc:spChg>
        <pc:spChg chg="add del">
          <ac:chgData name="JOAO PAULO FIUZA DA SILVA" userId="1537d3e82a57a0b9" providerId="LiveId" clId="{052953AD-9113-4688-A631-F47E9FD596F6}" dt="2022-05-24T18:54:43.802" v="3506"/>
          <ac:spMkLst>
            <pc:docMk/>
            <pc:sldMk cId="3721471749" sldId="3334"/>
            <ac:spMk id="14" creationId="{A766E927-A930-C381-DF1D-B99E0AE8B7E6}"/>
          </ac:spMkLst>
        </pc:spChg>
        <pc:spChg chg="add del">
          <ac:chgData name="JOAO PAULO FIUZA DA SILVA" userId="1537d3e82a57a0b9" providerId="LiveId" clId="{052953AD-9113-4688-A631-F47E9FD596F6}" dt="2022-05-24T18:54:43.802" v="3506"/>
          <ac:spMkLst>
            <pc:docMk/>
            <pc:sldMk cId="3721471749" sldId="3334"/>
            <ac:spMk id="16" creationId="{692BC8E2-9C90-0846-84D1-31A24989D718}"/>
          </ac:spMkLst>
        </pc:spChg>
        <pc:spChg chg="add del">
          <ac:chgData name="JOAO PAULO FIUZA DA SILVA" userId="1537d3e82a57a0b9" providerId="LiveId" clId="{052953AD-9113-4688-A631-F47E9FD596F6}" dt="2022-05-24T18:54:43.802" v="3506"/>
          <ac:spMkLst>
            <pc:docMk/>
            <pc:sldMk cId="3721471749" sldId="3334"/>
            <ac:spMk id="18" creationId="{A1D63E3F-67C5-1058-0E84-E4BFDCFD9260}"/>
          </ac:spMkLst>
        </pc:spChg>
        <pc:spChg chg="add del">
          <ac:chgData name="JOAO PAULO FIUZA DA SILVA" userId="1537d3e82a57a0b9" providerId="LiveId" clId="{052953AD-9113-4688-A631-F47E9FD596F6}" dt="2022-05-24T18:54:43.802" v="3506"/>
          <ac:spMkLst>
            <pc:docMk/>
            <pc:sldMk cId="3721471749" sldId="3334"/>
            <ac:spMk id="20" creationId="{BA0BDA73-04CB-86D1-E8D4-AF4B14542FD0}"/>
          </ac:spMkLst>
        </pc:spChg>
        <pc:spChg chg="add del">
          <ac:chgData name="JOAO PAULO FIUZA DA SILVA" userId="1537d3e82a57a0b9" providerId="LiveId" clId="{052953AD-9113-4688-A631-F47E9FD596F6}" dt="2022-05-24T18:54:43.802" v="3506"/>
          <ac:spMkLst>
            <pc:docMk/>
            <pc:sldMk cId="3721471749" sldId="3334"/>
            <ac:spMk id="22" creationId="{F89FF201-6F8B-6B06-2A70-AE6A53DAD75D}"/>
          </ac:spMkLst>
        </pc:spChg>
        <pc:spChg chg="add del">
          <ac:chgData name="JOAO PAULO FIUZA DA SILVA" userId="1537d3e82a57a0b9" providerId="LiveId" clId="{052953AD-9113-4688-A631-F47E9FD596F6}" dt="2022-05-24T18:54:43.802" v="3506"/>
          <ac:spMkLst>
            <pc:docMk/>
            <pc:sldMk cId="3721471749" sldId="3334"/>
            <ac:spMk id="24" creationId="{9A07394D-BFBB-5108-2414-1BD0CEB4749F}"/>
          </ac:spMkLst>
        </pc:spChg>
        <pc:spChg chg="add del">
          <ac:chgData name="JOAO PAULO FIUZA DA SILVA" userId="1537d3e82a57a0b9" providerId="LiveId" clId="{052953AD-9113-4688-A631-F47E9FD596F6}" dt="2022-05-24T18:54:43.802" v="3506"/>
          <ac:spMkLst>
            <pc:docMk/>
            <pc:sldMk cId="3721471749" sldId="3334"/>
            <ac:spMk id="26" creationId="{E1FBC7EA-FB68-5891-F57E-A968D8027A2F}"/>
          </ac:spMkLst>
        </pc:spChg>
        <pc:spChg chg="add del">
          <ac:chgData name="JOAO PAULO FIUZA DA SILVA" userId="1537d3e82a57a0b9" providerId="LiveId" clId="{052953AD-9113-4688-A631-F47E9FD596F6}" dt="2022-05-24T18:54:43.802" v="3506"/>
          <ac:spMkLst>
            <pc:docMk/>
            <pc:sldMk cId="3721471749" sldId="3334"/>
            <ac:spMk id="28" creationId="{DF6A240E-0FBD-CB2D-72B5-09E5F319133D}"/>
          </ac:spMkLst>
        </pc:spChg>
        <pc:spChg chg="add del">
          <ac:chgData name="JOAO PAULO FIUZA DA SILVA" userId="1537d3e82a57a0b9" providerId="LiveId" clId="{052953AD-9113-4688-A631-F47E9FD596F6}" dt="2022-05-24T18:54:43.802" v="3506"/>
          <ac:spMkLst>
            <pc:docMk/>
            <pc:sldMk cId="3721471749" sldId="3334"/>
            <ac:spMk id="30" creationId="{D4527E0C-E93E-761F-2EB5-B223CB1F38A5}"/>
          </ac:spMkLst>
        </pc:spChg>
        <pc:spChg chg="add del">
          <ac:chgData name="JOAO PAULO FIUZA DA SILVA" userId="1537d3e82a57a0b9" providerId="LiveId" clId="{052953AD-9113-4688-A631-F47E9FD596F6}" dt="2022-05-24T18:54:43.802" v="3506"/>
          <ac:spMkLst>
            <pc:docMk/>
            <pc:sldMk cId="3721471749" sldId="3334"/>
            <ac:spMk id="32" creationId="{3F3DFC33-D8A5-315F-9D05-2838FDC06BE0}"/>
          </ac:spMkLst>
        </pc:spChg>
        <pc:spChg chg="add del">
          <ac:chgData name="JOAO PAULO FIUZA DA SILVA" userId="1537d3e82a57a0b9" providerId="LiveId" clId="{052953AD-9113-4688-A631-F47E9FD596F6}" dt="2022-05-24T18:54:43.802" v="3506"/>
          <ac:spMkLst>
            <pc:docMk/>
            <pc:sldMk cId="3721471749" sldId="3334"/>
            <ac:spMk id="34" creationId="{EAAFACE4-CEAE-886B-981E-45C72AA95E67}"/>
          </ac:spMkLst>
        </pc:spChg>
        <pc:spChg chg="add del">
          <ac:chgData name="JOAO PAULO FIUZA DA SILVA" userId="1537d3e82a57a0b9" providerId="LiveId" clId="{052953AD-9113-4688-A631-F47E9FD596F6}" dt="2022-05-24T18:54:43.802" v="3506"/>
          <ac:spMkLst>
            <pc:docMk/>
            <pc:sldMk cId="3721471749" sldId="3334"/>
            <ac:spMk id="36" creationId="{B8E07214-82A5-1614-F707-F234A71C94ED}"/>
          </ac:spMkLst>
        </pc:spChg>
        <pc:spChg chg="add del">
          <ac:chgData name="JOAO PAULO FIUZA DA SILVA" userId="1537d3e82a57a0b9" providerId="LiveId" clId="{052953AD-9113-4688-A631-F47E9FD596F6}" dt="2022-05-24T18:54:43.802" v="3506"/>
          <ac:spMkLst>
            <pc:docMk/>
            <pc:sldMk cId="3721471749" sldId="3334"/>
            <ac:spMk id="38" creationId="{4248831C-4CCB-ADC5-B5EC-95746E53A18E}"/>
          </ac:spMkLst>
        </pc:spChg>
        <pc:spChg chg="add del">
          <ac:chgData name="JOAO PAULO FIUZA DA SILVA" userId="1537d3e82a57a0b9" providerId="LiveId" clId="{052953AD-9113-4688-A631-F47E9FD596F6}" dt="2022-05-24T18:54:43.802" v="3506"/>
          <ac:spMkLst>
            <pc:docMk/>
            <pc:sldMk cId="3721471749" sldId="3334"/>
            <ac:spMk id="40" creationId="{3BEF7F39-AE7D-E8B0-DE25-C869B05AEF44}"/>
          </ac:spMkLst>
        </pc:spChg>
        <pc:spChg chg="add del">
          <ac:chgData name="JOAO PAULO FIUZA DA SILVA" userId="1537d3e82a57a0b9" providerId="LiveId" clId="{052953AD-9113-4688-A631-F47E9FD596F6}" dt="2022-05-24T18:54:43.802" v="3506"/>
          <ac:spMkLst>
            <pc:docMk/>
            <pc:sldMk cId="3721471749" sldId="3334"/>
            <ac:spMk id="42" creationId="{46743F70-DB2C-D2DE-C281-B449490D8A75}"/>
          </ac:spMkLst>
        </pc:spChg>
        <pc:spChg chg="add del">
          <ac:chgData name="JOAO PAULO FIUZA DA SILVA" userId="1537d3e82a57a0b9" providerId="LiveId" clId="{052953AD-9113-4688-A631-F47E9FD596F6}" dt="2022-05-24T18:54:43.802" v="3506"/>
          <ac:spMkLst>
            <pc:docMk/>
            <pc:sldMk cId="3721471749" sldId="3334"/>
            <ac:spMk id="44" creationId="{BE5D87DF-4F09-F73A-0FDC-4379E570354F}"/>
          </ac:spMkLst>
        </pc:spChg>
        <pc:spChg chg="add del">
          <ac:chgData name="JOAO PAULO FIUZA DA SILVA" userId="1537d3e82a57a0b9" providerId="LiveId" clId="{052953AD-9113-4688-A631-F47E9FD596F6}" dt="2022-05-24T18:54:43.802" v="3506"/>
          <ac:spMkLst>
            <pc:docMk/>
            <pc:sldMk cId="3721471749" sldId="3334"/>
            <ac:spMk id="45" creationId="{952209C7-1BFA-5885-71A6-79197FE8ACD2}"/>
          </ac:spMkLst>
        </pc:spChg>
        <pc:spChg chg="add del">
          <ac:chgData name="JOAO PAULO FIUZA DA SILVA" userId="1537d3e82a57a0b9" providerId="LiveId" clId="{052953AD-9113-4688-A631-F47E9FD596F6}" dt="2022-05-24T18:54:43.802" v="3506"/>
          <ac:spMkLst>
            <pc:docMk/>
            <pc:sldMk cId="3721471749" sldId="3334"/>
            <ac:spMk id="46" creationId="{97424855-9D3D-E127-5B5E-380FD288C3B5}"/>
          </ac:spMkLst>
        </pc:spChg>
        <pc:spChg chg="add mod">
          <ac:chgData name="JOAO PAULO FIUZA DA SILVA" userId="1537d3e82a57a0b9" providerId="LiveId" clId="{052953AD-9113-4688-A631-F47E9FD596F6}" dt="2022-05-24T18:59:52.663" v="3670" actId="207"/>
          <ac:spMkLst>
            <pc:docMk/>
            <pc:sldMk cId="3721471749" sldId="3334"/>
            <ac:spMk id="48" creationId="{87F4DF78-2417-E0D4-35AA-56AEA9EF0DDB}"/>
          </ac:spMkLst>
        </pc:spChg>
        <pc:graphicFrameChg chg="del">
          <ac:chgData name="JOAO PAULO FIUZA DA SILVA" userId="1537d3e82a57a0b9" providerId="LiveId" clId="{052953AD-9113-4688-A631-F47E9FD596F6}" dt="2022-05-24T18:53:36.547" v="3504" actId="478"/>
          <ac:graphicFrameMkLst>
            <pc:docMk/>
            <pc:sldMk cId="3721471749" sldId="3334"/>
            <ac:graphicFrameMk id="4" creationId="{2786260E-1C00-46E6-A292-8B6B3DF757DA}"/>
          </ac:graphicFrameMkLst>
        </pc:graphicFrameChg>
        <pc:graphicFrameChg chg="add del">
          <ac:chgData name="JOAO PAULO FIUZA DA SILVA" userId="1537d3e82a57a0b9" providerId="LiveId" clId="{052953AD-9113-4688-A631-F47E9FD596F6}" dt="2022-05-24T18:54:43.802" v="3506"/>
          <ac:graphicFrameMkLst>
            <pc:docMk/>
            <pc:sldMk cId="3721471749" sldId="3334"/>
            <ac:graphicFrameMk id="6" creationId="{386E08E3-262D-6A42-F544-3DEAD970848F}"/>
          </ac:graphicFrameMkLst>
        </pc:graphicFrameChg>
        <pc:picChg chg="add mod modCrop">
          <ac:chgData name="JOAO PAULO FIUZA DA SILVA" userId="1537d3e82a57a0b9" providerId="LiveId" clId="{052953AD-9113-4688-A631-F47E9FD596F6}" dt="2022-05-24T19:00:08.628" v="3671"/>
          <ac:picMkLst>
            <pc:docMk/>
            <pc:sldMk cId="3721471749" sldId="3334"/>
            <ac:picMk id="47" creationId="{467618F1-3DB9-C795-A780-0BD8AC461E38}"/>
          </ac:picMkLst>
        </pc:picChg>
        <pc:cxnChg chg="add del">
          <ac:chgData name="JOAO PAULO FIUZA DA SILVA" userId="1537d3e82a57a0b9" providerId="LiveId" clId="{052953AD-9113-4688-A631-F47E9FD596F6}" dt="2022-05-24T18:54:43.802" v="3506"/>
          <ac:cxnSpMkLst>
            <pc:docMk/>
            <pc:sldMk cId="3721471749" sldId="3334"/>
            <ac:cxnSpMk id="7" creationId="{47F50F92-8B33-E83F-7A28-1B5F411F4FB3}"/>
          </ac:cxnSpMkLst>
        </pc:cxnChg>
        <pc:cxnChg chg="add del">
          <ac:chgData name="JOAO PAULO FIUZA DA SILVA" userId="1537d3e82a57a0b9" providerId="LiveId" clId="{052953AD-9113-4688-A631-F47E9FD596F6}" dt="2022-05-24T18:54:43.802" v="3506"/>
          <ac:cxnSpMkLst>
            <pc:docMk/>
            <pc:sldMk cId="3721471749" sldId="3334"/>
            <ac:cxnSpMk id="9" creationId="{CF064B2D-86B5-50AA-81C6-1527FE1B5B79}"/>
          </ac:cxnSpMkLst>
        </pc:cxnChg>
        <pc:cxnChg chg="add del">
          <ac:chgData name="JOAO PAULO FIUZA DA SILVA" userId="1537d3e82a57a0b9" providerId="LiveId" clId="{052953AD-9113-4688-A631-F47E9FD596F6}" dt="2022-05-24T18:54:43.802" v="3506"/>
          <ac:cxnSpMkLst>
            <pc:docMk/>
            <pc:sldMk cId="3721471749" sldId="3334"/>
            <ac:cxnSpMk id="11" creationId="{81570400-4D87-4B9D-DCB2-E1312FBDD019}"/>
          </ac:cxnSpMkLst>
        </pc:cxnChg>
        <pc:cxnChg chg="add del">
          <ac:chgData name="JOAO PAULO FIUZA DA SILVA" userId="1537d3e82a57a0b9" providerId="LiveId" clId="{052953AD-9113-4688-A631-F47E9FD596F6}" dt="2022-05-24T18:54:43.802" v="3506"/>
          <ac:cxnSpMkLst>
            <pc:docMk/>
            <pc:sldMk cId="3721471749" sldId="3334"/>
            <ac:cxnSpMk id="13" creationId="{DDC1E14F-9C82-B51A-E45F-066AC328C826}"/>
          </ac:cxnSpMkLst>
        </pc:cxnChg>
        <pc:cxnChg chg="add del">
          <ac:chgData name="JOAO PAULO FIUZA DA SILVA" userId="1537d3e82a57a0b9" providerId="LiveId" clId="{052953AD-9113-4688-A631-F47E9FD596F6}" dt="2022-05-24T18:54:43.802" v="3506"/>
          <ac:cxnSpMkLst>
            <pc:docMk/>
            <pc:sldMk cId="3721471749" sldId="3334"/>
            <ac:cxnSpMk id="15" creationId="{5B0287F5-665B-05D5-3535-C7C7389E550F}"/>
          </ac:cxnSpMkLst>
        </pc:cxnChg>
        <pc:cxnChg chg="add del">
          <ac:chgData name="JOAO PAULO FIUZA DA SILVA" userId="1537d3e82a57a0b9" providerId="LiveId" clId="{052953AD-9113-4688-A631-F47E9FD596F6}" dt="2022-05-24T18:54:43.802" v="3506"/>
          <ac:cxnSpMkLst>
            <pc:docMk/>
            <pc:sldMk cId="3721471749" sldId="3334"/>
            <ac:cxnSpMk id="17" creationId="{1BA0BA60-2576-1547-0009-60452594AC5C}"/>
          </ac:cxnSpMkLst>
        </pc:cxnChg>
        <pc:cxnChg chg="add del">
          <ac:chgData name="JOAO PAULO FIUZA DA SILVA" userId="1537d3e82a57a0b9" providerId="LiveId" clId="{052953AD-9113-4688-A631-F47E9FD596F6}" dt="2022-05-24T18:54:43.802" v="3506"/>
          <ac:cxnSpMkLst>
            <pc:docMk/>
            <pc:sldMk cId="3721471749" sldId="3334"/>
            <ac:cxnSpMk id="19" creationId="{B36F745C-4C5D-4FF9-F106-C652C6936380}"/>
          </ac:cxnSpMkLst>
        </pc:cxnChg>
        <pc:cxnChg chg="add del">
          <ac:chgData name="JOAO PAULO FIUZA DA SILVA" userId="1537d3e82a57a0b9" providerId="LiveId" clId="{052953AD-9113-4688-A631-F47E9FD596F6}" dt="2022-05-24T18:54:43.802" v="3506"/>
          <ac:cxnSpMkLst>
            <pc:docMk/>
            <pc:sldMk cId="3721471749" sldId="3334"/>
            <ac:cxnSpMk id="21" creationId="{AC9E1BB0-7695-C9BC-BDC3-256007456E33}"/>
          </ac:cxnSpMkLst>
        </pc:cxnChg>
        <pc:cxnChg chg="add del">
          <ac:chgData name="JOAO PAULO FIUZA DA SILVA" userId="1537d3e82a57a0b9" providerId="LiveId" clId="{052953AD-9113-4688-A631-F47E9FD596F6}" dt="2022-05-24T18:54:43.802" v="3506"/>
          <ac:cxnSpMkLst>
            <pc:docMk/>
            <pc:sldMk cId="3721471749" sldId="3334"/>
            <ac:cxnSpMk id="23" creationId="{68AC25C1-811C-1416-80C8-8DF19EBC40A6}"/>
          </ac:cxnSpMkLst>
        </pc:cxnChg>
        <pc:cxnChg chg="add del">
          <ac:chgData name="JOAO PAULO FIUZA DA SILVA" userId="1537d3e82a57a0b9" providerId="LiveId" clId="{052953AD-9113-4688-A631-F47E9FD596F6}" dt="2022-05-24T18:54:43.802" v="3506"/>
          <ac:cxnSpMkLst>
            <pc:docMk/>
            <pc:sldMk cId="3721471749" sldId="3334"/>
            <ac:cxnSpMk id="25" creationId="{446E4E00-1CB5-E2BB-EED0-BA3EFEFE9B92}"/>
          </ac:cxnSpMkLst>
        </pc:cxnChg>
        <pc:cxnChg chg="add del">
          <ac:chgData name="JOAO PAULO FIUZA DA SILVA" userId="1537d3e82a57a0b9" providerId="LiveId" clId="{052953AD-9113-4688-A631-F47E9FD596F6}" dt="2022-05-24T18:54:43.802" v="3506"/>
          <ac:cxnSpMkLst>
            <pc:docMk/>
            <pc:sldMk cId="3721471749" sldId="3334"/>
            <ac:cxnSpMk id="27" creationId="{2AC4AF74-524A-8574-41E0-C234C097EA9F}"/>
          </ac:cxnSpMkLst>
        </pc:cxnChg>
        <pc:cxnChg chg="add del">
          <ac:chgData name="JOAO PAULO FIUZA DA SILVA" userId="1537d3e82a57a0b9" providerId="LiveId" clId="{052953AD-9113-4688-A631-F47E9FD596F6}" dt="2022-05-24T18:54:43.802" v="3506"/>
          <ac:cxnSpMkLst>
            <pc:docMk/>
            <pc:sldMk cId="3721471749" sldId="3334"/>
            <ac:cxnSpMk id="29" creationId="{81536212-BDF1-99F1-10EB-A3FF17782F21}"/>
          </ac:cxnSpMkLst>
        </pc:cxnChg>
        <pc:cxnChg chg="add del">
          <ac:chgData name="JOAO PAULO FIUZA DA SILVA" userId="1537d3e82a57a0b9" providerId="LiveId" clId="{052953AD-9113-4688-A631-F47E9FD596F6}" dt="2022-05-24T18:54:43.802" v="3506"/>
          <ac:cxnSpMkLst>
            <pc:docMk/>
            <pc:sldMk cId="3721471749" sldId="3334"/>
            <ac:cxnSpMk id="31" creationId="{2699AB2A-666D-1C1A-9E59-E5DC7C8B28C8}"/>
          </ac:cxnSpMkLst>
        </pc:cxnChg>
        <pc:cxnChg chg="add del">
          <ac:chgData name="JOAO PAULO FIUZA DA SILVA" userId="1537d3e82a57a0b9" providerId="LiveId" clId="{052953AD-9113-4688-A631-F47E9FD596F6}" dt="2022-05-24T18:54:43.802" v="3506"/>
          <ac:cxnSpMkLst>
            <pc:docMk/>
            <pc:sldMk cId="3721471749" sldId="3334"/>
            <ac:cxnSpMk id="33" creationId="{EE807D1A-B1E2-1F43-6ECF-2D7827761D53}"/>
          </ac:cxnSpMkLst>
        </pc:cxnChg>
        <pc:cxnChg chg="add del">
          <ac:chgData name="JOAO PAULO FIUZA DA SILVA" userId="1537d3e82a57a0b9" providerId="LiveId" clId="{052953AD-9113-4688-A631-F47E9FD596F6}" dt="2022-05-24T18:54:43.802" v="3506"/>
          <ac:cxnSpMkLst>
            <pc:docMk/>
            <pc:sldMk cId="3721471749" sldId="3334"/>
            <ac:cxnSpMk id="35" creationId="{262FBB2D-E72E-72BD-E9C3-7FF40213A8D2}"/>
          </ac:cxnSpMkLst>
        </pc:cxnChg>
        <pc:cxnChg chg="add del">
          <ac:chgData name="JOAO PAULO FIUZA DA SILVA" userId="1537d3e82a57a0b9" providerId="LiveId" clId="{052953AD-9113-4688-A631-F47E9FD596F6}" dt="2022-05-24T18:54:43.802" v="3506"/>
          <ac:cxnSpMkLst>
            <pc:docMk/>
            <pc:sldMk cId="3721471749" sldId="3334"/>
            <ac:cxnSpMk id="37" creationId="{C6526D45-B960-44F2-A87E-1F99B6DC12A6}"/>
          </ac:cxnSpMkLst>
        </pc:cxnChg>
        <pc:cxnChg chg="add del">
          <ac:chgData name="JOAO PAULO FIUZA DA SILVA" userId="1537d3e82a57a0b9" providerId="LiveId" clId="{052953AD-9113-4688-A631-F47E9FD596F6}" dt="2022-05-24T18:54:43.802" v="3506"/>
          <ac:cxnSpMkLst>
            <pc:docMk/>
            <pc:sldMk cId="3721471749" sldId="3334"/>
            <ac:cxnSpMk id="39" creationId="{F262555E-385A-42D6-85CE-E04B43CD8CE8}"/>
          </ac:cxnSpMkLst>
        </pc:cxnChg>
        <pc:cxnChg chg="add del">
          <ac:chgData name="JOAO PAULO FIUZA DA SILVA" userId="1537d3e82a57a0b9" providerId="LiveId" clId="{052953AD-9113-4688-A631-F47E9FD596F6}" dt="2022-05-24T18:54:43.802" v="3506"/>
          <ac:cxnSpMkLst>
            <pc:docMk/>
            <pc:sldMk cId="3721471749" sldId="3334"/>
            <ac:cxnSpMk id="41" creationId="{187A6E01-B29F-4116-5E5F-D19C3616C787}"/>
          </ac:cxnSpMkLst>
        </pc:cxnChg>
        <pc:cxnChg chg="add del">
          <ac:chgData name="JOAO PAULO FIUZA DA SILVA" userId="1537d3e82a57a0b9" providerId="LiveId" clId="{052953AD-9113-4688-A631-F47E9FD596F6}" dt="2022-05-24T18:54:43.802" v="3506"/>
          <ac:cxnSpMkLst>
            <pc:docMk/>
            <pc:sldMk cId="3721471749" sldId="3334"/>
            <ac:cxnSpMk id="43" creationId="{B6902D97-44D1-EB09-A5DD-14F693F13F2B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B8348E-056C-4441-A0E0-03E3143FA215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pt-BR"/>
        </a:p>
      </dgm:t>
    </dgm:pt>
    <dgm:pt modelId="{7945DE69-1E76-4C71-A8ED-AEA2D7E673E9}">
      <dgm:prSet custT="1"/>
      <dgm:spPr/>
      <dgm:t>
        <a:bodyPr/>
        <a:lstStyle/>
        <a:p>
          <a:r>
            <a:rPr lang="pt-BR" sz="1800"/>
            <a:t>O Art. 211 da Constituição Estadual de Minas Gerais (1989) prevê que o “Estado promoverá e incentivará o desenvolvimento científico, a pesquisa, a difusão e a capacitação tecnológicas”;</a:t>
          </a:r>
        </a:p>
      </dgm:t>
    </dgm:pt>
    <dgm:pt modelId="{8C52B5D5-FD21-40C8-B116-4DFA167B2784}" type="parTrans" cxnId="{6018B0C1-78B4-41AE-AD33-6D936A9B8E1B}">
      <dgm:prSet/>
      <dgm:spPr/>
      <dgm:t>
        <a:bodyPr/>
        <a:lstStyle/>
        <a:p>
          <a:endParaRPr lang="pt-BR" sz="1800"/>
        </a:p>
      </dgm:t>
    </dgm:pt>
    <dgm:pt modelId="{995F04CA-DADF-4F28-81CC-992EF6AD4F43}" type="sibTrans" cxnId="{6018B0C1-78B4-41AE-AD33-6D936A9B8E1B}">
      <dgm:prSet custT="1"/>
      <dgm:spPr/>
      <dgm:t>
        <a:bodyPr/>
        <a:lstStyle/>
        <a:p>
          <a:endParaRPr lang="pt-BR" sz="1800"/>
        </a:p>
      </dgm:t>
    </dgm:pt>
    <dgm:pt modelId="{5E580A53-4D92-473B-AD48-996CD2F2C80C}">
      <dgm:prSet custT="1"/>
      <dgm:spPr/>
      <dgm:t>
        <a:bodyPr/>
        <a:lstStyle/>
        <a:p>
          <a:r>
            <a:rPr lang="pt-BR" sz="1600" dirty="0"/>
            <a:t>Em 1995 foi introduzida Emenda Constitucional que alterou o art. 212 da CE/89 e </a:t>
          </a:r>
          <a:r>
            <a:rPr lang="pt-BR" sz="1600" b="1" dirty="0"/>
            <a:t>estipulou que 1% da Receita Corrente Ordinária do Estado fica sob responsabilidade da Fundação de Amparo à Pesquisa de Minas Gerais (</a:t>
          </a:r>
          <a:r>
            <a:rPr lang="pt-BR" sz="1600" b="1" dirty="0" err="1"/>
            <a:t>Fapemig</a:t>
          </a:r>
          <a:r>
            <a:rPr lang="pt-BR" sz="1600" b="1" dirty="0"/>
            <a:t>) para investimento em ciência, tecnologia e inovação;</a:t>
          </a:r>
          <a:endParaRPr lang="pt-BR" sz="1600" dirty="0"/>
        </a:p>
      </dgm:t>
    </dgm:pt>
    <dgm:pt modelId="{64C2F32D-A1D5-408B-95EC-0C1FD5308E76}" type="parTrans" cxnId="{2BADFF6A-2DC4-4195-85B4-0742868FF229}">
      <dgm:prSet/>
      <dgm:spPr/>
      <dgm:t>
        <a:bodyPr/>
        <a:lstStyle/>
        <a:p>
          <a:endParaRPr lang="pt-BR" sz="1800"/>
        </a:p>
      </dgm:t>
    </dgm:pt>
    <dgm:pt modelId="{E663E86E-6F86-4C5D-832E-4092C99A6528}" type="sibTrans" cxnId="{2BADFF6A-2DC4-4195-85B4-0742868FF229}">
      <dgm:prSet custT="1"/>
      <dgm:spPr/>
      <dgm:t>
        <a:bodyPr/>
        <a:lstStyle/>
        <a:p>
          <a:endParaRPr lang="pt-BR" sz="1800"/>
        </a:p>
      </dgm:t>
    </dgm:pt>
    <dgm:pt modelId="{D2E0048C-CF4B-4AB5-8DB3-B3D766755D41}">
      <dgm:prSet custT="1"/>
      <dgm:spPr/>
      <dgm:t>
        <a:bodyPr/>
        <a:lstStyle/>
        <a:p>
          <a:r>
            <a:rPr lang="pt-BR" sz="1800"/>
            <a:t>Desde 2008 a Lei Estadual nº 17.348, de 17 de janeiro de 2008, introduziu no estado mecanismos de incentivo à inovação, incluindo a pesquisa, as parcerias interinstitucionais, a incubação de EBT, além de ter instituído um Fundo de Incentivo à Inovação Tecnológica (FIIT);</a:t>
          </a:r>
        </a:p>
      </dgm:t>
    </dgm:pt>
    <dgm:pt modelId="{BC82F25F-1240-4E71-ABF4-A0A5F2F77344}" type="parTrans" cxnId="{2AE10B32-B6B9-4D71-852A-5EC3908F2866}">
      <dgm:prSet/>
      <dgm:spPr/>
      <dgm:t>
        <a:bodyPr/>
        <a:lstStyle/>
        <a:p>
          <a:endParaRPr lang="pt-BR" sz="1800"/>
        </a:p>
      </dgm:t>
    </dgm:pt>
    <dgm:pt modelId="{0E89D4D2-00A6-44B7-B9EA-F155257D025E}" type="sibTrans" cxnId="{2AE10B32-B6B9-4D71-852A-5EC3908F2866}">
      <dgm:prSet custT="1"/>
      <dgm:spPr/>
      <dgm:t>
        <a:bodyPr/>
        <a:lstStyle/>
        <a:p>
          <a:endParaRPr lang="pt-BR" sz="1800"/>
        </a:p>
      </dgm:t>
    </dgm:pt>
    <dgm:pt modelId="{B4855DFC-CD3D-4A35-9D62-4238A5B226A3}">
      <dgm:prSet custT="1"/>
      <dgm:spPr/>
      <dgm:t>
        <a:bodyPr/>
        <a:lstStyle/>
        <a:p>
          <a:r>
            <a:rPr lang="pt-BR" sz="1800"/>
            <a:t>Em 2018 foi publicada a Lei Estadual nº 22.929 e alguns meses depois o Decreto Estadual nº 47.442 de julho do mesmo ano, que incorporaram as alterações do Novo Marco da Ciência Tecnologia e Inovação (Lei Federal nº 13.243/2016).</a:t>
          </a:r>
        </a:p>
      </dgm:t>
    </dgm:pt>
    <dgm:pt modelId="{BE5C18C1-ED75-44D0-8806-1CD0CFB4A319}" type="parTrans" cxnId="{5CCECBA3-352B-4FC0-B280-B84E2505B8B8}">
      <dgm:prSet/>
      <dgm:spPr/>
      <dgm:t>
        <a:bodyPr/>
        <a:lstStyle/>
        <a:p>
          <a:endParaRPr lang="pt-BR" sz="1800"/>
        </a:p>
      </dgm:t>
    </dgm:pt>
    <dgm:pt modelId="{3D4BCC34-3578-4E3A-84CB-AA9DA0FC34B5}" type="sibTrans" cxnId="{5CCECBA3-352B-4FC0-B280-B84E2505B8B8}">
      <dgm:prSet/>
      <dgm:spPr/>
      <dgm:t>
        <a:bodyPr/>
        <a:lstStyle/>
        <a:p>
          <a:endParaRPr lang="pt-BR" sz="1800"/>
        </a:p>
      </dgm:t>
    </dgm:pt>
    <dgm:pt modelId="{7B0E5AA2-6C7B-41AF-AC29-1ED010D86966}" type="pres">
      <dgm:prSet presAssocID="{49B8348E-056C-4441-A0E0-03E3143FA21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30202A3-F179-4C18-9D1C-C3135D304B6F}" type="pres">
      <dgm:prSet presAssocID="{49B8348E-056C-4441-A0E0-03E3143FA215}" presName="dummyMaxCanvas" presStyleCnt="0">
        <dgm:presLayoutVars/>
      </dgm:prSet>
      <dgm:spPr/>
    </dgm:pt>
    <dgm:pt modelId="{9AA63BD0-E11A-49EB-BB18-9772CED0207C}" type="pres">
      <dgm:prSet presAssocID="{49B8348E-056C-4441-A0E0-03E3143FA215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F629902-FC4B-45AD-86DC-2F7D217F83B2}" type="pres">
      <dgm:prSet presAssocID="{49B8348E-056C-4441-A0E0-03E3143FA215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C8C8115-16D9-4421-9D30-FDA7262DA071}" type="pres">
      <dgm:prSet presAssocID="{49B8348E-056C-4441-A0E0-03E3143FA215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4893525-3E83-4881-8A5C-D0DF1F0CE355}" type="pres">
      <dgm:prSet presAssocID="{49B8348E-056C-4441-A0E0-03E3143FA215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89A1C37-A58E-4B64-94D4-9F919750A73C}" type="pres">
      <dgm:prSet presAssocID="{49B8348E-056C-4441-A0E0-03E3143FA215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6ECAE5A-9F61-4829-BE4E-51FEFB8100D4}" type="pres">
      <dgm:prSet presAssocID="{49B8348E-056C-4441-A0E0-03E3143FA215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53AD2EC-E69F-4DAF-AE5E-2116FC23A8DA}" type="pres">
      <dgm:prSet presAssocID="{49B8348E-056C-4441-A0E0-03E3143FA215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04ECC8F-1EB2-48E4-84BD-BA38F51CFB4D}" type="pres">
      <dgm:prSet presAssocID="{49B8348E-056C-4441-A0E0-03E3143FA215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F030B61-4712-4EC2-8044-9CAA73332457}" type="pres">
      <dgm:prSet presAssocID="{49B8348E-056C-4441-A0E0-03E3143FA215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CE57AC2-46EA-41D3-9339-CFFA56493410}" type="pres">
      <dgm:prSet presAssocID="{49B8348E-056C-4441-A0E0-03E3143FA215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81ECA7D-DA12-4EB2-B655-F71106B02769}" type="pres">
      <dgm:prSet presAssocID="{49B8348E-056C-4441-A0E0-03E3143FA215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CCECBA3-352B-4FC0-B280-B84E2505B8B8}" srcId="{49B8348E-056C-4441-A0E0-03E3143FA215}" destId="{B4855DFC-CD3D-4A35-9D62-4238A5B226A3}" srcOrd="3" destOrd="0" parTransId="{BE5C18C1-ED75-44D0-8806-1CD0CFB4A319}" sibTransId="{3D4BCC34-3578-4E3A-84CB-AA9DA0FC34B5}"/>
    <dgm:cxn modelId="{53BD1CBF-9384-4C0A-B0DC-4F36715236FD}" type="presOf" srcId="{0E89D4D2-00A6-44B7-B9EA-F155257D025E}" destId="{853AD2EC-E69F-4DAF-AE5E-2116FC23A8DA}" srcOrd="0" destOrd="0" presId="urn:microsoft.com/office/officeart/2005/8/layout/vProcess5"/>
    <dgm:cxn modelId="{77BC9CA7-85E5-43A9-A137-276388D2FCE6}" type="presOf" srcId="{D2E0048C-CF4B-4AB5-8DB3-B3D766755D41}" destId="{CC8C8115-16D9-4421-9D30-FDA7262DA071}" srcOrd="0" destOrd="0" presId="urn:microsoft.com/office/officeart/2005/8/layout/vProcess5"/>
    <dgm:cxn modelId="{2AE10B32-B6B9-4D71-852A-5EC3908F2866}" srcId="{49B8348E-056C-4441-A0E0-03E3143FA215}" destId="{D2E0048C-CF4B-4AB5-8DB3-B3D766755D41}" srcOrd="2" destOrd="0" parTransId="{BC82F25F-1240-4E71-ABF4-A0A5F2F77344}" sibTransId="{0E89D4D2-00A6-44B7-B9EA-F155257D025E}"/>
    <dgm:cxn modelId="{36BD7751-0AC7-4E69-91D3-BEF79BCCEF38}" type="presOf" srcId="{7945DE69-1E76-4C71-A8ED-AEA2D7E673E9}" destId="{104ECC8F-1EB2-48E4-84BD-BA38F51CFB4D}" srcOrd="1" destOrd="0" presId="urn:microsoft.com/office/officeart/2005/8/layout/vProcess5"/>
    <dgm:cxn modelId="{D24E58F9-3816-4696-A202-F438A4911C55}" type="presOf" srcId="{995F04CA-DADF-4F28-81CC-992EF6AD4F43}" destId="{889A1C37-A58E-4B64-94D4-9F919750A73C}" srcOrd="0" destOrd="0" presId="urn:microsoft.com/office/officeart/2005/8/layout/vProcess5"/>
    <dgm:cxn modelId="{1E667467-936E-4CAE-859E-08426898A619}" type="presOf" srcId="{B4855DFC-CD3D-4A35-9D62-4238A5B226A3}" destId="{84893525-3E83-4881-8A5C-D0DF1F0CE355}" srcOrd="0" destOrd="0" presId="urn:microsoft.com/office/officeart/2005/8/layout/vProcess5"/>
    <dgm:cxn modelId="{4B640821-A2AB-4468-ACAB-564C0FF158C1}" type="presOf" srcId="{5E580A53-4D92-473B-AD48-996CD2F2C80C}" destId="{1F030B61-4712-4EC2-8044-9CAA73332457}" srcOrd="1" destOrd="0" presId="urn:microsoft.com/office/officeart/2005/8/layout/vProcess5"/>
    <dgm:cxn modelId="{8E0CE18C-3CE1-49F4-91DC-B146E18EDB12}" type="presOf" srcId="{B4855DFC-CD3D-4A35-9D62-4238A5B226A3}" destId="{781ECA7D-DA12-4EB2-B655-F71106B02769}" srcOrd="1" destOrd="0" presId="urn:microsoft.com/office/officeart/2005/8/layout/vProcess5"/>
    <dgm:cxn modelId="{C4153B4D-C8B0-449D-B0AB-447A43EECF9C}" type="presOf" srcId="{5E580A53-4D92-473B-AD48-996CD2F2C80C}" destId="{DF629902-FC4B-45AD-86DC-2F7D217F83B2}" srcOrd="0" destOrd="0" presId="urn:microsoft.com/office/officeart/2005/8/layout/vProcess5"/>
    <dgm:cxn modelId="{2BADFF6A-2DC4-4195-85B4-0742868FF229}" srcId="{49B8348E-056C-4441-A0E0-03E3143FA215}" destId="{5E580A53-4D92-473B-AD48-996CD2F2C80C}" srcOrd="1" destOrd="0" parTransId="{64C2F32D-A1D5-408B-95EC-0C1FD5308E76}" sibTransId="{E663E86E-6F86-4C5D-832E-4092C99A6528}"/>
    <dgm:cxn modelId="{E291A91B-9D77-41C9-B6C3-25E8A48A658A}" type="presOf" srcId="{7945DE69-1E76-4C71-A8ED-AEA2D7E673E9}" destId="{9AA63BD0-E11A-49EB-BB18-9772CED0207C}" srcOrd="0" destOrd="0" presId="urn:microsoft.com/office/officeart/2005/8/layout/vProcess5"/>
    <dgm:cxn modelId="{5F0D24CA-0ADE-4CAE-A3A3-92949C9D62BA}" type="presOf" srcId="{49B8348E-056C-4441-A0E0-03E3143FA215}" destId="{7B0E5AA2-6C7B-41AF-AC29-1ED010D86966}" srcOrd="0" destOrd="0" presId="urn:microsoft.com/office/officeart/2005/8/layout/vProcess5"/>
    <dgm:cxn modelId="{F0891C83-3DBF-4526-B776-93481137242B}" type="presOf" srcId="{E663E86E-6F86-4C5D-832E-4092C99A6528}" destId="{D6ECAE5A-9F61-4829-BE4E-51FEFB8100D4}" srcOrd="0" destOrd="0" presId="urn:microsoft.com/office/officeart/2005/8/layout/vProcess5"/>
    <dgm:cxn modelId="{6018B0C1-78B4-41AE-AD33-6D936A9B8E1B}" srcId="{49B8348E-056C-4441-A0E0-03E3143FA215}" destId="{7945DE69-1E76-4C71-A8ED-AEA2D7E673E9}" srcOrd="0" destOrd="0" parTransId="{8C52B5D5-FD21-40C8-B116-4DFA167B2784}" sibTransId="{995F04CA-DADF-4F28-81CC-992EF6AD4F43}"/>
    <dgm:cxn modelId="{F91154DE-516F-4276-B27E-D8A2CD1A15F8}" type="presOf" srcId="{D2E0048C-CF4B-4AB5-8DB3-B3D766755D41}" destId="{9CE57AC2-46EA-41D3-9339-CFFA56493410}" srcOrd="1" destOrd="0" presId="urn:microsoft.com/office/officeart/2005/8/layout/vProcess5"/>
    <dgm:cxn modelId="{EEA2D3BE-B57F-4506-B5DB-D904353C8C4A}" type="presParOf" srcId="{7B0E5AA2-6C7B-41AF-AC29-1ED010D86966}" destId="{330202A3-F179-4C18-9D1C-C3135D304B6F}" srcOrd="0" destOrd="0" presId="urn:microsoft.com/office/officeart/2005/8/layout/vProcess5"/>
    <dgm:cxn modelId="{F073680D-C9CC-457E-9EF1-A9885F322B9B}" type="presParOf" srcId="{7B0E5AA2-6C7B-41AF-AC29-1ED010D86966}" destId="{9AA63BD0-E11A-49EB-BB18-9772CED0207C}" srcOrd="1" destOrd="0" presId="urn:microsoft.com/office/officeart/2005/8/layout/vProcess5"/>
    <dgm:cxn modelId="{C785A41F-6228-4226-88F2-138D8FA8823F}" type="presParOf" srcId="{7B0E5AA2-6C7B-41AF-AC29-1ED010D86966}" destId="{DF629902-FC4B-45AD-86DC-2F7D217F83B2}" srcOrd="2" destOrd="0" presId="urn:microsoft.com/office/officeart/2005/8/layout/vProcess5"/>
    <dgm:cxn modelId="{4BBA9734-B62C-4B59-A35D-7011DE6720D6}" type="presParOf" srcId="{7B0E5AA2-6C7B-41AF-AC29-1ED010D86966}" destId="{CC8C8115-16D9-4421-9D30-FDA7262DA071}" srcOrd="3" destOrd="0" presId="urn:microsoft.com/office/officeart/2005/8/layout/vProcess5"/>
    <dgm:cxn modelId="{83E382D5-426C-42AF-94D9-528ACEB2711C}" type="presParOf" srcId="{7B0E5AA2-6C7B-41AF-AC29-1ED010D86966}" destId="{84893525-3E83-4881-8A5C-D0DF1F0CE355}" srcOrd="4" destOrd="0" presId="urn:microsoft.com/office/officeart/2005/8/layout/vProcess5"/>
    <dgm:cxn modelId="{CB770054-ECD7-4217-A296-0E483F13CDB4}" type="presParOf" srcId="{7B0E5AA2-6C7B-41AF-AC29-1ED010D86966}" destId="{889A1C37-A58E-4B64-94D4-9F919750A73C}" srcOrd="5" destOrd="0" presId="urn:microsoft.com/office/officeart/2005/8/layout/vProcess5"/>
    <dgm:cxn modelId="{33A3D342-BE47-4920-BB2E-6961BDF4728C}" type="presParOf" srcId="{7B0E5AA2-6C7B-41AF-AC29-1ED010D86966}" destId="{D6ECAE5A-9F61-4829-BE4E-51FEFB8100D4}" srcOrd="6" destOrd="0" presId="urn:microsoft.com/office/officeart/2005/8/layout/vProcess5"/>
    <dgm:cxn modelId="{74F55755-CB59-4D05-A5ED-180020976006}" type="presParOf" srcId="{7B0E5AA2-6C7B-41AF-AC29-1ED010D86966}" destId="{853AD2EC-E69F-4DAF-AE5E-2116FC23A8DA}" srcOrd="7" destOrd="0" presId="urn:microsoft.com/office/officeart/2005/8/layout/vProcess5"/>
    <dgm:cxn modelId="{22A45143-255F-4121-B2DC-E10BC63617EE}" type="presParOf" srcId="{7B0E5AA2-6C7B-41AF-AC29-1ED010D86966}" destId="{104ECC8F-1EB2-48E4-84BD-BA38F51CFB4D}" srcOrd="8" destOrd="0" presId="urn:microsoft.com/office/officeart/2005/8/layout/vProcess5"/>
    <dgm:cxn modelId="{1B014EC2-B460-4446-9159-60DA08BEB837}" type="presParOf" srcId="{7B0E5AA2-6C7B-41AF-AC29-1ED010D86966}" destId="{1F030B61-4712-4EC2-8044-9CAA73332457}" srcOrd="9" destOrd="0" presId="urn:microsoft.com/office/officeart/2005/8/layout/vProcess5"/>
    <dgm:cxn modelId="{FD5D0645-B447-4550-B71D-3899DA946B10}" type="presParOf" srcId="{7B0E5AA2-6C7B-41AF-AC29-1ED010D86966}" destId="{9CE57AC2-46EA-41D3-9339-CFFA56493410}" srcOrd="10" destOrd="0" presId="urn:microsoft.com/office/officeart/2005/8/layout/vProcess5"/>
    <dgm:cxn modelId="{81057174-6F1B-44B1-A5C7-ABC07981F5CC}" type="presParOf" srcId="{7B0E5AA2-6C7B-41AF-AC29-1ED010D86966}" destId="{781ECA7D-DA12-4EB2-B655-F71106B0276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0DA1F35-F198-4989-8826-5398F6AA5C94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pt-BR"/>
        </a:p>
      </dgm:t>
    </dgm:pt>
    <dgm:pt modelId="{73E0911B-8828-47D2-BC6C-6AB39267550A}">
      <dgm:prSet/>
      <dgm:spPr/>
      <dgm:t>
        <a:bodyPr/>
        <a:lstStyle/>
        <a:p>
          <a:r>
            <a:rPr lang="pt-BR" dirty="0"/>
            <a:t>São militares ou servidores civis da PMMG devidamente capacitados na área de inovação e designados pelos Comandantes </a:t>
          </a:r>
          <a:r>
            <a:rPr lang="pt-BR" b="1" dirty="0"/>
            <a:t>para promoverem a política de inovação da PMMG no âmbito das respectivas UDI e unidades subordinadas</a:t>
          </a:r>
          <a:r>
            <a:rPr lang="pt-BR" dirty="0"/>
            <a:t>.</a:t>
          </a:r>
        </a:p>
      </dgm:t>
    </dgm:pt>
    <dgm:pt modelId="{0A876462-AD1D-4833-9A76-848E0649C97D}" type="parTrans" cxnId="{A57DB020-A058-4722-9F9B-5D40CAE69FE3}">
      <dgm:prSet/>
      <dgm:spPr/>
      <dgm:t>
        <a:bodyPr/>
        <a:lstStyle/>
        <a:p>
          <a:endParaRPr lang="pt-BR"/>
        </a:p>
      </dgm:t>
    </dgm:pt>
    <dgm:pt modelId="{5DF3C25F-6751-4190-AC22-ED0C6530DF18}" type="sibTrans" cxnId="{A57DB020-A058-4722-9F9B-5D40CAE69FE3}">
      <dgm:prSet/>
      <dgm:spPr/>
      <dgm:t>
        <a:bodyPr/>
        <a:lstStyle/>
        <a:p>
          <a:endParaRPr lang="pt-BR"/>
        </a:p>
      </dgm:t>
    </dgm:pt>
    <dgm:pt modelId="{E1519C13-3C4A-410B-A798-905EF06F8383}" type="pres">
      <dgm:prSet presAssocID="{E0DA1F35-F198-4989-8826-5398F6AA5C9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E10D118-D90A-4C8E-9F72-5F3F2F24432A}" type="pres">
      <dgm:prSet presAssocID="{73E0911B-8828-47D2-BC6C-6AB39267550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57DB020-A058-4722-9F9B-5D40CAE69FE3}" srcId="{E0DA1F35-F198-4989-8826-5398F6AA5C94}" destId="{73E0911B-8828-47D2-BC6C-6AB39267550A}" srcOrd="0" destOrd="0" parTransId="{0A876462-AD1D-4833-9A76-848E0649C97D}" sibTransId="{5DF3C25F-6751-4190-AC22-ED0C6530DF18}"/>
    <dgm:cxn modelId="{6155C9B2-5DD8-450C-B74E-2445B0FC1F63}" type="presOf" srcId="{E0DA1F35-F198-4989-8826-5398F6AA5C94}" destId="{E1519C13-3C4A-410B-A798-905EF06F8383}" srcOrd="0" destOrd="0" presId="urn:microsoft.com/office/officeart/2005/8/layout/vList2"/>
    <dgm:cxn modelId="{9EF7003A-94BB-42DD-9D0A-68EA52388AF6}" type="presOf" srcId="{73E0911B-8828-47D2-BC6C-6AB39267550A}" destId="{5E10D118-D90A-4C8E-9F72-5F3F2F24432A}" srcOrd="0" destOrd="0" presId="urn:microsoft.com/office/officeart/2005/8/layout/vList2"/>
    <dgm:cxn modelId="{AF60556C-2692-4A81-BDD9-4F22ED30970F}" type="presParOf" srcId="{E1519C13-3C4A-410B-A798-905EF06F8383}" destId="{5E10D118-D90A-4C8E-9F72-5F3F2F24432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A7C9759-CFB0-4945-95C7-30F4176BDA11}" type="doc">
      <dgm:prSet loTypeId="urn:microsoft.com/office/officeart/2005/8/layout/lProcess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13337666-5FF4-4311-BEB9-7B0AD220185C}">
      <dgm:prSet phldrT="[Texto]" custT="1"/>
      <dgm:spPr/>
      <dgm:t>
        <a:bodyPr/>
        <a:lstStyle/>
        <a:p>
          <a:r>
            <a:rPr lang="pt-BR" sz="3200" dirty="0">
              <a:latin typeface="Franklin Gothic Heavy" panose="020B0903020102020204" pitchFamily="34" charset="0"/>
            </a:rPr>
            <a:t>Foi feito</a:t>
          </a:r>
          <a:endParaRPr lang="pt-BR" sz="3600" dirty="0">
            <a:latin typeface="Franklin Gothic Heavy" panose="020B0903020102020204" pitchFamily="34" charset="0"/>
          </a:endParaRPr>
        </a:p>
      </dgm:t>
    </dgm:pt>
    <dgm:pt modelId="{61EFB35F-9636-4447-A169-E6265010F732}" type="parTrans" cxnId="{BC1B7C8E-B0B1-49B0-8717-466552F4EE01}">
      <dgm:prSet/>
      <dgm:spPr/>
      <dgm:t>
        <a:bodyPr/>
        <a:lstStyle/>
        <a:p>
          <a:endParaRPr lang="pt-BR"/>
        </a:p>
      </dgm:t>
    </dgm:pt>
    <dgm:pt modelId="{0F3D63D4-F0EA-49CD-9EEA-3A31503F5F46}" type="sibTrans" cxnId="{BC1B7C8E-B0B1-49B0-8717-466552F4EE01}">
      <dgm:prSet/>
      <dgm:spPr/>
      <dgm:t>
        <a:bodyPr/>
        <a:lstStyle/>
        <a:p>
          <a:endParaRPr lang="pt-BR"/>
        </a:p>
      </dgm:t>
    </dgm:pt>
    <dgm:pt modelId="{BB5B181C-8945-4408-9FBE-9EDE26BF2EE8}">
      <dgm:prSet phldrT="[Texto]"/>
      <dgm:spPr/>
      <dgm:t>
        <a:bodyPr/>
        <a:lstStyle/>
        <a:p>
          <a:r>
            <a:rPr lang="pt-BR" dirty="0"/>
            <a:t>Memorando de Entendimento com a UFMG</a:t>
          </a:r>
        </a:p>
      </dgm:t>
    </dgm:pt>
    <dgm:pt modelId="{43BE7399-5C8E-4F5E-9B0D-E096DDB02E96}" type="parTrans" cxnId="{DF45F83D-66B2-4CEE-AC41-F18FB27E0ADA}">
      <dgm:prSet/>
      <dgm:spPr/>
      <dgm:t>
        <a:bodyPr/>
        <a:lstStyle/>
        <a:p>
          <a:endParaRPr lang="pt-BR"/>
        </a:p>
      </dgm:t>
    </dgm:pt>
    <dgm:pt modelId="{83CBBD01-3B05-435C-8553-5B8008767BCD}" type="sibTrans" cxnId="{DF45F83D-66B2-4CEE-AC41-F18FB27E0ADA}">
      <dgm:prSet/>
      <dgm:spPr/>
      <dgm:t>
        <a:bodyPr/>
        <a:lstStyle/>
        <a:p>
          <a:endParaRPr lang="pt-BR"/>
        </a:p>
      </dgm:t>
    </dgm:pt>
    <dgm:pt modelId="{B0EADB58-493A-4039-971A-F53631AAC801}">
      <dgm:prSet phldrT="[Texto]"/>
      <dgm:spPr/>
      <dgm:t>
        <a:bodyPr/>
        <a:lstStyle/>
        <a:p>
          <a:r>
            <a:rPr lang="pt-BR" dirty="0"/>
            <a:t>Acordo de Cooperação Técnica com a </a:t>
          </a:r>
          <a:r>
            <a:rPr lang="pt-BR" dirty="0" err="1"/>
            <a:t>Unimontes</a:t>
          </a:r>
          <a:endParaRPr lang="pt-BR" dirty="0"/>
        </a:p>
      </dgm:t>
    </dgm:pt>
    <dgm:pt modelId="{6D1DD576-2BDC-4E85-B09C-38FB9BC89D8D}" type="parTrans" cxnId="{25AD4162-4D91-4FE8-A609-3C97AC5977E3}">
      <dgm:prSet/>
      <dgm:spPr/>
      <dgm:t>
        <a:bodyPr/>
        <a:lstStyle/>
        <a:p>
          <a:endParaRPr lang="pt-BR"/>
        </a:p>
      </dgm:t>
    </dgm:pt>
    <dgm:pt modelId="{9762148E-2205-4A83-843E-E545F0E09ED3}" type="sibTrans" cxnId="{25AD4162-4D91-4FE8-A609-3C97AC5977E3}">
      <dgm:prSet/>
      <dgm:spPr/>
      <dgm:t>
        <a:bodyPr/>
        <a:lstStyle/>
        <a:p>
          <a:endParaRPr lang="pt-BR"/>
        </a:p>
      </dgm:t>
    </dgm:pt>
    <dgm:pt modelId="{89123B2B-AA0F-4FF0-B82B-6863262DF7A8}">
      <dgm:prSet phldrT="[Texto]" custT="1"/>
      <dgm:spPr/>
      <dgm:t>
        <a:bodyPr/>
        <a:lstStyle/>
        <a:p>
          <a:r>
            <a:rPr lang="pt-BR" sz="3200" dirty="0">
              <a:latin typeface="Franklin Gothic Heavy" panose="020B0903020102020204" pitchFamily="34" charset="0"/>
            </a:rPr>
            <a:t>Em andamento</a:t>
          </a:r>
        </a:p>
      </dgm:t>
    </dgm:pt>
    <dgm:pt modelId="{A6C7F7A7-E885-42FE-BF4B-7B8ACF04CD1C}" type="parTrans" cxnId="{B2B3B118-06E0-4900-8EF0-FDA058721205}">
      <dgm:prSet/>
      <dgm:spPr/>
      <dgm:t>
        <a:bodyPr/>
        <a:lstStyle/>
        <a:p>
          <a:endParaRPr lang="pt-BR"/>
        </a:p>
      </dgm:t>
    </dgm:pt>
    <dgm:pt modelId="{EB07FE4F-873A-4705-9D33-32CAB560DC34}" type="sibTrans" cxnId="{B2B3B118-06E0-4900-8EF0-FDA058721205}">
      <dgm:prSet/>
      <dgm:spPr/>
      <dgm:t>
        <a:bodyPr/>
        <a:lstStyle/>
        <a:p>
          <a:endParaRPr lang="pt-BR"/>
        </a:p>
      </dgm:t>
    </dgm:pt>
    <dgm:pt modelId="{0B13DF33-207A-45CF-9A00-5306B8ECF371}">
      <dgm:prSet phldrT="[Texto]"/>
      <dgm:spPr/>
      <dgm:t>
        <a:bodyPr/>
        <a:lstStyle/>
        <a:p>
          <a:r>
            <a:rPr lang="pt-BR" dirty="0"/>
            <a:t>Estruturação do Núcleo de Inovação Tecnológica</a:t>
          </a:r>
        </a:p>
      </dgm:t>
    </dgm:pt>
    <dgm:pt modelId="{FEB4E5A5-EF51-46BC-86CD-3072AC8D0101}" type="parTrans" cxnId="{2FEBFE66-00DE-4715-BEEB-05CF99D30193}">
      <dgm:prSet/>
      <dgm:spPr/>
      <dgm:t>
        <a:bodyPr/>
        <a:lstStyle/>
        <a:p>
          <a:endParaRPr lang="pt-BR"/>
        </a:p>
      </dgm:t>
    </dgm:pt>
    <dgm:pt modelId="{2CA15910-FC9E-4DCC-B46F-DC9BA4FE0E42}" type="sibTrans" cxnId="{2FEBFE66-00DE-4715-BEEB-05CF99D30193}">
      <dgm:prSet/>
      <dgm:spPr/>
      <dgm:t>
        <a:bodyPr/>
        <a:lstStyle/>
        <a:p>
          <a:endParaRPr lang="pt-BR"/>
        </a:p>
      </dgm:t>
    </dgm:pt>
    <dgm:pt modelId="{98F4729E-A705-499F-B2A8-ED4E5B3EAA94}">
      <dgm:prSet phldrT="[Texto]" custT="1"/>
      <dgm:spPr/>
      <dgm:t>
        <a:bodyPr/>
        <a:lstStyle/>
        <a:p>
          <a:r>
            <a:rPr lang="pt-BR" sz="3200" dirty="0">
              <a:latin typeface="Franklin Gothic Heavy" panose="020B0903020102020204" pitchFamily="34" charset="0"/>
            </a:rPr>
            <a:t>A fazer</a:t>
          </a:r>
        </a:p>
      </dgm:t>
    </dgm:pt>
    <dgm:pt modelId="{CFBFA113-D24E-489F-9B02-9D5EF3524E7B}" type="parTrans" cxnId="{7A1F5BD1-C9D0-4642-8BA4-C36767A3FF93}">
      <dgm:prSet/>
      <dgm:spPr/>
      <dgm:t>
        <a:bodyPr/>
        <a:lstStyle/>
        <a:p>
          <a:endParaRPr lang="pt-BR"/>
        </a:p>
      </dgm:t>
    </dgm:pt>
    <dgm:pt modelId="{D927A5B8-531D-4FBD-9240-0CC727ACE8F5}" type="sibTrans" cxnId="{7A1F5BD1-C9D0-4642-8BA4-C36767A3FF93}">
      <dgm:prSet/>
      <dgm:spPr/>
      <dgm:t>
        <a:bodyPr/>
        <a:lstStyle/>
        <a:p>
          <a:endParaRPr lang="pt-BR"/>
        </a:p>
      </dgm:t>
    </dgm:pt>
    <dgm:pt modelId="{D3484086-F183-4250-B039-20EA30BFC151}">
      <dgm:prSet phldrT="[Texto]"/>
      <dgm:spPr/>
      <dgm:t>
        <a:bodyPr/>
        <a:lstStyle/>
        <a:p>
          <a:r>
            <a:rPr lang="pt-BR" dirty="0"/>
            <a:t>Elaboração da Política de Inovação da PMMG</a:t>
          </a:r>
        </a:p>
      </dgm:t>
    </dgm:pt>
    <dgm:pt modelId="{266554A0-DC62-4F94-9FA6-17ABCE67A2D0}" type="parTrans" cxnId="{15BB6F89-75AF-4295-A72C-8F4A8E1F9E98}">
      <dgm:prSet/>
      <dgm:spPr/>
      <dgm:t>
        <a:bodyPr/>
        <a:lstStyle/>
        <a:p>
          <a:endParaRPr lang="pt-BR"/>
        </a:p>
      </dgm:t>
    </dgm:pt>
    <dgm:pt modelId="{6AC442D8-B2ED-47AE-BCA1-9DEA8F41A434}" type="sibTrans" cxnId="{15BB6F89-75AF-4295-A72C-8F4A8E1F9E98}">
      <dgm:prSet/>
      <dgm:spPr/>
      <dgm:t>
        <a:bodyPr/>
        <a:lstStyle/>
        <a:p>
          <a:endParaRPr lang="pt-BR"/>
        </a:p>
      </dgm:t>
    </dgm:pt>
    <dgm:pt modelId="{F5F2E52D-B215-4D54-94C7-AF2CBD4E1D8D}">
      <dgm:prSet phldrT="[Texto]"/>
      <dgm:spPr/>
      <dgm:t>
        <a:bodyPr/>
        <a:lstStyle/>
        <a:p>
          <a:r>
            <a:rPr lang="pt-BR" dirty="0"/>
            <a:t>Estruturação dos Núcleos de P&amp;D</a:t>
          </a:r>
        </a:p>
      </dgm:t>
    </dgm:pt>
    <dgm:pt modelId="{6F0BA8E2-8AD7-46FD-9057-FBB893AFC718}" type="parTrans" cxnId="{B4991559-2CA4-45BA-AEDA-6C6243A07738}">
      <dgm:prSet/>
      <dgm:spPr/>
      <dgm:t>
        <a:bodyPr/>
        <a:lstStyle/>
        <a:p>
          <a:endParaRPr lang="pt-BR"/>
        </a:p>
      </dgm:t>
    </dgm:pt>
    <dgm:pt modelId="{8EAF5A3E-C525-4B30-B55C-E395A4AF17E5}" type="sibTrans" cxnId="{B4991559-2CA4-45BA-AEDA-6C6243A07738}">
      <dgm:prSet/>
      <dgm:spPr/>
      <dgm:t>
        <a:bodyPr/>
        <a:lstStyle/>
        <a:p>
          <a:endParaRPr lang="pt-BR"/>
        </a:p>
      </dgm:t>
    </dgm:pt>
    <dgm:pt modelId="{62EBA406-D34D-46AA-A50A-BB58216373A0}">
      <dgm:prSet phldrT="[Texto]"/>
      <dgm:spPr/>
      <dgm:t>
        <a:bodyPr/>
        <a:lstStyle/>
        <a:p>
          <a:r>
            <a:rPr lang="pt-BR" dirty="0"/>
            <a:t>Acordo de Cooperação Técnica com a CTIT/UFMG</a:t>
          </a:r>
        </a:p>
      </dgm:t>
    </dgm:pt>
    <dgm:pt modelId="{86747E52-CBAC-4C57-B331-AA5860CF5187}" type="parTrans" cxnId="{9740311D-B73A-465A-B6CE-7FA0F6145D87}">
      <dgm:prSet/>
      <dgm:spPr/>
      <dgm:t>
        <a:bodyPr/>
        <a:lstStyle/>
        <a:p>
          <a:endParaRPr lang="pt-BR"/>
        </a:p>
      </dgm:t>
    </dgm:pt>
    <dgm:pt modelId="{ED3BDD4C-5F49-4707-BF67-615471937DA3}" type="sibTrans" cxnId="{9740311D-B73A-465A-B6CE-7FA0F6145D87}">
      <dgm:prSet/>
      <dgm:spPr/>
      <dgm:t>
        <a:bodyPr/>
        <a:lstStyle/>
        <a:p>
          <a:endParaRPr lang="pt-BR"/>
        </a:p>
      </dgm:t>
    </dgm:pt>
    <dgm:pt modelId="{0FC0C56B-0182-4416-9633-5FE94018806E}">
      <dgm:prSet phldrT="[Texto]"/>
      <dgm:spPr/>
      <dgm:t>
        <a:bodyPr/>
        <a:lstStyle/>
        <a:p>
          <a:r>
            <a:rPr lang="pt-BR" dirty="0"/>
            <a:t>Institucionalização do </a:t>
          </a:r>
          <a:r>
            <a:rPr lang="pt-BR" dirty="0" err="1"/>
            <a:t>Sin</a:t>
          </a:r>
          <a:r>
            <a:rPr lang="pt-BR" dirty="0"/>
            <a:t>-PM</a:t>
          </a:r>
        </a:p>
      </dgm:t>
    </dgm:pt>
    <dgm:pt modelId="{4E88B700-2A2D-441A-9929-2CD44FB76E1D}" type="parTrans" cxnId="{7D60BEF5-06BD-4084-A4A5-5BD58C96BEED}">
      <dgm:prSet/>
      <dgm:spPr/>
      <dgm:t>
        <a:bodyPr/>
        <a:lstStyle/>
        <a:p>
          <a:endParaRPr lang="pt-BR"/>
        </a:p>
      </dgm:t>
    </dgm:pt>
    <dgm:pt modelId="{61EEA266-BCAA-4310-A27C-20CD76CF5893}" type="sibTrans" cxnId="{7D60BEF5-06BD-4084-A4A5-5BD58C96BEED}">
      <dgm:prSet/>
      <dgm:spPr/>
      <dgm:t>
        <a:bodyPr/>
        <a:lstStyle/>
        <a:p>
          <a:endParaRPr lang="pt-BR"/>
        </a:p>
      </dgm:t>
    </dgm:pt>
    <dgm:pt modelId="{76036B7E-9C46-4CB3-AFF9-CAB4198F72D8}">
      <dgm:prSet phldrT="[Texto]"/>
      <dgm:spPr/>
      <dgm:t>
        <a:bodyPr/>
        <a:lstStyle/>
        <a:p>
          <a:r>
            <a:rPr lang="pt-BR" dirty="0"/>
            <a:t>Providências para Proteção da Propriedade Intelectual de Tecnologias legadas</a:t>
          </a:r>
        </a:p>
      </dgm:t>
    </dgm:pt>
    <dgm:pt modelId="{1E906028-4368-43DB-9F24-BFC11C5DFA05}" type="parTrans" cxnId="{A34443A3-D61F-496F-ABE8-BFA7D34200A4}">
      <dgm:prSet/>
      <dgm:spPr/>
      <dgm:t>
        <a:bodyPr/>
        <a:lstStyle/>
        <a:p>
          <a:endParaRPr lang="pt-BR"/>
        </a:p>
      </dgm:t>
    </dgm:pt>
    <dgm:pt modelId="{A26C467B-27A8-4AA2-8775-4A3FE841B7FE}" type="sibTrans" cxnId="{A34443A3-D61F-496F-ABE8-BFA7D34200A4}">
      <dgm:prSet/>
      <dgm:spPr/>
      <dgm:t>
        <a:bodyPr/>
        <a:lstStyle/>
        <a:p>
          <a:endParaRPr lang="pt-BR"/>
        </a:p>
      </dgm:t>
    </dgm:pt>
    <dgm:pt modelId="{34FDE21F-C2E7-4DCF-B2FD-8FBF59B2B035}">
      <dgm:prSet phldrT="[Texto]"/>
      <dgm:spPr/>
      <dgm:t>
        <a:bodyPr/>
        <a:lstStyle/>
        <a:p>
          <a:r>
            <a:rPr lang="pt-BR" dirty="0"/>
            <a:t>Treinamento dos ALI e Ass. Jurídicos</a:t>
          </a:r>
        </a:p>
      </dgm:t>
    </dgm:pt>
    <dgm:pt modelId="{12D52DCC-AB64-463D-9418-073551DD9DBD}" type="parTrans" cxnId="{AFDAA2FC-0ECF-478E-ABEE-42B21F2A81B9}">
      <dgm:prSet/>
      <dgm:spPr/>
      <dgm:t>
        <a:bodyPr/>
        <a:lstStyle/>
        <a:p>
          <a:endParaRPr lang="pt-BR"/>
        </a:p>
      </dgm:t>
    </dgm:pt>
    <dgm:pt modelId="{EAA7385A-7954-41A6-A003-128DB02F93DA}" type="sibTrans" cxnId="{AFDAA2FC-0ECF-478E-ABEE-42B21F2A81B9}">
      <dgm:prSet/>
      <dgm:spPr/>
      <dgm:t>
        <a:bodyPr/>
        <a:lstStyle/>
        <a:p>
          <a:endParaRPr lang="pt-BR"/>
        </a:p>
      </dgm:t>
    </dgm:pt>
    <dgm:pt modelId="{06894E68-40BB-4E4B-A13C-46516AF0A1F6}">
      <dgm:prSet phldrT="[Texto]"/>
      <dgm:spPr/>
      <dgm:t>
        <a:bodyPr/>
        <a:lstStyle/>
        <a:p>
          <a:r>
            <a:rPr lang="pt-BR" dirty="0"/>
            <a:t>Elaboração de um Programa de Incentivo à Inovação</a:t>
          </a:r>
        </a:p>
      </dgm:t>
    </dgm:pt>
    <dgm:pt modelId="{2A102704-F70D-4367-8E53-4586FCEF26EB}" type="parTrans" cxnId="{0FC4A82F-D7B4-43BF-8AC7-0E15017A827F}">
      <dgm:prSet/>
      <dgm:spPr/>
      <dgm:t>
        <a:bodyPr/>
        <a:lstStyle/>
        <a:p>
          <a:endParaRPr lang="pt-BR"/>
        </a:p>
      </dgm:t>
    </dgm:pt>
    <dgm:pt modelId="{AE33BC83-473D-49D2-BA43-A5C7D8942629}" type="sibTrans" cxnId="{0FC4A82F-D7B4-43BF-8AC7-0E15017A827F}">
      <dgm:prSet/>
      <dgm:spPr/>
      <dgm:t>
        <a:bodyPr/>
        <a:lstStyle/>
        <a:p>
          <a:endParaRPr lang="pt-BR"/>
        </a:p>
      </dgm:t>
    </dgm:pt>
    <dgm:pt modelId="{BB860D2E-6AD8-4803-9467-4170A8E91A44}" type="pres">
      <dgm:prSet presAssocID="{CA7C9759-CFB0-4945-95C7-30F4176BDA1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7F7C01A-D849-47A2-A574-87248717A822}" type="pres">
      <dgm:prSet presAssocID="{13337666-5FF4-4311-BEB9-7B0AD220185C}" presName="compNode" presStyleCnt="0"/>
      <dgm:spPr/>
    </dgm:pt>
    <dgm:pt modelId="{B8F0E32F-F8E6-4BE5-ABD4-B903583CCC82}" type="pres">
      <dgm:prSet presAssocID="{13337666-5FF4-4311-BEB9-7B0AD220185C}" presName="aNode" presStyleLbl="bgShp" presStyleIdx="0" presStyleCnt="3"/>
      <dgm:spPr/>
      <dgm:t>
        <a:bodyPr/>
        <a:lstStyle/>
        <a:p>
          <a:endParaRPr lang="pt-BR"/>
        </a:p>
      </dgm:t>
    </dgm:pt>
    <dgm:pt modelId="{3761482B-C801-45F6-9D41-F4592CFE8480}" type="pres">
      <dgm:prSet presAssocID="{13337666-5FF4-4311-BEB9-7B0AD220185C}" presName="textNode" presStyleLbl="bgShp" presStyleIdx="0" presStyleCnt="3"/>
      <dgm:spPr/>
      <dgm:t>
        <a:bodyPr/>
        <a:lstStyle/>
        <a:p>
          <a:endParaRPr lang="pt-BR"/>
        </a:p>
      </dgm:t>
    </dgm:pt>
    <dgm:pt modelId="{190FD38E-4D8F-44AB-AB9C-2F9E1A47E02C}" type="pres">
      <dgm:prSet presAssocID="{13337666-5FF4-4311-BEB9-7B0AD220185C}" presName="compChildNode" presStyleCnt="0"/>
      <dgm:spPr/>
    </dgm:pt>
    <dgm:pt modelId="{F66051DD-408C-4713-9706-058782A6C324}" type="pres">
      <dgm:prSet presAssocID="{13337666-5FF4-4311-BEB9-7B0AD220185C}" presName="theInnerList" presStyleCnt="0"/>
      <dgm:spPr/>
    </dgm:pt>
    <dgm:pt modelId="{9B61F729-D82F-4E5D-8DDC-72C83AC4C4F9}" type="pres">
      <dgm:prSet presAssocID="{0FC0C56B-0182-4416-9633-5FE94018806E}" presName="child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89F6506-2D14-4D9A-999C-A9006CECDDD2}" type="pres">
      <dgm:prSet presAssocID="{0FC0C56B-0182-4416-9633-5FE94018806E}" presName="aSpace2" presStyleCnt="0"/>
      <dgm:spPr/>
    </dgm:pt>
    <dgm:pt modelId="{3EE11865-D062-49FC-908F-EF5F1FE94236}" type="pres">
      <dgm:prSet presAssocID="{BB5B181C-8945-4408-9FBE-9EDE26BF2EE8}" presName="child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19FCB69-5170-4A05-A9C0-C83CE04CD9B7}" type="pres">
      <dgm:prSet presAssocID="{BB5B181C-8945-4408-9FBE-9EDE26BF2EE8}" presName="aSpace2" presStyleCnt="0"/>
      <dgm:spPr/>
    </dgm:pt>
    <dgm:pt modelId="{B76C35AD-1F40-4613-AE5A-AB9EDA247CC6}" type="pres">
      <dgm:prSet presAssocID="{62EBA406-D34D-46AA-A50A-BB58216373A0}" presName="child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886B56C-EBCE-4C2C-82E8-BE27069983D8}" type="pres">
      <dgm:prSet presAssocID="{62EBA406-D34D-46AA-A50A-BB58216373A0}" presName="aSpace2" presStyleCnt="0"/>
      <dgm:spPr/>
    </dgm:pt>
    <dgm:pt modelId="{93CCFD8E-777D-453E-B366-C64C9608F34E}" type="pres">
      <dgm:prSet presAssocID="{B0EADB58-493A-4039-971A-F53631AAC801}" presName="child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FF09C5-430B-4160-B117-682FADC369CF}" type="pres">
      <dgm:prSet presAssocID="{B0EADB58-493A-4039-971A-F53631AAC801}" presName="aSpace2" presStyleCnt="0"/>
      <dgm:spPr/>
    </dgm:pt>
    <dgm:pt modelId="{5ED6543F-FD91-440A-9B4E-F5255CB3193A}" type="pres">
      <dgm:prSet presAssocID="{34FDE21F-C2E7-4DCF-B2FD-8FBF59B2B035}" presName="child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7FA1262-5EB4-4685-912C-A1D345B250BD}" type="pres">
      <dgm:prSet presAssocID="{13337666-5FF4-4311-BEB9-7B0AD220185C}" presName="aSpace" presStyleCnt="0"/>
      <dgm:spPr/>
    </dgm:pt>
    <dgm:pt modelId="{73EF3EE1-3285-4AE1-BC52-273DCC6F76FF}" type="pres">
      <dgm:prSet presAssocID="{89123B2B-AA0F-4FF0-B82B-6863262DF7A8}" presName="compNode" presStyleCnt="0"/>
      <dgm:spPr/>
    </dgm:pt>
    <dgm:pt modelId="{D1E53F7F-9DD8-4931-B34A-8FEE0D2FE464}" type="pres">
      <dgm:prSet presAssocID="{89123B2B-AA0F-4FF0-B82B-6863262DF7A8}" presName="aNode" presStyleLbl="bgShp" presStyleIdx="1" presStyleCnt="3"/>
      <dgm:spPr/>
      <dgm:t>
        <a:bodyPr/>
        <a:lstStyle/>
        <a:p>
          <a:endParaRPr lang="pt-BR"/>
        </a:p>
      </dgm:t>
    </dgm:pt>
    <dgm:pt modelId="{61A37204-B3AD-4E88-934E-EAD161D6C803}" type="pres">
      <dgm:prSet presAssocID="{89123B2B-AA0F-4FF0-B82B-6863262DF7A8}" presName="textNode" presStyleLbl="bgShp" presStyleIdx="1" presStyleCnt="3"/>
      <dgm:spPr/>
      <dgm:t>
        <a:bodyPr/>
        <a:lstStyle/>
        <a:p>
          <a:endParaRPr lang="pt-BR"/>
        </a:p>
      </dgm:t>
    </dgm:pt>
    <dgm:pt modelId="{A6C45AB2-C4AD-4B71-A5EC-EDED6695D287}" type="pres">
      <dgm:prSet presAssocID="{89123B2B-AA0F-4FF0-B82B-6863262DF7A8}" presName="compChildNode" presStyleCnt="0"/>
      <dgm:spPr/>
    </dgm:pt>
    <dgm:pt modelId="{87A22DFE-6836-4A41-B4EE-E0CDECADEB4D}" type="pres">
      <dgm:prSet presAssocID="{89123B2B-AA0F-4FF0-B82B-6863262DF7A8}" presName="theInnerList" presStyleCnt="0"/>
      <dgm:spPr/>
    </dgm:pt>
    <dgm:pt modelId="{CAE8EBF4-39DE-43AE-A0FF-EF855301E0BF}" type="pres">
      <dgm:prSet presAssocID="{0B13DF33-207A-45CF-9A00-5306B8ECF371}" presName="child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7E55DBA-82CA-48D0-8837-391B6482A7BA}" type="pres">
      <dgm:prSet presAssocID="{0B13DF33-207A-45CF-9A00-5306B8ECF371}" presName="aSpace2" presStyleCnt="0"/>
      <dgm:spPr/>
    </dgm:pt>
    <dgm:pt modelId="{78ED99C7-35E1-432B-9C04-42DEBC0672DF}" type="pres">
      <dgm:prSet presAssocID="{76036B7E-9C46-4CB3-AFF9-CAB4198F72D8}" presName="child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3BF0A7A-7DB4-4F10-8DC1-89C7EAD1FB58}" type="pres">
      <dgm:prSet presAssocID="{89123B2B-AA0F-4FF0-B82B-6863262DF7A8}" presName="aSpace" presStyleCnt="0"/>
      <dgm:spPr/>
    </dgm:pt>
    <dgm:pt modelId="{C8CCFFD6-D417-46E7-A0A2-FD5C6CF968AA}" type="pres">
      <dgm:prSet presAssocID="{98F4729E-A705-499F-B2A8-ED4E5B3EAA94}" presName="compNode" presStyleCnt="0"/>
      <dgm:spPr/>
    </dgm:pt>
    <dgm:pt modelId="{05E12C00-39DB-4862-81F6-F8D409CB4151}" type="pres">
      <dgm:prSet presAssocID="{98F4729E-A705-499F-B2A8-ED4E5B3EAA94}" presName="aNode" presStyleLbl="bgShp" presStyleIdx="2" presStyleCnt="3"/>
      <dgm:spPr/>
      <dgm:t>
        <a:bodyPr/>
        <a:lstStyle/>
        <a:p>
          <a:endParaRPr lang="pt-BR"/>
        </a:p>
      </dgm:t>
    </dgm:pt>
    <dgm:pt modelId="{99459AF1-2BD2-4C13-9895-1AC7AD4E7F48}" type="pres">
      <dgm:prSet presAssocID="{98F4729E-A705-499F-B2A8-ED4E5B3EAA94}" presName="textNode" presStyleLbl="bgShp" presStyleIdx="2" presStyleCnt="3"/>
      <dgm:spPr/>
      <dgm:t>
        <a:bodyPr/>
        <a:lstStyle/>
        <a:p>
          <a:endParaRPr lang="pt-BR"/>
        </a:p>
      </dgm:t>
    </dgm:pt>
    <dgm:pt modelId="{F0C79FDB-92A6-4991-8B5C-4A9D87D97FAB}" type="pres">
      <dgm:prSet presAssocID="{98F4729E-A705-499F-B2A8-ED4E5B3EAA94}" presName="compChildNode" presStyleCnt="0"/>
      <dgm:spPr/>
    </dgm:pt>
    <dgm:pt modelId="{A3FFDBFB-7285-483F-9798-DEE5B5AF16AD}" type="pres">
      <dgm:prSet presAssocID="{98F4729E-A705-499F-B2A8-ED4E5B3EAA94}" presName="theInnerList" presStyleCnt="0"/>
      <dgm:spPr/>
    </dgm:pt>
    <dgm:pt modelId="{10567F3B-F43B-45C7-BE38-D5E3A1F125EE}" type="pres">
      <dgm:prSet presAssocID="{D3484086-F183-4250-B039-20EA30BFC151}" presName="child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8F07BB-402F-437F-B5A2-DF1BBB2AFBE9}" type="pres">
      <dgm:prSet presAssocID="{D3484086-F183-4250-B039-20EA30BFC151}" presName="aSpace2" presStyleCnt="0"/>
      <dgm:spPr/>
    </dgm:pt>
    <dgm:pt modelId="{C273F1D4-E30D-4046-88F4-C6E8D9276748}" type="pres">
      <dgm:prSet presAssocID="{F5F2E52D-B215-4D54-94C7-AF2CBD4E1D8D}" presName="child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B20929F-806A-4B64-85DF-0DCD3A188AE2}" type="pres">
      <dgm:prSet presAssocID="{F5F2E52D-B215-4D54-94C7-AF2CBD4E1D8D}" presName="aSpace2" presStyleCnt="0"/>
      <dgm:spPr/>
    </dgm:pt>
    <dgm:pt modelId="{8B755934-76D4-447C-8116-378BF02A1C37}" type="pres">
      <dgm:prSet presAssocID="{06894E68-40BB-4E4B-A13C-46516AF0A1F6}" presName="child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A1F5BD1-C9D0-4642-8BA4-C36767A3FF93}" srcId="{CA7C9759-CFB0-4945-95C7-30F4176BDA11}" destId="{98F4729E-A705-499F-B2A8-ED4E5B3EAA94}" srcOrd="2" destOrd="0" parTransId="{CFBFA113-D24E-489F-9B02-9D5EF3524E7B}" sibTransId="{D927A5B8-531D-4FBD-9240-0CC727ACE8F5}"/>
    <dgm:cxn modelId="{9740311D-B73A-465A-B6CE-7FA0F6145D87}" srcId="{13337666-5FF4-4311-BEB9-7B0AD220185C}" destId="{62EBA406-D34D-46AA-A50A-BB58216373A0}" srcOrd="2" destOrd="0" parTransId="{86747E52-CBAC-4C57-B331-AA5860CF5187}" sibTransId="{ED3BDD4C-5F49-4707-BF67-615471937DA3}"/>
    <dgm:cxn modelId="{DF45F83D-66B2-4CEE-AC41-F18FB27E0ADA}" srcId="{13337666-5FF4-4311-BEB9-7B0AD220185C}" destId="{BB5B181C-8945-4408-9FBE-9EDE26BF2EE8}" srcOrd="1" destOrd="0" parTransId="{43BE7399-5C8E-4F5E-9B0D-E096DDB02E96}" sibTransId="{83CBBD01-3B05-435C-8553-5B8008767BCD}"/>
    <dgm:cxn modelId="{15BB6F89-75AF-4295-A72C-8F4A8E1F9E98}" srcId="{98F4729E-A705-499F-B2A8-ED4E5B3EAA94}" destId="{D3484086-F183-4250-B039-20EA30BFC151}" srcOrd="0" destOrd="0" parTransId="{266554A0-DC62-4F94-9FA6-17ABCE67A2D0}" sibTransId="{6AC442D8-B2ED-47AE-BCA1-9DEA8F41A434}"/>
    <dgm:cxn modelId="{8161F4D3-F1B8-4357-A879-DF0803F21733}" type="presOf" srcId="{13337666-5FF4-4311-BEB9-7B0AD220185C}" destId="{3761482B-C801-45F6-9D41-F4592CFE8480}" srcOrd="1" destOrd="0" presId="urn:microsoft.com/office/officeart/2005/8/layout/lProcess2"/>
    <dgm:cxn modelId="{25AD4162-4D91-4FE8-A609-3C97AC5977E3}" srcId="{13337666-5FF4-4311-BEB9-7B0AD220185C}" destId="{B0EADB58-493A-4039-971A-F53631AAC801}" srcOrd="3" destOrd="0" parTransId="{6D1DD576-2BDC-4E85-B09C-38FB9BC89D8D}" sibTransId="{9762148E-2205-4A83-843E-E545F0E09ED3}"/>
    <dgm:cxn modelId="{7C2F9EEC-BF5D-4D48-851E-72F116FA0C4C}" type="presOf" srcId="{89123B2B-AA0F-4FF0-B82B-6863262DF7A8}" destId="{D1E53F7F-9DD8-4931-B34A-8FEE0D2FE464}" srcOrd="0" destOrd="0" presId="urn:microsoft.com/office/officeart/2005/8/layout/lProcess2"/>
    <dgm:cxn modelId="{DD48E128-71D3-478A-A594-1A3ED6C09E90}" type="presOf" srcId="{B0EADB58-493A-4039-971A-F53631AAC801}" destId="{93CCFD8E-777D-453E-B366-C64C9608F34E}" srcOrd="0" destOrd="0" presId="urn:microsoft.com/office/officeart/2005/8/layout/lProcess2"/>
    <dgm:cxn modelId="{BE4BB98E-E5A0-4C08-8D80-6E911961B9B0}" type="presOf" srcId="{98F4729E-A705-499F-B2A8-ED4E5B3EAA94}" destId="{99459AF1-2BD2-4C13-9895-1AC7AD4E7F48}" srcOrd="1" destOrd="0" presId="urn:microsoft.com/office/officeart/2005/8/layout/lProcess2"/>
    <dgm:cxn modelId="{66814805-801C-40BE-8509-F8E52D8CA1EC}" type="presOf" srcId="{34FDE21F-C2E7-4DCF-B2FD-8FBF59B2B035}" destId="{5ED6543F-FD91-440A-9B4E-F5255CB3193A}" srcOrd="0" destOrd="0" presId="urn:microsoft.com/office/officeart/2005/8/layout/lProcess2"/>
    <dgm:cxn modelId="{E519E956-6895-469B-BB54-74514839364A}" type="presOf" srcId="{BB5B181C-8945-4408-9FBE-9EDE26BF2EE8}" destId="{3EE11865-D062-49FC-908F-EF5F1FE94236}" srcOrd="0" destOrd="0" presId="urn:microsoft.com/office/officeart/2005/8/layout/lProcess2"/>
    <dgm:cxn modelId="{B4991559-2CA4-45BA-AEDA-6C6243A07738}" srcId="{98F4729E-A705-499F-B2A8-ED4E5B3EAA94}" destId="{F5F2E52D-B215-4D54-94C7-AF2CBD4E1D8D}" srcOrd="1" destOrd="0" parTransId="{6F0BA8E2-8AD7-46FD-9057-FBB893AFC718}" sibTransId="{8EAF5A3E-C525-4B30-B55C-E395A4AF17E5}"/>
    <dgm:cxn modelId="{B2B3B118-06E0-4900-8EF0-FDA058721205}" srcId="{CA7C9759-CFB0-4945-95C7-30F4176BDA11}" destId="{89123B2B-AA0F-4FF0-B82B-6863262DF7A8}" srcOrd="1" destOrd="0" parTransId="{A6C7F7A7-E885-42FE-BF4B-7B8ACF04CD1C}" sibTransId="{EB07FE4F-873A-4705-9D33-32CAB560DC34}"/>
    <dgm:cxn modelId="{990B58C5-191B-410A-AB19-C8F57B87834D}" type="presOf" srcId="{76036B7E-9C46-4CB3-AFF9-CAB4198F72D8}" destId="{78ED99C7-35E1-432B-9C04-42DEBC0672DF}" srcOrd="0" destOrd="0" presId="urn:microsoft.com/office/officeart/2005/8/layout/lProcess2"/>
    <dgm:cxn modelId="{DF3B0E1B-FFEF-47D2-9052-4AFC5E81C63E}" type="presOf" srcId="{13337666-5FF4-4311-BEB9-7B0AD220185C}" destId="{B8F0E32F-F8E6-4BE5-ABD4-B903583CCC82}" srcOrd="0" destOrd="0" presId="urn:microsoft.com/office/officeart/2005/8/layout/lProcess2"/>
    <dgm:cxn modelId="{6B87C85B-3DB5-404F-9016-1461AF976643}" type="presOf" srcId="{0FC0C56B-0182-4416-9633-5FE94018806E}" destId="{9B61F729-D82F-4E5D-8DDC-72C83AC4C4F9}" srcOrd="0" destOrd="0" presId="urn:microsoft.com/office/officeart/2005/8/layout/lProcess2"/>
    <dgm:cxn modelId="{AC022147-6864-4A0D-9974-F7DB32A4E42F}" type="presOf" srcId="{89123B2B-AA0F-4FF0-B82B-6863262DF7A8}" destId="{61A37204-B3AD-4E88-934E-EAD161D6C803}" srcOrd="1" destOrd="0" presId="urn:microsoft.com/office/officeart/2005/8/layout/lProcess2"/>
    <dgm:cxn modelId="{69D2792F-D504-44BD-85DA-237BC543D91D}" type="presOf" srcId="{D3484086-F183-4250-B039-20EA30BFC151}" destId="{10567F3B-F43B-45C7-BE38-D5E3A1F125EE}" srcOrd="0" destOrd="0" presId="urn:microsoft.com/office/officeart/2005/8/layout/lProcess2"/>
    <dgm:cxn modelId="{2FEBFE66-00DE-4715-BEEB-05CF99D30193}" srcId="{89123B2B-AA0F-4FF0-B82B-6863262DF7A8}" destId="{0B13DF33-207A-45CF-9A00-5306B8ECF371}" srcOrd="0" destOrd="0" parTransId="{FEB4E5A5-EF51-46BC-86CD-3072AC8D0101}" sibTransId="{2CA15910-FC9E-4DCC-B46F-DC9BA4FE0E42}"/>
    <dgm:cxn modelId="{42A0B8FA-C960-441B-94EF-59639BA55A51}" type="presOf" srcId="{0B13DF33-207A-45CF-9A00-5306B8ECF371}" destId="{CAE8EBF4-39DE-43AE-A0FF-EF855301E0BF}" srcOrd="0" destOrd="0" presId="urn:microsoft.com/office/officeart/2005/8/layout/lProcess2"/>
    <dgm:cxn modelId="{E62B3EAD-5215-4F27-9879-42C3190FF4D1}" type="presOf" srcId="{62EBA406-D34D-46AA-A50A-BB58216373A0}" destId="{B76C35AD-1F40-4613-AE5A-AB9EDA247CC6}" srcOrd="0" destOrd="0" presId="urn:microsoft.com/office/officeart/2005/8/layout/lProcess2"/>
    <dgm:cxn modelId="{7D60BEF5-06BD-4084-A4A5-5BD58C96BEED}" srcId="{13337666-5FF4-4311-BEB9-7B0AD220185C}" destId="{0FC0C56B-0182-4416-9633-5FE94018806E}" srcOrd="0" destOrd="0" parTransId="{4E88B700-2A2D-441A-9929-2CD44FB76E1D}" sibTransId="{61EEA266-BCAA-4310-A27C-20CD76CF5893}"/>
    <dgm:cxn modelId="{70AFF25C-8B31-4E6D-A986-92F5056DDF92}" type="presOf" srcId="{F5F2E52D-B215-4D54-94C7-AF2CBD4E1D8D}" destId="{C273F1D4-E30D-4046-88F4-C6E8D9276748}" srcOrd="0" destOrd="0" presId="urn:microsoft.com/office/officeart/2005/8/layout/lProcess2"/>
    <dgm:cxn modelId="{BC1B7C8E-B0B1-49B0-8717-466552F4EE01}" srcId="{CA7C9759-CFB0-4945-95C7-30F4176BDA11}" destId="{13337666-5FF4-4311-BEB9-7B0AD220185C}" srcOrd="0" destOrd="0" parTransId="{61EFB35F-9636-4447-A169-E6265010F732}" sibTransId="{0F3D63D4-F0EA-49CD-9EEA-3A31503F5F46}"/>
    <dgm:cxn modelId="{AFDAA2FC-0ECF-478E-ABEE-42B21F2A81B9}" srcId="{13337666-5FF4-4311-BEB9-7B0AD220185C}" destId="{34FDE21F-C2E7-4DCF-B2FD-8FBF59B2B035}" srcOrd="4" destOrd="0" parTransId="{12D52DCC-AB64-463D-9418-073551DD9DBD}" sibTransId="{EAA7385A-7954-41A6-A003-128DB02F93DA}"/>
    <dgm:cxn modelId="{5EBAFB55-44D8-4657-A5A3-85F0FB9069A6}" type="presOf" srcId="{06894E68-40BB-4E4B-A13C-46516AF0A1F6}" destId="{8B755934-76D4-447C-8116-378BF02A1C37}" srcOrd="0" destOrd="0" presId="urn:microsoft.com/office/officeart/2005/8/layout/lProcess2"/>
    <dgm:cxn modelId="{E93E015E-0C7E-4A67-8032-79032104EF11}" type="presOf" srcId="{CA7C9759-CFB0-4945-95C7-30F4176BDA11}" destId="{BB860D2E-6AD8-4803-9467-4170A8E91A44}" srcOrd="0" destOrd="0" presId="urn:microsoft.com/office/officeart/2005/8/layout/lProcess2"/>
    <dgm:cxn modelId="{56062047-A8E9-40DD-919B-8A685EBF9730}" type="presOf" srcId="{98F4729E-A705-499F-B2A8-ED4E5B3EAA94}" destId="{05E12C00-39DB-4862-81F6-F8D409CB4151}" srcOrd="0" destOrd="0" presId="urn:microsoft.com/office/officeart/2005/8/layout/lProcess2"/>
    <dgm:cxn modelId="{A34443A3-D61F-496F-ABE8-BFA7D34200A4}" srcId="{89123B2B-AA0F-4FF0-B82B-6863262DF7A8}" destId="{76036B7E-9C46-4CB3-AFF9-CAB4198F72D8}" srcOrd="1" destOrd="0" parTransId="{1E906028-4368-43DB-9F24-BFC11C5DFA05}" sibTransId="{A26C467B-27A8-4AA2-8775-4A3FE841B7FE}"/>
    <dgm:cxn modelId="{0FC4A82F-D7B4-43BF-8AC7-0E15017A827F}" srcId="{98F4729E-A705-499F-B2A8-ED4E5B3EAA94}" destId="{06894E68-40BB-4E4B-A13C-46516AF0A1F6}" srcOrd="2" destOrd="0" parTransId="{2A102704-F70D-4367-8E53-4586FCEF26EB}" sibTransId="{AE33BC83-473D-49D2-BA43-A5C7D8942629}"/>
    <dgm:cxn modelId="{0010DE86-58F0-4AA8-8AB1-84327E17A9CA}" type="presParOf" srcId="{BB860D2E-6AD8-4803-9467-4170A8E91A44}" destId="{57F7C01A-D849-47A2-A574-87248717A822}" srcOrd="0" destOrd="0" presId="urn:microsoft.com/office/officeart/2005/8/layout/lProcess2"/>
    <dgm:cxn modelId="{FB14B6A3-6D4C-440E-8FF3-E3DFDBA053BD}" type="presParOf" srcId="{57F7C01A-D849-47A2-A574-87248717A822}" destId="{B8F0E32F-F8E6-4BE5-ABD4-B903583CCC82}" srcOrd="0" destOrd="0" presId="urn:microsoft.com/office/officeart/2005/8/layout/lProcess2"/>
    <dgm:cxn modelId="{5E8EFC47-04B0-4E92-A6A7-F06C954B9244}" type="presParOf" srcId="{57F7C01A-D849-47A2-A574-87248717A822}" destId="{3761482B-C801-45F6-9D41-F4592CFE8480}" srcOrd="1" destOrd="0" presId="urn:microsoft.com/office/officeart/2005/8/layout/lProcess2"/>
    <dgm:cxn modelId="{4FFAF9F2-E938-4D48-8CA0-BE339E250A7A}" type="presParOf" srcId="{57F7C01A-D849-47A2-A574-87248717A822}" destId="{190FD38E-4D8F-44AB-AB9C-2F9E1A47E02C}" srcOrd="2" destOrd="0" presId="urn:microsoft.com/office/officeart/2005/8/layout/lProcess2"/>
    <dgm:cxn modelId="{31401737-89F9-4477-8010-C09DBBA820AC}" type="presParOf" srcId="{190FD38E-4D8F-44AB-AB9C-2F9E1A47E02C}" destId="{F66051DD-408C-4713-9706-058782A6C324}" srcOrd="0" destOrd="0" presId="urn:microsoft.com/office/officeart/2005/8/layout/lProcess2"/>
    <dgm:cxn modelId="{F479DEFC-673B-471A-B9D1-AF47488A0DDF}" type="presParOf" srcId="{F66051DD-408C-4713-9706-058782A6C324}" destId="{9B61F729-D82F-4E5D-8DDC-72C83AC4C4F9}" srcOrd="0" destOrd="0" presId="urn:microsoft.com/office/officeart/2005/8/layout/lProcess2"/>
    <dgm:cxn modelId="{CAA0D558-391C-4ECF-B242-796D95C3161C}" type="presParOf" srcId="{F66051DD-408C-4713-9706-058782A6C324}" destId="{F89F6506-2D14-4D9A-999C-A9006CECDDD2}" srcOrd="1" destOrd="0" presId="urn:microsoft.com/office/officeart/2005/8/layout/lProcess2"/>
    <dgm:cxn modelId="{D3EB6B4D-D28F-41D7-ABCA-90AC4576A116}" type="presParOf" srcId="{F66051DD-408C-4713-9706-058782A6C324}" destId="{3EE11865-D062-49FC-908F-EF5F1FE94236}" srcOrd="2" destOrd="0" presId="urn:microsoft.com/office/officeart/2005/8/layout/lProcess2"/>
    <dgm:cxn modelId="{20195D90-6388-4688-9E2A-3B4E726C84B5}" type="presParOf" srcId="{F66051DD-408C-4713-9706-058782A6C324}" destId="{119FCB69-5170-4A05-A9C0-C83CE04CD9B7}" srcOrd="3" destOrd="0" presId="urn:microsoft.com/office/officeart/2005/8/layout/lProcess2"/>
    <dgm:cxn modelId="{AABE6D66-A57B-4FF6-9078-178D9C1BFD19}" type="presParOf" srcId="{F66051DD-408C-4713-9706-058782A6C324}" destId="{B76C35AD-1F40-4613-AE5A-AB9EDA247CC6}" srcOrd="4" destOrd="0" presId="urn:microsoft.com/office/officeart/2005/8/layout/lProcess2"/>
    <dgm:cxn modelId="{F7A29C02-6D45-4849-8608-4B333E626149}" type="presParOf" srcId="{F66051DD-408C-4713-9706-058782A6C324}" destId="{7886B56C-EBCE-4C2C-82E8-BE27069983D8}" srcOrd="5" destOrd="0" presId="urn:microsoft.com/office/officeart/2005/8/layout/lProcess2"/>
    <dgm:cxn modelId="{DE22F032-C152-473D-B3AC-0B142298B112}" type="presParOf" srcId="{F66051DD-408C-4713-9706-058782A6C324}" destId="{93CCFD8E-777D-453E-B366-C64C9608F34E}" srcOrd="6" destOrd="0" presId="urn:microsoft.com/office/officeart/2005/8/layout/lProcess2"/>
    <dgm:cxn modelId="{BB4FF3B8-7387-4785-8ADE-D85D736D7D3B}" type="presParOf" srcId="{F66051DD-408C-4713-9706-058782A6C324}" destId="{CEFF09C5-430B-4160-B117-682FADC369CF}" srcOrd="7" destOrd="0" presId="urn:microsoft.com/office/officeart/2005/8/layout/lProcess2"/>
    <dgm:cxn modelId="{1792AEBB-9D1A-456D-827C-B5F2C2508A8A}" type="presParOf" srcId="{F66051DD-408C-4713-9706-058782A6C324}" destId="{5ED6543F-FD91-440A-9B4E-F5255CB3193A}" srcOrd="8" destOrd="0" presId="urn:microsoft.com/office/officeart/2005/8/layout/lProcess2"/>
    <dgm:cxn modelId="{9848A981-BE4A-4650-8082-0BEF8175528E}" type="presParOf" srcId="{BB860D2E-6AD8-4803-9467-4170A8E91A44}" destId="{67FA1262-5EB4-4685-912C-A1D345B250BD}" srcOrd="1" destOrd="0" presId="urn:microsoft.com/office/officeart/2005/8/layout/lProcess2"/>
    <dgm:cxn modelId="{DB49BF34-3C04-4267-B085-A4489A9929C3}" type="presParOf" srcId="{BB860D2E-6AD8-4803-9467-4170A8E91A44}" destId="{73EF3EE1-3285-4AE1-BC52-273DCC6F76FF}" srcOrd="2" destOrd="0" presId="urn:microsoft.com/office/officeart/2005/8/layout/lProcess2"/>
    <dgm:cxn modelId="{A52CBDE4-371E-43AD-B695-E857E554C932}" type="presParOf" srcId="{73EF3EE1-3285-4AE1-BC52-273DCC6F76FF}" destId="{D1E53F7F-9DD8-4931-B34A-8FEE0D2FE464}" srcOrd="0" destOrd="0" presId="urn:microsoft.com/office/officeart/2005/8/layout/lProcess2"/>
    <dgm:cxn modelId="{815EA821-210A-43CD-A3FF-ED38D5142BFA}" type="presParOf" srcId="{73EF3EE1-3285-4AE1-BC52-273DCC6F76FF}" destId="{61A37204-B3AD-4E88-934E-EAD161D6C803}" srcOrd="1" destOrd="0" presId="urn:microsoft.com/office/officeart/2005/8/layout/lProcess2"/>
    <dgm:cxn modelId="{E906E3DD-AF35-47FA-A9B0-694A41B5FFCB}" type="presParOf" srcId="{73EF3EE1-3285-4AE1-BC52-273DCC6F76FF}" destId="{A6C45AB2-C4AD-4B71-A5EC-EDED6695D287}" srcOrd="2" destOrd="0" presId="urn:microsoft.com/office/officeart/2005/8/layout/lProcess2"/>
    <dgm:cxn modelId="{0D5A6E04-42D5-4CE0-882E-7DCA46BE5633}" type="presParOf" srcId="{A6C45AB2-C4AD-4B71-A5EC-EDED6695D287}" destId="{87A22DFE-6836-4A41-B4EE-E0CDECADEB4D}" srcOrd="0" destOrd="0" presId="urn:microsoft.com/office/officeart/2005/8/layout/lProcess2"/>
    <dgm:cxn modelId="{4EC45ED4-9E66-400E-91D1-E5A7C3E467FE}" type="presParOf" srcId="{87A22DFE-6836-4A41-B4EE-E0CDECADEB4D}" destId="{CAE8EBF4-39DE-43AE-A0FF-EF855301E0BF}" srcOrd="0" destOrd="0" presId="urn:microsoft.com/office/officeart/2005/8/layout/lProcess2"/>
    <dgm:cxn modelId="{C7EBB8BC-8FEF-4AAC-8848-903724693365}" type="presParOf" srcId="{87A22DFE-6836-4A41-B4EE-E0CDECADEB4D}" destId="{B7E55DBA-82CA-48D0-8837-391B6482A7BA}" srcOrd="1" destOrd="0" presId="urn:microsoft.com/office/officeart/2005/8/layout/lProcess2"/>
    <dgm:cxn modelId="{0E08E157-AACD-455E-A030-2F56817F000B}" type="presParOf" srcId="{87A22DFE-6836-4A41-B4EE-E0CDECADEB4D}" destId="{78ED99C7-35E1-432B-9C04-42DEBC0672DF}" srcOrd="2" destOrd="0" presId="urn:microsoft.com/office/officeart/2005/8/layout/lProcess2"/>
    <dgm:cxn modelId="{471FBD91-D9AB-4A11-BA77-11980442DE48}" type="presParOf" srcId="{BB860D2E-6AD8-4803-9467-4170A8E91A44}" destId="{B3BF0A7A-7DB4-4F10-8DC1-89C7EAD1FB58}" srcOrd="3" destOrd="0" presId="urn:microsoft.com/office/officeart/2005/8/layout/lProcess2"/>
    <dgm:cxn modelId="{25F82622-C24B-4079-A29F-56E01ABBFAD0}" type="presParOf" srcId="{BB860D2E-6AD8-4803-9467-4170A8E91A44}" destId="{C8CCFFD6-D417-46E7-A0A2-FD5C6CF968AA}" srcOrd="4" destOrd="0" presId="urn:microsoft.com/office/officeart/2005/8/layout/lProcess2"/>
    <dgm:cxn modelId="{F01993CE-A83A-4EF7-B17F-2696A0D9B528}" type="presParOf" srcId="{C8CCFFD6-D417-46E7-A0A2-FD5C6CF968AA}" destId="{05E12C00-39DB-4862-81F6-F8D409CB4151}" srcOrd="0" destOrd="0" presId="urn:microsoft.com/office/officeart/2005/8/layout/lProcess2"/>
    <dgm:cxn modelId="{7670B9F4-6E99-49CF-9D85-3240EE964E43}" type="presParOf" srcId="{C8CCFFD6-D417-46E7-A0A2-FD5C6CF968AA}" destId="{99459AF1-2BD2-4C13-9895-1AC7AD4E7F48}" srcOrd="1" destOrd="0" presId="urn:microsoft.com/office/officeart/2005/8/layout/lProcess2"/>
    <dgm:cxn modelId="{EEE129D4-39C3-4348-8AAE-98EBE8497F80}" type="presParOf" srcId="{C8CCFFD6-D417-46E7-A0A2-FD5C6CF968AA}" destId="{F0C79FDB-92A6-4991-8B5C-4A9D87D97FAB}" srcOrd="2" destOrd="0" presId="urn:microsoft.com/office/officeart/2005/8/layout/lProcess2"/>
    <dgm:cxn modelId="{E6F2A5FB-94B9-4D94-8F3A-0168BC6C95A8}" type="presParOf" srcId="{F0C79FDB-92A6-4991-8B5C-4A9D87D97FAB}" destId="{A3FFDBFB-7285-483F-9798-DEE5B5AF16AD}" srcOrd="0" destOrd="0" presId="urn:microsoft.com/office/officeart/2005/8/layout/lProcess2"/>
    <dgm:cxn modelId="{0FB656BE-3A04-4939-BC3C-6FB16609D4C6}" type="presParOf" srcId="{A3FFDBFB-7285-483F-9798-DEE5B5AF16AD}" destId="{10567F3B-F43B-45C7-BE38-D5E3A1F125EE}" srcOrd="0" destOrd="0" presId="urn:microsoft.com/office/officeart/2005/8/layout/lProcess2"/>
    <dgm:cxn modelId="{02E8F738-3945-48EA-8B24-29228CFD51DF}" type="presParOf" srcId="{A3FFDBFB-7285-483F-9798-DEE5B5AF16AD}" destId="{CE8F07BB-402F-437F-B5A2-DF1BBB2AFBE9}" srcOrd="1" destOrd="0" presId="urn:microsoft.com/office/officeart/2005/8/layout/lProcess2"/>
    <dgm:cxn modelId="{B110702D-0E5E-498A-B696-E4B7A4303679}" type="presParOf" srcId="{A3FFDBFB-7285-483F-9798-DEE5B5AF16AD}" destId="{C273F1D4-E30D-4046-88F4-C6E8D9276748}" srcOrd="2" destOrd="0" presId="urn:microsoft.com/office/officeart/2005/8/layout/lProcess2"/>
    <dgm:cxn modelId="{3DCDF4B6-5C0A-488F-A589-1E6135ED9289}" type="presParOf" srcId="{A3FFDBFB-7285-483F-9798-DEE5B5AF16AD}" destId="{0B20929F-806A-4B64-85DF-0DCD3A188AE2}" srcOrd="3" destOrd="0" presId="urn:microsoft.com/office/officeart/2005/8/layout/lProcess2"/>
    <dgm:cxn modelId="{77163A0B-8544-4A31-9BB0-6323B8B33F6B}" type="presParOf" srcId="{A3FFDBFB-7285-483F-9798-DEE5B5AF16AD}" destId="{8B755934-76D4-447C-8116-378BF02A1C37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E8FD719-9EB1-4046-B4C8-961B699A6C5A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E6FBE8DE-096D-41D3-9250-F82EDCB80F49}">
      <dgm:prSet phldrT="[Texto]"/>
      <dgm:spPr/>
      <dgm:t>
        <a:bodyPr/>
        <a:lstStyle/>
        <a:p>
          <a:r>
            <a:rPr lang="pt-BR" dirty="0"/>
            <a:t>Consolidar o Sistema de Inovação da PMMG e garantir sua integração as redes de inovação nacionais e internacionais.</a:t>
          </a:r>
        </a:p>
      </dgm:t>
    </dgm:pt>
    <dgm:pt modelId="{07E55202-EAB9-4581-8D77-FE12C4120623}" type="parTrans" cxnId="{BDCB16F7-40C8-413C-BB1A-9BBBA4BC98C2}">
      <dgm:prSet/>
      <dgm:spPr/>
      <dgm:t>
        <a:bodyPr/>
        <a:lstStyle/>
        <a:p>
          <a:endParaRPr lang="pt-BR"/>
        </a:p>
      </dgm:t>
    </dgm:pt>
    <dgm:pt modelId="{01151311-7244-4274-A563-2EB5A0B7F511}" type="sibTrans" cxnId="{BDCB16F7-40C8-413C-BB1A-9BBBA4BC98C2}">
      <dgm:prSet/>
      <dgm:spPr/>
      <dgm:t>
        <a:bodyPr/>
        <a:lstStyle/>
        <a:p>
          <a:endParaRPr lang="pt-BR"/>
        </a:p>
      </dgm:t>
    </dgm:pt>
    <dgm:pt modelId="{BB55BFA8-4C93-4443-B513-C9092994E258}">
      <dgm:prSet phldrT="[Texto]"/>
      <dgm:spPr/>
      <dgm:t>
        <a:bodyPr/>
        <a:lstStyle/>
        <a:p>
          <a:r>
            <a:rPr lang="pt-BR" dirty="0"/>
            <a:t>Assegurar que a iniciativa se reverta em ganho institucional e para a sociedade.</a:t>
          </a:r>
        </a:p>
      </dgm:t>
    </dgm:pt>
    <dgm:pt modelId="{6A99299D-81FC-46ED-9F68-582E47863F2E}" type="parTrans" cxnId="{51963E74-E80D-4451-91B2-2C4412D29AE8}">
      <dgm:prSet/>
      <dgm:spPr/>
      <dgm:t>
        <a:bodyPr/>
        <a:lstStyle/>
        <a:p>
          <a:endParaRPr lang="pt-BR"/>
        </a:p>
      </dgm:t>
    </dgm:pt>
    <dgm:pt modelId="{B27572A0-BBF4-4542-AA81-D6A71F4E7118}" type="sibTrans" cxnId="{51963E74-E80D-4451-91B2-2C4412D29AE8}">
      <dgm:prSet/>
      <dgm:spPr/>
      <dgm:t>
        <a:bodyPr/>
        <a:lstStyle/>
        <a:p>
          <a:endParaRPr lang="pt-BR"/>
        </a:p>
      </dgm:t>
    </dgm:pt>
    <dgm:pt modelId="{4395F804-C4ED-422A-867C-50CADCA741F1}">
      <dgm:prSet phldrT="[Texto]"/>
      <dgm:spPr/>
      <dgm:t>
        <a:bodyPr/>
        <a:lstStyle/>
        <a:p>
          <a:r>
            <a:rPr lang="pt-BR" dirty="0"/>
            <a:t>Criação de dotação orçamentária específica para financiamento de iniciativas de inovação na PMMG.</a:t>
          </a:r>
        </a:p>
      </dgm:t>
    </dgm:pt>
    <dgm:pt modelId="{98F40F60-7A67-43BA-AA54-AE0E3B3B5C00}" type="parTrans" cxnId="{973F99A3-A375-49A9-9A4E-05D5A665E8EB}">
      <dgm:prSet/>
      <dgm:spPr/>
      <dgm:t>
        <a:bodyPr/>
        <a:lstStyle/>
        <a:p>
          <a:endParaRPr lang="pt-BR"/>
        </a:p>
      </dgm:t>
    </dgm:pt>
    <dgm:pt modelId="{49677D5D-4034-4DD9-AC21-6689056314D1}" type="sibTrans" cxnId="{973F99A3-A375-49A9-9A4E-05D5A665E8EB}">
      <dgm:prSet/>
      <dgm:spPr/>
      <dgm:t>
        <a:bodyPr/>
        <a:lstStyle/>
        <a:p>
          <a:endParaRPr lang="pt-BR"/>
        </a:p>
      </dgm:t>
    </dgm:pt>
    <dgm:pt modelId="{680354CF-EB74-4CA5-96D9-DCFF14F13D38}">
      <dgm:prSet phldrT="[Texto]"/>
      <dgm:spPr/>
      <dgm:t>
        <a:bodyPr/>
        <a:lstStyle/>
        <a:p>
          <a:r>
            <a:rPr lang="pt-BR" dirty="0"/>
            <a:t>Inserção da temática de Segurança Pública como um eixo estratégico para as políticas de inovação em todas as esferas, incluindo diretrizes, projetos e financiamento estruturantes. </a:t>
          </a:r>
        </a:p>
      </dgm:t>
    </dgm:pt>
    <dgm:pt modelId="{9DDFEA24-DB4F-47D5-85DF-B14DA2270FA2}" type="parTrans" cxnId="{60CE9AC1-6B95-48DA-A180-8CFF0EE62933}">
      <dgm:prSet/>
      <dgm:spPr/>
      <dgm:t>
        <a:bodyPr/>
        <a:lstStyle/>
        <a:p>
          <a:endParaRPr lang="pt-BR"/>
        </a:p>
      </dgm:t>
    </dgm:pt>
    <dgm:pt modelId="{A3A55902-58DC-471C-B187-7BFE8D78F087}" type="sibTrans" cxnId="{60CE9AC1-6B95-48DA-A180-8CFF0EE62933}">
      <dgm:prSet/>
      <dgm:spPr/>
      <dgm:t>
        <a:bodyPr/>
        <a:lstStyle/>
        <a:p>
          <a:endParaRPr lang="pt-BR"/>
        </a:p>
      </dgm:t>
    </dgm:pt>
    <dgm:pt modelId="{F0B34B9B-26AC-4D18-BCBF-E21E992A63F4}" type="pres">
      <dgm:prSet presAssocID="{6E8FD719-9EB1-4046-B4C8-961B699A6C5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89DBF97-E897-4241-8B9B-77D735A6AF6A}" type="pres">
      <dgm:prSet presAssocID="{6E8FD719-9EB1-4046-B4C8-961B699A6C5A}" presName="dummyMaxCanvas" presStyleCnt="0">
        <dgm:presLayoutVars/>
      </dgm:prSet>
      <dgm:spPr/>
    </dgm:pt>
    <dgm:pt modelId="{15475F2B-6C02-48D9-AC80-1581CC575AC9}" type="pres">
      <dgm:prSet presAssocID="{6E8FD719-9EB1-4046-B4C8-961B699A6C5A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44CFAE9-73F0-4417-BD55-852016DE347C}" type="pres">
      <dgm:prSet presAssocID="{6E8FD719-9EB1-4046-B4C8-961B699A6C5A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B4921D9-B0AD-4EA1-AF0E-F442FE62FCCB}" type="pres">
      <dgm:prSet presAssocID="{6E8FD719-9EB1-4046-B4C8-961B699A6C5A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D513F8A-7699-4F40-BEF1-7A9554E206B4}" type="pres">
      <dgm:prSet presAssocID="{6E8FD719-9EB1-4046-B4C8-961B699A6C5A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91DFB7A-9DB8-4BF5-8BAA-52D204CA570E}" type="pres">
      <dgm:prSet presAssocID="{6E8FD719-9EB1-4046-B4C8-961B699A6C5A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4101F93-CD2E-4996-97B6-425B0FC4223F}" type="pres">
      <dgm:prSet presAssocID="{6E8FD719-9EB1-4046-B4C8-961B699A6C5A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D800634-0411-4A65-8342-848C78E7F05D}" type="pres">
      <dgm:prSet presAssocID="{6E8FD719-9EB1-4046-B4C8-961B699A6C5A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759F41D-E271-458C-8D33-C28936BA8C37}" type="pres">
      <dgm:prSet presAssocID="{6E8FD719-9EB1-4046-B4C8-961B699A6C5A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689EBAD-18E7-4FEC-8292-1C80128B816B}" type="pres">
      <dgm:prSet presAssocID="{6E8FD719-9EB1-4046-B4C8-961B699A6C5A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0B4C30-3B6D-4B2B-909A-5599387CC856}" type="pres">
      <dgm:prSet presAssocID="{6E8FD719-9EB1-4046-B4C8-961B699A6C5A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2CEAB81-EBD0-4D36-A495-A58D9BDA2CA1}" type="pres">
      <dgm:prSet presAssocID="{6E8FD719-9EB1-4046-B4C8-961B699A6C5A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B54ACDC-D885-4D69-9835-768590922ED8}" type="presOf" srcId="{6E8FD719-9EB1-4046-B4C8-961B699A6C5A}" destId="{F0B34B9B-26AC-4D18-BCBF-E21E992A63F4}" srcOrd="0" destOrd="0" presId="urn:microsoft.com/office/officeart/2005/8/layout/vProcess5"/>
    <dgm:cxn modelId="{5A182C23-28CE-4365-8E88-8483A98A2A27}" type="presOf" srcId="{E6FBE8DE-096D-41D3-9250-F82EDCB80F49}" destId="{15475F2B-6C02-48D9-AC80-1581CC575AC9}" srcOrd="0" destOrd="0" presId="urn:microsoft.com/office/officeart/2005/8/layout/vProcess5"/>
    <dgm:cxn modelId="{52E97E20-8244-4424-AA4D-359D6BB6F853}" type="presOf" srcId="{4395F804-C4ED-422A-867C-50CADCA741F1}" destId="{A50B4C30-3B6D-4B2B-909A-5599387CC856}" srcOrd="1" destOrd="0" presId="urn:microsoft.com/office/officeart/2005/8/layout/vProcess5"/>
    <dgm:cxn modelId="{4C8F0A47-1355-4E68-9F75-40CD9BCDC50B}" type="presOf" srcId="{B27572A0-BBF4-4542-AA81-D6A71F4E7118}" destId="{D4101F93-CD2E-4996-97B6-425B0FC4223F}" srcOrd="0" destOrd="0" presId="urn:microsoft.com/office/officeart/2005/8/layout/vProcess5"/>
    <dgm:cxn modelId="{BDCB16F7-40C8-413C-BB1A-9BBBA4BC98C2}" srcId="{6E8FD719-9EB1-4046-B4C8-961B699A6C5A}" destId="{E6FBE8DE-096D-41D3-9250-F82EDCB80F49}" srcOrd="0" destOrd="0" parTransId="{07E55202-EAB9-4581-8D77-FE12C4120623}" sibTransId="{01151311-7244-4274-A563-2EB5A0B7F511}"/>
    <dgm:cxn modelId="{973F99A3-A375-49A9-9A4E-05D5A665E8EB}" srcId="{6E8FD719-9EB1-4046-B4C8-961B699A6C5A}" destId="{4395F804-C4ED-422A-867C-50CADCA741F1}" srcOrd="2" destOrd="0" parTransId="{98F40F60-7A67-43BA-AA54-AE0E3B3B5C00}" sibTransId="{49677D5D-4034-4DD9-AC21-6689056314D1}"/>
    <dgm:cxn modelId="{52727E7F-832C-4D6D-83CD-682DC5C0A9CC}" type="presOf" srcId="{4395F804-C4ED-422A-867C-50CADCA741F1}" destId="{7B4921D9-B0AD-4EA1-AF0E-F442FE62FCCB}" srcOrd="0" destOrd="0" presId="urn:microsoft.com/office/officeart/2005/8/layout/vProcess5"/>
    <dgm:cxn modelId="{B597F0E4-B773-44DA-8855-0BECE3843203}" type="presOf" srcId="{BB55BFA8-4C93-4443-B513-C9092994E258}" destId="{2689EBAD-18E7-4FEC-8292-1C80128B816B}" srcOrd="1" destOrd="0" presId="urn:microsoft.com/office/officeart/2005/8/layout/vProcess5"/>
    <dgm:cxn modelId="{F7FC972E-1FFA-4911-B05E-9B94D476F752}" type="presOf" srcId="{BB55BFA8-4C93-4443-B513-C9092994E258}" destId="{A44CFAE9-73F0-4417-BD55-852016DE347C}" srcOrd="0" destOrd="0" presId="urn:microsoft.com/office/officeart/2005/8/layout/vProcess5"/>
    <dgm:cxn modelId="{6DCE2970-E5B6-44BC-8F9A-8E921B9B273F}" type="presOf" srcId="{680354CF-EB74-4CA5-96D9-DCFF14F13D38}" destId="{B2CEAB81-EBD0-4D36-A495-A58D9BDA2CA1}" srcOrd="1" destOrd="0" presId="urn:microsoft.com/office/officeart/2005/8/layout/vProcess5"/>
    <dgm:cxn modelId="{60CE9AC1-6B95-48DA-A180-8CFF0EE62933}" srcId="{6E8FD719-9EB1-4046-B4C8-961B699A6C5A}" destId="{680354CF-EB74-4CA5-96D9-DCFF14F13D38}" srcOrd="3" destOrd="0" parTransId="{9DDFEA24-DB4F-47D5-85DF-B14DA2270FA2}" sibTransId="{A3A55902-58DC-471C-B187-7BFE8D78F087}"/>
    <dgm:cxn modelId="{CFA523BF-A2E8-44FA-8B72-336D45340DD8}" type="presOf" srcId="{680354CF-EB74-4CA5-96D9-DCFF14F13D38}" destId="{5D513F8A-7699-4F40-BEF1-7A9554E206B4}" srcOrd="0" destOrd="0" presId="urn:microsoft.com/office/officeart/2005/8/layout/vProcess5"/>
    <dgm:cxn modelId="{51963E74-E80D-4451-91B2-2C4412D29AE8}" srcId="{6E8FD719-9EB1-4046-B4C8-961B699A6C5A}" destId="{BB55BFA8-4C93-4443-B513-C9092994E258}" srcOrd="1" destOrd="0" parTransId="{6A99299D-81FC-46ED-9F68-582E47863F2E}" sibTransId="{B27572A0-BBF4-4542-AA81-D6A71F4E7118}"/>
    <dgm:cxn modelId="{D0C04DDD-50AA-405D-92E1-6FE476941877}" type="presOf" srcId="{E6FBE8DE-096D-41D3-9250-F82EDCB80F49}" destId="{1759F41D-E271-458C-8D33-C28936BA8C37}" srcOrd="1" destOrd="0" presId="urn:microsoft.com/office/officeart/2005/8/layout/vProcess5"/>
    <dgm:cxn modelId="{759FAA45-38C1-48E1-81EA-07B85F3FD805}" type="presOf" srcId="{49677D5D-4034-4DD9-AC21-6689056314D1}" destId="{1D800634-0411-4A65-8342-848C78E7F05D}" srcOrd="0" destOrd="0" presId="urn:microsoft.com/office/officeart/2005/8/layout/vProcess5"/>
    <dgm:cxn modelId="{2D9A1D5C-8140-409E-A414-1B76661797EC}" type="presOf" srcId="{01151311-7244-4274-A563-2EB5A0B7F511}" destId="{491DFB7A-9DB8-4BF5-8BAA-52D204CA570E}" srcOrd="0" destOrd="0" presId="urn:microsoft.com/office/officeart/2005/8/layout/vProcess5"/>
    <dgm:cxn modelId="{5271BBA4-4B27-4F10-947C-BB50A3F0F623}" type="presParOf" srcId="{F0B34B9B-26AC-4D18-BCBF-E21E992A63F4}" destId="{889DBF97-E897-4241-8B9B-77D735A6AF6A}" srcOrd="0" destOrd="0" presId="urn:microsoft.com/office/officeart/2005/8/layout/vProcess5"/>
    <dgm:cxn modelId="{13CE8EE3-B130-429C-82D0-FA54C7432B91}" type="presParOf" srcId="{F0B34B9B-26AC-4D18-BCBF-E21E992A63F4}" destId="{15475F2B-6C02-48D9-AC80-1581CC575AC9}" srcOrd="1" destOrd="0" presId="urn:microsoft.com/office/officeart/2005/8/layout/vProcess5"/>
    <dgm:cxn modelId="{00A4559E-220B-4416-A022-DBCBBD8DAA4A}" type="presParOf" srcId="{F0B34B9B-26AC-4D18-BCBF-E21E992A63F4}" destId="{A44CFAE9-73F0-4417-BD55-852016DE347C}" srcOrd="2" destOrd="0" presId="urn:microsoft.com/office/officeart/2005/8/layout/vProcess5"/>
    <dgm:cxn modelId="{2FCE0E90-5F56-4C2C-B279-F0ED6A708200}" type="presParOf" srcId="{F0B34B9B-26AC-4D18-BCBF-E21E992A63F4}" destId="{7B4921D9-B0AD-4EA1-AF0E-F442FE62FCCB}" srcOrd="3" destOrd="0" presId="urn:microsoft.com/office/officeart/2005/8/layout/vProcess5"/>
    <dgm:cxn modelId="{621E5C78-AF34-490B-B1DC-D35E48AC9854}" type="presParOf" srcId="{F0B34B9B-26AC-4D18-BCBF-E21E992A63F4}" destId="{5D513F8A-7699-4F40-BEF1-7A9554E206B4}" srcOrd="4" destOrd="0" presId="urn:microsoft.com/office/officeart/2005/8/layout/vProcess5"/>
    <dgm:cxn modelId="{C62D308B-269B-4F95-82C8-2094FB76E67D}" type="presParOf" srcId="{F0B34B9B-26AC-4D18-BCBF-E21E992A63F4}" destId="{491DFB7A-9DB8-4BF5-8BAA-52D204CA570E}" srcOrd="5" destOrd="0" presId="urn:microsoft.com/office/officeart/2005/8/layout/vProcess5"/>
    <dgm:cxn modelId="{851253CA-01BD-4092-BFCA-F85C55F397CE}" type="presParOf" srcId="{F0B34B9B-26AC-4D18-BCBF-E21E992A63F4}" destId="{D4101F93-CD2E-4996-97B6-425B0FC4223F}" srcOrd="6" destOrd="0" presId="urn:microsoft.com/office/officeart/2005/8/layout/vProcess5"/>
    <dgm:cxn modelId="{C8F2882B-5474-4B4F-B675-557C06DF94BD}" type="presParOf" srcId="{F0B34B9B-26AC-4D18-BCBF-E21E992A63F4}" destId="{1D800634-0411-4A65-8342-848C78E7F05D}" srcOrd="7" destOrd="0" presId="urn:microsoft.com/office/officeart/2005/8/layout/vProcess5"/>
    <dgm:cxn modelId="{C27E84FC-3A8B-4D8F-B9F5-5FD92D277870}" type="presParOf" srcId="{F0B34B9B-26AC-4D18-BCBF-E21E992A63F4}" destId="{1759F41D-E271-458C-8D33-C28936BA8C37}" srcOrd="8" destOrd="0" presId="urn:microsoft.com/office/officeart/2005/8/layout/vProcess5"/>
    <dgm:cxn modelId="{90995743-DC6F-46F3-9A95-2797C1601EAD}" type="presParOf" srcId="{F0B34B9B-26AC-4D18-BCBF-E21E992A63F4}" destId="{2689EBAD-18E7-4FEC-8292-1C80128B816B}" srcOrd="9" destOrd="0" presId="urn:microsoft.com/office/officeart/2005/8/layout/vProcess5"/>
    <dgm:cxn modelId="{01FCC163-E090-423F-BA0A-DDE3907308FD}" type="presParOf" srcId="{F0B34B9B-26AC-4D18-BCBF-E21E992A63F4}" destId="{A50B4C30-3B6D-4B2B-909A-5599387CC856}" srcOrd="10" destOrd="0" presId="urn:microsoft.com/office/officeart/2005/8/layout/vProcess5"/>
    <dgm:cxn modelId="{DE01A228-D820-48E4-BF96-1DA2202D9365}" type="presParOf" srcId="{F0B34B9B-26AC-4D18-BCBF-E21E992A63F4}" destId="{B2CEAB81-EBD0-4D36-A495-A58D9BDA2CA1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5B8E6E-2B95-42EB-AC08-4BB7A3BF30B0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85BEFF95-DCD2-4509-9C13-094C30DDEBDF}">
      <dgm:prSet phldrT="[Texto]"/>
      <dgm:spPr/>
      <dgm:t>
        <a:bodyPr/>
        <a:lstStyle/>
        <a:p>
          <a:r>
            <a:rPr lang="pt-BR" dirty="0">
              <a:latin typeface="+mn-lt"/>
            </a:rPr>
            <a:t>Governo</a:t>
          </a:r>
        </a:p>
      </dgm:t>
    </dgm:pt>
    <dgm:pt modelId="{823AAA16-FCDB-499B-88ED-EDEFF74A51D8}" type="parTrans" cxnId="{82129977-77A0-4740-96CC-45B6E1567157}">
      <dgm:prSet/>
      <dgm:spPr/>
      <dgm:t>
        <a:bodyPr/>
        <a:lstStyle/>
        <a:p>
          <a:endParaRPr lang="pt-BR">
            <a:latin typeface="+mn-lt"/>
          </a:endParaRPr>
        </a:p>
      </dgm:t>
    </dgm:pt>
    <dgm:pt modelId="{9350CB58-E0F5-4BC9-AAA2-9B51C57F792E}" type="sibTrans" cxnId="{82129977-77A0-4740-96CC-45B6E1567157}">
      <dgm:prSet/>
      <dgm:spPr/>
      <dgm:t>
        <a:bodyPr/>
        <a:lstStyle/>
        <a:p>
          <a:endParaRPr lang="pt-BR">
            <a:latin typeface="+mn-lt"/>
          </a:endParaRPr>
        </a:p>
      </dgm:t>
    </dgm:pt>
    <dgm:pt modelId="{A183062D-CB09-4AE3-8CC2-59B73A8ECC87}">
      <dgm:prSet phldrT="[Texto]"/>
      <dgm:spPr/>
      <dgm:t>
        <a:bodyPr/>
        <a:lstStyle/>
        <a:p>
          <a:r>
            <a:rPr lang="pt-BR" dirty="0">
              <a:latin typeface="+mn-lt"/>
            </a:rPr>
            <a:t>Universidade</a:t>
          </a:r>
        </a:p>
      </dgm:t>
    </dgm:pt>
    <dgm:pt modelId="{97DFCA40-3E78-4318-99A8-129FB12D2221}" type="parTrans" cxnId="{C77FA61E-E771-486F-9413-DC3D2B7D4233}">
      <dgm:prSet/>
      <dgm:spPr/>
      <dgm:t>
        <a:bodyPr/>
        <a:lstStyle/>
        <a:p>
          <a:endParaRPr lang="pt-BR">
            <a:latin typeface="+mn-lt"/>
          </a:endParaRPr>
        </a:p>
      </dgm:t>
    </dgm:pt>
    <dgm:pt modelId="{42B03B4C-4CAF-40C4-B3F9-06BDB6A86DBA}" type="sibTrans" cxnId="{C77FA61E-E771-486F-9413-DC3D2B7D4233}">
      <dgm:prSet/>
      <dgm:spPr/>
      <dgm:t>
        <a:bodyPr/>
        <a:lstStyle/>
        <a:p>
          <a:endParaRPr lang="pt-BR">
            <a:latin typeface="+mn-lt"/>
          </a:endParaRPr>
        </a:p>
      </dgm:t>
    </dgm:pt>
    <dgm:pt modelId="{EC6D421C-5A72-404B-9220-CFCEACF03EE3}">
      <dgm:prSet phldrT="[Texto]"/>
      <dgm:spPr/>
      <dgm:t>
        <a:bodyPr/>
        <a:lstStyle/>
        <a:p>
          <a:r>
            <a:rPr lang="pt-BR" dirty="0">
              <a:latin typeface="+mn-lt"/>
            </a:rPr>
            <a:t>Empresas</a:t>
          </a:r>
        </a:p>
      </dgm:t>
    </dgm:pt>
    <dgm:pt modelId="{C67E4EE7-4E44-4797-8055-9173CD86B21C}" type="parTrans" cxnId="{00C19EDC-3D70-4A10-A79F-99336A3E4F4B}">
      <dgm:prSet/>
      <dgm:spPr/>
      <dgm:t>
        <a:bodyPr/>
        <a:lstStyle/>
        <a:p>
          <a:endParaRPr lang="pt-BR">
            <a:latin typeface="+mn-lt"/>
          </a:endParaRPr>
        </a:p>
      </dgm:t>
    </dgm:pt>
    <dgm:pt modelId="{C59E02BD-BFF1-490B-8759-3936FA136D6B}" type="sibTrans" cxnId="{00C19EDC-3D70-4A10-A79F-99336A3E4F4B}">
      <dgm:prSet/>
      <dgm:spPr/>
      <dgm:t>
        <a:bodyPr/>
        <a:lstStyle/>
        <a:p>
          <a:endParaRPr lang="pt-BR">
            <a:latin typeface="+mn-lt"/>
          </a:endParaRPr>
        </a:p>
      </dgm:t>
    </dgm:pt>
    <dgm:pt modelId="{8589D00A-1658-4E41-BA26-9BDB4BE1F2C0}" type="pres">
      <dgm:prSet presAssocID="{8C5B8E6E-2B95-42EB-AC08-4BB7A3BF30B0}" presName="compositeShape" presStyleCnt="0">
        <dgm:presLayoutVars>
          <dgm:chMax val="7"/>
          <dgm:dir/>
          <dgm:resizeHandles val="exact"/>
        </dgm:presLayoutVars>
      </dgm:prSet>
      <dgm:spPr/>
    </dgm:pt>
    <dgm:pt modelId="{DB086093-26DE-401A-891D-7D948AC445E2}" type="pres">
      <dgm:prSet presAssocID="{85BEFF95-DCD2-4509-9C13-094C30DDEBDF}" presName="circ1" presStyleLbl="vennNode1" presStyleIdx="0" presStyleCnt="3"/>
      <dgm:spPr/>
      <dgm:t>
        <a:bodyPr/>
        <a:lstStyle/>
        <a:p>
          <a:endParaRPr lang="pt-BR"/>
        </a:p>
      </dgm:t>
    </dgm:pt>
    <dgm:pt modelId="{536B479A-123F-4A1F-ADC8-AF1D6B3E1242}" type="pres">
      <dgm:prSet presAssocID="{85BEFF95-DCD2-4509-9C13-094C30DDEBD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73ABF81-F8B6-4400-BE60-39B0A1C3124C}" type="pres">
      <dgm:prSet presAssocID="{A183062D-CB09-4AE3-8CC2-59B73A8ECC87}" presName="circ2" presStyleLbl="vennNode1" presStyleIdx="1" presStyleCnt="3"/>
      <dgm:spPr/>
      <dgm:t>
        <a:bodyPr/>
        <a:lstStyle/>
        <a:p>
          <a:endParaRPr lang="pt-BR"/>
        </a:p>
      </dgm:t>
    </dgm:pt>
    <dgm:pt modelId="{56C5786C-7668-4E43-8398-114353E066AF}" type="pres">
      <dgm:prSet presAssocID="{A183062D-CB09-4AE3-8CC2-59B73A8ECC8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A41BED1-4F52-49DD-BF60-19526EB489E2}" type="pres">
      <dgm:prSet presAssocID="{EC6D421C-5A72-404B-9220-CFCEACF03EE3}" presName="circ3" presStyleLbl="vennNode1" presStyleIdx="2" presStyleCnt="3"/>
      <dgm:spPr/>
      <dgm:t>
        <a:bodyPr/>
        <a:lstStyle/>
        <a:p>
          <a:endParaRPr lang="pt-BR"/>
        </a:p>
      </dgm:t>
    </dgm:pt>
    <dgm:pt modelId="{36185785-EA9C-4E27-8A04-8F7998B72842}" type="pres">
      <dgm:prSet presAssocID="{EC6D421C-5A72-404B-9220-CFCEACF03EE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1013E78-19B7-4713-8DC2-DD8F86FC1591}" type="presOf" srcId="{EC6D421C-5A72-404B-9220-CFCEACF03EE3}" destId="{36185785-EA9C-4E27-8A04-8F7998B72842}" srcOrd="1" destOrd="0" presId="urn:microsoft.com/office/officeart/2005/8/layout/venn1"/>
    <dgm:cxn modelId="{C77FA61E-E771-486F-9413-DC3D2B7D4233}" srcId="{8C5B8E6E-2B95-42EB-AC08-4BB7A3BF30B0}" destId="{A183062D-CB09-4AE3-8CC2-59B73A8ECC87}" srcOrd="1" destOrd="0" parTransId="{97DFCA40-3E78-4318-99A8-129FB12D2221}" sibTransId="{42B03B4C-4CAF-40C4-B3F9-06BDB6A86DBA}"/>
    <dgm:cxn modelId="{37790EF2-7C89-4272-A0BA-C72109A9957A}" type="presOf" srcId="{85BEFF95-DCD2-4509-9C13-094C30DDEBDF}" destId="{DB086093-26DE-401A-891D-7D948AC445E2}" srcOrd="0" destOrd="0" presId="urn:microsoft.com/office/officeart/2005/8/layout/venn1"/>
    <dgm:cxn modelId="{62CA6488-015F-4612-8AE0-C3F94E02FD47}" type="presOf" srcId="{8C5B8E6E-2B95-42EB-AC08-4BB7A3BF30B0}" destId="{8589D00A-1658-4E41-BA26-9BDB4BE1F2C0}" srcOrd="0" destOrd="0" presId="urn:microsoft.com/office/officeart/2005/8/layout/venn1"/>
    <dgm:cxn modelId="{2BC75C55-87DF-4195-A193-7AF6099BE0FC}" type="presOf" srcId="{A183062D-CB09-4AE3-8CC2-59B73A8ECC87}" destId="{D73ABF81-F8B6-4400-BE60-39B0A1C3124C}" srcOrd="0" destOrd="0" presId="urn:microsoft.com/office/officeart/2005/8/layout/venn1"/>
    <dgm:cxn modelId="{9DD89F98-1D16-4E01-B0A1-9433E75B3787}" type="presOf" srcId="{A183062D-CB09-4AE3-8CC2-59B73A8ECC87}" destId="{56C5786C-7668-4E43-8398-114353E066AF}" srcOrd="1" destOrd="0" presId="urn:microsoft.com/office/officeart/2005/8/layout/venn1"/>
    <dgm:cxn modelId="{B306FAE6-77F0-48E1-A729-FE30F4F804A8}" type="presOf" srcId="{85BEFF95-DCD2-4509-9C13-094C30DDEBDF}" destId="{536B479A-123F-4A1F-ADC8-AF1D6B3E1242}" srcOrd="1" destOrd="0" presId="urn:microsoft.com/office/officeart/2005/8/layout/venn1"/>
    <dgm:cxn modelId="{A2128DA0-E0EE-4E70-AF8A-FFD608D38D40}" type="presOf" srcId="{EC6D421C-5A72-404B-9220-CFCEACF03EE3}" destId="{AA41BED1-4F52-49DD-BF60-19526EB489E2}" srcOrd="0" destOrd="0" presId="urn:microsoft.com/office/officeart/2005/8/layout/venn1"/>
    <dgm:cxn modelId="{00C19EDC-3D70-4A10-A79F-99336A3E4F4B}" srcId="{8C5B8E6E-2B95-42EB-AC08-4BB7A3BF30B0}" destId="{EC6D421C-5A72-404B-9220-CFCEACF03EE3}" srcOrd="2" destOrd="0" parTransId="{C67E4EE7-4E44-4797-8055-9173CD86B21C}" sibTransId="{C59E02BD-BFF1-490B-8759-3936FA136D6B}"/>
    <dgm:cxn modelId="{82129977-77A0-4740-96CC-45B6E1567157}" srcId="{8C5B8E6E-2B95-42EB-AC08-4BB7A3BF30B0}" destId="{85BEFF95-DCD2-4509-9C13-094C30DDEBDF}" srcOrd="0" destOrd="0" parTransId="{823AAA16-FCDB-499B-88ED-EDEFF74A51D8}" sibTransId="{9350CB58-E0F5-4BC9-AAA2-9B51C57F792E}"/>
    <dgm:cxn modelId="{240B3453-B8B4-44F6-B048-401DD6973742}" type="presParOf" srcId="{8589D00A-1658-4E41-BA26-9BDB4BE1F2C0}" destId="{DB086093-26DE-401A-891D-7D948AC445E2}" srcOrd="0" destOrd="0" presId="urn:microsoft.com/office/officeart/2005/8/layout/venn1"/>
    <dgm:cxn modelId="{1FF501C5-6131-447D-AFEF-BEA8E27BC6DF}" type="presParOf" srcId="{8589D00A-1658-4E41-BA26-9BDB4BE1F2C0}" destId="{536B479A-123F-4A1F-ADC8-AF1D6B3E1242}" srcOrd="1" destOrd="0" presId="urn:microsoft.com/office/officeart/2005/8/layout/venn1"/>
    <dgm:cxn modelId="{76DD3D4B-5643-4E9A-9B81-6B228FF40A80}" type="presParOf" srcId="{8589D00A-1658-4E41-BA26-9BDB4BE1F2C0}" destId="{D73ABF81-F8B6-4400-BE60-39B0A1C3124C}" srcOrd="2" destOrd="0" presId="urn:microsoft.com/office/officeart/2005/8/layout/venn1"/>
    <dgm:cxn modelId="{1B81A2F1-AA1D-4D00-9CFA-2A7BA9F42D09}" type="presParOf" srcId="{8589D00A-1658-4E41-BA26-9BDB4BE1F2C0}" destId="{56C5786C-7668-4E43-8398-114353E066AF}" srcOrd="3" destOrd="0" presId="urn:microsoft.com/office/officeart/2005/8/layout/venn1"/>
    <dgm:cxn modelId="{301F3010-0CCC-42EF-90D7-6902ADA031F7}" type="presParOf" srcId="{8589D00A-1658-4E41-BA26-9BDB4BE1F2C0}" destId="{AA41BED1-4F52-49DD-BF60-19526EB489E2}" srcOrd="4" destOrd="0" presId="urn:microsoft.com/office/officeart/2005/8/layout/venn1"/>
    <dgm:cxn modelId="{D2E88EF3-C6D0-47B6-8525-C56AAF9D0109}" type="presParOf" srcId="{8589D00A-1658-4E41-BA26-9BDB4BE1F2C0}" destId="{36185785-EA9C-4E27-8A04-8F7998B7284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53C495-6D23-4D3B-B9E7-683BB946FA53}" type="doc">
      <dgm:prSet loTypeId="urn:microsoft.com/office/officeart/2005/8/layout/radial6" loCatId="relationship" qsTypeId="urn:microsoft.com/office/officeart/2005/8/quickstyle/simple2" qsCatId="simple" csTypeId="urn:microsoft.com/office/officeart/2005/8/colors/accent5_1" csCatId="accent5" phldr="1"/>
      <dgm:spPr/>
      <dgm:t>
        <a:bodyPr/>
        <a:lstStyle/>
        <a:p>
          <a:endParaRPr lang="pt-BR"/>
        </a:p>
      </dgm:t>
    </dgm:pt>
    <dgm:pt modelId="{ED815ADD-8F2C-4100-86C7-34ABD193289D}">
      <dgm:prSet phldrT="[Texto]" custT="1"/>
      <dgm:spPr/>
      <dgm:t>
        <a:bodyPr/>
        <a:lstStyle/>
        <a:p>
          <a:r>
            <a:rPr lang="pt-BR" sz="1200" b="1" dirty="0"/>
            <a:t>Rede de Conhecimento e Inovação</a:t>
          </a:r>
        </a:p>
      </dgm:t>
    </dgm:pt>
    <dgm:pt modelId="{D241B0A8-7455-4512-A02D-AE0FA748FD4E}" type="parTrans" cxnId="{073C86C6-40B8-41F4-9AFC-03EB8178672C}">
      <dgm:prSet/>
      <dgm:spPr/>
      <dgm:t>
        <a:bodyPr/>
        <a:lstStyle/>
        <a:p>
          <a:endParaRPr lang="pt-BR" sz="1000"/>
        </a:p>
      </dgm:t>
    </dgm:pt>
    <dgm:pt modelId="{48876C0C-384F-41FE-BCB0-30E655AD440B}" type="sibTrans" cxnId="{073C86C6-40B8-41F4-9AFC-03EB8178672C}">
      <dgm:prSet/>
      <dgm:spPr/>
      <dgm:t>
        <a:bodyPr/>
        <a:lstStyle/>
        <a:p>
          <a:endParaRPr lang="pt-BR" sz="1000"/>
        </a:p>
      </dgm:t>
    </dgm:pt>
    <dgm:pt modelId="{58ED25C6-45E3-4429-98CB-89E3E269A8D6}">
      <dgm:prSet phldrT="[Texto]" custT="1"/>
      <dgm:spPr/>
      <dgm:t>
        <a:bodyPr/>
        <a:lstStyle/>
        <a:p>
          <a:r>
            <a:rPr lang="pt-BR" sz="1000" dirty="0"/>
            <a:t>NIT e Núcleos de P&amp;D</a:t>
          </a:r>
        </a:p>
      </dgm:t>
    </dgm:pt>
    <dgm:pt modelId="{FA48E7F7-7048-4942-BB8B-25A7D62D0309}" type="parTrans" cxnId="{C18D524B-4CD6-490F-8047-16A770AA7C18}">
      <dgm:prSet/>
      <dgm:spPr/>
      <dgm:t>
        <a:bodyPr/>
        <a:lstStyle/>
        <a:p>
          <a:endParaRPr lang="pt-BR" sz="1000"/>
        </a:p>
      </dgm:t>
    </dgm:pt>
    <dgm:pt modelId="{B6FAA9CD-DE3D-4B3F-8D20-30B770F5C874}" type="sibTrans" cxnId="{C18D524B-4CD6-490F-8047-16A770AA7C18}">
      <dgm:prSet/>
      <dgm:spPr/>
      <dgm:t>
        <a:bodyPr/>
        <a:lstStyle/>
        <a:p>
          <a:endParaRPr lang="pt-BR" sz="1000"/>
        </a:p>
      </dgm:t>
    </dgm:pt>
    <dgm:pt modelId="{7B7579A3-CC52-42A4-8C9B-DD2055344221}">
      <dgm:prSet phldrT="[Texto]" custT="1"/>
      <dgm:spPr/>
      <dgm:t>
        <a:bodyPr/>
        <a:lstStyle/>
        <a:p>
          <a:r>
            <a:rPr lang="pt-BR" sz="1000" dirty="0"/>
            <a:t>Eventos de Inovação</a:t>
          </a:r>
        </a:p>
      </dgm:t>
    </dgm:pt>
    <dgm:pt modelId="{3D247020-FEF7-4578-BB80-5A049A6ADEAD}" type="parTrans" cxnId="{C5C70C4B-64F8-4FD9-93EB-4161902FC565}">
      <dgm:prSet/>
      <dgm:spPr/>
      <dgm:t>
        <a:bodyPr/>
        <a:lstStyle/>
        <a:p>
          <a:endParaRPr lang="pt-BR" sz="1000"/>
        </a:p>
      </dgm:t>
    </dgm:pt>
    <dgm:pt modelId="{E1BA57D5-3C48-430E-AA51-BFB41A2D9C4C}" type="sibTrans" cxnId="{C5C70C4B-64F8-4FD9-93EB-4161902FC565}">
      <dgm:prSet/>
      <dgm:spPr/>
      <dgm:t>
        <a:bodyPr/>
        <a:lstStyle/>
        <a:p>
          <a:endParaRPr lang="pt-BR" sz="1000"/>
        </a:p>
      </dgm:t>
    </dgm:pt>
    <dgm:pt modelId="{A6370B59-8D91-4EC1-900B-5E700616C539}">
      <dgm:prSet phldrT="[Texto]" custT="1"/>
      <dgm:spPr/>
      <dgm:t>
        <a:bodyPr/>
        <a:lstStyle/>
        <a:p>
          <a:r>
            <a:rPr lang="pt-BR" sz="1000" dirty="0"/>
            <a:t>Páginas Amarelas</a:t>
          </a:r>
        </a:p>
      </dgm:t>
    </dgm:pt>
    <dgm:pt modelId="{1AD6F6AF-42C5-4D53-873C-CB3D80D43B58}" type="parTrans" cxnId="{7A36D2AC-A28F-4B08-BD24-511F872A5C1F}">
      <dgm:prSet/>
      <dgm:spPr/>
      <dgm:t>
        <a:bodyPr/>
        <a:lstStyle/>
        <a:p>
          <a:endParaRPr lang="pt-BR" sz="1000"/>
        </a:p>
      </dgm:t>
    </dgm:pt>
    <dgm:pt modelId="{1ED4AB82-EFB5-4615-88CF-0810064C2A73}" type="sibTrans" cxnId="{7A36D2AC-A28F-4B08-BD24-511F872A5C1F}">
      <dgm:prSet/>
      <dgm:spPr/>
      <dgm:t>
        <a:bodyPr/>
        <a:lstStyle/>
        <a:p>
          <a:endParaRPr lang="pt-BR" sz="1000"/>
        </a:p>
      </dgm:t>
    </dgm:pt>
    <dgm:pt modelId="{B16CA00D-B47F-4130-B2B3-EF866C0F6318}">
      <dgm:prSet phldrT="[Texto]" custT="1"/>
      <dgm:spPr/>
      <dgm:t>
        <a:bodyPr/>
        <a:lstStyle/>
        <a:p>
          <a:r>
            <a:rPr lang="pt-BR" sz="1000" dirty="0"/>
            <a:t>Comunidades de Práticas</a:t>
          </a:r>
        </a:p>
      </dgm:t>
    </dgm:pt>
    <dgm:pt modelId="{9F5AADDD-9D30-49B9-B1D9-EE7AC21F3B63}" type="parTrans" cxnId="{21D2DA20-E6DD-4300-A3E9-AEC950C62355}">
      <dgm:prSet/>
      <dgm:spPr/>
      <dgm:t>
        <a:bodyPr/>
        <a:lstStyle/>
        <a:p>
          <a:endParaRPr lang="pt-BR" sz="1000"/>
        </a:p>
      </dgm:t>
    </dgm:pt>
    <dgm:pt modelId="{80B730DD-F098-4E93-AED3-EA94AFA689D1}" type="sibTrans" cxnId="{21D2DA20-E6DD-4300-A3E9-AEC950C62355}">
      <dgm:prSet/>
      <dgm:spPr/>
      <dgm:t>
        <a:bodyPr/>
        <a:lstStyle/>
        <a:p>
          <a:endParaRPr lang="pt-BR" sz="1000"/>
        </a:p>
      </dgm:t>
    </dgm:pt>
    <dgm:pt modelId="{709B5F71-8EB6-4185-BC4A-2EB6A10C742B}">
      <dgm:prSet phldrT="[Texto]" custT="1"/>
      <dgm:spPr/>
      <dgm:t>
        <a:bodyPr/>
        <a:lstStyle/>
        <a:p>
          <a:r>
            <a:rPr lang="pt-BR" sz="1000" dirty="0"/>
            <a:t>Banco de Boas Práticas, Ideias e Sugestões</a:t>
          </a:r>
        </a:p>
      </dgm:t>
    </dgm:pt>
    <dgm:pt modelId="{68DF0A16-818F-4600-BC60-3E69BDE5FB61}" type="parTrans" cxnId="{04B35FCD-B132-4DDF-9FA7-B28C8930E649}">
      <dgm:prSet/>
      <dgm:spPr/>
      <dgm:t>
        <a:bodyPr/>
        <a:lstStyle/>
        <a:p>
          <a:endParaRPr lang="pt-BR" sz="1000"/>
        </a:p>
      </dgm:t>
    </dgm:pt>
    <dgm:pt modelId="{F9CF6EA2-175F-4328-A03D-7B158B4494DA}" type="sibTrans" cxnId="{04B35FCD-B132-4DDF-9FA7-B28C8930E649}">
      <dgm:prSet/>
      <dgm:spPr/>
      <dgm:t>
        <a:bodyPr/>
        <a:lstStyle/>
        <a:p>
          <a:endParaRPr lang="pt-BR" sz="1000"/>
        </a:p>
      </dgm:t>
    </dgm:pt>
    <dgm:pt modelId="{1BEAA39B-ADD7-4E27-B7C3-B554DD2688AF}">
      <dgm:prSet phldrT="[Texto]" custT="1"/>
      <dgm:spPr/>
      <dgm:t>
        <a:bodyPr/>
        <a:lstStyle/>
        <a:p>
          <a:r>
            <a:rPr lang="pt-BR" sz="900" dirty="0"/>
            <a:t>Portal do Conhecimento</a:t>
          </a:r>
        </a:p>
      </dgm:t>
    </dgm:pt>
    <dgm:pt modelId="{67378EC3-0751-4700-95D0-40E653DD947D}" type="parTrans" cxnId="{A43CDE9B-0899-4552-9E0F-0EE06CE4775A}">
      <dgm:prSet/>
      <dgm:spPr/>
      <dgm:t>
        <a:bodyPr/>
        <a:lstStyle/>
        <a:p>
          <a:endParaRPr lang="pt-BR" sz="1000"/>
        </a:p>
      </dgm:t>
    </dgm:pt>
    <dgm:pt modelId="{A343F27B-2C21-4148-BAF1-5BC74E65E895}" type="sibTrans" cxnId="{A43CDE9B-0899-4552-9E0F-0EE06CE4775A}">
      <dgm:prSet/>
      <dgm:spPr/>
      <dgm:t>
        <a:bodyPr/>
        <a:lstStyle/>
        <a:p>
          <a:endParaRPr lang="pt-BR" sz="1000"/>
        </a:p>
      </dgm:t>
    </dgm:pt>
    <dgm:pt modelId="{69A36009-72BE-42C4-9836-BBF99B541F69}">
      <dgm:prSet phldrT="[Texto]" custT="1"/>
      <dgm:spPr/>
      <dgm:t>
        <a:bodyPr/>
        <a:lstStyle/>
        <a:p>
          <a:r>
            <a:rPr lang="pt-BR" sz="1000" i="1" dirty="0" err="1"/>
            <a:t>Storytelling</a:t>
          </a:r>
          <a:endParaRPr lang="pt-BR" sz="1000" i="1" dirty="0"/>
        </a:p>
      </dgm:t>
    </dgm:pt>
    <dgm:pt modelId="{5DCA5093-7606-4B69-866B-4EE14B28601B}" type="parTrans" cxnId="{14591985-09C3-41EB-843C-C6A4A5F62EE7}">
      <dgm:prSet/>
      <dgm:spPr/>
      <dgm:t>
        <a:bodyPr/>
        <a:lstStyle/>
        <a:p>
          <a:endParaRPr lang="pt-BR" sz="1000"/>
        </a:p>
      </dgm:t>
    </dgm:pt>
    <dgm:pt modelId="{BBEE351D-4B4E-4353-836F-F3C7F0A3ACF3}" type="sibTrans" cxnId="{14591985-09C3-41EB-843C-C6A4A5F62EE7}">
      <dgm:prSet/>
      <dgm:spPr/>
      <dgm:t>
        <a:bodyPr/>
        <a:lstStyle/>
        <a:p>
          <a:endParaRPr lang="pt-BR" sz="1000"/>
        </a:p>
      </dgm:t>
    </dgm:pt>
    <dgm:pt modelId="{D15BBDEF-4B32-4042-88B7-215EF8747ADF}">
      <dgm:prSet phldrT="[Texto]" custT="1"/>
      <dgm:spPr/>
      <dgm:t>
        <a:bodyPr/>
        <a:lstStyle/>
        <a:p>
          <a:r>
            <a:rPr lang="pt-BR" sz="900" i="0" dirty="0"/>
            <a:t>Fortalecimento de periódicos</a:t>
          </a:r>
        </a:p>
      </dgm:t>
    </dgm:pt>
    <dgm:pt modelId="{5CAD4720-D68F-4BD9-92B2-562AAF9C3B8F}" type="parTrans" cxnId="{EA9A28B2-BAF2-4C85-BF6B-32FD99E2A77F}">
      <dgm:prSet/>
      <dgm:spPr/>
      <dgm:t>
        <a:bodyPr/>
        <a:lstStyle/>
        <a:p>
          <a:endParaRPr lang="pt-BR" sz="1000"/>
        </a:p>
      </dgm:t>
    </dgm:pt>
    <dgm:pt modelId="{06C34A36-7353-4154-94FF-5AC5581913F2}" type="sibTrans" cxnId="{EA9A28B2-BAF2-4C85-BF6B-32FD99E2A77F}">
      <dgm:prSet/>
      <dgm:spPr/>
      <dgm:t>
        <a:bodyPr/>
        <a:lstStyle/>
        <a:p>
          <a:endParaRPr lang="pt-BR" sz="1000"/>
        </a:p>
      </dgm:t>
    </dgm:pt>
    <dgm:pt modelId="{9051C1CD-88C1-4425-B2BF-A3B2C7650814}" type="pres">
      <dgm:prSet presAssocID="{B053C495-6D23-4D3B-B9E7-683BB946FA5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4F3E9E1-A1BD-4757-8EE1-8D0DCB301ADE}" type="pres">
      <dgm:prSet presAssocID="{ED815ADD-8F2C-4100-86C7-34ABD193289D}" presName="centerShape" presStyleLbl="node0" presStyleIdx="0" presStyleCnt="1"/>
      <dgm:spPr/>
      <dgm:t>
        <a:bodyPr/>
        <a:lstStyle/>
        <a:p>
          <a:endParaRPr lang="pt-BR"/>
        </a:p>
      </dgm:t>
    </dgm:pt>
    <dgm:pt modelId="{59908CFB-11A6-4211-BC3C-1BA6A86E28B6}" type="pres">
      <dgm:prSet presAssocID="{58ED25C6-45E3-4429-98CB-89E3E269A8D6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8DFD8BE-B326-4E95-8093-6355EA182459}" type="pres">
      <dgm:prSet presAssocID="{58ED25C6-45E3-4429-98CB-89E3E269A8D6}" presName="dummy" presStyleCnt="0"/>
      <dgm:spPr/>
    </dgm:pt>
    <dgm:pt modelId="{9FD2DA88-B4DC-494A-B8C9-A1E779EEE7A2}" type="pres">
      <dgm:prSet presAssocID="{B6FAA9CD-DE3D-4B3F-8D20-30B770F5C874}" presName="sibTrans" presStyleLbl="sibTrans2D1" presStyleIdx="0" presStyleCnt="8"/>
      <dgm:spPr/>
      <dgm:t>
        <a:bodyPr/>
        <a:lstStyle/>
        <a:p>
          <a:endParaRPr lang="pt-BR"/>
        </a:p>
      </dgm:t>
    </dgm:pt>
    <dgm:pt modelId="{73612AAA-9F06-4C29-A018-35E29736FFB4}" type="pres">
      <dgm:prSet presAssocID="{7B7579A3-CC52-42A4-8C9B-DD2055344221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D98FC50-C9F2-44CD-BC05-BCCCD5DD4670}" type="pres">
      <dgm:prSet presAssocID="{7B7579A3-CC52-42A4-8C9B-DD2055344221}" presName="dummy" presStyleCnt="0"/>
      <dgm:spPr/>
    </dgm:pt>
    <dgm:pt modelId="{72AACAA9-D94A-4919-B6AD-37A90B0C5532}" type="pres">
      <dgm:prSet presAssocID="{E1BA57D5-3C48-430E-AA51-BFB41A2D9C4C}" presName="sibTrans" presStyleLbl="sibTrans2D1" presStyleIdx="1" presStyleCnt="8"/>
      <dgm:spPr/>
      <dgm:t>
        <a:bodyPr/>
        <a:lstStyle/>
        <a:p>
          <a:endParaRPr lang="pt-BR"/>
        </a:p>
      </dgm:t>
    </dgm:pt>
    <dgm:pt modelId="{3A354097-C4FE-496B-AD63-B96B3660580A}" type="pres">
      <dgm:prSet presAssocID="{A6370B59-8D91-4EC1-900B-5E700616C539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650C7FB-F4A6-4B87-A72A-F92C46395E0E}" type="pres">
      <dgm:prSet presAssocID="{A6370B59-8D91-4EC1-900B-5E700616C539}" presName="dummy" presStyleCnt="0"/>
      <dgm:spPr/>
    </dgm:pt>
    <dgm:pt modelId="{FA1C0C7A-B9CE-43BF-BE22-EFC2DA3AA25E}" type="pres">
      <dgm:prSet presAssocID="{1ED4AB82-EFB5-4615-88CF-0810064C2A73}" presName="sibTrans" presStyleLbl="sibTrans2D1" presStyleIdx="2" presStyleCnt="8"/>
      <dgm:spPr/>
      <dgm:t>
        <a:bodyPr/>
        <a:lstStyle/>
        <a:p>
          <a:endParaRPr lang="pt-BR"/>
        </a:p>
      </dgm:t>
    </dgm:pt>
    <dgm:pt modelId="{2A982040-6E78-40EE-93F9-54F1343A3D6C}" type="pres">
      <dgm:prSet presAssocID="{B16CA00D-B47F-4130-B2B3-EF866C0F6318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AB388C1-760B-4109-A064-DACEB3C553E4}" type="pres">
      <dgm:prSet presAssocID="{B16CA00D-B47F-4130-B2B3-EF866C0F6318}" presName="dummy" presStyleCnt="0"/>
      <dgm:spPr/>
    </dgm:pt>
    <dgm:pt modelId="{FD00A224-97F4-4355-AD69-FEE726F87051}" type="pres">
      <dgm:prSet presAssocID="{80B730DD-F098-4E93-AED3-EA94AFA689D1}" presName="sibTrans" presStyleLbl="sibTrans2D1" presStyleIdx="3" presStyleCnt="8"/>
      <dgm:spPr/>
      <dgm:t>
        <a:bodyPr/>
        <a:lstStyle/>
        <a:p>
          <a:endParaRPr lang="pt-BR"/>
        </a:p>
      </dgm:t>
    </dgm:pt>
    <dgm:pt modelId="{8F456AF1-4201-4B5F-A010-92146C8F5531}" type="pres">
      <dgm:prSet presAssocID="{709B5F71-8EB6-4185-BC4A-2EB6A10C742B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3BC91D7-C4F1-451A-8FDD-65A364490D7C}" type="pres">
      <dgm:prSet presAssocID="{709B5F71-8EB6-4185-BC4A-2EB6A10C742B}" presName="dummy" presStyleCnt="0"/>
      <dgm:spPr/>
    </dgm:pt>
    <dgm:pt modelId="{878DB821-FE75-40D0-AE14-1CAA721FED44}" type="pres">
      <dgm:prSet presAssocID="{F9CF6EA2-175F-4328-A03D-7B158B4494DA}" presName="sibTrans" presStyleLbl="sibTrans2D1" presStyleIdx="4" presStyleCnt="8"/>
      <dgm:spPr/>
      <dgm:t>
        <a:bodyPr/>
        <a:lstStyle/>
        <a:p>
          <a:endParaRPr lang="pt-BR"/>
        </a:p>
      </dgm:t>
    </dgm:pt>
    <dgm:pt modelId="{A1BBC207-86C0-48D7-895B-D623E80F7ABD}" type="pres">
      <dgm:prSet presAssocID="{1BEAA39B-ADD7-4E27-B7C3-B554DD2688AF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43CA73C-31E9-4B33-A415-DED03ACCC620}" type="pres">
      <dgm:prSet presAssocID="{1BEAA39B-ADD7-4E27-B7C3-B554DD2688AF}" presName="dummy" presStyleCnt="0"/>
      <dgm:spPr/>
    </dgm:pt>
    <dgm:pt modelId="{553E6D0D-1099-4856-A29D-AD529391FC99}" type="pres">
      <dgm:prSet presAssocID="{A343F27B-2C21-4148-BAF1-5BC74E65E895}" presName="sibTrans" presStyleLbl="sibTrans2D1" presStyleIdx="5" presStyleCnt="8"/>
      <dgm:spPr/>
      <dgm:t>
        <a:bodyPr/>
        <a:lstStyle/>
        <a:p>
          <a:endParaRPr lang="pt-BR"/>
        </a:p>
      </dgm:t>
    </dgm:pt>
    <dgm:pt modelId="{5C513126-A528-46D9-828E-4F75E886ACFD}" type="pres">
      <dgm:prSet presAssocID="{69A36009-72BE-42C4-9836-BBF99B541F69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B5EFF9A-C79D-4461-A207-60788628742A}" type="pres">
      <dgm:prSet presAssocID="{69A36009-72BE-42C4-9836-BBF99B541F69}" presName="dummy" presStyleCnt="0"/>
      <dgm:spPr/>
    </dgm:pt>
    <dgm:pt modelId="{5D36082D-9657-49F3-85F5-722CC65A3E90}" type="pres">
      <dgm:prSet presAssocID="{BBEE351D-4B4E-4353-836F-F3C7F0A3ACF3}" presName="sibTrans" presStyleLbl="sibTrans2D1" presStyleIdx="6" presStyleCnt="8"/>
      <dgm:spPr/>
      <dgm:t>
        <a:bodyPr/>
        <a:lstStyle/>
        <a:p>
          <a:endParaRPr lang="pt-BR"/>
        </a:p>
      </dgm:t>
    </dgm:pt>
    <dgm:pt modelId="{32432A70-359A-4993-BA0D-C8AC2F802A0C}" type="pres">
      <dgm:prSet presAssocID="{D15BBDEF-4B32-4042-88B7-215EF8747ADF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B6BC136-A6EF-4E5C-9C4C-7A9A90152D22}" type="pres">
      <dgm:prSet presAssocID="{D15BBDEF-4B32-4042-88B7-215EF8747ADF}" presName="dummy" presStyleCnt="0"/>
      <dgm:spPr/>
    </dgm:pt>
    <dgm:pt modelId="{039F5D23-0FE9-44E3-873B-D6AE89258A3F}" type="pres">
      <dgm:prSet presAssocID="{06C34A36-7353-4154-94FF-5AC5581913F2}" presName="sibTrans" presStyleLbl="sibTrans2D1" presStyleIdx="7" presStyleCnt="8"/>
      <dgm:spPr/>
      <dgm:t>
        <a:bodyPr/>
        <a:lstStyle/>
        <a:p>
          <a:endParaRPr lang="pt-BR"/>
        </a:p>
      </dgm:t>
    </dgm:pt>
  </dgm:ptLst>
  <dgm:cxnLst>
    <dgm:cxn modelId="{6AA7D0F0-1E91-471F-AA78-6ECE05CCEBBE}" type="presOf" srcId="{A6370B59-8D91-4EC1-900B-5E700616C539}" destId="{3A354097-C4FE-496B-AD63-B96B3660580A}" srcOrd="0" destOrd="0" presId="urn:microsoft.com/office/officeart/2005/8/layout/radial6"/>
    <dgm:cxn modelId="{072C08B8-984F-4ABE-BC1F-EC5CF7D54110}" type="presOf" srcId="{80B730DD-F098-4E93-AED3-EA94AFA689D1}" destId="{FD00A224-97F4-4355-AD69-FEE726F87051}" srcOrd="0" destOrd="0" presId="urn:microsoft.com/office/officeart/2005/8/layout/radial6"/>
    <dgm:cxn modelId="{CC63576C-A03D-4AFC-A9F3-830E69AA68E0}" type="presOf" srcId="{F9CF6EA2-175F-4328-A03D-7B158B4494DA}" destId="{878DB821-FE75-40D0-AE14-1CAA721FED44}" srcOrd="0" destOrd="0" presId="urn:microsoft.com/office/officeart/2005/8/layout/radial6"/>
    <dgm:cxn modelId="{14591985-09C3-41EB-843C-C6A4A5F62EE7}" srcId="{ED815ADD-8F2C-4100-86C7-34ABD193289D}" destId="{69A36009-72BE-42C4-9836-BBF99B541F69}" srcOrd="6" destOrd="0" parTransId="{5DCA5093-7606-4B69-866B-4EE14B28601B}" sibTransId="{BBEE351D-4B4E-4353-836F-F3C7F0A3ACF3}"/>
    <dgm:cxn modelId="{A43CDE9B-0899-4552-9E0F-0EE06CE4775A}" srcId="{ED815ADD-8F2C-4100-86C7-34ABD193289D}" destId="{1BEAA39B-ADD7-4E27-B7C3-B554DD2688AF}" srcOrd="5" destOrd="0" parTransId="{67378EC3-0751-4700-95D0-40E653DD947D}" sibTransId="{A343F27B-2C21-4148-BAF1-5BC74E65E895}"/>
    <dgm:cxn modelId="{C19210BB-8E11-4EA3-88A6-DD914085843A}" type="presOf" srcId="{E1BA57D5-3C48-430E-AA51-BFB41A2D9C4C}" destId="{72AACAA9-D94A-4919-B6AD-37A90B0C5532}" srcOrd="0" destOrd="0" presId="urn:microsoft.com/office/officeart/2005/8/layout/radial6"/>
    <dgm:cxn modelId="{64AE821C-0BB3-469B-95B7-CE911F46C7D1}" type="presOf" srcId="{B6FAA9CD-DE3D-4B3F-8D20-30B770F5C874}" destId="{9FD2DA88-B4DC-494A-B8C9-A1E779EEE7A2}" srcOrd="0" destOrd="0" presId="urn:microsoft.com/office/officeart/2005/8/layout/radial6"/>
    <dgm:cxn modelId="{82434254-ED9C-4BEE-8682-FA7EE00E8BA2}" type="presOf" srcId="{BBEE351D-4B4E-4353-836F-F3C7F0A3ACF3}" destId="{5D36082D-9657-49F3-85F5-722CC65A3E90}" srcOrd="0" destOrd="0" presId="urn:microsoft.com/office/officeart/2005/8/layout/radial6"/>
    <dgm:cxn modelId="{073C86C6-40B8-41F4-9AFC-03EB8178672C}" srcId="{B053C495-6D23-4D3B-B9E7-683BB946FA53}" destId="{ED815ADD-8F2C-4100-86C7-34ABD193289D}" srcOrd="0" destOrd="0" parTransId="{D241B0A8-7455-4512-A02D-AE0FA748FD4E}" sibTransId="{48876C0C-384F-41FE-BCB0-30E655AD440B}"/>
    <dgm:cxn modelId="{0E2E41B1-D4C4-4515-A7EE-BE78588C58A1}" type="presOf" srcId="{D15BBDEF-4B32-4042-88B7-215EF8747ADF}" destId="{32432A70-359A-4993-BA0D-C8AC2F802A0C}" srcOrd="0" destOrd="0" presId="urn:microsoft.com/office/officeart/2005/8/layout/radial6"/>
    <dgm:cxn modelId="{04B35FCD-B132-4DDF-9FA7-B28C8930E649}" srcId="{ED815ADD-8F2C-4100-86C7-34ABD193289D}" destId="{709B5F71-8EB6-4185-BC4A-2EB6A10C742B}" srcOrd="4" destOrd="0" parTransId="{68DF0A16-818F-4600-BC60-3E69BDE5FB61}" sibTransId="{F9CF6EA2-175F-4328-A03D-7B158B4494DA}"/>
    <dgm:cxn modelId="{21D2DA20-E6DD-4300-A3E9-AEC950C62355}" srcId="{ED815ADD-8F2C-4100-86C7-34ABD193289D}" destId="{B16CA00D-B47F-4130-B2B3-EF866C0F6318}" srcOrd="3" destOrd="0" parTransId="{9F5AADDD-9D30-49B9-B1D9-EE7AC21F3B63}" sibTransId="{80B730DD-F098-4E93-AED3-EA94AFA689D1}"/>
    <dgm:cxn modelId="{C18D524B-4CD6-490F-8047-16A770AA7C18}" srcId="{ED815ADD-8F2C-4100-86C7-34ABD193289D}" destId="{58ED25C6-45E3-4429-98CB-89E3E269A8D6}" srcOrd="0" destOrd="0" parTransId="{FA48E7F7-7048-4942-BB8B-25A7D62D0309}" sibTransId="{B6FAA9CD-DE3D-4B3F-8D20-30B770F5C874}"/>
    <dgm:cxn modelId="{FA629919-FEE6-467E-8D65-8DF44EFBC215}" type="presOf" srcId="{06C34A36-7353-4154-94FF-5AC5581913F2}" destId="{039F5D23-0FE9-44E3-873B-D6AE89258A3F}" srcOrd="0" destOrd="0" presId="urn:microsoft.com/office/officeart/2005/8/layout/radial6"/>
    <dgm:cxn modelId="{EA9A28B2-BAF2-4C85-BF6B-32FD99E2A77F}" srcId="{ED815ADD-8F2C-4100-86C7-34ABD193289D}" destId="{D15BBDEF-4B32-4042-88B7-215EF8747ADF}" srcOrd="7" destOrd="0" parTransId="{5CAD4720-D68F-4BD9-92B2-562AAF9C3B8F}" sibTransId="{06C34A36-7353-4154-94FF-5AC5581913F2}"/>
    <dgm:cxn modelId="{21BA6AAC-149D-46FB-AEA8-8D480359D7CC}" type="presOf" srcId="{58ED25C6-45E3-4429-98CB-89E3E269A8D6}" destId="{59908CFB-11A6-4211-BC3C-1BA6A86E28B6}" srcOrd="0" destOrd="0" presId="urn:microsoft.com/office/officeart/2005/8/layout/radial6"/>
    <dgm:cxn modelId="{B229449C-5851-4260-B93D-4847DC86A66A}" type="presOf" srcId="{A343F27B-2C21-4148-BAF1-5BC74E65E895}" destId="{553E6D0D-1099-4856-A29D-AD529391FC99}" srcOrd="0" destOrd="0" presId="urn:microsoft.com/office/officeart/2005/8/layout/radial6"/>
    <dgm:cxn modelId="{7A36D2AC-A28F-4B08-BD24-511F872A5C1F}" srcId="{ED815ADD-8F2C-4100-86C7-34ABD193289D}" destId="{A6370B59-8D91-4EC1-900B-5E700616C539}" srcOrd="2" destOrd="0" parTransId="{1AD6F6AF-42C5-4D53-873C-CB3D80D43B58}" sibTransId="{1ED4AB82-EFB5-4615-88CF-0810064C2A73}"/>
    <dgm:cxn modelId="{2340DC4A-3931-4DB4-BCE0-B84D9B8A78B7}" type="presOf" srcId="{1BEAA39B-ADD7-4E27-B7C3-B554DD2688AF}" destId="{A1BBC207-86C0-48D7-895B-D623E80F7ABD}" srcOrd="0" destOrd="0" presId="urn:microsoft.com/office/officeart/2005/8/layout/radial6"/>
    <dgm:cxn modelId="{36279D38-F6DB-452C-B9B9-3B9DD271285D}" type="presOf" srcId="{B053C495-6D23-4D3B-B9E7-683BB946FA53}" destId="{9051C1CD-88C1-4425-B2BF-A3B2C7650814}" srcOrd="0" destOrd="0" presId="urn:microsoft.com/office/officeart/2005/8/layout/radial6"/>
    <dgm:cxn modelId="{C5C70C4B-64F8-4FD9-93EB-4161902FC565}" srcId="{ED815ADD-8F2C-4100-86C7-34ABD193289D}" destId="{7B7579A3-CC52-42A4-8C9B-DD2055344221}" srcOrd="1" destOrd="0" parTransId="{3D247020-FEF7-4578-BB80-5A049A6ADEAD}" sibTransId="{E1BA57D5-3C48-430E-AA51-BFB41A2D9C4C}"/>
    <dgm:cxn modelId="{0C391D87-3996-4E68-8E20-0AE6AD75806B}" type="presOf" srcId="{1ED4AB82-EFB5-4615-88CF-0810064C2A73}" destId="{FA1C0C7A-B9CE-43BF-BE22-EFC2DA3AA25E}" srcOrd="0" destOrd="0" presId="urn:microsoft.com/office/officeart/2005/8/layout/radial6"/>
    <dgm:cxn modelId="{2134BACD-9597-4966-9653-220BAC34F51E}" type="presOf" srcId="{B16CA00D-B47F-4130-B2B3-EF866C0F6318}" destId="{2A982040-6E78-40EE-93F9-54F1343A3D6C}" srcOrd="0" destOrd="0" presId="urn:microsoft.com/office/officeart/2005/8/layout/radial6"/>
    <dgm:cxn modelId="{05E7027A-9DF6-4BC4-BFAE-5C0AD985F13C}" type="presOf" srcId="{69A36009-72BE-42C4-9836-BBF99B541F69}" destId="{5C513126-A528-46D9-828E-4F75E886ACFD}" srcOrd="0" destOrd="0" presId="urn:microsoft.com/office/officeart/2005/8/layout/radial6"/>
    <dgm:cxn modelId="{7D2415F8-2AB3-4F46-8C55-B094DA6191E0}" type="presOf" srcId="{7B7579A3-CC52-42A4-8C9B-DD2055344221}" destId="{73612AAA-9F06-4C29-A018-35E29736FFB4}" srcOrd="0" destOrd="0" presId="urn:microsoft.com/office/officeart/2005/8/layout/radial6"/>
    <dgm:cxn modelId="{2F4434DE-B061-4403-892D-36D27F57DA07}" type="presOf" srcId="{ED815ADD-8F2C-4100-86C7-34ABD193289D}" destId="{F4F3E9E1-A1BD-4757-8EE1-8D0DCB301ADE}" srcOrd="0" destOrd="0" presId="urn:microsoft.com/office/officeart/2005/8/layout/radial6"/>
    <dgm:cxn modelId="{104FBFCC-A3CF-4C9A-8D39-BE9F4D1D8CF0}" type="presOf" srcId="{709B5F71-8EB6-4185-BC4A-2EB6A10C742B}" destId="{8F456AF1-4201-4B5F-A010-92146C8F5531}" srcOrd="0" destOrd="0" presId="urn:microsoft.com/office/officeart/2005/8/layout/radial6"/>
    <dgm:cxn modelId="{79315C01-8A0E-4923-AF7D-D3D2A1ED7E1E}" type="presParOf" srcId="{9051C1CD-88C1-4425-B2BF-A3B2C7650814}" destId="{F4F3E9E1-A1BD-4757-8EE1-8D0DCB301ADE}" srcOrd="0" destOrd="0" presId="urn:microsoft.com/office/officeart/2005/8/layout/radial6"/>
    <dgm:cxn modelId="{DDB16ECD-C21D-4FA9-9E7A-C6908A891968}" type="presParOf" srcId="{9051C1CD-88C1-4425-B2BF-A3B2C7650814}" destId="{59908CFB-11A6-4211-BC3C-1BA6A86E28B6}" srcOrd="1" destOrd="0" presId="urn:microsoft.com/office/officeart/2005/8/layout/radial6"/>
    <dgm:cxn modelId="{C7F92A6C-F1E0-480A-BB40-D16D62B7F18F}" type="presParOf" srcId="{9051C1CD-88C1-4425-B2BF-A3B2C7650814}" destId="{88DFD8BE-B326-4E95-8093-6355EA182459}" srcOrd="2" destOrd="0" presId="urn:microsoft.com/office/officeart/2005/8/layout/radial6"/>
    <dgm:cxn modelId="{A16293EB-DEA9-4DC1-9184-2425705A7925}" type="presParOf" srcId="{9051C1CD-88C1-4425-B2BF-A3B2C7650814}" destId="{9FD2DA88-B4DC-494A-B8C9-A1E779EEE7A2}" srcOrd="3" destOrd="0" presId="urn:microsoft.com/office/officeart/2005/8/layout/radial6"/>
    <dgm:cxn modelId="{A815FAFF-DE50-4D9F-BE67-4CC615B2D6C8}" type="presParOf" srcId="{9051C1CD-88C1-4425-B2BF-A3B2C7650814}" destId="{73612AAA-9F06-4C29-A018-35E29736FFB4}" srcOrd="4" destOrd="0" presId="urn:microsoft.com/office/officeart/2005/8/layout/radial6"/>
    <dgm:cxn modelId="{F9024A7A-92FA-4218-A932-E04B08369D10}" type="presParOf" srcId="{9051C1CD-88C1-4425-B2BF-A3B2C7650814}" destId="{4D98FC50-C9F2-44CD-BC05-BCCCD5DD4670}" srcOrd="5" destOrd="0" presId="urn:microsoft.com/office/officeart/2005/8/layout/radial6"/>
    <dgm:cxn modelId="{79AA71F7-C237-4C54-A6B8-EE7211EDFA75}" type="presParOf" srcId="{9051C1CD-88C1-4425-B2BF-A3B2C7650814}" destId="{72AACAA9-D94A-4919-B6AD-37A90B0C5532}" srcOrd="6" destOrd="0" presId="urn:microsoft.com/office/officeart/2005/8/layout/radial6"/>
    <dgm:cxn modelId="{15661A9F-79CF-46AB-AAA6-BF3348106840}" type="presParOf" srcId="{9051C1CD-88C1-4425-B2BF-A3B2C7650814}" destId="{3A354097-C4FE-496B-AD63-B96B3660580A}" srcOrd="7" destOrd="0" presId="urn:microsoft.com/office/officeart/2005/8/layout/radial6"/>
    <dgm:cxn modelId="{A1D99D13-2E23-4BB2-8968-2D4102ACF8C2}" type="presParOf" srcId="{9051C1CD-88C1-4425-B2BF-A3B2C7650814}" destId="{C650C7FB-F4A6-4B87-A72A-F92C46395E0E}" srcOrd="8" destOrd="0" presId="urn:microsoft.com/office/officeart/2005/8/layout/radial6"/>
    <dgm:cxn modelId="{FD9C751A-1D38-4D15-AACE-08ADBEACD85D}" type="presParOf" srcId="{9051C1CD-88C1-4425-B2BF-A3B2C7650814}" destId="{FA1C0C7A-B9CE-43BF-BE22-EFC2DA3AA25E}" srcOrd="9" destOrd="0" presId="urn:microsoft.com/office/officeart/2005/8/layout/radial6"/>
    <dgm:cxn modelId="{D1E1F232-83BD-4036-A2CF-E04576D4BDA9}" type="presParOf" srcId="{9051C1CD-88C1-4425-B2BF-A3B2C7650814}" destId="{2A982040-6E78-40EE-93F9-54F1343A3D6C}" srcOrd="10" destOrd="0" presId="urn:microsoft.com/office/officeart/2005/8/layout/radial6"/>
    <dgm:cxn modelId="{75377145-8A77-4B05-9A42-3DF7C34AC6C6}" type="presParOf" srcId="{9051C1CD-88C1-4425-B2BF-A3B2C7650814}" destId="{3AB388C1-760B-4109-A064-DACEB3C553E4}" srcOrd="11" destOrd="0" presId="urn:microsoft.com/office/officeart/2005/8/layout/radial6"/>
    <dgm:cxn modelId="{264013D5-69D6-4EE9-99E2-8550729BA672}" type="presParOf" srcId="{9051C1CD-88C1-4425-B2BF-A3B2C7650814}" destId="{FD00A224-97F4-4355-AD69-FEE726F87051}" srcOrd="12" destOrd="0" presId="urn:microsoft.com/office/officeart/2005/8/layout/radial6"/>
    <dgm:cxn modelId="{7CF3BB33-C221-45CF-876F-112919CA174C}" type="presParOf" srcId="{9051C1CD-88C1-4425-B2BF-A3B2C7650814}" destId="{8F456AF1-4201-4B5F-A010-92146C8F5531}" srcOrd="13" destOrd="0" presId="urn:microsoft.com/office/officeart/2005/8/layout/radial6"/>
    <dgm:cxn modelId="{9DA324BA-9C9B-425C-A750-2F97C320DBD1}" type="presParOf" srcId="{9051C1CD-88C1-4425-B2BF-A3B2C7650814}" destId="{03BC91D7-C4F1-451A-8FDD-65A364490D7C}" srcOrd="14" destOrd="0" presId="urn:microsoft.com/office/officeart/2005/8/layout/radial6"/>
    <dgm:cxn modelId="{9E7C2CAE-29C1-4A85-9330-FFB2BD1625F3}" type="presParOf" srcId="{9051C1CD-88C1-4425-B2BF-A3B2C7650814}" destId="{878DB821-FE75-40D0-AE14-1CAA721FED44}" srcOrd="15" destOrd="0" presId="urn:microsoft.com/office/officeart/2005/8/layout/radial6"/>
    <dgm:cxn modelId="{C42D6C59-E463-4E12-B06F-C1B7FC9B2333}" type="presParOf" srcId="{9051C1CD-88C1-4425-B2BF-A3B2C7650814}" destId="{A1BBC207-86C0-48D7-895B-D623E80F7ABD}" srcOrd="16" destOrd="0" presId="urn:microsoft.com/office/officeart/2005/8/layout/radial6"/>
    <dgm:cxn modelId="{4CF9A709-57F6-4758-9F8F-119B6866F4FB}" type="presParOf" srcId="{9051C1CD-88C1-4425-B2BF-A3B2C7650814}" destId="{A43CA73C-31E9-4B33-A415-DED03ACCC620}" srcOrd="17" destOrd="0" presId="urn:microsoft.com/office/officeart/2005/8/layout/radial6"/>
    <dgm:cxn modelId="{56C4B51D-6922-4A89-AC2E-76B0D4A30CAD}" type="presParOf" srcId="{9051C1CD-88C1-4425-B2BF-A3B2C7650814}" destId="{553E6D0D-1099-4856-A29D-AD529391FC99}" srcOrd="18" destOrd="0" presId="urn:microsoft.com/office/officeart/2005/8/layout/radial6"/>
    <dgm:cxn modelId="{08BE3697-F773-4E16-B1B0-722CDCAF2472}" type="presParOf" srcId="{9051C1CD-88C1-4425-B2BF-A3B2C7650814}" destId="{5C513126-A528-46D9-828E-4F75E886ACFD}" srcOrd="19" destOrd="0" presId="urn:microsoft.com/office/officeart/2005/8/layout/radial6"/>
    <dgm:cxn modelId="{9030B6E8-AFF4-4BD1-BD97-3947011714C6}" type="presParOf" srcId="{9051C1CD-88C1-4425-B2BF-A3B2C7650814}" destId="{9B5EFF9A-C79D-4461-A207-60788628742A}" srcOrd="20" destOrd="0" presId="urn:microsoft.com/office/officeart/2005/8/layout/radial6"/>
    <dgm:cxn modelId="{751A2C37-4AD0-4700-A34E-A78354861645}" type="presParOf" srcId="{9051C1CD-88C1-4425-B2BF-A3B2C7650814}" destId="{5D36082D-9657-49F3-85F5-722CC65A3E90}" srcOrd="21" destOrd="0" presId="urn:microsoft.com/office/officeart/2005/8/layout/radial6"/>
    <dgm:cxn modelId="{BF320B57-0149-4426-8344-2F88CED24A39}" type="presParOf" srcId="{9051C1CD-88C1-4425-B2BF-A3B2C7650814}" destId="{32432A70-359A-4993-BA0D-C8AC2F802A0C}" srcOrd="22" destOrd="0" presId="urn:microsoft.com/office/officeart/2005/8/layout/radial6"/>
    <dgm:cxn modelId="{9D4E46D8-4BBD-49C0-BD28-493D9B6DCB0D}" type="presParOf" srcId="{9051C1CD-88C1-4425-B2BF-A3B2C7650814}" destId="{5B6BC136-A6EF-4E5C-9C4C-7A9A90152D22}" srcOrd="23" destOrd="0" presId="urn:microsoft.com/office/officeart/2005/8/layout/radial6"/>
    <dgm:cxn modelId="{4EBF89E4-4CA9-4BFF-A7F1-33ADE1F2DE50}" type="presParOf" srcId="{9051C1CD-88C1-4425-B2BF-A3B2C7650814}" destId="{039F5D23-0FE9-44E3-873B-D6AE89258A3F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E863F11-D022-440B-BE7C-31E1EB3AC310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8508DE5-DEAD-4BB0-B796-6EE0F9C7FD9B}">
      <dgm:prSet phldrT="[Texto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dirty="0">
              <a:solidFill>
                <a:schemeClr val="tx1"/>
              </a:solidFill>
            </a:rPr>
            <a:t>Câmara de Inovação</a:t>
          </a:r>
        </a:p>
      </dgm:t>
    </dgm:pt>
    <dgm:pt modelId="{9C6273D0-9F2C-4601-B804-F8CF35909694}" type="parTrans" cxnId="{05BFDACF-F833-45A6-9F78-E34DDBE5C0C8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923649AB-0485-4C82-B19C-93F40B39C484}" type="sibTrans" cxnId="{05BFDACF-F833-45A6-9F78-E34DDBE5C0C8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73B042B6-CDD9-4B20-8C2B-50DD948D1538}">
      <dgm:prSet phldrT="[Texto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dirty="0">
              <a:solidFill>
                <a:schemeClr val="tx1"/>
              </a:solidFill>
            </a:rPr>
            <a:t>APM</a:t>
          </a:r>
        </a:p>
      </dgm:t>
    </dgm:pt>
    <dgm:pt modelId="{B7F7926D-16EB-4C6E-B532-42B935C1A7DF}" type="parTrans" cxnId="{172FF4AA-257A-4ED5-A7A9-79D636C1FB35}">
      <dgm:prSet/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8D989C21-4E22-4FEB-9B7A-485FDE6645DA}" type="sibTrans" cxnId="{172FF4AA-257A-4ED5-A7A9-79D636C1FB35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493FEF8D-74DD-48E2-B4BF-F62D077C5BB5}">
      <dgm:prSet phldrT="[Texto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dirty="0">
              <a:solidFill>
                <a:schemeClr val="tx1"/>
              </a:solidFill>
            </a:rPr>
            <a:t>Núcleos de P&amp;D</a:t>
          </a:r>
        </a:p>
      </dgm:t>
    </dgm:pt>
    <dgm:pt modelId="{9ED29A3C-4C5C-41CC-AF7A-C7666D020489}" type="parTrans" cxnId="{28853EE6-5E38-4696-9271-609BE5ABC112}">
      <dgm:prSet/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721B20BE-7FEA-460F-B5CC-319166D90745}" type="sibTrans" cxnId="{28853EE6-5E38-4696-9271-609BE5ABC112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CCB3831F-3B3B-4403-82FE-B5A044763290}">
      <dgm:prSet phldrT="[Texto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dirty="0">
              <a:solidFill>
                <a:schemeClr val="tx1"/>
              </a:solidFill>
            </a:rPr>
            <a:t>Agentes Locais de Inovação</a:t>
          </a:r>
        </a:p>
      </dgm:t>
    </dgm:pt>
    <dgm:pt modelId="{20BF0D57-BA73-4F23-87AA-C144A5CE6CC0}" type="parTrans" cxnId="{27CB88BF-B216-4D49-B81C-F88D672A84E2}">
      <dgm:prSet/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63226859-5E2F-4559-9AC0-951F6117E9CB}" type="sibTrans" cxnId="{27CB88BF-B216-4D49-B81C-F88D672A84E2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4223C751-5C7A-4C2E-A6F9-93E46E92ACD8}">
      <dgm:prSet phldrT="[Texto]"/>
      <dgm:spPr>
        <a:solidFill>
          <a:schemeClr val="bg2">
            <a:lumMod val="90000"/>
          </a:schemeClr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pt-BR" dirty="0">
              <a:solidFill>
                <a:schemeClr val="tx1"/>
              </a:solidFill>
            </a:rPr>
            <a:t>Coordenação Estratégica</a:t>
          </a:r>
        </a:p>
      </dgm:t>
    </dgm:pt>
    <dgm:pt modelId="{055C0121-13A2-479D-87AF-009BED781262}" type="parTrans" cxnId="{BD794119-DB70-4C20-9226-901425CE685D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75E38DCD-4E2D-41F4-8A74-0F6E6762569C}" type="sibTrans" cxnId="{BD794119-DB70-4C20-9226-901425CE685D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DF207CD8-EA6A-40E4-9197-53785F7C19D9}">
      <dgm:prSet phldrT="[Texto]"/>
      <dgm:spPr>
        <a:solidFill>
          <a:schemeClr val="bg2">
            <a:lumMod val="90000"/>
          </a:schemeClr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pt-BR" dirty="0">
              <a:solidFill>
                <a:schemeClr val="tx1"/>
              </a:solidFill>
            </a:rPr>
            <a:t>Coordenação Técnica e Operacional</a:t>
          </a:r>
        </a:p>
      </dgm:t>
    </dgm:pt>
    <dgm:pt modelId="{A42F3BDA-8523-45BC-B386-8AC3E81E9EDD}" type="parTrans" cxnId="{77FE2DC2-2CE2-4072-9AE8-9038B7F4742A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8FAB59E1-918D-4740-BC50-3D31D6911808}" type="sibTrans" cxnId="{77FE2DC2-2CE2-4072-9AE8-9038B7F4742A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215741EA-7B09-490C-8EB1-89E69E51C9E8}">
      <dgm:prSet phldrT="[Texto]"/>
      <dgm:spPr>
        <a:solidFill>
          <a:schemeClr val="bg2">
            <a:lumMod val="90000"/>
          </a:schemeClr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pt-BR" dirty="0">
              <a:solidFill>
                <a:schemeClr val="tx1"/>
              </a:solidFill>
            </a:rPr>
            <a:t>Execução</a:t>
          </a:r>
        </a:p>
      </dgm:t>
    </dgm:pt>
    <dgm:pt modelId="{FE9A6808-7272-4F35-AB37-5117D5E0AB01}" type="parTrans" cxnId="{D0BE735D-D406-4451-B565-BB77736E3CBF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42B473A3-3597-4DFB-B0D8-688360A12A3B}" type="sibTrans" cxnId="{D0BE735D-D406-4451-B565-BB77736E3CBF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227EE671-23D5-448A-8AF7-AE0159F6B016}" type="pres">
      <dgm:prSet presAssocID="{3E863F11-D022-440B-BE7C-31E1EB3AC310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AEA65AA-4A31-4EAE-BA09-FC243B066979}" type="pres">
      <dgm:prSet presAssocID="{3E863F11-D022-440B-BE7C-31E1EB3AC310}" presName="hierFlow" presStyleCnt="0"/>
      <dgm:spPr/>
    </dgm:pt>
    <dgm:pt modelId="{148BF2A6-14CF-4CF4-B094-4108290E9391}" type="pres">
      <dgm:prSet presAssocID="{3E863F11-D022-440B-BE7C-31E1EB3AC310}" presName="firstBuf" presStyleCnt="0"/>
      <dgm:spPr/>
    </dgm:pt>
    <dgm:pt modelId="{411835CA-7D76-428D-BBF0-2FC28993FEDB}" type="pres">
      <dgm:prSet presAssocID="{3E863F11-D022-440B-BE7C-31E1EB3AC310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0C89A3E7-3973-404D-A1FB-E45CE9879BAD}" type="pres">
      <dgm:prSet presAssocID="{78508DE5-DEAD-4BB0-B796-6EE0F9C7FD9B}" presName="Name14" presStyleCnt="0"/>
      <dgm:spPr/>
    </dgm:pt>
    <dgm:pt modelId="{16D0847C-DDF2-460C-8365-5E905AF3AEE6}" type="pres">
      <dgm:prSet presAssocID="{78508DE5-DEAD-4BB0-B796-6EE0F9C7FD9B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5262CAF-A571-415B-AB13-AFA8105C49EB}" type="pres">
      <dgm:prSet presAssocID="{78508DE5-DEAD-4BB0-B796-6EE0F9C7FD9B}" presName="hierChild2" presStyleCnt="0"/>
      <dgm:spPr/>
    </dgm:pt>
    <dgm:pt modelId="{13A42E55-D78D-41C2-8BFE-0242437773CD}" type="pres">
      <dgm:prSet presAssocID="{B7F7926D-16EB-4C6E-B532-42B935C1A7DF}" presName="Name19" presStyleLbl="parChTrans1D2" presStyleIdx="0" presStyleCnt="1"/>
      <dgm:spPr/>
      <dgm:t>
        <a:bodyPr/>
        <a:lstStyle/>
        <a:p>
          <a:endParaRPr lang="pt-BR"/>
        </a:p>
      </dgm:t>
    </dgm:pt>
    <dgm:pt modelId="{03979E0C-CAA4-4136-86DD-6994864CE0B2}" type="pres">
      <dgm:prSet presAssocID="{73B042B6-CDD9-4B20-8C2B-50DD948D1538}" presName="Name21" presStyleCnt="0"/>
      <dgm:spPr/>
    </dgm:pt>
    <dgm:pt modelId="{D4CE1C6E-0179-4F31-B0E6-E21A2D0B0CF1}" type="pres">
      <dgm:prSet presAssocID="{73B042B6-CDD9-4B20-8C2B-50DD948D1538}" presName="level2Shape" presStyleLbl="node2" presStyleIdx="0" presStyleCnt="1"/>
      <dgm:spPr/>
      <dgm:t>
        <a:bodyPr/>
        <a:lstStyle/>
        <a:p>
          <a:endParaRPr lang="pt-BR"/>
        </a:p>
      </dgm:t>
    </dgm:pt>
    <dgm:pt modelId="{BFAC9968-A7F7-443D-B64A-96AE18E84B90}" type="pres">
      <dgm:prSet presAssocID="{73B042B6-CDD9-4B20-8C2B-50DD948D1538}" presName="hierChild3" presStyleCnt="0"/>
      <dgm:spPr/>
    </dgm:pt>
    <dgm:pt modelId="{24A07EF1-518F-441B-A9CF-246687FE9B1E}" type="pres">
      <dgm:prSet presAssocID="{9ED29A3C-4C5C-41CC-AF7A-C7666D020489}" presName="Name19" presStyleLbl="parChTrans1D3" presStyleIdx="0" presStyleCnt="2"/>
      <dgm:spPr/>
      <dgm:t>
        <a:bodyPr/>
        <a:lstStyle/>
        <a:p>
          <a:endParaRPr lang="pt-BR"/>
        </a:p>
      </dgm:t>
    </dgm:pt>
    <dgm:pt modelId="{E01DC0A6-583D-4A81-BA05-FC2C9D465084}" type="pres">
      <dgm:prSet presAssocID="{493FEF8D-74DD-48E2-B4BF-F62D077C5BB5}" presName="Name21" presStyleCnt="0"/>
      <dgm:spPr/>
    </dgm:pt>
    <dgm:pt modelId="{ECCD785C-3CCA-4C13-94B9-269F91F70EEE}" type="pres">
      <dgm:prSet presAssocID="{493FEF8D-74DD-48E2-B4BF-F62D077C5BB5}" presName="level2Shape" presStyleLbl="node3" presStyleIdx="0" presStyleCnt="2"/>
      <dgm:spPr/>
      <dgm:t>
        <a:bodyPr/>
        <a:lstStyle/>
        <a:p>
          <a:endParaRPr lang="pt-BR"/>
        </a:p>
      </dgm:t>
    </dgm:pt>
    <dgm:pt modelId="{3AEC8C3D-C4F5-4A73-B783-A902635EF696}" type="pres">
      <dgm:prSet presAssocID="{493FEF8D-74DD-48E2-B4BF-F62D077C5BB5}" presName="hierChild3" presStyleCnt="0"/>
      <dgm:spPr/>
    </dgm:pt>
    <dgm:pt modelId="{6F8A23ED-C1AA-4EAD-AA12-7C576D202AF0}" type="pres">
      <dgm:prSet presAssocID="{20BF0D57-BA73-4F23-87AA-C144A5CE6CC0}" presName="Name19" presStyleLbl="parChTrans1D3" presStyleIdx="1" presStyleCnt="2"/>
      <dgm:spPr/>
      <dgm:t>
        <a:bodyPr/>
        <a:lstStyle/>
        <a:p>
          <a:endParaRPr lang="pt-BR"/>
        </a:p>
      </dgm:t>
    </dgm:pt>
    <dgm:pt modelId="{881B1999-CFD5-4284-899E-92256BFA4651}" type="pres">
      <dgm:prSet presAssocID="{CCB3831F-3B3B-4403-82FE-B5A044763290}" presName="Name21" presStyleCnt="0"/>
      <dgm:spPr/>
    </dgm:pt>
    <dgm:pt modelId="{81688C4A-8E4D-4E1E-AA4A-19D31CF7C31B}" type="pres">
      <dgm:prSet presAssocID="{CCB3831F-3B3B-4403-82FE-B5A044763290}" presName="level2Shape" presStyleLbl="node3" presStyleIdx="1" presStyleCnt="2"/>
      <dgm:spPr/>
      <dgm:t>
        <a:bodyPr/>
        <a:lstStyle/>
        <a:p>
          <a:endParaRPr lang="pt-BR"/>
        </a:p>
      </dgm:t>
    </dgm:pt>
    <dgm:pt modelId="{79206E10-5EF6-4BE5-A0D3-6DD6369B565E}" type="pres">
      <dgm:prSet presAssocID="{CCB3831F-3B3B-4403-82FE-B5A044763290}" presName="hierChild3" presStyleCnt="0"/>
      <dgm:spPr/>
    </dgm:pt>
    <dgm:pt modelId="{0AD630FA-3856-43EE-B957-A1485A33E5CC}" type="pres">
      <dgm:prSet presAssocID="{3E863F11-D022-440B-BE7C-31E1EB3AC310}" presName="bgShapesFlow" presStyleCnt="0"/>
      <dgm:spPr/>
    </dgm:pt>
    <dgm:pt modelId="{619799AB-FFE3-46F6-980A-9229B32A1FDA}" type="pres">
      <dgm:prSet presAssocID="{4223C751-5C7A-4C2E-A6F9-93E46E92ACD8}" presName="rectComp" presStyleCnt="0"/>
      <dgm:spPr/>
    </dgm:pt>
    <dgm:pt modelId="{DA643588-1A7A-4225-88C9-E65AAD4D60AE}" type="pres">
      <dgm:prSet presAssocID="{4223C751-5C7A-4C2E-A6F9-93E46E92ACD8}" presName="bgRect" presStyleLbl="bgShp" presStyleIdx="0" presStyleCnt="3"/>
      <dgm:spPr/>
      <dgm:t>
        <a:bodyPr/>
        <a:lstStyle/>
        <a:p>
          <a:endParaRPr lang="pt-BR"/>
        </a:p>
      </dgm:t>
    </dgm:pt>
    <dgm:pt modelId="{79BF3C7A-9F8F-4C83-9C20-C73A5C246365}" type="pres">
      <dgm:prSet presAssocID="{4223C751-5C7A-4C2E-A6F9-93E46E92ACD8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A6DD81F-A1B4-4C61-9420-D5B71C082709}" type="pres">
      <dgm:prSet presAssocID="{4223C751-5C7A-4C2E-A6F9-93E46E92ACD8}" presName="spComp" presStyleCnt="0"/>
      <dgm:spPr/>
    </dgm:pt>
    <dgm:pt modelId="{7AD3E40B-4836-4704-88B4-A54FBB9776B7}" type="pres">
      <dgm:prSet presAssocID="{4223C751-5C7A-4C2E-A6F9-93E46E92ACD8}" presName="vSp" presStyleCnt="0"/>
      <dgm:spPr/>
    </dgm:pt>
    <dgm:pt modelId="{A8765E77-44FA-42D7-AFCB-39596E53A95D}" type="pres">
      <dgm:prSet presAssocID="{DF207CD8-EA6A-40E4-9197-53785F7C19D9}" presName="rectComp" presStyleCnt="0"/>
      <dgm:spPr/>
    </dgm:pt>
    <dgm:pt modelId="{B0281FAF-2C71-4910-8CEA-3223361E18FD}" type="pres">
      <dgm:prSet presAssocID="{DF207CD8-EA6A-40E4-9197-53785F7C19D9}" presName="bgRect" presStyleLbl="bgShp" presStyleIdx="1" presStyleCnt="3"/>
      <dgm:spPr/>
      <dgm:t>
        <a:bodyPr/>
        <a:lstStyle/>
        <a:p>
          <a:endParaRPr lang="pt-BR"/>
        </a:p>
      </dgm:t>
    </dgm:pt>
    <dgm:pt modelId="{0F2B9095-76D7-431E-B9DC-178F2EEBE7ED}" type="pres">
      <dgm:prSet presAssocID="{DF207CD8-EA6A-40E4-9197-53785F7C19D9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28FDB95-0531-4D72-9C94-16ED370645DD}" type="pres">
      <dgm:prSet presAssocID="{DF207CD8-EA6A-40E4-9197-53785F7C19D9}" presName="spComp" presStyleCnt="0"/>
      <dgm:spPr/>
    </dgm:pt>
    <dgm:pt modelId="{7169BBA8-EF65-4C7B-B80F-5A853974B5CD}" type="pres">
      <dgm:prSet presAssocID="{DF207CD8-EA6A-40E4-9197-53785F7C19D9}" presName="vSp" presStyleCnt="0"/>
      <dgm:spPr/>
    </dgm:pt>
    <dgm:pt modelId="{19850CDE-4B38-42E5-8B14-B118531817F9}" type="pres">
      <dgm:prSet presAssocID="{215741EA-7B09-490C-8EB1-89E69E51C9E8}" presName="rectComp" presStyleCnt="0"/>
      <dgm:spPr/>
    </dgm:pt>
    <dgm:pt modelId="{843DFD36-804B-488C-8CA7-D1327E9F0821}" type="pres">
      <dgm:prSet presAssocID="{215741EA-7B09-490C-8EB1-89E69E51C9E8}" presName="bgRect" presStyleLbl="bgShp" presStyleIdx="2" presStyleCnt="3" custLinFactNeighborY="-2167"/>
      <dgm:spPr/>
      <dgm:t>
        <a:bodyPr/>
        <a:lstStyle/>
        <a:p>
          <a:endParaRPr lang="pt-BR"/>
        </a:p>
      </dgm:t>
    </dgm:pt>
    <dgm:pt modelId="{BD060E16-9C9A-4E55-B51A-89432A10FB54}" type="pres">
      <dgm:prSet presAssocID="{215741EA-7B09-490C-8EB1-89E69E51C9E8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6CE94A1-CEE6-4C25-B15F-FFDB0C00D8D7}" type="presOf" srcId="{3E863F11-D022-440B-BE7C-31E1EB3AC310}" destId="{227EE671-23D5-448A-8AF7-AE0159F6B016}" srcOrd="0" destOrd="0" presId="urn:microsoft.com/office/officeart/2005/8/layout/hierarchy6"/>
    <dgm:cxn modelId="{28853EE6-5E38-4696-9271-609BE5ABC112}" srcId="{73B042B6-CDD9-4B20-8C2B-50DD948D1538}" destId="{493FEF8D-74DD-48E2-B4BF-F62D077C5BB5}" srcOrd="0" destOrd="0" parTransId="{9ED29A3C-4C5C-41CC-AF7A-C7666D020489}" sibTransId="{721B20BE-7FEA-460F-B5CC-319166D90745}"/>
    <dgm:cxn modelId="{05BFDACF-F833-45A6-9F78-E34DDBE5C0C8}" srcId="{3E863F11-D022-440B-BE7C-31E1EB3AC310}" destId="{78508DE5-DEAD-4BB0-B796-6EE0F9C7FD9B}" srcOrd="0" destOrd="0" parTransId="{9C6273D0-9F2C-4601-B804-F8CF35909694}" sibTransId="{923649AB-0485-4C82-B19C-93F40B39C484}"/>
    <dgm:cxn modelId="{8AA6CFDA-A292-4C49-9F64-7536A97CD453}" type="presOf" srcId="{215741EA-7B09-490C-8EB1-89E69E51C9E8}" destId="{BD060E16-9C9A-4E55-B51A-89432A10FB54}" srcOrd="1" destOrd="0" presId="urn:microsoft.com/office/officeart/2005/8/layout/hierarchy6"/>
    <dgm:cxn modelId="{BD794119-DB70-4C20-9226-901425CE685D}" srcId="{3E863F11-D022-440B-BE7C-31E1EB3AC310}" destId="{4223C751-5C7A-4C2E-A6F9-93E46E92ACD8}" srcOrd="1" destOrd="0" parTransId="{055C0121-13A2-479D-87AF-009BED781262}" sibTransId="{75E38DCD-4E2D-41F4-8A74-0F6E6762569C}"/>
    <dgm:cxn modelId="{5D31FEAD-262D-4E56-8CBD-8D0AAB33C782}" type="presOf" srcId="{B7F7926D-16EB-4C6E-B532-42B935C1A7DF}" destId="{13A42E55-D78D-41C2-8BFE-0242437773CD}" srcOrd="0" destOrd="0" presId="urn:microsoft.com/office/officeart/2005/8/layout/hierarchy6"/>
    <dgm:cxn modelId="{8B5EB556-3DF1-4563-8438-AD5001A4B39E}" type="presOf" srcId="{215741EA-7B09-490C-8EB1-89E69E51C9E8}" destId="{843DFD36-804B-488C-8CA7-D1327E9F0821}" srcOrd="0" destOrd="0" presId="urn:microsoft.com/office/officeart/2005/8/layout/hierarchy6"/>
    <dgm:cxn modelId="{EFBAC80D-A4DB-4599-9CA6-D3F8BCC2CCDF}" type="presOf" srcId="{DF207CD8-EA6A-40E4-9197-53785F7C19D9}" destId="{B0281FAF-2C71-4910-8CEA-3223361E18FD}" srcOrd="0" destOrd="0" presId="urn:microsoft.com/office/officeart/2005/8/layout/hierarchy6"/>
    <dgm:cxn modelId="{B97BA438-37B7-430C-B53E-AC21E0B55F49}" type="presOf" srcId="{20BF0D57-BA73-4F23-87AA-C144A5CE6CC0}" destId="{6F8A23ED-C1AA-4EAD-AA12-7C576D202AF0}" srcOrd="0" destOrd="0" presId="urn:microsoft.com/office/officeart/2005/8/layout/hierarchy6"/>
    <dgm:cxn modelId="{B03D2D3E-0C38-4AA2-B380-CC8F4C6541E3}" type="presOf" srcId="{CCB3831F-3B3B-4403-82FE-B5A044763290}" destId="{81688C4A-8E4D-4E1E-AA4A-19D31CF7C31B}" srcOrd="0" destOrd="0" presId="urn:microsoft.com/office/officeart/2005/8/layout/hierarchy6"/>
    <dgm:cxn modelId="{27CB88BF-B216-4D49-B81C-F88D672A84E2}" srcId="{73B042B6-CDD9-4B20-8C2B-50DD948D1538}" destId="{CCB3831F-3B3B-4403-82FE-B5A044763290}" srcOrd="1" destOrd="0" parTransId="{20BF0D57-BA73-4F23-87AA-C144A5CE6CC0}" sibTransId="{63226859-5E2F-4559-9AC0-951F6117E9CB}"/>
    <dgm:cxn modelId="{89A4CC0D-327D-4837-B3B4-36B3E72F3077}" type="presOf" srcId="{4223C751-5C7A-4C2E-A6F9-93E46E92ACD8}" destId="{DA643588-1A7A-4225-88C9-E65AAD4D60AE}" srcOrd="0" destOrd="0" presId="urn:microsoft.com/office/officeart/2005/8/layout/hierarchy6"/>
    <dgm:cxn modelId="{5E099C43-FAA9-4110-B0E6-B8C65621C17D}" type="presOf" srcId="{493FEF8D-74DD-48E2-B4BF-F62D077C5BB5}" destId="{ECCD785C-3CCA-4C13-94B9-269F91F70EEE}" srcOrd="0" destOrd="0" presId="urn:microsoft.com/office/officeart/2005/8/layout/hierarchy6"/>
    <dgm:cxn modelId="{C396FEEB-C74C-4F06-973B-22B3F6F14C41}" type="presOf" srcId="{DF207CD8-EA6A-40E4-9197-53785F7C19D9}" destId="{0F2B9095-76D7-431E-B9DC-178F2EEBE7ED}" srcOrd="1" destOrd="0" presId="urn:microsoft.com/office/officeart/2005/8/layout/hierarchy6"/>
    <dgm:cxn modelId="{9CFB4B63-4CB3-4B45-8741-8C15F023F4D6}" type="presOf" srcId="{78508DE5-DEAD-4BB0-B796-6EE0F9C7FD9B}" destId="{16D0847C-DDF2-460C-8365-5E905AF3AEE6}" srcOrd="0" destOrd="0" presId="urn:microsoft.com/office/officeart/2005/8/layout/hierarchy6"/>
    <dgm:cxn modelId="{3579EA7C-FBC5-4AE0-939C-72BCA4178A65}" type="presOf" srcId="{73B042B6-CDD9-4B20-8C2B-50DD948D1538}" destId="{D4CE1C6E-0179-4F31-B0E6-E21A2D0B0CF1}" srcOrd="0" destOrd="0" presId="urn:microsoft.com/office/officeart/2005/8/layout/hierarchy6"/>
    <dgm:cxn modelId="{1009FF8E-C3C7-4EB7-AEF7-F0F543111BB4}" type="presOf" srcId="{9ED29A3C-4C5C-41CC-AF7A-C7666D020489}" destId="{24A07EF1-518F-441B-A9CF-246687FE9B1E}" srcOrd="0" destOrd="0" presId="urn:microsoft.com/office/officeart/2005/8/layout/hierarchy6"/>
    <dgm:cxn modelId="{D0BE735D-D406-4451-B565-BB77736E3CBF}" srcId="{3E863F11-D022-440B-BE7C-31E1EB3AC310}" destId="{215741EA-7B09-490C-8EB1-89E69E51C9E8}" srcOrd="3" destOrd="0" parTransId="{FE9A6808-7272-4F35-AB37-5117D5E0AB01}" sibTransId="{42B473A3-3597-4DFB-B0D8-688360A12A3B}"/>
    <dgm:cxn modelId="{77FE2DC2-2CE2-4072-9AE8-9038B7F4742A}" srcId="{3E863F11-D022-440B-BE7C-31E1EB3AC310}" destId="{DF207CD8-EA6A-40E4-9197-53785F7C19D9}" srcOrd="2" destOrd="0" parTransId="{A42F3BDA-8523-45BC-B386-8AC3E81E9EDD}" sibTransId="{8FAB59E1-918D-4740-BC50-3D31D6911808}"/>
    <dgm:cxn modelId="{172FF4AA-257A-4ED5-A7A9-79D636C1FB35}" srcId="{78508DE5-DEAD-4BB0-B796-6EE0F9C7FD9B}" destId="{73B042B6-CDD9-4B20-8C2B-50DD948D1538}" srcOrd="0" destOrd="0" parTransId="{B7F7926D-16EB-4C6E-B532-42B935C1A7DF}" sibTransId="{8D989C21-4E22-4FEB-9B7A-485FDE6645DA}"/>
    <dgm:cxn modelId="{71EB45D2-5465-4DCF-8219-91370108C7CC}" type="presOf" srcId="{4223C751-5C7A-4C2E-A6F9-93E46E92ACD8}" destId="{79BF3C7A-9F8F-4C83-9C20-C73A5C246365}" srcOrd="1" destOrd="0" presId="urn:microsoft.com/office/officeart/2005/8/layout/hierarchy6"/>
    <dgm:cxn modelId="{5EF9486F-73DE-4A0B-BB58-B7B2686F8C74}" type="presParOf" srcId="{227EE671-23D5-448A-8AF7-AE0159F6B016}" destId="{2AEA65AA-4A31-4EAE-BA09-FC243B066979}" srcOrd="0" destOrd="0" presId="urn:microsoft.com/office/officeart/2005/8/layout/hierarchy6"/>
    <dgm:cxn modelId="{02C9D318-775C-47E8-8729-9D225C13A161}" type="presParOf" srcId="{2AEA65AA-4A31-4EAE-BA09-FC243B066979}" destId="{148BF2A6-14CF-4CF4-B094-4108290E9391}" srcOrd="0" destOrd="0" presId="urn:microsoft.com/office/officeart/2005/8/layout/hierarchy6"/>
    <dgm:cxn modelId="{58EF9BF9-9FB6-4865-BE05-26B618BD52EA}" type="presParOf" srcId="{2AEA65AA-4A31-4EAE-BA09-FC243B066979}" destId="{411835CA-7D76-428D-BBF0-2FC28993FEDB}" srcOrd="1" destOrd="0" presId="urn:microsoft.com/office/officeart/2005/8/layout/hierarchy6"/>
    <dgm:cxn modelId="{8BDC6F40-883E-45C1-9D4B-C8E2CE82D6C2}" type="presParOf" srcId="{411835CA-7D76-428D-BBF0-2FC28993FEDB}" destId="{0C89A3E7-3973-404D-A1FB-E45CE9879BAD}" srcOrd="0" destOrd="0" presId="urn:microsoft.com/office/officeart/2005/8/layout/hierarchy6"/>
    <dgm:cxn modelId="{D7AFD500-32F0-4EF5-9735-7DCC173F2EE9}" type="presParOf" srcId="{0C89A3E7-3973-404D-A1FB-E45CE9879BAD}" destId="{16D0847C-DDF2-460C-8365-5E905AF3AEE6}" srcOrd="0" destOrd="0" presId="urn:microsoft.com/office/officeart/2005/8/layout/hierarchy6"/>
    <dgm:cxn modelId="{D5E1FAAA-74FE-4D42-AD50-A35CD9E09669}" type="presParOf" srcId="{0C89A3E7-3973-404D-A1FB-E45CE9879BAD}" destId="{95262CAF-A571-415B-AB13-AFA8105C49EB}" srcOrd="1" destOrd="0" presId="urn:microsoft.com/office/officeart/2005/8/layout/hierarchy6"/>
    <dgm:cxn modelId="{AE5191DC-2468-4A20-AE6B-59A7F4DE13A3}" type="presParOf" srcId="{95262CAF-A571-415B-AB13-AFA8105C49EB}" destId="{13A42E55-D78D-41C2-8BFE-0242437773CD}" srcOrd="0" destOrd="0" presId="urn:microsoft.com/office/officeart/2005/8/layout/hierarchy6"/>
    <dgm:cxn modelId="{D8D93E7B-6C9B-4538-B296-09F412BEF056}" type="presParOf" srcId="{95262CAF-A571-415B-AB13-AFA8105C49EB}" destId="{03979E0C-CAA4-4136-86DD-6994864CE0B2}" srcOrd="1" destOrd="0" presId="urn:microsoft.com/office/officeart/2005/8/layout/hierarchy6"/>
    <dgm:cxn modelId="{02C7B7A6-B61E-4842-8407-2F57BBBAC9ED}" type="presParOf" srcId="{03979E0C-CAA4-4136-86DD-6994864CE0B2}" destId="{D4CE1C6E-0179-4F31-B0E6-E21A2D0B0CF1}" srcOrd="0" destOrd="0" presId="urn:microsoft.com/office/officeart/2005/8/layout/hierarchy6"/>
    <dgm:cxn modelId="{A98B27D4-79CE-41AB-8B9D-8E91C4B25377}" type="presParOf" srcId="{03979E0C-CAA4-4136-86DD-6994864CE0B2}" destId="{BFAC9968-A7F7-443D-B64A-96AE18E84B90}" srcOrd="1" destOrd="0" presId="urn:microsoft.com/office/officeart/2005/8/layout/hierarchy6"/>
    <dgm:cxn modelId="{C4FC47C2-3194-4140-9733-51B33B8534B6}" type="presParOf" srcId="{BFAC9968-A7F7-443D-B64A-96AE18E84B90}" destId="{24A07EF1-518F-441B-A9CF-246687FE9B1E}" srcOrd="0" destOrd="0" presId="urn:microsoft.com/office/officeart/2005/8/layout/hierarchy6"/>
    <dgm:cxn modelId="{392B12DA-163C-4FDA-8A59-E6BDBEF1B231}" type="presParOf" srcId="{BFAC9968-A7F7-443D-B64A-96AE18E84B90}" destId="{E01DC0A6-583D-4A81-BA05-FC2C9D465084}" srcOrd="1" destOrd="0" presId="urn:microsoft.com/office/officeart/2005/8/layout/hierarchy6"/>
    <dgm:cxn modelId="{BC81DD1E-CF36-4522-BD9B-52E2636B7C65}" type="presParOf" srcId="{E01DC0A6-583D-4A81-BA05-FC2C9D465084}" destId="{ECCD785C-3CCA-4C13-94B9-269F91F70EEE}" srcOrd="0" destOrd="0" presId="urn:microsoft.com/office/officeart/2005/8/layout/hierarchy6"/>
    <dgm:cxn modelId="{BBEC857F-2528-4A8A-83B4-D97A1B8381A0}" type="presParOf" srcId="{E01DC0A6-583D-4A81-BA05-FC2C9D465084}" destId="{3AEC8C3D-C4F5-4A73-B783-A902635EF696}" srcOrd="1" destOrd="0" presId="urn:microsoft.com/office/officeart/2005/8/layout/hierarchy6"/>
    <dgm:cxn modelId="{619207DF-F0C5-4E6E-8737-903918171002}" type="presParOf" srcId="{BFAC9968-A7F7-443D-B64A-96AE18E84B90}" destId="{6F8A23ED-C1AA-4EAD-AA12-7C576D202AF0}" srcOrd="2" destOrd="0" presId="urn:microsoft.com/office/officeart/2005/8/layout/hierarchy6"/>
    <dgm:cxn modelId="{70302337-94C5-40C0-AC05-12967425E1E3}" type="presParOf" srcId="{BFAC9968-A7F7-443D-B64A-96AE18E84B90}" destId="{881B1999-CFD5-4284-899E-92256BFA4651}" srcOrd="3" destOrd="0" presId="urn:microsoft.com/office/officeart/2005/8/layout/hierarchy6"/>
    <dgm:cxn modelId="{8D8D4E5D-8448-4000-93F3-77D1C7E82DBF}" type="presParOf" srcId="{881B1999-CFD5-4284-899E-92256BFA4651}" destId="{81688C4A-8E4D-4E1E-AA4A-19D31CF7C31B}" srcOrd="0" destOrd="0" presId="urn:microsoft.com/office/officeart/2005/8/layout/hierarchy6"/>
    <dgm:cxn modelId="{7142D3EB-306E-47EA-BF53-2A7632C4746A}" type="presParOf" srcId="{881B1999-CFD5-4284-899E-92256BFA4651}" destId="{79206E10-5EF6-4BE5-A0D3-6DD6369B565E}" srcOrd="1" destOrd="0" presId="urn:microsoft.com/office/officeart/2005/8/layout/hierarchy6"/>
    <dgm:cxn modelId="{F22BE45D-0047-42BA-89B5-05AE804B9F1B}" type="presParOf" srcId="{227EE671-23D5-448A-8AF7-AE0159F6B016}" destId="{0AD630FA-3856-43EE-B957-A1485A33E5CC}" srcOrd="1" destOrd="0" presId="urn:microsoft.com/office/officeart/2005/8/layout/hierarchy6"/>
    <dgm:cxn modelId="{B2E3BEE0-C15E-4A02-94BC-B56A58589D62}" type="presParOf" srcId="{0AD630FA-3856-43EE-B957-A1485A33E5CC}" destId="{619799AB-FFE3-46F6-980A-9229B32A1FDA}" srcOrd="0" destOrd="0" presId="urn:microsoft.com/office/officeart/2005/8/layout/hierarchy6"/>
    <dgm:cxn modelId="{900B8E64-A7F9-4CF2-8513-D9DAAE327725}" type="presParOf" srcId="{619799AB-FFE3-46F6-980A-9229B32A1FDA}" destId="{DA643588-1A7A-4225-88C9-E65AAD4D60AE}" srcOrd="0" destOrd="0" presId="urn:microsoft.com/office/officeart/2005/8/layout/hierarchy6"/>
    <dgm:cxn modelId="{20CCB6A5-FDE6-4C71-9E20-2BFEFF0FEAF7}" type="presParOf" srcId="{619799AB-FFE3-46F6-980A-9229B32A1FDA}" destId="{79BF3C7A-9F8F-4C83-9C20-C73A5C246365}" srcOrd="1" destOrd="0" presId="urn:microsoft.com/office/officeart/2005/8/layout/hierarchy6"/>
    <dgm:cxn modelId="{9520039F-6721-4F48-8DE4-4B491B0103E2}" type="presParOf" srcId="{0AD630FA-3856-43EE-B957-A1485A33E5CC}" destId="{5A6DD81F-A1B4-4C61-9420-D5B71C082709}" srcOrd="1" destOrd="0" presId="urn:microsoft.com/office/officeart/2005/8/layout/hierarchy6"/>
    <dgm:cxn modelId="{3D70DCFC-2D5E-47FB-82CD-0BD151591A6A}" type="presParOf" srcId="{5A6DD81F-A1B4-4C61-9420-D5B71C082709}" destId="{7AD3E40B-4836-4704-88B4-A54FBB9776B7}" srcOrd="0" destOrd="0" presId="urn:microsoft.com/office/officeart/2005/8/layout/hierarchy6"/>
    <dgm:cxn modelId="{23F5B336-C3E6-4C16-83F2-6CBBDEF109AB}" type="presParOf" srcId="{0AD630FA-3856-43EE-B957-A1485A33E5CC}" destId="{A8765E77-44FA-42D7-AFCB-39596E53A95D}" srcOrd="2" destOrd="0" presId="urn:microsoft.com/office/officeart/2005/8/layout/hierarchy6"/>
    <dgm:cxn modelId="{02410481-E21D-4812-9BF9-C6A9E7E24C91}" type="presParOf" srcId="{A8765E77-44FA-42D7-AFCB-39596E53A95D}" destId="{B0281FAF-2C71-4910-8CEA-3223361E18FD}" srcOrd="0" destOrd="0" presId="urn:microsoft.com/office/officeart/2005/8/layout/hierarchy6"/>
    <dgm:cxn modelId="{8312E16C-EC0D-4A8A-8A3C-0B526C25E85F}" type="presParOf" srcId="{A8765E77-44FA-42D7-AFCB-39596E53A95D}" destId="{0F2B9095-76D7-431E-B9DC-178F2EEBE7ED}" srcOrd="1" destOrd="0" presId="urn:microsoft.com/office/officeart/2005/8/layout/hierarchy6"/>
    <dgm:cxn modelId="{C0078175-81BC-4879-A2A3-894599B686BE}" type="presParOf" srcId="{0AD630FA-3856-43EE-B957-A1485A33E5CC}" destId="{228FDB95-0531-4D72-9C94-16ED370645DD}" srcOrd="3" destOrd="0" presId="urn:microsoft.com/office/officeart/2005/8/layout/hierarchy6"/>
    <dgm:cxn modelId="{94458D07-5AAF-43CF-AF0B-1A04FB376A2A}" type="presParOf" srcId="{228FDB95-0531-4D72-9C94-16ED370645DD}" destId="{7169BBA8-EF65-4C7B-B80F-5A853974B5CD}" srcOrd="0" destOrd="0" presId="urn:microsoft.com/office/officeart/2005/8/layout/hierarchy6"/>
    <dgm:cxn modelId="{2AB45106-C335-406D-BA72-F07B464ECE62}" type="presParOf" srcId="{0AD630FA-3856-43EE-B957-A1485A33E5CC}" destId="{19850CDE-4B38-42E5-8B14-B118531817F9}" srcOrd="4" destOrd="0" presId="urn:microsoft.com/office/officeart/2005/8/layout/hierarchy6"/>
    <dgm:cxn modelId="{944BDBD1-84F2-480E-92D6-C2240D3224E4}" type="presParOf" srcId="{19850CDE-4B38-42E5-8B14-B118531817F9}" destId="{843DFD36-804B-488C-8CA7-D1327E9F0821}" srcOrd="0" destOrd="0" presId="urn:microsoft.com/office/officeart/2005/8/layout/hierarchy6"/>
    <dgm:cxn modelId="{B6317DDB-A2D3-4DAC-A739-3D41761D6FFB}" type="presParOf" srcId="{19850CDE-4B38-42E5-8B14-B118531817F9}" destId="{BD060E16-9C9A-4E55-B51A-89432A10FB54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668F2CA-2C61-4E5A-A6F6-41E769E6C1CB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pt-BR"/>
        </a:p>
      </dgm:t>
    </dgm:pt>
    <dgm:pt modelId="{6E72F48C-E4A8-4339-8DE9-133B4D669312}">
      <dgm:prSet custT="1"/>
      <dgm:spPr/>
      <dgm:t>
        <a:bodyPr/>
        <a:lstStyle/>
        <a:p>
          <a:r>
            <a:rPr lang="pt-BR" sz="1600"/>
            <a:t>Exercer a </a:t>
          </a:r>
          <a:r>
            <a:rPr lang="pt-BR" sz="1600" b="1"/>
            <a:t>coordenação estratégica do Sin-PM</a:t>
          </a:r>
          <a:endParaRPr lang="pt-BR" sz="1600"/>
        </a:p>
      </dgm:t>
    </dgm:pt>
    <dgm:pt modelId="{09ABDB5C-4D0B-4876-A493-2A23C837C2F0}" type="parTrans" cxnId="{3C38D8F7-62A4-4861-86CF-3846ECCCD444}">
      <dgm:prSet/>
      <dgm:spPr/>
      <dgm:t>
        <a:bodyPr/>
        <a:lstStyle/>
        <a:p>
          <a:endParaRPr lang="pt-BR" sz="2400"/>
        </a:p>
      </dgm:t>
    </dgm:pt>
    <dgm:pt modelId="{959FE71D-ED34-4E23-958D-8D9DC8D1E5F0}" type="sibTrans" cxnId="{3C38D8F7-62A4-4861-86CF-3846ECCCD444}">
      <dgm:prSet/>
      <dgm:spPr/>
      <dgm:t>
        <a:bodyPr/>
        <a:lstStyle/>
        <a:p>
          <a:endParaRPr lang="pt-BR" sz="2400"/>
        </a:p>
      </dgm:t>
    </dgm:pt>
    <dgm:pt modelId="{34F3F18D-04B4-4B1A-B8BF-BF98FAFD4DDF}">
      <dgm:prSet custT="1"/>
      <dgm:spPr/>
      <dgm:t>
        <a:bodyPr/>
        <a:lstStyle/>
        <a:p>
          <a:r>
            <a:rPr lang="pt-BR" sz="1600"/>
            <a:t>Homologar a Política de Inovação proposta pela APM</a:t>
          </a:r>
        </a:p>
      </dgm:t>
    </dgm:pt>
    <dgm:pt modelId="{FA76E0D2-3837-4FCC-B497-9F2DF54FD350}" type="parTrans" cxnId="{20F1D63A-FF41-4AC4-9C36-7C0C8E34AE3E}">
      <dgm:prSet/>
      <dgm:spPr/>
      <dgm:t>
        <a:bodyPr/>
        <a:lstStyle/>
        <a:p>
          <a:endParaRPr lang="pt-BR" sz="2400"/>
        </a:p>
      </dgm:t>
    </dgm:pt>
    <dgm:pt modelId="{7C7AAC1A-31CF-452E-818D-06C3AE34A444}" type="sibTrans" cxnId="{20F1D63A-FF41-4AC4-9C36-7C0C8E34AE3E}">
      <dgm:prSet/>
      <dgm:spPr/>
      <dgm:t>
        <a:bodyPr/>
        <a:lstStyle/>
        <a:p>
          <a:endParaRPr lang="pt-BR" sz="2400"/>
        </a:p>
      </dgm:t>
    </dgm:pt>
    <dgm:pt modelId="{C00E937F-C7AF-4B24-A282-952E51ECF181}">
      <dgm:prSet custT="1"/>
      <dgm:spPr/>
      <dgm:t>
        <a:bodyPr/>
        <a:lstStyle/>
        <a:p>
          <a:r>
            <a:rPr lang="pt-BR" sz="1600"/>
            <a:t>Deliberar sobre alocação de recursos orçamentários e financeiros</a:t>
          </a:r>
        </a:p>
      </dgm:t>
    </dgm:pt>
    <dgm:pt modelId="{D8326BC2-CF05-4660-A132-254729C614D5}" type="parTrans" cxnId="{5BFE4BDF-91DE-4684-A4A0-706BC4E5877C}">
      <dgm:prSet/>
      <dgm:spPr/>
      <dgm:t>
        <a:bodyPr/>
        <a:lstStyle/>
        <a:p>
          <a:endParaRPr lang="pt-BR" sz="2400"/>
        </a:p>
      </dgm:t>
    </dgm:pt>
    <dgm:pt modelId="{4B3EF962-2A48-448D-BAE2-22291ABDFB17}" type="sibTrans" cxnId="{5BFE4BDF-91DE-4684-A4A0-706BC4E5877C}">
      <dgm:prSet/>
      <dgm:spPr/>
      <dgm:t>
        <a:bodyPr/>
        <a:lstStyle/>
        <a:p>
          <a:endParaRPr lang="pt-BR" sz="2400"/>
        </a:p>
      </dgm:t>
    </dgm:pt>
    <dgm:pt modelId="{31017A95-D7AE-4536-8F80-932CE44ACABD}">
      <dgm:prSet custT="1"/>
      <dgm:spPr/>
      <dgm:t>
        <a:bodyPr/>
        <a:lstStyle/>
        <a:p>
          <a:r>
            <a:rPr lang="pt-BR" sz="1600"/>
            <a:t>Avaliar os resultados da Política de Inovação</a:t>
          </a:r>
        </a:p>
      </dgm:t>
    </dgm:pt>
    <dgm:pt modelId="{1FF80C47-3DD4-4EBC-8130-5CE6E7F5B3A1}" type="parTrans" cxnId="{6AF9381E-8358-4025-B893-E7724621E5FC}">
      <dgm:prSet/>
      <dgm:spPr/>
      <dgm:t>
        <a:bodyPr/>
        <a:lstStyle/>
        <a:p>
          <a:endParaRPr lang="pt-BR" sz="2400"/>
        </a:p>
      </dgm:t>
    </dgm:pt>
    <dgm:pt modelId="{2594BC94-0F6A-4C3B-A1E2-DA5AAAF92BBF}" type="sibTrans" cxnId="{6AF9381E-8358-4025-B893-E7724621E5FC}">
      <dgm:prSet/>
      <dgm:spPr/>
      <dgm:t>
        <a:bodyPr/>
        <a:lstStyle/>
        <a:p>
          <a:endParaRPr lang="pt-BR" sz="2400"/>
        </a:p>
      </dgm:t>
    </dgm:pt>
    <dgm:pt modelId="{25899157-9765-45B3-8A7C-EA079D2477F8}">
      <dgm:prSet custT="1"/>
      <dgm:spPr/>
      <dgm:t>
        <a:bodyPr/>
        <a:lstStyle/>
        <a:p>
          <a:r>
            <a:rPr lang="pt-BR" sz="1600"/>
            <a:t>Deliberar sobre acordos que envolvam </a:t>
          </a:r>
          <a:r>
            <a:rPr lang="pt-BR" sz="1600" b="1"/>
            <a:t>cessão de servidores, transferência de recursos e propriedade intelectual</a:t>
          </a:r>
          <a:endParaRPr lang="pt-BR" sz="1600"/>
        </a:p>
      </dgm:t>
    </dgm:pt>
    <dgm:pt modelId="{EB1F3F08-E590-444C-A1F2-BB44F1826324}" type="parTrans" cxnId="{CBF0561C-BCDE-4AD4-892E-2C0A0397A428}">
      <dgm:prSet/>
      <dgm:spPr/>
      <dgm:t>
        <a:bodyPr/>
        <a:lstStyle/>
        <a:p>
          <a:endParaRPr lang="pt-BR" sz="2400"/>
        </a:p>
      </dgm:t>
    </dgm:pt>
    <dgm:pt modelId="{E63E2628-BF46-4C2D-B9F4-13B11B6B51FC}" type="sibTrans" cxnId="{CBF0561C-BCDE-4AD4-892E-2C0A0397A428}">
      <dgm:prSet/>
      <dgm:spPr/>
      <dgm:t>
        <a:bodyPr/>
        <a:lstStyle/>
        <a:p>
          <a:endParaRPr lang="pt-BR" sz="2400"/>
        </a:p>
      </dgm:t>
    </dgm:pt>
    <dgm:pt modelId="{F5941C60-1BC4-479B-8B22-1DA37A01ED8C}" type="pres">
      <dgm:prSet presAssocID="{D668F2CA-2C61-4E5A-A6F6-41E769E6C1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9917B3B-EE22-453A-A59F-CF89DDB7B4CD}" type="pres">
      <dgm:prSet presAssocID="{6E72F48C-E4A8-4339-8DE9-133B4D669312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2735F8F-538D-4C4B-9FD3-5846A6109894}" type="pres">
      <dgm:prSet presAssocID="{959FE71D-ED34-4E23-958D-8D9DC8D1E5F0}" presName="spacer" presStyleCnt="0"/>
      <dgm:spPr/>
    </dgm:pt>
    <dgm:pt modelId="{53EC4908-006A-4310-BB13-8E1E073F0CAC}" type="pres">
      <dgm:prSet presAssocID="{34F3F18D-04B4-4B1A-B8BF-BF98FAFD4DD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4937305-5484-46BD-97EB-0F4721DF9BCA}" type="pres">
      <dgm:prSet presAssocID="{7C7AAC1A-31CF-452E-818D-06C3AE34A444}" presName="spacer" presStyleCnt="0"/>
      <dgm:spPr/>
    </dgm:pt>
    <dgm:pt modelId="{31676EF2-C367-4557-99E7-B2B38377BB3A}" type="pres">
      <dgm:prSet presAssocID="{C00E937F-C7AF-4B24-A282-952E51ECF18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1BE3356-4114-4181-A6AB-45FD9B48C7C4}" type="pres">
      <dgm:prSet presAssocID="{4B3EF962-2A48-448D-BAE2-22291ABDFB17}" presName="spacer" presStyleCnt="0"/>
      <dgm:spPr/>
    </dgm:pt>
    <dgm:pt modelId="{79B347A2-318A-4616-9B57-8EE448A97BF1}" type="pres">
      <dgm:prSet presAssocID="{31017A95-D7AE-4536-8F80-932CE44ACAB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5A3376D-56B3-4DA3-B307-FC88097ADA54}" type="pres">
      <dgm:prSet presAssocID="{2594BC94-0F6A-4C3B-A1E2-DA5AAAF92BBF}" presName="spacer" presStyleCnt="0"/>
      <dgm:spPr/>
    </dgm:pt>
    <dgm:pt modelId="{F2795AD0-3F47-45C7-8228-7D9531689AE2}" type="pres">
      <dgm:prSet presAssocID="{25899157-9765-45B3-8A7C-EA079D2477F8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CA6E162-C26E-43E3-A852-E348C2A19C3A}" type="presOf" srcId="{25899157-9765-45B3-8A7C-EA079D2477F8}" destId="{F2795AD0-3F47-45C7-8228-7D9531689AE2}" srcOrd="0" destOrd="0" presId="urn:microsoft.com/office/officeart/2005/8/layout/vList2"/>
    <dgm:cxn modelId="{3E760323-8284-41A8-A14D-5CE7EEE36F33}" type="presOf" srcId="{C00E937F-C7AF-4B24-A282-952E51ECF181}" destId="{31676EF2-C367-4557-99E7-B2B38377BB3A}" srcOrd="0" destOrd="0" presId="urn:microsoft.com/office/officeart/2005/8/layout/vList2"/>
    <dgm:cxn modelId="{9A9C3CAE-6C46-4153-B791-C0467B822D42}" type="presOf" srcId="{D668F2CA-2C61-4E5A-A6F6-41E769E6C1CB}" destId="{F5941C60-1BC4-479B-8B22-1DA37A01ED8C}" srcOrd="0" destOrd="0" presId="urn:microsoft.com/office/officeart/2005/8/layout/vList2"/>
    <dgm:cxn modelId="{CBF0561C-BCDE-4AD4-892E-2C0A0397A428}" srcId="{D668F2CA-2C61-4E5A-A6F6-41E769E6C1CB}" destId="{25899157-9765-45B3-8A7C-EA079D2477F8}" srcOrd="4" destOrd="0" parTransId="{EB1F3F08-E590-444C-A1F2-BB44F1826324}" sibTransId="{E63E2628-BF46-4C2D-B9F4-13B11B6B51FC}"/>
    <dgm:cxn modelId="{51A229B7-ACF4-4975-9054-620DBD1AACDF}" type="presOf" srcId="{34F3F18D-04B4-4B1A-B8BF-BF98FAFD4DDF}" destId="{53EC4908-006A-4310-BB13-8E1E073F0CAC}" srcOrd="0" destOrd="0" presId="urn:microsoft.com/office/officeart/2005/8/layout/vList2"/>
    <dgm:cxn modelId="{5BFE4BDF-91DE-4684-A4A0-706BC4E5877C}" srcId="{D668F2CA-2C61-4E5A-A6F6-41E769E6C1CB}" destId="{C00E937F-C7AF-4B24-A282-952E51ECF181}" srcOrd="2" destOrd="0" parTransId="{D8326BC2-CF05-4660-A132-254729C614D5}" sibTransId="{4B3EF962-2A48-448D-BAE2-22291ABDFB17}"/>
    <dgm:cxn modelId="{6AF9381E-8358-4025-B893-E7724621E5FC}" srcId="{D668F2CA-2C61-4E5A-A6F6-41E769E6C1CB}" destId="{31017A95-D7AE-4536-8F80-932CE44ACABD}" srcOrd="3" destOrd="0" parTransId="{1FF80C47-3DD4-4EBC-8130-5CE6E7F5B3A1}" sibTransId="{2594BC94-0F6A-4C3B-A1E2-DA5AAAF92BBF}"/>
    <dgm:cxn modelId="{029B3B0D-F06A-4801-A973-FFFC375C35E8}" type="presOf" srcId="{6E72F48C-E4A8-4339-8DE9-133B4D669312}" destId="{69917B3B-EE22-453A-A59F-CF89DDB7B4CD}" srcOrd="0" destOrd="0" presId="urn:microsoft.com/office/officeart/2005/8/layout/vList2"/>
    <dgm:cxn modelId="{3C38D8F7-62A4-4861-86CF-3846ECCCD444}" srcId="{D668F2CA-2C61-4E5A-A6F6-41E769E6C1CB}" destId="{6E72F48C-E4A8-4339-8DE9-133B4D669312}" srcOrd="0" destOrd="0" parTransId="{09ABDB5C-4D0B-4876-A493-2A23C837C2F0}" sibTransId="{959FE71D-ED34-4E23-958D-8D9DC8D1E5F0}"/>
    <dgm:cxn modelId="{59E3E859-2C24-4D75-BC6D-191373CAD89B}" type="presOf" srcId="{31017A95-D7AE-4536-8F80-932CE44ACABD}" destId="{79B347A2-318A-4616-9B57-8EE448A97BF1}" srcOrd="0" destOrd="0" presId="urn:microsoft.com/office/officeart/2005/8/layout/vList2"/>
    <dgm:cxn modelId="{20F1D63A-FF41-4AC4-9C36-7C0C8E34AE3E}" srcId="{D668F2CA-2C61-4E5A-A6F6-41E769E6C1CB}" destId="{34F3F18D-04B4-4B1A-B8BF-BF98FAFD4DDF}" srcOrd="1" destOrd="0" parTransId="{FA76E0D2-3837-4FCC-B497-9F2DF54FD350}" sibTransId="{7C7AAC1A-31CF-452E-818D-06C3AE34A444}"/>
    <dgm:cxn modelId="{495B4D79-F114-4ADC-8522-7BED3E214CF5}" type="presParOf" srcId="{F5941C60-1BC4-479B-8B22-1DA37A01ED8C}" destId="{69917B3B-EE22-453A-A59F-CF89DDB7B4CD}" srcOrd="0" destOrd="0" presId="urn:microsoft.com/office/officeart/2005/8/layout/vList2"/>
    <dgm:cxn modelId="{FFF88313-D4A9-40C0-8CAE-A8E3319CE9EF}" type="presParOf" srcId="{F5941C60-1BC4-479B-8B22-1DA37A01ED8C}" destId="{02735F8F-538D-4C4B-9FD3-5846A6109894}" srcOrd="1" destOrd="0" presId="urn:microsoft.com/office/officeart/2005/8/layout/vList2"/>
    <dgm:cxn modelId="{BBD6D584-370C-4F38-956C-BCA5912FD66F}" type="presParOf" srcId="{F5941C60-1BC4-479B-8B22-1DA37A01ED8C}" destId="{53EC4908-006A-4310-BB13-8E1E073F0CAC}" srcOrd="2" destOrd="0" presId="urn:microsoft.com/office/officeart/2005/8/layout/vList2"/>
    <dgm:cxn modelId="{3E5D01C0-A496-40FE-ABC1-824A85A36843}" type="presParOf" srcId="{F5941C60-1BC4-479B-8B22-1DA37A01ED8C}" destId="{84937305-5484-46BD-97EB-0F4721DF9BCA}" srcOrd="3" destOrd="0" presId="urn:microsoft.com/office/officeart/2005/8/layout/vList2"/>
    <dgm:cxn modelId="{AEE42A95-D665-4DAD-A80A-C737B502A991}" type="presParOf" srcId="{F5941C60-1BC4-479B-8B22-1DA37A01ED8C}" destId="{31676EF2-C367-4557-99E7-B2B38377BB3A}" srcOrd="4" destOrd="0" presId="urn:microsoft.com/office/officeart/2005/8/layout/vList2"/>
    <dgm:cxn modelId="{124EF263-6722-4447-B311-B0B0F3E4F0DF}" type="presParOf" srcId="{F5941C60-1BC4-479B-8B22-1DA37A01ED8C}" destId="{B1BE3356-4114-4181-A6AB-45FD9B48C7C4}" srcOrd="5" destOrd="0" presId="urn:microsoft.com/office/officeart/2005/8/layout/vList2"/>
    <dgm:cxn modelId="{3AC8C9C2-DD65-4C1D-B602-55DBCD2B687E}" type="presParOf" srcId="{F5941C60-1BC4-479B-8B22-1DA37A01ED8C}" destId="{79B347A2-318A-4616-9B57-8EE448A97BF1}" srcOrd="6" destOrd="0" presId="urn:microsoft.com/office/officeart/2005/8/layout/vList2"/>
    <dgm:cxn modelId="{003BD1E1-6C79-43CA-8A59-866248A314F9}" type="presParOf" srcId="{F5941C60-1BC4-479B-8B22-1DA37A01ED8C}" destId="{D5A3376D-56B3-4DA3-B307-FC88097ADA54}" srcOrd="7" destOrd="0" presId="urn:microsoft.com/office/officeart/2005/8/layout/vList2"/>
    <dgm:cxn modelId="{3A18BC45-1DD3-4D41-8530-C29E1CBB8474}" type="presParOf" srcId="{F5941C60-1BC4-479B-8B22-1DA37A01ED8C}" destId="{F2795AD0-3F47-45C7-8228-7D9531689AE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3480B4C-5575-4572-9275-64E3F363020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pt-BR"/>
        </a:p>
      </dgm:t>
    </dgm:pt>
    <dgm:pt modelId="{A8D522E4-A794-40BE-B5C7-651B59BB6B59}">
      <dgm:prSet custT="1"/>
      <dgm:spPr/>
      <dgm:t>
        <a:bodyPr/>
        <a:lstStyle/>
        <a:p>
          <a:r>
            <a:rPr lang="pt-BR" sz="1600" dirty="0"/>
            <a:t>Chefe do EMPM, que exerce a presidência</a:t>
          </a:r>
        </a:p>
      </dgm:t>
    </dgm:pt>
    <dgm:pt modelId="{E9FA9273-4C1B-4B78-A00D-C1575F888094}" type="parTrans" cxnId="{9145A8D7-7E45-40BC-B51F-CC152F463ADE}">
      <dgm:prSet/>
      <dgm:spPr/>
      <dgm:t>
        <a:bodyPr/>
        <a:lstStyle/>
        <a:p>
          <a:endParaRPr lang="pt-BR" sz="1800"/>
        </a:p>
      </dgm:t>
    </dgm:pt>
    <dgm:pt modelId="{CCCD75E0-66CE-471A-A31D-A7CC5460B392}" type="sibTrans" cxnId="{9145A8D7-7E45-40BC-B51F-CC152F463ADE}">
      <dgm:prSet/>
      <dgm:spPr/>
      <dgm:t>
        <a:bodyPr/>
        <a:lstStyle/>
        <a:p>
          <a:endParaRPr lang="pt-BR" sz="1800"/>
        </a:p>
      </dgm:t>
    </dgm:pt>
    <dgm:pt modelId="{FA53F0EF-2FAD-418E-9DA0-C074D2DA3DD8}">
      <dgm:prSet custT="1"/>
      <dgm:spPr/>
      <dgm:t>
        <a:bodyPr/>
        <a:lstStyle/>
        <a:p>
          <a:r>
            <a:rPr lang="pt-BR" sz="1600"/>
            <a:t>Comandante da APM e Diretores da DAL, DS, DInt, DRH, Dop, DTS</a:t>
          </a:r>
        </a:p>
      </dgm:t>
    </dgm:pt>
    <dgm:pt modelId="{C353FAA2-8A8F-4FE8-BD07-C90ED86394A8}" type="parTrans" cxnId="{9FDCC9E3-26B2-42EC-A54A-F3EB6CBDAA1D}">
      <dgm:prSet/>
      <dgm:spPr/>
      <dgm:t>
        <a:bodyPr/>
        <a:lstStyle/>
        <a:p>
          <a:endParaRPr lang="pt-BR" sz="1800"/>
        </a:p>
      </dgm:t>
    </dgm:pt>
    <dgm:pt modelId="{D60B9E53-968B-4E6D-8E8E-2D416A2EB8BC}" type="sibTrans" cxnId="{9FDCC9E3-26B2-42EC-A54A-F3EB6CBDAA1D}">
      <dgm:prSet/>
      <dgm:spPr/>
      <dgm:t>
        <a:bodyPr/>
        <a:lstStyle/>
        <a:p>
          <a:endParaRPr lang="pt-BR" sz="1800"/>
        </a:p>
      </dgm:t>
    </dgm:pt>
    <dgm:pt modelId="{3A2255F7-86D3-4FED-ACB9-53F61FBA1446}">
      <dgm:prSet custT="1"/>
      <dgm:spPr/>
      <dgm:t>
        <a:bodyPr/>
        <a:lstStyle/>
        <a:p>
          <a:r>
            <a:rPr lang="pt-BR" sz="1600"/>
            <a:t>A ADO exercerá a função de Secretaria-Executiva</a:t>
          </a:r>
        </a:p>
      </dgm:t>
    </dgm:pt>
    <dgm:pt modelId="{96388FAE-FA59-45A1-96C2-6FBBEF30BDF0}" type="parTrans" cxnId="{7ECCFB6D-EEFB-4725-AB03-E6F8CC782B94}">
      <dgm:prSet/>
      <dgm:spPr/>
      <dgm:t>
        <a:bodyPr/>
        <a:lstStyle/>
        <a:p>
          <a:endParaRPr lang="pt-BR" sz="1800"/>
        </a:p>
      </dgm:t>
    </dgm:pt>
    <dgm:pt modelId="{EEFB3FDF-9AB6-4130-9038-B3BD79221862}" type="sibTrans" cxnId="{7ECCFB6D-EEFB-4725-AB03-E6F8CC782B94}">
      <dgm:prSet/>
      <dgm:spPr/>
      <dgm:t>
        <a:bodyPr/>
        <a:lstStyle/>
        <a:p>
          <a:endParaRPr lang="pt-BR" sz="1800"/>
        </a:p>
      </dgm:t>
    </dgm:pt>
    <dgm:pt modelId="{01E4B4B0-6B70-4888-BEF2-F7BECFA3A22C}" type="pres">
      <dgm:prSet presAssocID="{C3480B4C-5575-4572-9275-64E3F363020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ACFBDCE-B8C8-4500-AB4D-00F384F8A179}" type="pres">
      <dgm:prSet presAssocID="{A8D522E4-A794-40BE-B5C7-651B59BB6B5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14E88CF-600B-448D-9370-AC6939CB333B}" type="pres">
      <dgm:prSet presAssocID="{CCCD75E0-66CE-471A-A31D-A7CC5460B392}" presName="spacer" presStyleCnt="0"/>
      <dgm:spPr/>
    </dgm:pt>
    <dgm:pt modelId="{7EF09A45-EE08-44EE-A7E1-87FC7AD783F3}" type="pres">
      <dgm:prSet presAssocID="{FA53F0EF-2FAD-418E-9DA0-C074D2DA3DD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9FFE7C-4DE4-48E4-9E7F-4E7FE8088C75}" type="pres">
      <dgm:prSet presAssocID="{D60B9E53-968B-4E6D-8E8E-2D416A2EB8BC}" presName="spacer" presStyleCnt="0"/>
      <dgm:spPr/>
    </dgm:pt>
    <dgm:pt modelId="{8E41A76B-F751-41A1-A63E-A8A65200970C}" type="pres">
      <dgm:prSet presAssocID="{3A2255F7-86D3-4FED-ACB9-53F61FBA144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ECCFB6D-EEFB-4725-AB03-E6F8CC782B94}" srcId="{C3480B4C-5575-4572-9275-64E3F3630204}" destId="{3A2255F7-86D3-4FED-ACB9-53F61FBA1446}" srcOrd="2" destOrd="0" parTransId="{96388FAE-FA59-45A1-96C2-6FBBEF30BDF0}" sibTransId="{EEFB3FDF-9AB6-4130-9038-B3BD79221862}"/>
    <dgm:cxn modelId="{99B810AE-F80B-453F-BA0C-C222076814EB}" type="presOf" srcId="{3A2255F7-86D3-4FED-ACB9-53F61FBA1446}" destId="{8E41A76B-F751-41A1-A63E-A8A65200970C}" srcOrd="0" destOrd="0" presId="urn:microsoft.com/office/officeart/2005/8/layout/vList2"/>
    <dgm:cxn modelId="{9FDCC9E3-26B2-42EC-A54A-F3EB6CBDAA1D}" srcId="{C3480B4C-5575-4572-9275-64E3F3630204}" destId="{FA53F0EF-2FAD-418E-9DA0-C074D2DA3DD8}" srcOrd="1" destOrd="0" parTransId="{C353FAA2-8A8F-4FE8-BD07-C90ED86394A8}" sibTransId="{D60B9E53-968B-4E6D-8E8E-2D416A2EB8BC}"/>
    <dgm:cxn modelId="{E58E498A-D34C-4898-BC66-50DF7F4CD6BA}" type="presOf" srcId="{A8D522E4-A794-40BE-B5C7-651B59BB6B59}" destId="{7ACFBDCE-B8C8-4500-AB4D-00F384F8A179}" srcOrd="0" destOrd="0" presId="urn:microsoft.com/office/officeart/2005/8/layout/vList2"/>
    <dgm:cxn modelId="{34E07C3D-F227-4B63-B6A6-89EC649FA5D4}" type="presOf" srcId="{FA53F0EF-2FAD-418E-9DA0-C074D2DA3DD8}" destId="{7EF09A45-EE08-44EE-A7E1-87FC7AD783F3}" srcOrd="0" destOrd="0" presId="urn:microsoft.com/office/officeart/2005/8/layout/vList2"/>
    <dgm:cxn modelId="{9ECFD316-0AA9-4313-BD17-5EC327E5F6E3}" type="presOf" srcId="{C3480B4C-5575-4572-9275-64E3F3630204}" destId="{01E4B4B0-6B70-4888-BEF2-F7BECFA3A22C}" srcOrd="0" destOrd="0" presId="urn:microsoft.com/office/officeart/2005/8/layout/vList2"/>
    <dgm:cxn modelId="{9145A8D7-7E45-40BC-B51F-CC152F463ADE}" srcId="{C3480B4C-5575-4572-9275-64E3F3630204}" destId="{A8D522E4-A794-40BE-B5C7-651B59BB6B59}" srcOrd="0" destOrd="0" parTransId="{E9FA9273-4C1B-4B78-A00D-C1575F888094}" sibTransId="{CCCD75E0-66CE-471A-A31D-A7CC5460B392}"/>
    <dgm:cxn modelId="{72596734-57D3-4753-A02F-2D34090795BB}" type="presParOf" srcId="{01E4B4B0-6B70-4888-BEF2-F7BECFA3A22C}" destId="{7ACFBDCE-B8C8-4500-AB4D-00F384F8A179}" srcOrd="0" destOrd="0" presId="urn:microsoft.com/office/officeart/2005/8/layout/vList2"/>
    <dgm:cxn modelId="{4DF1D353-A4D2-4B7E-8D86-62A1C1A3DAE0}" type="presParOf" srcId="{01E4B4B0-6B70-4888-BEF2-F7BECFA3A22C}" destId="{B14E88CF-600B-448D-9370-AC6939CB333B}" srcOrd="1" destOrd="0" presId="urn:microsoft.com/office/officeart/2005/8/layout/vList2"/>
    <dgm:cxn modelId="{310271B1-6995-4DA1-BB3A-92F5D15EA6B9}" type="presParOf" srcId="{01E4B4B0-6B70-4888-BEF2-F7BECFA3A22C}" destId="{7EF09A45-EE08-44EE-A7E1-87FC7AD783F3}" srcOrd="2" destOrd="0" presId="urn:microsoft.com/office/officeart/2005/8/layout/vList2"/>
    <dgm:cxn modelId="{434CE6F3-A067-4A82-8D2C-37635F7DAC23}" type="presParOf" srcId="{01E4B4B0-6B70-4888-BEF2-F7BECFA3A22C}" destId="{939FFE7C-4DE4-48E4-9E7F-4E7FE8088C75}" srcOrd="3" destOrd="0" presId="urn:microsoft.com/office/officeart/2005/8/layout/vList2"/>
    <dgm:cxn modelId="{14C6B975-433C-4D1B-8418-D9F6B5C24CB6}" type="presParOf" srcId="{01E4B4B0-6B70-4888-BEF2-F7BECFA3A22C}" destId="{8E41A76B-F751-41A1-A63E-A8A65200970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E4ADE2C-CF9D-4EED-9872-133B90043A5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pt-BR"/>
        </a:p>
      </dgm:t>
    </dgm:pt>
    <dgm:pt modelId="{D4680700-61A6-40E2-B671-BB13222C82B9}">
      <dgm:prSet custT="1"/>
      <dgm:spPr/>
      <dgm:t>
        <a:bodyPr/>
        <a:lstStyle/>
        <a:p>
          <a:r>
            <a:rPr lang="pt-BR" sz="1600"/>
            <a:t>Elaborar a Política de Inovação da PMMG</a:t>
          </a:r>
        </a:p>
      </dgm:t>
    </dgm:pt>
    <dgm:pt modelId="{AAC3DDF4-0BA9-4311-AA06-86F1FA9C0D83}" type="parTrans" cxnId="{EEB8EE56-37E0-45A0-B55F-A2B54094A78F}">
      <dgm:prSet/>
      <dgm:spPr/>
      <dgm:t>
        <a:bodyPr/>
        <a:lstStyle/>
        <a:p>
          <a:endParaRPr lang="pt-BR" sz="2400"/>
        </a:p>
      </dgm:t>
    </dgm:pt>
    <dgm:pt modelId="{B69C84B4-08C5-4B2B-89A1-7604CFCDD82D}" type="sibTrans" cxnId="{EEB8EE56-37E0-45A0-B55F-A2B54094A78F}">
      <dgm:prSet/>
      <dgm:spPr/>
      <dgm:t>
        <a:bodyPr/>
        <a:lstStyle/>
        <a:p>
          <a:endParaRPr lang="pt-BR" sz="2400"/>
        </a:p>
      </dgm:t>
    </dgm:pt>
    <dgm:pt modelId="{CD315BAE-0CEA-45C1-92C1-93022B3814FC}">
      <dgm:prSet custT="1"/>
      <dgm:spPr/>
      <dgm:t>
        <a:bodyPr/>
        <a:lstStyle/>
        <a:p>
          <a:r>
            <a:rPr lang="pt-BR" sz="1600"/>
            <a:t>Coordenar as iniciativas inovadoras da corporação</a:t>
          </a:r>
        </a:p>
      </dgm:t>
    </dgm:pt>
    <dgm:pt modelId="{1E6BC54E-B887-4F8E-80B6-375E220A7103}" type="parTrans" cxnId="{313F805F-C928-49D2-97B9-C314236DD840}">
      <dgm:prSet/>
      <dgm:spPr/>
      <dgm:t>
        <a:bodyPr/>
        <a:lstStyle/>
        <a:p>
          <a:endParaRPr lang="pt-BR" sz="2400"/>
        </a:p>
      </dgm:t>
    </dgm:pt>
    <dgm:pt modelId="{19B34692-2F00-4415-9277-82A59F652532}" type="sibTrans" cxnId="{313F805F-C928-49D2-97B9-C314236DD840}">
      <dgm:prSet/>
      <dgm:spPr/>
      <dgm:t>
        <a:bodyPr/>
        <a:lstStyle/>
        <a:p>
          <a:endParaRPr lang="pt-BR" sz="2400"/>
        </a:p>
      </dgm:t>
    </dgm:pt>
    <dgm:pt modelId="{28956495-AD46-4D36-AB3C-AD58862AB45B}">
      <dgm:prSet custT="1"/>
      <dgm:spPr/>
      <dgm:t>
        <a:bodyPr/>
        <a:lstStyle/>
        <a:p>
          <a:r>
            <a:rPr lang="pt-BR" sz="1600"/>
            <a:t>Proteger o conhecimento inovador da corporação</a:t>
          </a:r>
        </a:p>
      </dgm:t>
    </dgm:pt>
    <dgm:pt modelId="{D6DC7B5C-D0B4-490B-BDC6-CB759A070A75}" type="parTrans" cxnId="{A497951B-EFF1-4FB1-92B9-1077FE38D70E}">
      <dgm:prSet/>
      <dgm:spPr/>
      <dgm:t>
        <a:bodyPr/>
        <a:lstStyle/>
        <a:p>
          <a:endParaRPr lang="pt-BR" sz="2400"/>
        </a:p>
      </dgm:t>
    </dgm:pt>
    <dgm:pt modelId="{02941F90-9956-4833-A414-710DA370E157}" type="sibTrans" cxnId="{A497951B-EFF1-4FB1-92B9-1077FE38D70E}">
      <dgm:prSet/>
      <dgm:spPr/>
      <dgm:t>
        <a:bodyPr/>
        <a:lstStyle/>
        <a:p>
          <a:endParaRPr lang="pt-BR" sz="2400"/>
        </a:p>
      </dgm:t>
    </dgm:pt>
    <dgm:pt modelId="{3082A8D0-7189-4C86-8696-463D22191F58}">
      <dgm:prSet custT="1"/>
      <dgm:spPr/>
      <dgm:t>
        <a:bodyPr/>
        <a:lstStyle/>
        <a:p>
          <a:r>
            <a:rPr lang="pt-BR" sz="1600"/>
            <a:t>Firmar parcerias, acordos, contratos e outros instrumentos jurídicos para viabilizar a Política de Inovação da PMMG</a:t>
          </a:r>
        </a:p>
      </dgm:t>
    </dgm:pt>
    <dgm:pt modelId="{A4D3AB77-9974-47EB-88C7-9BE7BDFC152C}" type="parTrans" cxnId="{46D0B989-0569-45D9-A8E3-0C9A662836BF}">
      <dgm:prSet/>
      <dgm:spPr/>
      <dgm:t>
        <a:bodyPr/>
        <a:lstStyle/>
        <a:p>
          <a:endParaRPr lang="pt-BR" sz="2400"/>
        </a:p>
      </dgm:t>
    </dgm:pt>
    <dgm:pt modelId="{D4CDF424-700C-4A23-A006-874F8A648233}" type="sibTrans" cxnId="{46D0B989-0569-45D9-A8E3-0C9A662836BF}">
      <dgm:prSet/>
      <dgm:spPr/>
      <dgm:t>
        <a:bodyPr/>
        <a:lstStyle/>
        <a:p>
          <a:endParaRPr lang="pt-BR" sz="2400"/>
        </a:p>
      </dgm:t>
    </dgm:pt>
    <dgm:pt modelId="{A23C5532-D36B-4459-AD42-E6ADD61A6EC6}">
      <dgm:prSet custT="1"/>
      <dgm:spPr/>
      <dgm:t>
        <a:bodyPr/>
        <a:lstStyle/>
        <a:p>
          <a:r>
            <a:rPr lang="pt-BR" sz="1600"/>
            <a:t>Firmar instrumentos jurídicos que envolvam transferência de tecnologia e exploração de direitos sobre a propriedade intelectual</a:t>
          </a:r>
        </a:p>
      </dgm:t>
    </dgm:pt>
    <dgm:pt modelId="{7ECAF42A-28D8-4A6E-87C3-0E9A5BF06B0D}" type="parTrans" cxnId="{2DD1EFCC-04EA-42F0-A1E3-BF15DE63C747}">
      <dgm:prSet/>
      <dgm:spPr/>
      <dgm:t>
        <a:bodyPr/>
        <a:lstStyle/>
        <a:p>
          <a:endParaRPr lang="pt-BR" sz="2400"/>
        </a:p>
      </dgm:t>
    </dgm:pt>
    <dgm:pt modelId="{FDE185BB-DD94-4D81-B19E-5C9F4B382BAB}" type="sibTrans" cxnId="{2DD1EFCC-04EA-42F0-A1E3-BF15DE63C747}">
      <dgm:prSet/>
      <dgm:spPr/>
      <dgm:t>
        <a:bodyPr/>
        <a:lstStyle/>
        <a:p>
          <a:endParaRPr lang="pt-BR" sz="2400"/>
        </a:p>
      </dgm:t>
    </dgm:pt>
    <dgm:pt modelId="{62077680-20C9-4492-BEC6-C1312964D4A1}" type="pres">
      <dgm:prSet presAssocID="{1E4ADE2C-CF9D-4EED-9872-133B90043A5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B6892A5-249F-49D6-95A8-5C7F4747F5B0}" type="pres">
      <dgm:prSet presAssocID="{D4680700-61A6-40E2-B671-BB13222C82B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8CB20F7-A9A5-4E89-8F7A-DB3021874A3E}" type="pres">
      <dgm:prSet presAssocID="{B69C84B4-08C5-4B2B-89A1-7604CFCDD82D}" presName="spacer" presStyleCnt="0"/>
      <dgm:spPr/>
    </dgm:pt>
    <dgm:pt modelId="{C4D92BB7-0FFA-436C-86F5-E2BC0E5D9B06}" type="pres">
      <dgm:prSet presAssocID="{CD315BAE-0CEA-45C1-92C1-93022B3814FC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5C9D760-5E2B-4819-A58A-5CAE3F0E8812}" type="pres">
      <dgm:prSet presAssocID="{19B34692-2F00-4415-9277-82A59F652532}" presName="spacer" presStyleCnt="0"/>
      <dgm:spPr/>
    </dgm:pt>
    <dgm:pt modelId="{A308AA6C-81D2-4AB2-8730-52559FF414D2}" type="pres">
      <dgm:prSet presAssocID="{28956495-AD46-4D36-AB3C-AD58862AB45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3E9D637-E754-41B9-90A1-47A21198BD57}" type="pres">
      <dgm:prSet presAssocID="{02941F90-9956-4833-A414-710DA370E157}" presName="spacer" presStyleCnt="0"/>
      <dgm:spPr/>
    </dgm:pt>
    <dgm:pt modelId="{EC76B8DB-C8A7-4F43-93CC-6823FB5CF8B2}" type="pres">
      <dgm:prSet presAssocID="{3082A8D0-7189-4C86-8696-463D22191F58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65FF25F-99EE-49F7-A819-36291767BAC4}" type="pres">
      <dgm:prSet presAssocID="{D4CDF424-700C-4A23-A006-874F8A648233}" presName="spacer" presStyleCnt="0"/>
      <dgm:spPr/>
    </dgm:pt>
    <dgm:pt modelId="{B33C257D-F471-408B-82EE-81BA9192032B}" type="pres">
      <dgm:prSet presAssocID="{A23C5532-D36B-4459-AD42-E6ADD61A6EC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9D0D319-A3F8-4904-84CB-6D77E694F7DF}" type="presOf" srcId="{28956495-AD46-4D36-AB3C-AD58862AB45B}" destId="{A308AA6C-81D2-4AB2-8730-52559FF414D2}" srcOrd="0" destOrd="0" presId="urn:microsoft.com/office/officeart/2005/8/layout/vList2"/>
    <dgm:cxn modelId="{C33EE1E4-4CF3-4FDD-BAB9-6A701CD44A8C}" type="presOf" srcId="{CD315BAE-0CEA-45C1-92C1-93022B3814FC}" destId="{C4D92BB7-0FFA-436C-86F5-E2BC0E5D9B06}" srcOrd="0" destOrd="0" presId="urn:microsoft.com/office/officeart/2005/8/layout/vList2"/>
    <dgm:cxn modelId="{2DD1EFCC-04EA-42F0-A1E3-BF15DE63C747}" srcId="{1E4ADE2C-CF9D-4EED-9872-133B90043A58}" destId="{A23C5532-D36B-4459-AD42-E6ADD61A6EC6}" srcOrd="4" destOrd="0" parTransId="{7ECAF42A-28D8-4A6E-87C3-0E9A5BF06B0D}" sibTransId="{FDE185BB-DD94-4D81-B19E-5C9F4B382BAB}"/>
    <dgm:cxn modelId="{85B9B008-8FB6-4011-9C30-57538E153164}" type="presOf" srcId="{1E4ADE2C-CF9D-4EED-9872-133B90043A58}" destId="{62077680-20C9-4492-BEC6-C1312964D4A1}" srcOrd="0" destOrd="0" presId="urn:microsoft.com/office/officeart/2005/8/layout/vList2"/>
    <dgm:cxn modelId="{313F805F-C928-49D2-97B9-C314236DD840}" srcId="{1E4ADE2C-CF9D-4EED-9872-133B90043A58}" destId="{CD315BAE-0CEA-45C1-92C1-93022B3814FC}" srcOrd="1" destOrd="0" parTransId="{1E6BC54E-B887-4F8E-80B6-375E220A7103}" sibTransId="{19B34692-2F00-4415-9277-82A59F652532}"/>
    <dgm:cxn modelId="{46D0B989-0569-45D9-A8E3-0C9A662836BF}" srcId="{1E4ADE2C-CF9D-4EED-9872-133B90043A58}" destId="{3082A8D0-7189-4C86-8696-463D22191F58}" srcOrd="3" destOrd="0" parTransId="{A4D3AB77-9974-47EB-88C7-9BE7BDFC152C}" sibTransId="{D4CDF424-700C-4A23-A006-874F8A648233}"/>
    <dgm:cxn modelId="{A497951B-EFF1-4FB1-92B9-1077FE38D70E}" srcId="{1E4ADE2C-CF9D-4EED-9872-133B90043A58}" destId="{28956495-AD46-4D36-AB3C-AD58862AB45B}" srcOrd="2" destOrd="0" parTransId="{D6DC7B5C-D0B4-490B-BDC6-CB759A070A75}" sibTransId="{02941F90-9956-4833-A414-710DA370E157}"/>
    <dgm:cxn modelId="{90C1C7EE-B5A3-4168-82A4-15FCB172D799}" type="presOf" srcId="{D4680700-61A6-40E2-B671-BB13222C82B9}" destId="{7B6892A5-249F-49D6-95A8-5C7F4747F5B0}" srcOrd="0" destOrd="0" presId="urn:microsoft.com/office/officeart/2005/8/layout/vList2"/>
    <dgm:cxn modelId="{EEB8EE56-37E0-45A0-B55F-A2B54094A78F}" srcId="{1E4ADE2C-CF9D-4EED-9872-133B90043A58}" destId="{D4680700-61A6-40E2-B671-BB13222C82B9}" srcOrd="0" destOrd="0" parTransId="{AAC3DDF4-0BA9-4311-AA06-86F1FA9C0D83}" sibTransId="{B69C84B4-08C5-4B2B-89A1-7604CFCDD82D}"/>
    <dgm:cxn modelId="{4DCEFE8E-9D7A-4AEA-AFB9-EB74D5999271}" type="presOf" srcId="{A23C5532-D36B-4459-AD42-E6ADD61A6EC6}" destId="{B33C257D-F471-408B-82EE-81BA9192032B}" srcOrd="0" destOrd="0" presId="urn:microsoft.com/office/officeart/2005/8/layout/vList2"/>
    <dgm:cxn modelId="{7A66212C-B3D8-4763-A662-7827B3C60D41}" type="presOf" srcId="{3082A8D0-7189-4C86-8696-463D22191F58}" destId="{EC76B8DB-C8A7-4F43-93CC-6823FB5CF8B2}" srcOrd="0" destOrd="0" presId="urn:microsoft.com/office/officeart/2005/8/layout/vList2"/>
    <dgm:cxn modelId="{3207F422-6207-474F-84AE-234BB35249BC}" type="presParOf" srcId="{62077680-20C9-4492-BEC6-C1312964D4A1}" destId="{7B6892A5-249F-49D6-95A8-5C7F4747F5B0}" srcOrd="0" destOrd="0" presId="urn:microsoft.com/office/officeart/2005/8/layout/vList2"/>
    <dgm:cxn modelId="{96F2252B-0C50-4406-AE6B-563B5A219803}" type="presParOf" srcId="{62077680-20C9-4492-BEC6-C1312964D4A1}" destId="{C8CB20F7-A9A5-4E89-8F7A-DB3021874A3E}" srcOrd="1" destOrd="0" presId="urn:microsoft.com/office/officeart/2005/8/layout/vList2"/>
    <dgm:cxn modelId="{7A5F11BB-E49F-48E5-828E-C34148276484}" type="presParOf" srcId="{62077680-20C9-4492-BEC6-C1312964D4A1}" destId="{C4D92BB7-0FFA-436C-86F5-E2BC0E5D9B06}" srcOrd="2" destOrd="0" presId="urn:microsoft.com/office/officeart/2005/8/layout/vList2"/>
    <dgm:cxn modelId="{36E66771-23AA-4427-A54D-41E731D14C72}" type="presParOf" srcId="{62077680-20C9-4492-BEC6-C1312964D4A1}" destId="{D5C9D760-5E2B-4819-A58A-5CAE3F0E8812}" srcOrd="3" destOrd="0" presId="urn:microsoft.com/office/officeart/2005/8/layout/vList2"/>
    <dgm:cxn modelId="{BD2968F5-B068-4562-832F-05E30784765A}" type="presParOf" srcId="{62077680-20C9-4492-BEC6-C1312964D4A1}" destId="{A308AA6C-81D2-4AB2-8730-52559FF414D2}" srcOrd="4" destOrd="0" presId="urn:microsoft.com/office/officeart/2005/8/layout/vList2"/>
    <dgm:cxn modelId="{0D7FECE8-9D44-464B-B75D-8A725DF359AC}" type="presParOf" srcId="{62077680-20C9-4492-BEC6-C1312964D4A1}" destId="{03E9D637-E754-41B9-90A1-47A21198BD57}" srcOrd="5" destOrd="0" presId="urn:microsoft.com/office/officeart/2005/8/layout/vList2"/>
    <dgm:cxn modelId="{5A9C7166-9E9E-4592-8835-27F944473455}" type="presParOf" srcId="{62077680-20C9-4492-BEC6-C1312964D4A1}" destId="{EC76B8DB-C8A7-4F43-93CC-6823FB5CF8B2}" srcOrd="6" destOrd="0" presId="urn:microsoft.com/office/officeart/2005/8/layout/vList2"/>
    <dgm:cxn modelId="{EEB37AE4-1127-4303-AB09-921899AE701D}" type="presParOf" srcId="{62077680-20C9-4492-BEC6-C1312964D4A1}" destId="{865FF25F-99EE-49F7-A819-36291767BAC4}" srcOrd="7" destOrd="0" presId="urn:microsoft.com/office/officeart/2005/8/layout/vList2"/>
    <dgm:cxn modelId="{FDF0A69B-C37B-4D0E-B8BD-9BC3A9869CE5}" type="presParOf" srcId="{62077680-20C9-4492-BEC6-C1312964D4A1}" destId="{B33C257D-F471-408B-82EE-81BA9192032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30B749D-2FB2-41A6-AE97-598C5E23ECB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pt-BR"/>
        </a:p>
      </dgm:t>
    </dgm:pt>
    <dgm:pt modelId="{B0A7D30C-8E33-4163-A690-13D663A81805}">
      <dgm:prSet/>
      <dgm:spPr/>
      <dgm:t>
        <a:bodyPr/>
        <a:lstStyle/>
        <a:p>
          <a:r>
            <a:rPr lang="pt-BR"/>
            <a:t>Empreender ações para a promoção da Política de Inovação institucional</a:t>
          </a:r>
        </a:p>
      </dgm:t>
    </dgm:pt>
    <dgm:pt modelId="{B0B92386-1EA5-410E-A490-27170F6FFE43}" type="parTrans" cxnId="{7547827E-1456-4554-A3E6-5929AAE8343F}">
      <dgm:prSet/>
      <dgm:spPr/>
      <dgm:t>
        <a:bodyPr/>
        <a:lstStyle/>
        <a:p>
          <a:endParaRPr lang="pt-BR"/>
        </a:p>
      </dgm:t>
    </dgm:pt>
    <dgm:pt modelId="{038335CA-D060-4B8C-AA16-38601A802F17}" type="sibTrans" cxnId="{7547827E-1456-4554-A3E6-5929AAE8343F}">
      <dgm:prSet/>
      <dgm:spPr/>
      <dgm:t>
        <a:bodyPr/>
        <a:lstStyle/>
        <a:p>
          <a:endParaRPr lang="pt-BR"/>
        </a:p>
      </dgm:t>
    </dgm:pt>
    <dgm:pt modelId="{DA95C443-E537-4882-B026-C64957511059}">
      <dgm:prSet/>
      <dgm:spPr/>
      <dgm:t>
        <a:bodyPr/>
        <a:lstStyle/>
        <a:p>
          <a:r>
            <a:rPr lang="pt-BR"/>
            <a:t>Desenvolver estudos de prospecção tecnológica e de inteligência competitiva no campo da propriedade intelectual, de forma a orientar as ações de inovação da PMMG</a:t>
          </a:r>
        </a:p>
      </dgm:t>
    </dgm:pt>
    <dgm:pt modelId="{933277E2-AD95-4E75-BEEA-134E568955DD}" type="parTrans" cxnId="{31F3474E-73DC-4B25-89C0-891A392A5B59}">
      <dgm:prSet/>
      <dgm:spPr/>
      <dgm:t>
        <a:bodyPr/>
        <a:lstStyle/>
        <a:p>
          <a:endParaRPr lang="pt-BR"/>
        </a:p>
      </dgm:t>
    </dgm:pt>
    <dgm:pt modelId="{D392C7D9-DE0E-48DD-80F1-3EA5732000C7}" type="sibTrans" cxnId="{31F3474E-73DC-4B25-89C0-891A392A5B59}">
      <dgm:prSet/>
      <dgm:spPr/>
      <dgm:t>
        <a:bodyPr/>
        <a:lstStyle/>
        <a:p>
          <a:endParaRPr lang="pt-BR"/>
        </a:p>
      </dgm:t>
    </dgm:pt>
    <dgm:pt modelId="{E915C14A-0525-4F06-8E18-C53B9FE9896D}">
      <dgm:prSet/>
      <dgm:spPr/>
      <dgm:t>
        <a:bodyPr/>
        <a:lstStyle/>
        <a:p>
          <a:r>
            <a:rPr lang="pt-BR"/>
            <a:t>Negociar e gerir os acordos de transferência de tecnologia oriunda da PMMG</a:t>
          </a:r>
        </a:p>
      </dgm:t>
    </dgm:pt>
    <dgm:pt modelId="{7969505A-708F-40FD-B18E-A25C9EE63C73}" type="parTrans" cxnId="{B3FCB09E-08E6-48BC-8E3B-5E9DB2D3289C}">
      <dgm:prSet/>
      <dgm:spPr/>
      <dgm:t>
        <a:bodyPr/>
        <a:lstStyle/>
        <a:p>
          <a:endParaRPr lang="pt-BR"/>
        </a:p>
      </dgm:t>
    </dgm:pt>
    <dgm:pt modelId="{BC3A332C-B940-40D8-9792-93652FE5DA9A}" type="sibTrans" cxnId="{B3FCB09E-08E6-48BC-8E3B-5E9DB2D3289C}">
      <dgm:prSet/>
      <dgm:spPr/>
      <dgm:t>
        <a:bodyPr/>
        <a:lstStyle/>
        <a:p>
          <a:endParaRPr lang="pt-BR"/>
        </a:p>
      </dgm:t>
    </dgm:pt>
    <dgm:pt modelId="{08620509-3659-4D5E-BC99-57CA72208ED0}">
      <dgm:prSet/>
      <dgm:spPr/>
      <dgm:t>
        <a:bodyPr/>
        <a:lstStyle/>
        <a:p>
          <a:r>
            <a:rPr lang="pt-BR"/>
            <a:t>Promover eventos para a divulgação da política e das práticas de inovação da PMMG e de outras instituições</a:t>
          </a:r>
        </a:p>
      </dgm:t>
    </dgm:pt>
    <dgm:pt modelId="{5A223D46-418E-42D8-B774-30E71EAAAC79}" type="parTrans" cxnId="{5E3CD1F0-968B-4A1B-BBC8-779B4E132E54}">
      <dgm:prSet/>
      <dgm:spPr/>
      <dgm:t>
        <a:bodyPr/>
        <a:lstStyle/>
        <a:p>
          <a:endParaRPr lang="pt-BR"/>
        </a:p>
      </dgm:t>
    </dgm:pt>
    <dgm:pt modelId="{D5898D65-FF97-4730-A789-E720E5035297}" type="sibTrans" cxnId="{5E3CD1F0-968B-4A1B-BBC8-779B4E132E54}">
      <dgm:prSet/>
      <dgm:spPr/>
      <dgm:t>
        <a:bodyPr/>
        <a:lstStyle/>
        <a:p>
          <a:endParaRPr lang="pt-BR"/>
        </a:p>
      </dgm:t>
    </dgm:pt>
    <dgm:pt modelId="{CE860964-CEE4-4084-9C7D-F3F36CDC3586}">
      <dgm:prSet/>
      <dgm:spPr/>
      <dgm:t>
        <a:bodyPr/>
        <a:lstStyle/>
        <a:p>
          <a:r>
            <a:rPr lang="pt-BR"/>
            <a:t>Promover cursos, treinamentos e outras ações voltadas à qualificação do pessoal da PMMG em pesquisa, tecnologia e inovação</a:t>
          </a:r>
        </a:p>
      </dgm:t>
    </dgm:pt>
    <dgm:pt modelId="{44D3014C-33C1-4D1C-8819-BDC88A7BF9BA}" type="parTrans" cxnId="{EE6015CA-6233-4509-B9F6-996D5428FB87}">
      <dgm:prSet/>
      <dgm:spPr/>
      <dgm:t>
        <a:bodyPr/>
        <a:lstStyle/>
        <a:p>
          <a:endParaRPr lang="pt-BR"/>
        </a:p>
      </dgm:t>
    </dgm:pt>
    <dgm:pt modelId="{320AC609-CB7C-4A08-9BA4-03B82471738D}" type="sibTrans" cxnId="{EE6015CA-6233-4509-B9F6-996D5428FB87}">
      <dgm:prSet/>
      <dgm:spPr/>
      <dgm:t>
        <a:bodyPr/>
        <a:lstStyle/>
        <a:p>
          <a:endParaRPr lang="pt-BR"/>
        </a:p>
      </dgm:t>
    </dgm:pt>
    <dgm:pt modelId="{9C2D323E-6C8A-403A-BAE3-9EF99D316C7B}">
      <dgm:prSet/>
      <dgm:spPr/>
      <dgm:t>
        <a:bodyPr/>
        <a:lstStyle/>
        <a:p>
          <a:r>
            <a:rPr lang="pt-BR"/>
            <a:t>Manter banco de dados sobre projetos e iniciativas inovadoras, bem como dos registros de patentes e outros instrumentos de proteção à propriedade intelectual da PMMG</a:t>
          </a:r>
        </a:p>
      </dgm:t>
    </dgm:pt>
    <dgm:pt modelId="{6CB5FE3C-1834-47C3-81CF-BA972A95222B}" type="parTrans" cxnId="{AEBA9C79-9942-420B-9B4E-B694A9A3490E}">
      <dgm:prSet/>
      <dgm:spPr/>
      <dgm:t>
        <a:bodyPr/>
        <a:lstStyle/>
        <a:p>
          <a:endParaRPr lang="pt-BR"/>
        </a:p>
      </dgm:t>
    </dgm:pt>
    <dgm:pt modelId="{8B2AE233-38E0-4095-83B5-5414F31EA642}" type="sibTrans" cxnId="{AEBA9C79-9942-420B-9B4E-B694A9A3490E}">
      <dgm:prSet/>
      <dgm:spPr/>
      <dgm:t>
        <a:bodyPr/>
        <a:lstStyle/>
        <a:p>
          <a:endParaRPr lang="pt-BR"/>
        </a:p>
      </dgm:t>
    </dgm:pt>
    <dgm:pt modelId="{976FA09E-4572-4404-A1A1-5221B62D40B7}" type="pres">
      <dgm:prSet presAssocID="{530B749D-2FB2-41A6-AE97-598C5E23EC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3439164-C938-40E2-89A9-6DE5B065E4B6}" type="pres">
      <dgm:prSet presAssocID="{B0A7D30C-8E33-4163-A690-13D663A81805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64815B3-5FA2-4236-B431-643620752BA3}" type="pres">
      <dgm:prSet presAssocID="{038335CA-D060-4B8C-AA16-38601A802F17}" presName="spacer" presStyleCnt="0"/>
      <dgm:spPr/>
    </dgm:pt>
    <dgm:pt modelId="{7F9BB6F6-8ACF-4E39-A00C-224FBD75A934}" type="pres">
      <dgm:prSet presAssocID="{DA95C443-E537-4882-B026-C64957511059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253FA2F-8A04-443C-B231-F24A3143944F}" type="pres">
      <dgm:prSet presAssocID="{D392C7D9-DE0E-48DD-80F1-3EA5732000C7}" presName="spacer" presStyleCnt="0"/>
      <dgm:spPr/>
    </dgm:pt>
    <dgm:pt modelId="{8C877AFD-DEF8-417C-997F-1C5C368CA5F1}" type="pres">
      <dgm:prSet presAssocID="{E915C14A-0525-4F06-8E18-C53B9FE9896D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7229EE8-97FD-43AB-A40F-13A66B07BAD0}" type="pres">
      <dgm:prSet presAssocID="{BC3A332C-B940-40D8-9792-93652FE5DA9A}" presName="spacer" presStyleCnt="0"/>
      <dgm:spPr/>
    </dgm:pt>
    <dgm:pt modelId="{AA12836D-A5AF-4948-9842-3943A1021CF0}" type="pres">
      <dgm:prSet presAssocID="{08620509-3659-4D5E-BC99-57CA72208ED0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2A5FF2A-BEFF-44C4-9B09-F3917AB21BA8}" type="pres">
      <dgm:prSet presAssocID="{D5898D65-FF97-4730-A789-E720E5035297}" presName="spacer" presStyleCnt="0"/>
      <dgm:spPr/>
    </dgm:pt>
    <dgm:pt modelId="{4FF40B33-72F5-4667-9042-A2BAE6EB02ED}" type="pres">
      <dgm:prSet presAssocID="{CE860964-CEE4-4084-9C7D-F3F36CDC3586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F6F3491-3AFF-416F-877A-51878919502F}" type="pres">
      <dgm:prSet presAssocID="{320AC609-CB7C-4A08-9BA4-03B82471738D}" presName="spacer" presStyleCnt="0"/>
      <dgm:spPr/>
    </dgm:pt>
    <dgm:pt modelId="{69983FC4-3CB3-4E80-BC40-2060FC36D2C5}" type="pres">
      <dgm:prSet presAssocID="{9C2D323E-6C8A-403A-BAE3-9EF99D316C7B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1F3474E-73DC-4B25-89C0-891A392A5B59}" srcId="{530B749D-2FB2-41A6-AE97-598C5E23ECBC}" destId="{DA95C443-E537-4882-B026-C64957511059}" srcOrd="1" destOrd="0" parTransId="{933277E2-AD95-4E75-BEEA-134E568955DD}" sibTransId="{D392C7D9-DE0E-48DD-80F1-3EA5732000C7}"/>
    <dgm:cxn modelId="{385830CF-90A7-478D-B090-EC4345081C54}" type="presOf" srcId="{530B749D-2FB2-41A6-AE97-598C5E23ECBC}" destId="{976FA09E-4572-4404-A1A1-5221B62D40B7}" srcOrd="0" destOrd="0" presId="urn:microsoft.com/office/officeart/2005/8/layout/vList2"/>
    <dgm:cxn modelId="{EE6015CA-6233-4509-B9F6-996D5428FB87}" srcId="{530B749D-2FB2-41A6-AE97-598C5E23ECBC}" destId="{CE860964-CEE4-4084-9C7D-F3F36CDC3586}" srcOrd="4" destOrd="0" parTransId="{44D3014C-33C1-4D1C-8819-BDC88A7BF9BA}" sibTransId="{320AC609-CB7C-4A08-9BA4-03B82471738D}"/>
    <dgm:cxn modelId="{37024117-F972-4E93-8BE8-945F6FD1056B}" type="presOf" srcId="{08620509-3659-4D5E-BC99-57CA72208ED0}" destId="{AA12836D-A5AF-4948-9842-3943A1021CF0}" srcOrd="0" destOrd="0" presId="urn:microsoft.com/office/officeart/2005/8/layout/vList2"/>
    <dgm:cxn modelId="{AEBA9C79-9942-420B-9B4E-B694A9A3490E}" srcId="{530B749D-2FB2-41A6-AE97-598C5E23ECBC}" destId="{9C2D323E-6C8A-403A-BAE3-9EF99D316C7B}" srcOrd="5" destOrd="0" parTransId="{6CB5FE3C-1834-47C3-81CF-BA972A95222B}" sibTransId="{8B2AE233-38E0-4095-83B5-5414F31EA642}"/>
    <dgm:cxn modelId="{950CBFDA-F6EE-4776-823B-3F6F00DC5228}" type="presOf" srcId="{CE860964-CEE4-4084-9C7D-F3F36CDC3586}" destId="{4FF40B33-72F5-4667-9042-A2BAE6EB02ED}" srcOrd="0" destOrd="0" presId="urn:microsoft.com/office/officeart/2005/8/layout/vList2"/>
    <dgm:cxn modelId="{B3FCB09E-08E6-48BC-8E3B-5E9DB2D3289C}" srcId="{530B749D-2FB2-41A6-AE97-598C5E23ECBC}" destId="{E915C14A-0525-4F06-8E18-C53B9FE9896D}" srcOrd="2" destOrd="0" parTransId="{7969505A-708F-40FD-B18E-A25C9EE63C73}" sibTransId="{BC3A332C-B940-40D8-9792-93652FE5DA9A}"/>
    <dgm:cxn modelId="{C8A963A1-15DF-4106-AE05-6FBD9E11CD9B}" type="presOf" srcId="{E915C14A-0525-4F06-8E18-C53B9FE9896D}" destId="{8C877AFD-DEF8-417C-997F-1C5C368CA5F1}" srcOrd="0" destOrd="0" presId="urn:microsoft.com/office/officeart/2005/8/layout/vList2"/>
    <dgm:cxn modelId="{FB0EAFE1-FE75-44D6-B364-461AAB2AFDF0}" type="presOf" srcId="{DA95C443-E537-4882-B026-C64957511059}" destId="{7F9BB6F6-8ACF-4E39-A00C-224FBD75A934}" srcOrd="0" destOrd="0" presId="urn:microsoft.com/office/officeart/2005/8/layout/vList2"/>
    <dgm:cxn modelId="{7547827E-1456-4554-A3E6-5929AAE8343F}" srcId="{530B749D-2FB2-41A6-AE97-598C5E23ECBC}" destId="{B0A7D30C-8E33-4163-A690-13D663A81805}" srcOrd="0" destOrd="0" parTransId="{B0B92386-1EA5-410E-A490-27170F6FFE43}" sibTransId="{038335CA-D060-4B8C-AA16-38601A802F17}"/>
    <dgm:cxn modelId="{4FA90AB7-FC67-4A44-B1BE-B2C99B552072}" type="presOf" srcId="{9C2D323E-6C8A-403A-BAE3-9EF99D316C7B}" destId="{69983FC4-3CB3-4E80-BC40-2060FC36D2C5}" srcOrd="0" destOrd="0" presId="urn:microsoft.com/office/officeart/2005/8/layout/vList2"/>
    <dgm:cxn modelId="{C0F28A44-8833-42CB-89BA-68250065E4BE}" type="presOf" srcId="{B0A7D30C-8E33-4163-A690-13D663A81805}" destId="{13439164-C938-40E2-89A9-6DE5B065E4B6}" srcOrd="0" destOrd="0" presId="urn:microsoft.com/office/officeart/2005/8/layout/vList2"/>
    <dgm:cxn modelId="{5E3CD1F0-968B-4A1B-BBC8-779B4E132E54}" srcId="{530B749D-2FB2-41A6-AE97-598C5E23ECBC}" destId="{08620509-3659-4D5E-BC99-57CA72208ED0}" srcOrd="3" destOrd="0" parTransId="{5A223D46-418E-42D8-B774-30E71EAAAC79}" sibTransId="{D5898D65-FF97-4730-A789-E720E5035297}"/>
    <dgm:cxn modelId="{17A87240-0283-4F8E-B92D-640F9DD21D43}" type="presParOf" srcId="{976FA09E-4572-4404-A1A1-5221B62D40B7}" destId="{13439164-C938-40E2-89A9-6DE5B065E4B6}" srcOrd="0" destOrd="0" presId="urn:microsoft.com/office/officeart/2005/8/layout/vList2"/>
    <dgm:cxn modelId="{BC9F75DC-9F1F-4EA1-B97C-7E4E1159C025}" type="presParOf" srcId="{976FA09E-4572-4404-A1A1-5221B62D40B7}" destId="{864815B3-5FA2-4236-B431-643620752BA3}" srcOrd="1" destOrd="0" presId="urn:microsoft.com/office/officeart/2005/8/layout/vList2"/>
    <dgm:cxn modelId="{6879877D-C0A5-4945-89CA-5F166050822E}" type="presParOf" srcId="{976FA09E-4572-4404-A1A1-5221B62D40B7}" destId="{7F9BB6F6-8ACF-4E39-A00C-224FBD75A934}" srcOrd="2" destOrd="0" presId="urn:microsoft.com/office/officeart/2005/8/layout/vList2"/>
    <dgm:cxn modelId="{765B3F38-0A74-4395-85A1-7FADE07FF017}" type="presParOf" srcId="{976FA09E-4572-4404-A1A1-5221B62D40B7}" destId="{0253FA2F-8A04-443C-B231-F24A3143944F}" srcOrd="3" destOrd="0" presId="urn:microsoft.com/office/officeart/2005/8/layout/vList2"/>
    <dgm:cxn modelId="{AF3C8552-1879-4844-80CB-419DA1C9DBDC}" type="presParOf" srcId="{976FA09E-4572-4404-A1A1-5221B62D40B7}" destId="{8C877AFD-DEF8-417C-997F-1C5C368CA5F1}" srcOrd="4" destOrd="0" presId="urn:microsoft.com/office/officeart/2005/8/layout/vList2"/>
    <dgm:cxn modelId="{0675DC46-0C19-4ABA-BCD5-B1944F42318E}" type="presParOf" srcId="{976FA09E-4572-4404-A1A1-5221B62D40B7}" destId="{37229EE8-97FD-43AB-A40F-13A66B07BAD0}" srcOrd="5" destOrd="0" presId="urn:microsoft.com/office/officeart/2005/8/layout/vList2"/>
    <dgm:cxn modelId="{7EA85973-96A2-4801-8AFB-D297CC7DE554}" type="presParOf" srcId="{976FA09E-4572-4404-A1A1-5221B62D40B7}" destId="{AA12836D-A5AF-4948-9842-3943A1021CF0}" srcOrd="6" destOrd="0" presId="urn:microsoft.com/office/officeart/2005/8/layout/vList2"/>
    <dgm:cxn modelId="{4FA485EA-164A-4CAE-9F06-1D74E16709FB}" type="presParOf" srcId="{976FA09E-4572-4404-A1A1-5221B62D40B7}" destId="{B2A5FF2A-BEFF-44C4-9B09-F3917AB21BA8}" srcOrd="7" destOrd="0" presId="urn:microsoft.com/office/officeart/2005/8/layout/vList2"/>
    <dgm:cxn modelId="{4FC59AFF-EE25-4876-B121-B61E00A9ECD6}" type="presParOf" srcId="{976FA09E-4572-4404-A1A1-5221B62D40B7}" destId="{4FF40B33-72F5-4667-9042-A2BAE6EB02ED}" srcOrd="8" destOrd="0" presId="urn:microsoft.com/office/officeart/2005/8/layout/vList2"/>
    <dgm:cxn modelId="{049A81EA-0110-408A-BF0D-567AA2EAE3C8}" type="presParOf" srcId="{976FA09E-4572-4404-A1A1-5221B62D40B7}" destId="{9F6F3491-3AFF-416F-877A-51878919502F}" srcOrd="9" destOrd="0" presId="urn:microsoft.com/office/officeart/2005/8/layout/vList2"/>
    <dgm:cxn modelId="{CF54E3DC-2BC4-47F5-A6C1-BC3E0D89C22D}" type="presParOf" srcId="{976FA09E-4572-4404-A1A1-5221B62D40B7}" destId="{69983FC4-3CB3-4E80-BC40-2060FC36D2C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332822E-DB3E-45A1-AC83-B7306B2F561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pt-BR"/>
        </a:p>
      </dgm:t>
    </dgm:pt>
    <dgm:pt modelId="{DF6BAB7B-012B-4CEE-ACF0-4F43CD2FC0EF}">
      <dgm:prSet/>
      <dgm:spPr/>
      <dgm:t>
        <a:bodyPr/>
        <a:lstStyle/>
        <a:p>
          <a:r>
            <a:rPr lang="pt-BR"/>
            <a:t>Assessorar os respectivos comandos para o desenvolvimento de iniciativas e projetos de inovação;</a:t>
          </a:r>
        </a:p>
      </dgm:t>
    </dgm:pt>
    <dgm:pt modelId="{00600BD6-A9BF-4828-9AF4-292E7E1F800D}" type="parTrans" cxnId="{8ED1BF0A-2382-4920-AF1F-1B4F3233C1FF}">
      <dgm:prSet/>
      <dgm:spPr/>
      <dgm:t>
        <a:bodyPr/>
        <a:lstStyle/>
        <a:p>
          <a:endParaRPr lang="pt-BR"/>
        </a:p>
      </dgm:t>
    </dgm:pt>
    <dgm:pt modelId="{40737151-28B1-494F-B6C8-A757AFBBFDC0}" type="sibTrans" cxnId="{8ED1BF0A-2382-4920-AF1F-1B4F3233C1FF}">
      <dgm:prSet/>
      <dgm:spPr/>
      <dgm:t>
        <a:bodyPr/>
        <a:lstStyle/>
        <a:p>
          <a:endParaRPr lang="pt-BR"/>
        </a:p>
      </dgm:t>
    </dgm:pt>
    <dgm:pt modelId="{F9D55FAF-AD38-4B87-B4F1-0C6120E146F4}">
      <dgm:prSet/>
      <dgm:spPr/>
      <dgm:t>
        <a:bodyPr/>
        <a:lstStyle/>
        <a:p>
          <a:r>
            <a:rPr lang="pt-BR"/>
            <a:t>Orientar tecnicamente militares e servidores civis da PMMG interessados no desenvolvimento de iniciativas e projetos de inovação;</a:t>
          </a:r>
        </a:p>
      </dgm:t>
    </dgm:pt>
    <dgm:pt modelId="{11F00E57-21B0-4BF3-904A-CABFFF8CD956}" type="parTrans" cxnId="{4A44C1E2-71DB-4C96-B500-F7FB0F5727AA}">
      <dgm:prSet/>
      <dgm:spPr/>
      <dgm:t>
        <a:bodyPr/>
        <a:lstStyle/>
        <a:p>
          <a:endParaRPr lang="pt-BR"/>
        </a:p>
      </dgm:t>
    </dgm:pt>
    <dgm:pt modelId="{E7315183-7070-442B-B88E-C7FCBBCF3CFD}" type="sibTrans" cxnId="{4A44C1E2-71DB-4C96-B500-F7FB0F5727AA}">
      <dgm:prSet/>
      <dgm:spPr/>
      <dgm:t>
        <a:bodyPr/>
        <a:lstStyle/>
        <a:p>
          <a:endParaRPr lang="pt-BR"/>
        </a:p>
      </dgm:t>
    </dgm:pt>
    <dgm:pt modelId="{15F726B8-ECDF-4473-B8CB-F9EADAFB6447}">
      <dgm:prSet/>
      <dgm:spPr/>
      <dgm:t>
        <a:bodyPr/>
        <a:lstStyle/>
        <a:p>
          <a:r>
            <a:rPr lang="pt-BR"/>
            <a:t>Receber, avaliar e encaminhar ao NIT-PMMG e aos NP&amp;D as sugestões, ideias e criações com potencial de inovação;</a:t>
          </a:r>
        </a:p>
      </dgm:t>
    </dgm:pt>
    <dgm:pt modelId="{CE1BA50D-54A1-4592-A81B-1FC68064C6D7}" type="parTrans" cxnId="{406003B9-C20F-4E4A-9C53-6546900A2B91}">
      <dgm:prSet/>
      <dgm:spPr/>
      <dgm:t>
        <a:bodyPr/>
        <a:lstStyle/>
        <a:p>
          <a:endParaRPr lang="pt-BR"/>
        </a:p>
      </dgm:t>
    </dgm:pt>
    <dgm:pt modelId="{7121EE0A-8519-44A4-AA33-18E378576449}" type="sibTrans" cxnId="{406003B9-C20F-4E4A-9C53-6546900A2B91}">
      <dgm:prSet/>
      <dgm:spPr/>
      <dgm:t>
        <a:bodyPr/>
        <a:lstStyle/>
        <a:p>
          <a:endParaRPr lang="pt-BR"/>
        </a:p>
      </dgm:t>
    </dgm:pt>
    <dgm:pt modelId="{52C82C8C-BC44-49CD-B7D7-9D3A7DAA54BD}">
      <dgm:prSet/>
      <dgm:spPr/>
      <dgm:t>
        <a:bodyPr/>
        <a:lstStyle/>
        <a:p>
          <a:r>
            <a:rPr lang="pt-BR"/>
            <a:t>Atuar como interlocutor entre as unidades e os demais componentes do SIn-PM;</a:t>
          </a:r>
        </a:p>
      </dgm:t>
    </dgm:pt>
    <dgm:pt modelId="{7A496636-F1BC-4223-9317-2F8129960C85}" type="parTrans" cxnId="{DBC53F53-6830-4EB7-9EF2-10FC5EA44508}">
      <dgm:prSet/>
      <dgm:spPr/>
      <dgm:t>
        <a:bodyPr/>
        <a:lstStyle/>
        <a:p>
          <a:endParaRPr lang="pt-BR"/>
        </a:p>
      </dgm:t>
    </dgm:pt>
    <dgm:pt modelId="{906922C3-9974-4D50-A3A0-EA5878F0DBD4}" type="sibTrans" cxnId="{DBC53F53-6830-4EB7-9EF2-10FC5EA44508}">
      <dgm:prSet/>
      <dgm:spPr/>
      <dgm:t>
        <a:bodyPr/>
        <a:lstStyle/>
        <a:p>
          <a:endParaRPr lang="pt-BR"/>
        </a:p>
      </dgm:t>
    </dgm:pt>
    <dgm:pt modelId="{14A30B88-7833-42A7-93AF-34AA658F4C9E}">
      <dgm:prSet/>
      <dgm:spPr/>
      <dgm:t>
        <a:bodyPr/>
        <a:lstStyle/>
        <a:p>
          <a:r>
            <a:rPr lang="pt-BR"/>
            <a:t>Auxiliar na identificação de oportunidades de inovação em produtos, serviços e processos que sejam de interesse da PMMG;</a:t>
          </a:r>
        </a:p>
      </dgm:t>
    </dgm:pt>
    <dgm:pt modelId="{B32D9D71-1E9D-477C-A1F8-B9004151F992}" type="parTrans" cxnId="{E0EF0126-FC88-47CC-8793-1BBC2C9338A8}">
      <dgm:prSet/>
      <dgm:spPr/>
      <dgm:t>
        <a:bodyPr/>
        <a:lstStyle/>
        <a:p>
          <a:endParaRPr lang="pt-BR"/>
        </a:p>
      </dgm:t>
    </dgm:pt>
    <dgm:pt modelId="{7191760D-76CB-440B-835C-9ED655ABDF5C}" type="sibTrans" cxnId="{E0EF0126-FC88-47CC-8793-1BBC2C9338A8}">
      <dgm:prSet/>
      <dgm:spPr/>
      <dgm:t>
        <a:bodyPr/>
        <a:lstStyle/>
        <a:p>
          <a:endParaRPr lang="pt-BR"/>
        </a:p>
      </dgm:t>
    </dgm:pt>
    <dgm:pt modelId="{7DD029B3-F8BE-4FC0-8F2E-C01CA84F1165}">
      <dgm:prSet/>
      <dgm:spPr/>
      <dgm:t>
        <a:bodyPr/>
        <a:lstStyle/>
        <a:p>
          <a:r>
            <a:rPr lang="pt-BR"/>
            <a:t>Promover a divulgação da Política de Inovação da PMMG.</a:t>
          </a:r>
        </a:p>
      </dgm:t>
    </dgm:pt>
    <dgm:pt modelId="{8EA3CE64-27B9-4F2A-B91B-3CC2F479ABFF}" type="parTrans" cxnId="{DCAE40A9-693C-47FE-97A4-A477553C0F95}">
      <dgm:prSet/>
      <dgm:spPr/>
      <dgm:t>
        <a:bodyPr/>
        <a:lstStyle/>
        <a:p>
          <a:endParaRPr lang="pt-BR"/>
        </a:p>
      </dgm:t>
    </dgm:pt>
    <dgm:pt modelId="{F85C5B05-32FD-4618-B07D-981F7B2E0AF8}" type="sibTrans" cxnId="{DCAE40A9-693C-47FE-97A4-A477553C0F95}">
      <dgm:prSet/>
      <dgm:spPr/>
      <dgm:t>
        <a:bodyPr/>
        <a:lstStyle/>
        <a:p>
          <a:endParaRPr lang="pt-BR"/>
        </a:p>
      </dgm:t>
    </dgm:pt>
    <dgm:pt modelId="{45198615-4B19-467E-A44A-10D96342CF76}" type="pres">
      <dgm:prSet presAssocID="{3332822E-DB3E-45A1-AC83-B7306B2F561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A699793-6376-40AC-87A6-FE5E20DF0650}" type="pres">
      <dgm:prSet presAssocID="{DF6BAB7B-012B-4CEE-ACF0-4F43CD2FC0EF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DCF953F-DA03-41E8-83C1-B1774E016327}" type="pres">
      <dgm:prSet presAssocID="{40737151-28B1-494F-B6C8-A757AFBBFDC0}" presName="spacer" presStyleCnt="0"/>
      <dgm:spPr/>
    </dgm:pt>
    <dgm:pt modelId="{07A01067-D90D-4630-82BB-210D892A2AA5}" type="pres">
      <dgm:prSet presAssocID="{F9D55FAF-AD38-4B87-B4F1-0C6120E146F4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0D63A7F-8054-4CE0-B706-848BEF5FEB30}" type="pres">
      <dgm:prSet presAssocID="{E7315183-7070-442B-B88E-C7FCBBCF3CFD}" presName="spacer" presStyleCnt="0"/>
      <dgm:spPr/>
    </dgm:pt>
    <dgm:pt modelId="{7898FF51-6C27-4262-BFD1-71FF07EF177D}" type="pres">
      <dgm:prSet presAssocID="{15F726B8-ECDF-4473-B8CB-F9EADAFB6447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BDC463C-AD08-4E72-B335-214CC3128470}" type="pres">
      <dgm:prSet presAssocID="{7121EE0A-8519-44A4-AA33-18E378576449}" presName="spacer" presStyleCnt="0"/>
      <dgm:spPr/>
    </dgm:pt>
    <dgm:pt modelId="{6C888107-4CE3-4F60-9417-0BAFD126877D}" type="pres">
      <dgm:prSet presAssocID="{52C82C8C-BC44-49CD-B7D7-9D3A7DAA54BD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590007A-1D07-488D-A89B-AA7A001B18AD}" type="pres">
      <dgm:prSet presAssocID="{906922C3-9974-4D50-A3A0-EA5878F0DBD4}" presName="spacer" presStyleCnt="0"/>
      <dgm:spPr/>
    </dgm:pt>
    <dgm:pt modelId="{4B5A1D12-5935-46D5-8A8B-1CFBEC2CB85D}" type="pres">
      <dgm:prSet presAssocID="{14A30B88-7833-42A7-93AF-34AA658F4C9E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6C1D3A1-720A-4FE1-8440-578F0D204E3E}" type="pres">
      <dgm:prSet presAssocID="{7191760D-76CB-440B-835C-9ED655ABDF5C}" presName="spacer" presStyleCnt="0"/>
      <dgm:spPr/>
    </dgm:pt>
    <dgm:pt modelId="{A7460521-B7A7-4BF2-A4E6-140B224AC935}" type="pres">
      <dgm:prSet presAssocID="{7DD029B3-F8BE-4FC0-8F2E-C01CA84F1165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218EE85-E510-45E6-A165-70A494F9B169}" type="presOf" srcId="{F9D55FAF-AD38-4B87-B4F1-0C6120E146F4}" destId="{07A01067-D90D-4630-82BB-210D892A2AA5}" srcOrd="0" destOrd="0" presId="urn:microsoft.com/office/officeart/2005/8/layout/vList2"/>
    <dgm:cxn modelId="{81365908-18F6-444F-8E47-FB5828A06258}" type="presOf" srcId="{15F726B8-ECDF-4473-B8CB-F9EADAFB6447}" destId="{7898FF51-6C27-4262-BFD1-71FF07EF177D}" srcOrd="0" destOrd="0" presId="urn:microsoft.com/office/officeart/2005/8/layout/vList2"/>
    <dgm:cxn modelId="{20C48B8E-87FA-49A6-B262-AB2BE66643BB}" type="presOf" srcId="{14A30B88-7833-42A7-93AF-34AA658F4C9E}" destId="{4B5A1D12-5935-46D5-8A8B-1CFBEC2CB85D}" srcOrd="0" destOrd="0" presId="urn:microsoft.com/office/officeart/2005/8/layout/vList2"/>
    <dgm:cxn modelId="{406003B9-C20F-4E4A-9C53-6546900A2B91}" srcId="{3332822E-DB3E-45A1-AC83-B7306B2F561D}" destId="{15F726B8-ECDF-4473-B8CB-F9EADAFB6447}" srcOrd="2" destOrd="0" parTransId="{CE1BA50D-54A1-4592-A81B-1FC68064C6D7}" sibTransId="{7121EE0A-8519-44A4-AA33-18E378576449}"/>
    <dgm:cxn modelId="{7291055C-36F2-4D47-84ED-53B5B2361B5E}" type="presOf" srcId="{52C82C8C-BC44-49CD-B7D7-9D3A7DAA54BD}" destId="{6C888107-4CE3-4F60-9417-0BAFD126877D}" srcOrd="0" destOrd="0" presId="urn:microsoft.com/office/officeart/2005/8/layout/vList2"/>
    <dgm:cxn modelId="{DCAE40A9-693C-47FE-97A4-A477553C0F95}" srcId="{3332822E-DB3E-45A1-AC83-B7306B2F561D}" destId="{7DD029B3-F8BE-4FC0-8F2E-C01CA84F1165}" srcOrd="5" destOrd="0" parTransId="{8EA3CE64-27B9-4F2A-B91B-3CC2F479ABFF}" sibTransId="{F85C5B05-32FD-4618-B07D-981F7B2E0AF8}"/>
    <dgm:cxn modelId="{8ED1BF0A-2382-4920-AF1F-1B4F3233C1FF}" srcId="{3332822E-DB3E-45A1-AC83-B7306B2F561D}" destId="{DF6BAB7B-012B-4CEE-ACF0-4F43CD2FC0EF}" srcOrd="0" destOrd="0" parTransId="{00600BD6-A9BF-4828-9AF4-292E7E1F800D}" sibTransId="{40737151-28B1-494F-B6C8-A757AFBBFDC0}"/>
    <dgm:cxn modelId="{E0EF0126-FC88-47CC-8793-1BBC2C9338A8}" srcId="{3332822E-DB3E-45A1-AC83-B7306B2F561D}" destId="{14A30B88-7833-42A7-93AF-34AA658F4C9E}" srcOrd="4" destOrd="0" parTransId="{B32D9D71-1E9D-477C-A1F8-B9004151F992}" sibTransId="{7191760D-76CB-440B-835C-9ED655ABDF5C}"/>
    <dgm:cxn modelId="{DBC53F53-6830-4EB7-9EF2-10FC5EA44508}" srcId="{3332822E-DB3E-45A1-AC83-B7306B2F561D}" destId="{52C82C8C-BC44-49CD-B7D7-9D3A7DAA54BD}" srcOrd="3" destOrd="0" parTransId="{7A496636-F1BC-4223-9317-2F8129960C85}" sibTransId="{906922C3-9974-4D50-A3A0-EA5878F0DBD4}"/>
    <dgm:cxn modelId="{32BE05EF-1C7C-49F8-B406-02A12184A1A6}" type="presOf" srcId="{3332822E-DB3E-45A1-AC83-B7306B2F561D}" destId="{45198615-4B19-467E-A44A-10D96342CF76}" srcOrd="0" destOrd="0" presId="urn:microsoft.com/office/officeart/2005/8/layout/vList2"/>
    <dgm:cxn modelId="{ECAC365B-1087-47AA-82E3-514E108562E7}" type="presOf" srcId="{7DD029B3-F8BE-4FC0-8F2E-C01CA84F1165}" destId="{A7460521-B7A7-4BF2-A4E6-140B224AC935}" srcOrd="0" destOrd="0" presId="urn:microsoft.com/office/officeart/2005/8/layout/vList2"/>
    <dgm:cxn modelId="{205113AD-DDD0-40CD-9274-9F8BC449C43C}" type="presOf" srcId="{DF6BAB7B-012B-4CEE-ACF0-4F43CD2FC0EF}" destId="{3A699793-6376-40AC-87A6-FE5E20DF0650}" srcOrd="0" destOrd="0" presId="urn:microsoft.com/office/officeart/2005/8/layout/vList2"/>
    <dgm:cxn modelId="{4A44C1E2-71DB-4C96-B500-F7FB0F5727AA}" srcId="{3332822E-DB3E-45A1-AC83-B7306B2F561D}" destId="{F9D55FAF-AD38-4B87-B4F1-0C6120E146F4}" srcOrd="1" destOrd="0" parTransId="{11F00E57-21B0-4BF3-904A-CABFFF8CD956}" sibTransId="{E7315183-7070-442B-B88E-C7FCBBCF3CFD}"/>
    <dgm:cxn modelId="{17258307-AFF4-40CD-A28D-657367E67401}" type="presParOf" srcId="{45198615-4B19-467E-A44A-10D96342CF76}" destId="{3A699793-6376-40AC-87A6-FE5E20DF0650}" srcOrd="0" destOrd="0" presId="urn:microsoft.com/office/officeart/2005/8/layout/vList2"/>
    <dgm:cxn modelId="{00CAEEC1-110C-4839-83ED-3DAFC9813133}" type="presParOf" srcId="{45198615-4B19-467E-A44A-10D96342CF76}" destId="{3DCF953F-DA03-41E8-83C1-B1774E016327}" srcOrd="1" destOrd="0" presId="urn:microsoft.com/office/officeart/2005/8/layout/vList2"/>
    <dgm:cxn modelId="{09F20269-9970-4799-8855-FCDF7135501C}" type="presParOf" srcId="{45198615-4B19-467E-A44A-10D96342CF76}" destId="{07A01067-D90D-4630-82BB-210D892A2AA5}" srcOrd="2" destOrd="0" presId="urn:microsoft.com/office/officeart/2005/8/layout/vList2"/>
    <dgm:cxn modelId="{1CB87187-641E-412C-9F9A-6517E848BA50}" type="presParOf" srcId="{45198615-4B19-467E-A44A-10D96342CF76}" destId="{B0D63A7F-8054-4CE0-B706-848BEF5FEB30}" srcOrd="3" destOrd="0" presId="urn:microsoft.com/office/officeart/2005/8/layout/vList2"/>
    <dgm:cxn modelId="{5057AB54-652A-4E7A-93C2-B2CFB4B44705}" type="presParOf" srcId="{45198615-4B19-467E-A44A-10D96342CF76}" destId="{7898FF51-6C27-4262-BFD1-71FF07EF177D}" srcOrd="4" destOrd="0" presId="urn:microsoft.com/office/officeart/2005/8/layout/vList2"/>
    <dgm:cxn modelId="{56D49E9C-54F6-4B7D-AB46-91DE9116736B}" type="presParOf" srcId="{45198615-4B19-467E-A44A-10D96342CF76}" destId="{9BDC463C-AD08-4E72-B335-214CC3128470}" srcOrd="5" destOrd="0" presId="urn:microsoft.com/office/officeart/2005/8/layout/vList2"/>
    <dgm:cxn modelId="{3B81486D-AA00-4723-AC83-0E4547D08A9A}" type="presParOf" srcId="{45198615-4B19-467E-A44A-10D96342CF76}" destId="{6C888107-4CE3-4F60-9417-0BAFD126877D}" srcOrd="6" destOrd="0" presId="urn:microsoft.com/office/officeart/2005/8/layout/vList2"/>
    <dgm:cxn modelId="{46ADE8FB-7C58-49D3-862D-2C5EDBBD3BA7}" type="presParOf" srcId="{45198615-4B19-467E-A44A-10D96342CF76}" destId="{3590007A-1D07-488D-A89B-AA7A001B18AD}" srcOrd="7" destOrd="0" presId="urn:microsoft.com/office/officeart/2005/8/layout/vList2"/>
    <dgm:cxn modelId="{FEE4BBFA-0EFE-497B-B029-299EE01EEAAC}" type="presParOf" srcId="{45198615-4B19-467E-A44A-10D96342CF76}" destId="{4B5A1D12-5935-46D5-8A8B-1CFBEC2CB85D}" srcOrd="8" destOrd="0" presId="urn:microsoft.com/office/officeart/2005/8/layout/vList2"/>
    <dgm:cxn modelId="{AE93EC98-7200-45CE-8C78-40BE37D5B125}" type="presParOf" srcId="{45198615-4B19-467E-A44A-10D96342CF76}" destId="{E6C1D3A1-720A-4FE1-8440-578F0D204E3E}" srcOrd="9" destOrd="0" presId="urn:microsoft.com/office/officeart/2005/8/layout/vList2"/>
    <dgm:cxn modelId="{565F4C77-1AC8-457A-A28B-CF47AFB365BE}" type="presParOf" srcId="{45198615-4B19-467E-A44A-10D96342CF76}" destId="{A7460521-B7A7-4BF2-A4E6-140B224AC93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xmlns="" id="{E24F2345-EC98-4DA1-BEDE-E955624755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CC33E638-B8D4-466B-AD53-47551EDA16C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CF50376-A4FE-4534-ADA7-E25FA54A2014}" type="datetime1">
              <a:rPr lang="pt-BR" smtClean="0"/>
              <a:t>24/05/2022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C2889FA8-6777-4B9D-A1A9-C7DBF5FEA9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404C72C3-43D9-4379-9293-03F53C8488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A9E2DD4-2E30-4434-A427-2EC5049107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0373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8FF7F25-1C4C-40B1-9C23-0FD2E8CEE1ED}" type="datetime1">
              <a:rPr lang="pt-BR" noProof="0" smtClean="0"/>
              <a:t>24/05/2022</a:t>
            </a:fld>
            <a:endParaRPr lang="pt-BR" noProof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68375C1-7C5C-42A2-80F2-05631BB3764E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5725545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68375C1-7C5C-42A2-80F2-05631BB3764E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174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68375C1-7C5C-42A2-80F2-05631BB3764E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3736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68375C1-7C5C-42A2-80F2-05631BB3764E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37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68375C1-7C5C-42A2-80F2-05631BB3764E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3772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68375C1-7C5C-42A2-80F2-05631BB3764E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0032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68375C1-7C5C-42A2-80F2-05631BB3764E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9822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68375C1-7C5C-42A2-80F2-05631BB3764E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3736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68375C1-7C5C-42A2-80F2-05631BB3764E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3438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Imagem 9">
            <a:extLst>
              <a:ext uri="{FF2B5EF4-FFF2-40B4-BE49-F238E27FC236}">
                <a16:creationId xmlns:a16="http://schemas.microsoft.com/office/drawing/2014/main" xmlns="" id="{16977C32-6781-4E43-B083-CC319C1A2BE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786563"/>
          </a:xfrm>
          <a:solidFill>
            <a:schemeClr val="tx1">
              <a:lumMod val="75000"/>
              <a:lumOff val="25000"/>
            </a:schemeClr>
          </a:solidFill>
        </p:spPr>
        <p:txBody>
          <a:bodyPr rIns="1044000" rtlCol="0" anchor="ctr"/>
          <a:lstStyle>
            <a:lvl1pPr marL="0" indent="0" algn="r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BR" noProof="0"/>
              <a:t>Inserir ou arrastar e soltar sua foto aqui 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DC433A2F-8949-4AAC-AE96-175254493AF4}"/>
              </a:ext>
            </a:extLst>
          </p:cNvPr>
          <p:cNvSpPr/>
          <p:nvPr userDrawn="1"/>
        </p:nvSpPr>
        <p:spPr>
          <a:xfrm>
            <a:off x="0" y="0"/>
            <a:ext cx="6336000" cy="6786563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745B1DD-2DBA-49BF-BF09-5B70713A4C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2377000"/>
            <a:ext cx="5472000" cy="2387600"/>
          </a:xfrm>
        </p:spPr>
        <p:txBody>
          <a:bodyPr rtlCol="0" anchor="b"/>
          <a:lstStyle>
            <a:lvl1pPr algn="l">
              <a:defRPr sz="4200" spc="-3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C7A60831-AA5D-4359-AACC-37D7271F2BF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2000" y="4962525"/>
            <a:ext cx="5472000" cy="1219200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de subtítulo Mestre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EA8EA9D3-63E1-4170-B9FF-2F1AF08CCA45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B6AE9C85-4EEF-40CA-AA18-4DC9F703F4FD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937700007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úmeros Grandes, Opçã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ço Reservado para Conteúdo 2">
            <a:extLst>
              <a:ext uri="{FF2B5EF4-FFF2-40B4-BE49-F238E27FC236}">
                <a16:creationId xmlns:a16="http://schemas.microsoft.com/office/drawing/2014/main" xmlns="" id="{C4908609-0EC4-4718-AC46-A50BB2DA333E}"/>
              </a:ext>
            </a:extLst>
          </p:cNvPr>
          <p:cNvSpPr>
            <a:spLocks noGrp="1"/>
          </p:cNvSpPr>
          <p:nvPr>
            <p:ph sz="half" idx="29" hasCustomPrompt="1"/>
          </p:nvPr>
        </p:nvSpPr>
        <p:spPr>
          <a:xfrm>
            <a:off x="1790100" y="2701131"/>
            <a:ext cx="4113900" cy="2828138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5" name="Espaço reservado para conteúdo 3">
            <a:extLst>
              <a:ext uri="{FF2B5EF4-FFF2-40B4-BE49-F238E27FC236}">
                <a16:creationId xmlns:a16="http://schemas.microsoft.com/office/drawing/2014/main" xmlns="" id="{C61EBC7C-80CF-489F-86B3-5894908189E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658100" y="2701131"/>
            <a:ext cx="4113900" cy="2828138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do título Mestre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xmlns="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72000" y="6365363"/>
            <a:ext cx="420000" cy="421200"/>
          </a:xfrm>
          <a:prstGeom prst="rect">
            <a:avLst/>
          </a:prstGeom>
        </p:spPr>
        <p:txBody>
          <a:bodyPr rtlCol="0"/>
          <a:lstStyle/>
          <a:p>
            <a:pPr rtl="0"/>
            <a:fld id="{4B73C415-D670-4716-A5EC-CC4D52CA2BAC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11" name="Espaço Reservado para Texto 3">
            <a:extLst>
              <a:ext uri="{FF2B5EF4-FFF2-40B4-BE49-F238E27FC236}">
                <a16:creationId xmlns:a16="http://schemas.microsoft.com/office/drawing/2014/main" xmlns="" id="{CF5069B8-93E6-456E-B02B-1FD5F3B8D7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793079" y="1728000"/>
            <a:ext cx="4122920" cy="735800"/>
          </a:xfrm>
          <a:noFill/>
        </p:spPr>
        <p:txBody>
          <a:bodyPr rtlCol="0" anchor="t"/>
          <a:lstStyle>
            <a:lvl1pPr marL="0" indent="0" algn="l">
              <a:buNone/>
              <a:defRPr sz="54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noProof="0"/>
              <a:t>1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867F0EAC-0FF4-447C-8EE4-2B107165DF3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655762" y="1722438"/>
            <a:ext cx="4104437" cy="735749"/>
          </a:xfrm>
        </p:spPr>
        <p:txBody>
          <a:bodyPr rtlCol="0" anchor="t"/>
          <a:lstStyle>
            <a:lvl1pPr marL="0" indent="0">
              <a:buNone/>
              <a:defRPr sz="54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pt-BR" noProof="0"/>
              <a:t>2</a:t>
            </a:r>
          </a:p>
        </p:txBody>
      </p:sp>
      <p:sp>
        <p:nvSpPr>
          <p:cNvPr id="16" name="Espaço Reservado para Texto 5">
            <a:extLst>
              <a:ext uri="{FF2B5EF4-FFF2-40B4-BE49-F238E27FC236}">
                <a16:creationId xmlns:a16="http://schemas.microsoft.com/office/drawing/2014/main" xmlns="" id="{DED90C13-8D49-4652-B68A-A0B5084BB4D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noProof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417595950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úmeros Grandes, Opçã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3">
            <a:extLst>
              <a:ext uri="{FF2B5EF4-FFF2-40B4-BE49-F238E27FC236}">
                <a16:creationId xmlns:a16="http://schemas.microsoft.com/office/drawing/2014/main" xmlns="" id="{CF5069B8-93E6-456E-B02B-1FD5F3B8D7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0706" y="1593150"/>
            <a:ext cx="4348065" cy="4348065"/>
          </a:xfrm>
          <a:prstGeom prst="ellipse">
            <a:avLst/>
          </a:prstGeom>
          <a:solidFill>
            <a:schemeClr val="tx1">
              <a:alpha val="10000"/>
            </a:schemeClr>
          </a:solidFill>
        </p:spPr>
        <p:txBody>
          <a:bodyPr rtlCol="0"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noProof="0"/>
              <a:t>Cabeçalho da Seção</a:t>
            </a:r>
          </a:p>
        </p:txBody>
      </p:sp>
      <p:sp>
        <p:nvSpPr>
          <p:cNvPr id="12" name="Espaço Reservado para Texto 9">
            <a:extLst>
              <a:ext uri="{FF2B5EF4-FFF2-40B4-BE49-F238E27FC236}">
                <a16:creationId xmlns:a16="http://schemas.microsoft.com/office/drawing/2014/main" xmlns="" id="{C15F42E2-EE95-4479-80E9-94A75E9D6E9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9330" y="1767887"/>
            <a:ext cx="3998591" cy="3998591"/>
          </a:xfrm>
          <a:prstGeom prst="ellipse">
            <a:avLst/>
          </a:prstGeom>
          <a:solidFill>
            <a:schemeClr val="tx1">
              <a:alpha val="10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 rtl="0"/>
            <a:r>
              <a:rPr lang="pt-BR" noProof="0"/>
              <a:t>Cabeçalho da Seção</a:t>
            </a:r>
          </a:p>
        </p:txBody>
      </p:sp>
      <p:sp>
        <p:nvSpPr>
          <p:cNvPr id="9" name="Espaço Reservado para Texto 9">
            <a:extLst>
              <a:ext uri="{FF2B5EF4-FFF2-40B4-BE49-F238E27FC236}">
                <a16:creationId xmlns:a16="http://schemas.microsoft.com/office/drawing/2014/main" xmlns="" id="{4059823C-F505-4D2A-854E-5144BD58A76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38481" y="2207063"/>
            <a:ext cx="3120238" cy="3120238"/>
          </a:xfrm>
          <a:prstGeom prst="ellipse">
            <a:avLst/>
          </a:prstGeom>
          <a:solidFill>
            <a:schemeClr val="tx1">
              <a:alpha val="10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 rtl="0"/>
            <a:r>
              <a:rPr lang="pt-BR" noProof="0"/>
              <a:t>Cabeçalho da Seção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do título Mestre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xmlns="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72000" y="6365363"/>
            <a:ext cx="420000" cy="421200"/>
          </a:xfrm>
          <a:prstGeom prst="rect">
            <a:avLst/>
          </a:prstGeom>
        </p:spPr>
        <p:txBody>
          <a:bodyPr rtlCol="0"/>
          <a:lstStyle/>
          <a:p>
            <a:pPr rtl="0"/>
            <a:fld id="{4B73C415-D670-4716-A5EC-CC4D52CA2BAC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10" name="Espaço Reservado para Texto 3">
            <a:extLst>
              <a:ext uri="{FF2B5EF4-FFF2-40B4-BE49-F238E27FC236}">
                <a16:creationId xmlns:a16="http://schemas.microsoft.com/office/drawing/2014/main" xmlns="" id="{B30FA196-A035-4908-BA51-B769293255A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658929" y="2205688"/>
            <a:ext cx="2811618" cy="1440000"/>
          </a:xfrm>
          <a:prstGeom prst="rect">
            <a:avLst/>
          </a:prstGeom>
          <a:noFill/>
        </p:spPr>
        <p:txBody>
          <a:bodyPr rtlCol="0"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noProof="0"/>
              <a:t>1</a:t>
            </a:r>
          </a:p>
        </p:txBody>
      </p:sp>
      <p:sp>
        <p:nvSpPr>
          <p:cNvPr id="13" name="Espaço Reservado para Texto 9">
            <a:extLst>
              <a:ext uri="{FF2B5EF4-FFF2-40B4-BE49-F238E27FC236}">
                <a16:creationId xmlns:a16="http://schemas.microsoft.com/office/drawing/2014/main" xmlns="" id="{38F1EEC3-A74E-4124-95F3-D8A27EA3DDF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32816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266700" lvl="0" indent="-266700" algn="ctr" rtl="0"/>
            <a:r>
              <a:rPr lang="pt-BR" noProof="0"/>
              <a:t>2</a:t>
            </a:r>
          </a:p>
        </p:txBody>
      </p:sp>
      <p:sp>
        <p:nvSpPr>
          <p:cNvPr id="14" name="Espaço Reservado para Texto 9">
            <a:extLst>
              <a:ext uri="{FF2B5EF4-FFF2-40B4-BE49-F238E27FC236}">
                <a16:creationId xmlns:a16="http://schemas.microsoft.com/office/drawing/2014/main" xmlns="" id="{744F95B1-3E5D-46C4-846F-01E3035D1A7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547101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266700" lvl="0" indent="-266700" algn="ctr" rtl="0"/>
            <a:r>
              <a:rPr lang="pt-BR" noProof="0"/>
              <a:t>3</a:t>
            </a:r>
          </a:p>
        </p:txBody>
      </p:sp>
      <p:sp>
        <p:nvSpPr>
          <p:cNvPr id="16" name="Espaço Reservado para Conteúdo 3">
            <a:extLst>
              <a:ext uri="{FF2B5EF4-FFF2-40B4-BE49-F238E27FC236}">
                <a16:creationId xmlns:a16="http://schemas.microsoft.com/office/drawing/2014/main" xmlns="" id="{39CDA933-12B5-44CD-BD16-C9589DE755E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074738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da Seção</a:t>
            </a:r>
          </a:p>
        </p:txBody>
      </p:sp>
      <p:sp>
        <p:nvSpPr>
          <p:cNvPr id="17" name="Espaço Reservado para Texto 5">
            <a:extLst>
              <a:ext uri="{FF2B5EF4-FFF2-40B4-BE49-F238E27FC236}">
                <a16:creationId xmlns:a16="http://schemas.microsoft.com/office/drawing/2014/main" xmlns="" id="{9751FCE0-5FA8-4E25-A4E7-8B2901F694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48625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da Seção</a:t>
            </a:r>
          </a:p>
        </p:txBody>
      </p:sp>
      <p:sp>
        <p:nvSpPr>
          <p:cNvPr id="18" name="Espaço Reservado para Texto 9">
            <a:extLst>
              <a:ext uri="{FF2B5EF4-FFF2-40B4-BE49-F238E27FC236}">
                <a16:creationId xmlns:a16="http://schemas.microsoft.com/office/drawing/2014/main" xmlns="" id="{0D97BC04-5B6C-4CFD-8184-7637C9A8F8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08600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da seção</a:t>
            </a:r>
          </a:p>
        </p:txBody>
      </p:sp>
      <p:sp>
        <p:nvSpPr>
          <p:cNvPr id="22" name="Espaço Reservado para Texto 5">
            <a:extLst>
              <a:ext uri="{FF2B5EF4-FFF2-40B4-BE49-F238E27FC236}">
                <a16:creationId xmlns:a16="http://schemas.microsoft.com/office/drawing/2014/main" xmlns="" id="{E7A8CB18-EF35-4644-9DDB-02D8B65EA55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noProof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3897170746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paço no Merc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>
            <a:extLst>
              <a:ext uri="{FF2B5EF4-FFF2-40B4-BE49-F238E27FC236}">
                <a16:creationId xmlns:a16="http://schemas.microsoft.com/office/drawing/2014/main" xmlns="" id="{2436FA5D-088F-4BDE-ABD2-A640A8610900}"/>
              </a:ext>
            </a:extLst>
          </p:cNvPr>
          <p:cNvCxnSpPr/>
          <p:nvPr userDrawn="1"/>
        </p:nvCxnSpPr>
        <p:spPr>
          <a:xfrm>
            <a:off x="6096000" y="1319756"/>
            <a:ext cx="0" cy="46101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EF5211B-014A-4E6E-98C7-FDAF785531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xmlns="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72000" y="6365363"/>
            <a:ext cx="420000" cy="421200"/>
          </a:xfrm>
          <a:prstGeom prst="rect">
            <a:avLst/>
          </a:prstGeom>
        </p:spPr>
        <p:txBody>
          <a:bodyPr rtlCol="0"/>
          <a:lstStyle/>
          <a:p>
            <a:pPr rtl="0"/>
            <a:fld id="{4B73C415-D670-4716-A5EC-CC4D52CA2BAC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xmlns="" id="{0C2BCB80-6997-4274-AAFE-65C2CCFFFD10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0" y="3624806"/>
            <a:ext cx="1134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ço Reservado para Texto 5">
            <a:extLst>
              <a:ext uri="{FF2B5EF4-FFF2-40B4-BE49-F238E27FC236}">
                <a16:creationId xmlns:a16="http://schemas.microsoft.com/office/drawing/2014/main" xmlns="" id="{9A1FC84B-8A06-4879-86ED-47E43AAC98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2000" y="951013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Título do quadrante</a:t>
            </a:r>
          </a:p>
        </p:txBody>
      </p:sp>
      <p:sp>
        <p:nvSpPr>
          <p:cNvPr id="12" name="Espaço Reservado para Texto 5">
            <a:extLst>
              <a:ext uri="{FF2B5EF4-FFF2-40B4-BE49-F238E27FC236}">
                <a16:creationId xmlns:a16="http://schemas.microsoft.com/office/drawing/2014/main" xmlns="" id="{4B975678-3DFA-4D26-9CF6-01294F7259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06000" y="6046600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Título do quadrante</a:t>
            </a:r>
          </a:p>
        </p:txBody>
      </p:sp>
      <p:sp>
        <p:nvSpPr>
          <p:cNvPr id="13" name="Espaço Reservado para Texto 5">
            <a:extLst>
              <a:ext uri="{FF2B5EF4-FFF2-40B4-BE49-F238E27FC236}">
                <a16:creationId xmlns:a16="http://schemas.microsoft.com/office/drawing/2014/main" xmlns="" id="{8B55997C-0304-482F-A7C3-8E50C8ED55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3260393"/>
            <a:ext cx="1980000" cy="252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Título do quadrante</a:t>
            </a:r>
          </a:p>
        </p:txBody>
      </p:sp>
      <p:sp>
        <p:nvSpPr>
          <p:cNvPr id="14" name="Espaço Reservado para Texto 5">
            <a:extLst>
              <a:ext uri="{FF2B5EF4-FFF2-40B4-BE49-F238E27FC236}">
                <a16:creationId xmlns:a16="http://schemas.microsoft.com/office/drawing/2014/main" xmlns="" id="{E26AB0A6-DA7A-4EA3-9528-68FDBA8BF3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92001" y="3260393"/>
            <a:ext cx="1980000" cy="252000"/>
          </a:xfr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Título do quadrante</a:t>
            </a:r>
          </a:p>
        </p:txBody>
      </p:sp>
    </p:spTree>
    <p:extLst>
      <p:ext uri="{BB962C8B-B14F-4D97-AF65-F5344CB8AC3E}">
        <p14:creationId xmlns:p14="http://schemas.microsoft.com/office/powerpoint/2010/main" val="966920480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xmlns="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72000" y="6365363"/>
            <a:ext cx="420000" cy="421200"/>
          </a:xfrm>
          <a:prstGeom prst="rect">
            <a:avLst/>
          </a:prstGeom>
        </p:spPr>
        <p:txBody>
          <a:bodyPr rtlCol="0"/>
          <a:lstStyle/>
          <a:p>
            <a:pPr rtl="0"/>
            <a:fld id="{4B73C415-D670-4716-A5EC-CC4D52CA2BAC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50211121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AE51FED-0A73-4769-96A2-4C362E5D9D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E455B16D-31A1-4D28-ADC4-0BDEF4E07DF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728000"/>
            <a:ext cx="5472000" cy="4351338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AC4D4C6E-0D63-44CE-B0B4-BAA8F101EAF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00000" y="1728000"/>
            <a:ext cx="5472000" cy="4351338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43C0B96F-9D35-4001-9F9C-1A7004D61F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xmlns="" id="{A1C915CA-DB91-4B68-8DB8-2745ADA585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72000" y="6365363"/>
            <a:ext cx="420000" cy="421200"/>
          </a:xfrm>
          <a:prstGeom prst="rect">
            <a:avLst/>
          </a:prstGeom>
        </p:spPr>
        <p:txBody>
          <a:bodyPr rtlCol="0"/>
          <a:lstStyle/>
          <a:p>
            <a:pPr rtl="0"/>
            <a:fld id="{4B73C415-D670-4716-A5EC-CC4D52CA2BAC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050061805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D615908-D8D7-48AF-8B8F-21B88B87DD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60B617A5-FA6C-44C9-ABCB-DCA5D4615EC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2210852"/>
            <a:ext cx="5472000" cy="3868486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0A122ACD-5C8B-4CDA-89C5-565C88865B5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00000" y="2210852"/>
            <a:ext cx="5472000" cy="3868486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0" name="Espaço Reservado para Rodapé 9">
            <a:extLst>
              <a:ext uri="{FF2B5EF4-FFF2-40B4-BE49-F238E27FC236}">
                <a16:creationId xmlns:a16="http://schemas.microsoft.com/office/drawing/2014/main" xmlns="" id="{43614A35-31E3-40DA-85DD-07B2076907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11" name="Espaço reservado para o número do slide 10">
            <a:extLst>
              <a:ext uri="{FF2B5EF4-FFF2-40B4-BE49-F238E27FC236}">
                <a16:creationId xmlns:a16="http://schemas.microsoft.com/office/drawing/2014/main" xmlns="" id="{B171800C-9F25-4694-879B-16A1F7BBAA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72000" y="6365363"/>
            <a:ext cx="420000" cy="421200"/>
          </a:xfrm>
          <a:prstGeom prst="rect">
            <a:avLst/>
          </a:prstGeom>
        </p:spPr>
        <p:txBody>
          <a:bodyPr rtlCol="0"/>
          <a:lstStyle/>
          <a:p>
            <a:pPr rtl="0"/>
            <a:fld id="{4B73C415-D670-4716-A5EC-CC4D52CA2BAC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cxnSp>
        <p:nvCxnSpPr>
          <p:cNvPr id="12" name="Conector Reto 11" title="Linha Divisória">
            <a:extLst>
              <a:ext uri="{FF2B5EF4-FFF2-40B4-BE49-F238E27FC236}">
                <a16:creationId xmlns:a16="http://schemas.microsoft.com/office/drawing/2014/main" xmlns="" id="{03063CBE-E62B-44CB-9B45-D39B595FE2AF}"/>
              </a:ext>
            </a:extLst>
          </p:cNvPr>
          <p:cNvCxnSpPr>
            <a:cxnSpLocks/>
          </p:cNvCxnSpPr>
          <p:nvPr userDrawn="1"/>
        </p:nvCxnSpPr>
        <p:spPr>
          <a:xfrm>
            <a:off x="449349" y="2159999"/>
            <a:ext cx="42141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 title="Linha Divisória">
            <a:extLst>
              <a:ext uri="{FF2B5EF4-FFF2-40B4-BE49-F238E27FC236}">
                <a16:creationId xmlns:a16="http://schemas.microsoft.com/office/drawing/2014/main" xmlns="" id="{0EA58CA1-D7A1-4089-B687-193C35202523}"/>
              </a:ext>
            </a:extLst>
          </p:cNvPr>
          <p:cNvCxnSpPr>
            <a:cxnSpLocks/>
          </p:cNvCxnSpPr>
          <p:nvPr userDrawn="1"/>
        </p:nvCxnSpPr>
        <p:spPr>
          <a:xfrm>
            <a:off x="6312700" y="2159999"/>
            <a:ext cx="42141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ço Reservado para Texto 2">
            <a:extLst>
              <a:ext uri="{FF2B5EF4-FFF2-40B4-BE49-F238E27FC236}">
                <a16:creationId xmlns:a16="http://schemas.microsoft.com/office/drawing/2014/main" xmlns="" id="{A1844C96-F6D4-4E32-8A11-B1815109D2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654025"/>
            <a:ext cx="5472000" cy="455122"/>
          </a:xfrm>
        </p:spPr>
        <p:txBody>
          <a:bodyPr rtlCol="0" anchor="b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15" name="Espaço Reservado para Texto 4">
            <a:extLst>
              <a:ext uri="{FF2B5EF4-FFF2-40B4-BE49-F238E27FC236}">
                <a16:creationId xmlns:a16="http://schemas.microsoft.com/office/drawing/2014/main" xmlns="" id="{EA0BCCC6-F846-426B-B421-41B835224F4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12700" y="1654025"/>
            <a:ext cx="5459300" cy="455122"/>
          </a:xfrm>
        </p:spPr>
        <p:txBody>
          <a:bodyPr rtlCol="0" anchor="b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553097730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nas Demarcada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xmlns="" id="{FF5B2679-5029-4692-A1C7-099E7A58362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xmlns="" id="{1B5AA133-C824-4B4A-96F4-D48A58E222D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30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xmlns="" id="{388A40C4-1887-4DBA-90FF-4CF89932DA5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17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pt-BR" noProof="0"/>
              <a:t>Clique para editar o estilo do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728000"/>
            <a:ext cx="3600000" cy="72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1"/>
            </a:solidFill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/>
              <a:t>Título da seção 1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xmlns="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72000" y="6365363"/>
            <a:ext cx="420000" cy="421200"/>
          </a:xfrm>
          <a:prstGeom prst="rect">
            <a:avLst/>
          </a:prstGeom>
        </p:spPr>
        <p:txBody>
          <a:bodyPr rtlCol="0"/>
          <a:lstStyle/>
          <a:p>
            <a:pPr rtl="0"/>
            <a:fld id="{4B73C415-D670-4716-A5EC-CC4D52CA2BAC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xmlns="" id="{43CF4B74-3202-48D6-B573-AA3882B039F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302000" y="1728000"/>
            <a:ext cx="3600000" cy="72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2"/>
            </a:solidFill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/>
              <a:t>Título da seção 2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xmlns="" id="{0BA6D519-EE14-4D3E-B15F-70C4423A398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172000" y="1728000"/>
            <a:ext cx="3600000" cy="72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3"/>
            </a:solidFill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/>
              <a:t>Título da seção 3</a:t>
            </a:r>
          </a:p>
        </p:txBody>
      </p:sp>
      <p:sp>
        <p:nvSpPr>
          <p:cNvPr id="13" name="Espaço Reservado para Texto 5">
            <a:extLst>
              <a:ext uri="{FF2B5EF4-FFF2-40B4-BE49-F238E27FC236}">
                <a16:creationId xmlns:a16="http://schemas.microsoft.com/office/drawing/2014/main" xmlns="" id="{4DA29CFB-3C73-4618-B2D9-70E396D1EBA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noProof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1601538988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ha do tem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EF5211B-014A-4E6E-98C7-FDAF785531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xmlns="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72000" y="6365363"/>
            <a:ext cx="420000" cy="421200"/>
          </a:xfrm>
          <a:prstGeom prst="rect">
            <a:avLst/>
          </a:prstGeom>
        </p:spPr>
        <p:txBody>
          <a:bodyPr rtlCol="0"/>
          <a:lstStyle/>
          <a:p>
            <a:pPr rtl="0"/>
            <a:fld id="{4B73C415-D670-4716-A5EC-CC4D52CA2BAC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5" name="Espaço Reservado para Texto 5">
            <a:extLst>
              <a:ext uri="{FF2B5EF4-FFF2-40B4-BE49-F238E27FC236}">
                <a16:creationId xmlns:a16="http://schemas.microsoft.com/office/drawing/2014/main" xmlns="" id="{91612B32-057C-422E-8B4A-7B464DE04A7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noProof="0"/>
              <a:t>Subtítulo</a:t>
            </a:r>
          </a:p>
        </p:txBody>
      </p:sp>
      <p:cxnSp>
        <p:nvCxnSpPr>
          <p:cNvPr id="8" name="Conector de Seta em Linha Reta 7">
            <a:extLst>
              <a:ext uri="{FF2B5EF4-FFF2-40B4-BE49-F238E27FC236}">
                <a16:creationId xmlns:a16="http://schemas.microsoft.com/office/drawing/2014/main" xmlns="" id="{B66BE87F-A588-41BE-A251-8940FFF7BDB0}"/>
              </a:ext>
            </a:extLst>
          </p:cNvPr>
          <p:cNvCxnSpPr/>
          <p:nvPr userDrawn="1"/>
        </p:nvCxnSpPr>
        <p:spPr>
          <a:xfrm>
            <a:off x="431800" y="3866682"/>
            <a:ext cx="113395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exto 10">
            <a:extLst>
              <a:ext uri="{FF2B5EF4-FFF2-40B4-BE49-F238E27FC236}">
                <a16:creationId xmlns:a16="http://schemas.microsoft.com/office/drawing/2014/main" xmlns="" id="{EE87B275-BCEB-48C5-BD58-39E2B9AB906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29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Ano</a:t>
            </a:r>
          </a:p>
        </p:txBody>
      </p:sp>
      <p:sp>
        <p:nvSpPr>
          <p:cNvPr id="10" name="Espaço Reservado para Texto 10">
            <a:extLst>
              <a:ext uri="{FF2B5EF4-FFF2-40B4-BE49-F238E27FC236}">
                <a16:creationId xmlns:a16="http://schemas.microsoft.com/office/drawing/2014/main" xmlns="" id="{75FEF587-0930-42DA-AF85-54F9A14870D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xmlns="" id="{77B00876-F334-4F19-ACB9-5A52E300C62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xmlns="" id="{DC5160FB-C621-4014-AF15-7C31EBF9463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13" name="Espaço Reservado para Texto 10">
            <a:extLst>
              <a:ext uri="{FF2B5EF4-FFF2-40B4-BE49-F238E27FC236}">
                <a16:creationId xmlns:a16="http://schemas.microsoft.com/office/drawing/2014/main" xmlns="" id="{3D37E5E1-DD5A-4C77-849F-40C0D2AE3F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14" name="Espaço Reservado para Texto 10">
            <a:extLst>
              <a:ext uri="{FF2B5EF4-FFF2-40B4-BE49-F238E27FC236}">
                <a16:creationId xmlns:a16="http://schemas.microsoft.com/office/drawing/2014/main" xmlns="" id="{8164CA25-5B7F-4EDD-8B42-0D567DED179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771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Ano</a:t>
            </a:r>
          </a:p>
        </p:txBody>
      </p:sp>
      <p:sp>
        <p:nvSpPr>
          <p:cNvPr id="15" name="Espaço Reservado para Texto 10">
            <a:extLst>
              <a:ext uri="{FF2B5EF4-FFF2-40B4-BE49-F238E27FC236}">
                <a16:creationId xmlns:a16="http://schemas.microsoft.com/office/drawing/2014/main" xmlns="" id="{15876039-3F56-4587-900E-4FCE60BCA50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16" name="Espaço Reservado para Texto 10">
            <a:extLst>
              <a:ext uri="{FF2B5EF4-FFF2-40B4-BE49-F238E27FC236}">
                <a16:creationId xmlns:a16="http://schemas.microsoft.com/office/drawing/2014/main" xmlns="" id="{515FCEBD-9007-4B9D-AE69-7F8068A14B2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17" name="Espaço Reservado para Texto 10">
            <a:extLst>
              <a:ext uri="{FF2B5EF4-FFF2-40B4-BE49-F238E27FC236}">
                <a16:creationId xmlns:a16="http://schemas.microsoft.com/office/drawing/2014/main" xmlns="" id="{8856F7F9-97EB-4612-BB5C-DDB9D90C9CD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18" name="Espaço Reservado para Texto 10">
            <a:extLst>
              <a:ext uri="{FF2B5EF4-FFF2-40B4-BE49-F238E27FC236}">
                <a16:creationId xmlns:a16="http://schemas.microsoft.com/office/drawing/2014/main" xmlns="" id="{B0C577BC-AD44-4FF0-8F34-D7ABD44B100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19" name="Espaço Reservado para Texto 10">
            <a:extLst>
              <a:ext uri="{FF2B5EF4-FFF2-40B4-BE49-F238E27FC236}">
                <a16:creationId xmlns:a16="http://schemas.microsoft.com/office/drawing/2014/main" xmlns="" id="{12E19F39-39CE-43A3-912F-3D8656DA5E7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20" name="Espaço Reservado para Texto 10">
            <a:extLst>
              <a:ext uri="{FF2B5EF4-FFF2-40B4-BE49-F238E27FC236}">
                <a16:creationId xmlns:a16="http://schemas.microsoft.com/office/drawing/2014/main" xmlns="" id="{64F2C543-C785-4078-9811-96F28F1BF21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21" name="Espaço Reservado para Texto 10">
            <a:extLst>
              <a:ext uri="{FF2B5EF4-FFF2-40B4-BE49-F238E27FC236}">
                <a16:creationId xmlns:a16="http://schemas.microsoft.com/office/drawing/2014/main" xmlns="" id="{022F0FFE-8538-47C2-9227-B4DE41186CE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22" name="Espaço Reservado para Texto 10">
            <a:extLst>
              <a:ext uri="{FF2B5EF4-FFF2-40B4-BE49-F238E27FC236}">
                <a16:creationId xmlns:a16="http://schemas.microsoft.com/office/drawing/2014/main" xmlns="" id="{75D12B21-B498-4E00-B817-457BAED99A3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23" name="Espaço Reservado para Texto 10">
            <a:extLst>
              <a:ext uri="{FF2B5EF4-FFF2-40B4-BE49-F238E27FC236}">
                <a16:creationId xmlns:a16="http://schemas.microsoft.com/office/drawing/2014/main" xmlns="" id="{A60F8F4D-F654-4555-BC21-7137D98E027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24" name="Espaço Reservado para Texto 10">
            <a:extLst>
              <a:ext uri="{FF2B5EF4-FFF2-40B4-BE49-F238E27FC236}">
                <a16:creationId xmlns:a16="http://schemas.microsoft.com/office/drawing/2014/main" xmlns="" id="{0B633DEF-CDC6-4A75-A05B-0C875E2B8FF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25" name="Espaço Reservado para Texto 10">
            <a:extLst>
              <a:ext uri="{FF2B5EF4-FFF2-40B4-BE49-F238E27FC236}">
                <a16:creationId xmlns:a16="http://schemas.microsoft.com/office/drawing/2014/main" xmlns="" id="{23A67F56-440C-4AE2-B52E-F6ECF3E31F8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26" name="Espaço Reservado para Texto 10">
            <a:extLst>
              <a:ext uri="{FF2B5EF4-FFF2-40B4-BE49-F238E27FC236}">
                <a16:creationId xmlns:a16="http://schemas.microsoft.com/office/drawing/2014/main" xmlns="" id="{E8F5BF8F-8918-4E36-8AAF-45E994E46B2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27" name="Espaço Reservado para Texto 10">
            <a:extLst>
              <a:ext uri="{FF2B5EF4-FFF2-40B4-BE49-F238E27FC236}">
                <a16:creationId xmlns:a16="http://schemas.microsoft.com/office/drawing/2014/main" xmlns="" id="{1A2F56E4-C780-42A2-BA54-B1EAB7CA2197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28" name="Espaço Reservado para Texto 10">
            <a:extLst>
              <a:ext uri="{FF2B5EF4-FFF2-40B4-BE49-F238E27FC236}">
                <a16:creationId xmlns:a16="http://schemas.microsoft.com/office/drawing/2014/main" xmlns="" id="{7405E86B-3690-4EBE-8353-7ABE76F1081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29" name="Espaço Reservado para Texto 10">
            <a:extLst>
              <a:ext uri="{FF2B5EF4-FFF2-40B4-BE49-F238E27FC236}">
                <a16:creationId xmlns:a16="http://schemas.microsoft.com/office/drawing/2014/main" xmlns="" id="{DB54048B-A035-47F0-B54D-1B9676EE893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30" name="Espaço Reservado para Texto 10">
            <a:extLst>
              <a:ext uri="{FF2B5EF4-FFF2-40B4-BE49-F238E27FC236}">
                <a16:creationId xmlns:a16="http://schemas.microsoft.com/office/drawing/2014/main" xmlns="" id="{12F6976C-DDBF-4808-9B45-2C78E0FC6AA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31" name="Espaço Reservado para Texto 10">
            <a:extLst>
              <a:ext uri="{FF2B5EF4-FFF2-40B4-BE49-F238E27FC236}">
                <a16:creationId xmlns:a16="http://schemas.microsoft.com/office/drawing/2014/main" xmlns="" id="{66103D17-8EEC-45BF-B909-8F6DB8575A3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32" name="Espaço Reservado para Texto 10">
            <a:extLst>
              <a:ext uri="{FF2B5EF4-FFF2-40B4-BE49-F238E27FC236}">
                <a16:creationId xmlns:a16="http://schemas.microsoft.com/office/drawing/2014/main" xmlns="" id="{57F6EB7B-A4AE-4147-A94B-9C2860A158F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33" name="Espaço Reservado para Texto 10">
            <a:extLst>
              <a:ext uri="{FF2B5EF4-FFF2-40B4-BE49-F238E27FC236}">
                <a16:creationId xmlns:a16="http://schemas.microsoft.com/office/drawing/2014/main" xmlns="" id="{95673032-36DB-4772-82D8-46E21D810A56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34" name="Espaço Reservado para Texto 10">
            <a:extLst>
              <a:ext uri="{FF2B5EF4-FFF2-40B4-BE49-F238E27FC236}">
                <a16:creationId xmlns:a16="http://schemas.microsoft.com/office/drawing/2014/main" xmlns="" id="{CDE9935C-FEBD-421A-A63B-8A87A2D4A4D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D242C672-1222-4C21-9E3D-F365D9665E1B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solidFill>
            <a:schemeClr val="bg1">
              <a:lumMod val="95000"/>
            </a:schemeClr>
          </a:solidFill>
        </p:spPr>
        <p:txBody>
          <a:bodyPr tIns="36000" rtlCol="0" anchor="t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t-BR" noProof="0"/>
              <a:t>Título do item</a:t>
            </a:r>
          </a:p>
        </p:txBody>
      </p:sp>
      <p:sp>
        <p:nvSpPr>
          <p:cNvPr id="37" name="Espaço Reservado para Texto 36">
            <a:extLst>
              <a:ext uri="{FF2B5EF4-FFF2-40B4-BE49-F238E27FC236}">
                <a16:creationId xmlns:a16="http://schemas.microsoft.com/office/drawing/2014/main" xmlns="" id="{2F97A7E3-509A-417D-9818-EDDA3B539E4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412717" y="2505005"/>
            <a:ext cx="1690417" cy="224670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Mês, Ano</a:t>
            </a:r>
          </a:p>
        </p:txBody>
      </p:sp>
    </p:spTree>
    <p:extLst>
      <p:ext uri="{BB962C8B-B14F-4D97-AF65-F5344CB8AC3E}">
        <p14:creationId xmlns:p14="http://schemas.microsoft.com/office/powerpoint/2010/main" val="529110738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mbros da Equip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do título Mestre</a:t>
            </a:r>
            <a:endParaRPr lang="pt-BR" altLang="zh-CN" noProof="0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xmlns="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pt-BR" noProof="0"/>
              <a:t>Adicionar um rodapé</a:t>
            </a:r>
            <a:endParaRPr lang="pt-BR" altLang="zh-CN" noProof="0"/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72000" y="6365363"/>
            <a:ext cx="420000" cy="421200"/>
          </a:xfrm>
          <a:prstGeom prst="rect">
            <a:avLst/>
          </a:prstGeom>
        </p:spPr>
        <p:txBody>
          <a:bodyPr rtlCol="0"/>
          <a:lstStyle/>
          <a:p>
            <a:pPr rtl="0"/>
            <a:fld id="{4B73C415-D670-4716-A5EC-CC4D52CA2BAC}" type="slidenum">
              <a:rPr lang="pt-BR" altLang="zh-CN" noProof="0" smtClean="0"/>
              <a:pPr rtl="0"/>
              <a:t>‹nº›</a:t>
            </a:fld>
            <a:endParaRPr lang="pt-BR" altLang="zh-CN" noProof="0"/>
          </a:p>
        </p:txBody>
      </p:sp>
      <p:sp>
        <p:nvSpPr>
          <p:cNvPr id="5" name="Espaço Reservado para Imagem 4">
            <a:extLst>
              <a:ext uri="{FF2B5EF4-FFF2-40B4-BE49-F238E27FC236}">
                <a16:creationId xmlns:a16="http://schemas.microsoft.com/office/drawing/2014/main" xmlns="" id="{8977821B-617D-47E4-AAA2-FADADD15EBC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1799" y="2319681"/>
            <a:ext cx="1352367" cy="1352367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/>
              <a:t>Inserir ou arrastar e soltar a imagem aqui</a:t>
            </a:r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xmlns="" id="{199551C8-D5B2-495A-97BB-0711CD8C67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4854" y="2485913"/>
            <a:ext cx="2124000" cy="701538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pt-BR" noProof="0"/>
              <a:t>Nome</a:t>
            </a:r>
            <a:endParaRPr lang="pt-BR" altLang="zh-CN" noProof="0"/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xmlns="" id="{53739758-B746-428A-A18B-3989DA89A8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74854" y="3904988"/>
            <a:ext cx="2124000" cy="180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Biografia curta</a:t>
            </a:r>
            <a:endParaRPr lang="pt-BR" altLang="zh-CN" noProof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xmlns="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noProof="0"/>
              <a:t>Subtítulo</a:t>
            </a:r>
            <a:endParaRPr lang="pt-BR" altLang="zh-CN" noProof="0"/>
          </a:p>
        </p:txBody>
      </p:sp>
      <p:sp>
        <p:nvSpPr>
          <p:cNvPr id="28" name="Espaço Reservado para Texto 8">
            <a:extLst>
              <a:ext uri="{FF2B5EF4-FFF2-40B4-BE49-F238E27FC236}">
                <a16:creationId xmlns:a16="http://schemas.microsoft.com/office/drawing/2014/main" xmlns="" id="{B502D142-31B4-4BFF-A18F-9FB36E0F400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974854" y="3461032"/>
            <a:ext cx="2124000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Título</a:t>
            </a:r>
            <a:endParaRPr lang="pt-BR" altLang="zh-CN" noProof="0"/>
          </a:p>
        </p:txBody>
      </p:sp>
      <p:sp>
        <p:nvSpPr>
          <p:cNvPr id="41" name="Espaço Reservado para Imagem 4">
            <a:extLst>
              <a:ext uri="{FF2B5EF4-FFF2-40B4-BE49-F238E27FC236}">
                <a16:creationId xmlns:a16="http://schemas.microsoft.com/office/drawing/2014/main" xmlns="" id="{ED382BE6-73A2-49C4-9284-7996310FE85F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268028" y="2319681"/>
            <a:ext cx="1352367" cy="1352367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/>
              <a:t>Inserir ou arrastar e soltar a imagem aqui</a:t>
            </a:r>
          </a:p>
        </p:txBody>
      </p:sp>
      <p:sp>
        <p:nvSpPr>
          <p:cNvPr id="42" name="Espaço Reservado para Texto 8">
            <a:extLst>
              <a:ext uri="{FF2B5EF4-FFF2-40B4-BE49-F238E27FC236}">
                <a16:creationId xmlns:a16="http://schemas.microsoft.com/office/drawing/2014/main" xmlns="" id="{5E81FDE4-AA9D-42F8-BEAF-C710A81DC8A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811083" y="2485913"/>
            <a:ext cx="2124000" cy="701538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pt-BR" noProof="0"/>
              <a:t>Nome</a:t>
            </a:r>
            <a:endParaRPr lang="pt-BR" altLang="zh-CN" noProof="0"/>
          </a:p>
        </p:txBody>
      </p:sp>
      <p:sp>
        <p:nvSpPr>
          <p:cNvPr id="43" name="Espaço Reservado para Texto 10">
            <a:extLst>
              <a:ext uri="{FF2B5EF4-FFF2-40B4-BE49-F238E27FC236}">
                <a16:creationId xmlns:a16="http://schemas.microsoft.com/office/drawing/2014/main" xmlns="" id="{9D6585E1-D051-4611-811C-C8101B0D2F0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811083" y="3904988"/>
            <a:ext cx="2124000" cy="180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Biografia curta</a:t>
            </a:r>
            <a:endParaRPr lang="pt-BR" altLang="zh-CN" noProof="0"/>
          </a:p>
        </p:txBody>
      </p:sp>
      <p:sp>
        <p:nvSpPr>
          <p:cNvPr id="44" name="Espaço Reservado para Texto 8">
            <a:extLst>
              <a:ext uri="{FF2B5EF4-FFF2-40B4-BE49-F238E27FC236}">
                <a16:creationId xmlns:a16="http://schemas.microsoft.com/office/drawing/2014/main" xmlns="" id="{6C195A32-24CC-4109-9C00-31757D0A0A3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811083" y="3461032"/>
            <a:ext cx="2124000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Título</a:t>
            </a:r>
            <a:endParaRPr lang="pt-BR" altLang="zh-CN" noProof="0"/>
          </a:p>
        </p:txBody>
      </p:sp>
      <p:sp>
        <p:nvSpPr>
          <p:cNvPr id="45" name="Espaço Reservado para Imagem 4">
            <a:extLst>
              <a:ext uri="{FF2B5EF4-FFF2-40B4-BE49-F238E27FC236}">
                <a16:creationId xmlns:a16="http://schemas.microsoft.com/office/drawing/2014/main" xmlns="" id="{B318C64F-C963-4A3C-BB8F-999A7F7F5F8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112825" y="2319681"/>
            <a:ext cx="1352367" cy="1352367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/>
              <a:t>Inserir ou arrastar e soltar a imagem aqui</a:t>
            </a:r>
          </a:p>
        </p:txBody>
      </p:sp>
      <p:sp>
        <p:nvSpPr>
          <p:cNvPr id="46" name="Espaço Reservado para Texto 8">
            <a:extLst>
              <a:ext uri="{FF2B5EF4-FFF2-40B4-BE49-F238E27FC236}">
                <a16:creationId xmlns:a16="http://schemas.microsoft.com/office/drawing/2014/main" xmlns="" id="{B8B9BC49-5937-4C0A-9AA6-7A7DA7F18CA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647313" y="2485913"/>
            <a:ext cx="2124000" cy="701538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pt-BR" noProof="0"/>
              <a:t>Nome</a:t>
            </a:r>
            <a:endParaRPr lang="pt-BR" altLang="zh-CN" noProof="0"/>
          </a:p>
        </p:txBody>
      </p:sp>
      <p:sp>
        <p:nvSpPr>
          <p:cNvPr id="47" name="Espaço Reservado para Texto 10">
            <a:extLst>
              <a:ext uri="{FF2B5EF4-FFF2-40B4-BE49-F238E27FC236}">
                <a16:creationId xmlns:a16="http://schemas.microsoft.com/office/drawing/2014/main" xmlns="" id="{8020B4D6-002F-4FA9-BF1D-FC56D9A06F2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647313" y="3904988"/>
            <a:ext cx="2124000" cy="180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Biografia Curta</a:t>
            </a:r>
            <a:endParaRPr lang="pt-BR" altLang="zh-CN" noProof="0"/>
          </a:p>
        </p:txBody>
      </p:sp>
      <p:sp>
        <p:nvSpPr>
          <p:cNvPr id="48" name="Espaço Reservado para Texto 8">
            <a:extLst>
              <a:ext uri="{FF2B5EF4-FFF2-40B4-BE49-F238E27FC236}">
                <a16:creationId xmlns:a16="http://schemas.microsoft.com/office/drawing/2014/main" xmlns="" id="{93C1946C-7118-4BF3-8EE8-B0944465F49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647313" y="3461032"/>
            <a:ext cx="2124000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Título</a:t>
            </a:r>
            <a:endParaRPr lang="pt-BR" altLang="zh-CN" noProof="0"/>
          </a:p>
        </p:txBody>
      </p:sp>
    </p:spTree>
    <p:extLst>
      <p:ext uri="{BB962C8B-B14F-4D97-AF65-F5344CB8AC3E}">
        <p14:creationId xmlns:p14="http://schemas.microsoft.com/office/powerpoint/2010/main" val="1638949303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mbros da Equip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pt-BR" noProof="0"/>
              <a:t>Clique para editar o estilo do título Mestre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xmlns="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72000" y="6365363"/>
            <a:ext cx="420000" cy="421200"/>
          </a:xfrm>
          <a:prstGeom prst="rect">
            <a:avLst/>
          </a:prstGeom>
        </p:spPr>
        <p:txBody>
          <a:bodyPr rtlCol="0"/>
          <a:lstStyle/>
          <a:p>
            <a:pPr rtl="0"/>
            <a:fld id="{4B73C415-D670-4716-A5EC-CC4D52CA2BAC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xmlns="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noProof="0"/>
              <a:t>Subtítulo</a:t>
            </a:r>
          </a:p>
        </p:txBody>
      </p:sp>
      <p:sp>
        <p:nvSpPr>
          <p:cNvPr id="49" name="Espaço Reservado para Texto 8">
            <a:extLst>
              <a:ext uri="{FF2B5EF4-FFF2-40B4-BE49-F238E27FC236}">
                <a16:creationId xmlns:a16="http://schemas.microsoft.com/office/drawing/2014/main" xmlns="" id="{305CEEFA-58BB-4AFA-AD31-BEE38B013E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4113808"/>
            <a:ext cx="1620000" cy="783544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pt-BR" noProof="0"/>
              <a:t>Nome completo</a:t>
            </a:r>
          </a:p>
        </p:txBody>
      </p:sp>
      <p:sp>
        <p:nvSpPr>
          <p:cNvPr id="50" name="Espaço Reservado para Texto 10">
            <a:extLst>
              <a:ext uri="{FF2B5EF4-FFF2-40B4-BE49-F238E27FC236}">
                <a16:creationId xmlns:a16="http://schemas.microsoft.com/office/drawing/2014/main" xmlns="" id="{BEEE40C3-341F-4063-8D33-B1328863FB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5258975"/>
            <a:ext cx="1620000" cy="72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51" name="Espaço Reservado para Texto 8">
            <a:extLst>
              <a:ext uri="{FF2B5EF4-FFF2-40B4-BE49-F238E27FC236}">
                <a16:creationId xmlns:a16="http://schemas.microsoft.com/office/drawing/2014/main" xmlns="" id="{D09CE291-B951-4300-9D67-154E4BB557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375703" y="4113808"/>
            <a:ext cx="1620000" cy="783544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pt-BR" noProof="0"/>
              <a:t>Nome completo</a:t>
            </a:r>
          </a:p>
        </p:txBody>
      </p:sp>
      <p:sp>
        <p:nvSpPr>
          <p:cNvPr id="52" name="Espaço Reservado para Texto 10">
            <a:extLst>
              <a:ext uri="{FF2B5EF4-FFF2-40B4-BE49-F238E27FC236}">
                <a16:creationId xmlns:a16="http://schemas.microsoft.com/office/drawing/2014/main" xmlns="" id="{0D3A393C-4D8C-49BC-934D-B57BE1B284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375703" y="5258975"/>
            <a:ext cx="1620000" cy="72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53" name="Espaço Reservado para Texto 8">
            <a:extLst>
              <a:ext uri="{FF2B5EF4-FFF2-40B4-BE49-F238E27FC236}">
                <a16:creationId xmlns:a16="http://schemas.microsoft.com/office/drawing/2014/main" xmlns="" id="{08906184-3520-4606-AF8B-59ECFFA6D7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19606" y="4113808"/>
            <a:ext cx="1620000" cy="783544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pt-BR" noProof="0"/>
              <a:t>Nome completo</a:t>
            </a:r>
          </a:p>
        </p:txBody>
      </p:sp>
      <p:sp>
        <p:nvSpPr>
          <p:cNvPr id="54" name="Espaço Reservado para Texto 10">
            <a:extLst>
              <a:ext uri="{FF2B5EF4-FFF2-40B4-BE49-F238E27FC236}">
                <a16:creationId xmlns:a16="http://schemas.microsoft.com/office/drawing/2014/main" xmlns="" id="{8A64BEB9-7FB0-4DF9-BFE9-62016E83E89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19606" y="5258975"/>
            <a:ext cx="1620000" cy="72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55" name="Espaço Reservado para Texto 8">
            <a:extLst>
              <a:ext uri="{FF2B5EF4-FFF2-40B4-BE49-F238E27FC236}">
                <a16:creationId xmlns:a16="http://schemas.microsoft.com/office/drawing/2014/main" xmlns="" id="{4CCC1C98-37FD-4404-8383-72ED535FE57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63509" y="4113808"/>
            <a:ext cx="1620000" cy="783544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pt-BR" noProof="0"/>
              <a:t>Nome completo</a:t>
            </a:r>
          </a:p>
        </p:txBody>
      </p:sp>
      <p:sp>
        <p:nvSpPr>
          <p:cNvPr id="56" name="Espaço Reservado para Texto 10">
            <a:extLst>
              <a:ext uri="{FF2B5EF4-FFF2-40B4-BE49-F238E27FC236}">
                <a16:creationId xmlns:a16="http://schemas.microsoft.com/office/drawing/2014/main" xmlns="" id="{B24BD1AE-AB0E-40FA-AEA8-8D687D84B56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63509" y="5258975"/>
            <a:ext cx="1620000" cy="72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57" name="Espaço Reservado para Texto 8">
            <a:extLst>
              <a:ext uri="{FF2B5EF4-FFF2-40B4-BE49-F238E27FC236}">
                <a16:creationId xmlns:a16="http://schemas.microsoft.com/office/drawing/2014/main" xmlns="" id="{CA2F0EA7-F3F7-443F-BA0D-4916B618C56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207412" y="4113808"/>
            <a:ext cx="1620000" cy="783544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pt-BR" noProof="0"/>
              <a:t>Nome completo</a:t>
            </a:r>
          </a:p>
        </p:txBody>
      </p:sp>
      <p:sp>
        <p:nvSpPr>
          <p:cNvPr id="58" name="Espaço Reservado para Texto 10">
            <a:extLst>
              <a:ext uri="{FF2B5EF4-FFF2-40B4-BE49-F238E27FC236}">
                <a16:creationId xmlns:a16="http://schemas.microsoft.com/office/drawing/2014/main" xmlns="" id="{2BB6E6C3-1F6A-41B6-8EE0-6FDCBA34413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207412" y="5258975"/>
            <a:ext cx="1620000" cy="72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16" name="Espaço Reservado para Imagem 15">
            <a:extLst>
              <a:ext uri="{FF2B5EF4-FFF2-40B4-BE49-F238E27FC236}">
                <a16:creationId xmlns:a16="http://schemas.microsoft.com/office/drawing/2014/main" xmlns="" id="{B2738624-9DAA-4152-9A77-80BBB71AD5F1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31800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/>
              <a:t>Clique no ícone para adicionar uma imagem</a:t>
            </a:r>
          </a:p>
        </p:txBody>
      </p:sp>
      <p:sp>
        <p:nvSpPr>
          <p:cNvPr id="59" name="Espaço Reservado para Imagem 15">
            <a:extLst>
              <a:ext uri="{FF2B5EF4-FFF2-40B4-BE49-F238E27FC236}">
                <a16:creationId xmlns:a16="http://schemas.microsoft.com/office/drawing/2014/main" xmlns="" id="{522AE46C-0845-4BB0-9861-06071BCF56F6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2375703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/>
              <a:t>Clique no ícone para adicionar uma imagem</a:t>
            </a:r>
          </a:p>
        </p:txBody>
      </p:sp>
      <p:sp>
        <p:nvSpPr>
          <p:cNvPr id="60" name="Espaço Reservado para Imagem 15">
            <a:extLst>
              <a:ext uri="{FF2B5EF4-FFF2-40B4-BE49-F238E27FC236}">
                <a16:creationId xmlns:a16="http://schemas.microsoft.com/office/drawing/2014/main" xmlns="" id="{D791A6AF-478F-443B-A785-F82A8DBA9F3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319606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/>
              <a:t>Clique no ícone para adicionar uma imagem</a:t>
            </a:r>
          </a:p>
        </p:txBody>
      </p:sp>
      <p:sp>
        <p:nvSpPr>
          <p:cNvPr id="61" name="Espaço Reservado para Imagem 15">
            <a:extLst>
              <a:ext uri="{FF2B5EF4-FFF2-40B4-BE49-F238E27FC236}">
                <a16:creationId xmlns:a16="http://schemas.microsoft.com/office/drawing/2014/main" xmlns="" id="{1A65AFE9-2875-44A5-BF13-6E8438892669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6263509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/>
              <a:t>Clique no ícone para adicionar uma imagem</a:t>
            </a:r>
          </a:p>
        </p:txBody>
      </p:sp>
      <p:sp>
        <p:nvSpPr>
          <p:cNvPr id="62" name="Espaço Reservado para Imagem 15">
            <a:extLst>
              <a:ext uri="{FF2B5EF4-FFF2-40B4-BE49-F238E27FC236}">
                <a16:creationId xmlns:a16="http://schemas.microsoft.com/office/drawing/2014/main" xmlns="" id="{069B9167-077F-4123-82C5-01EB62AFB3E6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8207412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/>
              <a:t>Clique no ícone para adicionar uma imagem</a:t>
            </a:r>
          </a:p>
        </p:txBody>
      </p:sp>
      <p:sp>
        <p:nvSpPr>
          <p:cNvPr id="21" name="Espaço Reservado para Texto 8">
            <a:extLst>
              <a:ext uri="{FF2B5EF4-FFF2-40B4-BE49-F238E27FC236}">
                <a16:creationId xmlns:a16="http://schemas.microsoft.com/office/drawing/2014/main" xmlns="" id="{F9EF21D5-1862-4F5B-86BF-B76AF2A72B3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151313" y="4113808"/>
            <a:ext cx="1620000" cy="783544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pt-BR" noProof="0"/>
              <a:t>Nome completo</a:t>
            </a:r>
          </a:p>
        </p:txBody>
      </p:sp>
      <p:sp>
        <p:nvSpPr>
          <p:cNvPr id="22" name="Espaço Reservado para Texto 10">
            <a:extLst>
              <a:ext uri="{FF2B5EF4-FFF2-40B4-BE49-F238E27FC236}">
                <a16:creationId xmlns:a16="http://schemas.microsoft.com/office/drawing/2014/main" xmlns="" id="{80EC8DA4-EC6B-4362-949F-968E973A545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0151313" y="5258975"/>
            <a:ext cx="1620000" cy="72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23" name="Espaço Reservado para Imagem 15">
            <a:extLst>
              <a:ext uri="{FF2B5EF4-FFF2-40B4-BE49-F238E27FC236}">
                <a16:creationId xmlns:a16="http://schemas.microsoft.com/office/drawing/2014/main" xmlns="" id="{FC64B5FD-0E87-4FAB-AFEA-D10DFED9F653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0151313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346205160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 com Image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Imagem 9">
            <a:extLst>
              <a:ext uri="{FF2B5EF4-FFF2-40B4-BE49-F238E27FC236}">
                <a16:creationId xmlns:a16="http://schemas.microsoft.com/office/drawing/2014/main" xmlns="" id="{8BA39708-26C4-4C58-AAF1-7DDBAAFACC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786563"/>
          </a:xfrm>
          <a:solidFill>
            <a:schemeClr val="tx1">
              <a:lumMod val="75000"/>
              <a:lumOff val="25000"/>
            </a:schemeClr>
          </a:solidFill>
        </p:spPr>
        <p:txBody>
          <a:bodyPr lIns="1044000" rIns="0" rtlCol="0" anchor="ctr"/>
          <a:lstStyle>
            <a:lvl1pPr marL="0" indent="0" algn="l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BR" noProof="0"/>
              <a:t>Inserir ou arrastar e soltar sua foto aqui 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129FEC1A-545F-4D58-B291-028B7D695567}"/>
              </a:ext>
            </a:extLst>
          </p:cNvPr>
          <p:cNvSpPr/>
          <p:nvPr userDrawn="1"/>
        </p:nvSpPr>
        <p:spPr>
          <a:xfrm>
            <a:off x="6336000" y="0"/>
            <a:ext cx="3979575" cy="67865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745B1DD-2DBA-49BF-BF09-5B70713A4C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9896" y="2377000"/>
            <a:ext cx="3571782" cy="2387600"/>
          </a:xfrm>
        </p:spPr>
        <p:txBody>
          <a:bodyPr rtlCol="0" anchor="b"/>
          <a:lstStyle>
            <a:lvl1pPr algn="l">
              <a:defRPr sz="3600" spc="-3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C7A60831-AA5D-4359-AACC-37D7271F2BF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39896" y="4962525"/>
            <a:ext cx="3571782" cy="1219200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de subtítulo Mestre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787B6BB1-24C3-48A6-913C-94F7EA8127A1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C1C9CBFF-5639-480A-82C7-50DAD54E2E48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001286175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EF5211B-014A-4E6E-98C7-FDAF785531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xmlns="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72000" y="6365363"/>
            <a:ext cx="420000" cy="421200"/>
          </a:xfrm>
          <a:prstGeom prst="rect">
            <a:avLst/>
          </a:prstGeom>
        </p:spPr>
        <p:txBody>
          <a:bodyPr rtlCol="0"/>
          <a:lstStyle/>
          <a:p>
            <a:pPr rtl="0"/>
            <a:fld id="{4B73C415-D670-4716-A5EC-CC4D52CA2BAC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5" name="Espaço Reservado para Texto 5">
            <a:extLst>
              <a:ext uri="{FF2B5EF4-FFF2-40B4-BE49-F238E27FC236}">
                <a16:creationId xmlns:a16="http://schemas.microsoft.com/office/drawing/2014/main" xmlns="" id="{91612B32-057C-422E-8B4A-7B464DE04A7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noProof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2434267410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do título Mestre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xmlns="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72000" y="6365363"/>
            <a:ext cx="420000" cy="421200"/>
          </a:xfrm>
          <a:prstGeom prst="rect">
            <a:avLst/>
          </a:prstGeom>
        </p:spPr>
        <p:txBody>
          <a:bodyPr rtlCol="0"/>
          <a:lstStyle/>
          <a:p>
            <a:pPr rtl="0"/>
            <a:fld id="{4B73C415-D670-4716-A5EC-CC4D52CA2BAC}" type="slidenum">
              <a:rPr lang="pt-BR" noProof="0" smtClean="0"/>
              <a:pPr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059284623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582A4E56-DEE9-4FB2-89FF-0F12DB08AD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xmlns="" id="{CA8525B7-4C8D-4482-98E3-A68789AAB0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72000" y="6365363"/>
            <a:ext cx="420000" cy="421200"/>
          </a:xfrm>
          <a:prstGeom prst="rect">
            <a:avLst/>
          </a:prstGeom>
        </p:spPr>
        <p:txBody>
          <a:bodyPr rtlCol="0"/>
          <a:lstStyle/>
          <a:p>
            <a:pPr rtl="0"/>
            <a:fld id="{4B73C415-D670-4716-A5EC-CC4D52CA2BAC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760238107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ço Reservado para Imagem 9">
            <a:extLst>
              <a:ext uri="{FF2B5EF4-FFF2-40B4-BE49-F238E27FC236}">
                <a16:creationId xmlns:a16="http://schemas.microsoft.com/office/drawing/2014/main" xmlns="" id="{FF978957-D101-43B4-A717-19B1820B4F1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786563"/>
          </a:xfrm>
          <a:solidFill>
            <a:schemeClr val="tx1">
              <a:lumMod val="75000"/>
              <a:lumOff val="25000"/>
            </a:schemeClr>
          </a:solidFill>
        </p:spPr>
        <p:txBody>
          <a:bodyPr lIns="1044000" rIns="0" rtlCol="0" anchor="ctr"/>
          <a:lstStyle>
            <a:lvl1pPr marL="0" indent="0" algn="l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BR" noProof="0"/>
              <a:t>Inserir ou arrastar e soltar sua foto aqui 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84DD3616-4E40-4CE5-88C8-2AF6E47D2086}"/>
              </a:ext>
            </a:extLst>
          </p:cNvPr>
          <p:cNvSpPr/>
          <p:nvPr userDrawn="1"/>
        </p:nvSpPr>
        <p:spPr>
          <a:xfrm>
            <a:off x="6336000" y="0"/>
            <a:ext cx="3979575" cy="67865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1EA3B184-0AF0-4DF5-B2BD-E6D1806BE1BF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B8FC9062-5711-4550-8470-F1324E804FFF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DC433A2F-8949-4AAC-AE96-175254493AF4}"/>
              </a:ext>
            </a:extLst>
          </p:cNvPr>
          <p:cNvSpPr/>
          <p:nvPr userDrawn="1"/>
        </p:nvSpPr>
        <p:spPr>
          <a:xfrm>
            <a:off x="6336000" y="0"/>
            <a:ext cx="3979575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745B1DD-2DBA-49BF-BF09-5B70713A4C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9896" y="2377000"/>
            <a:ext cx="3571782" cy="2387600"/>
          </a:xfrm>
        </p:spPr>
        <p:txBody>
          <a:bodyPr rtlCol="0" anchor="b"/>
          <a:lstStyle>
            <a:lvl1pPr algn="l">
              <a:defRPr sz="5400" spc="-3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Obrigado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C7A60831-AA5D-4359-AACC-37D7271F2BF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05624" y="5057775"/>
            <a:ext cx="3206053" cy="24765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Nome completo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99EABB85-2AAF-4939-BDF4-E3CF2F31B3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05625" y="5400675"/>
            <a:ext cx="3206750" cy="24765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/>
                </a:solidFill>
              </a:defRPr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ZA" sz="1600" dirty="0"/>
            </a:lvl5pPr>
          </a:lstStyle>
          <a:p>
            <a:pPr marL="266700" lvl="0" indent="-266700" rtl="0"/>
            <a:r>
              <a:rPr lang="pt-BR" noProof="0"/>
              <a:t>Número de Contato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xmlns="" id="{04E7DF27-55E9-4F17-91D3-29228A4020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05625" y="5751513"/>
            <a:ext cx="3206750" cy="24765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400" smtClean="0">
                <a:solidFill>
                  <a:schemeClr val="bg1"/>
                </a:solidFill>
              </a:defRPr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ZA" sz="1600"/>
            </a:lvl5pPr>
          </a:lstStyle>
          <a:p>
            <a:pPr marL="266700" lvl="0" indent="-266700" rtl="0"/>
            <a:r>
              <a:rPr lang="pt-BR" noProof="0"/>
              <a:t>Contato por Email ou Mídia Social</a:t>
            </a:r>
          </a:p>
        </p:txBody>
      </p:sp>
    </p:spTree>
    <p:extLst>
      <p:ext uri="{BB962C8B-B14F-4D97-AF65-F5344CB8AC3E}">
        <p14:creationId xmlns:p14="http://schemas.microsoft.com/office/powerpoint/2010/main" val="4100815357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alizações do Aplicativo Móv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la de um telefone celular&#10;&#10;Descrição gerada com confiança alta">
            <a:extLst>
              <a:ext uri="{FF2B5EF4-FFF2-40B4-BE49-F238E27FC236}">
                <a16:creationId xmlns:a16="http://schemas.microsoft.com/office/drawing/2014/main" xmlns="" id="{68055F11-596F-47BF-A832-A501EC346C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307" y="915497"/>
            <a:ext cx="4666142" cy="4684105"/>
          </a:xfrm>
          <a:prstGeom prst="rect">
            <a:avLst/>
          </a:prstGeom>
        </p:spPr>
      </p:pic>
      <p:pic>
        <p:nvPicPr>
          <p:cNvPr id="9" name="Imagem 8" descr="Tela de um telefone celular&#10;&#10;Descrição gerada com confiança alta">
            <a:extLst>
              <a:ext uri="{FF2B5EF4-FFF2-40B4-BE49-F238E27FC236}">
                <a16:creationId xmlns:a16="http://schemas.microsoft.com/office/drawing/2014/main" xmlns="" id="{80EBF765-2A5E-4BDA-B092-25691E4791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2929" y="915497"/>
            <a:ext cx="4666142" cy="4684105"/>
          </a:xfrm>
          <a:prstGeom prst="rect">
            <a:avLst/>
          </a:prstGeom>
        </p:spPr>
      </p:pic>
      <p:pic>
        <p:nvPicPr>
          <p:cNvPr id="10" name="Imagem 9" descr="Tela de um telefone celular&#10;&#10;Descrição gerada com confiança alta">
            <a:extLst>
              <a:ext uri="{FF2B5EF4-FFF2-40B4-BE49-F238E27FC236}">
                <a16:creationId xmlns:a16="http://schemas.microsoft.com/office/drawing/2014/main" xmlns="" id="{E97A6530-14B5-4A05-B7A3-7BA661FCD5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551" y="915497"/>
            <a:ext cx="4666142" cy="468410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EF5211B-014A-4E6E-98C7-FDAF785531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xmlns="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72000" y="6365363"/>
            <a:ext cx="420000" cy="421200"/>
          </a:xfrm>
          <a:prstGeom prst="rect">
            <a:avLst/>
          </a:prstGeom>
        </p:spPr>
        <p:txBody>
          <a:bodyPr rtlCol="0"/>
          <a:lstStyle/>
          <a:p>
            <a:pPr rtl="0"/>
            <a:fld id="{4B73C415-D670-4716-A5EC-CC4D52CA2BAC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11" name="Espaço Reservado para Conteúdo 3">
            <a:extLst>
              <a:ext uri="{FF2B5EF4-FFF2-40B4-BE49-F238E27FC236}">
                <a16:creationId xmlns:a16="http://schemas.microsoft.com/office/drawing/2014/main" xmlns="" id="{47EC9494-5A42-419D-AADF-96EF1EFD7B6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615505" y="5752808"/>
            <a:ext cx="1980000" cy="548945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Detalhes do Modelo</a:t>
            </a:r>
          </a:p>
        </p:txBody>
      </p:sp>
      <p:sp>
        <p:nvSpPr>
          <p:cNvPr id="12" name="Espaço Reservado para Texto 11">
            <a:extLst>
              <a:ext uri="{FF2B5EF4-FFF2-40B4-BE49-F238E27FC236}">
                <a16:creationId xmlns:a16="http://schemas.microsoft.com/office/drawing/2014/main" xmlns="" id="{CE2D3309-00A3-42D9-8706-6F2A6AD3BB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15505" y="5291099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Nome do Modelo</a:t>
            </a:r>
          </a:p>
        </p:txBody>
      </p:sp>
      <p:sp>
        <p:nvSpPr>
          <p:cNvPr id="13" name="Espaço Reservado para Conteúdo 3">
            <a:extLst>
              <a:ext uri="{FF2B5EF4-FFF2-40B4-BE49-F238E27FC236}">
                <a16:creationId xmlns:a16="http://schemas.microsoft.com/office/drawing/2014/main" xmlns="" id="{94E4C70C-AC1E-4EDE-B2C1-23A54123479F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177148" y="5752808"/>
            <a:ext cx="1980000" cy="548945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Detalhes do Modelo</a:t>
            </a:r>
          </a:p>
        </p:txBody>
      </p:sp>
      <p:sp>
        <p:nvSpPr>
          <p:cNvPr id="14" name="Espaço Reservado para Texto 11">
            <a:extLst>
              <a:ext uri="{FF2B5EF4-FFF2-40B4-BE49-F238E27FC236}">
                <a16:creationId xmlns:a16="http://schemas.microsoft.com/office/drawing/2014/main" xmlns="" id="{14B1BB7D-C6D3-4D9C-A235-6CBB5A13EE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77148" y="5291099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Nome do Modelo</a:t>
            </a:r>
          </a:p>
        </p:txBody>
      </p:sp>
      <p:sp>
        <p:nvSpPr>
          <p:cNvPr id="15" name="Espaço Reservado para Conteúdo 3">
            <a:extLst>
              <a:ext uri="{FF2B5EF4-FFF2-40B4-BE49-F238E27FC236}">
                <a16:creationId xmlns:a16="http://schemas.microsoft.com/office/drawing/2014/main" xmlns="" id="{718515F4-6451-4FB7-ACE4-5D9C2CD207A4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8699878" y="5752808"/>
            <a:ext cx="1980000" cy="548945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Detalhes do Modelo</a:t>
            </a:r>
          </a:p>
        </p:txBody>
      </p:sp>
      <p:sp>
        <p:nvSpPr>
          <p:cNvPr id="16" name="Espaço Reservado para Texto 11">
            <a:extLst>
              <a:ext uri="{FF2B5EF4-FFF2-40B4-BE49-F238E27FC236}">
                <a16:creationId xmlns:a16="http://schemas.microsoft.com/office/drawing/2014/main" xmlns="" id="{B362C889-34FC-4EB1-967B-DC98349082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99878" y="5291099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Nome do Modelo</a:t>
            </a:r>
          </a:p>
        </p:txBody>
      </p:sp>
      <p:sp>
        <p:nvSpPr>
          <p:cNvPr id="4" name="Espaço Reservado para Imagem 3">
            <a:extLst>
              <a:ext uri="{FF2B5EF4-FFF2-40B4-BE49-F238E27FC236}">
                <a16:creationId xmlns:a16="http://schemas.microsoft.com/office/drawing/2014/main" xmlns="" id="{4C4EB921-BD58-4C2E-BDD5-FC8D2629829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751679" y="1450182"/>
            <a:ext cx="1772571" cy="3183732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/>
              <a:t>Clique no ícone para adicionar uma imagem</a:t>
            </a:r>
          </a:p>
        </p:txBody>
      </p:sp>
      <p:sp>
        <p:nvSpPr>
          <p:cNvPr id="17" name="Espaço Reservado para Imagem 3">
            <a:extLst>
              <a:ext uri="{FF2B5EF4-FFF2-40B4-BE49-F238E27FC236}">
                <a16:creationId xmlns:a16="http://schemas.microsoft.com/office/drawing/2014/main" xmlns="" id="{3CB44DE3-C599-4EA7-BFDA-4E39AE89FC0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281301" y="1450182"/>
            <a:ext cx="1772571" cy="3183732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/>
              <a:t>Clique no ícone para adicionar uma imagem</a:t>
            </a:r>
          </a:p>
        </p:txBody>
      </p:sp>
      <p:sp>
        <p:nvSpPr>
          <p:cNvPr id="18" name="Espaço Reservado para Imagem 3">
            <a:extLst>
              <a:ext uri="{FF2B5EF4-FFF2-40B4-BE49-F238E27FC236}">
                <a16:creationId xmlns:a16="http://schemas.microsoft.com/office/drawing/2014/main" xmlns="" id="{A4392E45-2A0B-49BF-9952-79C42AF8DE9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810923" y="1450182"/>
            <a:ext cx="1772571" cy="3183732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1230127651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poi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do título Mestre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xmlns="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72000" y="6365363"/>
            <a:ext cx="420000" cy="421200"/>
          </a:xfrm>
          <a:prstGeom prst="rect">
            <a:avLst/>
          </a:prstGeom>
        </p:spPr>
        <p:txBody>
          <a:bodyPr rtlCol="0"/>
          <a:lstStyle/>
          <a:p>
            <a:pPr rtl="0"/>
            <a:fld id="{4B73C415-D670-4716-A5EC-CC4D52CA2BAC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xmlns="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noProof="0"/>
              <a:t>Subtítulo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749CC2AE-E299-42B4-A2C4-357708A0054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800" y="1836744"/>
            <a:ext cx="3541655" cy="2224950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 anchor="ctr"/>
          <a:lstStyle>
            <a:lvl1pPr marL="0" indent="0" algn="ctr">
              <a:buNone/>
              <a:defRPr i="0"/>
            </a:lvl1pPr>
          </a:lstStyle>
          <a:p>
            <a:pPr lvl="0" rtl="0"/>
            <a:r>
              <a:rPr lang="pt-BR" noProof="0"/>
              <a:t>Depoimento aqui</a:t>
            </a:r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xmlns="" id="{199551C8-D5B2-495A-97BB-0711CD8C67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2556" y="3693626"/>
            <a:ext cx="3251132" cy="231102"/>
          </a:xfrm>
        </p:spPr>
        <p:txBody>
          <a:bodyPr rtlCol="0" anchor="t"/>
          <a:lstStyle>
            <a:lvl1pPr marL="0" indent="0" algn="r"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Nome e Título</a:t>
            </a:r>
          </a:p>
        </p:txBody>
      </p:sp>
      <p:sp>
        <p:nvSpPr>
          <p:cNvPr id="12" name="Espaço Reservado para Texto 3">
            <a:extLst>
              <a:ext uri="{FF2B5EF4-FFF2-40B4-BE49-F238E27FC236}">
                <a16:creationId xmlns:a16="http://schemas.microsoft.com/office/drawing/2014/main" xmlns="" id="{03139A49-E537-4395-967A-08C99782070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25172" y="3591659"/>
            <a:ext cx="3541655" cy="2224950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 anchor="ctr"/>
          <a:lstStyle>
            <a:lvl1pPr marL="0" indent="0" algn="ctr">
              <a:buNone/>
              <a:defRPr i="0"/>
            </a:lvl1pPr>
          </a:lstStyle>
          <a:p>
            <a:pPr lvl="0" rtl="0"/>
            <a:r>
              <a:rPr lang="pt-BR" noProof="0"/>
              <a:t>Depoimento aqui</a:t>
            </a:r>
          </a:p>
        </p:txBody>
      </p:sp>
      <p:sp>
        <p:nvSpPr>
          <p:cNvPr id="13" name="Espaço Reservado para Texto 8">
            <a:extLst>
              <a:ext uri="{FF2B5EF4-FFF2-40B4-BE49-F238E27FC236}">
                <a16:creationId xmlns:a16="http://schemas.microsoft.com/office/drawing/2014/main" xmlns="" id="{3EE1C8A1-F171-46D2-A92F-1B0E9C52B1A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68052" y="5448541"/>
            <a:ext cx="3251132" cy="231102"/>
          </a:xfrm>
        </p:spPr>
        <p:txBody>
          <a:bodyPr rtlCol="0" anchor="t"/>
          <a:lstStyle>
            <a:lvl1pPr marL="0" indent="0" algn="r"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Nome e Título</a:t>
            </a:r>
          </a:p>
        </p:txBody>
      </p:sp>
      <p:sp>
        <p:nvSpPr>
          <p:cNvPr id="14" name="Espaço Reservado para Texto 3">
            <a:extLst>
              <a:ext uri="{FF2B5EF4-FFF2-40B4-BE49-F238E27FC236}">
                <a16:creationId xmlns:a16="http://schemas.microsoft.com/office/drawing/2014/main" xmlns="" id="{E3E7FB48-98BE-4677-A80F-969F9F30720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218545" y="1836744"/>
            <a:ext cx="3541655" cy="2224950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 anchor="ctr"/>
          <a:lstStyle>
            <a:lvl1pPr marL="0" indent="0" algn="ctr">
              <a:buNone/>
              <a:defRPr i="0"/>
            </a:lvl1pPr>
          </a:lstStyle>
          <a:p>
            <a:pPr lvl="0" rtl="0"/>
            <a:r>
              <a:rPr lang="pt-BR" noProof="0"/>
              <a:t>Depoimento aqui</a:t>
            </a:r>
          </a:p>
        </p:txBody>
      </p:sp>
      <p:sp>
        <p:nvSpPr>
          <p:cNvPr id="15" name="Espaço Reservado para Texto 8">
            <a:extLst>
              <a:ext uri="{FF2B5EF4-FFF2-40B4-BE49-F238E27FC236}">
                <a16:creationId xmlns:a16="http://schemas.microsoft.com/office/drawing/2014/main" xmlns="" id="{0146F28A-70F5-4E8B-8A3A-ADB1B6A080D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369301" y="3693626"/>
            <a:ext cx="3251132" cy="231102"/>
          </a:xfrm>
        </p:spPr>
        <p:txBody>
          <a:bodyPr rtlCol="0" anchor="t"/>
          <a:lstStyle>
            <a:lvl1pPr marL="0" indent="0" algn="r"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Nome e Título</a:t>
            </a:r>
          </a:p>
        </p:txBody>
      </p:sp>
    </p:spTree>
    <p:extLst>
      <p:ext uri="{BB962C8B-B14F-4D97-AF65-F5344CB8AC3E}">
        <p14:creationId xmlns:p14="http://schemas.microsoft.com/office/powerpoint/2010/main" val="2362715593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DC433A2F-8949-4AAC-AE96-175254493AF4}"/>
              </a:ext>
            </a:extLst>
          </p:cNvPr>
          <p:cNvSpPr/>
          <p:nvPr userDrawn="1"/>
        </p:nvSpPr>
        <p:spPr>
          <a:xfrm>
            <a:off x="0" y="0"/>
            <a:ext cx="6336000" cy="6786563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745B1DD-2DBA-49BF-BF09-5B70713A4C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2377000"/>
            <a:ext cx="5472000" cy="2387600"/>
          </a:xfrm>
        </p:spPr>
        <p:txBody>
          <a:bodyPr rtlCol="0" anchor="b"/>
          <a:lstStyle>
            <a:lvl1pPr algn="l">
              <a:defRPr sz="4200" spc="-3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C7A60831-AA5D-4359-AACC-37D7271F2BF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2000" y="4962525"/>
            <a:ext cx="5472000" cy="1219200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de subtítulo Mestre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EA8EA9D3-63E1-4170-B9FF-2F1AF08CCA45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B6AE9C85-4EEF-40CA-AA18-4DC9F703F4FD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18310230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5805D700-F00E-4505-8483-501219FB8BD2}"/>
              </a:ext>
            </a:extLst>
          </p:cNvPr>
          <p:cNvSpPr/>
          <p:nvPr userDrawn="1"/>
        </p:nvSpPr>
        <p:spPr>
          <a:xfrm>
            <a:off x="0" y="0"/>
            <a:ext cx="12192000" cy="636536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DC433A2F-8949-4AAC-AE96-175254493AF4}"/>
              </a:ext>
            </a:extLst>
          </p:cNvPr>
          <p:cNvSpPr/>
          <p:nvPr userDrawn="1"/>
        </p:nvSpPr>
        <p:spPr>
          <a:xfrm>
            <a:off x="432000" y="1"/>
            <a:ext cx="11760000" cy="6365362"/>
          </a:xfrm>
          <a:prstGeom prst="rect">
            <a:avLst/>
          </a:prstGeom>
          <a:gradFill>
            <a:gsLst>
              <a:gs pos="36000">
                <a:schemeClr val="tx1">
                  <a:alpha val="60000"/>
                </a:schemeClr>
              </a:gs>
              <a:gs pos="100000">
                <a:schemeClr val="tx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745B1DD-2DBA-49BF-BF09-5B70713A4C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0728" y="2377000"/>
            <a:ext cx="6299682" cy="2387600"/>
          </a:xfrm>
        </p:spPr>
        <p:txBody>
          <a:bodyPr rtlCol="0" anchor="b"/>
          <a:lstStyle>
            <a:lvl1pPr algn="l">
              <a:defRPr sz="4200" spc="-3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C7A60831-AA5D-4359-AACC-37D7271F2BF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0728" y="4962525"/>
            <a:ext cx="6299682" cy="1219200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de subtítulo Mestre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C1384471-818E-4B2E-BA19-852421944514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6FBA5E93-E4C5-4917-B92A-53FC468CFEBD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xmlns="" id="{6C109B30-9CC9-4BE8-AB10-1BA398CAB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2000" y="6365363"/>
            <a:ext cx="420000" cy="421200"/>
          </a:xfrm>
          <a:prstGeom prst="rect">
            <a:avLst/>
          </a:prstGeom>
        </p:spPr>
        <p:txBody>
          <a:bodyPr rtlCol="0"/>
          <a:lstStyle/>
          <a:p>
            <a:pPr rtl="0"/>
            <a:fld id="{4B73C415-D670-4716-A5EC-CC4D52CA2BAC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9" name="Espaço Reservado para Rodapé 8">
            <a:extLst>
              <a:ext uri="{FF2B5EF4-FFF2-40B4-BE49-F238E27FC236}">
                <a16:creationId xmlns:a16="http://schemas.microsoft.com/office/drawing/2014/main" xmlns="" id="{AF77174B-114F-48DF-AFBF-1AA3416ACD4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</p:spTree>
    <p:extLst>
      <p:ext uri="{BB962C8B-B14F-4D97-AF65-F5344CB8AC3E}">
        <p14:creationId xmlns:p14="http://schemas.microsoft.com/office/powerpoint/2010/main" val="4186834934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7428A921-D1FB-449F-8402-7C032AAABB1C}"/>
              </a:ext>
            </a:extLst>
          </p:cNvPr>
          <p:cNvSpPr/>
          <p:nvPr userDrawn="1"/>
        </p:nvSpPr>
        <p:spPr>
          <a:xfrm>
            <a:off x="5353050" y="1"/>
            <a:ext cx="6406950" cy="6857998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72000" y="6365363"/>
            <a:ext cx="420000" cy="421200"/>
          </a:xfrm>
          <a:prstGeom prst="rect">
            <a:avLst/>
          </a:prstGeom>
        </p:spPr>
        <p:txBody>
          <a:bodyPr rtlCol="0"/>
          <a:lstStyle/>
          <a:p>
            <a:pPr rtl="0"/>
            <a:fld id="{4B73C415-D670-4716-A5EC-CC4D52CA2BAC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18" name="Espaço Reservado para Rodapé 17">
            <a:extLst>
              <a:ext uri="{FF2B5EF4-FFF2-40B4-BE49-F238E27FC236}">
                <a16:creationId xmlns:a16="http://schemas.microsoft.com/office/drawing/2014/main" xmlns="" id="{1EC63334-B325-4256-8AA0-6F5A11030DE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2000" y="6365363"/>
            <a:ext cx="4416225" cy="412431"/>
          </a:xfrm>
        </p:spPr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0F80631D-0113-45B5-9716-6AED2430C9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12" name="Espaço Reservado para Texto 3">
            <a:extLst>
              <a:ext uri="{FF2B5EF4-FFF2-40B4-BE49-F238E27FC236}">
                <a16:creationId xmlns:a16="http://schemas.microsoft.com/office/drawing/2014/main" xmlns="" id="{81AC65F5-382D-4CF6-95CF-DD3FC6D96F3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xmlns="" id="{DF554488-3F7D-4F3A-9AAF-73FB0977D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05962" y="457200"/>
            <a:ext cx="5501126" cy="5411787"/>
          </a:xfrm>
        </p:spPr>
        <p:txBody>
          <a:bodyPr rtlCol="0"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199675771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7428A921-D1FB-449F-8402-7C032AAABB1C}"/>
              </a:ext>
            </a:extLst>
          </p:cNvPr>
          <p:cNvSpPr/>
          <p:nvPr userDrawn="1"/>
        </p:nvSpPr>
        <p:spPr>
          <a:xfrm>
            <a:off x="5353050" y="1"/>
            <a:ext cx="6406950" cy="6857998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72000" y="6365363"/>
            <a:ext cx="420000" cy="421200"/>
          </a:xfrm>
          <a:prstGeom prst="rect">
            <a:avLst/>
          </a:prstGeom>
        </p:spPr>
        <p:txBody>
          <a:bodyPr rtlCol="0"/>
          <a:lstStyle/>
          <a:p>
            <a:pPr rtl="0"/>
            <a:fld id="{4B73C415-D670-4716-A5EC-CC4D52CA2BAC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18" name="Espaço Reservado para Rodapé 17">
            <a:extLst>
              <a:ext uri="{FF2B5EF4-FFF2-40B4-BE49-F238E27FC236}">
                <a16:creationId xmlns:a16="http://schemas.microsoft.com/office/drawing/2014/main" xmlns="" id="{1EC63334-B325-4256-8AA0-6F5A11030DE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2000" y="6365363"/>
            <a:ext cx="4416225" cy="412431"/>
          </a:xfrm>
        </p:spPr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0F80631D-0113-45B5-9716-6AED2430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BR" noProof="0"/>
              <a:t>Clique para editar o título Mestre</a:t>
            </a:r>
          </a:p>
        </p:txBody>
      </p:sp>
      <p:sp>
        <p:nvSpPr>
          <p:cNvPr id="12" name="Espaço reservado para texto 3">
            <a:extLst>
              <a:ext uri="{FF2B5EF4-FFF2-40B4-BE49-F238E27FC236}">
                <a16:creationId xmlns:a16="http://schemas.microsoft.com/office/drawing/2014/main" xmlns="" id="{81AC65F5-382D-4CF6-95CF-DD3FC6D96F3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9" name="Espaço reservado para imagem 2">
            <a:extLst>
              <a:ext uri="{FF2B5EF4-FFF2-40B4-BE49-F238E27FC236}">
                <a16:creationId xmlns:a16="http://schemas.microsoft.com/office/drawing/2014/main" xmlns="" id="{56321125-B861-4CD5-8023-6E40351765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04181" y="457201"/>
            <a:ext cx="5504688" cy="5403850"/>
          </a:xfrm>
        </p:spPr>
        <p:txBody>
          <a:bodyPr rtlCol="0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877188007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Imagem 9">
            <a:extLst>
              <a:ext uri="{FF2B5EF4-FFF2-40B4-BE49-F238E27FC236}">
                <a16:creationId xmlns:a16="http://schemas.microsoft.com/office/drawing/2014/main" xmlns="" id="{6FAD7B97-1B74-414B-B585-45E33908CBE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365363"/>
          </a:xfrm>
          <a:solidFill>
            <a:schemeClr val="tx1">
              <a:lumMod val="75000"/>
              <a:lumOff val="25000"/>
            </a:schemeClr>
          </a:solidFill>
        </p:spPr>
        <p:txBody>
          <a:bodyPr vert="vert270" lIns="144000" tIns="0" rIns="0" rtlCol="0" anchor="t"/>
          <a:lstStyle>
            <a:lvl1pPr marL="0" indent="0" algn="ctr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BR" noProof="0"/>
              <a:t>Inserir ou arrastar e soltar sua foto aqui 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DC433A2F-8949-4AAC-AE96-175254493AF4}"/>
              </a:ext>
            </a:extLst>
          </p:cNvPr>
          <p:cNvSpPr/>
          <p:nvPr userDrawn="1"/>
        </p:nvSpPr>
        <p:spPr>
          <a:xfrm>
            <a:off x="432000" y="1"/>
            <a:ext cx="11760000" cy="6365362"/>
          </a:xfrm>
          <a:prstGeom prst="rect">
            <a:avLst/>
          </a:prstGeom>
          <a:gradFill>
            <a:gsLst>
              <a:gs pos="36000">
                <a:schemeClr val="tx1">
                  <a:alpha val="60000"/>
                </a:schemeClr>
              </a:gs>
              <a:gs pos="100000">
                <a:schemeClr val="tx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745B1DD-2DBA-49BF-BF09-5B70713A4C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0728" y="2377000"/>
            <a:ext cx="6299682" cy="2387600"/>
          </a:xfrm>
        </p:spPr>
        <p:txBody>
          <a:bodyPr rtlCol="0" anchor="b"/>
          <a:lstStyle>
            <a:lvl1pPr algn="l">
              <a:defRPr sz="4200" spc="-3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C7A60831-AA5D-4359-AACC-37D7271F2BF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0728" y="4962525"/>
            <a:ext cx="6299682" cy="1219200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de subtítulo Mestre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C1384471-818E-4B2E-BA19-852421944514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6FBA5E93-E4C5-4917-B92A-53FC468CFEBD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xmlns="" id="{6C109B30-9CC9-4BE8-AB10-1BA398CAB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2000" y="6365363"/>
            <a:ext cx="420000" cy="421200"/>
          </a:xfrm>
          <a:prstGeom prst="rect">
            <a:avLst/>
          </a:prstGeom>
        </p:spPr>
        <p:txBody>
          <a:bodyPr rtlCol="0"/>
          <a:lstStyle/>
          <a:p>
            <a:pPr rtl="0"/>
            <a:fld id="{4B73C415-D670-4716-A5EC-CC4D52CA2BAC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9" name="Espaço Reservado para Rodapé 8">
            <a:extLst>
              <a:ext uri="{FF2B5EF4-FFF2-40B4-BE49-F238E27FC236}">
                <a16:creationId xmlns:a16="http://schemas.microsoft.com/office/drawing/2014/main" xmlns="" id="{AF77174B-114F-48DF-AFBF-1AA3416ACD4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</p:spTree>
    <p:extLst>
      <p:ext uri="{BB962C8B-B14F-4D97-AF65-F5344CB8AC3E}">
        <p14:creationId xmlns:p14="http://schemas.microsoft.com/office/powerpoint/2010/main" val="149566694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3385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, Subtítulo, Conteúdo 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7428A921-D1FB-449F-8402-7C032AAABB1C}"/>
              </a:ext>
            </a:extLst>
          </p:cNvPr>
          <p:cNvSpPr/>
          <p:nvPr userDrawn="1"/>
        </p:nvSpPr>
        <p:spPr>
          <a:xfrm>
            <a:off x="5353050" y="3714749"/>
            <a:ext cx="6406950" cy="3143249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99" y="3714746"/>
            <a:ext cx="4416225" cy="2364591"/>
          </a:xfrm>
        </p:spPr>
        <p:txBody>
          <a:bodyPr rtlCol="0" anchor="t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72000" y="6365363"/>
            <a:ext cx="420000" cy="421200"/>
          </a:xfrm>
          <a:prstGeom prst="rect">
            <a:avLst/>
          </a:prstGeom>
        </p:spPr>
        <p:txBody>
          <a:bodyPr rtlCol="0"/>
          <a:lstStyle/>
          <a:p>
            <a:pPr rtl="0"/>
            <a:fld id="{4B73C415-D670-4716-A5EC-CC4D52CA2BAC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8103" y="3981451"/>
            <a:ext cx="5749483" cy="1343026"/>
          </a:xfrm>
        </p:spPr>
        <p:txBody>
          <a:bodyPr rtlCol="0"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5" name="Espaço Reservado para Imagem 4">
            <a:extLst>
              <a:ext uri="{FF2B5EF4-FFF2-40B4-BE49-F238E27FC236}">
                <a16:creationId xmlns:a16="http://schemas.microsoft.com/office/drawing/2014/main" xmlns="" id="{528B6E3D-9C01-45EA-9E2B-711EC1B84F8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353050" y="0"/>
            <a:ext cx="6406950" cy="3714747"/>
          </a:xfr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ZA" sz="1100" i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algn="ctr" rtl="0"/>
            <a:r>
              <a:rPr lang="pt-BR" noProof="0"/>
              <a:t>Inserir ou arrastar e soltar sua foto aqui</a:t>
            </a:r>
          </a:p>
        </p:txBody>
      </p:sp>
      <p:sp>
        <p:nvSpPr>
          <p:cNvPr id="18" name="Espaço Reservado para Rodapé 17">
            <a:extLst>
              <a:ext uri="{FF2B5EF4-FFF2-40B4-BE49-F238E27FC236}">
                <a16:creationId xmlns:a16="http://schemas.microsoft.com/office/drawing/2014/main" xmlns="" id="{1EC63334-B325-4256-8AA0-6F5A11030DE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2000" y="6365363"/>
            <a:ext cx="4416225" cy="412431"/>
          </a:xfrm>
        </p:spPr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20" name="Espaço Reservado para Texto 19">
            <a:extLst>
              <a:ext uri="{FF2B5EF4-FFF2-40B4-BE49-F238E27FC236}">
                <a16:creationId xmlns:a16="http://schemas.microsoft.com/office/drawing/2014/main" xmlns="" id="{CC8965A7-6363-464F-998B-64E00F4F49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58442" y="5657850"/>
            <a:ext cx="5749334" cy="1119943"/>
          </a:xfrm>
        </p:spPr>
        <p:txBody>
          <a:bodyPr rtlCol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pt-BR" noProof="0"/>
              <a:t>Subtítulo, slogan ou sinopse aqui</a:t>
            </a:r>
          </a:p>
        </p:txBody>
      </p:sp>
    </p:spTree>
    <p:extLst>
      <p:ext uri="{BB962C8B-B14F-4D97-AF65-F5344CB8AC3E}">
        <p14:creationId xmlns:p14="http://schemas.microsoft.com/office/powerpoint/2010/main" val="342066200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cadore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pt-BR" noProof="0"/>
              <a:t>Clique para editar o estilo do título Mestre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xmlns="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72000" y="6365363"/>
            <a:ext cx="420000" cy="421200"/>
          </a:xfrm>
          <a:prstGeom prst="rect">
            <a:avLst/>
          </a:prstGeom>
        </p:spPr>
        <p:txBody>
          <a:bodyPr rtlCol="0"/>
          <a:lstStyle/>
          <a:p>
            <a:pPr rtl="0"/>
            <a:fld id="{4B73C415-D670-4716-A5EC-CC4D52CA2BAC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xmlns="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noProof="0"/>
              <a:t>Subtítulo</a:t>
            </a:r>
          </a:p>
        </p:txBody>
      </p:sp>
      <p:sp>
        <p:nvSpPr>
          <p:cNvPr id="49" name="Espaço Reservado para Texto 8">
            <a:extLst>
              <a:ext uri="{FF2B5EF4-FFF2-40B4-BE49-F238E27FC236}">
                <a16:creationId xmlns:a16="http://schemas.microsoft.com/office/drawing/2014/main" xmlns="" id="{305CEEFA-58BB-4AFA-AD31-BEE38B013E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Marcador 1</a:t>
            </a:r>
          </a:p>
        </p:txBody>
      </p:sp>
      <p:sp>
        <p:nvSpPr>
          <p:cNvPr id="50" name="Espaço Reservado para Texto 10">
            <a:extLst>
              <a:ext uri="{FF2B5EF4-FFF2-40B4-BE49-F238E27FC236}">
                <a16:creationId xmlns:a16="http://schemas.microsoft.com/office/drawing/2014/main" xmlns="" id="{BEEE40C3-341F-4063-8D33-B1328863FB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51" name="Espaço Reservado para Texto 8">
            <a:extLst>
              <a:ext uri="{FF2B5EF4-FFF2-40B4-BE49-F238E27FC236}">
                <a16:creationId xmlns:a16="http://schemas.microsoft.com/office/drawing/2014/main" xmlns="" id="{D09CE291-B951-4300-9D67-154E4BB557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77185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Marcador 1</a:t>
            </a:r>
          </a:p>
        </p:txBody>
      </p:sp>
      <p:sp>
        <p:nvSpPr>
          <p:cNvPr id="52" name="Espaço Reservado para Texto 10">
            <a:extLst>
              <a:ext uri="{FF2B5EF4-FFF2-40B4-BE49-F238E27FC236}">
                <a16:creationId xmlns:a16="http://schemas.microsoft.com/office/drawing/2014/main" xmlns="" id="{0D3A393C-4D8C-49BC-934D-B57BE1B284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77185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53" name="Espaço Reservado para Texto 8">
            <a:extLst>
              <a:ext uri="{FF2B5EF4-FFF2-40B4-BE49-F238E27FC236}">
                <a16:creationId xmlns:a16="http://schemas.microsoft.com/office/drawing/2014/main" xmlns="" id="{08906184-3520-4606-AF8B-59ECFFA6D7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1190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Marcador 1</a:t>
            </a:r>
          </a:p>
        </p:txBody>
      </p:sp>
      <p:sp>
        <p:nvSpPr>
          <p:cNvPr id="54" name="Espaço Reservado para Texto 10">
            <a:extLst>
              <a:ext uri="{FF2B5EF4-FFF2-40B4-BE49-F238E27FC236}">
                <a16:creationId xmlns:a16="http://schemas.microsoft.com/office/drawing/2014/main" xmlns="" id="{8A64BEB9-7FB0-4DF9-BFE9-62016E83E89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1190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55" name="Espaço Reservado para Texto 8">
            <a:extLst>
              <a:ext uri="{FF2B5EF4-FFF2-40B4-BE49-F238E27FC236}">
                <a16:creationId xmlns:a16="http://schemas.microsoft.com/office/drawing/2014/main" xmlns="" id="{4CCC1C98-37FD-4404-8383-72ED535FE57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5195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Marcador 1</a:t>
            </a:r>
          </a:p>
        </p:txBody>
      </p:sp>
      <p:sp>
        <p:nvSpPr>
          <p:cNvPr id="56" name="Espaço Reservado para Texto 10">
            <a:extLst>
              <a:ext uri="{FF2B5EF4-FFF2-40B4-BE49-F238E27FC236}">
                <a16:creationId xmlns:a16="http://schemas.microsoft.com/office/drawing/2014/main" xmlns="" id="{B24BD1AE-AB0E-40FA-AEA8-8D687D84B56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5195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57" name="Espaço Reservado para Texto 8">
            <a:extLst>
              <a:ext uri="{FF2B5EF4-FFF2-40B4-BE49-F238E27FC236}">
                <a16:creationId xmlns:a16="http://schemas.microsoft.com/office/drawing/2014/main" xmlns="" id="{CA2F0EA7-F3F7-443F-BA0D-4916B618C56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79200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Marcador 1</a:t>
            </a:r>
          </a:p>
        </p:txBody>
      </p:sp>
      <p:sp>
        <p:nvSpPr>
          <p:cNvPr id="58" name="Espaço Reservado para Texto 10">
            <a:extLst>
              <a:ext uri="{FF2B5EF4-FFF2-40B4-BE49-F238E27FC236}">
                <a16:creationId xmlns:a16="http://schemas.microsoft.com/office/drawing/2014/main" xmlns="" id="{2BB6E6C3-1F6A-41B6-8EE0-6FDCBA34413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79200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16" name="Espaço Reservado para Imagem 15">
            <a:extLst>
              <a:ext uri="{FF2B5EF4-FFF2-40B4-BE49-F238E27FC236}">
                <a16:creationId xmlns:a16="http://schemas.microsoft.com/office/drawing/2014/main" xmlns="" id="{B2738624-9DAA-4152-9A77-80BBB71AD5F1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31800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/>
              <a:t>Clique no ícone para adicionar uma imagem</a:t>
            </a:r>
          </a:p>
        </p:txBody>
      </p:sp>
      <p:sp>
        <p:nvSpPr>
          <p:cNvPr id="59" name="Espaço Reservado para Imagem 15">
            <a:extLst>
              <a:ext uri="{FF2B5EF4-FFF2-40B4-BE49-F238E27FC236}">
                <a16:creationId xmlns:a16="http://schemas.microsoft.com/office/drawing/2014/main" xmlns="" id="{522AE46C-0845-4BB0-9861-06071BCF56F6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2771850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/>
              <a:t>Clique no ícone para adicionar uma imagem</a:t>
            </a:r>
          </a:p>
        </p:txBody>
      </p:sp>
      <p:sp>
        <p:nvSpPr>
          <p:cNvPr id="60" name="Espaço Reservado para Imagem 15">
            <a:extLst>
              <a:ext uri="{FF2B5EF4-FFF2-40B4-BE49-F238E27FC236}">
                <a16:creationId xmlns:a16="http://schemas.microsoft.com/office/drawing/2014/main" xmlns="" id="{D791A6AF-478F-443B-A785-F82A8DBA9F3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5112287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/>
              <a:t>Clique no ícone para adicionar uma imagem</a:t>
            </a:r>
          </a:p>
        </p:txBody>
      </p:sp>
      <p:sp>
        <p:nvSpPr>
          <p:cNvPr id="61" name="Espaço Reservado para Imagem 15">
            <a:extLst>
              <a:ext uri="{FF2B5EF4-FFF2-40B4-BE49-F238E27FC236}">
                <a16:creationId xmlns:a16="http://schemas.microsoft.com/office/drawing/2014/main" xmlns="" id="{1A65AFE9-2875-44A5-BF13-6E8438892669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451950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/>
              <a:t>Clique no ícone para adicionar uma imagem</a:t>
            </a:r>
          </a:p>
        </p:txBody>
      </p:sp>
      <p:sp>
        <p:nvSpPr>
          <p:cNvPr id="62" name="Espaço Reservado para Imagem 15">
            <a:extLst>
              <a:ext uri="{FF2B5EF4-FFF2-40B4-BE49-F238E27FC236}">
                <a16:creationId xmlns:a16="http://schemas.microsoft.com/office/drawing/2014/main" xmlns="" id="{069B9167-077F-4123-82C5-01EB62AFB3E6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9780587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406483820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cadores de Íc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5EFA8C4C-FE50-44C1-8434-6C7BB898173F}"/>
              </a:ext>
            </a:extLst>
          </p:cNvPr>
          <p:cNvSpPr/>
          <p:nvPr userDrawn="1"/>
        </p:nvSpPr>
        <p:spPr>
          <a:xfrm>
            <a:off x="432000" y="0"/>
            <a:ext cx="4638764" cy="68580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pt-BR" noProof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728" y="5657850"/>
            <a:ext cx="4168363" cy="707513"/>
          </a:xfrm>
        </p:spPr>
        <p:txBody>
          <a:bodyPr rtlCol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/>
              <a:t>Subtítulo, slogan ou sinopse aqui</a:t>
            </a:r>
          </a:p>
        </p:txBody>
      </p:sp>
      <p:sp>
        <p:nvSpPr>
          <p:cNvPr id="10" name="Espaço Reservado para Imagem 4">
            <a:extLst>
              <a:ext uri="{FF2B5EF4-FFF2-40B4-BE49-F238E27FC236}">
                <a16:creationId xmlns:a16="http://schemas.microsoft.com/office/drawing/2014/main" xmlns="" id="{704BE0A1-F26A-4947-971D-055860FFC91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2000" y="0"/>
            <a:ext cx="4638764" cy="3714747"/>
          </a:xfr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ZA" sz="1100" i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algn="ctr" rtl="0"/>
            <a:r>
              <a:rPr lang="pt-BR" noProof="0"/>
              <a:t>Inserir ou arrastar e soltar sua foto aqui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728" y="3981450"/>
            <a:ext cx="4168363" cy="1343025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sz="36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 dirty="0"/>
              <a:t>Clique para editar o estilo do título Mestre</a:t>
            </a:r>
          </a:p>
        </p:txBody>
      </p:sp>
      <p:sp>
        <p:nvSpPr>
          <p:cNvPr id="13" name="Espaço Reservado para Texto 8">
            <a:extLst>
              <a:ext uri="{FF2B5EF4-FFF2-40B4-BE49-F238E27FC236}">
                <a16:creationId xmlns:a16="http://schemas.microsoft.com/office/drawing/2014/main" xmlns="" id="{B51A342D-6638-406F-A54B-59B56F36AD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8002" y="4130531"/>
            <a:ext cx="180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Marcador 1</a:t>
            </a:r>
          </a:p>
        </p:txBody>
      </p:sp>
      <p:sp>
        <p:nvSpPr>
          <p:cNvPr id="14" name="Espaço Reservado para Texto 10">
            <a:extLst>
              <a:ext uri="{FF2B5EF4-FFF2-40B4-BE49-F238E27FC236}">
                <a16:creationId xmlns:a16="http://schemas.microsoft.com/office/drawing/2014/main" xmlns="" id="{C32169FB-F8BF-46FF-8BDE-E27C751C1C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8002" y="4764931"/>
            <a:ext cx="180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15" name="Espaço Reservado para Texto 8">
            <a:extLst>
              <a:ext uri="{FF2B5EF4-FFF2-40B4-BE49-F238E27FC236}">
                <a16:creationId xmlns:a16="http://schemas.microsoft.com/office/drawing/2014/main" xmlns="" id="{051BC42F-45BF-462B-A15F-54639A5DA4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02527" y="4130531"/>
            <a:ext cx="180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Marcador 2</a:t>
            </a:r>
          </a:p>
        </p:txBody>
      </p:sp>
      <p:sp>
        <p:nvSpPr>
          <p:cNvPr id="16" name="Espaço Reservado para Texto 10">
            <a:extLst>
              <a:ext uri="{FF2B5EF4-FFF2-40B4-BE49-F238E27FC236}">
                <a16:creationId xmlns:a16="http://schemas.microsoft.com/office/drawing/2014/main" xmlns="" id="{08A990CD-AF1D-4FBE-B3FF-4BC5BE2BFD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02527" y="4764931"/>
            <a:ext cx="180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17" name="Espaço Reservado para Texto 8">
            <a:extLst>
              <a:ext uri="{FF2B5EF4-FFF2-40B4-BE49-F238E27FC236}">
                <a16:creationId xmlns:a16="http://schemas.microsoft.com/office/drawing/2014/main" xmlns="" id="{C595063C-F901-4E60-A714-6454F42F0D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117052" y="4130531"/>
            <a:ext cx="180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Marcador 3</a:t>
            </a:r>
          </a:p>
        </p:txBody>
      </p:sp>
      <p:sp>
        <p:nvSpPr>
          <p:cNvPr id="18" name="Espaço Reservado para Texto 10">
            <a:extLst>
              <a:ext uri="{FF2B5EF4-FFF2-40B4-BE49-F238E27FC236}">
                <a16:creationId xmlns:a16="http://schemas.microsoft.com/office/drawing/2014/main" xmlns="" id="{C7672B0A-0079-40F6-8B93-A5F1DB5882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17052" y="4764931"/>
            <a:ext cx="180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</p:spTree>
    <p:extLst>
      <p:ext uri="{BB962C8B-B14F-4D97-AF65-F5344CB8AC3E}">
        <p14:creationId xmlns:p14="http://schemas.microsoft.com/office/powerpoint/2010/main" val="546623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cadores de Ícon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5EFA8C4C-FE50-44C1-8434-6C7BB898173F}"/>
              </a:ext>
            </a:extLst>
          </p:cNvPr>
          <p:cNvSpPr/>
          <p:nvPr userDrawn="1"/>
        </p:nvSpPr>
        <p:spPr>
          <a:xfrm>
            <a:off x="432000" y="0"/>
            <a:ext cx="5472000" cy="68580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pt-BR" noProof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728" y="5657850"/>
            <a:ext cx="4974545" cy="707513"/>
          </a:xfrm>
        </p:spPr>
        <p:txBody>
          <a:bodyPr rtlCol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/>
              <a:t>Subtítulo, slogan ou sinopse aqui</a:t>
            </a:r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72000" y="6365363"/>
            <a:ext cx="420000" cy="421200"/>
          </a:xfrm>
          <a:prstGeom prst="rect">
            <a:avLst/>
          </a:prstGeom>
        </p:spPr>
        <p:txBody>
          <a:bodyPr rtlCol="0"/>
          <a:lstStyle/>
          <a:p>
            <a:pPr rtl="0"/>
            <a:fld id="{4B73C415-D670-4716-A5EC-CC4D52CA2BAC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10" name="Espaço Reservado para Imagem 4">
            <a:extLst>
              <a:ext uri="{FF2B5EF4-FFF2-40B4-BE49-F238E27FC236}">
                <a16:creationId xmlns:a16="http://schemas.microsoft.com/office/drawing/2014/main" xmlns="" id="{704BE0A1-F26A-4947-971D-055860FFC91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2000" y="0"/>
            <a:ext cx="5472000" cy="3714747"/>
          </a:xfr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ZA" sz="1100" i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algn="ctr" rtl="0"/>
            <a:r>
              <a:rPr lang="pt-BR" noProof="0"/>
              <a:t>Inserir ou arrastar e soltar sua foto aqui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728" y="3981450"/>
            <a:ext cx="4974545" cy="1343025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sz="36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/>
              <a:t>Clique para editar o estilo do título Mestre</a:t>
            </a:r>
          </a:p>
        </p:txBody>
      </p:sp>
      <p:sp>
        <p:nvSpPr>
          <p:cNvPr id="13" name="Espaço Reservado para Texto 8">
            <a:extLst>
              <a:ext uri="{FF2B5EF4-FFF2-40B4-BE49-F238E27FC236}">
                <a16:creationId xmlns:a16="http://schemas.microsoft.com/office/drawing/2014/main" xmlns="" id="{B51A342D-6638-406F-A54B-59B56F36AD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78577" y="5010963"/>
            <a:ext cx="180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Marcador 3</a:t>
            </a:r>
          </a:p>
        </p:txBody>
      </p:sp>
      <p:sp>
        <p:nvSpPr>
          <p:cNvPr id="14" name="Espaço Reservado para Texto 10">
            <a:extLst>
              <a:ext uri="{FF2B5EF4-FFF2-40B4-BE49-F238E27FC236}">
                <a16:creationId xmlns:a16="http://schemas.microsoft.com/office/drawing/2014/main" xmlns="" id="{C32169FB-F8BF-46FF-8BDE-E27C751C1C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78577" y="5645363"/>
            <a:ext cx="180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15" name="Espaço Reservado para Texto 8">
            <a:extLst>
              <a:ext uri="{FF2B5EF4-FFF2-40B4-BE49-F238E27FC236}">
                <a16:creationId xmlns:a16="http://schemas.microsoft.com/office/drawing/2014/main" xmlns="" id="{051BC42F-45BF-462B-A15F-54639A5DA4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02677" y="5010963"/>
            <a:ext cx="180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Marcador 4</a:t>
            </a:r>
          </a:p>
        </p:txBody>
      </p:sp>
      <p:sp>
        <p:nvSpPr>
          <p:cNvPr id="16" name="Espaço Reservado para Texto 10">
            <a:extLst>
              <a:ext uri="{FF2B5EF4-FFF2-40B4-BE49-F238E27FC236}">
                <a16:creationId xmlns:a16="http://schemas.microsoft.com/office/drawing/2014/main" xmlns="" id="{08A990CD-AF1D-4FBE-B3FF-4BC5BE2BFD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02677" y="5645363"/>
            <a:ext cx="180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23" name="Espaço Reservado para Texto 8">
            <a:extLst>
              <a:ext uri="{FF2B5EF4-FFF2-40B4-BE49-F238E27FC236}">
                <a16:creationId xmlns:a16="http://schemas.microsoft.com/office/drawing/2014/main" xmlns="" id="{B71CBA76-3CE4-4FA7-8940-41ECC9129C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78577" y="2360347"/>
            <a:ext cx="180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Marcador 1</a:t>
            </a:r>
          </a:p>
        </p:txBody>
      </p:sp>
      <p:sp>
        <p:nvSpPr>
          <p:cNvPr id="24" name="Espaço Reservado para Texto 10">
            <a:extLst>
              <a:ext uri="{FF2B5EF4-FFF2-40B4-BE49-F238E27FC236}">
                <a16:creationId xmlns:a16="http://schemas.microsoft.com/office/drawing/2014/main" xmlns="" id="{ADC8FCF6-5E2F-4976-8979-F493766C38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78577" y="2994747"/>
            <a:ext cx="180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25" name="Espaço Reservado para Texto 8">
            <a:extLst>
              <a:ext uri="{FF2B5EF4-FFF2-40B4-BE49-F238E27FC236}">
                <a16:creationId xmlns:a16="http://schemas.microsoft.com/office/drawing/2014/main" xmlns="" id="{F111F3D7-9557-4D01-B2FB-38A2FFA105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02677" y="2360347"/>
            <a:ext cx="180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Marcador 2</a:t>
            </a:r>
          </a:p>
        </p:txBody>
      </p:sp>
      <p:sp>
        <p:nvSpPr>
          <p:cNvPr id="26" name="Espaço Reservado para Texto 10">
            <a:extLst>
              <a:ext uri="{FF2B5EF4-FFF2-40B4-BE49-F238E27FC236}">
                <a16:creationId xmlns:a16="http://schemas.microsoft.com/office/drawing/2014/main" xmlns="" id="{FE89EBCC-101B-4979-93C1-08579B0319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02677" y="2994747"/>
            <a:ext cx="180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</p:spTree>
    <p:extLst>
      <p:ext uri="{BB962C8B-B14F-4D97-AF65-F5344CB8AC3E}">
        <p14:creationId xmlns:p14="http://schemas.microsoft.com/office/powerpoint/2010/main" val="304084318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to Digi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5CE857ED-B36A-4B8A-81C4-94389617E2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3465" y="1007667"/>
            <a:ext cx="11528535" cy="564538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3613424"/>
            <a:ext cx="3974900" cy="2465913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xmlns="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72000" y="6365363"/>
            <a:ext cx="420000" cy="421200"/>
          </a:xfrm>
          <a:prstGeom prst="rect">
            <a:avLst/>
          </a:prstGeom>
        </p:spPr>
        <p:txBody>
          <a:bodyPr rtlCol="0"/>
          <a:lstStyle/>
          <a:p>
            <a:pPr rtl="0"/>
            <a:fld id="{4B73C415-D670-4716-A5EC-CC4D52CA2BAC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xmlns="" id="{177496E8-E637-4081-A0D0-AB167EE459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1582738"/>
            <a:ext cx="3975100" cy="1744662"/>
          </a:xfrm>
        </p:spPr>
        <p:txBody>
          <a:bodyPr rtlCol="0" anchor="b"/>
          <a:lstStyle>
            <a:lvl1pPr marL="0" indent="0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Texto Destacado</a:t>
            </a:r>
          </a:p>
        </p:txBody>
      </p:sp>
      <p:sp>
        <p:nvSpPr>
          <p:cNvPr id="11" name="Espaço Reservado para Imagem 10">
            <a:extLst>
              <a:ext uri="{FF2B5EF4-FFF2-40B4-BE49-F238E27FC236}">
                <a16:creationId xmlns:a16="http://schemas.microsoft.com/office/drawing/2014/main" xmlns="" id="{DE221C2C-B20F-4F90-A44F-08EE879BA9C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217319" y="1450975"/>
            <a:ext cx="6974680" cy="3935414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/>
              <a:t>Inserir ou arrastar e soltar o design da tela aqui</a:t>
            </a:r>
          </a:p>
        </p:txBody>
      </p:sp>
    </p:spTree>
    <p:extLst>
      <p:ext uri="{BB962C8B-B14F-4D97-AF65-F5344CB8AC3E}">
        <p14:creationId xmlns:p14="http://schemas.microsoft.com/office/powerpoint/2010/main" val="77450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ês Seçõ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AE51FED-0A73-4769-96A2-4C362E5D9D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E455B16D-31A1-4D28-ADC4-0BDEF4E07DF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008000"/>
            <a:ext cx="11340000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noProof="0"/>
              <a:t>Linha única de texto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AC4D4C6E-0D63-44CE-B0B4-BAA8F101EAF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231749" y="4637931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da Seção</a:t>
            </a: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43C0B96F-9D35-4001-9F9C-1A7004D61F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xmlns="" id="{A1C915CA-DB91-4B68-8DB8-2745ADA585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72000" y="6365363"/>
            <a:ext cx="420000" cy="421200"/>
          </a:xfrm>
          <a:prstGeom prst="rect">
            <a:avLst/>
          </a:prstGeom>
        </p:spPr>
        <p:txBody>
          <a:bodyPr rtlCol="0"/>
          <a:lstStyle/>
          <a:p>
            <a:pPr rtl="0"/>
            <a:fld id="{4B73C415-D670-4716-A5EC-CC4D52CA2BAC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xmlns="" id="{0BF46361-E4F6-47BA-9660-22CF6C0669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498" y="4637931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da Seção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xmlns="" id="{2BB15A8A-91AC-4F5D-A727-1D120F5D43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91247" y="4637931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da Seção</a:t>
            </a:r>
          </a:p>
        </p:txBody>
      </p:sp>
      <p:sp>
        <p:nvSpPr>
          <p:cNvPr id="12" name="Espaço Reservado para Texto 11">
            <a:extLst>
              <a:ext uri="{FF2B5EF4-FFF2-40B4-BE49-F238E27FC236}">
                <a16:creationId xmlns:a16="http://schemas.microsoft.com/office/drawing/2014/main" xmlns="" id="{1A87D1D6-A833-418D-948C-DDF7937231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31749" y="4003531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Seção 1</a:t>
            </a:r>
          </a:p>
        </p:txBody>
      </p:sp>
      <p:sp>
        <p:nvSpPr>
          <p:cNvPr id="14" name="Espaço Reservado para Texto 13">
            <a:extLst>
              <a:ext uri="{FF2B5EF4-FFF2-40B4-BE49-F238E27FC236}">
                <a16:creationId xmlns:a16="http://schemas.microsoft.com/office/drawing/2014/main" xmlns="" id="{729FC9F6-9736-4DA2-A807-7430389A47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11498" y="4003531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Seção 2</a:t>
            </a:r>
          </a:p>
        </p:txBody>
      </p:sp>
      <p:sp>
        <p:nvSpPr>
          <p:cNvPr id="16" name="Espaço Reservado para Texto 15">
            <a:extLst>
              <a:ext uri="{FF2B5EF4-FFF2-40B4-BE49-F238E27FC236}">
                <a16:creationId xmlns:a16="http://schemas.microsoft.com/office/drawing/2014/main" xmlns="" id="{8FD41719-B17D-4C65-8905-CFB25698E4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91247" y="4003531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Seção 3</a:t>
            </a:r>
          </a:p>
        </p:txBody>
      </p:sp>
    </p:spTree>
    <p:extLst>
      <p:ext uri="{BB962C8B-B14F-4D97-AF65-F5344CB8AC3E}">
        <p14:creationId xmlns:p14="http://schemas.microsoft.com/office/powerpoint/2010/main" val="230680400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06A7F847-7F52-4026-B418-55C25C28C4CB}"/>
              </a:ext>
            </a:extLst>
          </p:cNvPr>
          <p:cNvSpPr/>
          <p:nvPr userDrawn="1"/>
        </p:nvSpPr>
        <p:spPr>
          <a:xfrm>
            <a:off x="0" y="6365364"/>
            <a:ext cx="12192000" cy="421200"/>
          </a:xfrm>
          <a:prstGeom prst="rect">
            <a:avLst/>
          </a:prstGeom>
          <a:gradFill>
            <a:gsLst>
              <a:gs pos="53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FF47D8FD-2235-485B-95E1-2EBD5AB47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99F4A233-446A-4EDA-9622-BBF0631DF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728000"/>
            <a:ext cx="113400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xmlns="" id="{DBD150CE-DC66-461D-A66C-7CF3307043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5363"/>
            <a:ext cx="5472000" cy="41243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00ED0A63-77FF-4992-99DD-A09E96E22ACC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96335A3F-070E-4B0E-A4FA-9B3279A2897C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pic>
        <p:nvPicPr>
          <p:cNvPr id="11" name="Imagem 7">
            <a:extLst>
              <a:ext uri="{FF2B5EF4-FFF2-40B4-BE49-F238E27FC236}">
                <a16:creationId xmlns:a16="http://schemas.microsoft.com/office/drawing/2014/main" xmlns="" id="{FF7CB96B-9EAB-4C97-8719-730B7BE1C3E8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672" y="453730"/>
            <a:ext cx="833473" cy="38854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448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62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4" r:id="rId9"/>
    <p:sldLayoutId id="2147483665" r:id="rId10"/>
    <p:sldLayoutId id="2147483666" r:id="rId11"/>
    <p:sldLayoutId id="2147483667" r:id="rId12"/>
    <p:sldLayoutId id="2147483650" r:id="rId13"/>
    <p:sldLayoutId id="2147483652" r:id="rId14"/>
    <p:sldLayoutId id="2147483653" r:id="rId15"/>
    <p:sldLayoutId id="2147483668" r:id="rId16"/>
    <p:sldLayoutId id="2147483669" r:id="rId17"/>
    <p:sldLayoutId id="2147483671" r:id="rId18"/>
    <p:sldLayoutId id="2147483672" r:id="rId19"/>
    <p:sldLayoutId id="2147483654" r:id="rId20"/>
    <p:sldLayoutId id="2147483678" r:id="rId21"/>
    <p:sldLayoutId id="2147483655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9" r:id="rId28"/>
    <p:sldLayoutId id="2147483680" r:id="rId29"/>
    <p:sldLayoutId id="2147483681" r:id="rId30"/>
  </p:sldLayoutIdLst>
  <p:transition spd="slow">
    <p:push dir="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000"/>
        </a:spcBef>
        <a:spcAft>
          <a:spcPts val="500"/>
        </a:spcAft>
        <a:buClr>
          <a:schemeClr val="accent1"/>
        </a:buClr>
        <a:buFont typeface="Arial" panose="020B0604020202020204" pitchFamily="34" charset="0"/>
        <a:buChar char="○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openxmlformats.org/officeDocument/2006/relationships/image" Target="../media/image38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3.png"/><Relationship Id="rId5" Type="http://schemas.openxmlformats.org/officeDocument/2006/relationships/image" Target="../media/image36.svg"/><Relationship Id="rId4" Type="http://schemas.openxmlformats.org/officeDocument/2006/relationships/image" Target="../media/image32.png"/><Relationship Id="rId9" Type="http://schemas.openxmlformats.org/officeDocument/2006/relationships/image" Target="../media/image4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0.png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jpeg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iência, tecnologia e inovação: ordem errada! - Nossa Ciência">
            <a:extLst>
              <a:ext uri="{FF2B5EF4-FFF2-40B4-BE49-F238E27FC236}">
                <a16:creationId xmlns:a16="http://schemas.microsoft.com/office/drawing/2014/main" xmlns="" id="{B961D494-4EC1-459E-95B8-957E73398C46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6" b="823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tângulo 27" title="Plano de fundo semitransparente escuro">
            <a:extLst>
              <a:ext uri="{FF2B5EF4-FFF2-40B4-BE49-F238E27FC236}">
                <a16:creationId xmlns:a16="http://schemas.microsoft.com/office/drawing/2014/main" xmlns="" id="{E93CFE69-79B0-440B-949E-DA17AD834A10}"/>
              </a:ext>
            </a:extLst>
          </p:cNvPr>
          <p:cNvSpPr/>
          <p:nvPr/>
        </p:nvSpPr>
        <p:spPr>
          <a:xfrm>
            <a:off x="6336000" y="0"/>
            <a:ext cx="3979575" cy="6858000"/>
          </a:xfrm>
          <a:prstGeom prst="rect">
            <a:avLst/>
          </a:prstGeom>
          <a:solidFill>
            <a:schemeClr val="tx2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468F2B1-EF8F-4772-ADA1-4195B20EBA74}"/>
              </a:ext>
            </a:extLst>
          </p:cNvPr>
          <p:cNvSpPr>
            <a:spLocks noGrp="1"/>
          </p:cNvSpPr>
          <p:nvPr>
            <p:ph type="ctrTitle"/>
          </p:nvPr>
        </p:nvSpPr>
        <p:spPr bwMode="gray"/>
        <p:txBody>
          <a:bodyPr rtlCol="0"/>
          <a:lstStyle/>
          <a:p>
            <a:pPr rtl="0"/>
            <a:r>
              <a:rPr lang="pt-BR" dirty="0"/>
              <a:t>Rede de Conhecimento e Inovação da PMMG</a:t>
            </a:r>
          </a:p>
        </p:txBody>
      </p:sp>
      <p:cxnSp>
        <p:nvCxnSpPr>
          <p:cNvPr id="16" name="Conector Reto 15" title="Linha Divisória">
            <a:extLst>
              <a:ext uri="{FF2B5EF4-FFF2-40B4-BE49-F238E27FC236}">
                <a16:creationId xmlns:a16="http://schemas.microsoft.com/office/drawing/2014/main" xmlns="" id="{F3753AF9-461F-4049-BB9D-621E76A51470}"/>
              </a:ext>
            </a:extLst>
          </p:cNvPr>
          <p:cNvCxnSpPr>
            <a:cxnSpLocks/>
          </p:cNvCxnSpPr>
          <p:nvPr/>
        </p:nvCxnSpPr>
        <p:spPr>
          <a:xfrm>
            <a:off x="6539896" y="4876800"/>
            <a:ext cx="3571782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65124A8-7554-4DB8-896F-F9946B9CF1F9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6409508" y="4962525"/>
            <a:ext cx="3805645" cy="1219200"/>
          </a:xfrm>
        </p:spPr>
        <p:txBody>
          <a:bodyPr rtlCol="0"/>
          <a:lstStyle/>
          <a:p>
            <a:pPr algn="ctr" rtl="0"/>
            <a:r>
              <a:rPr lang="pt-BR" sz="2000" dirty="0"/>
              <a:t>Integrar, Inovar, Desenvolver</a:t>
            </a:r>
          </a:p>
        </p:txBody>
      </p:sp>
      <p:pic>
        <p:nvPicPr>
          <p:cNvPr id="9" name="Imagem 7">
            <a:extLst>
              <a:ext uri="{FF2B5EF4-FFF2-40B4-BE49-F238E27FC236}">
                <a16:creationId xmlns:a16="http://schemas.microsoft.com/office/drawing/2014/main" xmlns="" id="{4C19CC53-DAFE-46E4-8A13-60FF7729BD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96" y="4117302"/>
            <a:ext cx="1745317" cy="81361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Imagem 12">
            <a:extLst>
              <a:ext uri="{FF2B5EF4-FFF2-40B4-BE49-F238E27FC236}">
                <a16:creationId xmlns:a16="http://schemas.microsoft.com/office/drawing/2014/main" xmlns="" id="{E2D52F19-51E9-4AEF-A072-1AF6DA8252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824" y="3928803"/>
            <a:ext cx="2435793" cy="1190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42A9FF94-38D4-054D-852E-A62ACD3234AE}"/>
              </a:ext>
            </a:extLst>
          </p:cNvPr>
          <p:cNvSpPr txBox="1">
            <a:spLocks/>
          </p:cNvSpPr>
          <p:nvPr/>
        </p:nvSpPr>
        <p:spPr bwMode="gray">
          <a:xfrm>
            <a:off x="6096000" y="1603746"/>
            <a:ext cx="4206117" cy="58345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3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spc="0" dirty="0">
                <a:latin typeface="+mn-lt"/>
              </a:rPr>
              <a:t>Audiência Pública</a:t>
            </a:r>
          </a:p>
          <a:p>
            <a:pPr algn="ctr"/>
            <a:r>
              <a:rPr lang="pt-BR" sz="2800" spc="0" dirty="0">
                <a:latin typeface="+mn-lt"/>
              </a:rPr>
              <a:t>Comissão</a:t>
            </a:r>
          </a:p>
          <a:p>
            <a:pPr algn="ctr"/>
            <a:r>
              <a:rPr lang="pt-BR" sz="2800" spc="0" dirty="0">
                <a:latin typeface="+mn-lt"/>
              </a:rPr>
              <a:t>Senado do Futuro</a:t>
            </a:r>
          </a:p>
        </p:txBody>
      </p:sp>
      <p:pic>
        <p:nvPicPr>
          <p:cNvPr id="13" name="Picture 4" descr="Senado Federal Logo – Brasil – PNG e Vetor – Download de Logo">
            <a:extLst>
              <a:ext uri="{FF2B5EF4-FFF2-40B4-BE49-F238E27FC236}">
                <a16:creationId xmlns:a16="http://schemas.microsoft.com/office/drawing/2014/main" xmlns="" id="{9F7E8329-7287-5E96-DD01-C0FC97630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96" y="2459939"/>
            <a:ext cx="4629040" cy="126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95822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xmlns="" id="{E29E28F0-F5C7-4C14-BF2B-EDCE97FF5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728" y="3981450"/>
            <a:ext cx="4168363" cy="1343025"/>
          </a:xfrm>
        </p:spPr>
        <p:txBody>
          <a:bodyPr vert="horz" lIns="0" tIns="0" rIns="0" bIns="0" rtlCol="0" anchor="b">
            <a:normAutofit fontScale="90000"/>
          </a:bodyPr>
          <a:lstStyle/>
          <a:p>
            <a:r>
              <a:rPr lang="pt-BR" kern="1200" spc="-150" dirty="0">
                <a:latin typeface="+mj-lt"/>
                <a:ea typeface="+mj-ea"/>
                <a:cs typeface="+mj-cs"/>
              </a:rPr>
              <a:t>Sistema de Inovação da PMMG</a:t>
            </a:r>
          </a:p>
        </p:txBody>
      </p:sp>
      <p:sp>
        <p:nvSpPr>
          <p:cNvPr id="34" name="Título 6">
            <a:extLst>
              <a:ext uri="{FF2B5EF4-FFF2-40B4-BE49-F238E27FC236}">
                <a16:creationId xmlns:a16="http://schemas.microsoft.com/office/drawing/2014/main" xmlns="" id="{65962482-045A-478A-8D54-F6A25AD11DCA}"/>
              </a:ext>
            </a:extLst>
          </p:cNvPr>
          <p:cNvSpPr txBox="1">
            <a:spLocks/>
          </p:cNvSpPr>
          <p:nvPr/>
        </p:nvSpPr>
        <p:spPr>
          <a:xfrm>
            <a:off x="664003" y="5324475"/>
            <a:ext cx="4168363" cy="13430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3600" kern="1200" spc="-15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>
                <a:latin typeface="+mn-lt"/>
              </a:rPr>
              <a:t>Componentes</a:t>
            </a:r>
          </a:p>
        </p:txBody>
      </p:sp>
      <p:pic>
        <p:nvPicPr>
          <p:cNvPr id="3076" name="Picture 4" descr="Unesp e Huawei inauguram laboratório para inovação em redes definidas por  software | IT Forum">
            <a:extLst>
              <a:ext uri="{FF2B5EF4-FFF2-40B4-BE49-F238E27FC236}">
                <a16:creationId xmlns:a16="http://schemas.microsoft.com/office/drawing/2014/main" xmlns="" id="{04834344-7E90-41F2-84E5-B04015BF02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06"/>
          <a:stretch/>
        </p:blipFill>
        <p:spPr bwMode="auto">
          <a:xfrm>
            <a:off x="432000" y="19270"/>
            <a:ext cx="463237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36258939-F99A-4B0F-AE75-9E3DA11A5FD8}"/>
              </a:ext>
            </a:extLst>
          </p:cNvPr>
          <p:cNvSpPr txBox="1"/>
          <p:nvPr/>
        </p:nvSpPr>
        <p:spPr>
          <a:xfrm>
            <a:off x="5870917" y="485933"/>
            <a:ext cx="5050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+mj-lt"/>
              </a:rPr>
              <a:t>Câmara de Inovação</a:t>
            </a:r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xmlns="" id="{5061B26A-D45B-75AF-9FED-35102C0361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0827070"/>
              </p:ext>
            </p:extLst>
          </p:nvPr>
        </p:nvGraphicFramePr>
        <p:xfrm>
          <a:off x="5401994" y="1202911"/>
          <a:ext cx="6358006" cy="2739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A3261474-4E58-58C8-D28F-B4DA12B89528}"/>
              </a:ext>
            </a:extLst>
          </p:cNvPr>
          <p:cNvSpPr txBox="1"/>
          <p:nvPr/>
        </p:nvSpPr>
        <p:spPr>
          <a:xfrm>
            <a:off x="5401994" y="884131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</a:pPr>
            <a:r>
              <a:rPr lang="pt-BR" sz="1800" b="1" dirty="0"/>
              <a:t>Atribuições principais</a:t>
            </a: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xmlns="" id="{BCB4B6BC-0FF0-E4DB-6232-7DBF76427D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665380"/>
              </p:ext>
            </p:extLst>
          </p:nvPr>
        </p:nvGraphicFramePr>
        <p:xfrm>
          <a:off x="5401994" y="4649242"/>
          <a:ext cx="6358006" cy="2053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9EC87C4D-F0A8-EF1A-9FCB-7BBE9E2FBDCC}"/>
              </a:ext>
            </a:extLst>
          </p:cNvPr>
          <p:cNvSpPr txBox="1"/>
          <p:nvPr/>
        </p:nvSpPr>
        <p:spPr>
          <a:xfrm>
            <a:off x="5401994" y="4231278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</a:pPr>
            <a:r>
              <a:rPr lang="pt-BR" sz="1800" b="1" dirty="0"/>
              <a:t>Composição</a:t>
            </a:r>
          </a:p>
        </p:txBody>
      </p:sp>
    </p:spTree>
    <p:extLst>
      <p:ext uri="{BB962C8B-B14F-4D97-AF65-F5344CB8AC3E}">
        <p14:creationId xmlns:p14="http://schemas.microsoft.com/office/powerpoint/2010/main" val="303274122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xmlns="" id="{E29E28F0-F5C7-4C14-BF2B-EDCE97FF5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728" y="3981450"/>
            <a:ext cx="4168363" cy="1343025"/>
          </a:xfrm>
        </p:spPr>
        <p:txBody>
          <a:bodyPr vert="horz" lIns="0" tIns="0" rIns="0" bIns="0" rtlCol="0" anchor="b">
            <a:normAutofit fontScale="90000"/>
          </a:bodyPr>
          <a:lstStyle/>
          <a:p>
            <a:r>
              <a:rPr lang="pt-BR" kern="1200" spc="-150" dirty="0">
                <a:latin typeface="+mj-lt"/>
                <a:ea typeface="+mj-ea"/>
                <a:cs typeface="+mj-cs"/>
              </a:rPr>
              <a:t>Sistema de Inovação da PMMG</a:t>
            </a:r>
          </a:p>
        </p:txBody>
      </p:sp>
      <p:sp>
        <p:nvSpPr>
          <p:cNvPr id="34" name="Título 6">
            <a:extLst>
              <a:ext uri="{FF2B5EF4-FFF2-40B4-BE49-F238E27FC236}">
                <a16:creationId xmlns:a16="http://schemas.microsoft.com/office/drawing/2014/main" xmlns="" id="{65962482-045A-478A-8D54-F6A25AD11DCA}"/>
              </a:ext>
            </a:extLst>
          </p:cNvPr>
          <p:cNvSpPr txBox="1">
            <a:spLocks/>
          </p:cNvSpPr>
          <p:nvPr/>
        </p:nvSpPr>
        <p:spPr>
          <a:xfrm>
            <a:off x="664003" y="5324475"/>
            <a:ext cx="4168363" cy="13430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3600" kern="1200" spc="-15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>
                <a:latin typeface="+mn-lt"/>
              </a:rPr>
              <a:t>Componentes</a:t>
            </a:r>
          </a:p>
        </p:txBody>
      </p:sp>
      <p:pic>
        <p:nvPicPr>
          <p:cNvPr id="3076" name="Picture 4" descr="Unesp e Huawei inauguram laboratório para inovação em redes definidas por  software | IT Forum">
            <a:extLst>
              <a:ext uri="{FF2B5EF4-FFF2-40B4-BE49-F238E27FC236}">
                <a16:creationId xmlns:a16="http://schemas.microsoft.com/office/drawing/2014/main" xmlns="" id="{04834344-7E90-41F2-84E5-B04015BF02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06"/>
          <a:stretch/>
        </p:blipFill>
        <p:spPr bwMode="auto">
          <a:xfrm>
            <a:off x="432000" y="19270"/>
            <a:ext cx="463237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36258939-F99A-4B0F-AE75-9E3DA11A5FD8}"/>
              </a:ext>
            </a:extLst>
          </p:cNvPr>
          <p:cNvSpPr txBox="1"/>
          <p:nvPr/>
        </p:nvSpPr>
        <p:spPr>
          <a:xfrm>
            <a:off x="5870917" y="534573"/>
            <a:ext cx="5050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+mj-lt"/>
              </a:rPr>
              <a:t>Academia de Polícia Militar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xmlns="" id="{DB08D0B1-7823-5BBA-C43C-38E5BB59DA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645474"/>
              </p:ext>
            </p:extLst>
          </p:nvPr>
        </p:nvGraphicFramePr>
        <p:xfrm>
          <a:off x="5401993" y="1473604"/>
          <a:ext cx="6358006" cy="3372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CE2F9CE6-807B-4EDC-92C7-53D98B806328}"/>
              </a:ext>
            </a:extLst>
          </p:cNvPr>
          <p:cNvSpPr txBox="1"/>
          <p:nvPr/>
        </p:nvSpPr>
        <p:spPr>
          <a:xfrm>
            <a:off x="5401993" y="5788829"/>
            <a:ext cx="6358005" cy="670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t-B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Para o desempenho de suas atribuições afetas ao </a:t>
            </a:r>
            <a:r>
              <a:rPr lang="pt-BR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SIn</a:t>
            </a:r>
            <a:r>
              <a:rPr lang="pt-B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-PM a APM conta com o suporte do </a:t>
            </a:r>
            <a:r>
              <a:rPr lang="pt-BR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NIT-PMMG</a:t>
            </a:r>
            <a:r>
              <a:rPr lang="pt-B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Seta: para Baixo 4">
            <a:extLst>
              <a:ext uri="{FF2B5EF4-FFF2-40B4-BE49-F238E27FC236}">
                <a16:creationId xmlns:a16="http://schemas.microsoft.com/office/drawing/2014/main" xmlns="" id="{9DAB9CF7-95FD-4B63-953F-9053FB55BA61}"/>
              </a:ext>
            </a:extLst>
          </p:cNvPr>
          <p:cNvSpPr/>
          <p:nvPr/>
        </p:nvSpPr>
        <p:spPr>
          <a:xfrm>
            <a:off x="7967003" y="5022043"/>
            <a:ext cx="858129" cy="590843"/>
          </a:xfrm>
          <a:prstGeom prst="downArrow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CFC6EE6D-19C6-409B-DCC6-CBA1505AF057}"/>
              </a:ext>
            </a:extLst>
          </p:cNvPr>
          <p:cNvSpPr txBox="1"/>
          <p:nvPr/>
        </p:nvSpPr>
        <p:spPr>
          <a:xfrm>
            <a:off x="5401993" y="1060448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b="1" dirty="0"/>
              <a:t>Atribuições principais</a:t>
            </a:r>
          </a:p>
        </p:txBody>
      </p:sp>
    </p:spTree>
    <p:extLst>
      <p:ext uri="{BB962C8B-B14F-4D97-AF65-F5344CB8AC3E}">
        <p14:creationId xmlns:p14="http://schemas.microsoft.com/office/powerpoint/2010/main" val="130763790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xmlns="" id="{E29E28F0-F5C7-4C14-BF2B-EDCE97FF5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728" y="3981450"/>
            <a:ext cx="4168363" cy="1343025"/>
          </a:xfrm>
        </p:spPr>
        <p:txBody>
          <a:bodyPr vert="horz" lIns="0" tIns="0" rIns="0" bIns="0" rtlCol="0" anchor="b">
            <a:normAutofit fontScale="90000"/>
          </a:bodyPr>
          <a:lstStyle/>
          <a:p>
            <a:r>
              <a:rPr lang="pt-BR" kern="1200" spc="-150" dirty="0">
                <a:latin typeface="+mj-lt"/>
                <a:ea typeface="+mj-ea"/>
                <a:cs typeface="+mj-cs"/>
              </a:rPr>
              <a:t>Sistema de Inovação da PMMG</a:t>
            </a:r>
          </a:p>
        </p:txBody>
      </p:sp>
      <p:sp>
        <p:nvSpPr>
          <p:cNvPr id="34" name="Título 6">
            <a:extLst>
              <a:ext uri="{FF2B5EF4-FFF2-40B4-BE49-F238E27FC236}">
                <a16:creationId xmlns:a16="http://schemas.microsoft.com/office/drawing/2014/main" xmlns="" id="{65962482-045A-478A-8D54-F6A25AD11DCA}"/>
              </a:ext>
            </a:extLst>
          </p:cNvPr>
          <p:cNvSpPr txBox="1">
            <a:spLocks/>
          </p:cNvSpPr>
          <p:nvPr/>
        </p:nvSpPr>
        <p:spPr>
          <a:xfrm>
            <a:off x="664003" y="5324475"/>
            <a:ext cx="4168363" cy="13430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3600" kern="1200" spc="-15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>
                <a:latin typeface="+mn-lt"/>
              </a:rPr>
              <a:t>Componentes</a:t>
            </a:r>
          </a:p>
        </p:txBody>
      </p:sp>
      <p:pic>
        <p:nvPicPr>
          <p:cNvPr id="3076" name="Picture 4" descr="Unesp e Huawei inauguram laboratório para inovação em redes definidas por  software | IT Forum">
            <a:extLst>
              <a:ext uri="{FF2B5EF4-FFF2-40B4-BE49-F238E27FC236}">
                <a16:creationId xmlns:a16="http://schemas.microsoft.com/office/drawing/2014/main" xmlns="" id="{04834344-7E90-41F2-84E5-B04015BF02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06"/>
          <a:stretch/>
        </p:blipFill>
        <p:spPr bwMode="auto">
          <a:xfrm>
            <a:off x="432000" y="19270"/>
            <a:ext cx="463237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36258939-F99A-4B0F-AE75-9E3DA11A5FD8}"/>
              </a:ext>
            </a:extLst>
          </p:cNvPr>
          <p:cNvSpPr txBox="1"/>
          <p:nvPr/>
        </p:nvSpPr>
        <p:spPr>
          <a:xfrm>
            <a:off x="5870917" y="534573"/>
            <a:ext cx="5050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+mj-lt"/>
              </a:rPr>
              <a:t>NIT-PMMG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323EF9D3-2EF9-449F-A7AA-1345050E387D}"/>
              </a:ext>
            </a:extLst>
          </p:cNvPr>
          <p:cNvSpPr txBox="1"/>
          <p:nvPr/>
        </p:nvSpPr>
        <p:spPr>
          <a:xfrm>
            <a:off x="5401994" y="1127522"/>
            <a:ext cx="6358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b="1" dirty="0"/>
              <a:t>Estrutura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4FFBD523-0DBD-423D-8A7A-3A3868794EC6}"/>
              </a:ext>
            </a:extLst>
          </p:cNvPr>
          <p:cNvSpPr/>
          <p:nvPr/>
        </p:nvSpPr>
        <p:spPr>
          <a:xfrm>
            <a:off x="7852118" y="1800665"/>
            <a:ext cx="1392702" cy="88626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Chefia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FDBE8A8C-9BE6-4B81-99EB-D8516BF131D7}"/>
              </a:ext>
            </a:extLst>
          </p:cNvPr>
          <p:cNvSpPr txBox="1"/>
          <p:nvPr/>
        </p:nvSpPr>
        <p:spPr>
          <a:xfrm>
            <a:off x="9546902" y="2074520"/>
            <a:ext cx="2527112" cy="338554"/>
          </a:xfrm>
          <a:prstGeom prst="rect">
            <a:avLst/>
          </a:prstGeom>
          <a:ln>
            <a:solidFill>
              <a:schemeClr val="tx1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Encargo do Chefe do CPP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1ED3A6F4-05C4-4FC7-BDDA-37BB47CA3B98}"/>
              </a:ext>
            </a:extLst>
          </p:cNvPr>
          <p:cNvSpPr/>
          <p:nvPr/>
        </p:nvSpPr>
        <p:spPr>
          <a:xfrm>
            <a:off x="7852118" y="3058120"/>
            <a:ext cx="1392702" cy="92333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Subchefia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xmlns="" id="{BB92580D-54AC-484C-A718-434CEE339BAD}"/>
              </a:ext>
            </a:extLst>
          </p:cNvPr>
          <p:cNvCxnSpPr>
            <a:cxnSpLocks/>
            <a:stCxn id="5" idx="2"/>
            <a:endCxn id="10" idx="0"/>
          </p:cNvCxnSpPr>
          <p:nvPr/>
        </p:nvCxnSpPr>
        <p:spPr>
          <a:xfrm>
            <a:off x="8548469" y="2686929"/>
            <a:ext cx="0" cy="37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9DCD4566-3914-4C33-AC2A-D2684FAE5AB4}"/>
              </a:ext>
            </a:extLst>
          </p:cNvPr>
          <p:cNvSpPr txBox="1"/>
          <p:nvPr/>
        </p:nvSpPr>
        <p:spPr>
          <a:xfrm>
            <a:off x="9546902" y="3243044"/>
            <a:ext cx="2586105" cy="553998"/>
          </a:xfrm>
          <a:prstGeom prst="rect">
            <a:avLst/>
          </a:prstGeom>
          <a:ln>
            <a:solidFill>
              <a:schemeClr val="tx1"/>
            </a:solidFill>
            <a:prstDash val="lgDashDot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500" dirty="0"/>
              <a:t>Encargo do Chefe da Seção de Pesquisa e Ext. do CPP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xmlns="" id="{21E420C5-A3C5-468E-B273-AB5ADD246A0D}"/>
              </a:ext>
            </a:extLst>
          </p:cNvPr>
          <p:cNvSpPr/>
          <p:nvPr/>
        </p:nvSpPr>
        <p:spPr>
          <a:xfrm>
            <a:off x="7852118" y="4443115"/>
            <a:ext cx="1392702" cy="88626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Secretaria</a:t>
            </a:r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xmlns="" id="{2517145B-9B4F-4662-A8FC-9C8A0BD5B214}"/>
              </a:ext>
            </a:extLst>
          </p:cNvPr>
          <p:cNvCxnSpPr>
            <a:cxnSpLocks/>
            <a:stCxn id="10" idx="2"/>
            <a:endCxn id="20" idx="0"/>
          </p:cNvCxnSpPr>
          <p:nvPr/>
        </p:nvCxnSpPr>
        <p:spPr>
          <a:xfrm>
            <a:off x="8548469" y="3981450"/>
            <a:ext cx="0" cy="461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C96BFF26-EB19-421F-AC63-034FBBB8C88F}"/>
              </a:ext>
            </a:extLst>
          </p:cNvPr>
          <p:cNvSpPr/>
          <p:nvPr/>
        </p:nvSpPr>
        <p:spPr>
          <a:xfrm>
            <a:off x="5195969" y="3058120"/>
            <a:ext cx="2280327" cy="92333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Conselho Técnico</a:t>
            </a:r>
          </a:p>
        </p:txBody>
      </p:sp>
      <p:cxnSp>
        <p:nvCxnSpPr>
          <p:cNvPr id="35" name="Conector reto 34">
            <a:extLst>
              <a:ext uri="{FF2B5EF4-FFF2-40B4-BE49-F238E27FC236}">
                <a16:creationId xmlns:a16="http://schemas.microsoft.com/office/drawing/2014/main" xmlns="" id="{906A2AAA-AD94-48B8-A236-68F5020898CD}"/>
              </a:ext>
            </a:extLst>
          </p:cNvPr>
          <p:cNvCxnSpPr>
            <a:cxnSpLocks/>
            <a:stCxn id="10" idx="1"/>
            <a:endCxn id="28" idx="3"/>
          </p:cNvCxnSpPr>
          <p:nvPr/>
        </p:nvCxnSpPr>
        <p:spPr>
          <a:xfrm flipH="1">
            <a:off x="7476296" y="3519785"/>
            <a:ext cx="375822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tângulo 44">
            <a:extLst>
              <a:ext uri="{FF2B5EF4-FFF2-40B4-BE49-F238E27FC236}">
                <a16:creationId xmlns:a16="http://schemas.microsoft.com/office/drawing/2014/main" xmlns="" id="{F67BB44C-C049-4FB7-8143-59FC0AA9D95D}"/>
              </a:ext>
            </a:extLst>
          </p:cNvPr>
          <p:cNvSpPr/>
          <p:nvPr/>
        </p:nvSpPr>
        <p:spPr>
          <a:xfrm>
            <a:off x="5143994" y="5454228"/>
            <a:ext cx="2184822" cy="92333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Núcleos de P&amp;D</a:t>
            </a:r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xmlns="" id="{D3A0B4E9-C8B7-465C-A805-B2A2C5FE7951}"/>
              </a:ext>
            </a:extLst>
          </p:cNvPr>
          <p:cNvSpPr/>
          <p:nvPr/>
        </p:nvSpPr>
        <p:spPr>
          <a:xfrm>
            <a:off x="9638428" y="5426529"/>
            <a:ext cx="2425752" cy="92333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Agentes Locais de Inovação</a:t>
            </a:r>
          </a:p>
        </p:txBody>
      </p:sp>
      <p:cxnSp>
        <p:nvCxnSpPr>
          <p:cNvPr id="48" name="Conector: Angulado 47">
            <a:extLst>
              <a:ext uri="{FF2B5EF4-FFF2-40B4-BE49-F238E27FC236}">
                <a16:creationId xmlns:a16="http://schemas.microsoft.com/office/drawing/2014/main" xmlns="" id="{D344DD3C-B75B-4C03-B6AE-F30AF097FAB3}"/>
              </a:ext>
            </a:extLst>
          </p:cNvPr>
          <p:cNvCxnSpPr>
            <a:cxnSpLocks/>
            <a:stCxn id="45" idx="0"/>
            <a:endCxn id="10" idx="2"/>
          </p:cNvCxnSpPr>
          <p:nvPr/>
        </p:nvCxnSpPr>
        <p:spPr>
          <a:xfrm rot="5400000" flipH="1" flipV="1">
            <a:off x="6656048" y="3561807"/>
            <a:ext cx="1472778" cy="2312064"/>
          </a:xfrm>
          <a:prstGeom prst="bentConnector3">
            <a:avLst>
              <a:gd name="adj1" fmla="val 79041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: Angulado 54">
            <a:extLst>
              <a:ext uri="{FF2B5EF4-FFF2-40B4-BE49-F238E27FC236}">
                <a16:creationId xmlns:a16="http://schemas.microsoft.com/office/drawing/2014/main" xmlns="" id="{56B84384-CB7B-44B8-8FF8-26BCD6DF1334}"/>
              </a:ext>
            </a:extLst>
          </p:cNvPr>
          <p:cNvCxnSpPr>
            <a:cxnSpLocks/>
            <a:stCxn id="47" idx="0"/>
            <a:endCxn id="10" idx="2"/>
          </p:cNvCxnSpPr>
          <p:nvPr/>
        </p:nvCxnSpPr>
        <p:spPr>
          <a:xfrm rot="16200000" flipV="1">
            <a:off x="8977348" y="3552572"/>
            <a:ext cx="1445079" cy="2302835"/>
          </a:xfrm>
          <a:prstGeom prst="bentConnector3">
            <a:avLst>
              <a:gd name="adj1" fmla="val 79597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>
            <a:extLst>
              <a:ext uri="{FF2B5EF4-FFF2-40B4-BE49-F238E27FC236}">
                <a16:creationId xmlns:a16="http://schemas.microsoft.com/office/drawing/2014/main" xmlns="" id="{F7F3A2E8-A2EB-42F9-B0C9-6A08EB7CAB1A}"/>
              </a:ext>
            </a:extLst>
          </p:cNvPr>
          <p:cNvSpPr txBox="1"/>
          <p:nvPr/>
        </p:nvSpPr>
        <p:spPr>
          <a:xfrm>
            <a:off x="5143994" y="6408851"/>
            <a:ext cx="2184822" cy="3231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500" dirty="0"/>
              <a:t>Diretorias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xmlns="" id="{1ED32DA6-14EC-42D6-9109-67EA83189393}"/>
              </a:ext>
            </a:extLst>
          </p:cNvPr>
          <p:cNvSpPr txBox="1"/>
          <p:nvPr/>
        </p:nvSpPr>
        <p:spPr>
          <a:xfrm>
            <a:off x="9638428" y="6408851"/>
            <a:ext cx="2425752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Diretorias, RPM e Comandos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xmlns="" id="{94ECD62D-7225-451D-AE4D-3DC023A49693}"/>
              </a:ext>
            </a:extLst>
          </p:cNvPr>
          <p:cNvSpPr txBox="1"/>
          <p:nvPr/>
        </p:nvSpPr>
        <p:spPr>
          <a:xfrm>
            <a:off x="5195969" y="2180957"/>
            <a:ext cx="2280327" cy="584775"/>
          </a:xfrm>
          <a:prstGeom prst="rect">
            <a:avLst/>
          </a:prstGeom>
          <a:ln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Chefes dos Núcleos de P&amp;D</a:t>
            </a:r>
          </a:p>
        </p:txBody>
      </p: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xmlns="" id="{993DA391-2D41-44DE-9666-C64E623D08BD}"/>
              </a:ext>
            </a:extLst>
          </p:cNvPr>
          <p:cNvCxnSpPr>
            <a:cxnSpLocks/>
            <a:stCxn id="36" idx="2"/>
            <a:endCxn id="28" idx="0"/>
          </p:cNvCxnSpPr>
          <p:nvPr/>
        </p:nvCxnSpPr>
        <p:spPr>
          <a:xfrm>
            <a:off x="6336133" y="2765732"/>
            <a:ext cx="0" cy="292388"/>
          </a:xfrm>
          <a:prstGeom prst="line">
            <a:avLst/>
          </a:prstGeom>
          <a:ln>
            <a:prstDash val="lg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ector reto 36">
            <a:extLst>
              <a:ext uri="{FF2B5EF4-FFF2-40B4-BE49-F238E27FC236}">
                <a16:creationId xmlns:a16="http://schemas.microsoft.com/office/drawing/2014/main" xmlns="" id="{FCE3558C-5C1B-482B-8588-5296FB4C9046}"/>
              </a:ext>
            </a:extLst>
          </p:cNvPr>
          <p:cNvCxnSpPr>
            <a:stCxn id="6" idx="1"/>
            <a:endCxn id="5" idx="3"/>
          </p:cNvCxnSpPr>
          <p:nvPr/>
        </p:nvCxnSpPr>
        <p:spPr>
          <a:xfrm flipH="1">
            <a:off x="9244820" y="2243797"/>
            <a:ext cx="302082" cy="0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>
            <a:extLst>
              <a:ext uri="{FF2B5EF4-FFF2-40B4-BE49-F238E27FC236}">
                <a16:creationId xmlns:a16="http://schemas.microsoft.com/office/drawing/2014/main" xmlns="" id="{510BB08B-A111-4D8D-B6C1-A7B4428DA507}"/>
              </a:ext>
            </a:extLst>
          </p:cNvPr>
          <p:cNvCxnSpPr>
            <a:stCxn id="19" idx="1"/>
            <a:endCxn id="10" idx="3"/>
          </p:cNvCxnSpPr>
          <p:nvPr/>
        </p:nvCxnSpPr>
        <p:spPr>
          <a:xfrm flipH="1" flipV="1">
            <a:off x="9244820" y="3519785"/>
            <a:ext cx="302082" cy="258"/>
          </a:xfrm>
          <a:prstGeom prst="line">
            <a:avLst/>
          </a:prstGeom>
          <a:ln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146350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xmlns="" id="{E29E28F0-F5C7-4C14-BF2B-EDCE97FF5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728" y="3981450"/>
            <a:ext cx="4168363" cy="1343025"/>
          </a:xfrm>
        </p:spPr>
        <p:txBody>
          <a:bodyPr vert="horz" lIns="0" tIns="0" rIns="0" bIns="0" rtlCol="0" anchor="b">
            <a:normAutofit fontScale="90000"/>
          </a:bodyPr>
          <a:lstStyle/>
          <a:p>
            <a:r>
              <a:rPr lang="pt-BR" kern="1200" spc="-150" dirty="0">
                <a:latin typeface="+mj-lt"/>
                <a:ea typeface="+mj-ea"/>
                <a:cs typeface="+mj-cs"/>
              </a:rPr>
              <a:t>Sistema de Inovação da PMMG</a:t>
            </a:r>
          </a:p>
        </p:txBody>
      </p:sp>
      <p:sp>
        <p:nvSpPr>
          <p:cNvPr id="34" name="Título 6">
            <a:extLst>
              <a:ext uri="{FF2B5EF4-FFF2-40B4-BE49-F238E27FC236}">
                <a16:creationId xmlns:a16="http://schemas.microsoft.com/office/drawing/2014/main" xmlns="" id="{65962482-045A-478A-8D54-F6A25AD11DCA}"/>
              </a:ext>
            </a:extLst>
          </p:cNvPr>
          <p:cNvSpPr txBox="1">
            <a:spLocks/>
          </p:cNvSpPr>
          <p:nvPr/>
        </p:nvSpPr>
        <p:spPr>
          <a:xfrm>
            <a:off x="664003" y="5324475"/>
            <a:ext cx="4168363" cy="13430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3600" kern="1200" spc="-15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>
                <a:latin typeface="+mn-lt"/>
              </a:rPr>
              <a:t>Componentes</a:t>
            </a:r>
          </a:p>
        </p:txBody>
      </p:sp>
      <p:pic>
        <p:nvPicPr>
          <p:cNvPr id="3076" name="Picture 4" descr="Unesp e Huawei inauguram laboratório para inovação em redes definidas por  software | IT Forum">
            <a:extLst>
              <a:ext uri="{FF2B5EF4-FFF2-40B4-BE49-F238E27FC236}">
                <a16:creationId xmlns:a16="http://schemas.microsoft.com/office/drawing/2014/main" xmlns="" id="{04834344-7E90-41F2-84E5-B04015BF02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06"/>
          <a:stretch/>
        </p:blipFill>
        <p:spPr bwMode="auto">
          <a:xfrm>
            <a:off x="432000" y="19270"/>
            <a:ext cx="463237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36258939-F99A-4B0F-AE75-9E3DA11A5FD8}"/>
              </a:ext>
            </a:extLst>
          </p:cNvPr>
          <p:cNvSpPr txBox="1"/>
          <p:nvPr/>
        </p:nvSpPr>
        <p:spPr>
          <a:xfrm>
            <a:off x="5870917" y="466477"/>
            <a:ext cx="5050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+mj-lt"/>
              </a:rPr>
              <a:t>NIT-PMMG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xmlns="" id="{6F1DA3FA-DAB0-EFE5-C9D6-B6EDD5936E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546449"/>
              </p:ext>
            </p:extLst>
          </p:nvPr>
        </p:nvGraphicFramePr>
        <p:xfrm>
          <a:off x="5333901" y="1325063"/>
          <a:ext cx="6358006" cy="5307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D2B65891-9640-2F2C-0634-5EFE266CCF06}"/>
              </a:ext>
            </a:extLst>
          </p:cNvPr>
          <p:cNvSpPr txBox="1"/>
          <p:nvPr/>
        </p:nvSpPr>
        <p:spPr>
          <a:xfrm>
            <a:off x="5333900" y="866587"/>
            <a:ext cx="59282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b="1" dirty="0"/>
              <a:t>Atribuições principais</a:t>
            </a:r>
          </a:p>
        </p:txBody>
      </p:sp>
    </p:spTree>
    <p:extLst>
      <p:ext uri="{BB962C8B-B14F-4D97-AF65-F5344CB8AC3E}">
        <p14:creationId xmlns:p14="http://schemas.microsoft.com/office/powerpoint/2010/main" val="3753952587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xmlns="" id="{E29E28F0-F5C7-4C14-BF2B-EDCE97FF5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728" y="3981450"/>
            <a:ext cx="4168363" cy="1343025"/>
          </a:xfrm>
        </p:spPr>
        <p:txBody>
          <a:bodyPr vert="horz" lIns="0" tIns="0" rIns="0" bIns="0" rtlCol="0" anchor="b">
            <a:normAutofit fontScale="90000"/>
          </a:bodyPr>
          <a:lstStyle/>
          <a:p>
            <a:r>
              <a:rPr lang="pt-BR" kern="1200" spc="-150" dirty="0">
                <a:latin typeface="+mj-lt"/>
                <a:ea typeface="+mj-ea"/>
                <a:cs typeface="+mj-cs"/>
              </a:rPr>
              <a:t>Sistema de Inovação da PMMG</a:t>
            </a:r>
          </a:p>
        </p:txBody>
      </p:sp>
      <p:sp>
        <p:nvSpPr>
          <p:cNvPr id="34" name="Título 6">
            <a:extLst>
              <a:ext uri="{FF2B5EF4-FFF2-40B4-BE49-F238E27FC236}">
                <a16:creationId xmlns:a16="http://schemas.microsoft.com/office/drawing/2014/main" xmlns="" id="{65962482-045A-478A-8D54-F6A25AD11DCA}"/>
              </a:ext>
            </a:extLst>
          </p:cNvPr>
          <p:cNvSpPr txBox="1">
            <a:spLocks/>
          </p:cNvSpPr>
          <p:nvPr/>
        </p:nvSpPr>
        <p:spPr>
          <a:xfrm>
            <a:off x="664003" y="5324475"/>
            <a:ext cx="4168363" cy="13430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3600" kern="1200" spc="-15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>
                <a:latin typeface="+mn-lt"/>
              </a:rPr>
              <a:t>Componentes</a:t>
            </a:r>
          </a:p>
        </p:txBody>
      </p:sp>
      <p:pic>
        <p:nvPicPr>
          <p:cNvPr id="3076" name="Picture 4" descr="Unesp e Huawei inauguram laboratório para inovação em redes definidas por  software | IT Forum">
            <a:extLst>
              <a:ext uri="{FF2B5EF4-FFF2-40B4-BE49-F238E27FC236}">
                <a16:creationId xmlns:a16="http://schemas.microsoft.com/office/drawing/2014/main" xmlns="" id="{04834344-7E90-41F2-84E5-B04015BF02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06"/>
          <a:stretch/>
        </p:blipFill>
        <p:spPr bwMode="auto">
          <a:xfrm>
            <a:off x="432000" y="19270"/>
            <a:ext cx="463237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36258939-F99A-4B0F-AE75-9E3DA11A5FD8}"/>
              </a:ext>
            </a:extLst>
          </p:cNvPr>
          <p:cNvSpPr txBox="1"/>
          <p:nvPr/>
        </p:nvSpPr>
        <p:spPr>
          <a:xfrm>
            <a:off x="5870917" y="447021"/>
            <a:ext cx="5050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+mj-lt"/>
              </a:rPr>
              <a:t>Agentes Locais de Inovação - ALI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323EF9D3-2EF9-449F-A7AA-1345050E387D}"/>
              </a:ext>
            </a:extLst>
          </p:cNvPr>
          <p:cNvSpPr txBox="1"/>
          <p:nvPr/>
        </p:nvSpPr>
        <p:spPr>
          <a:xfrm>
            <a:off x="5187247" y="1001059"/>
            <a:ext cx="688478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1700" b="1" dirty="0"/>
              <a:t>Quem são?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xmlns="" id="{829B8577-6D2A-28AD-D0B3-64E499B35F8E}"/>
              </a:ext>
            </a:extLst>
          </p:cNvPr>
          <p:cNvGraphicFramePr/>
          <p:nvPr/>
        </p:nvGraphicFramePr>
        <p:xfrm>
          <a:off x="5245612" y="2972784"/>
          <a:ext cx="6884779" cy="3797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5DB6834C-FB87-4F82-4667-BCD0C7969587}"/>
              </a:ext>
            </a:extLst>
          </p:cNvPr>
          <p:cNvSpPr txBox="1"/>
          <p:nvPr/>
        </p:nvSpPr>
        <p:spPr>
          <a:xfrm>
            <a:off x="5187247" y="2646906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/>
              <a:t>Qual a missão dos ALI?</a:t>
            </a:r>
            <a:endParaRPr lang="pt-BR" dirty="0"/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xmlns="" id="{2B8EF527-F0DB-FBE9-AA82-FF80A9823A46}"/>
              </a:ext>
            </a:extLst>
          </p:cNvPr>
          <p:cNvGraphicFramePr/>
          <p:nvPr/>
        </p:nvGraphicFramePr>
        <p:xfrm>
          <a:off x="5226158" y="1351973"/>
          <a:ext cx="6884779" cy="1077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532764497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88722DEB-40AE-47A8-83AB-E2125BD9E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 de Inovação da PMMG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xmlns="" id="{30AD5EE9-4A41-4C16-B789-213795A595C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60984" y="900992"/>
            <a:ext cx="11339513" cy="360000"/>
          </a:xfrm>
        </p:spPr>
        <p:txBody>
          <a:bodyPr/>
          <a:lstStyle/>
          <a:p>
            <a:r>
              <a:rPr lang="pt-BR" dirty="0"/>
              <a:t>Agentes Locais de Inovação</a:t>
            </a:r>
          </a:p>
        </p:txBody>
      </p:sp>
      <p:pic>
        <p:nvPicPr>
          <p:cNvPr id="47" name="Imagem 46">
            <a:extLst>
              <a:ext uri="{FF2B5EF4-FFF2-40B4-BE49-F238E27FC236}">
                <a16:creationId xmlns:a16="http://schemas.microsoft.com/office/drawing/2014/main" xmlns="" id="{467618F1-3DB9-C795-A780-0BD8AC461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772" y="1268800"/>
            <a:ext cx="8021335" cy="5491744"/>
          </a:xfrm>
          <a:prstGeom prst="rect">
            <a:avLst/>
          </a:prstGeom>
        </p:spPr>
      </p:pic>
      <p:sp>
        <p:nvSpPr>
          <p:cNvPr id="48" name="CaixaDeTexto 47">
            <a:extLst>
              <a:ext uri="{FF2B5EF4-FFF2-40B4-BE49-F238E27FC236}">
                <a16:creationId xmlns:a16="http://schemas.microsoft.com/office/drawing/2014/main" xmlns="" id="{87F4DF78-2417-E0D4-35AA-56AEA9EF0DDB}"/>
              </a:ext>
            </a:extLst>
          </p:cNvPr>
          <p:cNvSpPr txBox="1"/>
          <p:nvPr/>
        </p:nvSpPr>
        <p:spPr>
          <a:xfrm>
            <a:off x="9717931" y="2934267"/>
            <a:ext cx="22957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tx2">
                    <a:lumMod val="50000"/>
                  </a:schemeClr>
                </a:solidFill>
                <a:latin typeface="Franklin Gothic Heavy" panose="020B0903020102020204" pitchFamily="34" charset="0"/>
              </a:rPr>
              <a:t>84</a:t>
            </a:r>
          </a:p>
          <a:p>
            <a:pPr algn="ctr"/>
            <a:r>
              <a:rPr lang="pt-BR" sz="2400" dirty="0"/>
              <a:t>Agentes Locais de Inovação</a:t>
            </a:r>
          </a:p>
        </p:txBody>
      </p:sp>
    </p:spTree>
    <p:extLst>
      <p:ext uri="{BB962C8B-B14F-4D97-AF65-F5344CB8AC3E}">
        <p14:creationId xmlns:p14="http://schemas.microsoft.com/office/powerpoint/2010/main" val="3721471749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88722DEB-40AE-47A8-83AB-E2125BD9E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 de Inovação da PMMG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xmlns="" id="{30AD5EE9-4A41-4C16-B789-213795A595C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60984" y="900992"/>
            <a:ext cx="11339513" cy="360000"/>
          </a:xfrm>
        </p:spPr>
        <p:txBody>
          <a:bodyPr/>
          <a:lstStyle/>
          <a:p>
            <a:r>
              <a:rPr lang="pt-BR" dirty="0"/>
              <a:t>Ações para a implementação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xmlns="" id="{2786260E-1C00-46E6-A292-8B6B3DF757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0592716"/>
              </p:ext>
            </p:extLst>
          </p:nvPr>
        </p:nvGraphicFramePr>
        <p:xfrm>
          <a:off x="431801" y="1368000"/>
          <a:ext cx="1133951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6383398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88722DEB-40AE-47A8-83AB-E2125BD9E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Experiências de sucesso em inovação na PMMG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xmlns="" id="{395B60F9-4BAE-A1CD-E19E-8DB22E6BA3C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61672" y="910550"/>
            <a:ext cx="11339512" cy="360362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Inovar para desenvolver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E5B16F7C-0EF8-922B-C03E-96D284B8C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394" y="2449209"/>
            <a:ext cx="1483415" cy="122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79644CE4-A1BE-91AA-F265-63F4EAC8C652}"/>
              </a:ext>
            </a:extLst>
          </p:cNvPr>
          <p:cNvSpPr txBox="1"/>
          <p:nvPr/>
        </p:nvSpPr>
        <p:spPr>
          <a:xfrm>
            <a:off x="996754" y="3697407"/>
            <a:ext cx="1810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Sistema Hélios</a:t>
            </a:r>
            <a:endParaRPr lang="pt-BR" dirty="0"/>
          </a:p>
        </p:txBody>
      </p:sp>
      <p:pic>
        <p:nvPicPr>
          <p:cNvPr id="2052" name="Picture 4" descr="SEED MG - Crunchbase Investor Profile &amp; Investments">
            <a:extLst>
              <a:ext uri="{FF2B5EF4-FFF2-40B4-BE49-F238E27FC236}">
                <a16:creationId xmlns:a16="http://schemas.microsoft.com/office/drawing/2014/main" xmlns="" id="{F5D565C9-2188-A6C5-247A-78E375521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993" y="2103495"/>
            <a:ext cx="161925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B354A3A4-4CBC-9FB2-65D5-E2BF946D0F30}"/>
              </a:ext>
            </a:extLst>
          </p:cNvPr>
          <p:cNvSpPr txBox="1"/>
          <p:nvPr/>
        </p:nvSpPr>
        <p:spPr>
          <a:xfrm>
            <a:off x="3524550" y="3722745"/>
            <a:ext cx="1971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Desafios Tecnológicos</a:t>
            </a:r>
            <a:endParaRPr lang="pt-BR" dirty="0"/>
          </a:p>
        </p:txBody>
      </p:sp>
      <p:pic>
        <p:nvPicPr>
          <p:cNvPr id="2054" name="Picture 6" descr="IVARE | LinkedIn">
            <a:extLst>
              <a:ext uri="{FF2B5EF4-FFF2-40B4-BE49-F238E27FC236}">
                <a16:creationId xmlns:a16="http://schemas.microsoft.com/office/drawing/2014/main" xmlns="" id="{725927EE-83C2-50A4-7DB5-B614A8FCC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789" y="2259101"/>
            <a:ext cx="1418376" cy="141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DA9852C8-6E13-65F4-8485-0F4FD7A340A7}"/>
              </a:ext>
            </a:extLst>
          </p:cNvPr>
          <p:cNvSpPr txBox="1"/>
          <p:nvPr/>
        </p:nvSpPr>
        <p:spPr>
          <a:xfrm>
            <a:off x="5734742" y="3717740"/>
            <a:ext cx="2435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Projeto 6º Mandamento/ </a:t>
            </a:r>
            <a:r>
              <a:rPr lang="pt-BR" sz="2400" dirty="0" err="1"/>
              <a:t>Ivare</a:t>
            </a:r>
            <a:endParaRPr lang="pt-BR" dirty="0"/>
          </a:p>
        </p:txBody>
      </p:sp>
      <p:pic>
        <p:nvPicPr>
          <p:cNvPr id="2060" name="Picture 12" descr="Torre de transmissão de sinal sem fio - ícones de formas grátis">
            <a:extLst>
              <a:ext uri="{FF2B5EF4-FFF2-40B4-BE49-F238E27FC236}">
                <a16:creationId xmlns:a16="http://schemas.microsoft.com/office/drawing/2014/main" xmlns="" id="{244026F3-CEBD-25BF-531B-C54356987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085" y="2105714"/>
            <a:ext cx="161925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3BB8A73E-7EB4-370A-86A8-79DD4142447C}"/>
              </a:ext>
            </a:extLst>
          </p:cNvPr>
          <p:cNvSpPr txBox="1"/>
          <p:nvPr/>
        </p:nvSpPr>
        <p:spPr>
          <a:xfrm>
            <a:off x="8169966" y="3765227"/>
            <a:ext cx="3409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Repetidora de baixo tráfego para expansão da rede de rádio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03478433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88722DEB-40AE-47A8-83AB-E2125BD9E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 de Inovação da PMMG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xmlns="" id="{30AD5EE9-4A41-4C16-B789-213795A595C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2487" y="881658"/>
            <a:ext cx="11339513" cy="360000"/>
          </a:xfrm>
        </p:spPr>
        <p:txBody>
          <a:bodyPr/>
          <a:lstStyle/>
          <a:p>
            <a:r>
              <a:rPr lang="pt-BR" dirty="0"/>
              <a:t>Tecnologias em processo de proteção</a:t>
            </a:r>
          </a:p>
        </p:txBody>
      </p:sp>
      <p:graphicFrame>
        <p:nvGraphicFramePr>
          <p:cNvPr id="13" name="Tabela 13">
            <a:extLst>
              <a:ext uri="{FF2B5EF4-FFF2-40B4-BE49-F238E27FC236}">
                <a16:creationId xmlns:a16="http://schemas.microsoft.com/office/drawing/2014/main" xmlns="" id="{C28CADE6-50CE-4DA2-B154-6FC85CE218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79445"/>
              </p:ext>
            </p:extLst>
          </p:nvPr>
        </p:nvGraphicFramePr>
        <p:xfrm>
          <a:off x="344556" y="1373076"/>
          <a:ext cx="8120269" cy="4677525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8120269">
                  <a:extLst>
                    <a:ext uri="{9D8B030D-6E8A-4147-A177-3AD203B41FA5}">
                      <a16:colId xmlns:a16="http://schemas.microsoft.com/office/drawing/2014/main" xmlns="" val="1217073406"/>
                    </a:ext>
                  </a:extLst>
                </a:gridCol>
              </a:tblGrid>
              <a:tr h="519725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Nome sintético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15807892"/>
                  </a:ext>
                </a:extLst>
              </a:tr>
              <a:tr h="519725">
                <a:tc>
                  <a:txBody>
                    <a:bodyPr/>
                    <a:lstStyle/>
                    <a:p>
                      <a:r>
                        <a:rPr lang="pt-BR" sz="2400" dirty="0"/>
                        <a:t>Movimentador de corpos de prova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74501443"/>
                  </a:ext>
                </a:extLst>
              </a:tr>
              <a:tr h="519725">
                <a:tc>
                  <a:txBody>
                    <a:bodyPr/>
                    <a:lstStyle/>
                    <a:p>
                      <a:r>
                        <a:rPr lang="pt-BR" sz="2400" dirty="0"/>
                        <a:t>Mesa de flexibilidade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9825889"/>
                  </a:ext>
                </a:extLst>
              </a:tr>
              <a:tr h="519725">
                <a:tc>
                  <a:txBody>
                    <a:bodyPr/>
                    <a:lstStyle/>
                    <a:p>
                      <a:r>
                        <a:rPr lang="pt-BR" sz="2400" dirty="0"/>
                        <a:t>Calibrador de plastilina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12370498"/>
                  </a:ext>
                </a:extLst>
              </a:tr>
              <a:tr h="519725">
                <a:tc>
                  <a:txBody>
                    <a:bodyPr/>
                    <a:lstStyle/>
                    <a:p>
                      <a:r>
                        <a:rPr lang="pt-BR" sz="2400" dirty="0"/>
                        <a:t>Estufa de acondicionamento de plastilina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55286493"/>
                  </a:ext>
                </a:extLst>
              </a:tr>
              <a:tr h="519725">
                <a:tc>
                  <a:txBody>
                    <a:bodyPr/>
                    <a:lstStyle/>
                    <a:p>
                      <a:r>
                        <a:rPr lang="pt-BR" sz="2400" dirty="0"/>
                        <a:t>Câmara de pulverização úmida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47358317"/>
                  </a:ext>
                </a:extLst>
              </a:tr>
              <a:tr h="519725">
                <a:tc>
                  <a:txBody>
                    <a:bodyPr/>
                    <a:lstStyle/>
                    <a:p>
                      <a:r>
                        <a:rPr lang="pt-BR" sz="2400" dirty="0" err="1"/>
                        <a:t>Parabalas</a:t>
                      </a:r>
                      <a:r>
                        <a:rPr lang="pt-BR" sz="2400" dirty="0"/>
                        <a:t> com coletor de projétil acoplado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52059331"/>
                  </a:ext>
                </a:extLst>
              </a:tr>
              <a:tr h="519725">
                <a:tc>
                  <a:txBody>
                    <a:bodyPr/>
                    <a:lstStyle/>
                    <a:p>
                      <a:r>
                        <a:rPr lang="pt-BR" sz="2400" dirty="0"/>
                        <a:t>Bastidor para repetidora de rede de rádio digital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22117433"/>
                  </a:ext>
                </a:extLst>
              </a:tr>
              <a:tr h="519725">
                <a:tc>
                  <a:txBody>
                    <a:bodyPr/>
                    <a:lstStyle/>
                    <a:p>
                      <a:r>
                        <a:rPr lang="pt-BR" sz="2400" dirty="0"/>
                        <a:t>Dispositivo de interface humana autônoma para rádio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94157940"/>
                  </a:ext>
                </a:extLst>
              </a:tr>
            </a:tbl>
          </a:graphicData>
        </a:graphic>
      </p:graphicFrame>
      <p:pic>
        <p:nvPicPr>
          <p:cNvPr id="3080" name="Picture 8" descr="Patente: como ela pode proteger o meu produto?">
            <a:extLst>
              <a:ext uri="{FF2B5EF4-FFF2-40B4-BE49-F238E27FC236}">
                <a16:creationId xmlns:a16="http://schemas.microsoft.com/office/drawing/2014/main" xmlns="" id="{E6D094AD-7757-6397-88EC-07B246B9D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825" y="2358058"/>
            <a:ext cx="3491949" cy="261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896300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5979">
            <a:extLst>
              <a:ext uri="{FF2B5EF4-FFF2-40B4-BE49-F238E27FC236}">
                <a16:creationId xmlns:a16="http://schemas.microsoft.com/office/drawing/2014/main" xmlns="" id="{69EBA52F-3BAD-D447-9207-CAF0C89EBDD0}"/>
              </a:ext>
            </a:extLst>
          </p:cNvPr>
          <p:cNvSpPr/>
          <p:nvPr/>
        </p:nvSpPr>
        <p:spPr>
          <a:xfrm>
            <a:off x="429736" y="1972542"/>
            <a:ext cx="11332528" cy="2253095"/>
          </a:xfrm>
          <a:prstGeom prst="rightArrow">
            <a:avLst>
              <a:gd name="adj1" fmla="val 53640"/>
              <a:gd name="adj2" fmla="val 44103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26789" tIns="26789" rIns="26789" bIns="26789" numCol="1" anchor="ctr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22" name="Título 4">
            <a:extLst>
              <a:ext uri="{FF2B5EF4-FFF2-40B4-BE49-F238E27FC236}">
                <a16:creationId xmlns:a16="http://schemas.microsoft.com/office/drawing/2014/main" xmlns="" id="{7FD2F73E-5689-8A63-9330-242DCD2126F5}"/>
              </a:ext>
            </a:extLst>
          </p:cNvPr>
          <p:cNvSpPr txBox="1">
            <a:spLocks/>
          </p:cNvSpPr>
          <p:nvPr/>
        </p:nvSpPr>
        <p:spPr>
          <a:xfrm>
            <a:off x="188808" y="335303"/>
            <a:ext cx="11340000" cy="432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Desafios para o futuro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79F7D7E5-23B9-6CC9-E11A-3F205B9295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209265"/>
              </p:ext>
            </p:extLst>
          </p:nvPr>
        </p:nvGraphicFramePr>
        <p:xfrm>
          <a:off x="247174" y="943583"/>
          <a:ext cx="11573456" cy="5787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7464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9785DB83-9848-9235-E223-4C8754360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51456"/>
            <a:ext cx="11340000" cy="432000"/>
          </a:xfrm>
        </p:spPr>
        <p:txBody>
          <a:bodyPr/>
          <a:lstStyle/>
          <a:p>
            <a:r>
              <a:rPr lang="pt-BR" sz="2800" dirty="0"/>
              <a:t>Institucionalidade do tema da Inovação em Minas Gerais</a:t>
            </a:r>
          </a:p>
        </p:txBody>
      </p:sp>
      <p:graphicFrame>
        <p:nvGraphicFramePr>
          <p:cNvPr id="7" name="Marcador de Posição de Conteúdo 6">
            <a:extLst>
              <a:ext uri="{FF2B5EF4-FFF2-40B4-BE49-F238E27FC236}">
                <a16:creationId xmlns:a16="http://schemas.microsoft.com/office/drawing/2014/main" xmlns="" id="{8369C625-AC44-D9FA-0917-CCAC89C39E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6223639"/>
              </p:ext>
            </p:extLst>
          </p:nvPr>
        </p:nvGraphicFramePr>
        <p:xfrm>
          <a:off x="432000" y="980731"/>
          <a:ext cx="11340000" cy="5624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833267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Imagem 7">
            <a:extLst>
              <a:ext uri="{FF2B5EF4-FFF2-40B4-BE49-F238E27FC236}">
                <a16:creationId xmlns:a16="http://schemas.microsoft.com/office/drawing/2014/main" xmlns="" id="{3D53F3E9-9BC0-4078-8538-E1707F9CBF7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12207" b="1220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2" name="Retângulo 31" title="Plano de fundo semitransparente escuro">
            <a:extLst>
              <a:ext uri="{FF2B5EF4-FFF2-40B4-BE49-F238E27FC236}">
                <a16:creationId xmlns:a16="http://schemas.microsoft.com/office/drawing/2014/main" xmlns="" id="{A851B3CA-790D-465D-9B97-AA9876E357B9}"/>
              </a:ext>
            </a:extLst>
          </p:cNvPr>
          <p:cNvSpPr/>
          <p:nvPr/>
        </p:nvSpPr>
        <p:spPr>
          <a:xfrm>
            <a:off x="6336000" y="0"/>
            <a:ext cx="3979575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1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468F2B1-EF8F-4772-ADA1-4195B20EBA74}"/>
              </a:ext>
            </a:extLst>
          </p:cNvPr>
          <p:cNvSpPr>
            <a:spLocks noGrp="1"/>
          </p:cNvSpPr>
          <p:nvPr>
            <p:ph type="ctrTitle"/>
          </p:nvPr>
        </p:nvSpPr>
        <p:spPr bwMode="gray"/>
        <p:txBody>
          <a:bodyPr rtlCol="0"/>
          <a:lstStyle/>
          <a:p>
            <a:pPr rtl="0"/>
            <a:r>
              <a:rPr lang="pt-BR" noProof="1"/>
              <a:t>Obrigado</a:t>
            </a:r>
          </a:p>
        </p:txBody>
      </p:sp>
      <p:cxnSp>
        <p:nvCxnSpPr>
          <p:cNvPr id="16" name="Conector Reto 15" title="Linha Divisória">
            <a:extLst>
              <a:ext uri="{FF2B5EF4-FFF2-40B4-BE49-F238E27FC236}">
                <a16:creationId xmlns:a16="http://schemas.microsoft.com/office/drawing/2014/main" xmlns="" id="{F3753AF9-461F-4049-BB9D-621E76A51470}"/>
              </a:ext>
            </a:extLst>
          </p:cNvPr>
          <p:cNvCxnSpPr>
            <a:cxnSpLocks/>
          </p:cNvCxnSpPr>
          <p:nvPr/>
        </p:nvCxnSpPr>
        <p:spPr>
          <a:xfrm>
            <a:off x="6539896" y="4848225"/>
            <a:ext cx="3571782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Elemento gráfico 20" descr="Usuário" title="Ícone - Nome do apresentador">
            <a:extLst>
              <a:ext uri="{FF2B5EF4-FFF2-40B4-BE49-F238E27FC236}">
                <a16:creationId xmlns:a16="http://schemas.microsoft.com/office/drawing/2014/main" xmlns="" id="{97242EBD-470B-4FB1-9B4C-E6DCB28215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582150" y="5034270"/>
            <a:ext cx="218900" cy="218900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65124A8-7554-4DB8-896F-F9946B9CF1F9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/>
        <p:txBody>
          <a:bodyPr rtlCol="0"/>
          <a:lstStyle/>
          <a:p>
            <a:pPr rtl="0"/>
            <a:r>
              <a:rPr lang="pt-BR" noProof="1"/>
              <a:t>ADO/PMMG</a:t>
            </a:r>
          </a:p>
        </p:txBody>
      </p:sp>
      <p:pic>
        <p:nvPicPr>
          <p:cNvPr id="25" name="Elemento gráfico 24" descr="Smartphone" title="Ícone - Número de telefone do apresentador">
            <a:extLst>
              <a:ext uri="{FF2B5EF4-FFF2-40B4-BE49-F238E27FC236}">
                <a16:creationId xmlns:a16="http://schemas.microsoft.com/office/drawing/2014/main" xmlns="" id="{B1BC719A-AAF0-4DB7-9856-CF7AC6A9880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582150" y="5388742"/>
            <a:ext cx="218900" cy="218900"/>
          </a:xfrm>
          <a:prstGeom prst="rect">
            <a:avLst/>
          </a:prstGeom>
        </p:spPr>
      </p:pic>
      <p:sp>
        <p:nvSpPr>
          <p:cNvPr id="18" name="Espaço Reservado para Texto 17">
            <a:extLst>
              <a:ext uri="{FF2B5EF4-FFF2-40B4-BE49-F238E27FC236}">
                <a16:creationId xmlns:a16="http://schemas.microsoft.com/office/drawing/2014/main" xmlns="" id="{31CED8F1-B63A-4FD2-9699-34AD761A88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gray">
          <a:xfrm>
            <a:off x="6905625" y="5412943"/>
            <a:ext cx="3206750" cy="247650"/>
          </a:xfrm>
        </p:spPr>
        <p:txBody>
          <a:bodyPr rtlCol="0"/>
          <a:lstStyle/>
          <a:p>
            <a:pPr rtl="0"/>
            <a:r>
              <a:rPr lang="pt-BR" noProof="1"/>
              <a:t>(31) 3915-7769</a:t>
            </a:r>
          </a:p>
        </p:txBody>
      </p:sp>
      <p:pic>
        <p:nvPicPr>
          <p:cNvPr id="23" name="Elemento gráfico 22" descr="Envelope" title="Ícone do email do apresentador">
            <a:extLst>
              <a:ext uri="{FF2B5EF4-FFF2-40B4-BE49-F238E27FC236}">
                <a16:creationId xmlns:a16="http://schemas.microsoft.com/office/drawing/2014/main" xmlns="" id="{D99072B1-8690-4652-9009-362F46A213C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582150" y="5780263"/>
            <a:ext cx="218900" cy="218900"/>
          </a:xfrm>
          <a:prstGeom prst="rect">
            <a:avLst/>
          </a:prstGeom>
        </p:spPr>
      </p:pic>
      <p:sp>
        <p:nvSpPr>
          <p:cNvPr id="19" name="Espaço Reservado para Texto 18">
            <a:extLst>
              <a:ext uri="{FF2B5EF4-FFF2-40B4-BE49-F238E27FC236}">
                <a16:creationId xmlns:a16="http://schemas.microsoft.com/office/drawing/2014/main" xmlns="" id="{E48632CD-1506-46F5-A0DE-640903269D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6905625" y="5768111"/>
            <a:ext cx="3206750" cy="247650"/>
          </a:xfrm>
        </p:spPr>
        <p:txBody>
          <a:bodyPr rtlCol="0"/>
          <a:lstStyle/>
          <a:p>
            <a:pPr rtl="0"/>
            <a:r>
              <a:rPr lang="pt-BR" noProof="1"/>
              <a:t>ado.pmmg@gmail.com</a:t>
            </a:r>
          </a:p>
        </p:txBody>
      </p:sp>
    </p:spTree>
    <p:extLst>
      <p:ext uri="{BB962C8B-B14F-4D97-AF65-F5344CB8AC3E}">
        <p14:creationId xmlns:p14="http://schemas.microsoft.com/office/powerpoint/2010/main" val="16856765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B1286F96-142C-52DC-1412-49B086C39F72}"/>
              </a:ext>
            </a:extLst>
          </p:cNvPr>
          <p:cNvSpPr/>
          <p:nvPr/>
        </p:nvSpPr>
        <p:spPr>
          <a:xfrm>
            <a:off x="96462" y="1984443"/>
            <a:ext cx="8210145" cy="314203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64F7899-9FC3-DE62-0F04-9AA348F2B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61184"/>
            <a:ext cx="11340000" cy="432000"/>
          </a:xfrm>
        </p:spPr>
        <p:txBody>
          <a:bodyPr/>
          <a:lstStyle/>
          <a:p>
            <a:r>
              <a:rPr lang="pt-BR" dirty="0"/>
              <a:t>Ecossistema de Inovação de Minas Gerais</a:t>
            </a: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xmlns="" id="{BC5F48C2-A5C3-C11A-0D3E-2E65995A8D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B73C415-D670-4716-A5EC-CC4D52CA2BAC}" type="slidenum">
              <a:rPr lang="pt-BR" noProof="0" smtClean="0"/>
              <a:pPr rtl="0"/>
              <a:t>3</a:t>
            </a:fld>
            <a:endParaRPr lang="pt-BR" noProof="0"/>
          </a:p>
        </p:txBody>
      </p:sp>
      <p:pic>
        <p:nvPicPr>
          <p:cNvPr id="2050" name="Picture 2" descr="Startup - Free transport icons">
            <a:extLst>
              <a:ext uri="{FF2B5EF4-FFF2-40B4-BE49-F238E27FC236}">
                <a16:creationId xmlns:a16="http://schemas.microsoft.com/office/drawing/2014/main" xmlns="" id="{4C8CEC92-B30B-1151-8815-A66F6DCB2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34" y="2626475"/>
            <a:ext cx="1070039" cy="107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94F7C4F8-69B7-D456-0C1E-E1E2BC0E3C9A}"/>
              </a:ext>
            </a:extLst>
          </p:cNvPr>
          <p:cNvSpPr txBox="1"/>
          <p:nvPr/>
        </p:nvSpPr>
        <p:spPr>
          <a:xfrm>
            <a:off x="603112" y="3871760"/>
            <a:ext cx="1322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Franklin Gothic Heavy" panose="020B0903020102020204" pitchFamily="34" charset="0"/>
              </a:rPr>
              <a:t>966</a:t>
            </a:r>
          </a:p>
          <a:p>
            <a:pPr algn="ctr"/>
            <a:r>
              <a:rPr lang="pt-BR" sz="2000" dirty="0"/>
              <a:t>Startups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077B4182-CCDD-835C-F123-9C1571678A83}"/>
              </a:ext>
            </a:extLst>
          </p:cNvPr>
          <p:cNvSpPr txBox="1"/>
          <p:nvPr/>
        </p:nvSpPr>
        <p:spPr>
          <a:xfrm>
            <a:off x="2934508" y="3763995"/>
            <a:ext cx="198768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Franklin Gothic Heavy" panose="020B0903020102020204" pitchFamily="34" charset="0"/>
              </a:rPr>
              <a:t>105</a:t>
            </a:r>
          </a:p>
          <a:p>
            <a:pPr algn="ctr"/>
            <a:r>
              <a:rPr lang="pt-BR" sz="2000" dirty="0"/>
              <a:t>ICT, IES e Centros de P&amp;D</a:t>
            </a:r>
          </a:p>
        </p:txBody>
      </p:sp>
      <p:pic>
        <p:nvPicPr>
          <p:cNvPr id="1026" name="Picture 2" descr="Pesquisa e desenvolvimento - ícones de o negócio grátis">
            <a:extLst>
              <a:ext uri="{FF2B5EF4-FFF2-40B4-BE49-F238E27FC236}">
                <a16:creationId xmlns:a16="http://schemas.microsoft.com/office/drawing/2014/main" xmlns="" id="{8D12E7C4-9F73-279E-A1DA-ECD2401EB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556" y="2452996"/>
            <a:ext cx="1416996" cy="141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utomação - ícones de o negócio grátis">
            <a:extLst>
              <a:ext uri="{FF2B5EF4-FFF2-40B4-BE49-F238E27FC236}">
                <a16:creationId xmlns:a16="http://schemas.microsoft.com/office/drawing/2014/main" xmlns="" id="{934F91CF-B7AE-9789-A65E-D0E12FD62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036" y="2452996"/>
            <a:ext cx="1416996" cy="141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B4D5BACA-A71B-CA1B-966F-698075C5D984}"/>
              </a:ext>
            </a:extLst>
          </p:cNvPr>
          <p:cNvSpPr txBox="1"/>
          <p:nvPr/>
        </p:nvSpPr>
        <p:spPr>
          <a:xfrm>
            <a:off x="5770122" y="3763994"/>
            <a:ext cx="211900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Franklin Gothic Heavy" panose="020B0903020102020204" pitchFamily="34" charset="0"/>
              </a:rPr>
              <a:t>122</a:t>
            </a:r>
          </a:p>
          <a:p>
            <a:pPr algn="ctr"/>
            <a:r>
              <a:rPr lang="pt-BR" sz="2000" dirty="0"/>
              <a:t>Empresas de Base Tecnológica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xmlns="" id="{8806515B-099D-C620-BB46-20ACEB6A21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6728081"/>
              </p:ext>
            </p:extLst>
          </p:nvPr>
        </p:nvGraphicFramePr>
        <p:xfrm>
          <a:off x="8211773" y="2394628"/>
          <a:ext cx="4787089" cy="2597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Seta: Para a Direita 7">
            <a:extLst>
              <a:ext uri="{FF2B5EF4-FFF2-40B4-BE49-F238E27FC236}">
                <a16:creationId xmlns:a16="http://schemas.microsoft.com/office/drawing/2014/main" xmlns="" id="{F0A5493C-4836-110B-7311-0AC1C5D8F36C}"/>
              </a:ext>
            </a:extLst>
          </p:cNvPr>
          <p:cNvSpPr/>
          <p:nvPr/>
        </p:nvSpPr>
        <p:spPr>
          <a:xfrm>
            <a:off x="8608978" y="3249038"/>
            <a:ext cx="642028" cy="680936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C2240CD3-83D3-43B7-A66F-BAB9DDB24A4A}"/>
              </a:ext>
            </a:extLst>
          </p:cNvPr>
          <p:cNvSpPr txBox="1"/>
          <p:nvPr/>
        </p:nvSpPr>
        <p:spPr>
          <a:xfrm>
            <a:off x="9195890" y="1787209"/>
            <a:ext cx="28112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dirty="0">
                <a:latin typeface="Franklin Gothic Heavy" panose="020B0903020102020204" pitchFamily="34" charset="0"/>
              </a:rPr>
              <a:t>Tríplice Hélice da Inovação</a:t>
            </a:r>
          </a:p>
        </p:txBody>
      </p:sp>
    </p:spTree>
    <p:extLst>
      <p:ext uri="{BB962C8B-B14F-4D97-AF65-F5344CB8AC3E}">
        <p14:creationId xmlns:p14="http://schemas.microsoft.com/office/powerpoint/2010/main" val="318965774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9A428ED-E8E6-4EBE-8C7C-8E6E2E501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/>
              <a:t>Potencial inovador da Polícia Militar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A96AA788-5F14-43DB-B035-1BC6DA1509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pt-BR" dirty="0"/>
              <a:t>Credenciada como ICT</a:t>
            </a:r>
          </a:p>
        </p:txBody>
      </p:sp>
      <p:cxnSp>
        <p:nvCxnSpPr>
          <p:cNvPr id="20" name="Conector Reto 19" title="Linha Divisória">
            <a:extLst>
              <a:ext uri="{FF2B5EF4-FFF2-40B4-BE49-F238E27FC236}">
                <a16:creationId xmlns:a16="http://schemas.microsoft.com/office/drawing/2014/main" xmlns="" id="{B674B9A6-D55C-478C-8D92-D0BFBCD7B598}"/>
              </a:ext>
            </a:extLst>
          </p:cNvPr>
          <p:cNvCxnSpPr>
            <a:cxnSpLocks/>
          </p:cNvCxnSpPr>
          <p:nvPr/>
        </p:nvCxnSpPr>
        <p:spPr>
          <a:xfrm>
            <a:off x="611413" y="4484234"/>
            <a:ext cx="1800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xmlns="" id="{CE675343-79F8-46AA-B56E-932984AB75E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r>
              <a:rPr lang="pt-BR" sz="1600" dirty="0"/>
              <a:t>A Academia de Polícia Militar é credenciada pelo Conselho Estadual de Educação - MG</a:t>
            </a: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xmlns="" id="{1806F98B-6BF9-4D0F-B7E7-561F064602F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672850" y="3971432"/>
            <a:ext cx="2178000" cy="360000"/>
          </a:xfrm>
        </p:spPr>
        <p:txBody>
          <a:bodyPr rtlCol="0"/>
          <a:lstStyle/>
          <a:p>
            <a:pPr rtl="0"/>
            <a:r>
              <a:rPr lang="pt-BR" dirty="0"/>
              <a:t>Cultura de Pesquisa</a:t>
            </a:r>
          </a:p>
        </p:txBody>
      </p:sp>
      <p:cxnSp>
        <p:nvCxnSpPr>
          <p:cNvPr id="21" name="Conector Reto 20" title="Linha Divisória">
            <a:extLst>
              <a:ext uri="{FF2B5EF4-FFF2-40B4-BE49-F238E27FC236}">
                <a16:creationId xmlns:a16="http://schemas.microsoft.com/office/drawing/2014/main" xmlns="" id="{5A0322F4-E79A-4E4D-98CA-2DC1692F90C3}"/>
              </a:ext>
            </a:extLst>
          </p:cNvPr>
          <p:cNvCxnSpPr>
            <a:cxnSpLocks/>
          </p:cNvCxnSpPr>
          <p:nvPr/>
        </p:nvCxnSpPr>
        <p:spPr>
          <a:xfrm>
            <a:off x="2861850" y="4484234"/>
            <a:ext cx="1800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xmlns="" id="{93694D25-DE51-4F33-9ED7-7D9F4891DD9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771850" y="4605831"/>
            <a:ext cx="1980000" cy="1415137"/>
          </a:xfrm>
        </p:spPr>
        <p:txBody>
          <a:bodyPr rtlCol="0"/>
          <a:lstStyle/>
          <a:p>
            <a:pPr rtl="0"/>
            <a:r>
              <a:rPr lang="pt-BR" sz="1600" dirty="0"/>
              <a:t>Possui cursos de graduação e pós-graduação há quase 20 anos.</a:t>
            </a:r>
          </a:p>
          <a:p>
            <a:pPr rtl="0"/>
            <a:r>
              <a:rPr lang="pt-BR" sz="1600" dirty="0"/>
              <a:t>Mestrado em processo de credenciamento</a:t>
            </a:r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xmlns="" id="{2F0A8A16-8E92-40C1-913D-8CB3B9C1DDAF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 rtlCol="0"/>
          <a:lstStyle/>
          <a:p>
            <a:pPr rtl="0"/>
            <a:r>
              <a:rPr lang="pt-BR" dirty="0"/>
              <a:t>Periódicos próprios</a:t>
            </a:r>
          </a:p>
        </p:txBody>
      </p:sp>
      <p:cxnSp>
        <p:nvCxnSpPr>
          <p:cNvPr id="22" name="Conector Reto 21" title="Linha Divisória">
            <a:extLst>
              <a:ext uri="{FF2B5EF4-FFF2-40B4-BE49-F238E27FC236}">
                <a16:creationId xmlns:a16="http://schemas.microsoft.com/office/drawing/2014/main" xmlns="" id="{0DC27E82-D5C7-4AE4-BAF3-5DBB12CA0835}"/>
              </a:ext>
            </a:extLst>
          </p:cNvPr>
          <p:cNvCxnSpPr>
            <a:cxnSpLocks/>
          </p:cNvCxnSpPr>
          <p:nvPr/>
        </p:nvCxnSpPr>
        <p:spPr>
          <a:xfrm>
            <a:off x="5201900" y="4484234"/>
            <a:ext cx="18000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xmlns="" id="{CC804944-6423-4C0F-ABB0-9CF01A05FD9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111900" y="4605832"/>
            <a:ext cx="1980000" cy="720000"/>
          </a:xfrm>
        </p:spPr>
        <p:txBody>
          <a:bodyPr rtlCol="0"/>
          <a:lstStyle/>
          <a:p>
            <a:pPr rtl="0"/>
            <a:r>
              <a:rPr lang="pt-BR" sz="1600" dirty="0"/>
              <a:t>A Corporação possui 2 periódicos semestrais que incentivam a </a:t>
            </a:r>
            <a:r>
              <a:rPr lang="pt-BR" sz="1600" b="1" dirty="0"/>
              <a:t>divulgação e discussão</a:t>
            </a:r>
            <a:r>
              <a:rPr lang="pt-BR" sz="1600" dirty="0"/>
              <a:t> de temas de interesse</a:t>
            </a: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xmlns="" id="{3BF93F76-B979-4659-9F60-ADD378371A4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 rtlCol="0"/>
          <a:lstStyle/>
          <a:p>
            <a:pPr rtl="0"/>
            <a:r>
              <a:rPr lang="pt-BR" dirty="0"/>
              <a:t>Interesse dos servidores</a:t>
            </a:r>
          </a:p>
        </p:txBody>
      </p:sp>
      <p:cxnSp>
        <p:nvCxnSpPr>
          <p:cNvPr id="23" name="Conector Reto 22" title="Linha Divisória">
            <a:extLst>
              <a:ext uri="{FF2B5EF4-FFF2-40B4-BE49-F238E27FC236}">
                <a16:creationId xmlns:a16="http://schemas.microsoft.com/office/drawing/2014/main" xmlns="" id="{8C3BE7D2-4C35-4BA9-9A98-1A6E17A84A71}"/>
              </a:ext>
            </a:extLst>
          </p:cNvPr>
          <p:cNvCxnSpPr>
            <a:cxnSpLocks/>
          </p:cNvCxnSpPr>
          <p:nvPr/>
        </p:nvCxnSpPr>
        <p:spPr>
          <a:xfrm>
            <a:off x="7541950" y="4484234"/>
            <a:ext cx="1800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ço Reservado para Texto 11">
            <a:extLst>
              <a:ext uri="{FF2B5EF4-FFF2-40B4-BE49-F238E27FC236}">
                <a16:creationId xmlns:a16="http://schemas.microsoft.com/office/drawing/2014/main" xmlns="" id="{179E7FC2-4098-49F6-8F55-7D42A85A40B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451950" y="4605831"/>
            <a:ext cx="1980000" cy="1415129"/>
          </a:xfrm>
        </p:spPr>
        <p:txBody>
          <a:bodyPr rtlCol="0"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pt-BR" sz="1800" b="1" dirty="0"/>
              <a:t>73,26%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pt-BR" sz="1600" dirty="0"/>
              <a:t>dos militares e civis da Corporação têm interesse de participar de iniciativas inovadoras</a:t>
            </a:r>
          </a:p>
        </p:txBody>
      </p:sp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xmlns="" id="{B42EB40D-8479-42AF-A4AE-92D6BE6908B5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 rtlCol="0"/>
          <a:lstStyle/>
          <a:p>
            <a:pPr rtl="0"/>
            <a:r>
              <a:rPr lang="pt-BR" sz="1600" dirty="0"/>
              <a:t>Histórico de Iniciativas Inovadoras</a:t>
            </a:r>
          </a:p>
        </p:txBody>
      </p:sp>
      <p:cxnSp>
        <p:nvCxnSpPr>
          <p:cNvPr id="24" name="Conector Reto 23" title="Linha Divisória">
            <a:extLst>
              <a:ext uri="{FF2B5EF4-FFF2-40B4-BE49-F238E27FC236}">
                <a16:creationId xmlns:a16="http://schemas.microsoft.com/office/drawing/2014/main" xmlns="" id="{75979D46-D664-4267-B673-E6B048C084A4}"/>
              </a:ext>
            </a:extLst>
          </p:cNvPr>
          <p:cNvCxnSpPr>
            <a:cxnSpLocks/>
          </p:cNvCxnSpPr>
          <p:nvPr/>
        </p:nvCxnSpPr>
        <p:spPr>
          <a:xfrm>
            <a:off x="9882000" y="4484234"/>
            <a:ext cx="1800000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ço Reservado para Texto 13">
            <a:extLst>
              <a:ext uri="{FF2B5EF4-FFF2-40B4-BE49-F238E27FC236}">
                <a16:creationId xmlns:a16="http://schemas.microsoft.com/office/drawing/2014/main" xmlns="" id="{D11578AB-8F47-4648-B827-D4367249BDB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792000" y="4605831"/>
            <a:ext cx="1980000" cy="1527675"/>
          </a:xfrm>
        </p:spPr>
        <p:txBody>
          <a:bodyPr rtlCol="0"/>
          <a:lstStyle/>
          <a:p>
            <a:pPr rtl="0"/>
            <a:r>
              <a:rPr lang="pt-BR" sz="1600" dirty="0"/>
              <a:t>A Corporação conta com histórico de desenvolvimento de produtos e serviços com conteúdo inovador</a:t>
            </a:r>
          </a:p>
        </p:txBody>
      </p:sp>
      <p:pic>
        <p:nvPicPr>
          <p:cNvPr id="16" name="Espaço Reservado para Imagem 15">
            <a:extLst>
              <a:ext uri="{FF2B5EF4-FFF2-40B4-BE49-F238E27FC236}">
                <a16:creationId xmlns:a16="http://schemas.microsoft.com/office/drawing/2014/main" xmlns="" id="{2434133B-A6CE-4568-84AB-7F17E4B7D147}"/>
              </a:ext>
            </a:extLst>
          </p:cNvPr>
          <p:cNvPicPr>
            <a:picLocks noGrp="1" noChangeAspect="1"/>
          </p:cNvPicPr>
          <p:nvPr>
            <p:ph type="pic" sz="quarter" idx="43"/>
          </p:nvPr>
        </p:nvPicPr>
        <p:blipFill>
          <a:blip r:embed="rId3"/>
          <a:srcRect t="16551" b="16551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25" name="Espaço Reservado para Imagem 24">
            <a:extLst>
              <a:ext uri="{FF2B5EF4-FFF2-40B4-BE49-F238E27FC236}">
                <a16:creationId xmlns:a16="http://schemas.microsoft.com/office/drawing/2014/main" xmlns="" id="{86D57D2C-E11C-4DC3-8645-8E9078F04DAA}"/>
              </a:ext>
            </a:extLst>
          </p:cNvPr>
          <p:cNvPicPr>
            <a:picLocks noGrp="1" noChangeAspect="1"/>
          </p:cNvPicPr>
          <p:nvPr>
            <p:ph type="pic" sz="quarter" idx="44"/>
          </p:nvPr>
        </p:nvPicPr>
        <p:blipFill>
          <a:blip r:embed="rId4"/>
          <a:srcRect l="12550" r="12550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33" name="Espaço Reservado para Imagem 32">
            <a:extLst>
              <a:ext uri="{FF2B5EF4-FFF2-40B4-BE49-F238E27FC236}">
                <a16:creationId xmlns:a16="http://schemas.microsoft.com/office/drawing/2014/main" xmlns="" id="{5DF43244-2B34-4289-8416-9147CE558971}"/>
              </a:ext>
            </a:extLst>
          </p:cNvPr>
          <p:cNvPicPr>
            <a:picLocks noGrp="1" noChangeAspect="1"/>
          </p:cNvPicPr>
          <p:nvPr>
            <p:ph type="pic" sz="quarter" idx="42"/>
          </p:nvPr>
        </p:nvPicPr>
        <p:blipFill>
          <a:blip r:embed="rId5"/>
          <a:srcRect l="3787" r="3787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028" name="Picture 4" descr="A conexão entre tecnologia, solidariedade e ciência, em tempos de pandemia">
            <a:extLst>
              <a:ext uri="{FF2B5EF4-FFF2-40B4-BE49-F238E27FC236}">
                <a16:creationId xmlns:a16="http://schemas.microsoft.com/office/drawing/2014/main" xmlns="" id="{AA175711-DF1C-48BE-A387-0F112AB8C108}"/>
              </a:ext>
            </a:extLst>
          </p:cNvPr>
          <p:cNvPicPr>
            <a:picLocks noGrp="1" noChangeAspect="1" noChangeArrowheads="1"/>
          </p:cNvPicPr>
          <p:nvPr>
            <p:ph type="pic" sz="quarter" idx="4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9" r="1779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mo o processo de inovação da sua empresa deveria ser? - Aza Contabilidade">
            <a:extLst>
              <a:ext uri="{FF2B5EF4-FFF2-40B4-BE49-F238E27FC236}">
                <a16:creationId xmlns:a16="http://schemas.microsoft.com/office/drawing/2014/main" xmlns="" id="{BA379512-6684-4D37-8CD2-C90B5693C181}"/>
              </a:ext>
            </a:extLst>
          </p:cNvPr>
          <p:cNvPicPr>
            <a:picLocks noGrp="1" noChangeAspect="1" noChangeArrowheads="1"/>
          </p:cNvPicPr>
          <p:nvPr>
            <p:ph type="pic" sz="quarter" idx="4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9" r="1779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97023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A96AA788-5F14-43DB-B035-1BC6DA1509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690596" y="3697598"/>
            <a:ext cx="1980000" cy="360000"/>
          </a:xfrm>
        </p:spPr>
        <p:txBody>
          <a:bodyPr rtlCol="0"/>
          <a:lstStyle/>
          <a:p>
            <a:pPr rtl="0"/>
            <a:r>
              <a:rPr lang="pt-BR" sz="1600" dirty="0"/>
              <a:t>Experiência acadêmica dos servidores*</a:t>
            </a:r>
          </a:p>
        </p:txBody>
      </p:sp>
      <p:cxnSp>
        <p:nvCxnSpPr>
          <p:cNvPr id="20" name="Conector Reto 19" title="Linha Divisória">
            <a:extLst>
              <a:ext uri="{FF2B5EF4-FFF2-40B4-BE49-F238E27FC236}">
                <a16:creationId xmlns:a16="http://schemas.microsoft.com/office/drawing/2014/main" xmlns="" id="{B674B9A6-D55C-478C-8D92-D0BFBCD7B598}"/>
              </a:ext>
            </a:extLst>
          </p:cNvPr>
          <p:cNvCxnSpPr>
            <a:cxnSpLocks/>
          </p:cNvCxnSpPr>
          <p:nvPr/>
        </p:nvCxnSpPr>
        <p:spPr>
          <a:xfrm>
            <a:off x="2789184" y="4441546"/>
            <a:ext cx="1800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xmlns="" id="{CE675343-79F8-46AA-B56E-932984AB75E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690596" y="4606979"/>
            <a:ext cx="1980000" cy="1371287"/>
          </a:xfrm>
        </p:spPr>
        <p:txBody>
          <a:bodyPr rtlCol="0"/>
          <a:lstStyle/>
          <a:p>
            <a:pPr rtl="0"/>
            <a:r>
              <a:rPr lang="pt-BR" sz="1600" dirty="0"/>
              <a:t>389 Mestres</a:t>
            </a:r>
          </a:p>
          <a:p>
            <a:pPr rtl="0"/>
            <a:r>
              <a:rPr lang="pt-BR" sz="1600" dirty="0"/>
              <a:t>101 Doutores e Pós-doutores</a:t>
            </a: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xmlns="" id="{1806F98B-6BF9-4D0F-B7E7-561F064602F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909613" y="3825508"/>
            <a:ext cx="2178000" cy="360000"/>
          </a:xfrm>
        </p:spPr>
        <p:txBody>
          <a:bodyPr rtlCol="0"/>
          <a:lstStyle/>
          <a:p>
            <a:pPr rtl="0"/>
            <a:r>
              <a:rPr lang="pt-BR" sz="1700" dirty="0"/>
              <a:t>Cultura de solução de problemas</a:t>
            </a:r>
          </a:p>
        </p:txBody>
      </p:sp>
      <p:cxnSp>
        <p:nvCxnSpPr>
          <p:cNvPr id="21" name="Conector Reto 20" title="Linha Divisória">
            <a:extLst>
              <a:ext uri="{FF2B5EF4-FFF2-40B4-BE49-F238E27FC236}">
                <a16:creationId xmlns:a16="http://schemas.microsoft.com/office/drawing/2014/main" xmlns="" id="{5A0322F4-E79A-4E4D-98CA-2DC1692F90C3}"/>
              </a:ext>
            </a:extLst>
          </p:cNvPr>
          <p:cNvCxnSpPr>
            <a:cxnSpLocks/>
          </p:cNvCxnSpPr>
          <p:nvPr/>
        </p:nvCxnSpPr>
        <p:spPr>
          <a:xfrm>
            <a:off x="5098613" y="4426798"/>
            <a:ext cx="1800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xmlns="" id="{93694D25-DE51-4F33-9ED7-7D9F4891DD9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008613" y="4548395"/>
            <a:ext cx="1980000" cy="1415137"/>
          </a:xfrm>
        </p:spPr>
        <p:txBody>
          <a:bodyPr rtlCol="0"/>
          <a:lstStyle/>
          <a:p>
            <a:pPr rtl="0"/>
            <a:r>
              <a:rPr lang="pt-BR" sz="1600" dirty="0"/>
              <a:t>Há uma forte cultura de cumprimento de missão, que fomenta a criatividade</a:t>
            </a:r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xmlns="" id="{2F0A8A16-8E92-40C1-913D-8CB3B9C1DDAF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376799" y="3825508"/>
            <a:ext cx="1980000" cy="448488"/>
          </a:xfrm>
        </p:spPr>
        <p:txBody>
          <a:bodyPr rtlCol="0"/>
          <a:lstStyle/>
          <a:p>
            <a:pPr rtl="0"/>
            <a:r>
              <a:rPr lang="pt-BR" sz="1600" dirty="0"/>
              <a:t>Parcerias com Universidades</a:t>
            </a:r>
          </a:p>
        </p:txBody>
      </p:sp>
      <p:cxnSp>
        <p:nvCxnSpPr>
          <p:cNvPr id="22" name="Conector Reto 21" title="Linha Divisória">
            <a:extLst>
              <a:ext uri="{FF2B5EF4-FFF2-40B4-BE49-F238E27FC236}">
                <a16:creationId xmlns:a16="http://schemas.microsoft.com/office/drawing/2014/main" xmlns="" id="{0DC27E82-D5C7-4AE4-BAF3-5DBB12CA0835}"/>
              </a:ext>
            </a:extLst>
          </p:cNvPr>
          <p:cNvCxnSpPr>
            <a:cxnSpLocks/>
          </p:cNvCxnSpPr>
          <p:nvPr/>
        </p:nvCxnSpPr>
        <p:spPr>
          <a:xfrm>
            <a:off x="7480867" y="4426798"/>
            <a:ext cx="18000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xmlns="" id="{CC804944-6423-4C0F-ABB0-9CF01A05FD9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348663" y="4548396"/>
            <a:ext cx="1980000" cy="1415128"/>
          </a:xfrm>
        </p:spPr>
        <p:txBody>
          <a:bodyPr rtlCol="0"/>
          <a:lstStyle/>
          <a:p>
            <a:pPr rtl="0"/>
            <a:r>
              <a:rPr lang="pt-BR" sz="1600" dirty="0"/>
              <a:t>Parcerias com a UEMG, UFLA, </a:t>
            </a:r>
            <a:r>
              <a:rPr lang="pt-BR" sz="1600" dirty="0" err="1"/>
              <a:t>Unimontes</a:t>
            </a:r>
            <a:r>
              <a:rPr lang="pt-BR" sz="1600" dirty="0"/>
              <a:t>, UFMG, PUC etc.</a:t>
            </a:r>
          </a:p>
        </p:txBody>
      </p:sp>
      <p:pic>
        <p:nvPicPr>
          <p:cNvPr id="25" name="Espaço Reservado para Imagem 24">
            <a:extLst>
              <a:ext uri="{FF2B5EF4-FFF2-40B4-BE49-F238E27FC236}">
                <a16:creationId xmlns:a16="http://schemas.microsoft.com/office/drawing/2014/main" xmlns="" id="{86D57D2C-E11C-4DC3-8645-8E9078F04DAA}"/>
              </a:ext>
            </a:extLst>
          </p:cNvPr>
          <p:cNvPicPr>
            <a:picLocks noGrp="1" noChangeAspect="1"/>
          </p:cNvPicPr>
          <p:nvPr>
            <p:ph type="pic" sz="quarter" idx="44"/>
          </p:nvPr>
        </p:nvPicPr>
        <p:blipFill>
          <a:blip r:embed="rId3"/>
          <a:srcRect l="12550" r="12550"/>
          <a:stretch>
            <a:fillRect/>
          </a:stretch>
        </p:blipFill>
        <p:spPr>
          <a:xfrm>
            <a:off x="7438663" y="1574466"/>
            <a:ext cx="1979613" cy="1981200"/>
          </a:xfrm>
          <a:prstGeom prst="rect">
            <a:avLst/>
          </a:prstGeom>
        </p:spPr>
      </p:pic>
      <p:pic>
        <p:nvPicPr>
          <p:cNvPr id="2050" name="Picture 2" descr="Egressa da UNINASSAU conquista aprovação em Mestrado na UECE | UNINASSAU">
            <a:extLst>
              <a:ext uri="{FF2B5EF4-FFF2-40B4-BE49-F238E27FC236}">
                <a16:creationId xmlns:a16="http://schemas.microsoft.com/office/drawing/2014/main" xmlns="" id="{B2C39470-09F4-4EC2-937F-5701278271DF}"/>
              </a:ext>
            </a:extLst>
          </p:cNvPr>
          <p:cNvPicPr>
            <a:picLocks noGrp="1" noChangeAspect="1" noChangeArrowheads="1"/>
          </p:cNvPicPr>
          <p:nvPr>
            <p:ph type="pic" sz="quarter" idx="4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0" r="12530"/>
          <a:stretch>
            <a:fillRect/>
          </a:stretch>
        </p:blipFill>
        <p:spPr bwMode="auto">
          <a:xfrm>
            <a:off x="2668563" y="1574466"/>
            <a:ext cx="1979613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arketing digital para pousadas: 5 ideias criativas para seu negócio -  Expert Digital">
            <a:extLst>
              <a:ext uri="{FF2B5EF4-FFF2-40B4-BE49-F238E27FC236}">
                <a16:creationId xmlns:a16="http://schemas.microsoft.com/office/drawing/2014/main" xmlns="" id="{2562843D-5F0C-4A3F-A15E-554581AF8DB7}"/>
              </a:ext>
            </a:extLst>
          </p:cNvPr>
          <p:cNvPicPr>
            <a:picLocks noGrp="1" noChangeAspect="1" noChangeArrowheads="1"/>
          </p:cNvPicPr>
          <p:nvPr>
            <p:ph type="pic" sz="quarter" idx="4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8" b="8278"/>
          <a:stretch>
            <a:fillRect/>
          </a:stretch>
        </p:blipFill>
        <p:spPr bwMode="auto">
          <a:xfrm>
            <a:off x="5008613" y="1574466"/>
            <a:ext cx="1979613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Espaço Reservado para Texto 5">
            <a:extLst>
              <a:ext uri="{FF2B5EF4-FFF2-40B4-BE49-F238E27FC236}">
                <a16:creationId xmlns:a16="http://schemas.microsoft.com/office/drawing/2014/main" xmlns="" id="{5CB0A84E-0FFE-4C8D-85F0-7F7BA5834F86}"/>
              </a:ext>
            </a:extLst>
          </p:cNvPr>
          <p:cNvSpPr txBox="1">
            <a:spLocks/>
          </p:cNvSpPr>
          <p:nvPr/>
        </p:nvSpPr>
        <p:spPr>
          <a:xfrm>
            <a:off x="226605" y="6177487"/>
            <a:ext cx="3453991" cy="2117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100" dirty="0"/>
              <a:t>*Fonte: Banco de Talentos PMMG, 2021</a:t>
            </a: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xmlns="" id="{60C7D1E9-FF80-652C-C52F-3F3AE1D56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pt-BR" dirty="0"/>
              <a:t>Potencial inovador da Polícia Militar</a:t>
            </a:r>
          </a:p>
        </p:txBody>
      </p:sp>
    </p:spTree>
    <p:extLst>
      <p:ext uri="{BB962C8B-B14F-4D97-AF65-F5344CB8AC3E}">
        <p14:creationId xmlns:p14="http://schemas.microsoft.com/office/powerpoint/2010/main" val="23024170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>
            <a:extLst>
              <a:ext uri="{FF2B5EF4-FFF2-40B4-BE49-F238E27FC236}">
                <a16:creationId xmlns:a16="http://schemas.microsoft.com/office/drawing/2014/main" xmlns="" id="{1774FABE-0BF9-44FE-A05E-A0564B811A3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alphaModFix amt="16000"/>
          </a:blip>
          <a:srcRect t="10840" b="10840"/>
          <a:stretch>
            <a:fillRect/>
          </a:stretch>
        </p:blipFill>
        <p:spPr>
          <a:xfrm>
            <a:off x="0" y="0"/>
            <a:ext cx="12192000" cy="6365875"/>
          </a:xfrm>
          <a:prstGeom prst="rect">
            <a:avLst/>
          </a:prstGeom>
        </p:spPr>
      </p:pic>
      <p:sp>
        <p:nvSpPr>
          <p:cNvPr id="20" name="Retângulo 19" title="Plano de fundo semitransparente escuro">
            <a:extLst>
              <a:ext uri="{FF2B5EF4-FFF2-40B4-BE49-F238E27FC236}">
                <a16:creationId xmlns:a16="http://schemas.microsoft.com/office/drawing/2014/main" xmlns="" id="{5159E9FA-E2FE-4ED3-AF77-6A386F661A9D}"/>
              </a:ext>
            </a:extLst>
          </p:cNvPr>
          <p:cNvSpPr/>
          <p:nvPr/>
        </p:nvSpPr>
        <p:spPr bwMode="gray">
          <a:xfrm>
            <a:off x="-141402" y="0"/>
            <a:ext cx="12333402" cy="6858000"/>
          </a:xfrm>
          <a:prstGeom prst="rect">
            <a:avLst/>
          </a:prstGeom>
          <a:gradFill>
            <a:gsLst>
              <a:gs pos="36000">
                <a:schemeClr val="tx1">
                  <a:alpha val="1000"/>
                </a:schemeClr>
              </a:gs>
              <a:gs pos="100000">
                <a:schemeClr val="tx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468F2B1-EF8F-4772-ADA1-4195B20EBA74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680726" y="2377000"/>
            <a:ext cx="10802355" cy="2387600"/>
          </a:xfrm>
        </p:spPr>
        <p:txBody>
          <a:bodyPr rtlCol="0"/>
          <a:lstStyle/>
          <a:p>
            <a:pPr algn="ctr" rtl="0"/>
            <a:r>
              <a:rPr lang="pt-BR" sz="6000" i="1" spc="0" dirty="0">
                <a:latin typeface="Franklin Gothic Heavy" panose="020B0903020102020204" pitchFamily="34" charset="0"/>
              </a:rPr>
              <a:t>Como a Polícia Militar poderia aproveitar tal ambiência?</a:t>
            </a:r>
            <a:endParaRPr lang="pt-BR" i="1" spc="0" dirty="0">
              <a:latin typeface="Franklin Gothic Heavy" panose="020B0903020102020204" pitchFamily="34" charset="0"/>
            </a:endParaRPr>
          </a:p>
        </p:txBody>
      </p:sp>
      <p:cxnSp>
        <p:nvCxnSpPr>
          <p:cNvPr id="15" name="Conector Reto 14" title="Linha Divisória">
            <a:extLst>
              <a:ext uri="{FF2B5EF4-FFF2-40B4-BE49-F238E27FC236}">
                <a16:creationId xmlns:a16="http://schemas.microsoft.com/office/drawing/2014/main" xmlns="" id="{642D433C-2521-498F-AEB8-751A77CDE32F}"/>
              </a:ext>
            </a:extLst>
          </p:cNvPr>
          <p:cNvCxnSpPr>
            <a:cxnSpLocks/>
          </p:cNvCxnSpPr>
          <p:nvPr/>
        </p:nvCxnSpPr>
        <p:spPr bwMode="gray">
          <a:xfrm>
            <a:off x="680728" y="4876800"/>
            <a:ext cx="5187750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upo 20" hidden="1" title="Espaço Reservado para Logotipo">
            <a:extLst>
              <a:ext uri="{FF2B5EF4-FFF2-40B4-BE49-F238E27FC236}">
                <a16:creationId xmlns:a16="http://schemas.microsoft.com/office/drawing/2014/main" xmlns="" id="{B6C6CF9E-253E-4427-A32A-5C2467E9C3E7}"/>
              </a:ext>
            </a:extLst>
          </p:cNvPr>
          <p:cNvGrpSpPr/>
          <p:nvPr/>
        </p:nvGrpSpPr>
        <p:grpSpPr>
          <a:xfrm>
            <a:off x="10474628" y="262234"/>
            <a:ext cx="1404722" cy="299741"/>
            <a:chOff x="6510608" y="1858229"/>
            <a:chExt cx="2159571" cy="460812"/>
          </a:xfrm>
          <a:gradFill>
            <a:gsLst>
              <a:gs pos="0">
                <a:schemeClr val="accent1"/>
              </a:gs>
              <a:gs pos="51300">
                <a:schemeClr val="accent2"/>
              </a:gs>
              <a:gs pos="100000">
                <a:schemeClr val="accent3"/>
              </a:gs>
            </a:gsLst>
            <a:lin ang="0" scaled="0"/>
          </a:gradFill>
        </p:grpSpPr>
        <p:sp>
          <p:nvSpPr>
            <p:cNvPr id="22" name="Forma livre: Forma 21">
              <a:extLst>
                <a:ext uri="{FF2B5EF4-FFF2-40B4-BE49-F238E27FC236}">
                  <a16:creationId xmlns:a16="http://schemas.microsoft.com/office/drawing/2014/main" xmlns="" id="{56EFE9CD-48EA-4600-88AA-120E29187B70}"/>
                </a:ext>
              </a:extLst>
            </p:cNvPr>
            <p:cNvSpPr/>
            <p:nvPr/>
          </p:nvSpPr>
          <p:spPr>
            <a:xfrm>
              <a:off x="6510608" y="1858229"/>
              <a:ext cx="351467" cy="351467"/>
            </a:xfrm>
            <a:custGeom>
              <a:avLst/>
              <a:gdLst>
                <a:gd name="connsiteX0" fmla="*/ 154255 w 351467"/>
                <a:gd name="connsiteY0" fmla="*/ 228454 h 351467"/>
                <a:gd name="connsiteX1" fmla="*/ 29289 w 351467"/>
                <a:gd name="connsiteY1" fmla="*/ 29289 h 351467"/>
                <a:gd name="connsiteX2" fmla="*/ 115203 w 351467"/>
                <a:gd name="connsiteY2" fmla="*/ 29289 h 351467"/>
                <a:gd name="connsiteX3" fmla="*/ 193307 w 351467"/>
                <a:gd name="connsiteY3" fmla="*/ 162065 h 351467"/>
                <a:gd name="connsiteX4" fmla="*/ 271411 w 351467"/>
                <a:gd name="connsiteY4" fmla="*/ 29289 h 351467"/>
                <a:gd name="connsiteX5" fmla="*/ 353420 w 351467"/>
                <a:gd name="connsiteY5" fmla="*/ 29289 h 351467"/>
                <a:gd name="connsiteX6" fmla="*/ 228454 w 351467"/>
                <a:gd name="connsiteY6" fmla="*/ 224548 h 351467"/>
                <a:gd name="connsiteX7" fmla="*/ 228454 w 351467"/>
                <a:gd name="connsiteY7" fmla="*/ 353420 h 351467"/>
                <a:gd name="connsiteX8" fmla="*/ 154255 w 351467"/>
                <a:gd name="connsiteY8" fmla="*/ 353420 h 351467"/>
                <a:gd name="connsiteX9" fmla="*/ 154255 w 351467"/>
                <a:gd name="connsiteY9" fmla="*/ 228454 h 35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1467" h="351467">
                  <a:moveTo>
                    <a:pt x="154255" y="228454"/>
                  </a:moveTo>
                  <a:lnTo>
                    <a:pt x="29289" y="29289"/>
                  </a:lnTo>
                  <a:lnTo>
                    <a:pt x="115203" y="29289"/>
                  </a:lnTo>
                  <a:lnTo>
                    <a:pt x="193307" y="162065"/>
                  </a:lnTo>
                  <a:lnTo>
                    <a:pt x="271411" y="29289"/>
                  </a:lnTo>
                  <a:lnTo>
                    <a:pt x="353420" y="29289"/>
                  </a:lnTo>
                  <a:lnTo>
                    <a:pt x="228454" y="224548"/>
                  </a:lnTo>
                  <a:lnTo>
                    <a:pt x="228454" y="353420"/>
                  </a:lnTo>
                  <a:lnTo>
                    <a:pt x="154255" y="353420"/>
                  </a:lnTo>
                  <a:lnTo>
                    <a:pt x="154255" y="22845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/>
            </a:p>
          </p:txBody>
        </p:sp>
        <p:sp>
          <p:nvSpPr>
            <p:cNvPr id="23" name="Forma livre: Forma 22">
              <a:extLst>
                <a:ext uri="{FF2B5EF4-FFF2-40B4-BE49-F238E27FC236}">
                  <a16:creationId xmlns:a16="http://schemas.microsoft.com/office/drawing/2014/main" xmlns="" id="{F519FE9E-CD3D-4D03-9E47-BC22664E57E7}"/>
                </a:ext>
              </a:extLst>
            </p:cNvPr>
            <p:cNvSpPr/>
            <p:nvPr/>
          </p:nvSpPr>
          <p:spPr>
            <a:xfrm>
              <a:off x="6783972" y="1928522"/>
              <a:ext cx="312415" cy="312415"/>
            </a:xfrm>
            <a:custGeom>
              <a:avLst/>
              <a:gdLst>
                <a:gd name="connsiteX0" fmla="*/ 29289 w 312415"/>
                <a:gd name="connsiteY0" fmla="*/ 162065 h 312415"/>
                <a:gd name="connsiteX1" fmla="*/ 29289 w 312415"/>
                <a:gd name="connsiteY1" fmla="*/ 162065 h 312415"/>
                <a:gd name="connsiteX2" fmla="*/ 165971 w 312415"/>
                <a:gd name="connsiteY2" fmla="*/ 29289 h 312415"/>
                <a:gd name="connsiteX3" fmla="*/ 302652 w 312415"/>
                <a:gd name="connsiteY3" fmla="*/ 158160 h 312415"/>
                <a:gd name="connsiteX4" fmla="*/ 302652 w 312415"/>
                <a:gd name="connsiteY4" fmla="*/ 158160 h 312415"/>
                <a:gd name="connsiteX5" fmla="*/ 165971 w 312415"/>
                <a:gd name="connsiteY5" fmla="*/ 287031 h 312415"/>
                <a:gd name="connsiteX6" fmla="*/ 29289 w 312415"/>
                <a:gd name="connsiteY6" fmla="*/ 162065 h 312415"/>
                <a:gd name="connsiteX7" fmla="*/ 232359 w 312415"/>
                <a:gd name="connsiteY7" fmla="*/ 162065 h 312415"/>
                <a:gd name="connsiteX8" fmla="*/ 232359 w 312415"/>
                <a:gd name="connsiteY8" fmla="*/ 162065 h 312415"/>
                <a:gd name="connsiteX9" fmla="*/ 165971 w 312415"/>
                <a:gd name="connsiteY9" fmla="*/ 91772 h 312415"/>
                <a:gd name="connsiteX10" fmla="*/ 99582 w 312415"/>
                <a:gd name="connsiteY10" fmla="*/ 162065 h 312415"/>
                <a:gd name="connsiteX11" fmla="*/ 99582 w 312415"/>
                <a:gd name="connsiteY11" fmla="*/ 162065 h 312415"/>
                <a:gd name="connsiteX12" fmla="*/ 165971 w 312415"/>
                <a:gd name="connsiteY12" fmla="*/ 232359 h 312415"/>
                <a:gd name="connsiteX13" fmla="*/ 232359 w 312415"/>
                <a:gd name="connsiteY13" fmla="*/ 162065 h 312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2415" h="312415">
                  <a:moveTo>
                    <a:pt x="29289" y="162065"/>
                  </a:moveTo>
                  <a:lnTo>
                    <a:pt x="29289" y="162065"/>
                  </a:lnTo>
                  <a:cubicBezTo>
                    <a:pt x="29289" y="87867"/>
                    <a:pt x="87867" y="29289"/>
                    <a:pt x="165971" y="29289"/>
                  </a:cubicBezTo>
                  <a:cubicBezTo>
                    <a:pt x="244075" y="29289"/>
                    <a:pt x="302652" y="87867"/>
                    <a:pt x="302652" y="158160"/>
                  </a:cubicBezTo>
                  <a:lnTo>
                    <a:pt x="302652" y="158160"/>
                  </a:lnTo>
                  <a:cubicBezTo>
                    <a:pt x="302652" y="228454"/>
                    <a:pt x="244075" y="287031"/>
                    <a:pt x="165971" y="287031"/>
                  </a:cubicBezTo>
                  <a:cubicBezTo>
                    <a:pt x="87867" y="290937"/>
                    <a:pt x="29289" y="236264"/>
                    <a:pt x="29289" y="162065"/>
                  </a:cubicBezTo>
                  <a:close/>
                  <a:moveTo>
                    <a:pt x="232359" y="162065"/>
                  </a:moveTo>
                  <a:lnTo>
                    <a:pt x="232359" y="162065"/>
                  </a:lnTo>
                  <a:cubicBezTo>
                    <a:pt x="232359" y="123013"/>
                    <a:pt x="205023" y="91772"/>
                    <a:pt x="165971" y="91772"/>
                  </a:cubicBezTo>
                  <a:cubicBezTo>
                    <a:pt x="126919" y="91772"/>
                    <a:pt x="99582" y="123013"/>
                    <a:pt x="99582" y="162065"/>
                  </a:cubicBezTo>
                  <a:lnTo>
                    <a:pt x="99582" y="162065"/>
                  </a:lnTo>
                  <a:cubicBezTo>
                    <a:pt x="99582" y="197212"/>
                    <a:pt x="126919" y="232359"/>
                    <a:pt x="165971" y="232359"/>
                  </a:cubicBezTo>
                  <a:cubicBezTo>
                    <a:pt x="208928" y="232359"/>
                    <a:pt x="232359" y="201117"/>
                    <a:pt x="232359" y="1620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/>
            </a:p>
          </p:txBody>
        </p:sp>
        <p:sp>
          <p:nvSpPr>
            <p:cNvPr id="24" name="Forma livre: Forma 23">
              <a:extLst>
                <a:ext uri="{FF2B5EF4-FFF2-40B4-BE49-F238E27FC236}">
                  <a16:creationId xmlns:a16="http://schemas.microsoft.com/office/drawing/2014/main" xmlns="" id="{E0F44737-B820-487B-8BCF-50DFB953CCB1}"/>
                </a:ext>
              </a:extLst>
            </p:cNvPr>
            <p:cNvSpPr/>
            <p:nvPr/>
          </p:nvSpPr>
          <p:spPr>
            <a:xfrm>
              <a:off x="7084671" y="1936333"/>
              <a:ext cx="273363" cy="312415"/>
            </a:xfrm>
            <a:custGeom>
              <a:avLst/>
              <a:gdLst>
                <a:gd name="connsiteX0" fmla="*/ 29289 w 273363"/>
                <a:gd name="connsiteY0" fmla="*/ 189402 h 312415"/>
                <a:gd name="connsiteX1" fmla="*/ 29289 w 273363"/>
                <a:gd name="connsiteY1" fmla="*/ 29289 h 312415"/>
                <a:gd name="connsiteX2" fmla="*/ 99582 w 273363"/>
                <a:gd name="connsiteY2" fmla="*/ 29289 h 312415"/>
                <a:gd name="connsiteX3" fmla="*/ 99582 w 273363"/>
                <a:gd name="connsiteY3" fmla="*/ 169876 h 312415"/>
                <a:gd name="connsiteX4" fmla="*/ 142540 w 273363"/>
                <a:gd name="connsiteY4" fmla="*/ 220643 h 312415"/>
                <a:gd name="connsiteX5" fmla="*/ 185497 w 273363"/>
                <a:gd name="connsiteY5" fmla="*/ 169876 h 312415"/>
                <a:gd name="connsiteX6" fmla="*/ 185497 w 273363"/>
                <a:gd name="connsiteY6" fmla="*/ 29289 h 312415"/>
                <a:gd name="connsiteX7" fmla="*/ 255790 w 273363"/>
                <a:gd name="connsiteY7" fmla="*/ 29289 h 312415"/>
                <a:gd name="connsiteX8" fmla="*/ 255790 w 273363"/>
                <a:gd name="connsiteY8" fmla="*/ 279221 h 312415"/>
                <a:gd name="connsiteX9" fmla="*/ 185497 w 273363"/>
                <a:gd name="connsiteY9" fmla="*/ 279221 h 312415"/>
                <a:gd name="connsiteX10" fmla="*/ 185497 w 273363"/>
                <a:gd name="connsiteY10" fmla="*/ 244074 h 312415"/>
                <a:gd name="connsiteX11" fmla="*/ 111298 w 273363"/>
                <a:gd name="connsiteY11" fmla="*/ 283126 h 312415"/>
                <a:gd name="connsiteX12" fmla="*/ 29289 w 273363"/>
                <a:gd name="connsiteY12" fmla="*/ 189402 h 312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3363" h="312415">
                  <a:moveTo>
                    <a:pt x="29289" y="189402"/>
                  </a:moveTo>
                  <a:lnTo>
                    <a:pt x="29289" y="29289"/>
                  </a:lnTo>
                  <a:lnTo>
                    <a:pt x="99582" y="29289"/>
                  </a:lnTo>
                  <a:lnTo>
                    <a:pt x="99582" y="169876"/>
                  </a:lnTo>
                  <a:cubicBezTo>
                    <a:pt x="99582" y="205022"/>
                    <a:pt x="115203" y="220643"/>
                    <a:pt x="142540" y="220643"/>
                  </a:cubicBezTo>
                  <a:cubicBezTo>
                    <a:pt x="169876" y="220643"/>
                    <a:pt x="185497" y="205022"/>
                    <a:pt x="185497" y="169876"/>
                  </a:cubicBezTo>
                  <a:lnTo>
                    <a:pt x="185497" y="29289"/>
                  </a:lnTo>
                  <a:lnTo>
                    <a:pt x="255790" y="29289"/>
                  </a:lnTo>
                  <a:lnTo>
                    <a:pt x="255790" y="279221"/>
                  </a:lnTo>
                  <a:lnTo>
                    <a:pt x="185497" y="279221"/>
                  </a:lnTo>
                  <a:lnTo>
                    <a:pt x="185497" y="244074"/>
                  </a:lnTo>
                  <a:cubicBezTo>
                    <a:pt x="169876" y="263600"/>
                    <a:pt x="146445" y="283126"/>
                    <a:pt x="111298" y="283126"/>
                  </a:cubicBezTo>
                  <a:cubicBezTo>
                    <a:pt x="60530" y="283126"/>
                    <a:pt x="29289" y="247980"/>
                    <a:pt x="29289" y="1894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/>
            </a:p>
          </p:txBody>
        </p:sp>
        <p:sp>
          <p:nvSpPr>
            <p:cNvPr id="25" name="Forma livre: Forma 24">
              <a:extLst>
                <a:ext uri="{FF2B5EF4-FFF2-40B4-BE49-F238E27FC236}">
                  <a16:creationId xmlns:a16="http://schemas.microsoft.com/office/drawing/2014/main" xmlns="" id="{9F8906E3-194C-4A7B-9B6F-BF9D3EFF28A9}"/>
                </a:ext>
              </a:extLst>
            </p:cNvPr>
            <p:cNvSpPr/>
            <p:nvPr/>
          </p:nvSpPr>
          <p:spPr>
            <a:xfrm>
              <a:off x="7354130" y="1932003"/>
              <a:ext cx="195260" cy="312415"/>
            </a:xfrm>
            <a:custGeom>
              <a:avLst/>
              <a:gdLst>
                <a:gd name="connsiteX0" fmla="*/ 29289 w 195259"/>
                <a:gd name="connsiteY0" fmla="*/ 33618 h 312415"/>
                <a:gd name="connsiteX1" fmla="*/ 99582 w 195259"/>
                <a:gd name="connsiteY1" fmla="*/ 33618 h 312415"/>
                <a:gd name="connsiteX2" fmla="*/ 99582 w 195259"/>
                <a:gd name="connsiteY2" fmla="*/ 84386 h 312415"/>
                <a:gd name="connsiteX3" fmla="*/ 181591 w 195259"/>
                <a:gd name="connsiteY3" fmla="*/ 29713 h 312415"/>
                <a:gd name="connsiteX4" fmla="*/ 181591 w 195259"/>
                <a:gd name="connsiteY4" fmla="*/ 103912 h 312415"/>
                <a:gd name="connsiteX5" fmla="*/ 177686 w 195259"/>
                <a:gd name="connsiteY5" fmla="*/ 103912 h 312415"/>
                <a:gd name="connsiteX6" fmla="*/ 99582 w 195259"/>
                <a:gd name="connsiteY6" fmla="*/ 193731 h 312415"/>
                <a:gd name="connsiteX7" fmla="*/ 99582 w 195259"/>
                <a:gd name="connsiteY7" fmla="*/ 287456 h 312415"/>
                <a:gd name="connsiteX8" fmla="*/ 29289 w 195259"/>
                <a:gd name="connsiteY8" fmla="*/ 287456 h 312415"/>
                <a:gd name="connsiteX9" fmla="*/ 29289 w 195259"/>
                <a:gd name="connsiteY9" fmla="*/ 33618 h 312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5259" h="312415">
                  <a:moveTo>
                    <a:pt x="29289" y="33618"/>
                  </a:moveTo>
                  <a:lnTo>
                    <a:pt x="99582" y="33618"/>
                  </a:lnTo>
                  <a:lnTo>
                    <a:pt x="99582" y="84386"/>
                  </a:lnTo>
                  <a:cubicBezTo>
                    <a:pt x="115203" y="49239"/>
                    <a:pt x="138634" y="25808"/>
                    <a:pt x="181591" y="29713"/>
                  </a:cubicBezTo>
                  <a:lnTo>
                    <a:pt x="181591" y="103912"/>
                  </a:lnTo>
                  <a:lnTo>
                    <a:pt x="177686" y="103912"/>
                  </a:lnTo>
                  <a:cubicBezTo>
                    <a:pt x="130824" y="103912"/>
                    <a:pt x="99582" y="131248"/>
                    <a:pt x="99582" y="193731"/>
                  </a:cubicBezTo>
                  <a:lnTo>
                    <a:pt x="99582" y="287456"/>
                  </a:lnTo>
                  <a:lnTo>
                    <a:pt x="29289" y="287456"/>
                  </a:lnTo>
                  <a:lnTo>
                    <a:pt x="29289" y="336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/>
            </a:p>
          </p:txBody>
        </p:sp>
        <p:sp>
          <p:nvSpPr>
            <p:cNvPr id="26" name="Forma livre: Forma 25">
              <a:extLst>
                <a:ext uri="{FF2B5EF4-FFF2-40B4-BE49-F238E27FC236}">
                  <a16:creationId xmlns:a16="http://schemas.microsoft.com/office/drawing/2014/main" xmlns="" id="{DBD481A7-D8E6-4EC8-95C1-2C7D2A8766B0}"/>
                </a:ext>
              </a:extLst>
            </p:cNvPr>
            <p:cNvSpPr/>
            <p:nvPr/>
          </p:nvSpPr>
          <p:spPr>
            <a:xfrm>
              <a:off x="7533769" y="1858229"/>
              <a:ext cx="273363" cy="351467"/>
            </a:xfrm>
            <a:custGeom>
              <a:avLst/>
              <a:gdLst>
                <a:gd name="connsiteX0" fmla="*/ 29289 w 273363"/>
                <a:gd name="connsiteY0" fmla="*/ 29289 h 351467"/>
                <a:gd name="connsiteX1" fmla="*/ 99582 w 273363"/>
                <a:gd name="connsiteY1" fmla="*/ 29289 h 351467"/>
                <a:gd name="connsiteX2" fmla="*/ 99582 w 273363"/>
                <a:gd name="connsiteY2" fmla="*/ 290937 h 351467"/>
                <a:gd name="connsiteX3" fmla="*/ 263601 w 273363"/>
                <a:gd name="connsiteY3" fmla="*/ 290937 h 351467"/>
                <a:gd name="connsiteX4" fmla="*/ 263601 w 273363"/>
                <a:gd name="connsiteY4" fmla="*/ 357325 h 351467"/>
                <a:gd name="connsiteX5" fmla="*/ 29289 w 273363"/>
                <a:gd name="connsiteY5" fmla="*/ 357325 h 351467"/>
                <a:gd name="connsiteX6" fmla="*/ 29289 w 273363"/>
                <a:gd name="connsiteY6" fmla="*/ 29289 h 35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3363" h="351467">
                  <a:moveTo>
                    <a:pt x="29289" y="29289"/>
                  </a:moveTo>
                  <a:lnTo>
                    <a:pt x="99582" y="29289"/>
                  </a:lnTo>
                  <a:lnTo>
                    <a:pt x="99582" y="290937"/>
                  </a:lnTo>
                  <a:lnTo>
                    <a:pt x="263601" y="290937"/>
                  </a:lnTo>
                  <a:lnTo>
                    <a:pt x="263601" y="357325"/>
                  </a:lnTo>
                  <a:lnTo>
                    <a:pt x="29289" y="357325"/>
                  </a:lnTo>
                  <a:lnTo>
                    <a:pt x="29289" y="292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/>
            </a:p>
          </p:txBody>
        </p:sp>
        <p:sp>
          <p:nvSpPr>
            <p:cNvPr id="27" name="Forma livre: Forma 26">
              <a:extLst>
                <a:ext uri="{FF2B5EF4-FFF2-40B4-BE49-F238E27FC236}">
                  <a16:creationId xmlns:a16="http://schemas.microsoft.com/office/drawing/2014/main" xmlns="" id="{36C26FE9-675A-4EF7-8373-CD61A41E74BE}"/>
                </a:ext>
              </a:extLst>
            </p:cNvPr>
            <p:cNvSpPr/>
            <p:nvPr/>
          </p:nvSpPr>
          <p:spPr>
            <a:xfrm>
              <a:off x="7775891" y="1928522"/>
              <a:ext cx="312415" cy="312415"/>
            </a:xfrm>
            <a:custGeom>
              <a:avLst/>
              <a:gdLst>
                <a:gd name="connsiteX0" fmla="*/ 29289 w 312415"/>
                <a:gd name="connsiteY0" fmla="*/ 162065 h 312415"/>
                <a:gd name="connsiteX1" fmla="*/ 29289 w 312415"/>
                <a:gd name="connsiteY1" fmla="*/ 162065 h 312415"/>
                <a:gd name="connsiteX2" fmla="*/ 165971 w 312415"/>
                <a:gd name="connsiteY2" fmla="*/ 29289 h 312415"/>
                <a:gd name="connsiteX3" fmla="*/ 302652 w 312415"/>
                <a:gd name="connsiteY3" fmla="*/ 158160 h 312415"/>
                <a:gd name="connsiteX4" fmla="*/ 302652 w 312415"/>
                <a:gd name="connsiteY4" fmla="*/ 158160 h 312415"/>
                <a:gd name="connsiteX5" fmla="*/ 165971 w 312415"/>
                <a:gd name="connsiteY5" fmla="*/ 287031 h 312415"/>
                <a:gd name="connsiteX6" fmla="*/ 29289 w 312415"/>
                <a:gd name="connsiteY6" fmla="*/ 162065 h 312415"/>
                <a:gd name="connsiteX7" fmla="*/ 232359 w 312415"/>
                <a:gd name="connsiteY7" fmla="*/ 162065 h 312415"/>
                <a:gd name="connsiteX8" fmla="*/ 232359 w 312415"/>
                <a:gd name="connsiteY8" fmla="*/ 162065 h 312415"/>
                <a:gd name="connsiteX9" fmla="*/ 165971 w 312415"/>
                <a:gd name="connsiteY9" fmla="*/ 91772 h 312415"/>
                <a:gd name="connsiteX10" fmla="*/ 99582 w 312415"/>
                <a:gd name="connsiteY10" fmla="*/ 162065 h 312415"/>
                <a:gd name="connsiteX11" fmla="*/ 99582 w 312415"/>
                <a:gd name="connsiteY11" fmla="*/ 162065 h 312415"/>
                <a:gd name="connsiteX12" fmla="*/ 165971 w 312415"/>
                <a:gd name="connsiteY12" fmla="*/ 232359 h 312415"/>
                <a:gd name="connsiteX13" fmla="*/ 232359 w 312415"/>
                <a:gd name="connsiteY13" fmla="*/ 162065 h 312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2415" h="312415">
                  <a:moveTo>
                    <a:pt x="29289" y="162065"/>
                  </a:moveTo>
                  <a:lnTo>
                    <a:pt x="29289" y="162065"/>
                  </a:lnTo>
                  <a:cubicBezTo>
                    <a:pt x="29289" y="87867"/>
                    <a:pt x="87867" y="29289"/>
                    <a:pt x="165971" y="29289"/>
                  </a:cubicBezTo>
                  <a:cubicBezTo>
                    <a:pt x="244075" y="29289"/>
                    <a:pt x="302652" y="87867"/>
                    <a:pt x="302652" y="158160"/>
                  </a:cubicBezTo>
                  <a:lnTo>
                    <a:pt x="302652" y="158160"/>
                  </a:lnTo>
                  <a:cubicBezTo>
                    <a:pt x="302652" y="228454"/>
                    <a:pt x="244075" y="287031"/>
                    <a:pt x="165971" y="287031"/>
                  </a:cubicBezTo>
                  <a:cubicBezTo>
                    <a:pt x="87867" y="290937"/>
                    <a:pt x="29289" y="236264"/>
                    <a:pt x="29289" y="162065"/>
                  </a:cubicBezTo>
                  <a:close/>
                  <a:moveTo>
                    <a:pt x="232359" y="162065"/>
                  </a:moveTo>
                  <a:lnTo>
                    <a:pt x="232359" y="162065"/>
                  </a:lnTo>
                  <a:cubicBezTo>
                    <a:pt x="232359" y="123013"/>
                    <a:pt x="205023" y="91772"/>
                    <a:pt x="165971" y="91772"/>
                  </a:cubicBezTo>
                  <a:cubicBezTo>
                    <a:pt x="126919" y="91772"/>
                    <a:pt x="99582" y="123013"/>
                    <a:pt x="99582" y="162065"/>
                  </a:cubicBezTo>
                  <a:lnTo>
                    <a:pt x="99582" y="162065"/>
                  </a:lnTo>
                  <a:cubicBezTo>
                    <a:pt x="99582" y="197212"/>
                    <a:pt x="126919" y="232359"/>
                    <a:pt x="165971" y="232359"/>
                  </a:cubicBezTo>
                  <a:cubicBezTo>
                    <a:pt x="205023" y="232359"/>
                    <a:pt x="232359" y="201117"/>
                    <a:pt x="232359" y="1620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/>
            </a:p>
          </p:txBody>
        </p:sp>
        <p:sp>
          <p:nvSpPr>
            <p:cNvPr id="28" name="Forma livre: Forma 27">
              <a:extLst>
                <a:ext uri="{FF2B5EF4-FFF2-40B4-BE49-F238E27FC236}">
                  <a16:creationId xmlns:a16="http://schemas.microsoft.com/office/drawing/2014/main" xmlns="" id="{24588720-CF68-4E8C-9DBF-31165C84CBD4}"/>
                </a:ext>
              </a:extLst>
            </p:cNvPr>
            <p:cNvSpPr/>
            <p:nvPr/>
          </p:nvSpPr>
          <p:spPr>
            <a:xfrm>
              <a:off x="8060970" y="1928522"/>
              <a:ext cx="312415" cy="390519"/>
            </a:xfrm>
            <a:custGeom>
              <a:avLst/>
              <a:gdLst>
                <a:gd name="connsiteX0" fmla="*/ 44910 w 312415"/>
                <a:gd name="connsiteY0" fmla="*/ 337799 h 390519"/>
                <a:gd name="connsiteX1" fmla="*/ 68341 w 312415"/>
                <a:gd name="connsiteY1" fmla="*/ 283126 h 390519"/>
                <a:gd name="connsiteX2" fmla="*/ 154255 w 312415"/>
                <a:gd name="connsiteY2" fmla="*/ 306557 h 390519"/>
                <a:gd name="connsiteX3" fmla="*/ 224549 w 312415"/>
                <a:gd name="connsiteY3" fmla="*/ 236264 h 390519"/>
                <a:gd name="connsiteX4" fmla="*/ 224549 w 312415"/>
                <a:gd name="connsiteY4" fmla="*/ 224548 h 390519"/>
                <a:gd name="connsiteX5" fmla="*/ 142539 w 312415"/>
                <a:gd name="connsiteY5" fmla="*/ 263600 h 390519"/>
                <a:gd name="connsiteX6" fmla="*/ 29289 w 312415"/>
                <a:gd name="connsiteY6" fmla="*/ 146445 h 390519"/>
                <a:gd name="connsiteX7" fmla="*/ 29289 w 312415"/>
                <a:gd name="connsiteY7" fmla="*/ 146445 h 390519"/>
                <a:gd name="connsiteX8" fmla="*/ 142539 w 312415"/>
                <a:gd name="connsiteY8" fmla="*/ 29289 h 390519"/>
                <a:gd name="connsiteX9" fmla="*/ 224549 w 312415"/>
                <a:gd name="connsiteY9" fmla="*/ 68341 h 390519"/>
                <a:gd name="connsiteX10" fmla="*/ 224549 w 312415"/>
                <a:gd name="connsiteY10" fmla="*/ 37099 h 390519"/>
                <a:gd name="connsiteX11" fmla="*/ 294842 w 312415"/>
                <a:gd name="connsiteY11" fmla="*/ 37099 h 390519"/>
                <a:gd name="connsiteX12" fmla="*/ 294842 w 312415"/>
                <a:gd name="connsiteY12" fmla="*/ 232359 h 390519"/>
                <a:gd name="connsiteX13" fmla="*/ 263601 w 312415"/>
                <a:gd name="connsiteY13" fmla="*/ 329989 h 390519"/>
                <a:gd name="connsiteX14" fmla="*/ 154255 w 312415"/>
                <a:gd name="connsiteY14" fmla="*/ 365135 h 390519"/>
                <a:gd name="connsiteX15" fmla="*/ 44910 w 312415"/>
                <a:gd name="connsiteY15" fmla="*/ 337799 h 390519"/>
                <a:gd name="connsiteX16" fmla="*/ 224549 w 312415"/>
                <a:gd name="connsiteY16" fmla="*/ 150350 h 390519"/>
                <a:gd name="connsiteX17" fmla="*/ 224549 w 312415"/>
                <a:gd name="connsiteY17" fmla="*/ 150350 h 390519"/>
                <a:gd name="connsiteX18" fmla="*/ 162065 w 312415"/>
                <a:gd name="connsiteY18" fmla="*/ 91772 h 390519"/>
                <a:gd name="connsiteX19" fmla="*/ 99582 w 312415"/>
                <a:gd name="connsiteY19" fmla="*/ 150350 h 390519"/>
                <a:gd name="connsiteX20" fmla="*/ 99582 w 312415"/>
                <a:gd name="connsiteY20" fmla="*/ 150350 h 390519"/>
                <a:gd name="connsiteX21" fmla="*/ 162065 w 312415"/>
                <a:gd name="connsiteY21" fmla="*/ 208928 h 390519"/>
                <a:gd name="connsiteX22" fmla="*/ 224549 w 312415"/>
                <a:gd name="connsiteY22" fmla="*/ 150350 h 390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12415" h="390519">
                  <a:moveTo>
                    <a:pt x="44910" y="337799"/>
                  </a:moveTo>
                  <a:lnTo>
                    <a:pt x="68341" y="283126"/>
                  </a:lnTo>
                  <a:cubicBezTo>
                    <a:pt x="95677" y="298747"/>
                    <a:pt x="119108" y="306557"/>
                    <a:pt x="154255" y="306557"/>
                  </a:cubicBezTo>
                  <a:cubicBezTo>
                    <a:pt x="201117" y="306557"/>
                    <a:pt x="224549" y="283126"/>
                    <a:pt x="224549" y="236264"/>
                  </a:cubicBezTo>
                  <a:lnTo>
                    <a:pt x="224549" y="224548"/>
                  </a:lnTo>
                  <a:cubicBezTo>
                    <a:pt x="205023" y="247980"/>
                    <a:pt x="181591" y="263600"/>
                    <a:pt x="142539" y="263600"/>
                  </a:cubicBezTo>
                  <a:cubicBezTo>
                    <a:pt x="83962" y="263600"/>
                    <a:pt x="29289" y="220643"/>
                    <a:pt x="29289" y="146445"/>
                  </a:cubicBezTo>
                  <a:lnTo>
                    <a:pt x="29289" y="146445"/>
                  </a:lnTo>
                  <a:cubicBezTo>
                    <a:pt x="29289" y="72246"/>
                    <a:pt x="83962" y="29289"/>
                    <a:pt x="142539" y="29289"/>
                  </a:cubicBezTo>
                  <a:cubicBezTo>
                    <a:pt x="181591" y="29289"/>
                    <a:pt x="205023" y="44910"/>
                    <a:pt x="224549" y="68341"/>
                  </a:cubicBezTo>
                  <a:lnTo>
                    <a:pt x="224549" y="37099"/>
                  </a:lnTo>
                  <a:lnTo>
                    <a:pt x="294842" y="37099"/>
                  </a:lnTo>
                  <a:lnTo>
                    <a:pt x="294842" y="232359"/>
                  </a:lnTo>
                  <a:cubicBezTo>
                    <a:pt x="294842" y="279221"/>
                    <a:pt x="283126" y="310463"/>
                    <a:pt x="263601" y="329989"/>
                  </a:cubicBezTo>
                  <a:cubicBezTo>
                    <a:pt x="240169" y="353420"/>
                    <a:pt x="205023" y="365135"/>
                    <a:pt x="154255" y="365135"/>
                  </a:cubicBezTo>
                  <a:cubicBezTo>
                    <a:pt x="115203" y="361230"/>
                    <a:pt x="76151" y="353420"/>
                    <a:pt x="44910" y="337799"/>
                  </a:cubicBezTo>
                  <a:close/>
                  <a:moveTo>
                    <a:pt x="224549" y="150350"/>
                  </a:moveTo>
                  <a:lnTo>
                    <a:pt x="224549" y="150350"/>
                  </a:lnTo>
                  <a:cubicBezTo>
                    <a:pt x="224549" y="115203"/>
                    <a:pt x="197212" y="91772"/>
                    <a:pt x="162065" y="91772"/>
                  </a:cubicBezTo>
                  <a:cubicBezTo>
                    <a:pt x="126919" y="91772"/>
                    <a:pt x="99582" y="115203"/>
                    <a:pt x="99582" y="150350"/>
                  </a:cubicBezTo>
                  <a:lnTo>
                    <a:pt x="99582" y="150350"/>
                  </a:lnTo>
                  <a:cubicBezTo>
                    <a:pt x="99582" y="185497"/>
                    <a:pt x="126919" y="208928"/>
                    <a:pt x="162065" y="208928"/>
                  </a:cubicBezTo>
                  <a:cubicBezTo>
                    <a:pt x="201117" y="208928"/>
                    <a:pt x="224549" y="181591"/>
                    <a:pt x="224549" y="1503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/>
            </a:p>
          </p:txBody>
        </p:sp>
        <p:sp>
          <p:nvSpPr>
            <p:cNvPr id="29" name="Forma livre: Forma 28">
              <a:extLst>
                <a:ext uri="{FF2B5EF4-FFF2-40B4-BE49-F238E27FC236}">
                  <a16:creationId xmlns:a16="http://schemas.microsoft.com/office/drawing/2014/main" xmlns="" id="{9699B46C-8436-4DB4-8FF1-254BCD5399CB}"/>
                </a:ext>
              </a:extLst>
            </p:cNvPr>
            <p:cNvSpPr/>
            <p:nvPr/>
          </p:nvSpPr>
          <p:spPr>
            <a:xfrm>
              <a:off x="8357764" y="1928522"/>
              <a:ext cx="312415" cy="312415"/>
            </a:xfrm>
            <a:custGeom>
              <a:avLst/>
              <a:gdLst>
                <a:gd name="connsiteX0" fmla="*/ 29289 w 312415"/>
                <a:gd name="connsiteY0" fmla="*/ 162065 h 312415"/>
                <a:gd name="connsiteX1" fmla="*/ 29289 w 312415"/>
                <a:gd name="connsiteY1" fmla="*/ 162065 h 312415"/>
                <a:gd name="connsiteX2" fmla="*/ 165971 w 312415"/>
                <a:gd name="connsiteY2" fmla="*/ 29289 h 312415"/>
                <a:gd name="connsiteX3" fmla="*/ 302652 w 312415"/>
                <a:gd name="connsiteY3" fmla="*/ 158160 h 312415"/>
                <a:gd name="connsiteX4" fmla="*/ 302652 w 312415"/>
                <a:gd name="connsiteY4" fmla="*/ 158160 h 312415"/>
                <a:gd name="connsiteX5" fmla="*/ 165971 w 312415"/>
                <a:gd name="connsiteY5" fmla="*/ 287031 h 312415"/>
                <a:gd name="connsiteX6" fmla="*/ 29289 w 312415"/>
                <a:gd name="connsiteY6" fmla="*/ 162065 h 312415"/>
                <a:gd name="connsiteX7" fmla="*/ 228454 w 312415"/>
                <a:gd name="connsiteY7" fmla="*/ 162065 h 312415"/>
                <a:gd name="connsiteX8" fmla="*/ 228454 w 312415"/>
                <a:gd name="connsiteY8" fmla="*/ 162065 h 312415"/>
                <a:gd name="connsiteX9" fmla="*/ 162066 w 312415"/>
                <a:gd name="connsiteY9" fmla="*/ 91772 h 312415"/>
                <a:gd name="connsiteX10" fmla="*/ 95677 w 312415"/>
                <a:gd name="connsiteY10" fmla="*/ 162065 h 312415"/>
                <a:gd name="connsiteX11" fmla="*/ 95677 w 312415"/>
                <a:gd name="connsiteY11" fmla="*/ 162065 h 312415"/>
                <a:gd name="connsiteX12" fmla="*/ 162066 w 312415"/>
                <a:gd name="connsiteY12" fmla="*/ 232359 h 312415"/>
                <a:gd name="connsiteX13" fmla="*/ 228454 w 312415"/>
                <a:gd name="connsiteY13" fmla="*/ 162065 h 312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2415" h="312415">
                  <a:moveTo>
                    <a:pt x="29289" y="162065"/>
                  </a:moveTo>
                  <a:lnTo>
                    <a:pt x="29289" y="162065"/>
                  </a:lnTo>
                  <a:cubicBezTo>
                    <a:pt x="29289" y="87867"/>
                    <a:pt x="87867" y="29289"/>
                    <a:pt x="165971" y="29289"/>
                  </a:cubicBezTo>
                  <a:cubicBezTo>
                    <a:pt x="244075" y="29289"/>
                    <a:pt x="302652" y="87867"/>
                    <a:pt x="302652" y="158160"/>
                  </a:cubicBezTo>
                  <a:lnTo>
                    <a:pt x="302652" y="158160"/>
                  </a:lnTo>
                  <a:cubicBezTo>
                    <a:pt x="302652" y="228454"/>
                    <a:pt x="244075" y="287031"/>
                    <a:pt x="165971" y="287031"/>
                  </a:cubicBezTo>
                  <a:cubicBezTo>
                    <a:pt x="83962" y="290937"/>
                    <a:pt x="29289" y="236264"/>
                    <a:pt x="29289" y="162065"/>
                  </a:cubicBezTo>
                  <a:close/>
                  <a:moveTo>
                    <a:pt x="228454" y="162065"/>
                  </a:moveTo>
                  <a:lnTo>
                    <a:pt x="228454" y="162065"/>
                  </a:lnTo>
                  <a:cubicBezTo>
                    <a:pt x="228454" y="123013"/>
                    <a:pt x="201117" y="91772"/>
                    <a:pt x="162066" y="91772"/>
                  </a:cubicBezTo>
                  <a:cubicBezTo>
                    <a:pt x="123014" y="91772"/>
                    <a:pt x="95677" y="123013"/>
                    <a:pt x="95677" y="162065"/>
                  </a:cubicBezTo>
                  <a:lnTo>
                    <a:pt x="95677" y="162065"/>
                  </a:lnTo>
                  <a:cubicBezTo>
                    <a:pt x="95677" y="197212"/>
                    <a:pt x="123014" y="232359"/>
                    <a:pt x="162066" y="232359"/>
                  </a:cubicBezTo>
                  <a:cubicBezTo>
                    <a:pt x="205023" y="232359"/>
                    <a:pt x="228454" y="201117"/>
                    <a:pt x="228454" y="1620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/>
            </a:p>
          </p:txBody>
        </p:sp>
      </p:grpSp>
      <p:pic>
        <p:nvPicPr>
          <p:cNvPr id="33" name="Imagem 32">
            <a:extLst>
              <a:ext uri="{FF2B5EF4-FFF2-40B4-BE49-F238E27FC236}">
                <a16:creationId xmlns:a16="http://schemas.microsoft.com/office/drawing/2014/main" xmlns="" id="{805FDAFE-8871-4203-BF9C-C8B31F0D0F9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92" y="236015"/>
            <a:ext cx="1398092" cy="651920"/>
          </a:xfrm>
          <a:prstGeom prst="rect">
            <a:avLst/>
          </a:prstGeom>
        </p:spPr>
      </p:pic>
      <p:pic>
        <p:nvPicPr>
          <p:cNvPr id="34" name="Imagem 33">
            <a:extLst>
              <a:ext uri="{FF2B5EF4-FFF2-40B4-BE49-F238E27FC236}">
                <a16:creationId xmlns:a16="http://schemas.microsoft.com/office/drawing/2014/main" xmlns="" id="{40C40BA4-F54E-4656-8D9B-23B72501236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688" y="155723"/>
            <a:ext cx="1662458" cy="812503"/>
          </a:xfrm>
          <a:prstGeom prst="rect">
            <a:avLst/>
          </a:prstGeom>
        </p:spPr>
      </p:pic>
      <p:sp>
        <p:nvSpPr>
          <p:cNvPr id="30" name="Retângulo 29" descr="Plano de fundo semitransparente claro" title="Plano de fundo semitransparente claro">
            <a:extLst>
              <a:ext uri="{FF2B5EF4-FFF2-40B4-BE49-F238E27FC236}">
                <a16:creationId xmlns:a16="http://schemas.microsoft.com/office/drawing/2014/main" xmlns="" id="{2AFED906-603E-4575-A8EB-18849F6201A6}"/>
              </a:ext>
            </a:extLst>
          </p:cNvPr>
          <p:cNvSpPr/>
          <p:nvPr/>
        </p:nvSpPr>
        <p:spPr>
          <a:xfrm>
            <a:off x="0" y="0"/>
            <a:ext cx="432001" cy="6857997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689443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to 11" title="Linha Divisória">
            <a:extLst>
              <a:ext uri="{FF2B5EF4-FFF2-40B4-BE49-F238E27FC236}">
                <a16:creationId xmlns:a16="http://schemas.microsoft.com/office/drawing/2014/main" xmlns="" id="{3E48293B-B086-4048-863C-47E7C47880A1}"/>
              </a:ext>
            </a:extLst>
          </p:cNvPr>
          <p:cNvCxnSpPr>
            <a:cxnSpLocks/>
          </p:cNvCxnSpPr>
          <p:nvPr/>
        </p:nvCxnSpPr>
        <p:spPr bwMode="ltGray">
          <a:xfrm>
            <a:off x="432001" y="5491163"/>
            <a:ext cx="4618302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Espaço Reservado para Imagem 40" descr="Pessoas na frente de um carro&#10;&#10;Descrição gerada automaticamente">
            <a:extLst>
              <a:ext uri="{FF2B5EF4-FFF2-40B4-BE49-F238E27FC236}">
                <a16:creationId xmlns:a16="http://schemas.microsoft.com/office/drawing/2014/main" xmlns="" id="{FAC8C878-8CEA-4F33-AB92-90F61810882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r="8524"/>
          <a:stretch>
            <a:fillRect/>
          </a:stretch>
        </p:blipFill>
        <p:spPr>
          <a:xfrm>
            <a:off x="440508" y="-1"/>
            <a:ext cx="4618303" cy="3736674"/>
          </a:xfrm>
        </p:spPr>
      </p:pic>
      <p:sp>
        <p:nvSpPr>
          <p:cNvPr id="38" name="Retângulo 37">
            <a:extLst>
              <a:ext uri="{FF2B5EF4-FFF2-40B4-BE49-F238E27FC236}">
                <a16:creationId xmlns:a16="http://schemas.microsoft.com/office/drawing/2014/main" xmlns="" id="{A3DC23FA-BF33-471F-8926-E4C8D9070E65}"/>
              </a:ext>
            </a:extLst>
          </p:cNvPr>
          <p:cNvSpPr/>
          <p:nvPr/>
        </p:nvSpPr>
        <p:spPr>
          <a:xfrm>
            <a:off x="5364481" y="980418"/>
            <a:ext cx="6381450" cy="3714747"/>
          </a:xfrm>
          <a:prstGeom prst="rect">
            <a:avLst/>
          </a:prstGeom>
        </p:spPr>
        <p:txBody>
          <a:bodyPr/>
          <a:lstStyle/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pt-BR" sz="1600" dirty="0"/>
              <a:t>Construir um ambiente favorável à inovação na Corporação: dinâmico, participativo e direcionado ao incremento da performance organizacional.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endParaRPr lang="pt-BR" sz="1600" dirty="0"/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pt-BR" sz="1600" dirty="0"/>
              <a:t>Construir parcerias estratégicas </a:t>
            </a:r>
            <a:r>
              <a:rPr lang="pt-BR" sz="1600" dirty="0" err="1"/>
              <a:t>intra</a:t>
            </a:r>
            <a:r>
              <a:rPr lang="pt-BR" sz="1600" dirty="0"/>
              <a:t> e </a:t>
            </a:r>
            <a:r>
              <a:rPr lang="pt-BR" sz="1600" dirty="0" err="1"/>
              <a:t>interorganizacionais</a:t>
            </a:r>
            <a:r>
              <a:rPr lang="pt-BR" sz="1600" dirty="0"/>
              <a:t> baseadas no intercâmbio de conhecimentos, tecnologias e práticas.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endParaRPr lang="pt-BR" sz="1600" dirty="0"/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pt-BR" sz="1600" dirty="0"/>
              <a:t>Institucionalizar e difundir práticas e saberes existentes na Corporação no sentido de garantir o aprendizado organizacional.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endParaRPr lang="pt-BR" sz="1600" dirty="0"/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pt-BR" sz="1600" dirty="0"/>
              <a:t>Fortalecer a cultura de pesquisa, de inovação e de difusão do conhecimento na Corporação.</a:t>
            </a:r>
          </a:p>
        </p:txBody>
      </p:sp>
      <p:sp>
        <p:nvSpPr>
          <p:cNvPr id="39" name="Seta: para a Direita 38">
            <a:extLst>
              <a:ext uri="{FF2B5EF4-FFF2-40B4-BE49-F238E27FC236}">
                <a16:creationId xmlns:a16="http://schemas.microsoft.com/office/drawing/2014/main" xmlns="" id="{9B26D8D7-7205-4380-AC29-4496A73240D6}"/>
              </a:ext>
            </a:extLst>
          </p:cNvPr>
          <p:cNvSpPr/>
          <p:nvPr/>
        </p:nvSpPr>
        <p:spPr>
          <a:xfrm rot="5400000">
            <a:off x="8189451" y="4261796"/>
            <a:ext cx="552000" cy="782333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Gráfico 6" descr="Cabeça com engrenagens com preenchimento sólido">
            <a:extLst>
              <a:ext uri="{FF2B5EF4-FFF2-40B4-BE49-F238E27FC236}">
                <a16:creationId xmlns:a16="http://schemas.microsoft.com/office/drawing/2014/main" xmlns="" id="{97EF6A60-519B-46E1-96E8-08C70559A6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007660" y="5199448"/>
            <a:ext cx="578665" cy="578665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1DCCFB6B-3B94-4791-BCC6-F0C613470C2C}"/>
              </a:ext>
            </a:extLst>
          </p:cNvPr>
          <p:cNvSpPr txBox="1"/>
          <p:nvPr/>
        </p:nvSpPr>
        <p:spPr>
          <a:xfrm>
            <a:off x="5301643" y="5828759"/>
            <a:ext cx="1990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pt-BR" sz="1200" dirty="0"/>
              <a:t>Servidores mais qualificados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DFAA1686-3337-4919-A19B-F529A2522CFF}"/>
              </a:ext>
            </a:extLst>
          </p:cNvPr>
          <p:cNvSpPr txBox="1"/>
          <p:nvPr/>
        </p:nvSpPr>
        <p:spPr>
          <a:xfrm>
            <a:off x="7712159" y="5828759"/>
            <a:ext cx="15065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pt-BR" sz="1200" dirty="0"/>
              <a:t>Otimização de recursos humanos, logísticos e financeiros</a:t>
            </a:r>
          </a:p>
        </p:txBody>
      </p:sp>
      <p:cxnSp>
        <p:nvCxnSpPr>
          <p:cNvPr id="16" name="Conector Reto 11" title="Linha Divisória">
            <a:extLst>
              <a:ext uri="{FF2B5EF4-FFF2-40B4-BE49-F238E27FC236}">
                <a16:creationId xmlns:a16="http://schemas.microsoft.com/office/drawing/2014/main" xmlns="" id="{9C146EBD-4F1F-49FD-876D-5A4E00DBFF8A}"/>
              </a:ext>
            </a:extLst>
          </p:cNvPr>
          <p:cNvCxnSpPr>
            <a:cxnSpLocks/>
          </p:cNvCxnSpPr>
          <p:nvPr/>
        </p:nvCxnSpPr>
        <p:spPr bwMode="ltGray">
          <a:xfrm flipV="1">
            <a:off x="5799909" y="5035142"/>
            <a:ext cx="5468982" cy="1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0499C313-D2BB-41AF-8BFB-F180D2971589}"/>
              </a:ext>
            </a:extLst>
          </p:cNvPr>
          <p:cNvSpPr txBox="1"/>
          <p:nvPr/>
        </p:nvSpPr>
        <p:spPr>
          <a:xfrm>
            <a:off x="9728336" y="5828759"/>
            <a:ext cx="17591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pt-BR" sz="1200" dirty="0"/>
              <a:t>Modernização tecnológica</a:t>
            </a:r>
          </a:p>
        </p:txBody>
      </p:sp>
      <p:pic>
        <p:nvPicPr>
          <p:cNvPr id="17" name="Gráfico 16" descr="Gráfico de barras com tendência ascendente com preenchimento sólido">
            <a:extLst>
              <a:ext uri="{FF2B5EF4-FFF2-40B4-BE49-F238E27FC236}">
                <a16:creationId xmlns:a16="http://schemas.microsoft.com/office/drawing/2014/main" xmlns="" id="{E8825EA2-5AEC-4ED9-BF85-99FC989E94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140135" y="5201379"/>
            <a:ext cx="578665" cy="578665"/>
          </a:xfrm>
          <a:prstGeom prst="rect">
            <a:avLst/>
          </a:prstGeom>
        </p:spPr>
      </p:pic>
      <p:pic>
        <p:nvPicPr>
          <p:cNvPr id="3" name="Gráfico 2" descr="Internet das Coisas com preenchimento sólido">
            <a:extLst>
              <a:ext uri="{FF2B5EF4-FFF2-40B4-BE49-F238E27FC236}">
                <a16:creationId xmlns:a16="http://schemas.microsoft.com/office/drawing/2014/main" xmlns="" id="{CEBD40A0-55F9-4154-B4A5-D0121B36530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180565" y="5134767"/>
            <a:ext cx="708025" cy="708025"/>
          </a:xfrm>
          <a:prstGeom prst="rect">
            <a:avLst/>
          </a:prstGeom>
        </p:spPr>
      </p:pic>
      <p:sp>
        <p:nvSpPr>
          <p:cNvPr id="11" name="Espaço Reservado para Conteúdo 10">
            <a:extLst>
              <a:ext uri="{FF2B5EF4-FFF2-40B4-BE49-F238E27FC236}">
                <a16:creationId xmlns:a16="http://schemas.microsoft.com/office/drawing/2014/main" xmlns="" id="{B1B1A79E-C412-4825-BCAE-D87945860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/>
              <a:t>Objetivos</a:t>
            </a: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xmlns="" id="{42EA92C3-5F0F-435E-BB0F-CCCE79D54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981450"/>
            <a:ext cx="4168775" cy="1343025"/>
          </a:xfrm>
        </p:spPr>
        <p:txBody>
          <a:bodyPr rtlCol="0"/>
          <a:lstStyle/>
          <a:p>
            <a:pPr rtl="0"/>
            <a:r>
              <a:rPr lang="pt-BR" sz="3200" dirty="0"/>
              <a:t>Rede de Conhecimento e Inovação</a:t>
            </a:r>
          </a:p>
        </p:txBody>
      </p:sp>
    </p:spTree>
    <p:extLst>
      <p:ext uri="{BB962C8B-B14F-4D97-AF65-F5344CB8AC3E}">
        <p14:creationId xmlns:p14="http://schemas.microsoft.com/office/powerpoint/2010/main" val="412673312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F58C420A-3AEC-4BE5-BD90-C854A306696C}"/>
              </a:ext>
            </a:extLst>
          </p:cNvPr>
          <p:cNvSpPr>
            <a:spLocks noGrp="1"/>
          </p:cNvSpPr>
          <p:nvPr>
            <p:ph type="title"/>
          </p:nvPr>
        </p:nvSpPr>
        <p:spPr bwMode="ltGray"/>
        <p:txBody>
          <a:bodyPr rtlCol="0"/>
          <a:lstStyle/>
          <a:p>
            <a:pPr rtl="0"/>
            <a:r>
              <a:rPr lang="pt-BR" dirty="0"/>
              <a:t>Escopo</a:t>
            </a:r>
          </a:p>
        </p:txBody>
      </p:sp>
      <p:cxnSp>
        <p:nvCxnSpPr>
          <p:cNvPr id="12" name="Conector Reto 11" title="Linha Divisória">
            <a:extLst>
              <a:ext uri="{FF2B5EF4-FFF2-40B4-BE49-F238E27FC236}">
                <a16:creationId xmlns:a16="http://schemas.microsoft.com/office/drawing/2014/main" xmlns="" id="{3E48293B-B086-4048-863C-47E7C47880A1}"/>
              </a:ext>
            </a:extLst>
          </p:cNvPr>
          <p:cNvCxnSpPr>
            <a:cxnSpLocks/>
          </p:cNvCxnSpPr>
          <p:nvPr/>
        </p:nvCxnSpPr>
        <p:spPr bwMode="ltGray">
          <a:xfrm>
            <a:off x="432001" y="5491163"/>
            <a:ext cx="4618302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AF85C25A-9B86-46AA-82D8-74B22F2C4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Componentes do projeto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xmlns="" id="{37871AFD-2144-41B5-BDD9-0EBB5FF66E9E}"/>
              </a:ext>
            </a:extLst>
          </p:cNvPr>
          <p:cNvGraphicFramePr/>
          <p:nvPr/>
        </p:nvGraphicFramePr>
        <p:xfrm>
          <a:off x="3953693" y="459683"/>
          <a:ext cx="9239794" cy="5905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Espaço Reservado para Imagem 10">
            <a:extLst>
              <a:ext uri="{FF2B5EF4-FFF2-40B4-BE49-F238E27FC236}">
                <a16:creationId xmlns:a16="http://schemas.microsoft.com/office/drawing/2014/main" xmlns="" id="{D0A6910F-40DB-4F92-8090-6F4E5046489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8"/>
          <a:srcRect l="16076" r="16076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32432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9A428ED-E8E6-4EBE-8C7C-8E6E2E501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545" y="324858"/>
            <a:ext cx="10350000" cy="432000"/>
          </a:xfrm>
        </p:spPr>
        <p:txBody>
          <a:bodyPr rtlCol="0"/>
          <a:lstStyle/>
          <a:p>
            <a:pPr rtl="0"/>
            <a:r>
              <a:rPr lang="pt-BR" sz="2400" dirty="0"/>
              <a:t>Estrutura do Sistema de Inovação da PMMG – </a:t>
            </a:r>
            <a:r>
              <a:rPr lang="pt-BR" sz="2400" dirty="0" err="1"/>
              <a:t>Sin</a:t>
            </a:r>
            <a:r>
              <a:rPr lang="pt-BR" sz="2400" dirty="0"/>
              <a:t>-PM</a:t>
            </a:r>
          </a:p>
        </p:txBody>
      </p:sp>
      <p:graphicFrame>
        <p:nvGraphicFramePr>
          <p:cNvPr id="39" name="Diagrama 38"/>
          <p:cNvGraphicFramePr/>
          <p:nvPr>
            <p:extLst>
              <p:ext uri="{D42A27DB-BD31-4B8C-83A1-F6EECF244321}">
                <p14:modId xmlns:p14="http://schemas.microsoft.com/office/powerpoint/2010/main" val="3565735637"/>
              </p:ext>
            </p:extLst>
          </p:nvPr>
        </p:nvGraphicFramePr>
        <p:xfrm>
          <a:off x="643915" y="1365766"/>
          <a:ext cx="10845801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0" name="Seta para a esquerda e para a direita 39"/>
          <p:cNvSpPr/>
          <p:nvPr/>
        </p:nvSpPr>
        <p:spPr>
          <a:xfrm>
            <a:off x="7294222" y="5628426"/>
            <a:ext cx="566057" cy="228600"/>
          </a:xfrm>
          <a:prstGeom prst="leftRight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Texto Explicativo 1 40"/>
          <p:cNvSpPr/>
          <p:nvPr/>
        </p:nvSpPr>
        <p:spPr>
          <a:xfrm>
            <a:off x="9168874" y="3297574"/>
            <a:ext cx="2014227" cy="1126672"/>
          </a:xfrm>
          <a:prstGeom prst="borderCallout1">
            <a:avLst>
              <a:gd name="adj1" fmla="val 50371"/>
              <a:gd name="adj2" fmla="val -1848"/>
              <a:gd name="adj3" fmla="val 51092"/>
              <a:gd name="adj4" fmla="val -3173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/>
              <a:t>NIT-PMMG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02B5A27A-022F-070F-1216-1CF6C5E50E48}"/>
              </a:ext>
            </a:extLst>
          </p:cNvPr>
          <p:cNvSpPr txBox="1">
            <a:spLocks/>
          </p:cNvSpPr>
          <p:nvPr/>
        </p:nvSpPr>
        <p:spPr>
          <a:xfrm>
            <a:off x="328719" y="699342"/>
            <a:ext cx="11340000" cy="360000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Char char="○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/>
              <a:t>Resolução nº 5.164, de 06 de janeiro de 2022</a:t>
            </a:r>
          </a:p>
        </p:txBody>
      </p:sp>
    </p:spTree>
    <p:extLst>
      <p:ext uri="{BB962C8B-B14F-4D97-AF65-F5344CB8AC3E}">
        <p14:creationId xmlns:p14="http://schemas.microsoft.com/office/powerpoint/2010/main" val="374517039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ema do Office">
  <a:themeElements>
    <a:clrScheme name="Laranja Vermelho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Custom 141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677366_TF33781529" id="{4A473FF6-FE32-483A-BCDD-8149363EC845}" vid="{F07B7CD7-D97B-4356-B6AE-3D5CE4CAE305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de tecnologia</Template>
  <TotalTime>1648</TotalTime>
  <Words>1319</Words>
  <Application>Microsoft Office PowerPoint</Application>
  <PresentationFormat>Widescreen</PresentationFormat>
  <Paragraphs>191</Paragraphs>
  <Slides>20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9" baseType="lpstr">
      <vt:lpstr>Arial</vt:lpstr>
      <vt:lpstr>Arial Black</vt:lpstr>
      <vt:lpstr>Calibri</vt:lpstr>
      <vt:lpstr>Franklin Gothic Heavy</vt:lpstr>
      <vt:lpstr>Lato Light</vt:lpstr>
      <vt:lpstr>Tahoma</vt:lpstr>
      <vt:lpstr>Times New Roman</vt:lpstr>
      <vt:lpstr>Wingdings</vt:lpstr>
      <vt:lpstr>Tema do Office</vt:lpstr>
      <vt:lpstr>Rede de Conhecimento e Inovação da PMMG</vt:lpstr>
      <vt:lpstr>Institucionalidade do tema da Inovação em Minas Gerais</vt:lpstr>
      <vt:lpstr>Ecossistema de Inovação de Minas Gerais</vt:lpstr>
      <vt:lpstr>Potencial inovador da Polícia Militar</vt:lpstr>
      <vt:lpstr>Potencial inovador da Polícia Militar</vt:lpstr>
      <vt:lpstr>Como a Polícia Militar poderia aproveitar tal ambiência?</vt:lpstr>
      <vt:lpstr>Rede de Conhecimento e Inovação</vt:lpstr>
      <vt:lpstr>Escopo</vt:lpstr>
      <vt:lpstr>Estrutura do Sistema de Inovação da PMMG – Sin-PM</vt:lpstr>
      <vt:lpstr>Sistema de Inovação da PMMG</vt:lpstr>
      <vt:lpstr>Sistema de Inovação da PMMG</vt:lpstr>
      <vt:lpstr>Sistema de Inovação da PMMG</vt:lpstr>
      <vt:lpstr>Sistema de Inovação da PMMG</vt:lpstr>
      <vt:lpstr>Sistema de Inovação da PMMG</vt:lpstr>
      <vt:lpstr>Sistema de Inovação da PMMG</vt:lpstr>
      <vt:lpstr>Sistema de Inovação da PMMG</vt:lpstr>
      <vt:lpstr>Experiências de sucesso em inovação na PMMG</vt:lpstr>
      <vt:lpstr>Sistema de Inovação da PMMG</vt:lpstr>
      <vt:lpstr>Apresentação do PowerPoint</vt:lpstr>
      <vt:lpstr>Obrigado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Rede de Conhecimento e Inovação da PMMG</dc:title>
  <dc:creator>JOAO PAULO FIUZA DA SILVA</dc:creator>
  <cp:lastModifiedBy>Maria Hollanda</cp:lastModifiedBy>
  <cp:revision>9</cp:revision>
  <dcterms:created xsi:type="dcterms:W3CDTF">2021-08-20T19:40:52Z</dcterms:created>
  <dcterms:modified xsi:type="dcterms:W3CDTF">2022-05-24T19:36:17Z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2018-08-01T18:58:27.2090037Z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