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409" r:id="rId2"/>
    <p:sldId id="413" r:id="rId3"/>
    <p:sldId id="401" r:id="rId4"/>
    <p:sldId id="403" r:id="rId5"/>
    <p:sldId id="408" r:id="rId6"/>
    <p:sldId id="404" r:id="rId7"/>
    <p:sldId id="415" r:id="rId8"/>
    <p:sldId id="406" r:id="rId9"/>
    <p:sldId id="405" r:id="rId10"/>
    <p:sldId id="407" r:id="rId11"/>
    <p:sldId id="412" r:id="rId12"/>
    <p:sldId id="395" r:id="rId13"/>
    <p:sldId id="417" r:id="rId14"/>
    <p:sldId id="418" r:id="rId15"/>
  </p:sldIdLst>
  <p:sldSz cx="9144000" cy="6858000" type="screen4x3"/>
  <p:notesSz cx="6858000" cy="9926638"/>
  <p:defaultTextStyle>
    <a:defPPr>
      <a:defRPr lang="pt-B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 de Siervi Barcellos" initials="TdSB" lastIdx="1" clrIdx="0">
    <p:extLst>
      <p:ext uri="{19B8F6BF-5375-455C-9EA6-DF929625EA0E}">
        <p15:presenceInfo xmlns:p15="http://schemas.microsoft.com/office/powerpoint/2012/main" userId="S-1-5-21-676464802-715619980-3728511770-1875851" providerId="AD"/>
      </p:ext>
    </p:extLst>
  </p:cmAuthor>
  <p:cmAuthor id="2" name="André Nassar" initials="AN" lastIdx="15" clrIdx="1">
    <p:extLst>
      <p:ext uri="{19B8F6BF-5375-455C-9EA6-DF929625EA0E}">
        <p15:presenceInfo xmlns:p15="http://schemas.microsoft.com/office/powerpoint/2012/main" userId="S-1-5-21-2057736870-2745126281-2073104195-1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8A"/>
    <a:srgbClr val="0F7338"/>
    <a:srgbClr val="063D8A"/>
    <a:srgbClr val="008348"/>
    <a:srgbClr val="E0E2E2"/>
    <a:srgbClr val="007338"/>
    <a:srgbClr val="008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R$ milhões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8348"/>
              </a:solidFill>
              <a:ln>
                <a:noFill/>
              </a:ln>
              <a:effectLst/>
            </c:spPr>
          </c:dPt>
          <c:dLbls>
            <c:numFmt formatCode="&quot;R$&quot;\ #,##0;[Red]&quot;R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RAP 2014</c:v>
                </c:pt>
                <c:pt idx="1">
                  <c:v>Pendência 2014</c:v>
                </c:pt>
                <c:pt idx="2">
                  <c:v>LOA</c:v>
                </c:pt>
              </c:strCache>
            </c:strRef>
          </c:cat>
          <c:val>
            <c:numRef>
              <c:f>Plan1!$B$2:$B$4</c:f>
              <c:numCache>
                <c:formatCode>"R$"#,##0_);[Red]\("R$"#,##0\)</c:formatCode>
                <c:ptCount val="3"/>
                <c:pt idx="0">
                  <c:v>-390</c:v>
                </c:pt>
                <c:pt idx="1">
                  <c:v>-295.10000000000002</c:v>
                </c:pt>
                <c:pt idx="2" formatCode="&quot;R$&quot;#,##0.00_);[Red]\(&quot;R$&quot;#,##0.00\)">
                  <c:v>668.08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807344"/>
        <c:axId val="266968704"/>
      </c:barChart>
      <c:catAx>
        <c:axId val="3328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49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6968704"/>
        <c:crosses val="autoZero"/>
        <c:auto val="1"/>
        <c:lblAlgn val="ctr"/>
        <c:lblOffset val="100"/>
        <c:noMultiLvlLbl val="0"/>
      </c:catAx>
      <c:valAx>
        <c:axId val="266968704"/>
        <c:scaling>
          <c:orientation val="minMax"/>
          <c:min val="-4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_);[Red]\(&quot;R$&quot;#,##0\)" sourceLinked="1"/>
        <c:majorTickMark val="none"/>
        <c:minorTickMark val="none"/>
        <c:tickLblPos val="nextTo"/>
        <c:crossAx val="3328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Apólices 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2916666666666668"/>
                  <c:y val="8.0403647960684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16666666666659"/>
                  <c:y val="4.92796552017095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416666666666667E-2"/>
                  <c:y val="-0.114120694105883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R$&quot;\ #,##0;[Red]&quot;R$&quot;\ 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Financeiro</c:v>
                </c:pt>
                <c:pt idx="1">
                  <c:v>Uso do Orçamento</c:v>
                </c:pt>
                <c:pt idx="2">
                  <c:v>LOA (corte)</c:v>
                </c:pt>
              </c:strCache>
            </c:strRef>
          </c:cat>
          <c:val>
            <c:numRef>
              <c:f>Plan1!$B$2:$B$4</c:f>
              <c:numCache>
                <c:formatCode>"R$"#,##0_);[Red]\("R$"#,##0\)</c:formatCode>
                <c:ptCount val="3"/>
                <c:pt idx="0">
                  <c:v>390</c:v>
                </c:pt>
                <c:pt idx="1">
                  <c:v>295.10000000000002</c:v>
                </c:pt>
                <c:pt idx="2" formatCode="&quot;R$&quot;#,##0.00_);[Red]\(&quot;R$&quot;#,##0.00\)">
                  <c:v>-91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Apólices 2015</c:v>
                </c:pt>
              </c:strCache>
            </c:strRef>
          </c:tx>
          <c:spPr>
            <a:solidFill>
              <a:srgbClr val="00834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916666666666662"/>
                  <c:y val="-0.12449597103589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666666666666674"/>
                  <c:y val="-0.1400579674153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Financeiro</c:v>
                </c:pt>
                <c:pt idx="1">
                  <c:v>Uso do Orçamento</c:v>
                </c:pt>
                <c:pt idx="2">
                  <c:v>LOA (corte)</c:v>
                </c:pt>
              </c:strCache>
            </c:strRef>
          </c:cat>
          <c:val>
            <c:numRef>
              <c:f>Plan1!$C$2:$C$4</c:f>
              <c:numCache>
                <c:formatCode>"R$"#,##0_);[Red]\("R$"#,##0\)</c:formatCode>
                <c:ptCount val="3"/>
                <c:pt idx="0">
                  <c:v>170</c:v>
                </c:pt>
                <c:pt idx="1">
                  <c:v>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6969488"/>
        <c:axId val="266969096"/>
      </c:barChart>
      <c:catAx>
        <c:axId val="2669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 w="349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6969096"/>
        <c:crosses val="autoZero"/>
        <c:auto val="1"/>
        <c:lblAlgn val="ctr"/>
        <c:lblOffset val="100"/>
        <c:noMultiLvlLbl val="0"/>
      </c:catAx>
      <c:valAx>
        <c:axId val="266969096"/>
        <c:scaling>
          <c:orientation val="minMax"/>
          <c:min val="-4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_);[Red]\(&quot;R$&quot;#,##0\)" sourceLinked="1"/>
        <c:majorTickMark val="none"/>
        <c:minorTickMark val="none"/>
        <c:tickLblPos val="nextTo"/>
        <c:crossAx val="26696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Apólices 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2916666666666668"/>
                  <c:y val="8.0403647960684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16666666666659"/>
                  <c:y val="4.92796552017095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416666666666667E-2"/>
                  <c:y val="-0.114120694105883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R$&quot;\ #,##0;[Red]&quot;R$&quot;\ 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Financeiro</c:v>
                </c:pt>
                <c:pt idx="1">
                  <c:v>Uso do Orçamento</c:v>
                </c:pt>
                <c:pt idx="2">
                  <c:v>LOA (corte)</c:v>
                </c:pt>
              </c:strCache>
            </c:strRef>
          </c:cat>
          <c:val>
            <c:numRef>
              <c:f>Plan1!$B$2:$B$4</c:f>
              <c:numCache>
                <c:formatCode>"R$"#,##0_);[Red]\("R$"#,##0\)</c:formatCode>
                <c:ptCount val="3"/>
                <c:pt idx="0">
                  <c:v>390</c:v>
                </c:pt>
                <c:pt idx="1">
                  <c:v>295.10000000000002</c:v>
                </c:pt>
                <c:pt idx="2" formatCode="&quot;R$&quot;#,##0.00_);[Red]\(&quot;R$&quot;#,##0.00\)">
                  <c:v>-91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Apólices 2015</c:v>
                </c:pt>
              </c:strCache>
            </c:strRef>
          </c:tx>
          <c:spPr>
            <a:solidFill>
              <a:srgbClr val="00834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916666666666662"/>
                  <c:y val="-0.12449597103589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666666666666674"/>
                  <c:y val="-0.1400579674153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Financeiro</c:v>
                </c:pt>
                <c:pt idx="1">
                  <c:v>Uso do Orçamento</c:v>
                </c:pt>
                <c:pt idx="2">
                  <c:v>LOA (corte)</c:v>
                </c:pt>
              </c:strCache>
            </c:strRef>
          </c:cat>
          <c:val>
            <c:numRef>
              <c:f>Plan1!$C$2:$C$4</c:f>
              <c:numCache>
                <c:formatCode>"R$"#,##0_);[Red]\("R$"#,##0\)</c:formatCode>
                <c:ptCount val="3"/>
                <c:pt idx="0">
                  <c:v>170</c:v>
                </c:pt>
                <c:pt idx="1">
                  <c:v>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35449608"/>
        <c:axId val="335450000"/>
      </c:barChart>
      <c:catAx>
        <c:axId val="33544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 w="349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5450000"/>
        <c:crosses val="autoZero"/>
        <c:auto val="1"/>
        <c:lblAlgn val="ctr"/>
        <c:lblOffset val="100"/>
        <c:noMultiLvlLbl val="0"/>
      </c:catAx>
      <c:valAx>
        <c:axId val="335450000"/>
        <c:scaling>
          <c:orientation val="minMax"/>
          <c:min val="-4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_);[Red]\(&quot;R$&quot;#,##0\)" sourceLinked="1"/>
        <c:majorTickMark val="none"/>
        <c:minorTickMark val="none"/>
        <c:tickLblPos val="nextTo"/>
        <c:crossAx val="33544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R$ milhões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34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348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R$ 217</a:t>
                    </a:r>
                  </a:p>
                  <a:p>
                    <a:pPr>
                      <a:defRPr sz="2400" b="1">
                        <a:solidFill>
                          <a:srgbClr val="FF0000"/>
                        </a:solidFill>
                      </a:defRPr>
                    </a:pPr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(407 – 190)</a:t>
                    </a:r>
                    <a:endParaRPr lang="en-US" sz="1600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&quot;R$&quot;\ #,##0;[Red]&quot;R$&quot;\ 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R$&quot;\ #,##0;[Red]&quot;R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RAP 2015</c:v>
                </c:pt>
                <c:pt idx="1">
                  <c:v>LOA</c:v>
                </c:pt>
              </c:strCache>
            </c:strRef>
          </c:cat>
          <c:val>
            <c:numRef>
              <c:f>Plan1!$B$2:$B$3</c:f>
              <c:numCache>
                <c:formatCode>"R$"#,##0.00_);[Red]\("R$"#,##0.00\)</c:formatCode>
                <c:ptCount val="2"/>
                <c:pt idx="0" formatCode="&quot;R$&quot;#,##0_);[Red]\(&quot;R$&quot;#,##0\)">
                  <c:v>-217.1</c:v>
                </c:pt>
                <c:pt idx="1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451176"/>
        <c:axId val="335451568"/>
      </c:barChart>
      <c:catAx>
        <c:axId val="33545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49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5451568"/>
        <c:crosses val="autoZero"/>
        <c:auto val="1"/>
        <c:lblAlgn val="ctr"/>
        <c:lblOffset val="100"/>
        <c:noMultiLvlLbl val="0"/>
      </c:catAx>
      <c:valAx>
        <c:axId val="335451568"/>
        <c:scaling>
          <c:orientation val="minMax"/>
          <c:min val="-4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_);[Red]\(&quot;R$&quot;#,##0\)" sourceLinked="1"/>
        <c:majorTickMark val="none"/>
        <c:minorTickMark val="none"/>
        <c:tickLblPos val="nextTo"/>
        <c:crossAx val="33545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BE0A5-D95A-4C44-A21A-B9B82C121DB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F9798EA1-54A3-4634-B0DA-5B97000305F7}">
      <dgm:prSet phldrT="[Texto]" custT="1"/>
      <dgm:spPr>
        <a:solidFill>
          <a:srgbClr val="0F7338"/>
        </a:solidFill>
      </dgm:spPr>
      <dgm:t>
        <a:bodyPr/>
        <a:lstStyle/>
        <a:p>
          <a:r>
            <a:rPr lang="pt-BR" sz="2400" b="1" smtClean="0"/>
            <a:t>Qualidade das apólices</a:t>
          </a:r>
          <a:endParaRPr lang="fr-BE" sz="2400" b="1" dirty="0"/>
        </a:p>
      </dgm:t>
    </dgm:pt>
    <dgm:pt modelId="{BBBC81F9-2788-4E52-A7C0-14F311B8F501}" type="parTrans" cxnId="{9AEF5ED5-BDCF-43D0-856B-530D48B60DEE}">
      <dgm:prSet/>
      <dgm:spPr/>
      <dgm:t>
        <a:bodyPr/>
        <a:lstStyle/>
        <a:p>
          <a:endParaRPr lang="fr-BE" b="1"/>
        </a:p>
      </dgm:t>
    </dgm:pt>
    <dgm:pt modelId="{6C6457BD-217A-479E-AC22-73E05D2D0A7D}" type="sibTrans" cxnId="{9AEF5ED5-BDCF-43D0-856B-530D48B60DEE}">
      <dgm:prSet/>
      <dgm:spPr/>
      <dgm:t>
        <a:bodyPr/>
        <a:lstStyle/>
        <a:p>
          <a:endParaRPr lang="fr-BE" b="1"/>
        </a:p>
      </dgm:t>
    </dgm:pt>
    <dgm:pt modelId="{FE41E1D3-C8AC-4AC3-8C27-1872B57289E8}">
      <dgm:prSet phldrT="[Texto]" custT="1"/>
      <dgm:spPr>
        <a:solidFill>
          <a:srgbClr val="0F7338"/>
        </a:solidFill>
      </dgm:spPr>
      <dgm:t>
        <a:bodyPr/>
        <a:lstStyle/>
        <a:p>
          <a:r>
            <a:rPr lang="fr-BE" sz="2400" b="1" smtClean="0"/>
            <a:t>Participação do setor</a:t>
          </a:r>
          <a:endParaRPr lang="fr-BE" sz="2400" b="1" dirty="0"/>
        </a:p>
      </dgm:t>
    </dgm:pt>
    <dgm:pt modelId="{70BE02FF-820D-419F-8825-0A95FC0E6CB2}" type="parTrans" cxnId="{0632CBBF-4F91-401D-9402-79AD92A0C3AC}">
      <dgm:prSet/>
      <dgm:spPr/>
      <dgm:t>
        <a:bodyPr/>
        <a:lstStyle/>
        <a:p>
          <a:endParaRPr lang="fr-BE" b="1"/>
        </a:p>
      </dgm:t>
    </dgm:pt>
    <dgm:pt modelId="{2BD9FAED-0D18-4E0C-9F7D-C97DBED03572}" type="sibTrans" cxnId="{0632CBBF-4F91-401D-9402-79AD92A0C3AC}">
      <dgm:prSet/>
      <dgm:spPr/>
      <dgm:t>
        <a:bodyPr/>
        <a:lstStyle/>
        <a:p>
          <a:endParaRPr lang="fr-BE" b="1"/>
        </a:p>
      </dgm:t>
    </dgm:pt>
    <dgm:pt modelId="{13C9ACE6-E458-4F1A-AD50-5301A96071B8}">
      <dgm:prSet phldrT="[Texto]" custT="1"/>
      <dgm:spPr>
        <a:noFill/>
      </dgm:spPr>
      <dgm:t>
        <a:bodyPr vert="horz" lIns="61200" rIns="0" bIns="0"/>
        <a:lstStyle/>
        <a:p>
          <a:pPr marL="180975" indent="0"/>
          <a:r>
            <a:rPr lang="pt-BR" sz="1500" b="1" dirty="0" smtClean="0">
              <a:solidFill>
                <a:srgbClr val="231F8A"/>
              </a:solidFill>
            </a:rPr>
            <a:t>Definição de nível mínimo de cobertura para as apólices multirrisco (</a:t>
          </a:r>
          <a:r>
            <a:rPr lang="pt-BR" sz="1500" b="1" dirty="0" err="1" smtClean="0">
              <a:solidFill>
                <a:srgbClr val="231F8A"/>
              </a:solidFill>
            </a:rPr>
            <a:t>Resol</a:t>
          </a:r>
          <a:r>
            <a:rPr lang="pt-BR" sz="1500" b="1" dirty="0" smtClean="0">
              <a:solidFill>
                <a:srgbClr val="231F8A"/>
              </a:solidFill>
            </a:rPr>
            <a:t>. nº 34)</a:t>
          </a:r>
          <a:endParaRPr lang="fr-BE" sz="1500" b="1" dirty="0">
            <a:solidFill>
              <a:srgbClr val="231F8A"/>
            </a:solidFill>
          </a:endParaRPr>
        </a:p>
      </dgm:t>
    </dgm:pt>
    <dgm:pt modelId="{A7BCA874-D41F-439B-8A4B-7BC4F7BCC60C}" type="parTrans" cxnId="{0BBA5810-E997-4946-AAFB-5C6883D693DB}">
      <dgm:prSet/>
      <dgm:spPr/>
      <dgm:t>
        <a:bodyPr/>
        <a:lstStyle/>
        <a:p>
          <a:endParaRPr lang="fr-BE" b="1"/>
        </a:p>
      </dgm:t>
    </dgm:pt>
    <dgm:pt modelId="{D9156E15-BC80-4742-959C-B1FF557E2346}" type="sibTrans" cxnId="{0BBA5810-E997-4946-AAFB-5C6883D693DB}">
      <dgm:prSet/>
      <dgm:spPr/>
      <dgm:t>
        <a:bodyPr/>
        <a:lstStyle/>
        <a:p>
          <a:endParaRPr lang="fr-BE" b="1"/>
        </a:p>
      </dgm:t>
    </dgm:pt>
    <dgm:pt modelId="{F2609BB8-C069-4972-ACAB-60C22118002C}">
      <dgm:prSet phldrT="[Texto]" custT="1"/>
      <dgm:spPr>
        <a:noFill/>
      </dgm:spPr>
      <dgm:t>
        <a:bodyPr lIns="61200" rIns="0" bIns="0"/>
        <a:lstStyle/>
        <a:p>
          <a:pPr marL="180975" indent="0"/>
          <a:r>
            <a:rPr lang="pt-BR" sz="1500" b="1" dirty="0" smtClean="0">
              <a:solidFill>
                <a:srgbClr val="231F8A"/>
              </a:solidFill>
            </a:rPr>
            <a:t>Criação da Comissão Consultiva dos Entes Federativos (</a:t>
          </a:r>
          <a:r>
            <a:rPr lang="pt-BR" sz="1500" b="1" dirty="0" err="1" smtClean="0">
              <a:solidFill>
                <a:srgbClr val="231F8A"/>
              </a:solidFill>
            </a:rPr>
            <a:t>Resol</a:t>
          </a:r>
          <a:r>
            <a:rPr lang="pt-BR" sz="1500" b="1" dirty="0" smtClean="0">
              <a:solidFill>
                <a:srgbClr val="231F8A"/>
              </a:solidFill>
            </a:rPr>
            <a:t>. nº 41)</a:t>
          </a:r>
          <a:endParaRPr lang="fr-BE" sz="1500" b="1" dirty="0">
            <a:solidFill>
              <a:srgbClr val="231F8A"/>
            </a:solidFill>
          </a:endParaRPr>
        </a:p>
      </dgm:t>
    </dgm:pt>
    <dgm:pt modelId="{E89DAC46-3722-4FAC-AE3A-4E9F27708277}" type="parTrans" cxnId="{304B45C8-533B-45E7-B175-A4C32BC1CDCF}">
      <dgm:prSet/>
      <dgm:spPr/>
      <dgm:t>
        <a:bodyPr/>
        <a:lstStyle/>
        <a:p>
          <a:endParaRPr lang="fr-BE" b="1"/>
        </a:p>
      </dgm:t>
    </dgm:pt>
    <dgm:pt modelId="{994DCAA8-3FC6-4211-A0C3-8DB6D5E72C1D}" type="sibTrans" cxnId="{304B45C8-533B-45E7-B175-A4C32BC1CDCF}">
      <dgm:prSet/>
      <dgm:spPr/>
      <dgm:t>
        <a:bodyPr/>
        <a:lstStyle/>
        <a:p>
          <a:endParaRPr lang="fr-BE" b="1"/>
        </a:p>
      </dgm:t>
    </dgm:pt>
    <dgm:pt modelId="{60725054-B66B-43A8-91A7-BE6C1A04A9CA}">
      <dgm:prSet custT="1"/>
      <dgm:spPr>
        <a:solidFill>
          <a:srgbClr val="0F7338"/>
        </a:solidFill>
      </dgm:spPr>
      <dgm:t>
        <a:bodyPr/>
        <a:lstStyle/>
        <a:p>
          <a:r>
            <a:rPr lang="fr-BE" sz="2400" b="1" dirty="0" smtClean="0"/>
            <a:t>Negociação coletiva</a:t>
          </a:r>
          <a:endParaRPr lang="fr-BE" sz="2400" b="1" dirty="0"/>
        </a:p>
      </dgm:t>
    </dgm:pt>
    <dgm:pt modelId="{C5C93017-6ED3-447F-91F0-5E9C3AE31E85}" type="parTrans" cxnId="{A324F32A-8579-40A3-95B8-34B1F166ABCA}">
      <dgm:prSet/>
      <dgm:spPr/>
      <dgm:t>
        <a:bodyPr/>
        <a:lstStyle/>
        <a:p>
          <a:endParaRPr lang="fr-BE" b="1"/>
        </a:p>
      </dgm:t>
    </dgm:pt>
    <dgm:pt modelId="{5DEBECFE-D0BB-4948-A0CC-77F47AFB64BA}" type="sibTrans" cxnId="{A324F32A-8579-40A3-95B8-34B1F166ABCA}">
      <dgm:prSet/>
      <dgm:spPr/>
      <dgm:t>
        <a:bodyPr/>
        <a:lstStyle/>
        <a:p>
          <a:endParaRPr lang="fr-BE" b="1"/>
        </a:p>
      </dgm:t>
    </dgm:pt>
    <dgm:pt modelId="{59355667-0AB5-4CE8-BAF9-44AE2FBB7FE0}">
      <dgm:prSet custT="1"/>
      <dgm:spPr>
        <a:noFill/>
      </dgm:spPr>
      <dgm:t>
        <a:bodyPr/>
        <a:lstStyle/>
        <a:p>
          <a:r>
            <a:rPr lang="pt-BR" sz="1500" b="1" dirty="0" smtClean="0">
              <a:solidFill>
                <a:srgbClr val="231F8A"/>
              </a:solidFill>
            </a:rPr>
            <a:t>Formação de listas de produtores para negociar coletivamente com as seguradoras e concorrer à subvenção (Resolução nº 37)</a:t>
          </a:r>
          <a:endParaRPr lang="fr-BE" sz="1500" b="1" dirty="0">
            <a:solidFill>
              <a:srgbClr val="231F8A"/>
            </a:solidFill>
          </a:endParaRPr>
        </a:p>
      </dgm:t>
    </dgm:pt>
    <dgm:pt modelId="{0D366621-EDA5-4722-A4BD-323CD14ACCE3}" type="parTrans" cxnId="{D27242BF-7C7E-4421-AE31-3AA401EE19BC}">
      <dgm:prSet/>
      <dgm:spPr/>
      <dgm:t>
        <a:bodyPr/>
        <a:lstStyle/>
        <a:p>
          <a:endParaRPr lang="fr-BE" b="1"/>
        </a:p>
      </dgm:t>
    </dgm:pt>
    <dgm:pt modelId="{CF85BAD4-2FC8-4568-A7AD-5A362937D5B4}" type="sibTrans" cxnId="{D27242BF-7C7E-4421-AE31-3AA401EE19BC}">
      <dgm:prSet/>
      <dgm:spPr/>
      <dgm:t>
        <a:bodyPr/>
        <a:lstStyle/>
        <a:p>
          <a:endParaRPr lang="fr-BE" b="1"/>
        </a:p>
      </dgm:t>
    </dgm:pt>
    <dgm:pt modelId="{B1A9E76E-1A69-4345-8774-B0AB7D3799CD}">
      <dgm:prSet phldrT="[Texto]" custT="1"/>
      <dgm:spPr>
        <a:solidFill>
          <a:srgbClr val="0F7338"/>
        </a:solidFill>
      </dgm:spPr>
      <dgm:t>
        <a:bodyPr/>
        <a:lstStyle/>
        <a:p>
          <a:r>
            <a:rPr lang="fr-BE" sz="2400" b="1" smtClean="0"/>
            <a:t>Regularização das pendências 2014</a:t>
          </a:r>
          <a:endParaRPr lang="fr-BE" sz="2400" b="1" dirty="0"/>
        </a:p>
      </dgm:t>
    </dgm:pt>
    <dgm:pt modelId="{E9D75FD4-5344-4807-924A-B5F2B3233200}" type="parTrans" cxnId="{6FC988B0-2E95-4BB3-A948-B1562E66B28F}">
      <dgm:prSet/>
      <dgm:spPr/>
      <dgm:t>
        <a:bodyPr/>
        <a:lstStyle/>
        <a:p>
          <a:endParaRPr lang="pt-BR" b="1"/>
        </a:p>
      </dgm:t>
    </dgm:pt>
    <dgm:pt modelId="{ED9683B8-4ACB-47A3-9806-4766711D34C8}" type="sibTrans" cxnId="{6FC988B0-2E95-4BB3-A948-B1562E66B28F}">
      <dgm:prSet/>
      <dgm:spPr/>
      <dgm:t>
        <a:bodyPr/>
        <a:lstStyle/>
        <a:p>
          <a:endParaRPr lang="pt-BR" b="1"/>
        </a:p>
      </dgm:t>
    </dgm:pt>
    <dgm:pt modelId="{A830A4AA-00FB-4949-B328-0E89ECCE24BB}">
      <dgm:prSet phldrT="[Texto]" custT="1"/>
      <dgm:spPr>
        <a:noFill/>
      </dgm:spPr>
      <dgm:t>
        <a:bodyPr/>
        <a:lstStyle/>
        <a:p>
          <a:pPr marL="0" indent="0"/>
          <a:r>
            <a:rPr lang="fr-BE" sz="1500" b="1" dirty="0" smtClean="0">
              <a:solidFill>
                <a:srgbClr val="231F8A"/>
              </a:solidFill>
            </a:rPr>
            <a:t>Pagamento R$ 390 milhões RAP</a:t>
          </a:r>
          <a:endParaRPr lang="fr-BE" sz="1500" b="1" dirty="0">
            <a:solidFill>
              <a:srgbClr val="231F8A"/>
            </a:solidFill>
          </a:endParaRPr>
        </a:p>
      </dgm:t>
    </dgm:pt>
    <dgm:pt modelId="{A6DBF0FA-262C-4268-BAEC-13DAD761B5AC}" type="parTrans" cxnId="{629295E5-FE3E-41E8-9F93-4811A88E9739}">
      <dgm:prSet/>
      <dgm:spPr/>
      <dgm:t>
        <a:bodyPr/>
        <a:lstStyle/>
        <a:p>
          <a:endParaRPr lang="pt-BR"/>
        </a:p>
      </dgm:t>
    </dgm:pt>
    <dgm:pt modelId="{0451CA63-3BDD-4FD1-A483-A007AC71D992}" type="sibTrans" cxnId="{629295E5-FE3E-41E8-9F93-4811A88E9739}">
      <dgm:prSet/>
      <dgm:spPr/>
      <dgm:t>
        <a:bodyPr/>
        <a:lstStyle/>
        <a:p>
          <a:endParaRPr lang="pt-BR"/>
        </a:p>
      </dgm:t>
    </dgm:pt>
    <dgm:pt modelId="{0D97093A-8D1E-4262-A5E8-5B4A117A4734}">
      <dgm:prSet phldrT="[Texto]" custT="1"/>
      <dgm:spPr>
        <a:noFill/>
      </dgm:spPr>
      <dgm:t>
        <a:bodyPr/>
        <a:lstStyle/>
        <a:p>
          <a:pPr marL="0" indent="0"/>
          <a:r>
            <a:rPr lang="fr-BE" sz="1500" b="1" dirty="0" smtClean="0">
              <a:solidFill>
                <a:srgbClr val="231F8A"/>
              </a:solidFill>
            </a:rPr>
            <a:t>Empenho de R$ 295,1 milhões (apólices de 2014)</a:t>
          </a:r>
          <a:endParaRPr lang="fr-BE" sz="1500" b="1" dirty="0">
            <a:solidFill>
              <a:srgbClr val="231F8A"/>
            </a:solidFill>
          </a:endParaRPr>
        </a:p>
      </dgm:t>
    </dgm:pt>
    <dgm:pt modelId="{E16C1170-EE04-4AA4-81D0-48BBF602B8FC}" type="parTrans" cxnId="{34C040D1-0225-4BB4-A864-1C0AEAAC6347}">
      <dgm:prSet/>
      <dgm:spPr/>
      <dgm:t>
        <a:bodyPr/>
        <a:lstStyle/>
        <a:p>
          <a:endParaRPr lang="pt-BR"/>
        </a:p>
      </dgm:t>
    </dgm:pt>
    <dgm:pt modelId="{23F320CD-1976-4C99-929E-39D4AAB304DC}" type="sibTrans" cxnId="{34C040D1-0225-4BB4-A864-1C0AEAAC6347}">
      <dgm:prSet/>
      <dgm:spPr/>
      <dgm:t>
        <a:bodyPr/>
        <a:lstStyle/>
        <a:p>
          <a:endParaRPr lang="pt-BR"/>
        </a:p>
      </dgm:t>
    </dgm:pt>
    <dgm:pt modelId="{9E09108E-BDE0-491A-ACDD-CB5914C72E0B}">
      <dgm:prSet custT="1"/>
      <dgm:spPr>
        <a:noFill/>
      </dgm:spPr>
      <dgm:t>
        <a:bodyPr/>
        <a:lstStyle/>
        <a:p>
          <a:pPr marL="180975" indent="0"/>
          <a:r>
            <a:rPr lang="pt-BR" sz="1500" b="1" dirty="0" smtClean="0">
              <a:solidFill>
                <a:srgbClr val="231F8A"/>
              </a:solidFill>
            </a:rPr>
            <a:t>Criação da Comissão Consultiva de Agentes do PSR (</a:t>
          </a:r>
          <a:r>
            <a:rPr lang="pt-BR" sz="1500" b="1" dirty="0" err="1" smtClean="0">
              <a:solidFill>
                <a:srgbClr val="231F8A"/>
              </a:solidFill>
            </a:rPr>
            <a:t>Resol</a:t>
          </a:r>
          <a:r>
            <a:rPr lang="pt-BR" sz="1500" b="1" dirty="0" smtClean="0">
              <a:solidFill>
                <a:srgbClr val="231F8A"/>
              </a:solidFill>
            </a:rPr>
            <a:t>. nº 43)</a:t>
          </a:r>
        </a:p>
      </dgm:t>
    </dgm:pt>
    <dgm:pt modelId="{B4D94304-32E1-4937-B469-00D549757B0E}" type="parTrans" cxnId="{24C345DA-7798-4C88-A9DB-4DAFAB18BCB9}">
      <dgm:prSet/>
      <dgm:spPr/>
      <dgm:t>
        <a:bodyPr/>
        <a:lstStyle/>
        <a:p>
          <a:endParaRPr lang="pt-BR"/>
        </a:p>
      </dgm:t>
    </dgm:pt>
    <dgm:pt modelId="{0A297241-73F3-43A1-87BA-1F3BCCEF86A6}" type="sibTrans" cxnId="{24C345DA-7798-4C88-A9DB-4DAFAB18BCB9}">
      <dgm:prSet/>
      <dgm:spPr/>
      <dgm:t>
        <a:bodyPr/>
        <a:lstStyle/>
        <a:p>
          <a:endParaRPr lang="pt-BR"/>
        </a:p>
      </dgm:t>
    </dgm:pt>
    <dgm:pt modelId="{B1EDDC5F-E0E3-44F1-B15A-DC47FE2A7CAF}">
      <dgm:prSet custT="1"/>
      <dgm:spPr>
        <a:noFill/>
      </dgm:spPr>
      <dgm:t>
        <a:bodyPr/>
        <a:lstStyle/>
        <a:p>
          <a:r>
            <a:rPr lang="fr-BE" sz="1500" b="1" dirty="0" smtClean="0">
              <a:solidFill>
                <a:srgbClr val="231F8A"/>
              </a:solidFill>
            </a:rPr>
            <a:t>R$ 13,9 milhões para 4 mil produtores de soja</a:t>
          </a:r>
          <a:endParaRPr lang="fr-BE" sz="1500" b="1" dirty="0">
            <a:solidFill>
              <a:srgbClr val="231F8A"/>
            </a:solidFill>
          </a:endParaRPr>
        </a:p>
      </dgm:t>
    </dgm:pt>
    <dgm:pt modelId="{A44926F2-9287-49D7-8139-D76E9E84B2AA}" type="parTrans" cxnId="{8EE43A9A-9E6E-4CE6-BDB6-13EE34E70182}">
      <dgm:prSet/>
      <dgm:spPr/>
      <dgm:t>
        <a:bodyPr/>
        <a:lstStyle/>
        <a:p>
          <a:endParaRPr lang="pt-BR"/>
        </a:p>
      </dgm:t>
    </dgm:pt>
    <dgm:pt modelId="{A7379B99-7A09-474A-AC59-8B5318C90CC9}" type="sibTrans" cxnId="{8EE43A9A-9E6E-4CE6-BDB6-13EE34E70182}">
      <dgm:prSet/>
      <dgm:spPr/>
      <dgm:t>
        <a:bodyPr/>
        <a:lstStyle/>
        <a:p>
          <a:endParaRPr lang="pt-BR"/>
        </a:p>
      </dgm:t>
    </dgm:pt>
    <dgm:pt modelId="{A95A8249-8FE8-4C4D-8AB8-9DC7267205C0}">
      <dgm:prSet custT="1"/>
      <dgm:spPr>
        <a:solidFill>
          <a:srgbClr val="0F7338"/>
        </a:solidFill>
      </dgm:spPr>
      <dgm:t>
        <a:bodyPr/>
        <a:lstStyle/>
        <a:p>
          <a:r>
            <a:rPr lang="fr-BE" sz="2400" b="1" dirty="0" smtClean="0">
              <a:solidFill>
                <a:schemeClr val="bg1"/>
              </a:solidFill>
            </a:rPr>
            <a:t>Plano Trienal</a:t>
          </a:r>
          <a:endParaRPr lang="fr-BE" sz="2400" b="1" dirty="0">
            <a:solidFill>
              <a:schemeClr val="bg1"/>
            </a:solidFill>
          </a:endParaRPr>
        </a:p>
      </dgm:t>
    </dgm:pt>
    <dgm:pt modelId="{280DCA0A-FEFA-4787-A888-A15AECF6F1BF}" type="parTrans" cxnId="{9BAE403C-7D79-470E-B49E-AAA075BD9C1A}">
      <dgm:prSet/>
      <dgm:spPr/>
      <dgm:t>
        <a:bodyPr/>
        <a:lstStyle/>
        <a:p>
          <a:endParaRPr lang="pt-BR"/>
        </a:p>
      </dgm:t>
    </dgm:pt>
    <dgm:pt modelId="{BE33DB26-32BA-4DBC-8E86-2409DCE3210D}" type="sibTrans" cxnId="{9BAE403C-7D79-470E-B49E-AAA075BD9C1A}">
      <dgm:prSet/>
      <dgm:spPr/>
      <dgm:t>
        <a:bodyPr/>
        <a:lstStyle/>
        <a:p>
          <a:endParaRPr lang="pt-BR"/>
        </a:p>
      </dgm:t>
    </dgm:pt>
    <dgm:pt modelId="{D2E1F745-94FF-4F59-90B2-CD31EB954E2E}">
      <dgm:prSet custT="1"/>
      <dgm:spPr>
        <a:noFill/>
      </dgm:spPr>
      <dgm:t>
        <a:bodyPr/>
        <a:lstStyle/>
        <a:p>
          <a:pPr algn="l"/>
          <a:endParaRPr lang="fr-BE" sz="1500" b="1" dirty="0">
            <a:solidFill>
              <a:srgbClr val="231F8A"/>
            </a:solidFill>
          </a:endParaRPr>
        </a:p>
      </dgm:t>
    </dgm:pt>
    <dgm:pt modelId="{0996570C-B7E7-460D-8621-95C1038189C9}" type="parTrans" cxnId="{CD301D3E-EB37-4C00-8CD2-ACCB31463E28}">
      <dgm:prSet/>
      <dgm:spPr/>
      <dgm:t>
        <a:bodyPr/>
        <a:lstStyle/>
        <a:p>
          <a:endParaRPr lang="pt-BR"/>
        </a:p>
      </dgm:t>
    </dgm:pt>
    <dgm:pt modelId="{199411C7-1CA1-4E0F-976C-E21EAF028B18}" type="sibTrans" cxnId="{CD301D3E-EB37-4C00-8CD2-ACCB31463E28}">
      <dgm:prSet/>
      <dgm:spPr/>
      <dgm:t>
        <a:bodyPr/>
        <a:lstStyle/>
        <a:p>
          <a:endParaRPr lang="pt-BR"/>
        </a:p>
      </dgm:t>
    </dgm:pt>
    <dgm:pt modelId="{6C26F524-8C8B-4024-895A-71039DBC703C}">
      <dgm:prSet custT="1"/>
      <dgm:spPr>
        <a:noFill/>
      </dgm:spPr>
      <dgm:t>
        <a:bodyPr/>
        <a:lstStyle/>
        <a:p>
          <a:pPr algn="just"/>
          <a:r>
            <a:rPr lang="pt-BR" sz="1500" b="1" dirty="0" smtClean="0">
              <a:solidFill>
                <a:srgbClr val="231F8A"/>
              </a:solidFill>
            </a:rPr>
            <a:t>Novos </a:t>
          </a:r>
          <a:r>
            <a:rPr lang="pt-BR" sz="1500" b="1" dirty="0">
              <a:solidFill>
                <a:srgbClr val="231F8A"/>
              </a:solidFill>
            </a:rPr>
            <a:t>percentuais de subvenção, privilegiando os produtos com melhor qualidade (multirrisco com maior nível de cobertura</a:t>
          </a:r>
          <a:r>
            <a:rPr lang="pt-BR" sz="1500" b="1" dirty="0" smtClean="0">
              <a:solidFill>
                <a:srgbClr val="231F8A"/>
              </a:solidFill>
            </a:rPr>
            <a:t>) - (</a:t>
          </a:r>
          <a:r>
            <a:rPr lang="pt-BR" sz="1500" b="1" dirty="0" err="1" smtClean="0">
              <a:solidFill>
                <a:srgbClr val="231F8A"/>
              </a:solidFill>
            </a:rPr>
            <a:t>Resol</a:t>
          </a:r>
          <a:r>
            <a:rPr lang="pt-BR" sz="1500" b="1" dirty="0" smtClean="0">
              <a:solidFill>
                <a:srgbClr val="231F8A"/>
              </a:solidFill>
            </a:rPr>
            <a:t>. nº 42)</a:t>
          </a:r>
          <a:endParaRPr lang="pt-BR" sz="1500" b="1" dirty="0">
            <a:solidFill>
              <a:srgbClr val="231F8A"/>
            </a:solidFill>
          </a:endParaRPr>
        </a:p>
      </dgm:t>
    </dgm:pt>
    <dgm:pt modelId="{9B9F5429-5122-4AC3-9154-49ADBC767C2D}" type="parTrans" cxnId="{EFBF307E-1B81-4AEE-AB3A-A3326F990596}">
      <dgm:prSet/>
      <dgm:spPr/>
      <dgm:t>
        <a:bodyPr/>
        <a:lstStyle/>
        <a:p>
          <a:endParaRPr lang="pt-BR"/>
        </a:p>
      </dgm:t>
    </dgm:pt>
    <dgm:pt modelId="{FA9EC012-F98C-44FD-A96A-58A118E20AB9}" type="sibTrans" cxnId="{EFBF307E-1B81-4AEE-AB3A-A3326F990596}">
      <dgm:prSet/>
      <dgm:spPr/>
      <dgm:t>
        <a:bodyPr/>
        <a:lstStyle/>
        <a:p>
          <a:endParaRPr lang="pt-BR"/>
        </a:p>
      </dgm:t>
    </dgm:pt>
    <dgm:pt modelId="{97F98C98-05C1-4614-BC7A-A4A21549A5A3}">
      <dgm:prSet custT="1"/>
      <dgm:spPr>
        <a:noFill/>
      </dgm:spPr>
      <dgm:t>
        <a:bodyPr/>
        <a:lstStyle/>
        <a:p>
          <a:pPr algn="l"/>
          <a:endParaRPr lang="pt-BR" sz="1500" b="1" dirty="0">
            <a:solidFill>
              <a:srgbClr val="231F8A"/>
            </a:solidFill>
          </a:endParaRPr>
        </a:p>
      </dgm:t>
    </dgm:pt>
    <dgm:pt modelId="{6B799D73-A7B1-430B-AF7A-B84B61431F8D}" type="parTrans" cxnId="{F408F102-E79B-4819-8F8E-2BB475721622}">
      <dgm:prSet/>
      <dgm:spPr/>
      <dgm:t>
        <a:bodyPr/>
        <a:lstStyle/>
        <a:p>
          <a:endParaRPr lang="pt-BR"/>
        </a:p>
      </dgm:t>
    </dgm:pt>
    <dgm:pt modelId="{19CEB694-7A46-4ABB-BC5F-E7E3A05FAD0C}" type="sibTrans" cxnId="{F408F102-E79B-4819-8F8E-2BB475721622}">
      <dgm:prSet/>
      <dgm:spPr/>
      <dgm:t>
        <a:bodyPr/>
        <a:lstStyle/>
        <a:p>
          <a:endParaRPr lang="pt-BR"/>
        </a:p>
      </dgm:t>
    </dgm:pt>
    <dgm:pt modelId="{89C7A6BF-5F1C-4A49-BA61-B3369052A42A}" type="pres">
      <dgm:prSet presAssocID="{348BE0A5-D95A-4C44-A21A-B9B82C121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ED48FE0A-D1B2-4CE5-BFFB-497073C83A04}" type="pres">
      <dgm:prSet presAssocID="{B1A9E76E-1A69-4345-8774-B0AB7D3799CD}" presName="linNode" presStyleCnt="0"/>
      <dgm:spPr/>
      <dgm:t>
        <a:bodyPr/>
        <a:lstStyle/>
        <a:p>
          <a:endParaRPr lang="pt-BR"/>
        </a:p>
      </dgm:t>
    </dgm:pt>
    <dgm:pt modelId="{9AEFE62B-BC4D-48D8-BC79-1A5CCF38F52C}" type="pres">
      <dgm:prSet presAssocID="{B1A9E76E-1A69-4345-8774-B0AB7D3799C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AB203-F61E-4868-B6B9-81AEE2EA2191}" type="pres">
      <dgm:prSet presAssocID="{B1A9E76E-1A69-4345-8774-B0AB7D3799C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34EB87-FFFD-44F9-8EF4-9DCC36B386CB}" type="pres">
      <dgm:prSet presAssocID="{ED9683B8-4ACB-47A3-9806-4766711D34C8}" presName="sp" presStyleCnt="0"/>
      <dgm:spPr/>
      <dgm:t>
        <a:bodyPr/>
        <a:lstStyle/>
        <a:p>
          <a:endParaRPr lang="pt-BR"/>
        </a:p>
      </dgm:t>
    </dgm:pt>
    <dgm:pt modelId="{5793FFB9-8B8C-47FB-8B83-3E061B6D1887}" type="pres">
      <dgm:prSet presAssocID="{F9798EA1-54A3-4634-B0DA-5B97000305F7}" presName="linNode" presStyleCnt="0"/>
      <dgm:spPr/>
      <dgm:t>
        <a:bodyPr/>
        <a:lstStyle/>
        <a:p>
          <a:endParaRPr lang="pt-BR"/>
        </a:p>
      </dgm:t>
    </dgm:pt>
    <dgm:pt modelId="{9522F9EA-ABDC-404F-B8FF-6A7C5EE8477F}" type="pres">
      <dgm:prSet presAssocID="{F9798EA1-54A3-4634-B0DA-5B97000305F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FC25388-B8FF-4167-9B0F-DF89E5A395E8}" type="pres">
      <dgm:prSet presAssocID="{F9798EA1-54A3-4634-B0DA-5B97000305F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C9DD65B-DC1F-4ED7-B818-7582515DE544}" type="pres">
      <dgm:prSet presAssocID="{6C6457BD-217A-479E-AC22-73E05D2D0A7D}" presName="sp" presStyleCnt="0"/>
      <dgm:spPr/>
      <dgm:t>
        <a:bodyPr/>
        <a:lstStyle/>
        <a:p>
          <a:endParaRPr lang="pt-BR"/>
        </a:p>
      </dgm:t>
    </dgm:pt>
    <dgm:pt modelId="{04722EDF-6161-49BF-B887-AAACBCF3B53E}" type="pres">
      <dgm:prSet presAssocID="{FE41E1D3-C8AC-4AC3-8C27-1872B57289E8}" presName="linNode" presStyleCnt="0"/>
      <dgm:spPr/>
      <dgm:t>
        <a:bodyPr/>
        <a:lstStyle/>
        <a:p>
          <a:endParaRPr lang="pt-BR"/>
        </a:p>
      </dgm:t>
    </dgm:pt>
    <dgm:pt modelId="{F21A25DE-B4FE-4ADE-B9C4-62362DACE1E1}" type="pres">
      <dgm:prSet presAssocID="{FE41E1D3-C8AC-4AC3-8C27-1872B57289E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B8C78CF-2FEC-4BCE-A538-8C1023EF69F7}" type="pres">
      <dgm:prSet presAssocID="{FE41E1D3-C8AC-4AC3-8C27-1872B57289E8}" presName="descendantText" presStyleLbl="alignAccFollowNode1" presStyleIdx="2" presStyleCnt="5" custScaleY="12131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2B25CD1-A3E2-4FE3-A1A6-94457B14516B}" type="pres">
      <dgm:prSet presAssocID="{2BD9FAED-0D18-4E0C-9F7D-C97DBED03572}" presName="sp" presStyleCnt="0"/>
      <dgm:spPr/>
      <dgm:t>
        <a:bodyPr/>
        <a:lstStyle/>
        <a:p>
          <a:endParaRPr lang="pt-BR"/>
        </a:p>
      </dgm:t>
    </dgm:pt>
    <dgm:pt modelId="{270539F1-451F-433C-B600-8E3B7F2BA084}" type="pres">
      <dgm:prSet presAssocID="{60725054-B66B-43A8-91A7-BE6C1A04A9CA}" presName="linNode" presStyleCnt="0"/>
      <dgm:spPr/>
      <dgm:t>
        <a:bodyPr/>
        <a:lstStyle/>
        <a:p>
          <a:endParaRPr lang="pt-BR"/>
        </a:p>
      </dgm:t>
    </dgm:pt>
    <dgm:pt modelId="{ECEED37C-A92B-424F-851B-51BD10F84827}" type="pres">
      <dgm:prSet presAssocID="{60725054-B66B-43A8-91A7-BE6C1A04A9C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0D62F52-2247-4DCB-B0B5-581CD780ABDF}" type="pres">
      <dgm:prSet presAssocID="{60725054-B66B-43A8-91A7-BE6C1A04A9C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399C5FE-5BED-4AA0-AF99-2BBB2D8FD302}" type="pres">
      <dgm:prSet presAssocID="{5DEBECFE-D0BB-4948-A0CC-77F47AFB64BA}" presName="sp" presStyleCnt="0"/>
      <dgm:spPr/>
      <dgm:t>
        <a:bodyPr/>
        <a:lstStyle/>
        <a:p>
          <a:endParaRPr lang="pt-BR"/>
        </a:p>
      </dgm:t>
    </dgm:pt>
    <dgm:pt modelId="{AA2B9B9F-A98A-44FE-9396-D6BC748AC894}" type="pres">
      <dgm:prSet presAssocID="{A95A8249-8FE8-4C4D-8AB8-9DC7267205C0}" presName="linNode" presStyleCnt="0"/>
      <dgm:spPr/>
      <dgm:t>
        <a:bodyPr/>
        <a:lstStyle/>
        <a:p>
          <a:endParaRPr lang="pt-BR"/>
        </a:p>
      </dgm:t>
    </dgm:pt>
    <dgm:pt modelId="{7956E431-4CA2-4360-81F0-FA41F0808D59}" type="pres">
      <dgm:prSet presAssocID="{A95A8249-8FE8-4C4D-8AB8-9DC7267205C0}" presName="parentText" presStyleLbl="node1" presStyleIdx="4" presStyleCnt="5" custLinFactNeighborX="-25046" custLinFactNeighborY="220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7C9A90-BE1C-4706-87B6-1B4AB0453375}" type="pres">
      <dgm:prSet presAssocID="{A95A8249-8FE8-4C4D-8AB8-9DC7267205C0}" presName="descendantText" presStyleLbl="alignAccFollowNode1" presStyleIdx="4" presStyleCnt="5" custScaleY="1201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C988B0-2E95-4BB3-A948-B1562E66B28F}" srcId="{348BE0A5-D95A-4C44-A21A-B9B82C121DBD}" destId="{B1A9E76E-1A69-4345-8774-B0AB7D3799CD}" srcOrd="0" destOrd="0" parTransId="{E9D75FD4-5344-4807-924A-B5F2B3233200}" sibTransId="{ED9683B8-4ACB-47A3-9806-4766711D34C8}"/>
    <dgm:cxn modelId="{341355A0-633E-423B-9283-45FD04B99747}" type="presOf" srcId="{60725054-B66B-43A8-91A7-BE6C1A04A9CA}" destId="{ECEED37C-A92B-424F-851B-51BD10F84827}" srcOrd="0" destOrd="0" presId="urn:microsoft.com/office/officeart/2005/8/layout/vList5"/>
    <dgm:cxn modelId="{D27242BF-7C7E-4421-AE31-3AA401EE19BC}" srcId="{60725054-B66B-43A8-91A7-BE6C1A04A9CA}" destId="{59355667-0AB5-4CE8-BAF9-44AE2FBB7FE0}" srcOrd="0" destOrd="0" parTransId="{0D366621-EDA5-4722-A4BD-323CD14ACCE3}" sibTransId="{CF85BAD4-2FC8-4568-A7AD-5A362937D5B4}"/>
    <dgm:cxn modelId="{94D67D1C-3A8D-4654-8525-A9031A348556}" type="presOf" srcId="{59355667-0AB5-4CE8-BAF9-44AE2FBB7FE0}" destId="{50D62F52-2247-4DCB-B0B5-581CD780ABDF}" srcOrd="0" destOrd="0" presId="urn:microsoft.com/office/officeart/2005/8/layout/vList5"/>
    <dgm:cxn modelId="{36231841-1950-4C77-9632-A4FD1E1393EA}" type="presOf" srcId="{97F98C98-05C1-4614-BC7A-A4A21549A5A3}" destId="{3B7C9A90-BE1C-4706-87B6-1B4AB0453375}" srcOrd="0" destOrd="2" presId="urn:microsoft.com/office/officeart/2005/8/layout/vList5"/>
    <dgm:cxn modelId="{009006EC-4716-412B-8ACB-2A45978B589F}" type="presOf" srcId="{6C26F524-8C8B-4024-895A-71039DBC703C}" destId="{3B7C9A90-BE1C-4706-87B6-1B4AB0453375}" srcOrd="0" destOrd="1" presId="urn:microsoft.com/office/officeart/2005/8/layout/vList5"/>
    <dgm:cxn modelId="{8C02BEB8-B1FA-4C75-B95D-ED19F174E474}" type="presOf" srcId="{A95A8249-8FE8-4C4D-8AB8-9DC7267205C0}" destId="{7956E431-4CA2-4360-81F0-FA41F0808D59}" srcOrd="0" destOrd="0" presId="urn:microsoft.com/office/officeart/2005/8/layout/vList5"/>
    <dgm:cxn modelId="{FB269013-D601-4846-A7D5-38E4AA239C39}" type="presOf" srcId="{D2E1F745-94FF-4F59-90B2-CD31EB954E2E}" destId="{3B7C9A90-BE1C-4706-87B6-1B4AB0453375}" srcOrd="0" destOrd="0" presId="urn:microsoft.com/office/officeart/2005/8/layout/vList5"/>
    <dgm:cxn modelId="{EFBF307E-1B81-4AEE-AB3A-A3326F990596}" srcId="{A95A8249-8FE8-4C4D-8AB8-9DC7267205C0}" destId="{6C26F524-8C8B-4024-895A-71039DBC703C}" srcOrd="1" destOrd="0" parTransId="{9B9F5429-5122-4AC3-9154-49ADBC767C2D}" sibTransId="{FA9EC012-F98C-44FD-A96A-58A118E20AB9}"/>
    <dgm:cxn modelId="{B7A9B660-0678-481E-911E-BCA7521FDE36}" type="presOf" srcId="{F9798EA1-54A3-4634-B0DA-5B97000305F7}" destId="{9522F9EA-ABDC-404F-B8FF-6A7C5EE8477F}" srcOrd="0" destOrd="0" presId="urn:microsoft.com/office/officeart/2005/8/layout/vList5"/>
    <dgm:cxn modelId="{34C040D1-0225-4BB4-A864-1C0AEAAC6347}" srcId="{B1A9E76E-1A69-4345-8774-B0AB7D3799CD}" destId="{0D97093A-8D1E-4262-A5E8-5B4A117A4734}" srcOrd="1" destOrd="0" parTransId="{E16C1170-EE04-4AA4-81D0-48BBF602B8FC}" sibTransId="{23F320CD-1976-4C99-929E-39D4AAB304DC}"/>
    <dgm:cxn modelId="{0BBA5810-E997-4946-AAFB-5C6883D693DB}" srcId="{F9798EA1-54A3-4634-B0DA-5B97000305F7}" destId="{13C9ACE6-E458-4F1A-AD50-5301A96071B8}" srcOrd="0" destOrd="0" parTransId="{A7BCA874-D41F-439B-8A4B-7BC4F7BCC60C}" sibTransId="{D9156E15-BC80-4742-959C-B1FF557E2346}"/>
    <dgm:cxn modelId="{E0AE4F0E-4A7E-4852-AF84-01D868099273}" type="presOf" srcId="{A830A4AA-00FB-4949-B328-0E89ECCE24BB}" destId="{3A7AB203-F61E-4868-B6B9-81AEE2EA2191}" srcOrd="0" destOrd="0" presId="urn:microsoft.com/office/officeart/2005/8/layout/vList5"/>
    <dgm:cxn modelId="{BFECD870-19D2-407F-92B3-20B7F248420F}" type="presOf" srcId="{B1A9E76E-1A69-4345-8774-B0AB7D3799CD}" destId="{9AEFE62B-BC4D-48D8-BC79-1A5CCF38F52C}" srcOrd="0" destOrd="0" presId="urn:microsoft.com/office/officeart/2005/8/layout/vList5"/>
    <dgm:cxn modelId="{364EDEFD-4811-44CA-93D5-8C9E32DFEAA1}" type="presOf" srcId="{F2609BB8-C069-4972-ACAB-60C22118002C}" destId="{9B8C78CF-2FEC-4BCE-A538-8C1023EF69F7}" srcOrd="0" destOrd="0" presId="urn:microsoft.com/office/officeart/2005/8/layout/vList5"/>
    <dgm:cxn modelId="{44BD7475-A3F2-4BD2-B1F2-2811103E843C}" type="presOf" srcId="{348BE0A5-D95A-4C44-A21A-B9B82C121DBD}" destId="{89C7A6BF-5F1C-4A49-BA61-B3369052A42A}" srcOrd="0" destOrd="0" presId="urn:microsoft.com/office/officeart/2005/8/layout/vList5"/>
    <dgm:cxn modelId="{A324F32A-8579-40A3-95B8-34B1F166ABCA}" srcId="{348BE0A5-D95A-4C44-A21A-B9B82C121DBD}" destId="{60725054-B66B-43A8-91A7-BE6C1A04A9CA}" srcOrd="3" destOrd="0" parTransId="{C5C93017-6ED3-447F-91F0-5E9C3AE31E85}" sibTransId="{5DEBECFE-D0BB-4948-A0CC-77F47AFB64BA}"/>
    <dgm:cxn modelId="{24C345DA-7798-4C88-A9DB-4DAFAB18BCB9}" srcId="{FE41E1D3-C8AC-4AC3-8C27-1872B57289E8}" destId="{9E09108E-BDE0-491A-ACDD-CB5914C72E0B}" srcOrd="1" destOrd="0" parTransId="{B4D94304-32E1-4937-B469-00D549757B0E}" sibTransId="{0A297241-73F3-43A1-87BA-1F3BCCEF86A6}"/>
    <dgm:cxn modelId="{1034A9D1-BB9A-47F6-B94A-898536C7265D}" type="presOf" srcId="{13C9ACE6-E458-4F1A-AD50-5301A96071B8}" destId="{DFC25388-B8FF-4167-9B0F-DF89E5A395E8}" srcOrd="0" destOrd="0" presId="urn:microsoft.com/office/officeart/2005/8/layout/vList5"/>
    <dgm:cxn modelId="{9BAE403C-7D79-470E-B49E-AAA075BD9C1A}" srcId="{348BE0A5-D95A-4C44-A21A-B9B82C121DBD}" destId="{A95A8249-8FE8-4C4D-8AB8-9DC7267205C0}" srcOrd="4" destOrd="0" parTransId="{280DCA0A-FEFA-4787-A888-A15AECF6F1BF}" sibTransId="{BE33DB26-32BA-4DBC-8E86-2409DCE3210D}"/>
    <dgm:cxn modelId="{B5A9BA46-C1CC-49D5-9FED-CB1CBD558E98}" type="presOf" srcId="{0D97093A-8D1E-4262-A5E8-5B4A117A4734}" destId="{3A7AB203-F61E-4868-B6B9-81AEE2EA2191}" srcOrd="0" destOrd="1" presId="urn:microsoft.com/office/officeart/2005/8/layout/vList5"/>
    <dgm:cxn modelId="{F408F102-E79B-4819-8F8E-2BB475721622}" srcId="{A95A8249-8FE8-4C4D-8AB8-9DC7267205C0}" destId="{97F98C98-05C1-4614-BC7A-A4A21549A5A3}" srcOrd="2" destOrd="0" parTransId="{6B799D73-A7B1-430B-AF7A-B84B61431F8D}" sibTransId="{19CEB694-7A46-4ABB-BC5F-E7E3A05FAD0C}"/>
    <dgm:cxn modelId="{0632CBBF-4F91-401D-9402-79AD92A0C3AC}" srcId="{348BE0A5-D95A-4C44-A21A-B9B82C121DBD}" destId="{FE41E1D3-C8AC-4AC3-8C27-1872B57289E8}" srcOrd="2" destOrd="0" parTransId="{70BE02FF-820D-419F-8825-0A95FC0E6CB2}" sibTransId="{2BD9FAED-0D18-4E0C-9F7D-C97DBED03572}"/>
    <dgm:cxn modelId="{629295E5-FE3E-41E8-9F93-4811A88E9739}" srcId="{B1A9E76E-1A69-4345-8774-B0AB7D3799CD}" destId="{A830A4AA-00FB-4949-B328-0E89ECCE24BB}" srcOrd="0" destOrd="0" parTransId="{A6DBF0FA-262C-4268-BAEC-13DAD761B5AC}" sibTransId="{0451CA63-3BDD-4FD1-A483-A007AC71D992}"/>
    <dgm:cxn modelId="{98C7A132-F99C-4E75-895A-8A4C7711DD06}" type="presOf" srcId="{B1EDDC5F-E0E3-44F1-B15A-DC47FE2A7CAF}" destId="{50D62F52-2247-4DCB-B0B5-581CD780ABDF}" srcOrd="0" destOrd="1" presId="urn:microsoft.com/office/officeart/2005/8/layout/vList5"/>
    <dgm:cxn modelId="{9AEF5ED5-BDCF-43D0-856B-530D48B60DEE}" srcId="{348BE0A5-D95A-4C44-A21A-B9B82C121DBD}" destId="{F9798EA1-54A3-4634-B0DA-5B97000305F7}" srcOrd="1" destOrd="0" parTransId="{BBBC81F9-2788-4E52-A7C0-14F311B8F501}" sibTransId="{6C6457BD-217A-479E-AC22-73E05D2D0A7D}"/>
    <dgm:cxn modelId="{CD301D3E-EB37-4C00-8CD2-ACCB31463E28}" srcId="{A95A8249-8FE8-4C4D-8AB8-9DC7267205C0}" destId="{D2E1F745-94FF-4F59-90B2-CD31EB954E2E}" srcOrd="0" destOrd="0" parTransId="{0996570C-B7E7-460D-8621-95C1038189C9}" sibTransId="{199411C7-1CA1-4E0F-976C-E21EAF028B18}"/>
    <dgm:cxn modelId="{8EE43A9A-9E6E-4CE6-BDB6-13EE34E70182}" srcId="{60725054-B66B-43A8-91A7-BE6C1A04A9CA}" destId="{B1EDDC5F-E0E3-44F1-B15A-DC47FE2A7CAF}" srcOrd="1" destOrd="0" parTransId="{A44926F2-9287-49D7-8139-D76E9E84B2AA}" sibTransId="{A7379B99-7A09-474A-AC59-8B5318C90CC9}"/>
    <dgm:cxn modelId="{6262C3BC-7584-4D86-8AB8-48C6A09331C2}" type="presOf" srcId="{FE41E1D3-C8AC-4AC3-8C27-1872B57289E8}" destId="{F21A25DE-B4FE-4ADE-B9C4-62362DACE1E1}" srcOrd="0" destOrd="0" presId="urn:microsoft.com/office/officeart/2005/8/layout/vList5"/>
    <dgm:cxn modelId="{304B45C8-533B-45E7-B175-A4C32BC1CDCF}" srcId="{FE41E1D3-C8AC-4AC3-8C27-1872B57289E8}" destId="{F2609BB8-C069-4972-ACAB-60C22118002C}" srcOrd="0" destOrd="0" parTransId="{E89DAC46-3722-4FAC-AE3A-4E9F27708277}" sibTransId="{994DCAA8-3FC6-4211-A0C3-8DB6D5E72C1D}"/>
    <dgm:cxn modelId="{D5A387ED-A57C-4999-9ADB-D3BE5EB002ED}" type="presOf" srcId="{9E09108E-BDE0-491A-ACDD-CB5914C72E0B}" destId="{9B8C78CF-2FEC-4BCE-A538-8C1023EF69F7}" srcOrd="0" destOrd="1" presId="urn:microsoft.com/office/officeart/2005/8/layout/vList5"/>
    <dgm:cxn modelId="{E468A7E6-11C2-4F30-BAD8-92961E1B3588}" type="presParOf" srcId="{89C7A6BF-5F1C-4A49-BA61-B3369052A42A}" destId="{ED48FE0A-D1B2-4CE5-BFFB-497073C83A04}" srcOrd="0" destOrd="0" presId="urn:microsoft.com/office/officeart/2005/8/layout/vList5"/>
    <dgm:cxn modelId="{5779543B-629D-455D-8CFE-B23734B613FB}" type="presParOf" srcId="{ED48FE0A-D1B2-4CE5-BFFB-497073C83A04}" destId="{9AEFE62B-BC4D-48D8-BC79-1A5CCF38F52C}" srcOrd="0" destOrd="0" presId="urn:microsoft.com/office/officeart/2005/8/layout/vList5"/>
    <dgm:cxn modelId="{FA6B0678-4BFC-493F-8530-0E5B6ED57F3D}" type="presParOf" srcId="{ED48FE0A-D1B2-4CE5-BFFB-497073C83A04}" destId="{3A7AB203-F61E-4868-B6B9-81AEE2EA2191}" srcOrd="1" destOrd="0" presId="urn:microsoft.com/office/officeart/2005/8/layout/vList5"/>
    <dgm:cxn modelId="{FF93B17F-D8BE-4EB5-9D2D-1B847C69426F}" type="presParOf" srcId="{89C7A6BF-5F1C-4A49-BA61-B3369052A42A}" destId="{1E34EB87-FFFD-44F9-8EF4-9DCC36B386CB}" srcOrd="1" destOrd="0" presId="urn:microsoft.com/office/officeart/2005/8/layout/vList5"/>
    <dgm:cxn modelId="{29965F1A-8472-4336-9933-8E7B415E69F4}" type="presParOf" srcId="{89C7A6BF-5F1C-4A49-BA61-B3369052A42A}" destId="{5793FFB9-8B8C-47FB-8B83-3E061B6D1887}" srcOrd="2" destOrd="0" presId="urn:microsoft.com/office/officeart/2005/8/layout/vList5"/>
    <dgm:cxn modelId="{344123A9-1991-4DFA-9D87-E20DDCC79CC5}" type="presParOf" srcId="{5793FFB9-8B8C-47FB-8B83-3E061B6D1887}" destId="{9522F9EA-ABDC-404F-B8FF-6A7C5EE8477F}" srcOrd="0" destOrd="0" presId="urn:microsoft.com/office/officeart/2005/8/layout/vList5"/>
    <dgm:cxn modelId="{B90BFD48-5E55-4B37-B6EB-3F8BDD46940A}" type="presParOf" srcId="{5793FFB9-8B8C-47FB-8B83-3E061B6D1887}" destId="{DFC25388-B8FF-4167-9B0F-DF89E5A395E8}" srcOrd="1" destOrd="0" presId="urn:microsoft.com/office/officeart/2005/8/layout/vList5"/>
    <dgm:cxn modelId="{1C32CCF9-C05D-473F-A1F2-BFC2B0108C46}" type="presParOf" srcId="{89C7A6BF-5F1C-4A49-BA61-B3369052A42A}" destId="{FC9DD65B-DC1F-4ED7-B818-7582515DE544}" srcOrd="3" destOrd="0" presId="urn:microsoft.com/office/officeart/2005/8/layout/vList5"/>
    <dgm:cxn modelId="{27343F86-3E4D-4E67-99EA-8D18CC934D83}" type="presParOf" srcId="{89C7A6BF-5F1C-4A49-BA61-B3369052A42A}" destId="{04722EDF-6161-49BF-B887-AAACBCF3B53E}" srcOrd="4" destOrd="0" presId="urn:microsoft.com/office/officeart/2005/8/layout/vList5"/>
    <dgm:cxn modelId="{CD8B1D4B-7944-4B7B-8F57-06B7353AA911}" type="presParOf" srcId="{04722EDF-6161-49BF-B887-AAACBCF3B53E}" destId="{F21A25DE-B4FE-4ADE-B9C4-62362DACE1E1}" srcOrd="0" destOrd="0" presId="urn:microsoft.com/office/officeart/2005/8/layout/vList5"/>
    <dgm:cxn modelId="{7477BF48-A0B2-409A-B340-11872F9BE64A}" type="presParOf" srcId="{04722EDF-6161-49BF-B887-AAACBCF3B53E}" destId="{9B8C78CF-2FEC-4BCE-A538-8C1023EF69F7}" srcOrd="1" destOrd="0" presId="urn:microsoft.com/office/officeart/2005/8/layout/vList5"/>
    <dgm:cxn modelId="{8E45E55E-E6AA-4DA3-8B3E-2F23A50052AC}" type="presParOf" srcId="{89C7A6BF-5F1C-4A49-BA61-B3369052A42A}" destId="{E2B25CD1-A3E2-4FE3-A1A6-94457B14516B}" srcOrd="5" destOrd="0" presId="urn:microsoft.com/office/officeart/2005/8/layout/vList5"/>
    <dgm:cxn modelId="{9DE80460-1660-421C-8775-3D48A53D779F}" type="presParOf" srcId="{89C7A6BF-5F1C-4A49-BA61-B3369052A42A}" destId="{270539F1-451F-433C-B600-8E3B7F2BA084}" srcOrd="6" destOrd="0" presId="urn:microsoft.com/office/officeart/2005/8/layout/vList5"/>
    <dgm:cxn modelId="{20EBB0E0-DF1A-402B-A21B-1FD97BA9AADE}" type="presParOf" srcId="{270539F1-451F-433C-B600-8E3B7F2BA084}" destId="{ECEED37C-A92B-424F-851B-51BD10F84827}" srcOrd="0" destOrd="0" presId="urn:microsoft.com/office/officeart/2005/8/layout/vList5"/>
    <dgm:cxn modelId="{93EED494-BEF4-4E42-A1DF-0A5E8E5FFE26}" type="presParOf" srcId="{270539F1-451F-433C-B600-8E3B7F2BA084}" destId="{50D62F52-2247-4DCB-B0B5-581CD780ABDF}" srcOrd="1" destOrd="0" presId="urn:microsoft.com/office/officeart/2005/8/layout/vList5"/>
    <dgm:cxn modelId="{FDACAA32-4776-4D7A-B8F2-F5D699DB1CFD}" type="presParOf" srcId="{89C7A6BF-5F1C-4A49-BA61-B3369052A42A}" destId="{8399C5FE-5BED-4AA0-AF99-2BBB2D8FD302}" srcOrd="7" destOrd="0" presId="urn:microsoft.com/office/officeart/2005/8/layout/vList5"/>
    <dgm:cxn modelId="{5F85120D-0735-459C-A76A-2C9562ECCA64}" type="presParOf" srcId="{89C7A6BF-5F1C-4A49-BA61-B3369052A42A}" destId="{AA2B9B9F-A98A-44FE-9396-D6BC748AC894}" srcOrd="8" destOrd="0" presId="urn:microsoft.com/office/officeart/2005/8/layout/vList5"/>
    <dgm:cxn modelId="{C13930E9-F327-4CA7-AF60-A6237CE6D0AC}" type="presParOf" srcId="{AA2B9B9F-A98A-44FE-9396-D6BC748AC894}" destId="{7956E431-4CA2-4360-81F0-FA41F0808D59}" srcOrd="0" destOrd="0" presId="urn:microsoft.com/office/officeart/2005/8/layout/vList5"/>
    <dgm:cxn modelId="{4D7147AA-6839-433C-92AB-8B23285D5BC3}" type="presParOf" srcId="{AA2B9B9F-A98A-44FE-9396-D6BC748AC894}" destId="{3B7C9A90-BE1C-4706-87B6-1B4AB04533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BE0A5-D95A-4C44-A21A-B9B82C121D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9798EA1-54A3-4634-B0DA-5B97000305F7}">
      <dgm:prSet phldrT="[Texto]" custT="1"/>
      <dgm:spPr>
        <a:solidFill>
          <a:srgbClr val="007338"/>
        </a:solidFill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Executar orçamento PSR 2016</a:t>
          </a:r>
          <a:endParaRPr lang="fr-BE" sz="2400" dirty="0">
            <a:solidFill>
              <a:schemeClr val="bg1"/>
            </a:solidFill>
          </a:endParaRPr>
        </a:p>
      </dgm:t>
    </dgm:pt>
    <dgm:pt modelId="{BBBC81F9-2788-4E52-A7C0-14F311B8F501}" type="parTrans" cxnId="{9AEF5ED5-BDCF-43D0-856B-530D48B60DEE}">
      <dgm:prSet/>
      <dgm:spPr/>
      <dgm:t>
        <a:bodyPr/>
        <a:lstStyle/>
        <a:p>
          <a:endParaRPr lang="fr-BE"/>
        </a:p>
      </dgm:t>
    </dgm:pt>
    <dgm:pt modelId="{6C6457BD-217A-479E-AC22-73E05D2D0A7D}" type="sibTrans" cxnId="{9AEF5ED5-BDCF-43D0-856B-530D48B60DEE}">
      <dgm:prSet/>
      <dgm:spPr>
        <a:solidFill>
          <a:srgbClr val="063D8A"/>
        </a:solidFill>
      </dgm:spPr>
      <dgm:t>
        <a:bodyPr/>
        <a:lstStyle/>
        <a:p>
          <a:endParaRPr lang="fr-BE"/>
        </a:p>
      </dgm:t>
    </dgm:pt>
    <dgm:pt modelId="{FE41E1D3-C8AC-4AC3-8C27-1872B57289E8}">
      <dgm:prSet phldrT="[Texto]" custT="1"/>
      <dgm:spPr>
        <a:solidFill>
          <a:srgbClr val="007338"/>
        </a:solidFill>
      </dgm:spPr>
      <dgm:t>
        <a:bodyPr/>
        <a:lstStyle/>
        <a:p>
          <a:r>
            <a:rPr lang="fr-BE" sz="2400" b="1" dirty="0" smtClean="0">
              <a:solidFill>
                <a:schemeClr val="bg1"/>
              </a:solidFill>
            </a:rPr>
            <a:t>Cadastro de produtores</a:t>
          </a:r>
          <a:endParaRPr lang="fr-BE" sz="2400" dirty="0">
            <a:solidFill>
              <a:schemeClr val="bg1"/>
            </a:solidFill>
          </a:endParaRPr>
        </a:p>
      </dgm:t>
    </dgm:pt>
    <dgm:pt modelId="{70BE02FF-820D-419F-8825-0A95FC0E6CB2}" type="parTrans" cxnId="{0632CBBF-4F91-401D-9402-79AD92A0C3AC}">
      <dgm:prSet/>
      <dgm:spPr/>
      <dgm:t>
        <a:bodyPr/>
        <a:lstStyle/>
        <a:p>
          <a:endParaRPr lang="fr-BE"/>
        </a:p>
      </dgm:t>
    </dgm:pt>
    <dgm:pt modelId="{2BD9FAED-0D18-4E0C-9F7D-C97DBED03572}" type="sibTrans" cxnId="{0632CBBF-4F91-401D-9402-79AD92A0C3AC}">
      <dgm:prSet/>
      <dgm:spPr/>
      <dgm:t>
        <a:bodyPr/>
        <a:lstStyle/>
        <a:p>
          <a:endParaRPr lang="fr-BE"/>
        </a:p>
      </dgm:t>
    </dgm:pt>
    <dgm:pt modelId="{13C9ACE6-E458-4F1A-AD50-5301A96071B8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/>
          </a:solidFill>
        </a:ln>
      </dgm:spPr>
      <dgm:t>
        <a:bodyPr vert="horz" lIns="61200" rIns="0" bIns="0"/>
        <a:lstStyle/>
        <a:p>
          <a:r>
            <a:rPr lang="pt-BR" sz="1600" b="1" dirty="0" smtClean="0">
              <a:solidFill>
                <a:srgbClr val="063D8A"/>
              </a:solidFill>
            </a:rPr>
            <a:t>O início da execução  se dará a partir do mês de julho/16</a:t>
          </a:r>
          <a:endParaRPr lang="fr-BE" sz="1600" b="1" dirty="0">
            <a:solidFill>
              <a:srgbClr val="063D8A"/>
            </a:solidFill>
          </a:endParaRPr>
        </a:p>
      </dgm:t>
    </dgm:pt>
    <dgm:pt modelId="{A7BCA874-D41F-439B-8A4B-7BC4F7BCC60C}" type="parTrans" cxnId="{0BBA5810-E997-4946-AAFB-5C6883D693DB}">
      <dgm:prSet/>
      <dgm:spPr/>
      <dgm:t>
        <a:bodyPr/>
        <a:lstStyle/>
        <a:p>
          <a:endParaRPr lang="fr-BE"/>
        </a:p>
      </dgm:t>
    </dgm:pt>
    <dgm:pt modelId="{D9156E15-BC80-4742-959C-B1FF557E2346}" type="sibTrans" cxnId="{0BBA5810-E997-4946-AAFB-5C6883D693DB}">
      <dgm:prSet/>
      <dgm:spPr/>
      <dgm:t>
        <a:bodyPr/>
        <a:lstStyle/>
        <a:p>
          <a:endParaRPr lang="fr-BE"/>
        </a:p>
      </dgm:t>
    </dgm:pt>
    <dgm:pt modelId="{F2609BB8-C069-4972-ACAB-60C22118002C}">
      <dgm:prSet phldrT="[Texto]"/>
      <dgm:spPr>
        <a:solidFill>
          <a:schemeClr val="bg1">
            <a:alpha val="90000"/>
          </a:schemeClr>
        </a:solidFill>
        <a:ln>
          <a:solidFill>
            <a:srgbClr val="063D8A"/>
          </a:solidFill>
        </a:ln>
      </dgm:spPr>
      <dgm:t>
        <a:bodyPr lIns="61200" rIns="0" bIns="0"/>
        <a:lstStyle/>
        <a:p>
          <a:pPr algn="just"/>
          <a:r>
            <a:rPr lang="pt-BR" b="1" dirty="0" smtClean="0">
              <a:solidFill>
                <a:srgbClr val="063D8A"/>
              </a:solidFill>
            </a:rPr>
            <a:t>Quantificar o risco para melhorar produtos e referenciar as taxas</a:t>
          </a:r>
          <a:endParaRPr lang="fr-BE" b="1" dirty="0">
            <a:solidFill>
              <a:srgbClr val="063D8A"/>
            </a:solidFill>
          </a:endParaRPr>
        </a:p>
      </dgm:t>
    </dgm:pt>
    <dgm:pt modelId="{E89DAC46-3722-4FAC-AE3A-4E9F27708277}" type="parTrans" cxnId="{304B45C8-533B-45E7-B175-A4C32BC1CDCF}">
      <dgm:prSet/>
      <dgm:spPr/>
      <dgm:t>
        <a:bodyPr/>
        <a:lstStyle/>
        <a:p>
          <a:endParaRPr lang="fr-BE"/>
        </a:p>
      </dgm:t>
    </dgm:pt>
    <dgm:pt modelId="{994DCAA8-3FC6-4211-A0C3-8DB6D5E72C1D}" type="sibTrans" cxnId="{304B45C8-533B-45E7-B175-A4C32BC1CDCF}">
      <dgm:prSet/>
      <dgm:spPr/>
      <dgm:t>
        <a:bodyPr/>
        <a:lstStyle/>
        <a:p>
          <a:endParaRPr lang="fr-BE"/>
        </a:p>
      </dgm:t>
    </dgm:pt>
    <dgm:pt modelId="{60725054-B66B-43A8-91A7-BE6C1A04A9CA}">
      <dgm:prSet custT="1"/>
      <dgm:spPr>
        <a:solidFill>
          <a:srgbClr val="007338"/>
        </a:solidFill>
      </dgm:spPr>
      <dgm:t>
        <a:bodyPr/>
        <a:lstStyle/>
        <a:p>
          <a:r>
            <a:rPr lang="fr-BE" sz="2400" b="1" dirty="0" smtClean="0">
              <a:solidFill>
                <a:schemeClr val="bg1"/>
              </a:solidFill>
            </a:rPr>
            <a:t>Negociação coletiva</a:t>
          </a:r>
          <a:endParaRPr lang="fr-BE" sz="2400" dirty="0">
            <a:solidFill>
              <a:schemeClr val="bg1"/>
            </a:solidFill>
          </a:endParaRPr>
        </a:p>
      </dgm:t>
    </dgm:pt>
    <dgm:pt modelId="{C5C93017-6ED3-447F-91F0-5E9C3AE31E85}" type="parTrans" cxnId="{A324F32A-8579-40A3-95B8-34B1F166ABCA}">
      <dgm:prSet/>
      <dgm:spPr/>
      <dgm:t>
        <a:bodyPr/>
        <a:lstStyle/>
        <a:p>
          <a:endParaRPr lang="fr-BE"/>
        </a:p>
      </dgm:t>
    </dgm:pt>
    <dgm:pt modelId="{5DEBECFE-D0BB-4948-A0CC-77F47AFB64BA}" type="sibTrans" cxnId="{A324F32A-8579-40A3-95B8-34B1F166ABCA}">
      <dgm:prSet/>
      <dgm:spPr/>
      <dgm:t>
        <a:bodyPr/>
        <a:lstStyle/>
        <a:p>
          <a:endParaRPr lang="fr-BE"/>
        </a:p>
      </dgm:t>
    </dgm:pt>
    <dgm:pt modelId="{59355667-0AB5-4CE8-BAF9-44AE2FBB7FE0}">
      <dgm:prSet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r>
            <a:rPr lang="pt-BR" b="1" dirty="0" smtClean="0">
              <a:solidFill>
                <a:srgbClr val="063D8A"/>
              </a:solidFill>
            </a:rPr>
            <a:t>Novo formato de negociação entre produtores e seguradoras, por meio das entidades representativas sem fins lucrativos </a:t>
          </a:r>
          <a:endParaRPr lang="fr-BE" dirty="0"/>
        </a:p>
      </dgm:t>
    </dgm:pt>
    <dgm:pt modelId="{0D366621-EDA5-4722-A4BD-323CD14ACCE3}" type="parTrans" cxnId="{D27242BF-7C7E-4421-AE31-3AA401EE19BC}">
      <dgm:prSet/>
      <dgm:spPr/>
      <dgm:t>
        <a:bodyPr/>
        <a:lstStyle/>
        <a:p>
          <a:endParaRPr lang="fr-BE"/>
        </a:p>
      </dgm:t>
    </dgm:pt>
    <dgm:pt modelId="{CF85BAD4-2FC8-4568-A7AD-5A362937D5B4}" type="sibTrans" cxnId="{D27242BF-7C7E-4421-AE31-3AA401EE19BC}">
      <dgm:prSet/>
      <dgm:spPr/>
      <dgm:t>
        <a:bodyPr/>
        <a:lstStyle/>
        <a:p>
          <a:endParaRPr lang="fr-BE"/>
        </a:p>
      </dgm:t>
    </dgm:pt>
    <dgm:pt modelId="{3B6787C8-3227-4F63-B849-7EF048EDBEAB}">
      <dgm:prSet/>
      <dgm:spPr>
        <a:solidFill>
          <a:srgbClr val="0F7338"/>
        </a:solidFill>
      </dgm:spPr>
      <dgm:t>
        <a:bodyPr/>
        <a:lstStyle/>
        <a:p>
          <a:r>
            <a:rPr lang="pt-BR" b="1" dirty="0" smtClean="0"/>
            <a:t>Criação da rede de Estudos e Pesquisas</a:t>
          </a:r>
          <a:endParaRPr lang="pt-BR" b="1" dirty="0"/>
        </a:p>
      </dgm:t>
    </dgm:pt>
    <dgm:pt modelId="{A7B20E27-C3AC-40E1-8433-8A110AA08E4A}" type="parTrans" cxnId="{1B834AE0-664F-4BBB-98E1-ABCCDD31051A}">
      <dgm:prSet/>
      <dgm:spPr/>
      <dgm:t>
        <a:bodyPr/>
        <a:lstStyle/>
        <a:p>
          <a:endParaRPr lang="pt-BR"/>
        </a:p>
      </dgm:t>
    </dgm:pt>
    <dgm:pt modelId="{15994D9E-B48C-40D9-9B01-451834F6A43D}" type="sibTrans" cxnId="{1B834AE0-664F-4BBB-98E1-ABCCDD31051A}">
      <dgm:prSet/>
      <dgm:spPr/>
      <dgm:t>
        <a:bodyPr/>
        <a:lstStyle/>
        <a:p>
          <a:endParaRPr lang="pt-BR"/>
        </a:p>
      </dgm:t>
    </dgm:pt>
    <dgm:pt modelId="{5B542724-9971-4670-8FF6-BB35F0BCF60A}">
      <dgm:prSet/>
      <dgm:spPr>
        <a:noFill/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r>
            <a:rPr lang="pt-BR" b="1" dirty="0" smtClean="0">
              <a:solidFill>
                <a:srgbClr val="063D8A"/>
              </a:solidFill>
            </a:rPr>
            <a:t>conduzir estudos técnicos para subsidiar o PSR.</a:t>
          </a:r>
          <a:endParaRPr lang="pt-BR" b="1" dirty="0">
            <a:solidFill>
              <a:srgbClr val="063D8A"/>
            </a:solidFill>
          </a:endParaRPr>
        </a:p>
      </dgm:t>
    </dgm:pt>
    <dgm:pt modelId="{C4FD45BA-822E-4E17-86D0-EB8ED8E0DD71}" type="parTrans" cxnId="{A3CE9CEA-4A45-4FAE-B72B-9523D86B55A3}">
      <dgm:prSet/>
      <dgm:spPr/>
      <dgm:t>
        <a:bodyPr/>
        <a:lstStyle/>
        <a:p>
          <a:endParaRPr lang="pt-BR"/>
        </a:p>
      </dgm:t>
    </dgm:pt>
    <dgm:pt modelId="{0D87D8C2-5D26-44BD-9472-A3F888D0453A}" type="sibTrans" cxnId="{A3CE9CEA-4A45-4FAE-B72B-9523D86B55A3}">
      <dgm:prSet/>
      <dgm:spPr/>
      <dgm:t>
        <a:bodyPr/>
        <a:lstStyle/>
        <a:p>
          <a:endParaRPr lang="pt-BR"/>
        </a:p>
      </dgm:t>
    </dgm:pt>
    <dgm:pt modelId="{D3364899-2E0A-4FDE-BF2C-46C371608E18}">
      <dgm:prSet/>
      <dgm:spPr>
        <a:solidFill>
          <a:srgbClr val="0F7338"/>
        </a:solidFill>
      </dgm:spPr>
      <dgm:t>
        <a:bodyPr/>
        <a:lstStyle/>
        <a:p>
          <a:r>
            <a:rPr lang="pt-BR" b="1" dirty="0" smtClean="0"/>
            <a:t>Readequar a legislação do seguro rural</a:t>
          </a:r>
          <a:endParaRPr lang="pt-BR" b="1" dirty="0"/>
        </a:p>
      </dgm:t>
    </dgm:pt>
    <dgm:pt modelId="{2FAB8460-92CD-4700-AFD5-6A9F0E1F17CD}" type="parTrans" cxnId="{D27B2374-EFF5-40FC-AD49-C328221F5031}">
      <dgm:prSet/>
      <dgm:spPr/>
      <dgm:t>
        <a:bodyPr/>
        <a:lstStyle/>
        <a:p>
          <a:endParaRPr lang="pt-BR"/>
        </a:p>
      </dgm:t>
    </dgm:pt>
    <dgm:pt modelId="{A2FBEC43-4DE3-493A-B906-05705F6F557E}" type="sibTrans" cxnId="{D27B2374-EFF5-40FC-AD49-C328221F5031}">
      <dgm:prSet/>
      <dgm:spPr/>
      <dgm:t>
        <a:bodyPr/>
        <a:lstStyle/>
        <a:p>
          <a:endParaRPr lang="pt-BR"/>
        </a:p>
      </dgm:t>
    </dgm:pt>
    <dgm:pt modelId="{1140D856-7173-4582-A24E-0F8E0765BA39}">
      <dgm:prSet custT="1"/>
      <dgm:spPr>
        <a:noFill/>
        <a:ln>
          <a:solidFill>
            <a:srgbClr val="231F8A">
              <a:alpha val="90000"/>
            </a:srgbClr>
          </a:solidFill>
        </a:ln>
      </dgm:spPr>
      <dgm:t>
        <a:bodyPr/>
        <a:lstStyle/>
        <a:p>
          <a:r>
            <a:rPr lang="pt-BR" sz="1600" b="1" dirty="0" smtClean="0">
              <a:solidFill>
                <a:srgbClr val="063D8A"/>
              </a:solidFill>
            </a:rPr>
            <a:t>Integrar a política de gestão de riscos</a:t>
          </a:r>
          <a:endParaRPr lang="pt-BR" sz="1600" b="1" dirty="0">
            <a:solidFill>
              <a:srgbClr val="063D8A"/>
            </a:solidFill>
          </a:endParaRPr>
        </a:p>
      </dgm:t>
    </dgm:pt>
    <dgm:pt modelId="{1BE26ADD-CD9C-4BB4-98EC-A41633873889}" type="parTrans" cxnId="{C5B709D5-5EB1-4206-BC0A-9B9F7E4373DA}">
      <dgm:prSet/>
      <dgm:spPr/>
      <dgm:t>
        <a:bodyPr/>
        <a:lstStyle/>
        <a:p>
          <a:endParaRPr lang="pt-BR"/>
        </a:p>
      </dgm:t>
    </dgm:pt>
    <dgm:pt modelId="{B0C48B67-DF00-4083-96F3-459F4F3309C4}" type="sibTrans" cxnId="{C5B709D5-5EB1-4206-BC0A-9B9F7E4373DA}">
      <dgm:prSet/>
      <dgm:spPr/>
      <dgm:t>
        <a:bodyPr/>
        <a:lstStyle/>
        <a:p>
          <a:endParaRPr lang="pt-BR"/>
        </a:p>
      </dgm:t>
    </dgm:pt>
    <dgm:pt modelId="{89C7A6BF-5F1C-4A49-BA61-B3369052A42A}" type="pres">
      <dgm:prSet presAssocID="{348BE0A5-D95A-4C44-A21A-B9B82C121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3152595-BDFA-48A2-93AB-7BAFF13686ED}" type="pres">
      <dgm:prSet presAssocID="{D3364899-2E0A-4FDE-BF2C-46C371608E18}" presName="linNode" presStyleCnt="0"/>
      <dgm:spPr/>
    </dgm:pt>
    <dgm:pt modelId="{4C3B85F0-1D99-4669-B041-40FCB66F12E0}" type="pres">
      <dgm:prSet presAssocID="{D3364899-2E0A-4FDE-BF2C-46C371608E1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1B21E-AFEC-491C-B24D-650AF4B24412}" type="pres">
      <dgm:prSet presAssocID="{D3364899-2E0A-4FDE-BF2C-46C371608E1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021000-180F-44A6-9FA5-34906092ED16}" type="pres">
      <dgm:prSet presAssocID="{A2FBEC43-4DE3-493A-B906-05705F6F557E}" presName="sp" presStyleCnt="0"/>
      <dgm:spPr/>
    </dgm:pt>
    <dgm:pt modelId="{04722EDF-6161-49BF-B887-AAACBCF3B53E}" type="pres">
      <dgm:prSet presAssocID="{FE41E1D3-C8AC-4AC3-8C27-1872B57289E8}" presName="linNode" presStyleCnt="0"/>
      <dgm:spPr/>
    </dgm:pt>
    <dgm:pt modelId="{F21A25DE-B4FE-4ADE-B9C4-62362DACE1E1}" type="pres">
      <dgm:prSet presAssocID="{FE41E1D3-C8AC-4AC3-8C27-1872B57289E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B8C78CF-2FEC-4BCE-A538-8C1023EF69F7}" type="pres">
      <dgm:prSet presAssocID="{FE41E1D3-C8AC-4AC3-8C27-1872B57289E8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2B25CD1-A3E2-4FE3-A1A6-94457B14516B}" type="pres">
      <dgm:prSet presAssocID="{2BD9FAED-0D18-4E0C-9F7D-C97DBED03572}" presName="sp" presStyleCnt="0"/>
      <dgm:spPr/>
    </dgm:pt>
    <dgm:pt modelId="{270539F1-451F-433C-B600-8E3B7F2BA084}" type="pres">
      <dgm:prSet presAssocID="{60725054-B66B-43A8-91A7-BE6C1A04A9CA}" presName="linNode" presStyleCnt="0"/>
      <dgm:spPr/>
    </dgm:pt>
    <dgm:pt modelId="{ECEED37C-A92B-424F-851B-51BD10F84827}" type="pres">
      <dgm:prSet presAssocID="{60725054-B66B-43A8-91A7-BE6C1A04A9C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0D62F52-2247-4DCB-B0B5-581CD780ABDF}" type="pres">
      <dgm:prSet presAssocID="{60725054-B66B-43A8-91A7-BE6C1A04A9C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3AC7EB2-B047-4130-9FCF-1F9B7E741B3D}" type="pres">
      <dgm:prSet presAssocID="{5DEBECFE-D0BB-4948-A0CC-77F47AFB64BA}" presName="sp" presStyleCnt="0"/>
      <dgm:spPr/>
    </dgm:pt>
    <dgm:pt modelId="{4C85FE9A-088C-4D81-9C65-7D10941202BB}" type="pres">
      <dgm:prSet presAssocID="{3B6787C8-3227-4F63-B849-7EF048EDBEAB}" presName="linNode" presStyleCnt="0"/>
      <dgm:spPr/>
    </dgm:pt>
    <dgm:pt modelId="{EEFE6DA1-58DB-4C2B-932A-217FA61C76B2}" type="pres">
      <dgm:prSet presAssocID="{3B6787C8-3227-4F63-B849-7EF048EDBEA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53258F-415D-445D-AED6-D58DD6B3E8A7}" type="pres">
      <dgm:prSet presAssocID="{3B6787C8-3227-4F63-B849-7EF048EDBEA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6D21A-CA00-43BF-9630-8CD81E06AEB6}" type="pres">
      <dgm:prSet presAssocID="{15994D9E-B48C-40D9-9B01-451834F6A43D}" presName="sp" presStyleCnt="0"/>
      <dgm:spPr/>
    </dgm:pt>
    <dgm:pt modelId="{5793FFB9-8B8C-47FB-8B83-3E061B6D1887}" type="pres">
      <dgm:prSet presAssocID="{F9798EA1-54A3-4634-B0DA-5B97000305F7}" presName="linNode" presStyleCnt="0"/>
      <dgm:spPr/>
    </dgm:pt>
    <dgm:pt modelId="{9522F9EA-ABDC-404F-B8FF-6A7C5EE8477F}" type="pres">
      <dgm:prSet presAssocID="{F9798EA1-54A3-4634-B0DA-5B97000305F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FC25388-B8FF-4167-9B0F-DF89E5A395E8}" type="pres">
      <dgm:prSet presAssocID="{F9798EA1-54A3-4634-B0DA-5B97000305F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27242BF-7C7E-4421-AE31-3AA401EE19BC}" srcId="{60725054-B66B-43A8-91A7-BE6C1A04A9CA}" destId="{59355667-0AB5-4CE8-BAF9-44AE2FBB7FE0}" srcOrd="0" destOrd="0" parTransId="{0D366621-EDA5-4722-A4BD-323CD14ACCE3}" sibTransId="{CF85BAD4-2FC8-4568-A7AD-5A362937D5B4}"/>
    <dgm:cxn modelId="{33F931C0-1D4C-4683-B34C-4B04D7A8804D}" type="presOf" srcId="{59355667-0AB5-4CE8-BAF9-44AE2FBB7FE0}" destId="{50D62F52-2247-4DCB-B0B5-581CD780ABDF}" srcOrd="0" destOrd="0" presId="urn:microsoft.com/office/officeart/2005/8/layout/vList5"/>
    <dgm:cxn modelId="{9AEF5ED5-BDCF-43D0-856B-530D48B60DEE}" srcId="{348BE0A5-D95A-4C44-A21A-B9B82C121DBD}" destId="{F9798EA1-54A3-4634-B0DA-5B97000305F7}" srcOrd="4" destOrd="0" parTransId="{BBBC81F9-2788-4E52-A7C0-14F311B8F501}" sibTransId="{6C6457BD-217A-479E-AC22-73E05D2D0A7D}"/>
    <dgm:cxn modelId="{129D451B-7C96-412A-B3D3-5710C29992A1}" type="presOf" srcId="{3B6787C8-3227-4F63-B849-7EF048EDBEAB}" destId="{EEFE6DA1-58DB-4C2B-932A-217FA61C76B2}" srcOrd="0" destOrd="0" presId="urn:microsoft.com/office/officeart/2005/8/layout/vList5"/>
    <dgm:cxn modelId="{C5B709D5-5EB1-4206-BC0A-9B9F7E4373DA}" srcId="{D3364899-2E0A-4FDE-BF2C-46C371608E18}" destId="{1140D856-7173-4582-A24E-0F8E0765BA39}" srcOrd="0" destOrd="0" parTransId="{1BE26ADD-CD9C-4BB4-98EC-A41633873889}" sibTransId="{B0C48B67-DF00-4083-96F3-459F4F3309C4}"/>
    <dgm:cxn modelId="{9875B94F-6891-46EF-BEA3-DCBE72F7E3A6}" type="presOf" srcId="{F9798EA1-54A3-4634-B0DA-5B97000305F7}" destId="{9522F9EA-ABDC-404F-B8FF-6A7C5EE8477F}" srcOrd="0" destOrd="0" presId="urn:microsoft.com/office/officeart/2005/8/layout/vList5"/>
    <dgm:cxn modelId="{B7071982-44F6-4BDF-88C1-E71581BAD23F}" type="presOf" srcId="{60725054-B66B-43A8-91A7-BE6C1A04A9CA}" destId="{ECEED37C-A92B-424F-851B-51BD10F84827}" srcOrd="0" destOrd="0" presId="urn:microsoft.com/office/officeart/2005/8/layout/vList5"/>
    <dgm:cxn modelId="{304B45C8-533B-45E7-B175-A4C32BC1CDCF}" srcId="{FE41E1D3-C8AC-4AC3-8C27-1872B57289E8}" destId="{F2609BB8-C069-4972-ACAB-60C22118002C}" srcOrd="0" destOrd="0" parTransId="{E89DAC46-3722-4FAC-AE3A-4E9F27708277}" sibTransId="{994DCAA8-3FC6-4211-A0C3-8DB6D5E72C1D}"/>
    <dgm:cxn modelId="{CDFFA627-5FC2-4DE8-95A4-E0002CC5FDA3}" type="presOf" srcId="{FE41E1D3-C8AC-4AC3-8C27-1872B57289E8}" destId="{F21A25DE-B4FE-4ADE-B9C4-62362DACE1E1}" srcOrd="0" destOrd="0" presId="urn:microsoft.com/office/officeart/2005/8/layout/vList5"/>
    <dgm:cxn modelId="{0BBA5810-E997-4946-AAFB-5C6883D693DB}" srcId="{F9798EA1-54A3-4634-B0DA-5B97000305F7}" destId="{13C9ACE6-E458-4F1A-AD50-5301A96071B8}" srcOrd="0" destOrd="0" parTransId="{A7BCA874-D41F-439B-8A4B-7BC4F7BCC60C}" sibTransId="{D9156E15-BC80-4742-959C-B1FF557E2346}"/>
    <dgm:cxn modelId="{9D41C004-C5C8-452C-B04D-BE78A9D58C3D}" type="presOf" srcId="{348BE0A5-D95A-4C44-A21A-B9B82C121DBD}" destId="{89C7A6BF-5F1C-4A49-BA61-B3369052A42A}" srcOrd="0" destOrd="0" presId="urn:microsoft.com/office/officeart/2005/8/layout/vList5"/>
    <dgm:cxn modelId="{1B834AE0-664F-4BBB-98E1-ABCCDD31051A}" srcId="{348BE0A5-D95A-4C44-A21A-B9B82C121DBD}" destId="{3B6787C8-3227-4F63-B849-7EF048EDBEAB}" srcOrd="3" destOrd="0" parTransId="{A7B20E27-C3AC-40E1-8433-8A110AA08E4A}" sibTransId="{15994D9E-B48C-40D9-9B01-451834F6A43D}"/>
    <dgm:cxn modelId="{E3199CA2-398C-49F9-A428-877D1D06399A}" type="presOf" srcId="{5B542724-9971-4670-8FF6-BB35F0BCF60A}" destId="{7653258F-415D-445D-AED6-D58DD6B3E8A7}" srcOrd="0" destOrd="0" presId="urn:microsoft.com/office/officeart/2005/8/layout/vList5"/>
    <dgm:cxn modelId="{A324F32A-8579-40A3-95B8-34B1F166ABCA}" srcId="{348BE0A5-D95A-4C44-A21A-B9B82C121DBD}" destId="{60725054-B66B-43A8-91A7-BE6C1A04A9CA}" srcOrd="2" destOrd="0" parTransId="{C5C93017-6ED3-447F-91F0-5E9C3AE31E85}" sibTransId="{5DEBECFE-D0BB-4948-A0CC-77F47AFB64BA}"/>
    <dgm:cxn modelId="{CF2F15C6-99F3-4670-9FBC-EF9E6AA59A56}" type="presOf" srcId="{13C9ACE6-E458-4F1A-AD50-5301A96071B8}" destId="{DFC25388-B8FF-4167-9B0F-DF89E5A395E8}" srcOrd="0" destOrd="0" presId="urn:microsoft.com/office/officeart/2005/8/layout/vList5"/>
    <dgm:cxn modelId="{0632CBBF-4F91-401D-9402-79AD92A0C3AC}" srcId="{348BE0A5-D95A-4C44-A21A-B9B82C121DBD}" destId="{FE41E1D3-C8AC-4AC3-8C27-1872B57289E8}" srcOrd="1" destOrd="0" parTransId="{70BE02FF-820D-419F-8825-0A95FC0E6CB2}" sibTransId="{2BD9FAED-0D18-4E0C-9F7D-C97DBED03572}"/>
    <dgm:cxn modelId="{D27B2374-EFF5-40FC-AD49-C328221F5031}" srcId="{348BE0A5-D95A-4C44-A21A-B9B82C121DBD}" destId="{D3364899-2E0A-4FDE-BF2C-46C371608E18}" srcOrd="0" destOrd="0" parTransId="{2FAB8460-92CD-4700-AFD5-6A9F0E1F17CD}" sibTransId="{A2FBEC43-4DE3-493A-B906-05705F6F557E}"/>
    <dgm:cxn modelId="{F54DA8A3-B33A-495F-B195-4B2EA594885C}" type="presOf" srcId="{F2609BB8-C069-4972-ACAB-60C22118002C}" destId="{9B8C78CF-2FEC-4BCE-A538-8C1023EF69F7}" srcOrd="0" destOrd="0" presId="urn:microsoft.com/office/officeart/2005/8/layout/vList5"/>
    <dgm:cxn modelId="{A78B308E-1620-4EB7-A3B2-4AB577216BD8}" type="presOf" srcId="{1140D856-7173-4582-A24E-0F8E0765BA39}" destId="{ABD1B21E-AFEC-491C-B24D-650AF4B24412}" srcOrd="0" destOrd="0" presId="urn:microsoft.com/office/officeart/2005/8/layout/vList5"/>
    <dgm:cxn modelId="{A3CE9CEA-4A45-4FAE-B72B-9523D86B55A3}" srcId="{3B6787C8-3227-4F63-B849-7EF048EDBEAB}" destId="{5B542724-9971-4670-8FF6-BB35F0BCF60A}" srcOrd="0" destOrd="0" parTransId="{C4FD45BA-822E-4E17-86D0-EB8ED8E0DD71}" sibTransId="{0D87D8C2-5D26-44BD-9472-A3F888D0453A}"/>
    <dgm:cxn modelId="{04719929-D66E-41E2-B6F4-3C9FB7B83186}" type="presOf" srcId="{D3364899-2E0A-4FDE-BF2C-46C371608E18}" destId="{4C3B85F0-1D99-4669-B041-40FCB66F12E0}" srcOrd="0" destOrd="0" presId="urn:microsoft.com/office/officeart/2005/8/layout/vList5"/>
    <dgm:cxn modelId="{B0E55E0B-D362-4A52-A6A0-1BA217C5D1F6}" type="presParOf" srcId="{89C7A6BF-5F1C-4A49-BA61-B3369052A42A}" destId="{D3152595-BDFA-48A2-93AB-7BAFF13686ED}" srcOrd="0" destOrd="0" presId="urn:microsoft.com/office/officeart/2005/8/layout/vList5"/>
    <dgm:cxn modelId="{0C6703FC-1479-4CF9-94BA-AF4B2387DBD6}" type="presParOf" srcId="{D3152595-BDFA-48A2-93AB-7BAFF13686ED}" destId="{4C3B85F0-1D99-4669-B041-40FCB66F12E0}" srcOrd="0" destOrd="0" presId="urn:microsoft.com/office/officeart/2005/8/layout/vList5"/>
    <dgm:cxn modelId="{46D9C92D-2419-44A3-ABB4-DB6CCDE0D549}" type="presParOf" srcId="{D3152595-BDFA-48A2-93AB-7BAFF13686ED}" destId="{ABD1B21E-AFEC-491C-B24D-650AF4B24412}" srcOrd="1" destOrd="0" presId="urn:microsoft.com/office/officeart/2005/8/layout/vList5"/>
    <dgm:cxn modelId="{061A29FE-E2DD-43B3-90BB-429F0641EA3A}" type="presParOf" srcId="{89C7A6BF-5F1C-4A49-BA61-B3369052A42A}" destId="{ED021000-180F-44A6-9FA5-34906092ED16}" srcOrd="1" destOrd="0" presId="urn:microsoft.com/office/officeart/2005/8/layout/vList5"/>
    <dgm:cxn modelId="{0AD871D9-2D0C-441D-AEDA-9A8A5BFDB726}" type="presParOf" srcId="{89C7A6BF-5F1C-4A49-BA61-B3369052A42A}" destId="{04722EDF-6161-49BF-B887-AAACBCF3B53E}" srcOrd="2" destOrd="0" presId="urn:microsoft.com/office/officeart/2005/8/layout/vList5"/>
    <dgm:cxn modelId="{F2D3881D-7A09-45FC-87B3-81412F83E383}" type="presParOf" srcId="{04722EDF-6161-49BF-B887-AAACBCF3B53E}" destId="{F21A25DE-B4FE-4ADE-B9C4-62362DACE1E1}" srcOrd="0" destOrd="0" presId="urn:microsoft.com/office/officeart/2005/8/layout/vList5"/>
    <dgm:cxn modelId="{CA54B081-8A91-4158-A34C-D31F94B462A4}" type="presParOf" srcId="{04722EDF-6161-49BF-B887-AAACBCF3B53E}" destId="{9B8C78CF-2FEC-4BCE-A538-8C1023EF69F7}" srcOrd="1" destOrd="0" presId="urn:microsoft.com/office/officeart/2005/8/layout/vList5"/>
    <dgm:cxn modelId="{E7D22D48-287B-4BC0-9E32-FFFD851A3A6A}" type="presParOf" srcId="{89C7A6BF-5F1C-4A49-BA61-B3369052A42A}" destId="{E2B25CD1-A3E2-4FE3-A1A6-94457B14516B}" srcOrd="3" destOrd="0" presId="urn:microsoft.com/office/officeart/2005/8/layout/vList5"/>
    <dgm:cxn modelId="{FEFE8869-7AA0-4E95-AF80-C288BB465B80}" type="presParOf" srcId="{89C7A6BF-5F1C-4A49-BA61-B3369052A42A}" destId="{270539F1-451F-433C-B600-8E3B7F2BA084}" srcOrd="4" destOrd="0" presId="urn:microsoft.com/office/officeart/2005/8/layout/vList5"/>
    <dgm:cxn modelId="{6D3FEAE3-FD9F-4464-BCEF-68F3DC7640A2}" type="presParOf" srcId="{270539F1-451F-433C-B600-8E3B7F2BA084}" destId="{ECEED37C-A92B-424F-851B-51BD10F84827}" srcOrd="0" destOrd="0" presId="urn:microsoft.com/office/officeart/2005/8/layout/vList5"/>
    <dgm:cxn modelId="{9110F73F-7AC7-4369-AB9B-B9EA18648C61}" type="presParOf" srcId="{270539F1-451F-433C-B600-8E3B7F2BA084}" destId="{50D62F52-2247-4DCB-B0B5-581CD780ABDF}" srcOrd="1" destOrd="0" presId="urn:microsoft.com/office/officeart/2005/8/layout/vList5"/>
    <dgm:cxn modelId="{54B85C3D-8A98-4F93-AEB6-EB66DD0D1BB1}" type="presParOf" srcId="{89C7A6BF-5F1C-4A49-BA61-B3369052A42A}" destId="{53AC7EB2-B047-4130-9FCF-1F9B7E741B3D}" srcOrd="5" destOrd="0" presId="urn:microsoft.com/office/officeart/2005/8/layout/vList5"/>
    <dgm:cxn modelId="{3E5094B1-99DA-4CEB-8A71-2E98ACBB16DA}" type="presParOf" srcId="{89C7A6BF-5F1C-4A49-BA61-B3369052A42A}" destId="{4C85FE9A-088C-4D81-9C65-7D10941202BB}" srcOrd="6" destOrd="0" presId="urn:microsoft.com/office/officeart/2005/8/layout/vList5"/>
    <dgm:cxn modelId="{1EC0E169-210D-4F3B-B5E6-0880B2B38A88}" type="presParOf" srcId="{4C85FE9A-088C-4D81-9C65-7D10941202BB}" destId="{EEFE6DA1-58DB-4C2B-932A-217FA61C76B2}" srcOrd="0" destOrd="0" presId="urn:microsoft.com/office/officeart/2005/8/layout/vList5"/>
    <dgm:cxn modelId="{FCF878F5-E7EE-4DD5-A924-2C8D382D20F3}" type="presParOf" srcId="{4C85FE9A-088C-4D81-9C65-7D10941202BB}" destId="{7653258F-415D-445D-AED6-D58DD6B3E8A7}" srcOrd="1" destOrd="0" presId="urn:microsoft.com/office/officeart/2005/8/layout/vList5"/>
    <dgm:cxn modelId="{7677A769-0029-43C4-9711-2A879C7AA59F}" type="presParOf" srcId="{89C7A6BF-5F1C-4A49-BA61-B3369052A42A}" destId="{6F86D21A-CA00-43BF-9630-8CD81E06AEB6}" srcOrd="7" destOrd="0" presId="urn:microsoft.com/office/officeart/2005/8/layout/vList5"/>
    <dgm:cxn modelId="{7C9C3856-F586-4A78-831B-7E66184B095A}" type="presParOf" srcId="{89C7A6BF-5F1C-4A49-BA61-B3369052A42A}" destId="{5793FFB9-8B8C-47FB-8B83-3E061B6D1887}" srcOrd="8" destOrd="0" presId="urn:microsoft.com/office/officeart/2005/8/layout/vList5"/>
    <dgm:cxn modelId="{24D8AD37-35D4-4EA6-BEF4-8443FAA62DA5}" type="presParOf" srcId="{5793FFB9-8B8C-47FB-8B83-3E061B6D1887}" destId="{9522F9EA-ABDC-404F-B8FF-6A7C5EE8477F}" srcOrd="0" destOrd="0" presId="urn:microsoft.com/office/officeart/2005/8/layout/vList5"/>
    <dgm:cxn modelId="{D53D4CFD-05D7-4D4A-BA7A-A8CF2871B5FB}" type="presParOf" srcId="{5793FFB9-8B8C-47FB-8B83-3E061B6D1887}" destId="{DFC25388-B8FF-4167-9B0F-DF89E5A395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8BE0A5-D95A-4C44-A21A-B9B82C121DB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F9798EA1-54A3-4634-B0DA-5B97000305F7}">
      <dgm:prSet phldrT="[Texto]" custT="1"/>
      <dgm:spPr>
        <a:solidFill>
          <a:srgbClr val="0F6F36"/>
        </a:solidFill>
      </dgm:spPr>
      <dgm:t>
        <a:bodyPr/>
        <a:lstStyle/>
        <a:p>
          <a:r>
            <a:rPr lang="pt-BR" sz="2800" b="1" smtClean="0"/>
            <a:t>Grãos de Inverno</a:t>
          </a:r>
          <a:endParaRPr lang="fr-BE" sz="2800" dirty="0"/>
        </a:p>
      </dgm:t>
    </dgm:pt>
    <dgm:pt modelId="{BBBC81F9-2788-4E52-A7C0-14F311B8F501}" type="parTrans" cxnId="{9AEF5ED5-BDCF-43D0-856B-530D48B60DEE}">
      <dgm:prSet/>
      <dgm:spPr/>
      <dgm:t>
        <a:bodyPr/>
        <a:lstStyle/>
        <a:p>
          <a:endParaRPr lang="fr-BE"/>
        </a:p>
      </dgm:t>
    </dgm:pt>
    <dgm:pt modelId="{6C6457BD-217A-479E-AC22-73E05D2D0A7D}" type="sibTrans" cxnId="{9AEF5ED5-BDCF-43D0-856B-530D48B60DEE}">
      <dgm:prSet/>
      <dgm:spPr/>
      <dgm:t>
        <a:bodyPr/>
        <a:lstStyle/>
        <a:p>
          <a:endParaRPr lang="fr-BE"/>
        </a:p>
      </dgm:t>
    </dgm:pt>
    <dgm:pt modelId="{FE41E1D3-C8AC-4AC3-8C27-1872B57289E8}">
      <dgm:prSet phldrT="[Texto]" custT="1"/>
      <dgm:spPr>
        <a:solidFill>
          <a:srgbClr val="0F6F36"/>
        </a:solidFill>
      </dgm:spPr>
      <dgm:t>
        <a:bodyPr/>
        <a:lstStyle/>
        <a:p>
          <a:r>
            <a:rPr lang="fr-BE" sz="2800" b="1" smtClean="0"/>
            <a:t>Grãos de Verão</a:t>
          </a:r>
          <a:endParaRPr lang="fr-BE" sz="2800" dirty="0"/>
        </a:p>
      </dgm:t>
    </dgm:pt>
    <dgm:pt modelId="{70BE02FF-820D-419F-8825-0A95FC0E6CB2}" type="parTrans" cxnId="{0632CBBF-4F91-401D-9402-79AD92A0C3AC}">
      <dgm:prSet/>
      <dgm:spPr/>
      <dgm:t>
        <a:bodyPr/>
        <a:lstStyle/>
        <a:p>
          <a:endParaRPr lang="fr-BE"/>
        </a:p>
      </dgm:t>
    </dgm:pt>
    <dgm:pt modelId="{2BD9FAED-0D18-4E0C-9F7D-C97DBED03572}" type="sibTrans" cxnId="{0632CBBF-4F91-401D-9402-79AD92A0C3AC}">
      <dgm:prSet/>
      <dgm:spPr/>
      <dgm:t>
        <a:bodyPr/>
        <a:lstStyle/>
        <a:p>
          <a:endParaRPr lang="fr-BE"/>
        </a:p>
      </dgm:t>
    </dgm:pt>
    <dgm:pt modelId="{13C9ACE6-E458-4F1A-AD50-5301A96071B8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 vert="horz" lIns="61200" rIns="0" bIns="0"/>
        <a:lstStyle/>
        <a:p>
          <a:pPr marL="180975" indent="0"/>
          <a:r>
            <a:rPr lang="pt-BR" sz="1700" b="1" dirty="0" smtClean="0">
              <a:solidFill>
                <a:srgbClr val="063D8A"/>
              </a:solidFill>
            </a:rPr>
            <a:t>R$ 158 milhões</a:t>
          </a:r>
          <a:endParaRPr lang="fr-BE" sz="1700" b="1" dirty="0">
            <a:solidFill>
              <a:srgbClr val="063D8A"/>
            </a:solidFill>
          </a:endParaRPr>
        </a:p>
      </dgm:t>
    </dgm:pt>
    <dgm:pt modelId="{A7BCA874-D41F-439B-8A4B-7BC4F7BCC60C}" type="parTrans" cxnId="{0BBA5810-E997-4946-AAFB-5C6883D693DB}">
      <dgm:prSet/>
      <dgm:spPr/>
      <dgm:t>
        <a:bodyPr/>
        <a:lstStyle/>
        <a:p>
          <a:endParaRPr lang="fr-BE"/>
        </a:p>
      </dgm:t>
    </dgm:pt>
    <dgm:pt modelId="{D9156E15-BC80-4742-959C-B1FF557E2346}" type="sibTrans" cxnId="{0BBA5810-E997-4946-AAFB-5C6883D693DB}">
      <dgm:prSet/>
      <dgm:spPr/>
      <dgm:t>
        <a:bodyPr/>
        <a:lstStyle/>
        <a:p>
          <a:endParaRPr lang="fr-BE"/>
        </a:p>
      </dgm:t>
    </dgm:pt>
    <dgm:pt modelId="{F2609BB8-C069-4972-ACAB-60C22118002C}">
      <dgm:prSet phldrT="[Texto]" custT="1"/>
      <dgm:spPr>
        <a:solidFill>
          <a:srgbClr val="0F6F36"/>
        </a:solidFill>
      </dgm:spPr>
      <dgm:t>
        <a:bodyPr lIns="61200" rIns="0" bIns="0"/>
        <a:lstStyle/>
        <a:p>
          <a:r>
            <a:rPr lang="pt-BR" sz="2800" b="1" dirty="0" smtClean="0"/>
            <a:t>Frutas</a:t>
          </a:r>
          <a:endParaRPr lang="fr-BE" sz="5400" b="1" dirty="0"/>
        </a:p>
      </dgm:t>
    </dgm:pt>
    <dgm:pt modelId="{E89DAC46-3722-4FAC-AE3A-4E9F27708277}" type="parTrans" cxnId="{304B45C8-533B-45E7-B175-A4C32BC1CDCF}">
      <dgm:prSet/>
      <dgm:spPr/>
      <dgm:t>
        <a:bodyPr/>
        <a:lstStyle/>
        <a:p>
          <a:endParaRPr lang="fr-BE"/>
        </a:p>
      </dgm:t>
    </dgm:pt>
    <dgm:pt modelId="{994DCAA8-3FC6-4211-A0C3-8DB6D5E72C1D}" type="sibTrans" cxnId="{304B45C8-533B-45E7-B175-A4C32BC1CDCF}">
      <dgm:prSet/>
      <dgm:spPr/>
      <dgm:t>
        <a:bodyPr/>
        <a:lstStyle/>
        <a:p>
          <a:endParaRPr lang="fr-BE"/>
        </a:p>
      </dgm:t>
    </dgm:pt>
    <dgm:pt modelId="{60725054-B66B-43A8-91A7-BE6C1A04A9CA}">
      <dgm:prSet custT="1"/>
      <dgm:spPr>
        <a:solidFill>
          <a:srgbClr val="0F6F36"/>
        </a:solidFill>
      </dgm:spPr>
      <dgm:t>
        <a:bodyPr/>
        <a:lstStyle/>
        <a:p>
          <a:r>
            <a:rPr lang="fr-BE" sz="2800" b="1" smtClean="0"/>
            <a:t>Demais Culturas</a:t>
          </a:r>
          <a:endParaRPr lang="fr-BE" sz="2800" dirty="0"/>
        </a:p>
      </dgm:t>
    </dgm:pt>
    <dgm:pt modelId="{C5C93017-6ED3-447F-91F0-5E9C3AE31E85}" type="parTrans" cxnId="{A324F32A-8579-40A3-95B8-34B1F166ABCA}">
      <dgm:prSet/>
      <dgm:spPr/>
      <dgm:t>
        <a:bodyPr/>
        <a:lstStyle/>
        <a:p>
          <a:endParaRPr lang="fr-BE"/>
        </a:p>
      </dgm:t>
    </dgm:pt>
    <dgm:pt modelId="{5DEBECFE-D0BB-4948-A0CC-77F47AFB64BA}" type="sibTrans" cxnId="{A324F32A-8579-40A3-95B8-34B1F166ABCA}">
      <dgm:prSet/>
      <dgm:spPr/>
      <dgm:t>
        <a:bodyPr/>
        <a:lstStyle/>
        <a:p>
          <a:endParaRPr lang="fr-BE"/>
        </a:p>
      </dgm:t>
    </dgm:pt>
    <dgm:pt modelId="{59355667-0AB5-4CE8-BAF9-44AE2FBB7FE0}">
      <dgm:prSet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pt-BR" sz="1700" b="1" dirty="0" smtClean="0">
              <a:solidFill>
                <a:srgbClr val="063D8A"/>
              </a:solidFill>
            </a:rPr>
            <a:t>R$ 20 milhões</a:t>
          </a:r>
          <a:endParaRPr lang="fr-BE" sz="1700" b="1" dirty="0">
            <a:solidFill>
              <a:srgbClr val="063D8A"/>
            </a:solidFill>
          </a:endParaRPr>
        </a:p>
      </dgm:t>
    </dgm:pt>
    <dgm:pt modelId="{0D366621-EDA5-4722-A4BD-323CD14ACCE3}" type="parTrans" cxnId="{D27242BF-7C7E-4421-AE31-3AA401EE19BC}">
      <dgm:prSet/>
      <dgm:spPr/>
      <dgm:t>
        <a:bodyPr/>
        <a:lstStyle/>
        <a:p>
          <a:endParaRPr lang="fr-BE"/>
        </a:p>
      </dgm:t>
    </dgm:pt>
    <dgm:pt modelId="{CF85BAD4-2FC8-4568-A7AD-5A362937D5B4}" type="sibTrans" cxnId="{D27242BF-7C7E-4421-AE31-3AA401EE19BC}">
      <dgm:prSet/>
      <dgm:spPr/>
      <dgm:t>
        <a:bodyPr/>
        <a:lstStyle/>
        <a:p>
          <a:endParaRPr lang="fr-BE"/>
        </a:p>
      </dgm:t>
    </dgm:pt>
    <dgm:pt modelId="{2CFAEE25-7BED-440E-844C-CE49E0E7530B}">
      <dgm:prSet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pt-BR" sz="1700" b="1" dirty="0" smtClean="0">
              <a:solidFill>
                <a:srgbClr val="063D8A"/>
              </a:solidFill>
            </a:rPr>
            <a:t>R$ 80 milhões</a:t>
          </a:r>
          <a:endParaRPr lang="fr-BE" sz="1700" b="1" dirty="0" smtClean="0">
            <a:solidFill>
              <a:srgbClr val="063D8A"/>
            </a:solidFill>
          </a:endParaRPr>
        </a:p>
      </dgm:t>
    </dgm:pt>
    <dgm:pt modelId="{3E5FF0C6-8AA9-44CF-8CCF-76C5B340F382}" type="sibTrans" cxnId="{1C6A5FFD-E13E-4FD8-837E-BAE13250D864}">
      <dgm:prSet/>
      <dgm:spPr/>
      <dgm:t>
        <a:bodyPr/>
        <a:lstStyle/>
        <a:p>
          <a:endParaRPr lang="fr-BE"/>
        </a:p>
      </dgm:t>
    </dgm:pt>
    <dgm:pt modelId="{A1B0583C-D03C-43CC-BA22-10BEB9DA889F}" type="parTrans" cxnId="{1C6A5FFD-E13E-4FD8-837E-BAE13250D864}">
      <dgm:prSet/>
      <dgm:spPr/>
      <dgm:t>
        <a:bodyPr/>
        <a:lstStyle/>
        <a:p>
          <a:endParaRPr lang="fr-BE"/>
        </a:p>
      </dgm:t>
    </dgm:pt>
    <dgm:pt modelId="{F5CD1CD5-A6D0-4327-8876-D87C1A911CDC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pt-BR" sz="1700" b="1" dirty="0" smtClean="0">
              <a:solidFill>
                <a:srgbClr val="063D8A"/>
              </a:solidFill>
            </a:rPr>
            <a:t>R$ 142 milhões</a:t>
          </a:r>
          <a:endParaRPr lang="fr-BE" sz="1700" b="1" dirty="0">
            <a:solidFill>
              <a:srgbClr val="063D8A"/>
            </a:solidFill>
          </a:endParaRPr>
        </a:p>
      </dgm:t>
    </dgm:pt>
    <dgm:pt modelId="{37EA98EC-BCE5-4C09-AA0F-DA406FC1BAB9}" type="parTrans" cxnId="{114AD322-5CB6-48F2-903D-7AE8A7AE2F54}">
      <dgm:prSet/>
      <dgm:spPr/>
      <dgm:t>
        <a:bodyPr/>
        <a:lstStyle/>
        <a:p>
          <a:endParaRPr lang="pt-BR"/>
        </a:p>
      </dgm:t>
    </dgm:pt>
    <dgm:pt modelId="{30F06282-9030-4367-A3E5-9FFF806C16CB}" type="sibTrans" cxnId="{114AD322-5CB6-48F2-903D-7AE8A7AE2F54}">
      <dgm:prSet/>
      <dgm:spPr/>
      <dgm:t>
        <a:bodyPr/>
        <a:lstStyle/>
        <a:p>
          <a:endParaRPr lang="pt-BR"/>
        </a:p>
      </dgm:t>
    </dgm:pt>
    <dgm:pt modelId="{08866A1F-0AD4-4B79-A229-9FE6AFB0834A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 vert="horz" lIns="61200" rIns="0" bIns="0"/>
        <a:lstStyle/>
        <a:p>
          <a:pPr marL="180975" indent="0"/>
          <a:r>
            <a:rPr lang="fr-BE" sz="1700" b="1" dirty="0" smtClean="0">
              <a:solidFill>
                <a:srgbClr val="063D8A"/>
              </a:solidFill>
            </a:rPr>
            <a:t>Subvenção entre 35% e 55% sobre o valor do prêmio</a:t>
          </a:r>
          <a:endParaRPr lang="fr-BE" sz="1700" b="1" dirty="0">
            <a:solidFill>
              <a:srgbClr val="063D8A"/>
            </a:solidFill>
          </a:endParaRPr>
        </a:p>
      </dgm:t>
    </dgm:pt>
    <dgm:pt modelId="{2DAC4422-C55E-4860-87C0-4AC486044709}" type="parTrans" cxnId="{09AFB1F2-2E7E-4B57-B53A-7032D72EA3BA}">
      <dgm:prSet/>
      <dgm:spPr/>
      <dgm:t>
        <a:bodyPr/>
        <a:lstStyle/>
        <a:p>
          <a:endParaRPr lang="pt-BR"/>
        </a:p>
      </dgm:t>
    </dgm:pt>
    <dgm:pt modelId="{C07E83E8-A910-4217-91EF-0BD51FCF05A3}" type="sibTrans" cxnId="{09AFB1F2-2E7E-4B57-B53A-7032D72EA3BA}">
      <dgm:prSet/>
      <dgm:spPr/>
      <dgm:t>
        <a:bodyPr/>
        <a:lstStyle/>
        <a:p>
          <a:endParaRPr lang="pt-BR"/>
        </a:p>
      </dgm:t>
    </dgm:pt>
    <dgm:pt modelId="{BBC67CA2-BAF5-431D-8E32-E1C562CBBDC0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 vert="horz" lIns="61200" rIns="0" bIns="0"/>
        <a:lstStyle/>
        <a:p>
          <a:pPr marL="180975" indent="0"/>
          <a:r>
            <a:rPr lang="fr-BE" sz="1700" b="1" dirty="0" smtClean="0">
              <a:solidFill>
                <a:srgbClr val="063D8A"/>
              </a:solidFill>
            </a:rPr>
            <a:t>2 milhões de ha e mais de 25 mil produtores</a:t>
          </a:r>
          <a:endParaRPr lang="fr-BE" sz="1700" b="1" dirty="0">
            <a:solidFill>
              <a:srgbClr val="063D8A"/>
            </a:solidFill>
          </a:endParaRPr>
        </a:p>
      </dgm:t>
    </dgm:pt>
    <dgm:pt modelId="{4967CE16-953A-47C7-A38D-424A3876C4EF}" type="parTrans" cxnId="{6F1EEED4-DAD4-4370-9CEE-1D7C67241949}">
      <dgm:prSet/>
      <dgm:spPr/>
      <dgm:t>
        <a:bodyPr/>
        <a:lstStyle/>
        <a:p>
          <a:endParaRPr lang="pt-BR"/>
        </a:p>
      </dgm:t>
    </dgm:pt>
    <dgm:pt modelId="{69E58FBD-56EC-4A20-BE26-BE5479F3D379}" type="sibTrans" cxnId="{6F1EEED4-DAD4-4370-9CEE-1D7C67241949}">
      <dgm:prSet/>
      <dgm:spPr/>
      <dgm:t>
        <a:bodyPr/>
        <a:lstStyle/>
        <a:p>
          <a:endParaRPr lang="pt-BR"/>
        </a:p>
      </dgm:t>
    </dgm:pt>
    <dgm:pt modelId="{BBCC61D6-F22B-427B-A048-9951335EE9C2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fr-BE" sz="1700" b="1" dirty="0" smtClean="0">
              <a:solidFill>
                <a:srgbClr val="063D8A"/>
              </a:solidFill>
            </a:rPr>
            <a:t>Subvenção entre 35% e 45% sobre o valor do prêmio</a:t>
          </a:r>
          <a:endParaRPr lang="fr-BE" sz="1700" b="1" dirty="0">
            <a:solidFill>
              <a:srgbClr val="063D8A"/>
            </a:solidFill>
          </a:endParaRPr>
        </a:p>
      </dgm:t>
    </dgm:pt>
    <dgm:pt modelId="{3BFE205F-2C85-4144-92AC-F5F6866D199F}" type="parTrans" cxnId="{B69C950B-9548-47F2-9326-2C9A1C6137CC}">
      <dgm:prSet/>
      <dgm:spPr/>
      <dgm:t>
        <a:bodyPr/>
        <a:lstStyle/>
        <a:p>
          <a:endParaRPr lang="pt-BR"/>
        </a:p>
      </dgm:t>
    </dgm:pt>
    <dgm:pt modelId="{0612FCA8-49A7-400C-B92E-4CD7AAB282CE}" type="sibTrans" cxnId="{B69C950B-9548-47F2-9326-2C9A1C6137CC}">
      <dgm:prSet/>
      <dgm:spPr/>
      <dgm:t>
        <a:bodyPr/>
        <a:lstStyle/>
        <a:p>
          <a:endParaRPr lang="pt-BR"/>
        </a:p>
      </dgm:t>
    </dgm:pt>
    <dgm:pt modelId="{98CCC603-BE4B-4721-BD1B-616703898481}">
      <dgm:prSet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fr-BE" sz="1700" b="1" dirty="0" smtClean="0">
              <a:solidFill>
                <a:srgbClr val="063D8A"/>
              </a:solidFill>
            </a:rPr>
            <a:t>3,3 milhões de ha e cerca de 30 mil produtores</a:t>
          </a:r>
          <a:endParaRPr lang="fr-BE" sz="1700" b="1" dirty="0">
            <a:solidFill>
              <a:srgbClr val="063D8A"/>
            </a:solidFill>
          </a:endParaRPr>
        </a:p>
      </dgm:t>
    </dgm:pt>
    <dgm:pt modelId="{91D4FB0A-6C6E-4119-A473-E4F83861A5FF}" type="parTrans" cxnId="{50C7F20B-1327-44BE-AE85-BDCBCF89DBAB}">
      <dgm:prSet/>
      <dgm:spPr/>
      <dgm:t>
        <a:bodyPr/>
        <a:lstStyle/>
        <a:p>
          <a:endParaRPr lang="pt-BR"/>
        </a:p>
      </dgm:t>
    </dgm:pt>
    <dgm:pt modelId="{C1CC9A48-A63C-466E-8342-A0468C75026C}" type="sibTrans" cxnId="{50C7F20B-1327-44BE-AE85-BDCBCF89DBAB}">
      <dgm:prSet/>
      <dgm:spPr/>
      <dgm:t>
        <a:bodyPr/>
        <a:lstStyle/>
        <a:p>
          <a:endParaRPr lang="pt-BR"/>
        </a:p>
      </dgm:t>
    </dgm:pt>
    <dgm:pt modelId="{6E0000BC-88CE-4634-9475-989AC1E10C8A}">
      <dgm:prSet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fr-BE" sz="1700" b="1" dirty="0" smtClean="0">
              <a:solidFill>
                <a:srgbClr val="063D8A"/>
              </a:solidFill>
            </a:rPr>
            <a:t>Subvenção de 45% sobre o valor do prêmio</a:t>
          </a:r>
        </a:p>
      </dgm:t>
    </dgm:pt>
    <dgm:pt modelId="{816B9CFB-59E6-4164-961F-8113463EBAF7}" type="parTrans" cxnId="{8F865792-AA03-4E9C-B164-072BC4025747}">
      <dgm:prSet/>
      <dgm:spPr/>
      <dgm:t>
        <a:bodyPr/>
        <a:lstStyle/>
        <a:p>
          <a:endParaRPr lang="pt-BR"/>
        </a:p>
      </dgm:t>
    </dgm:pt>
    <dgm:pt modelId="{086E85E0-B179-4203-8594-2B456A65534A}" type="sibTrans" cxnId="{8F865792-AA03-4E9C-B164-072BC4025747}">
      <dgm:prSet/>
      <dgm:spPr/>
      <dgm:t>
        <a:bodyPr/>
        <a:lstStyle/>
        <a:p>
          <a:endParaRPr lang="pt-BR"/>
        </a:p>
      </dgm:t>
    </dgm:pt>
    <dgm:pt modelId="{80C9D50E-E41E-45C5-B55E-E994096F493E}">
      <dgm:prSet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fr-BE" sz="1700" b="1" dirty="0" smtClean="0">
              <a:solidFill>
                <a:srgbClr val="063D8A"/>
              </a:solidFill>
            </a:rPr>
            <a:t>72 mil ha e cerca de 15 mil produtores</a:t>
          </a:r>
          <a:endParaRPr lang="fr-BE" sz="1700" b="1" dirty="0">
            <a:solidFill>
              <a:srgbClr val="063D8A"/>
            </a:solidFill>
          </a:endParaRPr>
        </a:p>
      </dgm:t>
    </dgm:pt>
    <dgm:pt modelId="{954D377D-D63C-4171-A4DB-5A2FE1693AA3}" type="parTrans" cxnId="{77A5C11D-8B4C-4D81-A769-3937257EA6E6}">
      <dgm:prSet/>
      <dgm:spPr/>
      <dgm:t>
        <a:bodyPr/>
        <a:lstStyle/>
        <a:p>
          <a:endParaRPr lang="pt-BR"/>
        </a:p>
      </dgm:t>
    </dgm:pt>
    <dgm:pt modelId="{934D1EC8-AEC0-4255-8A35-6F29DCFF2D12}" type="sibTrans" cxnId="{77A5C11D-8B4C-4D81-A769-3937257EA6E6}">
      <dgm:prSet/>
      <dgm:spPr/>
      <dgm:t>
        <a:bodyPr/>
        <a:lstStyle/>
        <a:p>
          <a:endParaRPr lang="pt-BR"/>
        </a:p>
      </dgm:t>
    </dgm:pt>
    <dgm:pt modelId="{3998DC7F-04CF-4E64-95B6-3DC97340E466}">
      <dgm:prSet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fr-BE" sz="1700" b="1" dirty="0" smtClean="0">
              <a:solidFill>
                <a:srgbClr val="063D8A"/>
              </a:solidFill>
            </a:rPr>
            <a:t>Subvenção de 45% sobre o valor do prêmio</a:t>
          </a:r>
          <a:endParaRPr lang="fr-BE" sz="1700" b="1" dirty="0">
            <a:solidFill>
              <a:srgbClr val="063D8A"/>
            </a:solidFill>
          </a:endParaRPr>
        </a:p>
      </dgm:t>
    </dgm:pt>
    <dgm:pt modelId="{37D6584B-5B44-4B3F-817C-18FDE970C2AA}" type="parTrans" cxnId="{FE519486-8118-4105-ABD7-344402A9CC37}">
      <dgm:prSet/>
      <dgm:spPr/>
      <dgm:t>
        <a:bodyPr/>
        <a:lstStyle/>
        <a:p>
          <a:endParaRPr lang="pt-BR"/>
        </a:p>
      </dgm:t>
    </dgm:pt>
    <dgm:pt modelId="{CF86D669-F8E3-40E3-8EC4-03479F907BE7}" type="sibTrans" cxnId="{FE519486-8118-4105-ABD7-344402A9CC37}">
      <dgm:prSet/>
      <dgm:spPr/>
      <dgm:t>
        <a:bodyPr/>
        <a:lstStyle/>
        <a:p>
          <a:endParaRPr lang="pt-BR"/>
        </a:p>
      </dgm:t>
    </dgm:pt>
    <dgm:pt modelId="{FF72A4EE-852C-4C24-80F3-A86EAD14188D}">
      <dgm:prSet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fr-BE" sz="1700" b="1" dirty="0" smtClean="0">
              <a:solidFill>
                <a:srgbClr val="063D8A"/>
              </a:solidFill>
            </a:rPr>
            <a:t>380 mil ha e cerca de 7,5 mil produtores</a:t>
          </a:r>
          <a:endParaRPr lang="fr-BE" sz="1700" b="1" dirty="0">
            <a:solidFill>
              <a:srgbClr val="063D8A"/>
            </a:solidFill>
          </a:endParaRPr>
        </a:p>
      </dgm:t>
    </dgm:pt>
    <dgm:pt modelId="{42B2E838-FA36-4D7B-930C-055D3A5D4C9C}" type="parTrans" cxnId="{423FAB2D-3590-40E1-A746-B70764DFFD02}">
      <dgm:prSet/>
      <dgm:spPr/>
      <dgm:t>
        <a:bodyPr/>
        <a:lstStyle/>
        <a:p>
          <a:endParaRPr lang="pt-BR"/>
        </a:p>
      </dgm:t>
    </dgm:pt>
    <dgm:pt modelId="{1BFA5D9D-3D63-48A9-8DAD-E61B03663094}" type="sibTrans" cxnId="{423FAB2D-3590-40E1-A746-B70764DFFD02}">
      <dgm:prSet/>
      <dgm:spPr/>
      <dgm:t>
        <a:bodyPr/>
        <a:lstStyle/>
        <a:p>
          <a:endParaRPr lang="pt-BR"/>
        </a:p>
      </dgm:t>
    </dgm:pt>
    <dgm:pt modelId="{89C7A6BF-5F1C-4A49-BA61-B3369052A42A}" type="pres">
      <dgm:prSet presAssocID="{348BE0A5-D95A-4C44-A21A-B9B82C121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93FFB9-8B8C-47FB-8B83-3E061B6D1887}" type="pres">
      <dgm:prSet presAssocID="{F9798EA1-54A3-4634-B0DA-5B97000305F7}" presName="linNode" presStyleCnt="0"/>
      <dgm:spPr/>
      <dgm:t>
        <a:bodyPr/>
        <a:lstStyle/>
        <a:p>
          <a:endParaRPr lang="pt-BR"/>
        </a:p>
      </dgm:t>
    </dgm:pt>
    <dgm:pt modelId="{9522F9EA-ABDC-404F-B8FF-6A7C5EE8477F}" type="pres">
      <dgm:prSet presAssocID="{F9798EA1-54A3-4634-B0DA-5B97000305F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FC25388-B8FF-4167-9B0F-DF89E5A395E8}" type="pres">
      <dgm:prSet presAssocID="{F9798EA1-54A3-4634-B0DA-5B97000305F7}" presName="descendantText" presStyleLbl="alignAccFollowNode1" presStyleIdx="0" presStyleCnt="4" custScaleY="118726" custLinFactNeighborX="113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C9DD65B-DC1F-4ED7-B818-7582515DE544}" type="pres">
      <dgm:prSet presAssocID="{6C6457BD-217A-479E-AC22-73E05D2D0A7D}" presName="sp" presStyleCnt="0"/>
      <dgm:spPr/>
      <dgm:t>
        <a:bodyPr/>
        <a:lstStyle/>
        <a:p>
          <a:endParaRPr lang="pt-BR"/>
        </a:p>
      </dgm:t>
    </dgm:pt>
    <dgm:pt modelId="{04722EDF-6161-49BF-B887-AAACBCF3B53E}" type="pres">
      <dgm:prSet presAssocID="{FE41E1D3-C8AC-4AC3-8C27-1872B57289E8}" presName="linNode" presStyleCnt="0"/>
      <dgm:spPr/>
      <dgm:t>
        <a:bodyPr/>
        <a:lstStyle/>
        <a:p>
          <a:endParaRPr lang="pt-BR"/>
        </a:p>
      </dgm:t>
    </dgm:pt>
    <dgm:pt modelId="{F21A25DE-B4FE-4ADE-B9C4-62362DACE1E1}" type="pres">
      <dgm:prSet presAssocID="{FE41E1D3-C8AC-4AC3-8C27-1872B57289E8}" presName="parentText" presStyleLbl="node1" presStyleIdx="1" presStyleCnt="4" custLinFactNeighborX="-6404" custLinFactNeighborY="828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B8C78CF-2FEC-4BCE-A538-8C1023EF69F7}" type="pres">
      <dgm:prSet presAssocID="{FE41E1D3-C8AC-4AC3-8C27-1872B57289E8}" presName="descendantText" presStyleLbl="alignAccFollowNode1" presStyleIdx="1" presStyleCnt="4" custScaleY="123661" custLinFactNeighborX="1131" custLinFactNeighborY="136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2B25CD1-A3E2-4FE3-A1A6-94457B14516B}" type="pres">
      <dgm:prSet presAssocID="{2BD9FAED-0D18-4E0C-9F7D-C97DBED03572}" presName="sp" presStyleCnt="0"/>
      <dgm:spPr/>
      <dgm:t>
        <a:bodyPr/>
        <a:lstStyle/>
        <a:p>
          <a:endParaRPr lang="pt-BR"/>
        </a:p>
      </dgm:t>
    </dgm:pt>
    <dgm:pt modelId="{3D2E80E8-1912-41F8-8D6C-87166CE3F4E3}" type="pres">
      <dgm:prSet presAssocID="{F2609BB8-C069-4972-ACAB-60C22118002C}" presName="linNode" presStyleCnt="0"/>
      <dgm:spPr/>
      <dgm:t>
        <a:bodyPr/>
        <a:lstStyle/>
        <a:p>
          <a:endParaRPr lang="pt-BR"/>
        </a:p>
      </dgm:t>
    </dgm:pt>
    <dgm:pt modelId="{E515D019-B9C2-4A0C-9774-1E19198C9A86}" type="pres">
      <dgm:prSet presAssocID="{F2609BB8-C069-4972-ACAB-60C22118002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F4B4E0-84F1-4C69-A536-5E58D3AECC5F}" type="pres">
      <dgm:prSet presAssocID="{F2609BB8-C069-4972-ACAB-60C22118002C}" presName="descendantText" presStyleLbl="alignAccFollowNode1" presStyleIdx="2" presStyleCnt="4" custScaleY="1172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89F27-E2E9-44AC-A871-00FEE47C4BDD}" type="pres">
      <dgm:prSet presAssocID="{994DCAA8-3FC6-4211-A0C3-8DB6D5E72C1D}" presName="sp" presStyleCnt="0"/>
      <dgm:spPr/>
      <dgm:t>
        <a:bodyPr/>
        <a:lstStyle/>
        <a:p>
          <a:endParaRPr lang="pt-BR"/>
        </a:p>
      </dgm:t>
    </dgm:pt>
    <dgm:pt modelId="{270539F1-451F-433C-B600-8E3B7F2BA084}" type="pres">
      <dgm:prSet presAssocID="{60725054-B66B-43A8-91A7-BE6C1A04A9CA}" presName="linNode" presStyleCnt="0"/>
      <dgm:spPr/>
      <dgm:t>
        <a:bodyPr/>
        <a:lstStyle/>
        <a:p>
          <a:endParaRPr lang="pt-BR"/>
        </a:p>
      </dgm:t>
    </dgm:pt>
    <dgm:pt modelId="{ECEED37C-A92B-424F-851B-51BD10F84827}" type="pres">
      <dgm:prSet presAssocID="{60725054-B66B-43A8-91A7-BE6C1A04A9CA}" presName="parentText" presStyleLbl="node1" presStyleIdx="3" presStyleCnt="4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0D62F52-2247-4DCB-B0B5-581CD780ABDF}" type="pres">
      <dgm:prSet presAssocID="{60725054-B66B-43A8-91A7-BE6C1A04A9CA}" presName="descendantText" presStyleLbl="alignAccFollowNode1" presStyleIdx="3" presStyleCnt="4" custScaleY="11673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B982163-CAE2-489B-808D-34B77EBACFC8}" type="presOf" srcId="{3998DC7F-04CF-4E64-95B6-3DC97340E466}" destId="{50D62F52-2247-4DCB-B0B5-581CD780ABDF}" srcOrd="0" destOrd="1" presId="urn:microsoft.com/office/officeart/2005/8/layout/vList5"/>
    <dgm:cxn modelId="{D27242BF-7C7E-4421-AE31-3AA401EE19BC}" srcId="{60725054-B66B-43A8-91A7-BE6C1A04A9CA}" destId="{59355667-0AB5-4CE8-BAF9-44AE2FBB7FE0}" srcOrd="0" destOrd="0" parTransId="{0D366621-EDA5-4722-A4BD-323CD14ACCE3}" sibTransId="{CF85BAD4-2FC8-4568-A7AD-5A362937D5B4}"/>
    <dgm:cxn modelId="{6F1EEED4-DAD4-4370-9CEE-1D7C67241949}" srcId="{F9798EA1-54A3-4634-B0DA-5B97000305F7}" destId="{BBC67CA2-BAF5-431D-8E32-E1C562CBBDC0}" srcOrd="2" destOrd="0" parTransId="{4967CE16-953A-47C7-A38D-424A3876C4EF}" sibTransId="{69E58FBD-56EC-4A20-BE26-BE5479F3D379}"/>
    <dgm:cxn modelId="{BA35CD38-BC23-41B5-88A3-4BAD469D20F9}" type="presOf" srcId="{98CCC603-BE4B-4721-BD1B-616703898481}" destId="{9B8C78CF-2FEC-4BCE-A538-8C1023EF69F7}" srcOrd="0" destOrd="2" presId="urn:microsoft.com/office/officeart/2005/8/layout/vList5"/>
    <dgm:cxn modelId="{74C7A23C-FE4B-4491-8718-60FD7465ED41}" type="presOf" srcId="{FE41E1D3-C8AC-4AC3-8C27-1872B57289E8}" destId="{F21A25DE-B4FE-4ADE-B9C4-62362DACE1E1}" srcOrd="0" destOrd="0" presId="urn:microsoft.com/office/officeart/2005/8/layout/vList5"/>
    <dgm:cxn modelId="{8F865792-AA03-4E9C-B164-072BC4025747}" srcId="{F2609BB8-C069-4972-ACAB-60C22118002C}" destId="{6E0000BC-88CE-4634-9475-989AC1E10C8A}" srcOrd="1" destOrd="0" parTransId="{816B9CFB-59E6-4164-961F-8113463EBAF7}" sibTransId="{086E85E0-B179-4203-8594-2B456A65534A}"/>
    <dgm:cxn modelId="{0070AF6B-3E95-4B53-8F60-92F4425DD400}" type="presOf" srcId="{348BE0A5-D95A-4C44-A21A-B9B82C121DBD}" destId="{89C7A6BF-5F1C-4A49-BA61-B3369052A42A}" srcOrd="0" destOrd="0" presId="urn:microsoft.com/office/officeart/2005/8/layout/vList5"/>
    <dgm:cxn modelId="{E6C00C8E-48EC-42A5-BBB9-5BE737324C2C}" type="presOf" srcId="{F5CD1CD5-A6D0-4327-8876-D87C1A911CDC}" destId="{9B8C78CF-2FEC-4BCE-A538-8C1023EF69F7}" srcOrd="0" destOrd="0" presId="urn:microsoft.com/office/officeart/2005/8/layout/vList5"/>
    <dgm:cxn modelId="{114AD322-5CB6-48F2-903D-7AE8A7AE2F54}" srcId="{FE41E1D3-C8AC-4AC3-8C27-1872B57289E8}" destId="{F5CD1CD5-A6D0-4327-8876-D87C1A911CDC}" srcOrd="0" destOrd="0" parTransId="{37EA98EC-BCE5-4C09-AA0F-DA406FC1BAB9}" sibTransId="{30F06282-9030-4367-A3E5-9FFF806C16CB}"/>
    <dgm:cxn modelId="{9B58F1D8-0B3F-41CD-AF63-C9F8BF7031D5}" type="presOf" srcId="{13C9ACE6-E458-4F1A-AD50-5301A96071B8}" destId="{DFC25388-B8FF-4167-9B0F-DF89E5A395E8}" srcOrd="0" destOrd="0" presId="urn:microsoft.com/office/officeart/2005/8/layout/vList5"/>
    <dgm:cxn modelId="{09AFB1F2-2E7E-4B57-B53A-7032D72EA3BA}" srcId="{F9798EA1-54A3-4634-B0DA-5B97000305F7}" destId="{08866A1F-0AD4-4B79-A229-9FE6AFB0834A}" srcOrd="1" destOrd="0" parTransId="{2DAC4422-C55E-4860-87C0-4AC486044709}" sibTransId="{C07E83E8-A910-4217-91EF-0BD51FCF05A3}"/>
    <dgm:cxn modelId="{0BBA5810-E997-4946-AAFB-5C6883D693DB}" srcId="{F9798EA1-54A3-4634-B0DA-5B97000305F7}" destId="{13C9ACE6-E458-4F1A-AD50-5301A96071B8}" srcOrd="0" destOrd="0" parTransId="{A7BCA874-D41F-439B-8A4B-7BC4F7BCC60C}" sibTransId="{D9156E15-BC80-4742-959C-B1FF557E2346}"/>
    <dgm:cxn modelId="{FE519486-8118-4105-ABD7-344402A9CC37}" srcId="{60725054-B66B-43A8-91A7-BE6C1A04A9CA}" destId="{3998DC7F-04CF-4E64-95B6-3DC97340E466}" srcOrd="1" destOrd="0" parTransId="{37D6584B-5B44-4B3F-817C-18FDE970C2AA}" sibTransId="{CF86D669-F8E3-40E3-8EC4-03479F907BE7}"/>
    <dgm:cxn modelId="{A324F32A-8579-40A3-95B8-34B1F166ABCA}" srcId="{348BE0A5-D95A-4C44-A21A-B9B82C121DBD}" destId="{60725054-B66B-43A8-91A7-BE6C1A04A9CA}" srcOrd="3" destOrd="0" parTransId="{C5C93017-6ED3-447F-91F0-5E9C3AE31E85}" sibTransId="{5DEBECFE-D0BB-4948-A0CC-77F47AFB64BA}"/>
    <dgm:cxn modelId="{1C6A5FFD-E13E-4FD8-837E-BAE13250D864}" srcId="{F2609BB8-C069-4972-ACAB-60C22118002C}" destId="{2CFAEE25-7BED-440E-844C-CE49E0E7530B}" srcOrd="0" destOrd="0" parTransId="{A1B0583C-D03C-43CC-BA22-10BEB9DA889F}" sibTransId="{3E5FF0C6-8AA9-44CF-8CCF-76C5B340F382}"/>
    <dgm:cxn modelId="{3E450E1E-DC62-460B-AF8C-0745D061CAE1}" type="presOf" srcId="{BBCC61D6-F22B-427B-A048-9951335EE9C2}" destId="{9B8C78CF-2FEC-4BCE-A538-8C1023EF69F7}" srcOrd="0" destOrd="1" presId="urn:microsoft.com/office/officeart/2005/8/layout/vList5"/>
    <dgm:cxn modelId="{77A5C11D-8B4C-4D81-A769-3937257EA6E6}" srcId="{F2609BB8-C069-4972-ACAB-60C22118002C}" destId="{80C9D50E-E41E-45C5-B55E-E994096F493E}" srcOrd="2" destOrd="0" parTransId="{954D377D-D63C-4171-A4DB-5A2FE1693AA3}" sibTransId="{934D1EC8-AEC0-4255-8A35-6F29DCFF2D12}"/>
    <dgm:cxn modelId="{50C7F20B-1327-44BE-AE85-BDCBCF89DBAB}" srcId="{FE41E1D3-C8AC-4AC3-8C27-1872B57289E8}" destId="{98CCC603-BE4B-4721-BD1B-616703898481}" srcOrd="2" destOrd="0" parTransId="{91D4FB0A-6C6E-4119-A473-E4F83861A5FF}" sibTransId="{C1CC9A48-A63C-466E-8342-A0468C75026C}"/>
    <dgm:cxn modelId="{AE9DD698-1FB4-4BEA-8470-BD3E36F1AC26}" type="presOf" srcId="{80C9D50E-E41E-45C5-B55E-E994096F493E}" destId="{BCF4B4E0-84F1-4C69-A536-5E58D3AECC5F}" srcOrd="0" destOrd="2" presId="urn:microsoft.com/office/officeart/2005/8/layout/vList5"/>
    <dgm:cxn modelId="{72110EE4-8BA4-4980-9079-9169A16065B6}" type="presOf" srcId="{BBC67CA2-BAF5-431D-8E32-E1C562CBBDC0}" destId="{DFC25388-B8FF-4167-9B0F-DF89E5A395E8}" srcOrd="0" destOrd="2" presId="urn:microsoft.com/office/officeart/2005/8/layout/vList5"/>
    <dgm:cxn modelId="{D5B75FA1-806D-49DF-BB73-68F22C231648}" type="presOf" srcId="{6E0000BC-88CE-4634-9475-989AC1E10C8A}" destId="{BCF4B4E0-84F1-4C69-A536-5E58D3AECC5F}" srcOrd="0" destOrd="1" presId="urn:microsoft.com/office/officeart/2005/8/layout/vList5"/>
    <dgm:cxn modelId="{6343E78F-B633-4237-8A37-6C7E2159E6E1}" type="presOf" srcId="{08866A1F-0AD4-4B79-A229-9FE6AFB0834A}" destId="{DFC25388-B8FF-4167-9B0F-DF89E5A395E8}" srcOrd="0" destOrd="1" presId="urn:microsoft.com/office/officeart/2005/8/layout/vList5"/>
    <dgm:cxn modelId="{0632CBBF-4F91-401D-9402-79AD92A0C3AC}" srcId="{348BE0A5-D95A-4C44-A21A-B9B82C121DBD}" destId="{FE41E1D3-C8AC-4AC3-8C27-1872B57289E8}" srcOrd="1" destOrd="0" parTransId="{70BE02FF-820D-419F-8825-0A95FC0E6CB2}" sibTransId="{2BD9FAED-0D18-4E0C-9F7D-C97DBED03572}"/>
    <dgm:cxn modelId="{39B1BA44-8D15-4D7A-82E2-87DB8F74B2F9}" type="presOf" srcId="{2CFAEE25-7BED-440E-844C-CE49E0E7530B}" destId="{BCF4B4E0-84F1-4C69-A536-5E58D3AECC5F}" srcOrd="0" destOrd="0" presId="urn:microsoft.com/office/officeart/2005/8/layout/vList5"/>
    <dgm:cxn modelId="{B904F853-DEA0-49BB-8144-E3CCD5DF6550}" type="presOf" srcId="{59355667-0AB5-4CE8-BAF9-44AE2FBB7FE0}" destId="{50D62F52-2247-4DCB-B0B5-581CD780ABDF}" srcOrd="0" destOrd="0" presId="urn:microsoft.com/office/officeart/2005/8/layout/vList5"/>
    <dgm:cxn modelId="{B69C950B-9548-47F2-9326-2C9A1C6137CC}" srcId="{FE41E1D3-C8AC-4AC3-8C27-1872B57289E8}" destId="{BBCC61D6-F22B-427B-A048-9951335EE9C2}" srcOrd="1" destOrd="0" parTransId="{3BFE205F-2C85-4144-92AC-F5F6866D199F}" sibTransId="{0612FCA8-49A7-400C-B92E-4CD7AAB282CE}"/>
    <dgm:cxn modelId="{559281D0-C5FC-451B-BB7A-37DFF5B1C0D0}" type="presOf" srcId="{F2609BB8-C069-4972-ACAB-60C22118002C}" destId="{E515D019-B9C2-4A0C-9774-1E19198C9A86}" srcOrd="0" destOrd="0" presId="urn:microsoft.com/office/officeart/2005/8/layout/vList5"/>
    <dgm:cxn modelId="{423FAB2D-3590-40E1-A746-B70764DFFD02}" srcId="{60725054-B66B-43A8-91A7-BE6C1A04A9CA}" destId="{FF72A4EE-852C-4C24-80F3-A86EAD14188D}" srcOrd="2" destOrd="0" parTransId="{42B2E838-FA36-4D7B-930C-055D3A5D4C9C}" sibTransId="{1BFA5D9D-3D63-48A9-8DAD-E61B03663094}"/>
    <dgm:cxn modelId="{9AEF5ED5-BDCF-43D0-856B-530D48B60DEE}" srcId="{348BE0A5-D95A-4C44-A21A-B9B82C121DBD}" destId="{F9798EA1-54A3-4634-B0DA-5B97000305F7}" srcOrd="0" destOrd="0" parTransId="{BBBC81F9-2788-4E52-A7C0-14F311B8F501}" sibTransId="{6C6457BD-217A-479E-AC22-73E05D2D0A7D}"/>
    <dgm:cxn modelId="{3D74405F-94F9-4BFE-A033-3700F41DC41C}" type="presOf" srcId="{F9798EA1-54A3-4634-B0DA-5B97000305F7}" destId="{9522F9EA-ABDC-404F-B8FF-6A7C5EE8477F}" srcOrd="0" destOrd="0" presId="urn:microsoft.com/office/officeart/2005/8/layout/vList5"/>
    <dgm:cxn modelId="{0171E68B-8AE8-463E-863A-476B7C2CAC55}" type="presOf" srcId="{FF72A4EE-852C-4C24-80F3-A86EAD14188D}" destId="{50D62F52-2247-4DCB-B0B5-581CD780ABDF}" srcOrd="0" destOrd="2" presId="urn:microsoft.com/office/officeart/2005/8/layout/vList5"/>
    <dgm:cxn modelId="{EACDF607-FAE5-45EE-ACC2-CD49B55A9D7D}" type="presOf" srcId="{60725054-B66B-43A8-91A7-BE6C1A04A9CA}" destId="{ECEED37C-A92B-424F-851B-51BD10F84827}" srcOrd="0" destOrd="0" presId="urn:microsoft.com/office/officeart/2005/8/layout/vList5"/>
    <dgm:cxn modelId="{304B45C8-533B-45E7-B175-A4C32BC1CDCF}" srcId="{348BE0A5-D95A-4C44-A21A-B9B82C121DBD}" destId="{F2609BB8-C069-4972-ACAB-60C22118002C}" srcOrd="2" destOrd="0" parTransId="{E89DAC46-3722-4FAC-AE3A-4E9F27708277}" sibTransId="{994DCAA8-3FC6-4211-A0C3-8DB6D5E72C1D}"/>
    <dgm:cxn modelId="{33E44EFC-A641-4B2C-9C01-7C7409134A18}" type="presParOf" srcId="{89C7A6BF-5F1C-4A49-BA61-B3369052A42A}" destId="{5793FFB9-8B8C-47FB-8B83-3E061B6D1887}" srcOrd="0" destOrd="0" presId="urn:microsoft.com/office/officeart/2005/8/layout/vList5"/>
    <dgm:cxn modelId="{48E3B3C0-0D71-4B9B-B5E3-2943F221E6F9}" type="presParOf" srcId="{5793FFB9-8B8C-47FB-8B83-3E061B6D1887}" destId="{9522F9EA-ABDC-404F-B8FF-6A7C5EE8477F}" srcOrd="0" destOrd="0" presId="urn:microsoft.com/office/officeart/2005/8/layout/vList5"/>
    <dgm:cxn modelId="{601774E1-85FB-43CC-AEEE-7F95C54D9799}" type="presParOf" srcId="{5793FFB9-8B8C-47FB-8B83-3E061B6D1887}" destId="{DFC25388-B8FF-4167-9B0F-DF89E5A395E8}" srcOrd="1" destOrd="0" presId="urn:microsoft.com/office/officeart/2005/8/layout/vList5"/>
    <dgm:cxn modelId="{CCAA86A7-11D5-410B-BC6B-271BE9BEF662}" type="presParOf" srcId="{89C7A6BF-5F1C-4A49-BA61-B3369052A42A}" destId="{FC9DD65B-DC1F-4ED7-B818-7582515DE544}" srcOrd="1" destOrd="0" presId="urn:microsoft.com/office/officeart/2005/8/layout/vList5"/>
    <dgm:cxn modelId="{F42FCA2A-BAAD-4DDE-9552-FE932FD34148}" type="presParOf" srcId="{89C7A6BF-5F1C-4A49-BA61-B3369052A42A}" destId="{04722EDF-6161-49BF-B887-AAACBCF3B53E}" srcOrd="2" destOrd="0" presId="urn:microsoft.com/office/officeart/2005/8/layout/vList5"/>
    <dgm:cxn modelId="{B295E19A-5CCB-4FAB-B5B4-581824822B34}" type="presParOf" srcId="{04722EDF-6161-49BF-B887-AAACBCF3B53E}" destId="{F21A25DE-B4FE-4ADE-B9C4-62362DACE1E1}" srcOrd="0" destOrd="0" presId="urn:microsoft.com/office/officeart/2005/8/layout/vList5"/>
    <dgm:cxn modelId="{9752EE25-B52C-4910-8BF3-10CA46DD92A7}" type="presParOf" srcId="{04722EDF-6161-49BF-B887-AAACBCF3B53E}" destId="{9B8C78CF-2FEC-4BCE-A538-8C1023EF69F7}" srcOrd="1" destOrd="0" presId="urn:microsoft.com/office/officeart/2005/8/layout/vList5"/>
    <dgm:cxn modelId="{A2604254-BE35-4CDC-8133-7EAC9ED44B38}" type="presParOf" srcId="{89C7A6BF-5F1C-4A49-BA61-B3369052A42A}" destId="{E2B25CD1-A3E2-4FE3-A1A6-94457B14516B}" srcOrd="3" destOrd="0" presId="urn:microsoft.com/office/officeart/2005/8/layout/vList5"/>
    <dgm:cxn modelId="{A592EAFC-EEEE-45C8-87C4-BAD74A3C5EA4}" type="presParOf" srcId="{89C7A6BF-5F1C-4A49-BA61-B3369052A42A}" destId="{3D2E80E8-1912-41F8-8D6C-87166CE3F4E3}" srcOrd="4" destOrd="0" presId="urn:microsoft.com/office/officeart/2005/8/layout/vList5"/>
    <dgm:cxn modelId="{2900997A-D1FF-45E5-8FC1-4C54626C732C}" type="presParOf" srcId="{3D2E80E8-1912-41F8-8D6C-87166CE3F4E3}" destId="{E515D019-B9C2-4A0C-9774-1E19198C9A86}" srcOrd="0" destOrd="0" presId="urn:microsoft.com/office/officeart/2005/8/layout/vList5"/>
    <dgm:cxn modelId="{6F563784-05FF-44EE-8F11-00577C345074}" type="presParOf" srcId="{3D2E80E8-1912-41F8-8D6C-87166CE3F4E3}" destId="{BCF4B4E0-84F1-4C69-A536-5E58D3AECC5F}" srcOrd="1" destOrd="0" presId="urn:microsoft.com/office/officeart/2005/8/layout/vList5"/>
    <dgm:cxn modelId="{1E6EED0F-B257-4917-82D7-D33F6592EDCD}" type="presParOf" srcId="{89C7A6BF-5F1C-4A49-BA61-B3369052A42A}" destId="{EFB89F27-E2E9-44AC-A871-00FEE47C4BDD}" srcOrd="5" destOrd="0" presId="urn:microsoft.com/office/officeart/2005/8/layout/vList5"/>
    <dgm:cxn modelId="{2CCD5B86-DF3E-4023-A339-43E35F95BE75}" type="presParOf" srcId="{89C7A6BF-5F1C-4A49-BA61-B3369052A42A}" destId="{270539F1-451F-433C-B600-8E3B7F2BA084}" srcOrd="6" destOrd="0" presId="urn:microsoft.com/office/officeart/2005/8/layout/vList5"/>
    <dgm:cxn modelId="{29EC8A01-4748-4318-A350-E10E5B458D14}" type="presParOf" srcId="{270539F1-451F-433C-B600-8E3B7F2BA084}" destId="{ECEED37C-A92B-424F-851B-51BD10F84827}" srcOrd="0" destOrd="0" presId="urn:microsoft.com/office/officeart/2005/8/layout/vList5"/>
    <dgm:cxn modelId="{C53FCC70-6EF8-4AB7-A30F-EF108C378867}" type="presParOf" srcId="{270539F1-451F-433C-B600-8E3B7F2BA084}" destId="{50D62F52-2247-4DCB-B0B5-581CD780AB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8BE0A5-D95A-4C44-A21A-B9B82C121DB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F9798EA1-54A3-4634-B0DA-5B97000305F7}">
      <dgm:prSet phldrT="[Texto]" custT="1"/>
      <dgm:spPr>
        <a:solidFill>
          <a:srgbClr val="0F6F36"/>
        </a:solidFill>
      </dgm:spPr>
      <dgm:t>
        <a:bodyPr/>
        <a:lstStyle/>
        <a:p>
          <a:r>
            <a:rPr lang="pt-BR" sz="2800" b="1" dirty="0" smtClean="0"/>
            <a:t>Melhorias metodológicas</a:t>
          </a:r>
          <a:endParaRPr lang="fr-BE" sz="2800" dirty="0"/>
        </a:p>
      </dgm:t>
    </dgm:pt>
    <dgm:pt modelId="{BBBC81F9-2788-4E52-A7C0-14F311B8F501}" type="parTrans" cxnId="{9AEF5ED5-BDCF-43D0-856B-530D48B60DEE}">
      <dgm:prSet/>
      <dgm:spPr/>
      <dgm:t>
        <a:bodyPr/>
        <a:lstStyle/>
        <a:p>
          <a:endParaRPr lang="fr-BE"/>
        </a:p>
      </dgm:t>
    </dgm:pt>
    <dgm:pt modelId="{6C6457BD-217A-479E-AC22-73E05D2D0A7D}" type="sibTrans" cxnId="{9AEF5ED5-BDCF-43D0-856B-530D48B60DEE}">
      <dgm:prSet/>
      <dgm:spPr/>
      <dgm:t>
        <a:bodyPr/>
        <a:lstStyle/>
        <a:p>
          <a:endParaRPr lang="fr-BE"/>
        </a:p>
      </dgm:t>
    </dgm:pt>
    <dgm:pt modelId="{FE41E1D3-C8AC-4AC3-8C27-1872B57289E8}">
      <dgm:prSet phldrT="[Texto]" custT="1"/>
      <dgm:spPr>
        <a:solidFill>
          <a:srgbClr val="0F6F36"/>
        </a:solidFill>
      </dgm:spPr>
      <dgm:t>
        <a:bodyPr/>
        <a:lstStyle/>
        <a:p>
          <a:r>
            <a:rPr lang="fr-BE" sz="2800" b="1" dirty="0" smtClean="0"/>
            <a:t>Finalização do Sistema Informat.</a:t>
          </a:r>
          <a:endParaRPr lang="fr-BE" sz="2800" dirty="0"/>
        </a:p>
      </dgm:t>
    </dgm:pt>
    <dgm:pt modelId="{70BE02FF-820D-419F-8825-0A95FC0E6CB2}" type="parTrans" cxnId="{0632CBBF-4F91-401D-9402-79AD92A0C3AC}">
      <dgm:prSet/>
      <dgm:spPr/>
      <dgm:t>
        <a:bodyPr/>
        <a:lstStyle/>
        <a:p>
          <a:endParaRPr lang="fr-BE"/>
        </a:p>
      </dgm:t>
    </dgm:pt>
    <dgm:pt modelId="{2BD9FAED-0D18-4E0C-9F7D-C97DBED03572}" type="sibTrans" cxnId="{0632CBBF-4F91-401D-9402-79AD92A0C3AC}">
      <dgm:prSet/>
      <dgm:spPr/>
      <dgm:t>
        <a:bodyPr/>
        <a:lstStyle/>
        <a:p>
          <a:endParaRPr lang="fr-BE"/>
        </a:p>
      </dgm:t>
    </dgm:pt>
    <dgm:pt modelId="{13C9ACE6-E458-4F1A-AD50-5301A96071B8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 vert="horz" lIns="61200" rIns="0" bIns="0"/>
        <a:lstStyle/>
        <a:p>
          <a:pPr marL="180975" indent="0"/>
          <a:r>
            <a:rPr lang="pt-BR" sz="1700" b="1" dirty="0" smtClean="0">
              <a:solidFill>
                <a:srgbClr val="063D8A"/>
              </a:solidFill>
            </a:rPr>
            <a:t>Aprimoramento da metodologia do </a:t>
          </a:r>
          <a:r>
            <a:rPr lang="pt-BR" sz="1700" b="1" dirty="0" err="1" smtClean="0">
              <a:solidFill>
                <a:srgbClr val="063D8A"/>
              </a:solidFill>
            </a:rPr>
            <a:t>zarc</a:t>
          </a:r>
          <a:endParaRPr lang="fr-BE" sz="1700" b="1" dirty="0">
            <a:solidFill>
              <a:srgbClr val="063D8A"/>
            </a:solidFill>
          </a:endParaRPr>
        </a:p>
      </dgm:t>
    </dgm:pt>
    <dgm:pt modelId="{A7BCA874-D41F-439B-8A4B-7BC4F7BCC60C}" type="parTrans" cxnId="{0BBA5810-E997-4946-AAFB-5C6883D693DB}">
      <dgm:prSet/>
      <dgm:spPr/>
      <dgm:t>
        <a:bodyPr/>
        <a:lstStyle/>
        <a:p>
          <a:endParaRPr lang="fr-BE"/>
        </a:p>
      </dgm:t>
    </dgm:pt>
    <dgm:pt modelId="{D9156E15-BC80-4742-959C-B1FF557E2346}" type="sibTrans" cxnId="{0BBA5810-E997-4946-AAFB-5C6883D693DB}">
      <dgm:prSet/>
      <dgm:spPr/>
      <dgm:t>
        <a:bodyPr/>
        <a:lstStyle/>
        <a:p>
          <a:endParaRPr lang="fr-BE"/>
        </a:p>
      </dgm:t>
    </dgm:pt>
    <dgm:pt modelId="{F5CD1CD5-A6D0-4327-8876-D87C1A911CDC}">
      <dgm:prSet phldrT="[Texto]" custT="1"/>
      <dgm:spPr>
        <a:solidFill>
          <a:schemeClr val="bg1">
            <a:alpha val="90000"/>
          </a:schemeClr>
        </a:solidFill>
        <a:ln>
          <a:solidFill>
            <a:srgbClr val="063D8A">
              <a:alpha val="90000"/>
            </a:srgbClr>
          </a:solidFill>
        </a:ln>
      </dgm:spPr>
      <dgm:t>
        <a:bodyPr/>
        <a:lstStyle/>
        <a:p>
          <a:pPr marL="0" indent="0"/>
          <a:r>
            <a:rPr lang="pt-BR" sz="1700" b="1" dirty="0" smtClean="0">
              <a:solidFill>
                <a:srgbClr val="063D8A"/>
              </a:solidFill>
            </a:rPr>
            <a:t>Automatização da entrada de informações permitindo melhoria operacional</a:t>
          </a:r>
          <a:endParaRPr lang="fr-BE" sz="1700" b="1" dirty="0">
            <a:solidFill>
              <a:srgbClr val="063D8A"/>
            </a:solidFill>
          </a:endParaRPr>
        </a:p>
      </dgm:t>
    </dgm:pt>
    <dgm:pt modelId="{37EA98EC-BCE5-4C09-AA0F-DA406FC1BAB9}" type="parTrans" cxnId="{114AD322-5CB6-48F2-903D-7AE8A7AE2F54}">
      <dgm:prSet/>
      <dgm:spPr/>
      <dgm:t>
        <a:bodyPr/>
        <a:lstStyle/>
        <a:p>
          <a:endParaRPr lang="pt-BR"/>
        </a:p>
      </dgm:t>
    </dgm:pt>
    <dgm:pt modelId="{30F06282-9030-4367-A3E5-9FFF806C16CB}" type="sibTrans" cxnId="{114AD322-5CB6-48F2-903D-7AE8A7AE2F54}">
      <dgm:prSet/>
      <dgm:spPr/>
      <dgm:t>
        <a:bodyPr/>
        <a:lstStyle/>
        <a:p>
          <a:endParaRPr lang="pt-BR"/>
        </a:p>
      </dgm:t>
    </dgm:pt>
    <dgm:pt modelId="{89C7A6BF-5F1C-4A49-BA61-B3369052A42A}" type="pres">
      <dgm:prSet presAssocID="{348BE0A5-D95A-4C44-A21A-B9B82C121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93FFB9-8B8C-47FB-8B83-3E061B6D1887}" type="pres">
      <dgm:prSet presAssocID="{F9798EA1-54A3-4634-B0DA-5B97000305F7}" presName="linNode" presStyleCnt="0"/>
      <dgm:spPr/>
      <dgm:t>
        <a:bodyPr/>
        <a:lstStyle/>
        <a:p>
          <a:endParaRPr lang="pt-BR"/>
        </a:p>
      </dgm:t>
    </dgm:pt>
    <dgm:pt modelId="{9522F9EA-ABDC-404F-B8FF-6A7C5EE8477F}" type="pres">
      <dgm:prSet presAssocID="{F9798EA1-54A3-4634-B0DA-5B97000305F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FC25388-B8FF-4167-9B0F-DF89E5A395E8}" type="pres">
      <dgm:prSet presAssocID="{F9798EA1-54A3-4634-B0DA-5B97000305F7}" presName="descendantText" presStyleLbl="alignAccFollowNode1" presStyleIdx="0" presStyleCnt="2" custScaleY="118726" custLinFactNeighborX="113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C9DD65B-DC1F-4ED7-B818-7582515DE544}" type="pres">
      <dgm:prSet presAssocID="{6C6457BD-217A-479E-AC22-73E05D2D0A7D}" presName="sp" presStyleCnt="0"/>
      <dgm:spPr/>
      <dgm:t>
        <a:bodyPr/>
        <a:lstStyle/>
        <a:p>
          <a:endParaRPr lang="pt-BR"/>
        </a:p>
      </dgm:t>
    </dgm:pt>
    <dgm:pt modelId="{04722EDF-6161-49BF-B887-AAACBCF3B53E}" type="pres">
      <dgm:prSet presAssocID="{FE41E1D3-C8AC-4AC3-8C27-1872B57289E8}" presName="linNode" presStyleCnt="0"/>
      <dgm:spPr/>
      <dgm:t>
        <a:bodyPr/>
        <a:lstStyle/>
        <a:p>
          <a:endParaRPr lang="pt-BR"/>
        </a:p>
      </dgm:t>
    </dgm:pt>
    <dgm:pt modelId="{F21A25DE-B4FE-4ADE-B9C4-62362DACE1E1}" type="pres">
      <dgm:prSet presAssocID="{FE41E1D3-C8AC-4AC3-8C27-1872B57289E8}" presName="parentText" presStyleLbl="node1" presStyleIdx="1" presStyleCnt="2" custLinFactNeighborX="-6404" custLinFactNeighborY="828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B8C78CF-2FEC-4BCE-A538-8C1023EF69F7}" type="pres">
      <dgm:prSet presAssocID="{FE41E1D3-C8AC-4AC3-8C27-1872B57289E8}" presName="descendantText" presStyleLbl="alignAccFollowNode1" presStyleIdx="1" presStyleCnt="2" custScaleY="123661" custLinFactNeighborX="1131" custLinFactNeighborY="136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3357F1E-F7C4-4ED2-B310-7962EF377E99}" type="presOf" srcId="{F9798EA1-54A3-4634-B0DA-5B97000305F7}" destId="{9522F9EA-ABDC-404F-B8FF-6A7C5EE8477F}" srcOrd="0" destOrd="0" presId="urn:microsoft.com/office/officeart/2005/8/layout/vList5"/>
    <dgm:cxn modelId="{CEC1E594-FA68-4400-BBAA-4B4AA06E1219}" type="presOf" srcId="{FE41E1D3-C8AC-4AC3-8C27-1872B57289E8}" destId="{F21A25DE-B4FE-4ADE-B9C4-62362DACE1E1}" srcOrd="0" destOrd="0" presId="urn:microsoft.com/office/officeart/2005/8/layout/vList5"/>
    <dgm:cxn modelId="{9158A703-3E88-42C7-92BA-0D9516B5C759}" type="presOf" srcId="{13C9ACE6-E458-4F1A-AD50-5301A96071B8}" destId="{DFC25388-B8FF-4167-9B0F-DF89E5A395E8}" srcOrd="0" destOrd="0" presId="urn:microsoft.com/office/officeart/2005/8/layout/vList5"/>
    <dgm:cxn modelId="{114AD322-5CB6-48F2-903D-7AE8A7AE2F54}" srcId="{FE41E1D3-C8AC-4AC3-8C27-1872B57289E8}" destId="{F5CD1CD5-A6D0-4327-8876-D87C1A911CDC}" srcOrd="0" destOrd="0" parTransId="{37EA98EC-BCE5-4C09-AA0F-DA406FC1BAB9}" sibTransId="{30F06282-9030-4367-A3E5-9FFF806C16CB}"/>
    <dgm:cxn modelId="{0BBA5810-E997-4946-AAFB-5C6883D693DB}" srcId="{F9798EA1-54A3-4634-B0DA-5B97000305F7}" destId="{13C9ACE6-E458-4F1A-AD50-5301A96071B8}" srcOrd="0" destOrd="0" parTransId="{A7BCA874-D41F-439B-8A4B-7BC4F7BCC60C}" sibTransId="{D9156E15-BC80-4742-959C-B1FF557E2346}"/>
    <dgm:cxn modelId="{9AEF5ED5-BDCF-43D0-856B-530D48B60DEE}" srcId="{348BE0A5-D95A-4C44-A21A-B9B82C121DBD}" destId="{F9798EA1-54A3-4634-B0DA-5B97000305F7}" srcOrd="0" destOrd="0" parTransId="{BBBC81F9-2788-4E52-A7C0-14F311B8F501}" sibTransId="{6C6457BD-217A-479E-AC22-73E05D2D0A7D}"/>
    <dgm:cxn modelId="{DC3D61B3-9775-41BA-BBC4-A327B9387E80}" type="presOf" srcId="{348BE0A5-D95A-4C44-A21A-B9B82C121DBD}" destId="{89C7A6BF-5F1C-4A49-BA61-B3369052A42A}" srcOrd="0" destOrd="0" presId="urn:microsoft.com/office/officeart/2005/8/layout/vList5"/>
    <dgm:cxn modelId="{0632CBBF-4F91-401D-9402-79AD92A0C3AC}" srcId="{348BE0A5-D95A-4C44-A21A-B9B82C121DBD}" destId="{FE41E1D3-C8AC-4AC3-8C27-1872B57289E8}" srcOrd="1" destOrd="0" parTransId="{70BE02FF-820D-419F-8825-0A95FC0E6CB2}" sibTransId="{2BD9FAED-0D18-4E0C-9F7D-C97DBED03572}"/>
    <dgm:cxn modelId="{251EC013-B910-4598-A220-214C2BBB6D94}" type="presOf" srcId="{F5CD1CD5-A6D0-4327-8876-D87C1A911CDC}" destId="{9B8C78CF-2FEC-4BCE-A538-8C1023EF69F7}" srcOrd="0" destOrd="0" presId="urn:microsoft.com/office/officeart/2005/8/layout/vList5"/>
    <dgm:cxn modelId="{4886FE2A-CFBD-4156-A5E4-5FFCF14BDFBE}" type="presParOf" srcId="{89C7A6BF-5F1C-4A49-BA61-B3369052A42A}" destId="{5793FFB9-8B8C-47FB-8B83-3E061B6D1887}" srcOrd="0" destOrd="0" presId="urn:microsoft.com/office/officeart/2005/8/layout/vList5"/>
    <dgm:cxn modelId="{8329AB36-F65C-4CF8-812D-D181B4AD4260}" type="presParOf" srcId="{5793FFB9-8B8C-47FB-8B83-3E061B6D1887}" destId="{9522F9EA-ABDC-404F-B8FF-6A7C5EE8477F}" srcOrd="0" destOrd="0" presId="urn:microsoft.com/office/officeart/2005/8/layout/vList5"/>
    <dgm:cxn modelId="{7E8793FD-3092-4259-BFC7-A5224CF5B982}" type="presParOf" srcId="{5793FFB9-8B8C-47FB-8B83-3E061B6D1887}" destId="{DFC25388-B8FF-4167-9B0F-DF89E5A395E8}" srcOrd="1" destOrd="0" presId="urn:microsoft.com/office/officeart/2005/8/layout/vList5"/>
    <dgm:cxn modelId="{E9B20D8D-8A94-4306-9D49-37FA329742A6}" type="presParOf" srcId="{89C7A6BF-5F1C-4A49-BA61-B3369052A42A}" destId="{FC9DD65B-DC1F-4ED7-B818-7582515DE544}" srcOrd="1" destOrd="0" presId="urn:microsoft.com/office/officeart/2005/8/layout/vList5"/>
    <dgm:cxn modelId="{E3084D33-5B07-4618-BE97-F9AE87D8A51D}" type="presParOf" srcId="{89C7A6BF-5F1C-4A49-BA61-B3369052A42A}" destId="{04722EDF-6161-49BF-B887-AAACBCF3B53E}" srcOrd="2" destOrd="0" presId="urn:microsoft.com/office/officeart/2005/8/layout/vList5"/>
    <dgm:cxn modelId="{31273E2B-5098-4DCC-8947-6F36DAC6CB2E}" type="presParOf" srcId="{04722EDF-6161-49BF-B887-AAACBCF3B53E}" destId="{F21A25DE-B4FE-4ADE-B9C4-62362DACE1E1}" srcOrd="0" destOrd="0" presId="urn:microsoft.com/office/officeart/2005/8/layout/vList5"/>
    <dgm:cxn modelId="{1816E5AC-ABF8-40A3-9B99-18600D066D16}" type="presParOf" srcId="{04722EDF-6161-49BF-B887-AAACBCF3B53E}" destId="{9B8C78CF-2FEC-4BCE-A538-8C1023EF69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4" y="0"/>
            <a:ext cx="2972547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pPr>
              <a:defRPr/>
            </a:pPr>
            <a:fld id="{43F3489D-330F-4599-BA96-1AEFA8029304}" type="datetimeFigureOut">
              <a:rPr lang="pt-BR"/>
              <a:pPr>
                <a:defRPr/>
              </a:pPr>
              <a:t>02/06/2016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72547" cy="49688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4" y="9429750"/>
            <a:ext cx="2972547" cy="49688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pPr>
              <a:defRPr/>
            </a:pPr>
            <a:fld id="{C4DD76E1-8355-4527-A061-49C9E41456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52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72547" cy="4984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4" y="4"/>
            <a:ext cx="2972547" cy="4984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pPr>
              <a:defRPr/>
            </a:pPr>
            <a:fld id="{81907B7C-E451-484A-88F5-B7AB081B7047}" type="datetimeFigureOut">
              <a:rPr lang="pt-BR"/>
              <a:pPr>
                <a:defRPr/>
              </a:pPr>
              <a:t>02/06/2016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2" y="4776791"/>
            <a:ext cx="5487041" cy="3908425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166"/>
            <a:ext cx="2972547" cy="4984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4" y="9428166"/>
            <a:ext cx="2972547" cy="4984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pPr>
              <a:defRPr/>
            </a:pPr>
            <a:fld id="{CCFD039A-B9FA-4CF0-8457-E1B4F642D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9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2015: Orçamento: 577 + 390 = 967. Pagos</a:t>
            </a:r>
            <a:r>
              <a:rPr lang="pt-BR" baseline="0" dirty="0" smtClean="0"/>
              <a:t> 560. Falta 407.</a:t>
            </a:r>
          </a:p>
          <a:p>
            <a:r>
              <a:rPr lang="pt-BR" baseline="0" dirty="0" smtClean="0"/>
              <a:t>2016: de 407 devedor foram pagos 190 . Faltam ainda 217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D039A-B9FA-4CF0-8457-E1B4F642D66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4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D039A-B9FA-4CF0-8457-E1B4F642D66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84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372350" cy="2387600"/>
          </a:xfrm>
        </p:spPr>
        <p:txBody>
          <a:bodyPr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7372350" cy="1029721"/>
          </a:xfrm>
        </p:spPr>
        <p:txBody>
          <a:bodyPr anchor="ctr"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Fedra Sans Std Normal" panose="020B05040400000200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7162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ACAD-B1E1-4917-9BB0-5DE595C39B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5960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CEAF-3685-4CF3-9396-BF0D37CAC1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8395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FFF8-3C80-4103-823D-3D775056B1F2}" type="datetimeFigureOut">
              <a:rPr lang="pt-BR"/>
              <a:pPr>
                <a:defRPr/>
              </a:pPr>
              <a:t>02/06/2016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FA85-803D-4E19-97C9-845D4F76CB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713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4" name="Picture 2" descr="Untitled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8" y="0"/>
            <a:ext cx="9201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338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729E-061E-4B63-B5E4-D8A5D1BD61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988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125539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0F7338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0052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3B83-6F8A-4026-BF16-56A0F1EA35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3469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7338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0911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0911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F919-E304-4DAF-B9E8-D76E721F9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2408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441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441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00D6-9609-44FA-A25E-74D9B1449F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8553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287-3F62-4ADB-B313-9F24353CE1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2389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6848-8872-4060-A49D-02261A27C2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58221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4231-305B-4F15-A5D7-7B7EF6F9DF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6861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A786-6629-4142-8327-D8F43C160F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150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 smtClean="0"/>
              <a:t>Clique para editar 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Frutiger LT Std 55 Roman" panose="020B0602020204020204" pitchFamily="34" charset="0"/>
              </a:defRPr>
            </a:lvl1pPr>
          </a:lstStyle>
          <a:p>
            <a:pPr>
              <a:defRPr/>
            </a:pPr>
            <a:fld id="{E3D5FF87-9C30-474C-929D-109ED94DBE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80" r:id="rId12"/>
    <p:sldLayoutId id="2147483881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altLang="pt-BR" sz="3300" kern="1200" dirty="0" smtClean="0">
          <a:solidFill>
            <a:srgbClr val="0F7338"/>
          </a:solidFill>
          <a:latin typeface="Fedra Sans Std Normal" panose="020B05040400000200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indicadores.agricultura.gov.br/sisser/index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presentação mapa nov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1048668"/>
            <a:ext cx="871296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</a:t>
            </a:r>
            <a:r>
              <a:rPr lang="pt-BR" altLang="en-US" sz="3600" b="1" dirty="0" smtClean="0">
                <a:solidFill>
                  <a:srgbClr val="E0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rograma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</a:t>
            </a:r>
            <a:r>
              <a:rPr lang="pt-BR" altLang="en-US" sz="3600" b="1" dirty="0" smtClean="0">
                <a:solidFill>
                  <a:srgbClr val="E0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ubvenção ao Prêmio do Seguro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</a:t>
            </a:r>
            <a:r>
              <a:rPr lang="pt-BR" altLang="en-US" sz="3600" b="1" dirty="0" smtClean="0">
                <a:solidFill>
                  <a:srgbClr val="E0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ural</a:t>
            </a:r>
            <a:endParaRPr lang="pt-BR" altLang="en-US" sz="4800" b="1" dirty="0">
              <a:solidFill>
                <a:srgbClr val="E0E2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 bwMode="auto">
          <a:xfrm>
            <a:off x="1027600" y="1097164"/>
            <a:ext cx="7792872" cy="11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3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9pPr>
          </a:lstStyle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Painel de informações do </a:t>
            </a:r>
            <a:r>
              <a:rPr lang="pt-BR" sz="2000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seguro com </a:t>
            </a:r>
            <a:r>
              <a:rPr lang="pt-BR" sz="2000" b="1" kern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pt-BR" altLang="pt-BR" sz="2000" b="1" kern="0" dirty="0" smtClean="0">
                <a:solidFill>
                  <a:srgbClr val="FF0000"/>
                </a:solidFill>
                <a:latin typeface="Arial"/>
                <a:cs typeface="Arial"/>
              </a:rPr>
              <a:t>ados estatísticos </a:t>
            </a:r>
            <a:r>
              <a:rPr lang="pt-BR" altLang="pt-BR" sz="2000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 execução do PSR de </a:t>
            </a:r>
            <a:r>
              <a:rPr lang="pt-BR" altLang="pt-BR" sz="2000" b="1" kern="0" dirty="0" smtClean="0">
                <a:solidFill>
                  <a:srgbClr val="FF0000"/>
                </a:solidFill>
                <a:latin typeface="Arial"/>
                <a:cs typeface="Arial"/>
              </a:rPr>
              <a:t>2006 a 2015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6350"/>
            <a:ext cx="3288642" cy="1046386"/>
          </a:xfrm>
          <a:prstGeom prst="rect">
            <a:avLst/>
          </a:prstGeom>
        </p:spPr>
      </p:pic>
      <p:sp>
        <p:nvSpPr>
          <p:cNvPr id="3" name="Botão de ação: Avançar ou Próximo 2">
            <a:hlinkClick r:id="rId4" highlightClick="1"/>
          </p:cNvPr>
          <p:cNvSpPr/>
          <p:nvPr/>
        </p:nvSpPr>
        <p:spPr>
          <a:xfrm>
            <a:off x="467544" y="6309320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635374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Acesso ao </a:t>
            </a:r>
            <a:r>
              <a:rPr lang="pt-BR" dirty="0" smtClean="0"/>
              <a:t>Sistema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1125" t="24003" r="47119" b="19991"/>
          <a:stretch/>
        </p:blipFill>
        <p:spPr>
          <a:xfrm>
            <a:off x="1331640" y="1988840"/>
            <a:ext cx="6336704" cy="38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6350"/>
            <a:ext cx="3288642" cy="10463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24312" r="48504" b="3679"/>
          <a:stretch/>
        </p:blipFill>
        <p:spPr>
          <a:xfrm>
            <a:off x="-12231" y="2276872"/>
            <a:ext cx="4485858" cy="35283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t="23571" r="48244" b="4920"/>
          <a:stretch/>
        </p:blipFill>
        <p:spPr>
          <a:xfrm>
            <a:off x="4211960" y="44624"/>
            <a:ext cx="481799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512" y="304800"/>
            <a:ext cx="87849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ZONEMANETO AGRÍCOLA DE RISCO CLIMÁTICO</a:t>
            </a:r>
          </a:p>
          <a:p>
            <a:pPr algn="ctr"/>
            <a:r>
              <a:rPr lang="pt-BR" altLang="pt-BR" sz="24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Novos Zoneamentos Publicados </a:t>
            </a:r>
            <a:endParaRPr lang="pt-BR" altLang="pt-BR" sz="24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5849"/>
              </p:ext>
            </p:extLst>
          </p:nvPr>
        </p:nvGraphicFramePr>
        <p:xfrm>
          <a:off x="1787860" y="2204864"/>
          <a:ext cx="5568279" cy="30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093"/>
                <a:gridCol w="1856093"/>
                <a:gridCol w="1856093"/>
              </a:tblGrid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1" dirty="0" smtClean="0"/>
                        <a:t>Estado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1" dirty="0" smtClean="0"/>
                        <a:t>Culturas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1" dirty="0" smtClean="0"/>
                        <a:t>Safra agrícola</a:t>
                      </a:r>
                      <a:endParaRPr lang="pt-BR" sz="2000" b="1" dirty="0"/>
                    </a:p>
                  </a:txBody>
                  <a:tcPr/>
                </a:tc>
              </a:tr>
              <a:tr h="530688"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Roraima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Soja e Milho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2015/2016</a:t>
                      </a:r>
                      <a:endParaRPr lang="pt-BR" sz="2000" b="0" dirty="0"/>
                    </a:p>
                  </a:txBody>
                  <a:tcPr anchor="ctr"/>
                </a:tc>
              </a:tr>
              <a:tr h="530688"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Pará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/>
                        <a:t>Soja e Milho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/>
                        <a:t>2015/2016</a:t>
                      </a:r>
                    </a:p>
                  </a:txBody>
                  <a:tcPr anchor="ctr"/>
                </a:tc>
              </a:tr>
              <a:tr h="530688"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Sergipe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Soja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/>
                        <a:t>2015/2016</a:t>
                      </a:r>
                    </a:p>
                  </a:txBody>
                  <a:tcPr anchor="ctr"/>
                </a:tc>
              </a:tr>
              <a:tr h="530688"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Alagoas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Soja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/>
                        <a:t>2015/2016</a:t>
                      </a:r>
                    </a:p>
                  </a:txBody>
                  <a:tcPr anchor="ctr"/>
                </a:tc>
              </a:tr>
              <a:tr h="530688"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Bahia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2000" b="0" dirty="0" smtClean="0"/>
                        <a:t>Soja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/>
                        <a:t>2015/2016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341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78037051"/>
              </p:ext>
            </p:extLst>
          </p:nvPr>
        </p:nvGraphicFramePr>
        <p:xfrm>
          <a:off x="89756" y="1340768"/>
          <a:ext cx="8964488" cy="431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9512" y="304800"/>
            <a:ext cx="8784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ZONEMANETO AGRÍCOLA DE RISCO CLIMÁTICO</a:t>
            </a:r>
          </a:p>
        </p:txBody>
      </p:sp>
    </p:spTree>
    <p:extLst>
      <p:ext uri="{BB962C8B-B14F-4D97-AF65-F5344CB8AC3E}">
        <p14:creationId xmlns:p14="http://schemas.microsoft.com/office/powerpoint/2010/main" val="789179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presentação mapa novo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stomShape 2"/>
          <p:cNvSpPr>
            <a:spLocks noChangeArrowheads="1"/>
          </p:cNvSpPr>
          <p:nvPr/>
        </p:nvSpPr>
        <p:spPr bwMode="auto">
          <a:xfrm>
            <a:off x="935038" y="908050"/>
            <a:ext cx="6985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 eaLnBrk="1" hangingPunct="1"/>
            <a:endParaRPr lang="pt-BR" altLang="pt-BR" sz="4000" b="1" i="1" dirty="0">
              <a:solidFill>
                <a:srgbClr val="003300"/>
              </a:solidFill>
              <a:ea typeface="MS PGothic" panose="020B0600070205080204" pitchFamily="34" charset="-128"/>
            </a:endParaRPr>
          </a:p>
          <a:p>
            <a:pPr algn="ctr" eaLnBrk="1" hangingPunct="1"/>
            <a:r>
              <a:rPr lang="pt-BR" altLang="pt-BR" sz="4000" b="1" i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Obrigado!</a:t>
            </a:r>
            <a:endParaRPr lang="pt-BR" altLang="pt-BR" sz="4000" b="1" i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algn="ctr" eaLnBrk="1" hangingPunct="1"/>
            <a:endParaRPr lang="pt-BR" altLang="pt-BR" sz="4000" b="1" i="1" dirty="0">
              <a:solidFill>
                <a:srgbClr val="003300"/>
              </a:solidFill>
              <a:ea typeface="MS PGothic" panose="020B0600070205080204" pitchFamily="34" charset="-128"/>
            </a:endParaRPr>
          </a:p>
          <a:p>
            <a:pPr algn="ctr" eaLnBrk="1" hangingPunct="1"/>
            <a:endParaRPr lang="pt-BR" altLang="pt-BR" sz="4000" b="1" i="1" dirty="0">
              <a:solidFill>
                <a:srgbClr val="003300"/>
              </a:solidFill>
              <a:ea typeface="MS PGothic" panose="020B0600070205080204" pitchFamily="34" charset="-128"/>
            </a:endParaRPr>
          </a:p>
          <a:p>
            <a:pPr algn="ctr" eaLnBrk="1" hangingPunct="1"/>
            <a:endParaRPr lang="pt-BR" altLang="pt-BR" sz="4000" b="1" i="1" dirty="0">
              <a:solidFill>
                <a:srgbClr val="0033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984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533400" y="116632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just"/>
            <a:r>
              <a:rPr lang="pt-BR" altLang="pt-BR" sz="2800" b="1" dirty="0" smtClean="0">
                <a:solidFill>
                  <a:srgbClr val="0F7338"/>
                </a:solidFill>
                <a:latin typeface="Verdana" panose="020B0604030504040204" pitchFamily="34" charset="0"/>
              </a:rPr>
              <a:t>Evolução do </a:t>
            </a:r>
            <a:r>
              <a:rPr lang="pt-BR" altLang="pt-BR" sz="2800" b="1" dirty="0">
                <a:solidFill>
                  <a:srgbClr val="0F7338"/>
                </a:solidFill>
                <a:latin typeface="Verdana" panose="020B0604030504040204" pitchFamily="34" charset="0"/>
              </a:rPr>
              <a:t>Seguro Rural (</a:t>
            </a:r>
            <a:r>
              <a:rPr lang="pt-BR" altLang="pt-BR" sz="2800" b="1" dirty="0" smtClean="0">
                <a:solidFill>
                  <a:srgbClr val="0F7338"/>
                </a:solidFill>
                <a:latin typeface="Verdana" panose="020B0604030504040204" pitchFamily="34" charset="0"/>
              </a:rPr>
              <a:t>PSR</a:t>
            </a:r>
            <a:r>
              <a:rPr lang="pt-BR" altLang="pt-BR" sz="2800" b="1" dirty="0">
                <a:solidFill>
                  <a:srgbClr val="0F7338"/>
                </a:solidFill>
                <a:latin typeface="Verdana" panose="020B0604030504040204" pitchFamily="34" charset="0"/>
              </a:rPr>
              <a:t>)</a:t>
            </a:r>
          </a:p>
        </p:txBody>
      </p:sp>
      <p:pic>
        <p:nvPicPr>
          <p:cNvPr id="14342" name="Picture 8" descr="Untitled-6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72" y="263615"/>
            <a:ext cx="5048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17"/>
          <p:cNvGraphicFramePr>
            <a:graphicFrameLocks/>
          </p:cNvGraphicFramePr>
          <p:nvPr>
            <p:extLst/>
          </p:nvPr>
        </p:nvGraphicFramePr>
        <p:xfrm>
          <a:off x="179513" y="836712"/>
          <a:ext cx="8784976" cy="4623477"/>
        </p:xfrm>
        <a:graphic>
          <a:graphicData uri="http://schemas.openxmlformats.org/drawingml/2006/table">
            <a:tbl>
              <a:tblPr/>
              <a:tblGrid>
                <a:gridCol w="1140035"/>
                <a:gridCol w="1222311"/>
                <a:gridCol w="1033527"/>
                <a:gridCol w="1181173"/>
                <a:gridCol w="1402643"/>
                <a:gridCol w="1329947"/>
                <a:gridCol w="1475340"/>
              </a:tblGrid>
              <a:tr h="487642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Evolução do Seguro Rural Subvencionado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PSR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Número de Beneficiários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(unidade)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Número de Apólices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(unidade)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Área Segurada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(milhões ha)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Importância</a:t>
                      </a:r>
                      <a:b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Segurada</a:t>
                      </a:r>
                      <a:b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(R$ milhões)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Prêmio</a:t>
                      </a:r>
                      <a:b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milhões)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Subvenção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(R$ milhões)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</a:tr>
              <a:tr h="31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2006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16.460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21.779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1,56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2.689,00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     71,21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  31,10 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2007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23.350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31.637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2,28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2.706,00 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   127,77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  61,00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2008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43.431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60.120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4,76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7.209,00 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   321,77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157,50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49.785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72.737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6,67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9.684,24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    357,52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259,61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38.047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52.880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4,79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6.541,63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    255,83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198,28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39.946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57.885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7.339,47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    466,39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253,45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43.453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63.328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5,24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8.782,21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    571,38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318,17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65.497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101.850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16.843,68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 1.001,35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557,85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73.537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118.204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9,96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</a:t>
                      </a: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18.598,70 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  </a:t>
                      </a: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1.236,70 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</a:t>
                      </a: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693,52 </a:t>
                      </a:r>
                      <a:endParaRPr kumimoji="0" lang="pt-B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2015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 27.763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 40.512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  5.472,37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      471,77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R$    </a:t>
                      </a: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282,28 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Últimos 5 anos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250.196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381.779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33,26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  57.036,43</a:t>
                      </a:r>
                    </a:p>
                  </a:txBody>
                  <a:tcPr marL="9524" marR="9524" marT="952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R$ 3.747,59</a:t>
                      </a:r>
                    </a:p>
                  </a:txBody>
                  <a:tcPr marL="9524" marR="9524" marT="952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R$ 2.105,27 </a:t>
                      </a:r>
                    </a:p>
                  </a:txBody>
                  <a:tcPr marL="9524" marR="9524" marT="952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00"/>
                    </a:solidFill>
                  </a:tcPr>
                </a:tc>
              </a:tr>
            </a:tbl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648544"/>
            <a:ext cx="630078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992" y="44624"/>
            <a:ext cx="9008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2200" b="1" u="sng" dirty="0" smtClean="0">
                <a:solidFill>
                  <a:srgbClr val="00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Seguro Rural : Situação encontrada no início de 2015</a:t>
            </a:r>
            <a:endParaRPr lang="pt-BR" altLang="pt-BR" sz="2200" b="1" u="sng" dirty="0">
              <a:solidFill>
                <a:srgbClr val="00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61107460"/>
              </p:ext>
            </p:extLst>
          </p:nvPr>
        </p:nvGraphicFramePr>
        <p:xfrm>
          <a:off x="179512" y="1196752"/>
          <a:ext cx="6096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56177" y="764704"/>
            <a:ext cx="2880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 smtClean="0"/>
              <a:t>Saldo de R$ 390 milhões sem pagamento referente à 2014 (financeiro)</a:t>
            </a:r>
          </a:p>
          <a:p>
            <a:pPr marL="285750" indent="-285750" algn="just">
              <a:buFontTx/>
              <a:buChar char="-"/>
            </a:pPr>
            <a:endParaRPr lang="pt-BR" sz="1600" dirty="0" smtClean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Lei nº 13.149: R$ 295,1 milhões</a:t>
            </a:r>
          </a:p>
          <a:p>
            <a:pPr marL="269875" algn="just"/>
            <a:r>
              <a:rPr lang="pt-BR" sz="1200" dirty="0" smtClean="0"/>
              <a:t>Autorização excepcional para uso do orçamento de 2015 para operações referentes à 2014</a:t>
            </a:r>
          </a:p>
          <a:p>
            <a:pPr marL="269875"/>
            <a:endParaRPr lang="pt-BR" sz="1200" dirty="0"/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LOA aprovada: R$ 668,08 milhões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58710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992" y="44624"/>
            <a:ext cx="9008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2200" b="1" u="sng" dirty="0" smtClean="0">
                <a:solidFill>
                  <a:srgbClr val="00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Seguro Rural : Situação ao final de 2015</a:t>
            </a:r>
            <a:endParaRPr lang="pt-BR" altLang="pt-BR" sz="2200" b="1" u="sng" dirty="0">
              <a:solidFill>
                <a:srgbClr val="00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179512" y="908720"/>
          <a:ext cx="6096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156177" y="764704"/>
            <a:ext cx="28803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 smtClean="0"/>
              <a:t>Pagamento total efetivado em 2015: R$ 560 milhões </a:t>
            </a:r>
          </a:p>
          <a:p>
            <a:pPr marL="269875" algn="just"/>
            <a:r>
              <a:rPr lang="pt-BR" sz="1200" dirty="0" smtClean="0"/>
              <a:t>R$ 390 milhões RAP 2014 + R$ 170 milhões Operações 2015</a:t>
            </a:r>
            <a:endParaRPr lang="pt-BR" sz="1600" dirty="0" smtClean="0"/>
          </a:p>
          <a:p>
            <a:pPr marL="285750" indent="-285750" algn="just">
              <a:buFontTx/>
              <a:buChar char="-"/>
            </a:pPr>
            <a:endParaRPr lang="pt-BR" sz="1600" dirty="0" smtClean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Uso do orçamento em 2015: R$ 577 milhões </a:t>
            </a:r>
          </a:p>
          <a:p>
            <a:pPr marL="269875"/>
            <a:r>
              <a:rPr lang="pt-BR" sz="1200" dirty="0" smtClean="0"/>
              <a:t>R</a:t>
            </a:r>
            <a:r>
              <a:rPr lang="pt-BR" sz="1200" dirty="0"/>
              <a:t>$ </a:t>
            </a:r>
            <a:r>
              <a:rPr lang="pt-BR" sz="1200" dirty="0" smtClean="0"/>
              <a:t>295 milhões p/ operações de 2014 + </a:t>
            </a:r>
            <a:r>
              <a:rPr lang="pt-BR" sz="1200" dirty="0"/>
              <a:t> </a:t>
            </a:r>
            <a:r>
              <a:rPr lang="pt-BR" sz="1200" dirty="0" smtClean="0"/>
              <a:t>R$ 282 p/ novas operações de 2015</a:t>
            </a:r>
          </a:p>
          <a:p>
            <a:endParaRPr lang="pt-BR" sz="1200" dirty="0"/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Corte Orçamentário: R$ 91 milhões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699792" y="764704"/>
            <a:ext cx="0" cy="316835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64448" y="764704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Financeiro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84316" y="739443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do Orçamento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3068960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2014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(RAP)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824" y="3068960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2014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43608" y="2060848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2015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69718" y="2060848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2015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5576" y="4005064"/>
            <a:ext cx="1619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Total: R$ 560 mi 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024688" y="4005064"/>
            <a:ext cx="1619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Total: R$ 577 mi 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2443" y="619527"/>
            <a:ext cx="2558219" cy="388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156177" y="721312"/>
            <a:ext cx="2957544" cy="97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596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992" y="44624"/>
            <a:ext cx="9008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2200" b="1" u="sng" dirty="0" smtClean="0">
                <a:solidFill>
                  <a:srgbClr val="00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Seguro Rural : Situação ao final de 2015</a:t>
            </a:r>
            <a:endParaRPr lang="pt-BR" altLang="pt-BR" sz="2200" b="1" u="sng" dirty="0">
              <a:solidFill>
                <a:srgbClr val="00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179512" y="908720"/>
          <a:ext cx="6096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156177" y="764704"/>
            <a:ext cx="28803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 smtClean="0"/>
              <a:t>Pagamento total efetivado em 2015: R$ 560 milhões </a:t>
            </a:r>
          </a:p>
          <a:p>
            <a:pPr marL="269875" algn="just"/>
            <a:r>
              <a:rPr lang="pt-BR" sz="1200" dirty="0" smtClean="0"/>
              <a:t>R$ 390 milhões RAP 2014 + R$ 170 milhões Operações 2015</a:t>
            </a:r>
            <a:endParaRPr lang="pt-BR" sz="1600" dirty="0" smtClean="0"/>
          </a:p>
          <a:p>
            <a:pPr marL="285750" indent="-285750" algn="just">
              <a:buFontTx/>
              <a:buChar char="-"/>
            </a:pPr>
            <a:endParaRPr lang="pt-BR" sz="1600" dirty="0" smtClean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Uso do orçamento em 2015: R$ 577,4 milhões </a:t>
            </a:r>
          </a:p>
          <a:p>
            <a:pPr marL="269875"/>
            <a:r>
              <a:rPr lang="pt-BR" sz="1200" dirty="0" smtClean="0"/>
              <a:t>R</a:t>
            </a:r>
            <a:r>
              <a:rPr lang="pt-BR" sz="1200" dirty="0"/>
              <a:t>$ </a:t>
            </a:r>
            <a:r>
              <a:rPr lang="pt-BR" sz="1200" dirty="0" smtClean="0"/>
              <a:t>295 milhões p/ operações de 2014 + </a:t>
            </a:r>
            <a:r>
              <a:rPr lang="pt-BR" sz="1200" dirty="0"/>
              <a:t> </a:t>
            </a:r>
            <a:r>
              <a:rPr lang="pt-BR" sz="1200" dirty="0" smtClean="0"/>
              <a:t>R$ 282 p/ novas operações de 2015</a:t>
            </a:r>
          </a:p>
          <a:p>
            <a:endParaRPr lang="pt-BR" sz="1200" dirty="0"/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Corte Orçamentário: R$ 91 milhões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699792" y="764704"/>
            <a:ext cx="0" cy="316835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64448" y="764704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Financeiro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84316" y="739443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do Orçamento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3068960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2014</a:t>
            </a:r>
          </a:p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(RAP)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824" y="3068960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2014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43608" y="2060848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2015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69718" y="2060848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2015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5576" y="4149080"/>
            <a:ext cx="1619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Total: R$ 560 mi</a:t>
            </a:r>
          </a:p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RAP (2015) R$ 407 mi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024688" y="4005064"/>
            <a:ext cx="1619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Total: R$ 577 mi 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024688" y="4301480"/>
            <a:ext cx="1619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FF0000"/>
                </a:solidFill>
              </a:rPr>
              <a:t>+ R$ 390 mi = R$ 967 mi</a:t>
            </a:r>
            <a:endParaRPr lang="pt-B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8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992" y="44624"/>
            <a:ext cx="9008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2200" b="1" u="sng" dirty="0" smtClean="0">
                <a:solidFill>
                  <a:srgbClr val="00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Seguro Rural : Situação no início de 2016</a:t>
            </a:r>
            <a:endParaRPr lang="pt-BR" altLang="pt-BR" sz="2200" b="1" u="sng" dirty="0">
              <a:solidFill>
                <a:srgbClr val="00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64075397"/>
              </p:ext>
            </p:extLst>
          </p:nvPr>
        </p:nvGraphicFramePr>
        <p:xfrm>
          <a:off x="179512" y="908720"/>
          <a:ext cx="6096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56177" y="764704"/>
            <a:ext cx="28803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 smtClean="0"/>
              <a:t>Pagos R$ 190 mi mas ainda faltam R$ 217 milhões referentes à 2015</a:t>
            </a:r>
          </a:p>
          <a:p>
            <a:pPr marL="285750" indent="-285750" algn="just">
              <a:buFontTx/>
              <a:buChar char="-"/>
            </a:pPr>
            <a:endParaRPr lang="pt-BR" sz="1600" dirty="0" smtClean="0"/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LOA aprovada: R$ 400 milhões </a:t>
            </a:r>
          </a:p>
          <a:p>
            <a:pPr marL="285750" indent="-285750" algn="just">
              <a:buFontTx/>
              <a:buChar char="-"/>
            </a:pPr>
            <a:endParaRPr lang="pt-BR" sz="1600" dirty="0"/>
          </a:p>
          <a:p>
            <a:pPr marL="285750" indent="-285750" algn="just">
              <a:buFontTx/>
              <a:buChar char="-"/>
            </a:pPr>
            <a:r>
              <a:rPr lang="pt-BR" sz="1600" dirty="0"/>
              <a:t>O MAPA propôs remanejamento de R$ 350 milhões da PGPM para complementar R$ 400 milhões previsto, no entanto, não houve consenso </a:t>
            </a:r>
            <a:r>
              <a:rPr lang="pt-BR" sz="1600" dirty="0" smtClean="0"/>
              <a:t>com MP/MF</a:t>
            </a:r>
            <a:endParaRPr lang="pt-BR" sz="1600" dirty="0"/>
          </a:p>
          <a:p>
            <a:pPr marL="285750" indent="-285750" algn="just">
              <a:buFontTx/>
              <a:buChar char="-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13925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179512" y="764704"/>
            <a:ext cx="8784976" cy="5041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b="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b="0" u="none" dirty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64842560"/>
              </p:ext>
            </p:extLst>
          </p:nvPr>
        </p:nvGraphicFramePr>
        <p:xfrm>
          <a:off x="179512" y="776468"/>
          <a:ext cx="8784976" cy="49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454" y="135085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2800" b="1" dirty="0" smtClean="0">
                <a:solidFill>
                  <a:srgbClr val="007338"/>
                </a:solidFill>
                <a:latin typeface="Verdana" panose="020B0604030504040204" pitchFamily="34" charset="0"/>
              </a:rPr>
              <a:t>Seguro Rural – </a:t>
            </a:r>
            <a:r>
              <a:rPr lang="pt-BR" altLang="pt-BR" sz="2400" b="1" dirty="0" smtClean="0">
                <a:solidFill>
                  <a:srgbClr val="007338"/>
                </a:solidFill>
                <a:latin typeface="Verdana" panose="020B0604030504040204" pitchFamily="34" charset="0"/>
              </a:rPr>
              <a:t>Ações desenvolvidas em 2015</a:t>
            </a:r>
            <a:endParaRPr lang="pt-BR" altLang="pt-BR" sz="2400" b="1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9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179512" y="1125912"/>
            <a:ext cx="8784976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b="0" u="none" dirty="0" smtClean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b="0" u="none" dirty="0">
              <a:solidFill>
                <a:srgbClr val="00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7891476"/>
              </p:ext>
            </p:extLst>
          </p:nvPr>
        </p:nvGraphicFramePr>
        <p:xfrm>
          <a:off x="179512" y="1196752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512" y="304800"/>
            <a:ext cx="878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b="1" dirty="0" smtClean="0">
                <a:solidFill>
                  <a:srgbClr val="007338"/>
                </a:solidFill>
                <a:latin typeface="Verdana" panose="020B0604030504040204" pitchFamily="34" charset="0"/>
              </a:rPr>
              <a:t>Seguro Rural – Ações para 2016</a:t>
            </a:r>
            <a:endParaRPr lang="pt-BR" altLang="pt-BR" sz="3200" b="1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74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94551579"/>
              </p:ext>
            </p:extLst>
          </p:nvPr>
        </p:nvGraphicFramePr>
        <p:xfrm>
          <a:off x="107504" y="629399"/>
          <a:ext cx="8964488" cy="431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512" y="44624"/>
            <a:ext cx="878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b="1" dirty="0" smtClean="0">
                <a:solidFill>
                  <a:srgbClr val="007338"/>
                </a:solidFill>
                <a:latin typeface="Verdana" panose="020B0604030504040204" pitchFamily="34" charset="0"/>
              </a:rPr>
              <a:t>Seguro Rural – Programação 2016</a:t>
            </a:r>
            <a:endParaRPr lang="pt-BR" altLang="pt-BR" sz="3200" b="1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28666"/>
              </p:ext>
            </p:extLst>
          </p:nvPr>
        </p:nvGraphicFramePr>
        <p:xfrm>
          <a:off x="827584" y="5116342"/>
          <a:ext cx="7550225" cy="688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285"/>
                <a:gridCol w="2891470"/>
                <a:gridCol w="2891470"/>
              </a:tblGrid>
              <a:tr h="30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31F8A"/>
                          </a:solidFill>
                          <a:effectLst/>
                        </a:rPr>
                        <a:t>ANO</a:t>
                      </a:r>
                      <a:endParaRPr lang="pt-BR" sz="1200" dirty="0">
                        <a:solidFill>
                          <a:srgbClr val="231F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231F8A"/>
                          </a:solidFill>
                          <a:effectLst/>
                        </a:rPr>
                        <a:t>HECTARES PROTEGIDOS (milhões ha)</a:t>
                      </a:r>
                      <a:endParaRPr lang="pt-BR" sz="1200" dirty="0">
                        <a:solidFill>
                          <a:srgbClr val="231F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231F8A"/>
                          </a:solidFill>
                          <a:effectLst/>
                        </a:rPr>
                        <a:t>NÚMERO DE APÓLICES (mil)</a:t>
                      </a:r>
                      <a:endParaRPr lang="pt-BR" sz="1200" dirty="0">
                        <a:solidFill>
                          <a:srgbClr val="231F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88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200" kern="1200" dirty="0" smtClean="0">
                          <a:solidFill>
                            <a:srgbClr val="231F8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</a:t>
                      </a:r>
                      <a:endParaRPr lang="pt-BR" sz="1200" kern="1200" baseline="30000" dirty="0">
                        <a:solidFill>
                          <a:srgbClr val="231F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118.204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200" kern="1200" dirty="0" smtClean="0">
                          <a:solidFill>
                            <a:srgbClr val="231F8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2016 *</a:t>
                      </a:r>
                      <a:endParaRPr lang="pt-BR" sz="1200" kern="1200" baseline="30000" dirty="0">
                        <a:solidFill>
                          <a:srgbClr val="231F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200" kern="1200" dirty="0" smtClean="0">
                          <a:solidFill>
                            <a:srgbClr val="231F8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5,90</a:t>
                      </a:r>
                      <a:endParaRPr lang="pt-BR" sz="1200" kern="1200" dirty="0">
                        <a:solidFill>
                          <a:srgbClr val="231F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200" kern="1200" dirty="0" smtClean="0">
                          <a:solidFill>
                            <a:srgbClr val="231F8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78.000</a:t>
                      </a:r>
                      <a:endParaRPr lang="pt-BR" sz="1200" kern="1200" dirty="0">
                        <a:solidFill>
                          <a:srgbClr val="231F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2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2033FE8-1E1F-4B06-A389-F8D554623442}" vid="{E535A1C9-EBFE-463F-BD7E-84F9A31D425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7022</TotalTime>
  <Words>972</Words>
  <Application>Microsoft Office PowerPoint</Application>
  <PresentationFormat>Apresentação na tela (4:3)</PresentationFormat>
  <Paragraphs>231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Fedra Sans Std Normal</vt:lpstr>
      <vt:lpstr>Frutiger LT Std 55 Roman</vt:lpstr>
      <vt:lpstr>Times New Roman</vt:lpstr>
      <vt:lpstr>Verdana</vt:lpstr>
      <vt:lpstr>Wingdings</vt:lpstr>
      <vt:lpstr>ヒラギノ角ゴ Pro W3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Ministerio da Agricultura Pecuaria e Abastecimento</dc:creator>
  <cp:lastModifiedBy>Shangely Silva Souza</cp:lastModifiedBy>
  <cp:revision>389</cp:revision>
  <cp:lastPrinted>2016-05-19T14:30:31Z</cp:lastPrinted>
  <dcterms:created xsi:type="dcterms:W3CDTF">2015-12-04T13:55:13Z</dcterms:created>
  <dcterms:modified xsi:type="dcterms:W3CDTF">2016-06-02T17:28:49Z</dcterms:modified>
</cp:coreProperties>
</file>