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  <p:sldMasterId id="2147483670" r:id="rId2"/>
    <p:sldMasterId id="2147483712" r:id="rId3"/>
    <p:sldMasterId id="2147483798" r:id="rId4"/>
    <p:sldMasterId id="2147483825" r:id="rId5"/>
    <p:sldMasterId id="2147483865" r:id="rId6"/>
    <p:sldMasterId id="2147483890" r:id="rId7"/>
    <p:sldMasterId id="2147483908" r:id="rId8"/>
  </p:sldMasterIdLst>
  <p:notesMasterIdLst>
    <p:notesMasterId r:id="rId32"/>
  </p:notesMasterIdLst>
  <p:sldIdLst>
    <p:sldId id="328" r:id="rId9"/>
    <p:sldId id="279" r:id="rId10"/>
    <p:sldId id="392" r:id="rId11"/>
    <p:sldId id="588" r:id="rId12"/>
    <p:sldId id="2076136983" r:id="rId13"/>
    <p:sldId id="2076136980" r:id="rId14"/>
    <p:sldId id="2088197895" r:id="rId15"/>
    <p:sldId id="2088197893" r:id="rId16"/>
    <p:sldId id="2088197901" r:id="rId17"/>
    <p:sldId id="1017" r:id="rId18"/>
    <p:sldId id="2076137000" r:id="rId19"/>
    <p:sldId id="2076136827" r:id="rId20"/>
    <p:sldId id="2076136616" r:id="rId21"/>
    <p:sldId id="2076136617" r:id="rId22"/>
    <p:sldId id="2088197903" r:id="rId23"/>
    <p:sldId id="2088197902" r:id="rId24"/>
    <p:sldId id="1801" r:id="rId25"/>
    <p:sldId id="977" r:id="rId26"/>
    <p:sldId id="1443" r:id="rId27"/>
    <p:sldId id="256" r:id="rId28"/>
    <p:sldId id="1441" r:id="rId29"/>
    <p:sldId id="2088197904" r:id="rId30"/>
    <p:sldId id="787" r:id="rId31"/>
  </p:sldIdLst>
  <p:sldSz cx="12192000" cy="6858000"/>
  <p:notesSz cx="6805613" cy="99441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C247771-992A-476F-9D18-FF9C45480C2A}">
          <p14:sldIdLst>
            <p14:sldId id="328"/>
            <p14:sldId id="279"/>
            <p14:sldId id="392"/>
            <p14:sldId id="588"/>
            <p14:sldId id="2076136983"/>
            <p14:sldId id="2076136980"/>
            <p14:sldId id="2088197895"/>
            <p14:sldId id="2088197893"/>
            <p14:sldId id="2088197901"/>
            <p14:sldId id="1017"/>
            <p14:sldId id="2076137000"/>
            <p14:sldId id="2076136827"/>
            <p14:sldId id="2076136616"/>
            <p14:sldId id="2076136617"/>
            <p14:sldId id="2088197903"/>
            <p14:sldId id="2088197902"/>
            <p14:sldId id="1801"/>
            <p14:sldId id="977"/>
            <p14:sldId id="1443"/>
            <p14:sldId id="256"/>
            <p14:sldId id="1441"/>
            <p14:sldId id="2088197904"/>
            <p14:sldId id="787"/>
          </p14:sldIdLst>
        </p14:section>
        <p14:section name="Template" id="{17E347EA-7CA0-40DF-A688-DB22482BF45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184F5A-7987-34E9-95E2-EDA53B3A5B3A}" name="Rosangela Maria Costa" initials="RC" userId="S::rosangela.costa@senaicni.com.br::bc2079ff-e4e9-4959-a980-edc76af6d9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Scheibel" initials="JS" lastIdx="4" clrIdx="0">
    <p:extLst>
      <p:ext uri="{19B8F6BF-5375-455C-9EA6-DF929625EA0E}">
        <p15:presenceInfo xmlns:p15="http://schemas.microsoft.com/office/powerpoint/2012/main" userId="S::jscheibel@cni.com.br::0ec5ea9c-c82f-43f4-8b54-9e6679a654ab" providerId="AD"/>
      </p:ext>
    </p:extLst>
  </p:cmAuthor>
  <p:cmAuthor id="2" name="Daniel Alisson Feitosa Lopes" initials="DAFL" lastIdx="3" clrIdx="1">
    <p:extLst>
      <p:ext uri="{19B8F6BF-5375-455C-9EA6-DF929625EA0E}">
        <p15:presenceInfo xmlns:p15="http://schemas.microsoft.com/office/powerpoint/2012/main" userId="S::daniel.lopes@sesicni.com.br::16e93868-3cbd-42df-916e-64a1982f9c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11B"/>
    <a:srgbClr val="B4C7E7"/>
    <a:srgbClr val="E2F0D9"/>
    <a:srgbClr val="1D3053"/>
    <a:srgbClr val="466C96"/>
    <a:srgbClr val="003386"/>
    <a:srgbClr val="1F497D"/>
    <a:srgbClr val="2E75B6"/>
    <a:srgbClr val="95B3D7"/>
    <a:srgbClr val="FA8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17A90A-1691-4EB1-B0E3-E24D70B3C74F}" v="24" dt="2023-07-06T11:31:1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8/10/relationships/authors" Target="authors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359C6-4344-476B-9E6C-E932F03E4DD9}" type="doc">
      <dgm:prSet loTypeId="urn:microsoft.com/office/officeart/2005/8/layout/hList7" loCatId="list" qsTypeId="urn:microsoft.com/office/officeart/2005/8/quickstyle/simple1" qsCatId="simple" csTypeId="urn:microsoft.com/office/officeart/2005/8/colors/accent0_2" csCatId="mainScheme" phldr="1"/>
      <dgm:spPr/>
    </dgm:pt>
    <dgm:pt modelId="{75F6F6F8-9E78-4E16-A84B-4FC297BFF1E4}">
      <dgm:prSet phldrT="[Texto]" custT="1"/>
      <dgm:spPr/>
      <dgm:t>
        <a:bodyPr/>
        <a:lstStyle/>
        <a:p>
          <a:pPr marL="0" algn="ctr">
            <a:lnSpc>
              <a:spcPct val="90000"/>
            </a:lnSpc>
          </a:pPr>
          <a:r>
            <a:rPr lang="pt-BR" sz="1400" b="1" dirty="0">
              <a:solidFill>
                <a:schemeClr val="accent6">
                  <a:lumMod val="90000"/>
                  <a:lumOff val="10000"/>
                </a:schemeClr>
              </a:solidFill>
            </a:rPr>
            <a:t>Formação de Trabalhadores</a:t>
          </a:r>
        </a:p>
        <a:p>
          <a:pPr marL="265113" indent="0" algn="l">
            <a:lnSpc>
              <a:spcPct val="100000"/>
            </a:lnSpc>
          </a:pPr>
          <a:r>
            <a:rPr lang="pt-BR" sz="1200" dirty="0">
              <a:solidFill>
                <a:schemeClr val="tx1"/>
              </a:solidFill>
            </a:rPr>
            <a:t>- Modernização da Aprendizagem Profissional</a:t>
          </a:r>
        </a:p>
        <a:p>
          <a:pPr marL="265113" indent="0" algn="l">
            <a:lnSpc>
              <a:spcPct val="100000"/>
            </a:lnSpc>
          </a:pPr>
          <a:r>
            <a:rPr lang="pt-BR" sz="1200" dirty="0">
              <a:solidFill>
                <a:schemeClr val="tx1"/>
              </a:solidFill>
            </a:rPr>
            <a:t>- Implantação da Formação Técnica e Profissional no Novo Ensino Médio</a:t>
          </a:r>
        </a:p>
        <a:p>
          <a:pPr marL="265113" indent="0" algn="l">
            <a:lnSpc>
              <a:spcPct val="100000"/>
            </a:lnSpc>
          </a:pPr>
          <a:r>
            <a:rPr lang="pt-BR" sz="1200" dirty="0">
              <a:solidFill>
                <a:schemeClr val="tx1"/>
              </a:solidFill>
            </a:rPr>
            <a:t>- Diversidade e Inclusão  </a:t>
          </a:r>
        </a:p>
      </dgm:t>
    </dgm:pt>
    <dgm:pt modelId="{DCD35C0F-A173-49C2-BCD0-235A4B7F7E9C}" type="parTrans" cxnId="{7D0B2304-2489-4929-81CD-2B0A7EA97F8C}">
      <dgm:prSet/>
      <dgm:spPr/>
      <dgm:t>
        <a:bodyPr/>
        <a:lstStyle/>
        <a:p>
          <a:endParaRPr lang="pt-BR"/>
        </a:p>
      </dgm:t>
    </dgm:pt>
    <dgm:pt modelId="{557E7153-7B3D-4BC1-91C1-9330E8843213}" type="sibTrans" cxnId="{7D0B2304-2489-4929-81CD-2B0A7EA97F8C}">
      <dgm:prSet/>
      <dgm:spPr/>
      <dgm:t>
        <a:bodyPr/>
        <a:lstStyle/>
        <a:p>
          <a:endParaRPr lang="pt-BR"/>
        </a:p>
      </dgm:t>
    </dgm:pt>
    <dgm:pt modelId="{E6876545-E3EC-411D-B74C-DDA7240AC7B2}">
      <dgm:prSet phldrT="[Texto]" custT="1"/>
      <dgm:spPr/>
      <dgm:t>
        <a:bodyPr/>
        <a:lstStyle/>
        <a:p>
          <a:pPr marL="0" algn="ctr"/>
          <a:r>
            <a:rPr lang="pt-BR" sz="1400" b="1" dirty="0">
              <a:solidFill>
                <a:schemeClr val="accent6">
                  <a:lumMod val="90000"/>
                  <a:lumOff val="10000"/>
                </a:schemeClr>
              </a:solidFill>
            </a:rPr>
            <a:t>Requalificação de Trabalhadores</a:t>
          </a:r>
        </a:p>
        <a:p>
          <a:pPr marL="265113" indent="0" algn="l"/>
          <a:r>
            <a:rPr lang="pt-BR" sz="1200" dirty="0">
              <a:solidFill>
                <a:schemeClr val="tx1"/>
              </a:solidFill>
            </a:rPr>
            <a:t>- Qualificação identificando Gaps de Competências</a:t>
          </a:r>
        </a:p>
        <a:p>
          <a:pPr marL="265113" indent="0" algn="l"/>
          <a:r>
            <a:rPr lang="pt-BR" sz="1200" dirty="0">
              <a:solidFill>
                <a:schemeClr val="tx1"/>
              </a:solidFill>
            </a:rPr>
            <a:t>- Novas Profissões e competências digitais</a:t>
          </a:r>
        </a:p>
        <a:p>
          <a:pPr marL="265113" indent="0" algn="l"/>
          <a:r>
            <a:rPr lang="pt-BR" sz="1200" dirty="0">
              <a:solidFill>
                <a:schemeClr val="tx1"/>
              </a:solidFill>
            </a:rPr>
            <a:t>- Ocupações com maior demanda </a:t>
          </a:r>
        </a:p>
        <a:p>
          <a:pPr marL="265113" indent="0" algn="l"/>
          <a:r>
            <a:rPr lang="pt-BR" sz="1200" dirty="0">
              <a:solidFill>
                <a:schemeClr val="tx1"/>
              </a:solidFill>
            </a:rPr>
            <a:t>- Plataforma de empregabilidade</a:t>
          </a:r>
        </a:p>
        <a:p>
          <a:pPr marL="265113" indent="0" algn="l"/>
          <a:r>
            <a:rPr lang="pt-BR" sz="1200" dirty="0">
              <a:solidFill>
                <a:schemeClr val="tx1"/>
              </a:solidFill>
            </a:rPr>
            <a:t>- Certificação Profissional e internacional</a:t>
          </a:r>
        </a:p>
      </dgm:t>
    </dgm:pt>
    <dgm:pt modelId="{60F18082-40BB-4AB6-80E2-C0D52BE0E492}" type="parTrans" cxnId="{755B42DD-34A7-408C-A783-BCCB49F4F354}">
      <dgm:prSet/>
      <dgm:spPr/>
      <dgm:t>
        <a:bodyPr/>
        <a:lstStyle/>
        <a:p>
          <a:endParaRPr lang="pt-BR"/>
        </a:p>
      </dgm:t>
    </dgm:pt>
    <dgm:pt modelId="{15C27E3A-C8CC-4438-93C9-7F4C32646E88}" type="sibTrans" cxnId="{755B42DD-34A7-408C-A783-BCCB49F4F354}">
      <dgm:prSet/>
      <dgm:spPr/>
      <dgm:t>
        <a:bodyPr/>
        <a:lstStyle/>
        <a:p>
          <a:endParaRPr lang="pt-BR"/>
        </a:p>
      </dgm:t>
    </dgm:pt>
    <dgm:pt modelId="{1242E542-425D-406D-8007-5B01772DE6EA}">
      <dgm:prSet phldrT="[Texto]" custT="1"/>
      <dgm:spPr/>
      <dgm:t>
        <a:bodyPr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dirty="0">
              <a:solidFill>
                <a:schemeClr val="accent6">
                  <a:lumMod val="90000"/>
                  <a:lumOff val="10000"/>
                </a:schemeClr>
              </a:solidFill>
            </a:rPr>
            <a:t>Aperfeiçoamento e Especialização de Trabalhadores</a:t>
          </a:r>
        </a:p>
        <a:p>
          <a:pPr marL="179388" marR="0" lvl="0" indent="0" algn="l" defTabSz="6223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dirty="0">
              <a:solidFill>
                <a:schemeClr val="tx1"/>
              </a:solidFill>
            </a:rPr>
            <a:t>- Customização de Cursos com foco no aumento da produtividade</a:t>
          </a:r>
        </a:p>
        <a:p>
          <a:pPr marL="179388" lvl="0" indent="0" algn="l" defTabSz="622300">
            <a:lnSpc>
              <a:spcPct val="100000"/>
            </a:lnSpc>
            <a:spcBef>
              <a:spcPts val="0"/>
            </a:spcBef>
            <a:spcAft>
              <a:spcPts val="504"/>
            </a:spcAft>
            <a:buNone/>
          </a:pPr>
          <a:r>
            <a:rPr lang="pt-BR" sz="1200" dirty="0">
              <a:solidFill>
                <a:schemeClr val="tx1"/>
              </a:solidFill>
            </a:rPr>
            <a:t>- </a:t>
          </a:r>
          <a:r>
            <a:rPr lang="pt-BR" sz="1200" dirty="0" err="1">
              <a:solidFill>
                <a:schemeClr val="tx1"/>
              </a:solidFill>
            </a:rPr>
            <a:t>Bootcamp</a:t>
          </a:r>
          <a:r>
            <a:rPr lang="pt-BR" sz="1200" dirty="0">
              <a:solidFill>
                <a:schemeClr val="tx1"/>
              </a:solidFill>
            </a:rPr>
            <a:t> para solucionar problemas das empresas</a:t>
          </a:r>
        </a:p>
        <a:p>
          <a:pPr marL="179388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dirty="0">
              <a:solidFill>
                <a:schemeClr val="tx1"/>
              </a:solidFill>
            </a:rPr>
            <a:t>- Foco em ESG</a:t>
          </a:r>
        </a:p>
        <a:p>
          <a:pPr marL="179388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dirty="0">
              <a:solidFill>
                <a:schemeClr val="tx1"/>
              </a:solidFill>
            </a:rPr>
            <a:t>- Aprendizagem ao longo da vida</a:t>
          </a:r>
        </a:p>
        <a:p>
          <a:pPr marL="179388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dirty="0"/>
        </a:p>
      </dgm:t>
    </dgm:pt>
    <dgm:pt modelId="{69E09961-F73D-4495-87AD-9C44E4475FCE}" type="parTrans" cxnId="{3AC2D43D-65CB-4752-95F8-0830A95BAD95}">
      <dgm:prSet/>
      <dgm:spPr/>
      <dgm:t>
        <a:bodyPr/>
        <a:lstStyle/>
        <a:p>
          <a:endParaRPr lang="pt-BR"/>
        </a:p>
      </dgm:t>
    </dgm:pt>
    <dgm:pt modelId="{82F0EAE2-6A39-432B-9D11-93BCD8E2AB0F}" type="sibTrans" cxnId="{3AC2D43D-65CB-4752-95F8-0830A95BAD95}">
      <dgm:prSet/>
      <dgm:spPr/>
      <dgm:t>
        <a:bodyPr/>
        <a:lstStyle/>
        <a:p>
          <a:endParaRPr lang="pt-BR"/>
        </a:p>
      </dgm:t>
    </dgm:pt>
    <dgm:pt modelId="{42A87D94-43FA-4D58-8A1D-642F41B81D97}" type="pres">
      <dgm:prSet presAssocID="{004359C6-4344-476B-9E6C-E932F03E4DD9}" presName="Name0" presStyleCnt="0">
        <dgm:presLayoutVars>
          <dgm:dir/>
          <dgm:resizeHandles val="exact"/>
        </dgm:presLayoutVars>
      </dgm:prSet>
      <dgm:spPr/>
    </dgm:pt>
    <dgm:pt modelId="{FE82F97D-3939-4AC2-8D34-CE85325837A1}" type="pres">
      <dgm:prSet presAssocID="{004359C6-4344-476B-9E6C-E932F03E4DD9}" presName="fgShape" presStyleLbl="fgShp" presStyleIdx="0" presStyleCnt="1"/>
      <dgm:spPr/>
    </dgm:pt>
    <dgm:pt modelId="{E5520CC8-0606-4D75-A1D1-9522158D5FEE}" type="pres">
      <dgm:prSet presAssocID="{004359C6-4344-476B-9E6C-E932F03E4DD9}" presName="linComp" presStyleCnt="0"/>
      <dgm:spPr/>
    </dgm:pt>
    <dgm:pt modelId="{A1AA7F3E-073F-4E04-8274-3EB568EF5E7D}" type="pres">
      <dgm:prSet presAssocID="{75F6F6F8-9E78-4E16-A84B-4FC297BFF1E4}" presName="compNode" presStyleCnt="0"/>
      <dgm:spPr/>
    </dgm:pt>
    <dgm:pt modelId="{3FCAC29E-7E22-4364-B119-0A26E4436A54}" type="pres">
      <dgm:prSet presAssocID="{75F6F6F8-9E78-4E16-A84B-4FC297BFF1E4}" presName="bkgdShape" presStyleLbl="node1" presStyleIdx="0" presStyleCnt="3"/>
      <dgm:spPr/>
    </dgm:pt>
    <dgm:pt modelId="{04340019-B079-4FF7-B2BA-00A70B9E554F}" type="pres">
      <dgm:prSet presAssocID="{75F6F6F8-9E78-4E16-A84B-4FC297BFF1E4}" presName="nodeTx" presStyleLbl="node1" presStyleIdx="0" presStyleCnt="3">
        <dgm:presLayoutVars>
          <dgm:bulletEnabled val="1"/>
        </dgm:presLayoutVars>
      </dgm:prSet>
      <dgm:spPr/>
    </dgm:pt>
    <dgm:pt modelId="{1EC8AA71-1DCD-4673-943E-4EC6D8308A7E}" type="pres">
      <dgm:prSet presAssocID="{75F6F6F8-9E78-4E16-A84B-4FC297BFF1E4}" presName="invisiNode" presStyleLbl="node1" presStyleIdx="0" presStyleCnt="3"/>
      <dgm:spPr/>
    </dgm:pt>
    <dgm:pt modelId="{D15B4D1A-A628-4C2E-BF46-3B95A2679F85}" type="pres">
      <dgm:prSet presAssocID="{75F6F6F8-9E78-4E16-A84B-4FC297BFF1E4}" presName="imagNode" presStyleLbl="fgImgPlace1" presStyleIdx="0" presStyleCnt="3" custLinFactNeighborY="-113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EC3B6EC-9437-46E2-8931-1F46933B7805}" type="pres">
      <dgm:prSet presAssocID="{557E7153-7B3D-4BC1-91C1-9330E8843213}" presName="sibTrans" presStyleLbl="sibTrans2D1" presStyleIdx="0" presStyleCnt="0"/>
      <dgm:spPr/>
    </dgm:pt>
    <dgm:pt modelId="{73E497C7-D311-48C8-B815-E7F19C9EFB87}" type="pres">
      <dgm:prSet presAssocID="{E6876545-E3EC-411D-B74C-DDA7240AC7B2}" presName="compNode" presStyleCnt="0"/>
      <dgm:spPr/>
    </dgm:pt>
    <dgm:pt modelId="{B74713CE-D504-4A4E-9F7F-D3CCF7399338}" type="pres">
      <dgm:prSet presAssocID="{E6876545-E3EC-411D-B74C-DDA7240AC7B2}" presName="bkgdShape" presStyleLbl="node1" presStyleIdx="1" presStyleCnt="3"/>
      <dgm:spPr/>
    </dgm:pt>
    <dgm:pt modelId="{1E629A9A-CFDF-4193-A301-105351248E5F}" type="pres">
      <dgm:prSet presAssocID="{E6876545-E3EC-411D-B74C-DDA7240AC7B2}" presName="nodeTx" presStyleLbl="node1" presStyleIdx="1" presStyleCnt="3">
        <dgm:presLayoutVars>
          <dgm:bulletEnabled val="1"/>
        </dgm:presLayoutVars>
      </dgm:prSet>
      <dgm:spPr/>
    </dgm:pt>
    <dgm:pt modelId="{229C3B20-62EA-4E22-9C20-325B3988214C}" type="pres">
      <dgm:prSet presAssocID="{E6876545-E3EC-411D-B74C-DDA7240AC7B2}" presName="invisiNode" presStyleLbl="node1" presStyleIdx="1" presStyleCnt="3"/>
      <dgm:spPr/>
    </dgm:pt>
    <dgm:pt modelId="{23861274-3F5F-44B7-B94F-2F4D5EEA05D2}" type="pres">
      <dgm:prSet presAssocID="{E6876545-E3EC-411D-B74C-DDA7240AC7B2}" presName="imagNode" presStyleLbl="fgImgPlace1" presStyleIdx="1" presStyleCnt="3" custLinFactNeighborY="-113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4436B6EB-D4FA-439B-A015-10D194DE48B0}" type="pres">
      <dgm:prSet presAssocID="{15C27E3A-C8CC-4438-93C9-7F4C32646E88}" presName="sibTrans" presStyleLbl="sibTrans2D1" presStyleIdx="0" presStyleCnt="0"/>
      <dgm:spPr/>
    </dgm:pt>
    <dgm:pt modelId="{68908F57-D7DC-4A47-B351-811D12862158}" type="pres">
      <dgm:prSet presAssocID="{1242E542-425D-406D-8007-5B01772DE6EA}" presName="compNode" presStyleCnt="0"/>
      <dgm:spPr/>
    </dgm:pt>
    <dgm:pt modelId="{498222CF-E5BC-422A-8E9E-881B8CA571CB}" type="pres">
      <dgm:prSet presAssocID="{1242E542-425D-406D-8007-5B01772DE6EA}" presName="bkgdShape" presStyleLbl="node1" presStyleIdx="2" presStyleCnt="3"/>
      <dgm:spPr/>
    </dgm:pt>
    <dgm:pt modelId="{1AD4A1F7-FCB8-4D70-B4B8-8F064B4C05D9}" type="pres">
      <dgm:prSet presAssocID="{1242E542-425D-406D-8007-5B01772DE6EA}" presName="nodeTx" presStyleLbl="node1" presStyleIdx="2" presStyleCnt="3">
        <dgm:presLayoutVars>
          <dgm:bulletEnabled val="1"/>
        </dgm:presLayoutVars>
      </dgm:prSet>
      <dgm:spPr/>
    </dgm:pt>
    <dgm:pt modelId="{EDD63C3F-283A-48F8-ABA1-0BB56920A0F4}" type="pres">
      <dgm:prSet presAssocID="{1242E542-425D-406D-8007-5B01772DE6EA}" presName="invisiNode" presStyleLbl="node1" presStyleIdx="2" presStyleCnt="3"/>
      <dgm:spPr/>
    </dgm:pt>
    <dgm:pt modelId="{C937C8D3-9937-432F-8BCA-DF1A557A3C77}" type="pres">
      <dgm:prSet presAssocID="{1242E542-425D-406D-8007-5B01772DE6EA}" presName="imagNode" presStyleLbl="fgImgPlace1" presStyleIdx="2" presStyleCnt="3" custLinFactNeighborY="-1137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EB812E01-9D6B-45EE-A354-6EA8DD8E5AA5}" type="presOf" srcId="{1242E542-425D-406D-8007-5B01772DE6EA}" destId="{498222CF-E5BC-422A-8E9E-881B8CA571CB}" srcOrd="0" destOrd="0" presId="urn:microsoft.com/office/officeart/2005/8/layout/hList7"/>
    <dgm:cxn modelId="{7D0B2304-2489-4929-81CD-2B0A7EA97F8C}" srcId="{004359C6-4344-476B-9E6C-E932F03E4DD9}" destId="{75F6F6F8-9E78-4E16-A84B-4FC297BFF1E4}" srcOrd="0" destOrd="0" parTransId="{DCD35C0F-A173-49C2-BCD0-235A4B7F7E9C}" sibTransId="{557E7153-7B3D-4BC1-91C1-9330E8843213}"/>
    <dgm:cxn modelId="{E2CB0D19-9F38-4327-981B-24A5CCFF2B4B}" type="presOf" srcId="{004359C6-4344-476B-9E6C-E932F03E4DD9}" destId="{42A87D94-43FA-4D58-8A1D-642F41B81D97}" srcOrd="0" destOrd="0" presId="urn:microsoft.com/office/officeart/2005/8/layout/hList7"/>
    <dgm:cxn modelId="{3AC2D43D-65CB-4752-95F8-0830A95BAD95}" srcId="{004359C6-4344-476B-9E6C-E932F03E4DD9}" destId="{1242E542-425D-406D-8007-5B01772DE6EA}" srcOrd="2" destOrd="0" parTransId="{69E09961-F73D-4495-87AD-9C44E4475FCE}" sibTransId="{82F0EAE2-6A39-432B-9D11-93BCD8E2AB0F}"/>
    <dgm:cxn modelId="{9F4BD35D-80D4-4CDC-BE9A-99D86C937CD1}" type="presOf" srcId="{E6876545-E3EC-411D-B74C-DDA7240AC7B2}" destId="{B74713CE-D504-4A4E-9F7F-D3CCF7399338}" srcOrd="0" destOrd="0" presId="urn:microsoft.com/office/officeart/2005/8/layout/hList7"/>
    <dgm:cxn modelId="{B1622166-E0E7-4F33-B88D-CCB6CBA96D3C}" type="presOf" srcId="{1242E542-425D-406D-8007-5B01772DE6EA}" destId="{1AD4A1F7-FCB8-4D70-B4B8-8F064B4C05D9}" srcOrd="1" destOrd="0" presId="urn:microsoft.com/office/officeart/2005/8/layout/hList7"/>
    <dgm:cxn modelId="{81D07455-FE59-410C-8B58-B1D54721B98F}" type="presOf" srcId="{75F6F6F8-9E78-4E16-A84B-4FC297BFF1E4}" destId="{04340019-B079-4FF7-B2BA-00A70B9E554F}" srcOrd="1" destOrd="0" presId="urn:microsoft.com/office/officeart/2005/8/layout/hList7"/>
    <dgm:cxn modelId="{29E9C97F-C3D3-4EFD-87C7-B35E173DD86C}" type="presOf" srcId="{557E7153-7B3D-4BC1-91C1-9330E8843213}" destId="{4EC3B6EC-9437-46E2-8931-1F46933B7805}" srcOrd="0" destOrd="0" presId="urn:microsoft.com/office/officeart/2005/8/layout/hList7"/>
    <dgm:cxn modelId="{5A2C8785-55FD-44CB-B67A-83E35EC22E8C}" type="presOf" srcId="{15C27E3A-C8CC-4438-93C9-7F4C32646E88}" destId="{4436B6EB-D4FA-439B-A015-10D194DE48B0}" srcOrd="0" destOrd="0" presId="urn:microsoft.com/office/officeart/2005/8/layout/hList7"/>
    <dgm:cxn modelId="{4B0645A6-2E80-4C15-8DB6-2E8C595E0B18}" type="presOf" srcId="{75F6F6F8-9E78-4E16-A84B-4FC297BFF1E4}" destId="{3FCAC29E-7E22-4364-B119-0A26E4436A54}" srcOrd="0" destOrd="0" presId="urn:microsoft.com/office/officeart/2005/8/layout/hList7"/>
    <dgm:cxn modelId="{C4ACF0B0-09D4-4632-B8B4-35D5D879ECA3}" type="presOf" srcId="{E6876545-E3EC-411D-B74C-DDA7240AC7B2}" destId="{1E629A9A-CFDF-4193-A301-105351248E5F}" srcOrd="1" destOrd="0" presId="urn:microsoft.com/office/officeart/2005/8/layout/hList7"/>
    <dgm:cxn modelId="{755B42DD-34A7-408C-A783-BCCB49F4F354}" srcId="{004359C6-4344-476B-9E6C-E932F03E4DD9}" destId="{E6876545-E3EC-411D-B74C-DDA7240AC7B2}" srcOrd="1" destOrd="0" parTransId="{60F18082-40BB-4AB6-80E2-C0D52BE0E492}" sibTransId="{15C27E3A-C8CC-4438-93C9-7F4C32646E88}"/>
    <dgm:cxn modelId="{7660C386-80E3-4BF8-BDC2-EFCCE9F06015}" type="presParOf" srcId="{42A87D94-43FA-4D58-8A1D-642F41B81D97}" destId="{FE82F97D-3939-4AC2-8D34-CE85325837A1}" srcOrd="0" destOrd="0" presId="urn:microsoft.com/office/officeart/2005/8/layout/hList7"/>
    <dgm:cxn modelId="{52305BF1-AC28-4756-A58A-C8C46DC9E6C1}" type="presParOf" srcId="{42A87D94-43FA-4D58-8A1D-642F41B81D97}" destId="{E5520CC8-0606-4D75-A1D1-9522158D5FEE}" srcOrd="1" destOrd="0" presId="urn:microsoft.com/office/officeart/2005/8/layout/hList7"/>
    <dgm:cxn modelId="{2A6093E8-C74C-4D44-B618-B91D7487FC71}" type="presParOf" srcId="{E5520CC8-0606-4D75-A1D1-9522158D5FEE}" destId="{A1AA7F3E-073F-4E04-8274-3EB568EF5E7D}" srcOrd="0" destOrd="0" presId="urn:microsoft.com/office/officeart/2005/8/layout/hList7"/>
    <dgm:cxn modelId="{5FAFDAFA-DB28-42E4-962A-BE4D64B7E751}" type="presParOf" srcId="{A1AA7F3E-073F-4E04-8274-3EB568EF5E7D}" destId="{3FCAC29E-7E22-4364-B119-0A26E4436A54}" srcOrd="0" destOrd="0" presId="urn:microsoft.com/office/officeart/2005/8/layout/hList7"/>
    <dgm:cxn modelId="{9D282247-97C2-4652-8E11-78B5571DCEF2}" type="presParOf" srcId="{A1AA7F3E-073F-4E04-8274-3EB568EF5E7D}" destId="{04340019-B079-4FF7-B2BA-00A70B9E554F}" srcOrd="1" destOrd="0" presId="urn:microsoft.com/office/officeart/2005/8/layout/hList7"/>
    <dgm:cxn modelId="{1BF706B5-81EC-4E09-ADA9-18FE4D100531}" type="presParOf" srcId="{A1AA7F3E-073F-4E04-8274-3EB568EF5E7D}" destId="{1EC8AA71-1DCD-4673-943E-4EC6D8308A7E}" srcOrd="2" destOrd="0" presId="urn:microsoft.com/office/officeart/2005/8/layout/hList7"/>
    <dgm:cxn modelId="{41D535E7-297D-4988-87F0-1807368C8916}" type="presParOf" srcId="{A1AA7F3E-073F-4E04-8274-3EB568EF5E7D}" destId="{D15B4D1A-A628-4C2E-BF46-3B95A2679F85}" srcOrd="3" destOrd="0" presId="urn:microsoft.com/office/officeart/2005/8/layout/hList7"/>
    <dgm:cxn modelId="{2196E272-DA68-4956-8447-C6F6E67C1B13}" type="presParOf" srcId="{E5520CC8-0606-4D75-A1D1-9522158D5FEE}" destId="{4EC3B6EC-9437-46E2-8931-1F46933B7805}" srcOrd="1" destOrd="0" presId="urn:microsoft.com/office/officeart/2005/8/layout/hList7"/>
    <dgm:cxn modelId="{9F01958B-85F9-4233-9824-ED4EC174923C}" type="presParOf" srcId="{E5520CC8-0606-4D75-A1D1-9522158D5FEE}" destId="{73E497C7-D311-48C8-B815-E7F19C9EFB87}" srcOrd="2" destOrd="0" presId="urn:microsoft.com/office/officeart/2005/8/layout/hList7"/>
    <dgm:cxn modelId="{103D9134-94B1-4E0C-9C52-FA26B5887BB1}" type="presParOf" srcId="{73E497C7-D311-48C8-B815-E7F19C9EFB87}" destId="{B74713CE-D504-4A4E-9F7F-D3CCF7399338}" srcOrd="0" destOrd="0" presId="urn:microsoft.com/office/officeart/2005/8/layout/hList7"/>
    <dgm:cxn modelId="{E0C6F6A0-E0DC-4341-BAF6-9FC366CE112F}" type="presParOf" srcId="{73E497C7-D311-48C8-B815-E7F19C9EFB87}" destId="{1E629A9A-CFDF-4193-A301-105351248E5F}" srcOrd="1" destOrd="0" presId="urn:microsoft.com/office/officeart/2005/8/layout/hList7"/>
    <dgm:cxn modelId="{45A09971-17BF-42A3-8C79-8F08D3841DDF}" type="presParOf" srcId="{73E497C7-D311-48C8-B815-E7F19C9EFB87}" destId="{229C3B20-62EA-4E22-9C20-325B3988214C}" srcOrd="2" destOrd="0" presId="urn:microsoft.com/office/officeart/2005/8/layout/hList7"/>
    <dgm:cxn modelId="{A9D2ACD3-F08E-48E2-89CF-99CC3861B81D}" type="presParOf" srcId="{73E497C7-D311-48C8-B815-E7F19C9EFB87}" destId="{23861274-3F5F-44B7-B94F-2F4D5EEA05D2}" srcOrd="3" destOrd="0" presId="urn:microsoft.com/office/officeart/2005/8/layout/hList7"/>
    <dgm:cxn modelId="{4894606F-B017-4434-B002-404EE8E0743C}" type="presParOf" srcId="{E5520CC8-0606-4D75-A1D1-9522158D5FEE}" destId="{4436B6EB-D4FA-439B-A015-10D194DE48B0}" srcOrd="3" destOrd="0" presId="urn:microsoft.com/office/officeart/2005/8/layout/hList7"/>
    <dgm:cxn modelId="{18249B84-89DD-4557-8782-0A8C24121228}" type="presParOf" srcId="{E5520CC8-0606-4D75-A1D1-9522158D5FEE}" destId="{68908F57-D7DC-4A47-B351-811D12862158}" srcOrd="4" destOrd="0" presId="urn:microsoft.com/office/officeart/2005/8/layout/hList7"/>
    <dgm:cxn modelId="{A71FB226-1AC9-4557-B0EC-7AB715346F5C}" type="presParOf" srcId="{68908F57-D7DC-4A47-B351-811D12862158}" destId="{498222CF-E5BC-422A-8E9E-881B8CA571CB}" srcOrd="0" destOrd="0" presId="urn:microsoft.com/office/officeart/2005/8/layout/hList7"/>
    <dgm:cxn modelId="{4445B84D-74CD-41B6-A2AF-296277C8BBCA}" type="presParOf" srcId="{68908F57-D7DC-4A47-B351-811D12862158}" destId="{1AD4A1F7-FCB8-4D70-B4B8-8F064B4C05D9}" srcOrd="1" destOrd="0" presId="urn:microsoft.com/office/officeart/2005/8/layout/hList7"/>
    <dgm:cxn modelId="{6BD9AE74-3DAA-41B0-9C2B-F24899ECF550}" type="presParOf" srcId="{68908F57-D7DC-4A47-B351-811D12862158}" destId="{EDD63C3F-283A-48F8-ABA1-0BB56920A0F4}" srcOrd="2" destOrd="0" presId="urn:microsoft.com/office/officeart/2005/8/layout/hList7"/>
    <dgm:cxn modelId="{D8B82CD4-A2E8-4C56-AE1D-36AD5BD653A6}" type="presParOf" srcId="{68908F57-D7DC-4A47-B351-811D12862158}" destId="{C937C8D3-9937-432F-8BCA-DF1A557A3C7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AC29E-7E22-4364-B119-0A26E4436A54}">
      <dsp:nvSpPr>
        <dsp:cNvPr id="0" name=""/>
        <dsp:cNvSpPr/>
      </dsp:nvSpPr>
      <dsp:spPr>
        <a:xfrm>
          <a:off x="1706" y="0"/>
          <a:ext cx="2655093" cy="54186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6">
                  <a:lumMod val="90000"/>
                  <a:lumOff val="10000"/>
                </a:schemeClr>
              </a:solidFill>
            </a:rPr>
            <a:t>Formação de Trabalhadores</a:t>
          </a:r>
        </a:p>
        <a:p>
          <a:pPr marL="265113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Modernização da Aprendizagem Profissional</a:t>
          </a:r>
        </a:p>
        <a:p>
          <a:pPr marL="265113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Implantação da Formação Técnica e Profissional no Novo Ensino Médio</a:t>
          </a:r>
        </a:p>
        <a:p>
          <a:pPr marL="265113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Diversidade e Inclusão  </a:t>
          </a:r>
        </a:p>
      </dsp:txBody>
      <dsp:txXfrm>
        <a:off x="1706" y="2167466"/>
        <a:ext cx="2655093" cy="2167466"/>
      </dsp:txXfrm>
    </dsp:sp>
    <dsp:sp modelId="{D15B4D1A-A628-4C2E-BF46-3B95A2679F85}">
      <dsp:nvSpPr>
        <dsp:cNvPr id="0" name=""/>
        <dsp:cNvSpPr/>
      </dsp:nvSpPr>
      <dsp:spPr>
        <a:xfrm>
          <a:off x="427045" y="119867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713CE-D504-4A4E-9F7F-D3CCF7399338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6">
                  <a:lumMod val="90000"/>
                  <a:lumOff val="10000"/>
                </a:schemeClr>
              </a:solidFill>
            </a:rPr>
            <a:t>Requalificação de Trabalhadores</a:t>
          </a:r>
        </a:p>
        <a:p>
          <a:pPr marL="265113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Qualificação identificando Gaps de Competências</a:t>
          </a:r>
        </a:p>
        <a:p>
          <a:pPr marL="265113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Novas Profissões e competências digitais</a:t>
          </a:r>
        </a:p>
        <a:p>
          <a:pPr marL="265113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Ocupações com maior demanda </a:t>
          </a:r>
        </a:p>
        <a:p>
          <a:pPr marL="265113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Plataforma de empregabilidade</a:t>
          </a:r>
        </a:p>
        <a:p>
          <a:pPr marL="265113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Certificação Profissional e internacional</a:t>
          </a:r>
        </a:p>
      </dsp:txBody>
      <dsp:txXfrm>
        <a:off x="2736453" y="2167466"/>
        <a:ext cx="2655093" cy="2167466"/>
      </dsp:txXfrm>
    </dsp:sp>
    <dsp:sp modelId="{23861274-3F5F-44B7-B94F-2F4D5EEA05D2}">
      <dsp:nvSpPr>
        <dsp:cNvPr id="0" name=""/>
        <dsp:cNvSpPr/>
      </dsp:nvSpPr>
      <dsp:spPr>
        <a:xfrm>
          <a:off x="3161791" y="119867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222CF-E5BC-422A-8E9E-881B8CA571CB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6">
                  <a:lumMod val="90000"/>
                  <a:lumOff val="10000"/>
                </a:schemeClr>
              </a:solidFill>
            </a:rPr>
            <a:t>Aperfeiçoamento e Especialização de Trabalhadores</a:t>
          </a:r>
        </a:p>
        <a:p>
          <a:pPr marL="179388" marR="0" lvl="0" indent="0" algn="l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kern="1200" dirty="0">
              <a:solidFill>
                <a:schemeClr val="tx1"/>
              </a:solidFill>
            </a:rPr>
            <a:t>- Customização de Cursos com foco no aumento da produtividade</a:t>
          </a:r>
        </a:p>
        <a:p>
          <a:pPr marL="179388" lvl="0" indent="0" algn="l" defTabSz="622300">
            <a:lnSpc>
              <a:spcPct val="100000"/>
            </a:lnSpc>
            <a:spcBef>
              <a:spcPct val="0"/>
            </a:spcBef>
            <a:spcAft>
              <a:spcPts val="504"/>
            </a:spcAft>
            <a:buNone/>
          </a:pPr>
          <a:r>
            <a:rPr lang="pt-BR" sz="1200" kern="1200" dirty="0">
              <a:solidFill>
                <a:schemeClr val="tx1"/>
              </a:solidFill>
            </a:rPr>
            <a:t>- </a:t>
          </a:r>
          <a:r>
            <a:rPr lang="pt-BR" sz="1200" kern="1200" dirty="0" err="1">
              <a:solidFill>
                <a:schemeClr val="tx1"/>
              </a:solidFill>
            </a:rPr>
            <a:t>Bootcamp</a:t>
          </a:r>
          <a:r>
            <a:rPr lang="pt-BR" sz="1200" kern="1200" dirty="0">
              <a:solidFill>
                <a:schemeClr val="tx1"/>
              </a:solidFill>
            </a:rPr>
            <a:t> para solucionar problemas das empresas</a:t>
          </a:r>
        </a:p>
        <a:p>
          <a:pPr marL="179388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kern="1200" dirty="0">
              <a:solidFill>
                <a:schemeClr val="tx1"/>
              </a:solidFill>
            </a:rPr>
            <a:t>- Foco em ESG</a:t>
          </a:r>
        </a:p>
        <a:p>
          <a:pPr marL="179388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504"/>
            </a:spcAft>
            <a:buClrTx/>
            <a:buSzTx/>
            <a:buFontTx/>
            <a:buNone/>
            <a:tabLst/>
            <a:defRPr/>
          </a:pPr>
          <a:r>
            <a:rPr lang="pt-BR" sz="1200" kern="1200" dirty="0">
              <a:solidFill>
                <a:schemeClr val="tx1"/>
              </a:solidFill>
            </a:rPr>
            <a:t>- Aprendizagem ao longo da vida</a:t>
          </a:r>
        </a:p>
        <a:p>
          <a:pPr marL="179388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 dirty="0"/>
        </a:p>
      </dsp:txBody>
      <dsp:txXfrm>
        <a:off x="5471199" y="2167466"/>
        <a:ext cx="2655093" cy="2167466"/>
      </dsp:txXfrm>
    </dsp:sp>
    <dsp:sp modelId="{C937C8D3-9937-432F-8BCA-DF1A557A3C77}">
      <dsp:nvSpPr>
        <dsp:cNvPr id="0" name=""/>
        <dsp:cNvSpPr/>
      </dsp:nvSpPr>
      <dsp:spPr>
        <a:xfrm>
          <a:off x="5896538" y="119867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2F97D-3939-4AC2-8D34-CE85325837A1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EE210-35E4-49FC-A2BD-D7CD4FB77A0E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EADF3-89F9-4BA4-9321-0EA3B6E8CC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95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1A5CC-86AF-4CE9-9BC6-B1C3FC0B5B7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543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7216C-87A7-4A5A-A76C-B7FEDF24ECD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77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SENAI forma profissionais de padrão mundial e contribui para a competitividade da indústria</a:t>
            </a:r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primeiro e o segundo lugares alcançados pelo Brasil em 2015 e 2017, respectivamente, na maior competição de profissões técnicas do planeta, a </a:t>
            </a:r>
            <a:r>
              <a:rPr lang="pt-B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Worldskills</a:t>
            </a:r>
            <a:r>
              <a:rPr lang="pt-B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comprova que instituição prepara trabalhadores altamente qualificados e coloca o país no mesmo patamar das nações mais industrializadas.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excelência da formação do SENAI foi comprovada, mais uma vez, no extraordinário resultado conquistado por seus alunos na </a:t>
            </a:r>
            <a:r>
              <a:rPr lang="pt-BR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WorldSkills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2017, a maior competição internacional de profissões técnicas do planeta. </a:t>
            </a:r>
          </a:p>
          <a:p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2017,</a:t>
            </a:r>
            <a:r>
              <a:rPr lang="pt-BR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delegação brasileira de 56 jovens fez bonito em Abu Dhabi, nos Emirados Árabes Unidos, onde o torneio reuniu, este mês, mais 1.200 competidores de 68 países. O Brasil conquistou o segundo lugar no ranking geral de pontos do torneio internacional. Os estudantes brasileiros conquistaram um total de 34.901 pontos e de 15 medalhas, sendo sete de ouro, além de 26 certificados de excelência. A equipe da Rússia, que foi treinada pelo SENAI, ficou em primeiro lugar.</a:t>
            </a:r>
          </a:p>
          <a:p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brasileiros estão no mesmo patamar de profissionais dos principais países industrializados e que são referência educacional, como Coreia do Sul, Japão, Suíça e Alemanha. As medalhas obtidas pelos alunos do SENAI mostram que a instituição também está contribuindo para colocar o Brasil na vanguarda da formação de profissionais da indústria 4.0 – em que tecnologias digitais comandam o processo produtivo, cada vez mais automatizado. Jovens brasileiros são os melhores do mundo em Mecatrônica, em </a:t>
            </a:r>
            <a:r>
              <a:rPr lang="pt-BR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Polimecânica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Automação e em Manufatura Integrada, profissões responsáveis por projetar, construir e programar os robôs inteligentes das fábricas do futuro.</a:t>
            </a:r>
          </a:p>
          <a:p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Medalhas conquistadas pela delegação brasileira na </a:t>
            </a:r>
            <a:r>
              <a:rPr lang="pt-BR" sz="180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WorldSkills</a:t>
            </a:r>
            <a:r>
              <a:rPr lang="pt-BR" sz="18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 Dhabi</a:t>
            </a:r>
          </a:p>
          <a:p>
            <a:r>
              <a:rPr lang="pt-BR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ouros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Mecatrônica</a:t>
            </a:r>
          </a:p>
          <a:p>
            <a:r>
              <a:rPr lang="pt-BR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Polimecânica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Automação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Tornearia CNC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Manufatura Integrada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Eletricidade Industrial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 de Mídia Impressa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Escultura em Pedra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pratas:</a:t>
            </a:r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 da Moda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 de Estruturas Metálicas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Desenho Mecânico em CAD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Joalheria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 Industrial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bronzes:</a:t>
            </a:r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Marcenaria de Estruturas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Movelaria</a:t>
            </a:r>
          </a:p>
          <a:p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 de Estruturas para Concreto</a:t>
            </a:r>
          </a:p>
          <a:p>
            <a:endParaRPr lang="pt-BR" sz="3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3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DF0D9-2886-4BEB-B87F-DDCA39AE0654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14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fourth industrial revolution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education positively influences many other SDG’s, in particular those related to poverty, equality, health, well-being and decent work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PARADOX - unemployment rate among young people aged 18 to 24 was 29.5% in the 2nd quarter of 2021</a:t>
            </a:r>
            <a:br>
              <a:rPr lang="pt-BR"/>
            </a:br>
            <a:r>
              <a:rPr lang="pt-BR"/>
              <a:t>BRASSCOM 159,000 new jobs/year, 53,000 new professionals/year = deficit of 106,000 per year</a:t>
            </a:r>
            <a:endParaRPr/>
          </a:p>
        </p:txBody>
      </p:sp>
      <p:sp>
        <p:nvSpPr>
          <p:cNvPr id="191" name="Google Shape;1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F18A0-F08C-4037-8942-26D6EFA59CA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927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F79D0-401F-4334-B265-1E821303FD2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06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F18A0-F08C-4037-8942-26D6EFA59CA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2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F18A0-F08C-4037-8942-26D6EFA59CA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16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CB0A-B7A3-4FDE-BF07-F4958435649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3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CB0A-B7A3-4FDE-BF07-F4958435649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5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mrbrain500/Erico/Observatorio%20CNI/Folder/sistemaindustria.gif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mrbrain500/Erico/Observatorio%20CNI/Folder/sistemaindustria.gif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Volumes/mrbrain500/Erico/Observatorio%20CNI/Folder/sistemaindustria.gif" TargetMode="External"/><Relationship Id="rId4" Type="http://schemas.openxmlformats.org/officeDocument/2006/relationships/image" Target="../media/image11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localhost/Volumes/mrbrain500/Erico/Observatorio%20CNI/Folder/sistemaindustria.gif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mrbrain500/Erico/Observatorio%20CNI/Folder/sistemaindustria.gif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Volumes/mrbrain500/Erico/Observatorio%20CNI/Folder/sistemaindustria.gif" TargetMode="External"/><Relationship Id="rId4" Type="http://schemas.openxmlformats.org/officeDocument/2006/relationships/image" Target="../media/image11.gi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Volumes/mrbrain500/Erico/Observatorio%20CNI/Folder/sistemaindustria.gif" TargetMode="External"/><Relationship Id="rId4" Type="http://schemas.openxmlformats.org/officeDocument/2006/relationships/image" Target="../media/image11.gif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37B72-6292-4DDF-B30B-0858F2C96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C75136-49C6-47EE-8BAE-F755FAA9E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E29B86-577C-4894-B8FA-175D11C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8B3F9-2093-4DB2-8343-EC580A03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F2AE9F-F467-4147-834E-936D8C60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1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BF0BF-2B62-4687-AC35-BF9034FD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0AFACD-EFFC-4A1D-93E9-30268AF0E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071F2-7D46-4695-B00D-50DE94EE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F731DB-A851-4D35-9F9D-DBE1D0CD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E008C7-BEF4-4D23-B25E-403D8847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374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7">
            <a:extLst>
              <a:ext uri="{FF2B5EF4-FFF2-40B4-BE49-F238E27FC236}">
                <a16:creationId xmlns:a16="http://schemas.microsoft.com/office/drawing/2014/main" id="{6A6030A6-831E-4324-94AA-2EE3FA410E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NO ÍCONE PARA </a:t>
            </a:r>
            <a:br>
              <a:rPr lang="pt-BR" dirty="0"/>
            </a:br>
            <a:r>
              <a:rPr lang="pt-BR" dirty="0"/>
              <a:t>INSERIR IMAGEM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5D8546-182D-4FF3-B479-8267A48A89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8901" y="997409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EAC9C924-486B-42C8-9E51-D35CD6249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1798" y="1561275"/>
            <a:ext cx="3318147" cy="373545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91CAEE88-3C4B-4461-A212-859F6F186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8901" y="324308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1073FBB7-0223-409A-9AEC-255DED9988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8901" y="2512942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86A8B740-78EC-44A9-97E6-5AFBB99629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8901" y="1839841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3AAF3C9D-E907-41D0-888C-4B92CDB917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88901" y="4028475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DB0F4940-9765-4197-8711-0579744220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88901" y="3355374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6" name="Espaço Reservado para Texto 4">
            <a:extLst>
              <a:ext uri="{FF2B5EF4-FFF2-40B4-BE49-F238E27FC236}">
                <a16:creationId xmlns:a16="http://schemas.microsoft.com/office/drawing/2014/main" id="{C62367C7-339E-4D45-BA7B-1C627A1612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88901" y="5544009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88F4AA79-0A6E-4E8D-B8A2-631FADB268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88901" y="4870908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6A4ADF35-6396-407F-8DB2-2FF757D2CB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80500" y="3529310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B5140194-7E4D-4E9B-B282-9E425FA8D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0501" y="2324908"/>
            <a:ext cx="3104499" cy="10895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400" spc="3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2280373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57537ED4-BB71-44A7-A4C9-FEBE8F577E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901" y="27246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2EBDC47F-060B-46A4-A216-525FB2CDA0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794" y="21269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D12E0E3-06CF-4651-ACAC-56900B873D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701" y="999306"/>
            <a:ext cx="10004659" cy="5355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200" spc="300">
                <a:solidFill>
                  <a:schemeClr val="accent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INSERIR TÍTULO AGENDA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2E33697D-BF54-41EE-9CD4-6360707E44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4401" y="27246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E97C34DA-5F27-448A-ACA1-D6F68D7608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73294" y="21269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9E441C2F-AAB8-4EE7-A7E0-0882AC41DA1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0901" y="27246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F9312888-B466-4191-AA79-F40BB7CE28D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19794" y="21269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099E1C3D-02DB-43D0-BFA3-7D0DFEC97D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901" y="47312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4D861951-29B8-4839-AA36-C77D4E47923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794" y="41335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C880C003-518A-4C62-BAC8-7C2EAA6E22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4401" y="47312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DAE0B069-DD4A-4850-A5C9-838F2EA0A55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73294" y="41335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16" name="Espaço Reservado para Texto 4">
            <a:extLst>
              <a:ext uri="{FF2B5EF4-FFF2-40B4-BE49-F238E27FC236}">
                <a16:creationId xmlns:a16="http://schemas.microsoft.com/office/drawing/2014/main" id="{298BFC26-5A6B-4D7C-9D1A-9F5E30F6D6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50901" y="47312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8A780ABB-0297-4F65-B4CF-3EE8168DF74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19794" y="4133522"/>
            <a:ext cx="22058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i="0" strike="noStrike" spc="0">
                <a:solidFill>
                  <a:schemeClr val="accent5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FC4AFE7A-68BD-40B5-AAFF-3D1AEAD6EAB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1250" y="22883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F646C97E-FF0A-494A-91B4-1DB7CF260C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89650" y="22883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8DA56A12-693F-4C41-AE52-A3683A77AC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48850" y="22883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C873DA0F-F6F3-401E-AC08-400CE4260E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1250" y="43330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8" name="Espaço Reservado para Texto 2">
            <a:extLst>
              <a:ext uri="{FF2B5EF4-FFF2-40B4-BE49-F238E27FC236}">
                <a16:creationId xmlns:a16="http://schemas.microsoft.com/office/drawing/2014/main" id="{73B95C02-17C3-4EED-9682-7B2A3953B86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89650" y="43330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id="{4FD14E55-2216-4090-AC2D-B71974C9FC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48850" y="4333080"/>
            <a:ext cx="160742" cy="194231"/>
          </a:xfrm>
          <a:prstGeom prst="chevron">
            <a:avLst>
              <a:gd name="adj" fmla="val 41406"/>
            </a:avLst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898637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CA5E84CF-D6DA-41B8-B7FD-05FB639628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DEC7311E-7E61-43E1-9C4D-B9E529024D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9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46F5026A-BF91-4088-BB57-081BC483FA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901" y="13014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932747F5-66F8-4737-9801-909D033BDE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025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B97C2354-4358-4598-AD49-1FF02652AE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02501" y="42859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14CE9D25-9601-4FA1-B247-42517F66F8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345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id="{569BBA86-8E64-4AF0-B8F1-16CF69DA82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34501" y="13014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19" name="Espaço Reservado para Texto 4">
            <a:extLst>
              <a:ext uri="{FF2B5EF4-FFF2-40B4-BE49-F238E27FC236}">
                <a16:creationId xmlns:a16="http://schemas.microsoft.com/office/drawing/2014/main" id="{121E9DDC-9C1E-4302-8E10-A1D91F827C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91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0" name="Espaço Reservado para Texto 4">
            <a:extLst>
              <a:ext uri="{FF2B5EF4-FFF2-40B4-BE49-F238E27FC236}">
                <a16:creationId xmlns:a16="http://schemas.microsoft.com/office/drawing/2014/main" id="{DC493365-C806-4A0E-B878-4468CD7E38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9101" y="42859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1" name="Espaço Reservado para Texto 4">
            <a:extLst>
              <a:ext uri="{FF2B5EF4-FFF2-40B4-BE49-F238E27FC236}">
                <a16:creationId xmlns:a16="http://schemas.microsoft.com/office/drawing/2014/main" id="{879541D3-BD0B-4A44-80C5-53F0989BC5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619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2" name="Espaço Reservado para Texto 4">
            <a:extLst>
              <a:ext uri="{FF2B5EF4-FFF2-40B4-BE49-F238E27FC236}">
                <a16:creationId xmlns:a16="http://schemas.microsoft.com/office/drawing/2014/main" id="{55D5B6E1-DAC7-48B5-A682-70ED0EA72A5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61901" y="13014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id="{B3F7D4FC-9E06-4F39-9CFB-A85C90E57F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065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4" name="Espaço Reservado para Texto 4">
            <a:extLst>
              <a:ext uri="{FF2B5EF4-FFF2-40B4-BE49-F238E27FC236}">
                <a16:creationId xmlns:a16="http://schemas.microsoft.com/office/drawing/2014/main" id="{966EDE2C-5CBD-4030-8217-B0DC865798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6501" y="4285922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77C5EE6A-B601-4EA0-AD7A-97B6D3310E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24246" y="538480"/>
            <a:ext cx="929640" cy="132080"/>
          </a:xfrm>
          <a:prstGeom prst="rect">
            <a:avLst/>
          </a:prstGeom>
          <a:noFill/>
          <a:ln>
            <a:solidFill>
              <a:srgbClr val="F5822A"/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6" name="Espaço Reservado para Texto 4">
            <a:extLst>
              <a:ext uri="{FF2B5EF4-FFF2-40B4-BE49-F238E27FC236}">
                <a16:creationId xmlns:a16="http://schemas.microsoft.com/office/drawing/2014/main" id="{40A465D7-C1ED-41C8-BC61-46727C6320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8914" y="387022"/>
            <a:ext cx="107117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rgbClr val="F5822A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1007940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5548F41-3FAB-4B28-89BC-5626F1E218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170" y="0"/>
            <a:ext cx="5921829" cy="6858000"/>
          </a:xfrm>
          <a:prstGeom prst="rect">
            <a:avLst/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FEDB16AF-E4C7-4036-92AE-A583FC29372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4050" y="1758950"/>
            <a:ext cx="5035550" cy="41719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550000"/>
              </a:lnSpc>
              <a:spcBef>
                <a:spcPts val="4200"/>
              </a:spcBef>
              <a:buNone/>
              <a:defRPr sz="1600" spc="300"/>
            </a:lvl1pPr>
          </a:lstStyle>
          <a:p>
            <a:r>
              <a:rPr lang="pt-BR" dirty="0"/>
              <a:t>CLIQUE PARA INSERIR GRÁFICO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955884-B08B-4149-A379-F133D6074E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90401" y="2419809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72A526E6-8525-46E4-BFA7-89AC2CD479B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90401" y="1975308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E57C27A5-68E1-450A-A952-42D9DDC356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90401" y="3935342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BDA4F871-25F2-48F1-B6EE-2E87D3CA51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90401" y="3490841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1E8A6D9D-2815-4119-BD6F-9CDC13C66F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0401" y="5450875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F3384A2F-76C2-428D-962E-8046FA67C6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90401" y="5006374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A742ADE9-D4F3-4309-9D95-C44E786367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0401" y="997409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293148AD-A676-45BB-B10C-370329DBA9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0401" y="552908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E7C4DFA2-4548-4F91-98E6-82ADF91ECA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376" y="308132"/>
            <a:ext cx="4532005" cy="8679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800" spc="300">
                <a:solidFill>
                  <a:schemeClr val="accent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INSERIR TÍTULO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2E6E22B8-4B3E-4AEA-BE7B-67B3DF9768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4376" y="1179810"/>
            <a:ext cx="36108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38046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de ra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abela 3">
            <a:extLst>
              <a:ext uri="{FF2B5EF4-FFF2-40B4-BE49-F238E27FC236}">
                <a16:creationId xmlns:a16="http://schemas.microsoft.com/office/drawing/2014/main" id="{8AF23B02-D410-40AE-9101-C652948F260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172200" y="666750"/>
            <a:ext cx="5181600" cy="54768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500000"/>
              </a:lnSpc>
              <a:buNone/>
              <a:defRPr sz="1600" spc="300"/>
            </a:lvl1pPr>
          </a:lstStyle>
          <a:p>
            <a:r>
              <a:rPr lang="pt-BR" dirty="0"/>
              <a:t>CLIQUE PARA INSERIR TABELA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B9867D-322B-4FD4-B75C-53D53F018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5351" y="1689583"/>
            <a:ext cx="5027306" cy="9787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200" spc="300">
                <a:solidFill>
                  <a:schemeClr val="accent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INSERIR TÍTULO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CB52F77A-6400-473B-974F-B20A886229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5351" y="3286584"/>
            <a:ext cx="504442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F106B2FA-9AF9-4FEB-A897-E18947CF0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5350" y="2684760"/>
            <a:ext cx="5053949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980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ns +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CB7DE35D-E539-4406-860C-EBE870C979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53500" y="8323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223433F7-290B-41C8-B2E1-EE6164A626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53500" y="3870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7CACB1D7-8E66-43E6-A7B0-1F145A04EA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55600" y="8323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1CD9A482-E0B5-4660-A2D5-E6DC0ED69D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55600" y="3870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21" name="Espaço Reservado para Texto 4">
            <a:extLst>
              <a:ext uri="{FF2B5EF4-FFF2-40B4-BE49-F238E27FC236}">
                <a16:creationId xmlns:a16="http://schemas.microsoft.com/office/drawing/2014/main" id="{37C01722-8197-4A29-A1F7-AB4DFC676D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53500" y="19880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2" name="Espaço Reservado para Texto 4">
            <a:extLst>
              <a:ext uri="{FF2B5EF4-FFF2-40B4-BE49-F238E27FC236}">
                <a16:creationId xmlns:a16="http://schemas.microsoft.com/office/drawing/2014/main" id="{B7880BDC-2E58-43F4-84D2-AF52B4135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3500" y="15427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id="{53CD5517-F096-440A-900C-606BD0C10B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55600" y="19880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4" name="Espaço Reservado para Texto 4">
            <a:extLst>
              <a:ext uri="{FF2B5EF4-FFF2-40B4-BE49-F238E27FC236}">
                <a16:creationId xmlns:a16="http://schemas.microsoft.com/office/drawing/2014/main" id="{0A830CB8-B135-4C42-A98F-E7D4BAE642E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600" y="15427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25" name="Espaço Reservado para Texto 4">
            <a:extLst>
              <a:ext uri="{FF2B5EF4-FFF2-40B4-BE49-F238E27FC236}">
                <a16:creationId xmlns:a16="http://schemas.microsoft.com/office/drawing/2014/main" id="{1460687D-CB03-481E-8DA6-ECC648A902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3500" y="31437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6" name="Espaço Reservado para Texto 4">
            <a:extLst>
              <a:ext uri="{FF2B5EF4-FFF2-40B4-BE49-F238E27FC236}">
                <a16:creationId xmlns:a16="http://schemas.microsoft.com/office/drawing/2014/main" id="{19ABD3FF-200A-4D56-991C-2607D9A84B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3500" y="26984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27" name="Espaço Reservado para Texto 4">
            <a:extLst>
              <a:ext uri="{FF2B5EF4-FFF2-40B4-BE49-F238E27FC236}">
                <a16:creationId xmlns:a16="http://schemas.microsoft.com/office/drawing/2014/main" id="{6D74828B-1119-4DFD-9B75-F83231F752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55600" y="31437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8" name="Espaço Reservado para Texto 4">
            <a:extLst>
              <a:ext uri="{FF2B5EF4-FFF2-40B4-BE49-F238E27FC236}">
                <a16:creationId xmlns:a16="http://schemas.microsoft.com/office/drawing/2014/main" id="{17B76342-953A-4F80-A582-B9B0AC188FD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855600" y="26984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37" name="Espaço Reservado para Texto 4">
            <a:extLst>
              <a:ext uri="{FF2B5EF4-FFF2-40B4-BE49-F238E27FC236}">
                <a16:creationId xmlns:a16="http://schemas.microsoft.com/office/drawing/2014/main" id="{D58004B0-FE94-46E4-8B25-CEFED8383A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53500" y="42994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38" name="Espaço Reservado para Texto 4">
            <a:extLst>
              <a:ext uri="{FF2B5EF4-FFF2-40B4-BE49-F238E27FC236}">
                <a16:creationId xmlns:a16="http://schemas.microsoft.com/office/drawing/2014/main" id="{5DCB5C63-1F13-42EE-AD7B-E0B2C199EE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53500" y="38541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39" name="Espaço Reservado para Texto 4">
            <a:extLst>
              <a:ext uri="{FF2B5EF4-FFF2-40B4-BE49-F238E27FC236}">
                <a16:creationId xmlns:a16="http://schemas.microsoft.com/office/drawing/2014/main" id="{517DFF42-0057-4E0E-B4B1-1591B5839DC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55600" y="42994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40" name="Espaço Reservado para Texto 4">
            <a:extLst>
              <a:ext uri="{FF2B5EF4-FFF2-40B4-BE49-F238E27FC236}">
                <a16:creationId xmlns:a16="http://schemas.microsoft.com/office/drawing/2014/main" id="{39FA7827-DE94-42FB-8309-ED6BA28861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55600" y="38541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41" name="Espaço Reservado para Texto 4">
            <a:extLst>
              <a:ext uri="{FF2B5EF4-FFF2-40B4-BE49-F238E27FC236}">
                <a16:creationId xmlns:a16="http://schemas.microsoft.com/office/drawing/2014/main" id="{DA3E08D8-8CC9-4D93-853A-3A63D3B086D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53500" y="54551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42" name="Espaço Reservado para Texto 4">
            <a:extLst>
              <a:ext uri="{FF2B5EF4-FFF2-40B4-BE49-F238E27FC236}">
                <a16:creationId xmlns:a16="http://schemas.microsoft.com/office/drawing/2014/main" id="{8134D143-63E0-49DB-9180-4B1A22C0816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53500" y="50098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43" name="Espaço Reservado para Texto 4">
            <a:extLst>
              <a:ext uri="{FF2B5EF4-FFF2-40B4-BE49-F238E27FC236}">
                <a16:creationId xmlns:a16="http://schemas.microsoft.com/office/drawing/2014/main" id="{15E05AE6-9149-44FA-AE53-6471AB71C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55600" y="5455109"/>
            <a:ext cx="36632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44" name="Espaço Reservado para Texto 4">
            <a:extLst>
              <a:ext uri="{FF2B5EF4-FFF2-40B4-BE49-F238E27FC236}">
                <a16:creationId xmlns:a16="http://schemas.microsoft.com/office/drawing/2014/main" id="{A374552F-61EA-4B11-850F-4F4DDC82564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55600" y="5009822"/>
            <a:ext cx="365060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tx2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Item</a:t>
            </a:r>
          </a:p>
        </p:txBody>
      </p:sp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1F560E11-F23F-408F-A9F2-5F7F46F20E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198" y="4254500"/>
            <a:ext cx="3318147" cy="170262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46" name="Espaço Reservado para Imagem 7">
            <a:extLst>
              <a:ext uri="{FF2B5EF4-FFF2-40B4-BE49-F238E27FC236}">
                <a16:creationId xmlns:a16="http://schemas.microsoft.com/office/drawing/2014/main" id="{A5254254-89A3-4898-8362-37B9D991A8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32004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NO ÍCONE PARA INSERIR IMAGEM</a:t>
            </a:r>
          </a:p>
        </p:txBody>
      </p:sp>
      <p:sp>
        <p:nvSpPr>
          <p:cNvPr id="47" name="Espaço Reservado para Texto 4">
            <a:extLst>
              <a:ext uri="{FF2B5EF4-FFF2-40B4-BE49-F238E27FC236}">
                <a16:creationId xmlns:a16="http://schemas.microsoft.com/office/drawing/2014/main" id="{E6456AFC-AC69-49FF-800A-63D2B2B3C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800" y="5294610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48" name="Espaço Reservado para Texto 4">
            <a:extLst>
              <a:ext uri="{FF2B5EF4-FFF2-40B4-BE49-F238E27FC236}">
                <a16:creationId xmlns:a16="http://schemas.microsoft.com/office/drawing/2014/main" id="{2A3D0051-3A40-4FA5-9823-F2F3A8F77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1801" y="4558806"/>
            <a:ext cx="3104499" cy="6463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 spc="3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4249817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7">
            <a:extLst>
              <a:ext uri="{FF2B5EF4-FFF2-40B4-BE49-F238E27FC236}">
                <a16:creationId xmlns:a16="http://schemas.microsoft.com/office/drawing/2014/main" id="{A0C94075-FEE1-45DA-8F71-524D20D866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NO ÍCONE PARA </a:t>
            </a:r>
            <a:br>
              <a:rPr lang="pt-BR" dirty="0"/>
            </a:br>
            <a:r>
              <a:rPr lang="pt-BR" dirty="0"/>
              <a:t>INSERIR IMAGEM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9182B8B4-BFAC-40A5-8F55-1583B93D1D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4175" y="1195388"/>
            <a:ext cx="4924426" cy="446722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CD3C05-18B3-45EB-B0C0-0538CE9D57B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79300" y="2870659"/>
            <a:ext cx="45269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855390F8-B03F-4DE6-A650-0B9E7DAE73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9300" y="2399010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3C39A739-CF3B-4C70-8485-6C028EB11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9300" y="1663206"/>
            <a:ext cx="3104499" cy="6463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 spc="3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10155825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7">
            <a:extLst>
              <a:ext uri="{FF2B5EF4-FFF2-40B4-BE49-F238E27FC236}">
                <a16:creationId xmlns:a16="http://schemas.microsoft.com/office/drawing/2014/main" id="{A0C94075-FEE1-45DA-8F71-524D20D866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NO ÍCONE PARA </a:t>
            </a:r>
            <a:br>
              <a:rPr lang="pt-BR" dirty="0"/>
            </a:br>
            <a:r>
              <a:rPr lang="pt-BR" dirty="0"/>
              <a:t>INSERIR IMAGEM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9182B8B4-BFAC-40A5-8F55-1583B93D1D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4175" y="1195388"/>
            <a:ext cx="4924426" cy="4467225"/>
          </a:xfrm>
          <a:prstGeom prst="rect">
            <a:avLst/>
          </a:prstGeom>
          <a:solidFill>
            <a:srgbClr val="404040">
              <a:alpha val="8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CD3C05-18B3-45EB-B0C0-0538CE9D57B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79300" y="2870659"/>
            <a:ext cx="45269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855390F8-B03F-4DE6-A650-0B9E7DAE73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9300" y="2399010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3C39A739-CF3B-4C70-8485-6C028EB11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9300" y="1663206"/>
            <a:ext cx="3104499" cy="6463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 spc="3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17462607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0CF-8379-4913-B474-B42FB812C9CB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320-D966-408D-8E47-C67D909B4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47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FDA907-BAB2-4B1E-8F49-4A45FD389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1F42A9-07A5-4FBA-9698-EA0739640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EAB0F-302D-46F5-846C-AC490D1E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8BDCEB-C8FB-4668-9207-CE2C10D6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C032C8-6850-4DB2-B106-9256C226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93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1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3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ANIM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47500" y="6553200"/>
            <a:ext cx="250191" cy="1714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88D8560-43D2-5E44-A372-9F6C6C92B17E}"/>
              </a:ext>
            </a:extLst>
          </p:cNvPr>
          <p:cNvSpPr/>
          <p:nvPr userDrawn="1"/>
        </p:nvSpPr>
        <p:spPr>
          <a:xfrm>
            <a:off x="10664456" y="-1"/>
            <a:ext cx="1527544" cy="6858001"/>
          </a:xfrm>
          <a:prstGeom prst="rect">
            <a:avLst/>
          </a:prstGeom>
          <a:solidFill>
            <a:srgbClr val="005294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lnSpc>
                <a:spcPct val="80000"/>
              </a:lnSpc>
              <a:defRPr cap="all">
                <a:solidFill>
                  <a:srgbClr val="FFFFFF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endParaRPr sz="900"/>
          </a:p>
        </p:txBody>
      </p:sp>
      <p:pic>
        <p:nvPicPr>
          <p:cNvPr id="14" name="Imagem 13" descr="Uma imagem contendo transporte&#10;&#10;Descrição gerada automaticamente">
            <a:extLst>
              <a:ext uri="{FF2B5EF4-FFF2-40B4-BE49-F238E27FC236}">
                <a16:creationId xmlns:a16="http://schemas.microsoft.com/office/drawing/2014/main" id="{E44100AA-3ED8-4847-B2D8-0A01276AA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0336" y="191785"/>
            <a:ext cx="3147237" cy="2763668"/>
          </a:xfrm>
          <a:prstGeom prst="rect">
            <a:avLst/>
          </a:prstGeom>
        </p:spPr>
      </p:pic>
      <p:pic>
        <p:nvPicPr>
          <p:cNvPr id="5" name="GRAFISMO 3" descr="A picture containing text, clipart, window, vector graphics&#10;&#10;Description automatically generated">
            <a:extLst>
              <a:ext uri="{FF2B5EF4-FFF2-40B4-BE49-F238E27FC236}">
                <a16:creationId xmlns:a16="http://schemas.microsoft.com/office/drawing/2014/main" id="{38B08778-5FE4-1D4A-B2F7-586CB3F2FB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-2540000" y="-1356704"/>
            <a:ext cx="5080000" cy="70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7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D0D892A-DD1A-40EA-94BD-0769AB0E9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>
          <a:xfrm>
            <a:off x="0" y="1362974"/>
            <a:ext cx="12192000" cy="54950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C67508E-6034-4C26-A9C1-6CD516E52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49" y="3212976"/>
            <a:ext cx="8684419" cy="1440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 cap="all" normalizeH="0" baseline="0">
                <a:solidFill>
                  <a:schemeClr val="accent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B2F14D-AEEF-4380-AB69-23A0C8688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349" y="4806426"/>
            <a:ext cx="75271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175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0892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2EB2DF-A7B8-4C5F-9817-0DDCA62B72C9}"/>
              </a:ext>
            </a:extLst>
          </p:cNvPr>
          <p:cNvSpPr/>
          <p:nvPr userDrawn="1"/>
        </p:nvSpPr>
        <p:spPr>
          <a:xfrm>
            <a:off x="0" y="0"/>
            <a:ext cx="12192000" cy="2060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9283463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2EB2DF-A7B8-4C5F-9817-0DDCA62B72C9}"/>
              </a:ext>
            </a:extLst>
          </p:cNvPr>
          <p:cNvSpPr/>
          <p:nvPr userDrawn="1"/>
        </p:nvSpPr>
        <p:spPr>
          <a:xfrm>
            <a:off x="0" y="0"/>
            <a:ext cx="12192000" cy="2060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6912763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2EB2DF-A7B8-4C5F-9817-0DDCA62B72C9}"/>
              </a:ext>
            </a:extLst>
          </p:cNvPr>
          <p:cNvSpPr/>
          <p:nvPr userDrawn="1"/>
        </p:nvSpPr>
        <p:spPr>
          <a:xfrm>
            <a:off x="0" y="0"/>
            <a:ext cx="12192000" cy="2060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9EDC20-2789-42AB-A2AD-E0FAB38318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965" r="47040"/>
          <a:stretch/>
        </p:blipFill>
        <p:spPr>
          <a:xfrm>
            <a:off x="1" y="4149080"/>
            <a:ext cx="4175787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06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4A124-560D-42EB-8FFC-BC97D669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0250BA-37C5-4784-B3B4-4B3B0B959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81515A-9DD3-42B6-B134-766710ED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533C08-763F-4DD3-BB3C-A92FF1D6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8A816E-14A7-40E8-83A5-E73680D7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84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6BAE4D2-0490-436D-B975-C4147F36B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/>
          <a:stretch/>
        </p:blipFill>
        <p:spPr>
          <a:xfrm>
            <a:off x="603" y="1397479"/>
            <a:ext cx="12190795" cy="54605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6475E1-6A98-4A1B-8A43-A0E26AACD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184" y="1972712"/>
            <a:ext cx="5803901" cy="1825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7F033D-5556-4AFE-A1BB-ACB787127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184" y="3945423"/>
            <a:ext cx="58507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54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69908BB-A1C0-4A21-96F3-EE169CF8B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" y="0"/>
            <a:ext cx="1219079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A1801D-7666-43BC-99C8-ECCA6AE01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184" y="1972712"/>
            <a:ext cx="5803901" cy="1825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8793A42-1176-4C89-9E11-3090BCF2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184" y="3945423"/>
            <a:ext cx="58507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62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9774702F-C80B-4773-B120-412EF667A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" y="0"/>
            <a:ext cx="1218384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C0B3EA-5AA2-46E5-99B9-9445547FD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184" y="1972712"/>
            <a:ext cx="5803901" cy="1825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373AB8F-39B2-4A2A-9123-715E2835E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184" y="3945423"/>
            <a:ext cx="58507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798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DBE6E825-5632-4886-A084-53A01506C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" y="0"/>
            <a:ext cx="1219079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C613E6-0F6F-40BD-975C-2C2DF591F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184" y="1972712"/>
            <a:ext cx="5803901" cy="1825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58767C-C73D-4877-B7D5-5BF4F41CF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184" y="3945423"/>
            <a:ext cx="58507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9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B88512-D5F0-4F25-9CBD-C2776E04D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" y="0"/>
            <a:ext cx="1219079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665D86-E426-4CC7-AE09-EA4B217EA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184" y="1972712"/>
            <a:ext cx="5803901" cy="1825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A24D4-C4F0-431F-A16B-82B5D2F4C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184" y="3945423"/>
            <a:ext cx="5850731" cy="182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676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3825B0E1-7705-3F44-B151-F389F7174E11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F88B2DE-CA1C-D74F-957A-BBDFCEA1CC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3407702" y="332656"/>
            <a:ext cx="4556748" cy="612000"/>
            <a:chOff x="5496086" y="6142635"/>
            <a:chExt cx="3417561" cy="612000"/>
          </a:xfrm>
        </p:grpSpPr>
        <p:pic>
          <p:nvPicPr>
            <p:cNvPr id="8" name="Imagem 7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9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7003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grpSp>
        <p:nvGrpSpPr>
          <p:cNvPr id="5" name="Grupo 7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9" name="Imagem 8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0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78606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grpSp>
        <p:nvGrpSpPr>
          <p:cNvPr id="7" name="Grupo 9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11" name="Imagem 10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2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9248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grpSp>
        <p:nvGrpSpPr>
          <p:cNvPr id="3" name="Grupo 5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7" name="Imagem 6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8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8966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6" name="Imagem 5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7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029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986FE-CA41-4CB1-9385-B8AA7B443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B6FCD7-B648-4905-A1DE-94E0D19B9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0F66FA-D121-43C4-9DE5-4876BEA1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581EAF-263C-4442-9BAE-18E6C3EC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8AAF8F-4833-44F1-ABC8-782CC9C8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199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6" name="Imagem 5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7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5" cstate="print"/>
          <a:srcRect l="20863" t="14301" r="20862"/>
          <a:stretch>
            <a:fillRect/>
          </a:stretch>
        </p:blipFill>
        <p:spPr bwMode="auto">
          <a:xfrm>
            <a:off x="3076243" y="2204372"/>
            <a:ext cx="5570979" cy="460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511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 userDrawn="1"/>
        </p:nvGrpSpPr>
        <p:grpSpPr>
          <a:xfrm>
            <a:off x="143339" y="6116509"/>
            <a:ext cx="4556748" cy="612000"/>
            <a:chOff x="5496086" y="6142635"/>
            <a:chExt cx="3417561" cy="612000"/>
          </a:xfrm>
        </p:grpSpPr>
        <p:pic>
          <p:nvPicPr>
            <p:cNvPr id="6" name="Imagem 5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7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276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 userDrawn="1"/>
        </p:nvGrpSpPr>
        <p:grpSpPr>
          <a:xfrm>
            <a:off x="143339" y="6116509"/>
            <a:ext cx="4556748" cy="612000"/>
            <a:chOff x="5496086" y="6142635"/>
            <a:chExt cx="3417561" cy="612000"/>
          </a:xfrm>
        </p:grpSpPr>
        <p:pic>
          <p:nvPicPr>
            <p:cNvPr id="6" name="Imagem 5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7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  <p:sp>
        <p:nvSpPr>
          <p:cNvPr id="5" name="Elipse 4"/>
          <p:cNvSpPr/>
          <p:nvPr userDrawn="1"/>
        </p:nvSpPr>
        <p:spPr>
          <a:xfrm>
            <a:off x="8016213" y="3933056"/>
            <a:ext cx="4800000" cy="3600000"/>
          </a:xfrm>
          <a:prstGeom prst="ellipse">
            <a:avLst/>
          </a:prstGeom>
          <a:solidFill>
            <a:srgbClr val="F99107"/>
          </a:solidFill>
          <a:ln w="38100">
            <a:solidFill>
              <a:srgbClr val="F991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18834870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7888199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4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6" name="Imagem 5" descr="logo horizon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7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4902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grpSp>
        <p:nvGrpSpPr>
          <p:cNvPr id="5" name="Grupo 8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10" name="Imagem 9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1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47745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grpSp>
        <p:nvGrpSpPr>
          <p:cNvPr id="4" name="Grupo 7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9" name="Imagem 8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0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2147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grpSp>
        <p:nvGrpSpPr>
          <p:cNvPr id="4" name="Grupo 7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9" name="Imagem 8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0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564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" y="1432560"/>
            <a:ext cx="10236200" cy="542544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EF22D7-96A3-4F27-B46F-5F4A68EEA46D}"/>
              </a:ext>
            </a:extLst>
          </p:cNvPr>
          <p:cNvSpPr/>
          <p:nvPr userDrawn="1"/>
        </p:nvSpPr>
        <p:spPr>
          <a:xfrm>
            <a:off x="0" y="0"/>
            <a:ext cx="12192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E8B99B-4AD2-42F7-8A43-E22C317D6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221490"/>
            <a:ext cx="1630692" cy="9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091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1.jpg"/>
          <p:cNvPicPr>
            <a:picLocks noChangeAspect="1"/>
          </p:cNvPicPr>
          <p:nvPr userDrawn="1"/>
        </p:nvPicPr>
        <p:blipFill>
          <a:blip r:embed="rId2" cstate="print"/>
          <a:srcRect t="17904"/>
          <a:stretch>
            <a:fillRect/>
          </a:stretch>
        </p:blipFill>
        <p:spPr>
          <a:xfrm>
            <a:off x="0" y="1551008"/>
            <a:ext cx="12192000" cy="5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65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2"/>
            <a:ext cx="4847167" cy="12477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1772817"/>
            <a:ext cx="4847167" cy="4248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320800" y="2590800"/>
            <a:ext cx="46736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06234" y="1260475"/>
            <a:ext cx="1672167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9834" y="762000"/>
            <a:ext cx="2789767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grpSp>
        <p:nvGrpSpPr>
          <p:cNvPr id="3" name="Grupo 10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12" name="Imagem 11" descr="logo horizon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3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8318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4847F-CEEA-4540-898C-55555DF6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239F45-3522-4FB2-8A05-BCD9C6FDA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808F8B-6859-449B-8304-878DCB846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127819-57E7-450E-94F4-996EE63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EF7D1B-AC4D-4A0D-9C10-7585804B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DAE870-6D73-4383-B46D-523E6FE2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357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2.jpg"/>
          <p:cNvPicPr>
            <a:picLocks noChangeAspect="1"/>
          </p:cNvPicPr>
          <p:nvPr userDrawn="1"/>
        </p:nvPicPr>
        <p:blipFill>
          <a:blip r:embed="rId2" cstate="print"/>
          <a:srcRect l="3346" r="45446"/>
          <a:stretch>
            <a:fillRect/>
          </a:stretch>
        </p:blipFill>
        <p:spPr>
          <a:xfrm>
            <a:off x="0" y="0"/>
            <a:ext cx="66233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2"/>
            <a:ext cx="4847167" cy="12477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1772817"/>
            <a:ext cx="4847167" cy="4248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320800" y="2590800"/>
            <a:ext cx="46736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06234" y="1260475"/>
            <a:ext cx="1672167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9834" y="762000"/>
            <a:ext cx="2789767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/>
          </a:p>
        </p:txBody>
      </p:sp>
      <p:grpSp>
        <p:nvGrpSpPr>
          <p:cNvPr id="3" name="Grupo 10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12" name="Imagem 11" descr="logo horizon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3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07202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2.jpg"/>
          <p:cNvPicPr>
            <a:picLocks noChangeAspect="1"/>
          </p:cNvPicPr>
          <p:nvPr userDrawn="1"/>
        </p:nvPicPr>
        <p:blipFill>
          <a:blip r:embed="rId2" cstate="print"/>
          <a:srcRect l="3346" r="45446"/>
          <a:stretch>
            <a:fillRect/>
          </a:stretch>
        </p:blipFill>
        <p:spPr>
          <a:xfrm>
            <a:off x="0" y="0"/>
            <a:ext cx="66233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2"/>
            <a:ext cx="4847167" cy="12477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1772817"/>
            <a:ext cx="4847167" cy="4248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grpSp>
        <p:nvGrpSpPr>
          <p:cNvPr id="3" name="Grupo 10"/>
          <p:cNvGrpSpPr/>
          <p:nvPr userDrawn="1"/>
        </p:nvGrpSpPr>
        <p:grpSpPr>
          <a:xfrm>
            <a:off x="7467454" y="6116509"/>
            <a:ext cx="4556748" cy="612000"/>
            <a:chOff x="5496086" y="6142635"/>
            <a:chExt cx="3417561" cy="612000"/>
          </a:xfrm>
        </p:grpSpPr>
        <p:pic>
          <p:nvPicPr>
            <p:cNvPr id="12" name="Imagem 11" descr="logo horizon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6086" y="6142635"/>
              <a:ext cx="1592261" cy="612000"/>
            </a:xfrm>
            <a:prstGeom prst="rect">
              <a:avLst/>
            </a:prstGeom>
          </p:spPr>
        </p:pic>
        <p:pic>
          <p:nvPicPr>
            <p:cNvPr id="13" name="sistemaindustria.gif" descr="/Volumes/mrbrain500/Erico/Observatorio CNI/Folder/sistemaindustria.gif"/>
            <p:cNvPicPr>
              <a:picLocks noChangeAspect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20" y="6241402"/>
              <a:ext cx="1679727" cy="369540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 userDrawn="1"/>
        </p:nvSpPr>
        <p:spPr>
          <a:xfrm>
            <a:off x="576759" y="404665"/>
            <a:ext cx="4847167" cy="1247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0"/>
          </p:nvPr>
        </p:nvSpPr>
        <p:spPr>
          <a:xfrm>
            <a:off x="576759" y="1796480"/>
            <a:ext cx="4847167" cy="4248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220645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 horizontal.jpg"/>
          <p:cNvPicPr>
            <a:picLocks noChangeAspect="1"/>
          </p:cNvPicPr>
          <p:nvPr userDrawn="1"/>
        </p:nvPicPr>
        <p:blipFill>
          <a:blip r:embed="rId2" cstate="print"/>
          <a:srcRect r="75345" b="1344"/>
          <a:stretch>
            <a:fillRect/>
          </a:stretch>
        </p:blipFill>
        <p:spPr>
          <a:xfrm>
            <a:off x="7178480" y="1104378"/>
            <a:ext cx="5013520" cy="5753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07999" y="1653870"/>
            <a:ext cx="6282268" cy="111081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Obrigado troque o texto</a:t>
            </a:r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07999" y="2881825"/>
            <a:ext cx="6282268" cy="52016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buNone/>
              <a:defRPr/>
            </a:lvl1pPr>
          </a:lstStyle>
          <a:p>
            <a:r>
              <a:rPr lang="en-US">
                <a:solidFill>
                  <a:schemeClr val="tx2"/>
                </a:solidFill>
              </a:rPr>
              <a:t>UNIEPRO (assinatura)</a:t>
            </a:r>
          </a:p>
        </p:txBody>
      </p:sp>
    </p:spTree>
    <p:extLst>
      <p:ext uri="{BB962C8B-B14F-4D97-AF65-F5344CB8AC3E}">
        <p14:creationId xmlns:p14="http://schemas.microsoft.com/office/powerpoint/2010/main" val="31592277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2029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7452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1090B-8467-1E47-9DF2-4EC0D18E6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CC52A2-7D98-DB4D-96C5-7BE541EE4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2F32B8-E924-9841-993C-88E00CA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07C379-84CC-0A4F-B701-2F572D19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5D186F-6B61-A64B-BEA6-1B78470D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590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98E55-4374-104B-B1C0-63F36D43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8E11CC-74E6-8548-9C57-B0FB7CD4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610AC8-0DEB-454B-8D6E-A37C3FE1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244D73-D725-9A44-B8F9-43FBA37E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D12BE-0F29-9643-ACD0-4D1927AD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898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2203E-DDF2-3847-B9D8-2F1974FF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5652FB-8289-A747-8832-8B031D884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E1C5D4-0CA9-5648-8173-861D367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C54D04-25A4-524F-A583-2B3714A6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A8C71C-59EA-A045-87D7-27EE2C33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446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575F0-BDF1-9244-B9A6-DC046746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759C90-50F6-F241-B90A-EDC8EC231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25BC37-BA15-134D-A6C3-8B48B0E88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852CE3-F17C-A649-9748-FDD4ED0C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216ED6-3A9F-0243-9637-3FAFC24F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16A802-7245-B842-80B7-87716E27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412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D29F1-BF61-FB4E-B94C-9857EAF4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54DD5D-34C6-194D-97CF-9119F6AC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B126C0-270D-2543-932A-76E9BB73E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697CC6-5BEE-2A40-AF5B-B262505A4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7A77B4A-3140-8148-BEE4-1DF80DE3A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43F7982-DAB9-A14E-BF2C-22ABC359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82EDED-60BE-1245-AD07-DD4F0C73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A131A6-DAA1-D040-B060-BA34180D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71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321FAA-9603-499F-BE04-F8943F0D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A413E1-E3D9-475C-B404-0AB9A4AB7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AA8BD9-35C9-4B72-AADC-8B6287452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C53DFB-F94D-4353-B389-50D206014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022BCB-3DA3-4CAD-B881-161F4BB8F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855B58-DBF7-475C-9B5E-567EB981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0A1DE8-C73D-4481-B2C8-1FDA3302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2F4F5A7-2734-41C7-87B7-8F45746F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511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565CB-883A-3943-AA7B-452D9076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AAE83E-6ED0-C34E-9BBB-5936E057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2BBA886-17A2-C145-8422-7AAC0844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2DDB0D8-2A97-244A-A600-5E13C114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36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0580E8D-069C-4B4B-8CD7-271972CB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895F14-0FBF-384E-8377-6B25D82F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4E0294-694F-0D43-9298-254CDFB4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581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E3BC7-255A-4A4E-8766-2189CD41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455876-4EF4-9A40-9F53-49535C6C9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A3B588-AC93-C748-872B-BF81558C6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A69BEF-E50C-E845-BE81-2DDA5D10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E5898F-152A-1F44-9F3E-27AD51B8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59718B-22F1-DE41-99A4-C773D69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28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550EB-ABE2-4C4D-9E8D-EA7405E4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0608BBB-8E56-1F45-B20C-38A6BB527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191828-2668-984F-B7BE-40D0B45F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AF97D6-325B-A547-B461-E838DA7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A9EB96-D0CC-5743-A073-E201D82B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485FC5-35A3-894F-80F4-B940A013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557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3931D-A5B3-E64E-8478-EBBECA5D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C488CB-08E6-7049-BDBA-54C0445A5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6319BC-EBBF-714C-9D63-BE03B47C2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5BF703-6CE1-6D4D-A9F3-DE076787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2A26F4-AE43-0045-AF51-044D2690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5111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C1A770-2747-4F4F-8CBB-CC5A88399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66F0C0-1AEE-834A-9C0D-CA6C2C808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40931D-E6C3-5243-92DF-84C56B26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A304B3-85D0-C841-ADBF-11E43D8B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8A767F-2685-9843-A5FD-41E9A9E8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183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907071" y="181856"/>
            <a:ext cx="10980400" cy="553999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640499"/>
            <a:ext cx="171522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sz="816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sz="816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3" y="51835"/>
            <a:ext cx="123156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64" fontAlgn="base">
              <a:spcBef>
                <a:spcPct val="0"/>
              </a:spcBef>
              <a:spcAft>
                <a:spcPct val="0"/>
              </a:spcAft>
            </a:pPr>
            <a:endParaRPr lang="x-none" sz="612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20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49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68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C:\Dropbox\dumppa\Hoper\2016 - Nova apresentação\Submarcas\Cinza\Educa Kid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333" y="6220659"/>
            <a:ext cx="1670695" cy="277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68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74854-91AB-484B-8821-41165237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D01771-E33C-42F2-A581-FA76754C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14777C-9206-41EA-86BD-327F4B58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B416B3-6E5B-42DD-A223-4D9ABF39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4663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C:\Dropbox\dumppa\Hoper\2016 - Nova apresentação\Submarcas\Cinza\Educa Kid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66" y="6220659"/>
            <a:ext cx="1670695" cy="277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84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C:\Dropbox\dumppa\Hoper\2016 - Nova apresentação\Submarcas\Cinza\Educa Kid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66" y="293993"/>
            <a:ext cx="1670695" cy="277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59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76" y="1528"/>
            <a:ext cx="2011224" cy="7969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927" y="3"/>
            <a:ext cx="9511248" cy="1197269"/>
          </a:xfrm>
          <a:prstGeom prst="rect">
            <a:avLst/>
          </a:prstGeom>
        </p:spPr>
        <p:txBody>
          <a:bodyPr anchor="ctr"/>
          <a:lstStyle>
            <a:lvl1pPr>
              <a:defRPr sz="2899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2485" y="1341256"/>
            <a:ext cx="10807036" cy="46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55857" y="6308654"/>
            <a:ext cx="10807036" cy="3599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Lato"/>
              </a:defRPr>
            </a:lvl1pPr>
          </a:lstStyle>
          <a:p>
            <a:pPr marL="0" marR="0" lvl="0" indent="0" algn="l" defTabSz="1217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680256" y="6308654"/>
            <a:ext cx="394933" cy="35995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Lato"/>
              </a:defRPr>
            </a:lvl1pPr>
          </a:lstStyle>
          <a:p>
            <a:pPr marL="0" marR="0" lvl="0" indent="0" algn="l" defTabSz="1217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5AB20-6DF5-4091-A1A3-BEB4A4528549}" type="slidenum">
              <a:rPr kumimoji="0" lang="pt-BR" sz="2400" b="0" i="0" u="none" strike="noStrike" kern="1200" cap="none" spc="0" normalizeH="0" baseline="0" noProof="0" smtClean="0">
                <a:ln>
                  <a:noFill/>
                </a:ln>
                <a:solidFill>
                  <a:srgbClr val="052C4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1217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52C4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 rot="16200000">
            <a:off x="-919899" y="5508276"/>
            <a:ext cx="2195736" cy="196929"/>
          </a:xfrm>
          <a:prstGeom prst="rect">
            <a:avLst/>
          </a:prstGeom>
          <a:noFill/>
        </p:spPr>
        <p:txBody>
          <a:bodyPr wrap="square" lIns="91389" tIns="45696" rIns="91389" bIns="45696" rtlCol="0">
            <a:spAutoFit/>
          </a:bodyPr>
          <a:lstStyle/>
          <a:p>
            <a:pPr marL="0" marR="0" lvl="0" indent="0" algn="l" defTabSz="121784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Educa Insights</a:t>
            </a:r>
            <a:r>
              <a:rPr kumimoji="0" lang="pt-BR" sz="800" b="1" i="0" u="none" strike="noStrike" kern="1200" cap="none" spc="0" normalizeH="0" baseline="3000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®</a:t>
            </a: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61228690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497" y="0"/>
            <a:ext cx="10016233" cy="1197269"/>
          </a:xfrm>
        </p:spPr>
        <p:txBody>
          <a:bodyPr anchor="ctr"/>
          <a:lstStyle>
            <a:lvl1pPr>
              <a:defRPr sz="2799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683212" y="6535084"/>
            <a:ext cx="394933" cy="251970"/>
          </a:xfrm>
        </p:spPr>
        <p:txBody>
          <a:bodyPr/>
          <a:lstStyle>
            <a:lvl1pPr algn="ctr">
              <a:defRPr b="0">
                <a:latin typeface="+mn-lt"/>
                <a:cs typeface="La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5AB20-6DF5-4091-A1A3-BEB4A4528549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srgbClr val="052C4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52C4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4997162" y="6661069"/>
            <a:ext cx="2197675" cy="1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34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Educa Insights</a:t>
            </a:r>
            <a:r>
              <a:rPr kumimoji="0" lang="pt-BR" sz="800" b="1" i="0" u="none" strike="noStrike" kern="1200" cap="none" spc="0" normalizeH="0" baseline="3000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®</a:t>
            </a: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ato"/>
              </a:rPr>
              <a:t>Todos os direitos reservados</a:t>
            </a:r>
          </a:p>
        </p:txBody>
      </p:sp>
      <p:pic>
        <p:nvPicPr>
          <p:cNvPr id="8" name="Picture 20" descr="C:\Dropbox\dumppa\Hoper\2016 - Nova apresentação\Submarcas\Cinza\Educa Kid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9730" y="392512"/>
            <a:ext cx="1218151" cy="202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10868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832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0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86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1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01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5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95CB193-3E32-4E32-986A-F73666D0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2C01970-7001-4DC1-94D9-9020B587F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605676-9326-4707-8285-95815BBA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490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4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2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4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763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EA2BAC70-535B-F34A-BD4D-6AE5D1F4357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48251B4F-48D2-5946-88B7-56F9D500FD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45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;p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D3053"/>
          </a:solidFill>
          <a:ln>
            <a:noFill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/>
            </a:pPr>
            <a:endParaRPr lang="pt-BR" altLang="pt-BR" sz="3733" dirty="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267F-1C64-440E-8D91-E3F8D62D5847}" type="datetimeFigureOut">
              <a:rPr lang="en-US"/>
              <a:pPr>
                <a:defRPr/>
              </a:pPr>
              <a:t>7/5/2023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00EB0-6AAF-4AEC-AC10-0D6911C14ADE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562518686"/>
      </p:ext>
    </p:extLst>
  </p:cSld>
  <p:clrMapOvr>
    <a:masterClrMapping/>
  </p:clrMapOvr>
  <p:transition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91BD2-3EE0-4288-9F54-E2A020922864}" type="datetimeFigureOut">
              <a:rPr lang="en-US"/>
              <a:pPr>
                <a:defRPr/>
              </a:pPr>
              <a:t>7/5/2023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7DB29-2EC6-4461-BBB2-AEAD7D24DC41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56678387"/>
      </p:ext>
    </p:extLst>
  </p:cSld>
  <p:clrMapOvr>
    <a:masterClrMapping/>
  </p:clrMapOvr>
  <p:transition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9002-6C92-47AC-9B82-ED2D2B089C11}" type="datetimeFigureOut">
              <a:rPr lang="en-US"/>
              <a:pPr>
                <a:defRPr/>
              </a:pPr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487C6-B64F-40C3-BCA6-102A76C3DE64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009061352"/>
      </p:ext>
    </p:extLst>
  </p:cSld>
  <p:clrMapOvr>
    <a:masterClrMapping/>
  </p:clrMapOvr>
  <p:transition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6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FAE44-A31D-4730-86A4-46F1E300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0D7E98-9B94-4C96-A630-D07E5054B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266B92-EB71-473B-9D5B-BD9EAEE07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07AD0-3824-4A2F-A193-D1F9AF10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74F6E4-942F-463C-94D8-FCAEA3CA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B406EC-C096-4142-8A21-C1D2DBFA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2066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EBE1-E158-4328-8D35-8CD518F63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C8EE12-D2B3-4914-A2D9-B0C75A6F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B02FDF-A111-4B5B-AC7D-FAD8107C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2A1146-AC05-466B-8396-4E0D8FC8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82BCC4-8A88-4856-8934-FEED172E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038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5C77E-DB60-4B3E-ABF0-BD365FF1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15562E-FDF2-4365-9662-DB20A93F1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87B0AC-87BF-4419-9E72-565C6099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723CAA-A604-4B57-85E6-7188BE02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E09295-B8E3-4475-BC24-8346C8FF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98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32A81-272F-4414-BFB3-7BD16DED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38E1A9-4381-4EE9-8B9D-6D2502E07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623F65-402A-4618-886F-BB3F21A2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FC0A81-0876-4A3D-A285-7CAE4EEB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D9906-A823-45EB-B0CA-699D5478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9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A47CB-FA3F-4593-81D1-2CBA4318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0D154D-910C-4305-8F7E-2578772A4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3612B4-FC07-4C11-976B-D5C5DDA2B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D3799B-9D38-4866-A68C-BE8EBDF3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1EF97B-7157-4D40-B277-AF6E9FE6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4F8EAA-72AC-4055-9489-FA5C92F6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067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E14E1-E378-4BFF-A03C-BC10A2F6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936F3F-9978-41E4-824D-4E4F2E6AA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3D83B0-DBF0-42ED-B7A7-B603C47A8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CE6415-A10C-469E-A1C7-6539AE856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06C9A3-AC87-4B94-A211-5F8D29330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5979D9-AD22-4E3B-A5FE-C207A362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32DF8CA-C749-4750-9881-41222C3B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9F6F25-022E-41B5-AC41-DB4D1651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957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D7E92-12A1-4CDC-90B5-BCD24EA0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6278B7-19D0-435D-8988-DF319EA7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B17449-B10E-43C3-A9E5-4A135F9D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CEE22E-5032-446A-A149-684839B7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304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1B6E24-DE17-405A-B0DC-36DC4C0C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31C081-D70B-46D0-9D43-C53DEE8A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F04BF5-FA19-42D9-9437-ECFA6987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132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5080D-9007-4BEB-A5EC-DB716888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93FD1-C452-455D-A9E0-1AB58E3D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7A9ABB-F143-4865-97AA-A7F1AF4AC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F82F80-2995-4347-9039-57380EA1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57BAF3-E3DC-4F54-8352-9890AB02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2126E7-2106-4027-8B38-CF663079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6114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A9547-6DE7-4673-9852-7B929AAB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529502-4E81-4586-BF2D-C7AB5D7BA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0F11A5E-FE0C-496F-8F87-CBA97680B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38D2F3-A68F-4F43-B560-0345F2B4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20B6E2-70E8-4BA9-9EC2-AA66D691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2C441D-7D91-44A3-8104-0F73E8D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754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11CD8-2628-4E6D-AEF1-05430587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4D26F4A-7678-4C7F-8E50-9384CCD49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ACD432-5095-46AC-8331-F165D404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B93715-8359-46B3-B1B3-8BC7375E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7E7F12-798A-4FCE-95AC-D95AF001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81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A4D46-1885-4098-9E99-D67961E2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288558-5BEE-400B-9A67-C3BD9B26C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33976F-1157-42FE-BA81-F36147053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86298E-EA0D-4A4E-A17C-35DA5372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379D4B-1603-4E48-8421-6D7F230D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86178F-FF6B-4897-AFCF-C19083C4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472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99641F-43AF-41BD-9460-F412955C7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517086F-F19D-4BB6-8EAC-51E81389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9BF5F6-90FB-48A8-A7F5-71C8DC58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4104AF-A618-4EB5-A25C-18F5D985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2FB28B-B563-4255-A7D4-238DA7F1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0164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CA5E84CF-D6DA-41B8-B7FD-05FB639628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DEC7311E-7E61-43E1-9C4D-B9E529024D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9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46F5026A-BF91-4088-BB57-081BC483FA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901" y="13014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932747F5-66F8-4737-9801-909D033BDE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025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B97C2354-4358-4598-AD49-1FF02652AE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02501" y="42859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14CE9D25-9601-4FA1-B247-42517F66F8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345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id="{569BBA86-8E64-4AF0-B8F1-16CF69DA82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34501" y="13014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19" name="Espaço Reservado para Texto 4">
            <a:extLst>
              <a:ext uri="{FF2B5EF4-FFF2-40B4-BE49-F238E27FC236}">
                <a16:creationId xmlns:a16="http://schemas.microsoft.com/office/drawing/2014/main" id="{121E9DDC-9C1E-4302-8E10-A1D91F827C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91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0" name="Espaço Reservado para Texto 4">
            <a:extLst>
              <a:ext uri="{FF2B5EF4-FFF2-40B4-BE49-F238E27FC236}">
                <a16:creationId xmlns:a16="http://schemas.microsoft.com/office/drawing/2014/main" id="{DC493365-C806-4A0E-B878-4468CD7E38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9101" y="42859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1" name="Espaço Reservado para Texto 4">
            <a:extLst>
              <a:ext uri="{FF2B5EF4-FFF2-40B4-BE49-F238E27FC236}">
                <a16:creationId xmlns:a16="http://schemas.microsoft.com/office/drawing/2014/main" id="{879541D3-BD0B-4A44-80C5-53F0989BC5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61901" y="18483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2" name="Espaço Reservado para Texto 4">
            <a:extLst>
              <a:ext uri="{FF2B5EF4-FFF2-40B4-BE49-F238E27FC236}">
                <a16:creationId xmlns:a16="http://schemas.microsoft.com/office/drawing/2014/main" id="{55D5B6E1-DAC7-48B5-A682-70ED0EA72A5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61901" y="13014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tx2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id="{B3F7D4FC-9E06-4F39-9CFB-A85C90E57F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06501" y="4832809"/>
            <a:ext cx="2571099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4" name="Espaço Reservado para Texto 4">
            <a:extLst>
              <a:ext uri="{FF2B5EF4-FFF2-40B4-BE49-F238E27FC236}">
                <a16:creationId xmlns:a16="http://schemas.microsoft.com/office/drawing/2014/main" id="{966EDE2C-5CBD-4030-8217-B0DC865798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6501" y="4285923"/>
            <a:ext cx="2205872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#ANO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77C5EE6A-B601-4EA0-AD7A-97B6D3310E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24247" y="538480"/>
            <a:ext cx="929640" cy="132080"/>
          </a:xfrm>
          <a:prstGeom prst="rect">
            <a:avLst/>
          </a:prstGeom>
          <a:noFill/>
          <a:ln>
            <a:solidFill>
              <a:srgbClr val="F5822A"/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6" name="Espaço Reservado para Texto 4">
            <a:extLst>
              <a:ext uri="{FF2B5EF4-FFF2-40B4-BE49-F238E27FC236}">
                <a16:creationId xmlns:a16="http://schemas.microsoft.com/office/drawing/2014/main" id="{40A465D7-C1ED-41C8-BC61-46727C6320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8915" y="387023"/>
            <a:ext cx="107117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 i="0" strike="noStrike" spc="600">
                <a:solidFill>
                  <a:srgbClr val="F5822A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CLIQUE PARA 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16185879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áfic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5548F41-3FAB-4B28-89BC-5626F1E218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171" y="0"/>
            <a:ext cx="5921829" cy="6858000"/>
          </a:xfrm>
          <a:prstGeom prst="rect">
            <a:avLst/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FEDB16AF-E4C7-4036-92AE-A583FC29372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4050" y="1758950"/>
            <a:ext cx="5035551" cy="417195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550000"/>
              </a:lnSpc>
              <a:spcBef>
                <a:spcPts val="4200"/>
              </a:spcBef>
              <a:buNone/>
              <a:defRPr sz="1600" spc="300"/>
            </a:lvl1pPr>
          </a:lstStyle>
          <a:p>
            <a:r>
              <a:rPr lang="pt-BR" dirty="0"/>
              <a:t>CLIQUE PARA INSERIR GRÁFICO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955884-B08B-4149-A379-F133D6074E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90402" y="2419810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72A526E6-8525-46E4-BFA7-89AC2CD479B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90401" y="1975308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E57C27A5-68E1-450A-A952-42D9DDC356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90402" y="3935343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BDA4F871-25F2-48F1-B6EE-2E87D3CA51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90401" y="3490842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1E8A6D9D-2815-4119-BD6F-9CDC13C66F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90402" y="5450876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F3384A2F-76C2-428D-962E-8046FA67C6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90401" y="5006375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A742ADE9-D4F3-4309-9D95-C44E786367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90402" y="997410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293148AD-A676-45BB-B10C-370329DBA9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0401" y="552908"/>
            <a:ext cx="36124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i="0" strike="noStrike" spc="0">
                <a:solidFill>
                  <a:schemeClr val="bg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</a:t>
            </a:r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E7C4DFA2-4548-4F91-98E6-82ADF91ECA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376" y="277355"/>
            <a:ext cx="4532005" cy="8987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800" spc="300">
                <a:solidFill>
                  <a:schemeClr val="accent1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CLIQUE PARA INSERIR TÍTULO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2E6E22B8-4B3E-4AEA-BE7B-67B3DF9768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4376" y="1179812"/>
            <a:ext cx="361081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accent4"/>
                </a:solidFill>
              </a:defRPr>
            </a:lvl1pPr>
            <a:lvl2pPr marL="658261" indent="0">
              <a:buNone/>
              <a:defRPr/>
            </a:lvl2pPr>
            <a:lvl3pPr marL="1316520" indent="0">
              <a:buNone/>
              <a:defRPr/>
            </a:lvl3pPr>
            <a:lvl4pPr marL="1974781" indent="0">
              <a:buNone/>
              <a:defRPr/>
            </a:lvl4pPr>
            <a:lvl5pPr marL="2633041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73554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120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+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7">
            <a:extLst>
              <a:ext uri="{FF2B5EF4-FFF2-40B4-BE49-F238E27FC236}">
                <a16:creationId xmlns:a16="http://schemas.microsoft.com/office/drawing/2014/main" id="{6A6030A6-831E-4324-94AA-2EE3FA410E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NO ÍCONE PARA </a:t>
            </a:r>
            <a:br>
              <a:rPr lang="pt-BR"/>
            </a:br>
            <a:r>
              <a:rPr lang="pt-BR"/>
              <a:t>INSERIR IMAGEM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5D8546-182D-4FF3-B479-8267A48A89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8905" y="997414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.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EAC9C924-486B-42C8-9E51-D35CD6249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1801" y="1561276"/>
            <a:ext cx="3318147" cy="3735451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/>
              <a:t>0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91CAEE88-3C4B-4461-A212-859F6F186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8905" y="324314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#</a:t>
            </a:r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1073FBB7-0223-409A-9AEC-255DED9988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8905" y="2512947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.</a:t>
            </a:r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id="{86A8B740-78EC-44A9-97E6-5AFBB99629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8905" y="1839847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#</a:t>
            </a:r>
          </a:p>
        </p:txBody>
      </p:sp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3AAF3C9D-E907-41D0-888C-4B92CDB917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88905" y="4028479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.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DB0F4940-9765-4197-8711-0579744220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88905" y="3355378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#</a:t>
            </a:r>
          </a:p>
        </p:txBody>
      </p:sp>
      <p:sp>
        <p:nvSpPr>
          <p:cNvPr id="16" name="Espaço Reservado para Texto 4">
            <a:extLst>
              <a:ext uri="{FF2B5EF4-FFF2-40B4-BE49-F238E27FC236}">
                <a16:creationId xmlns:a16="http://schemas.microsoft.com/office/drawing/2014/main" id="{C62367C7-339E-4D45-BA7B-1C627A1612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88905" y="5544014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.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88F4AA79-0A6E-4E8D-B8A2-631FADB268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88905" y="4870913"/>
            <a:ext cx="215018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000" i="0" strike="noStrike" spc="0">
                <a:solidFill>
                  <a:schemeClr val="accent2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#</a:t>
            </a: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6A4ADF35-6396-407F-8DB2-2FF757D2CB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80501" y="3529313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Lorem ipsum dolor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endParaRPr lang="pt-BR"/>
          </a:p>
        </p:txBody>
      </p:sp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B5140194-7E4D-4E9B-B282-9E425FA8D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0501" y="2657311"/>
            <a:ext cx="3104499" cy="7571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400" spc="300">
                <a:solidFill>
                  <a:schemeClr val="bg1"/>
                </a:solidFill>
              </a:defRPr>
            </a:lvl1pPr>
            <a:lvl2pPr marL="658196" indent="0">
              <a:buNone/>
              <a:defRPr/>
            </a:lvl2pPr>
            <a:lvl3pPr marL="1316390" indent="0">
              <a:buNone/>
              <a:defRPr/>
            </a:lvl3pPr>
            <a:lvl4pPr marL="1974581" indent="0">
              <a:buNone/>
              <a:defRPr/>
            </a:lvl4pPr>
            <a:lvl5pPr marL="2632776" indent="0">
              <a:buNone/>
              <a:defRPr/>
            </a:lvl5pPr>
          </a:lstStyle>
          <a:p>
            <a:pPr lvl="0"/>
            <a:r>
              <a:rPr lang="pt-BR"/>
              <a:t>CLIQUE PARA </a:t>
            </a:r>
            <a:br>
              <a:rPr lang="pt-BR"/>
            </a:br>
            <a:r>
              <a:rPr lang="pt-BR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1769761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1">
  <p:cSld name="Slide de título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574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9414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19A41DD0-BE03-4545-96BD-3B3D3E54E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5876" y="950791"/>
            <a:ext cx="3676124" cy="7571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400" spc="300">
                <a:solidFill>
                  <a:srgbClr val="F5822A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9D7D2DC-11B5-4AD9-9371-98202803FA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344" y="2885309"/>
            <a:ext cx="5382532" cy="627578"/>
          </a:xfrm>
          <a:prstGeom prst="rect">
            <a:avLst/>
          </a:prstGeom>
          <a:solidFill>
            <a:srgbClr val="005CAA">
              <a:alpha val="90000"/>
            </a:srgbClr>
          </a:solidFill>
        </p:spPr>
        <p:txBody>
          <a:bodyPr/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62B1FC3-1408-429D-87AE-30EB086FA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5876" y="2940759"/>
            <a:ext cx="526953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i="0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9C3FDBBF-75AE-49AC-8217-FEE9AD45C6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6220" y="4087015"/>
            <a:ext cx="2319038" cy="15122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</a:t>
            </a:r>
            <a:r>
              <a:rPr lang="pt-BR" dirty="0" err="1"/>
              <a:t>consectetuer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endParaRPr lang="pt-BR" dirty="0"/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519B6766-D926-4112-9961-F5CCC76358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5876" y="4087015"/>
            <a:ext cx="3276981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6E4642F8-395D-4F24-96A9-BC233052E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5876" y="1915333"/>
            <a:ext cx="36108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1263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mun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Espaço Reservado para Texto 4">
            <a:extLst>
              <a:ext uri="{FF2B5EF4-FFF2-40B4-BE49-F238E27FC236}">
                <a16:creationId xmlns:a16="http://schemas.microsoft.com/office/drawing/2014/main" id="{C614B583-9C32-4A81-A4D8-135DBF546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0802" y="5251176"/>
            <a:ext cx="276928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2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67" name="Espaço Reservado para Texto 4">
            <a:extLst>
              <a:ext uri="{FF2B5EF4-FFF2-40B4-BE49-F238E27FC236}">
                <a16:creationId xmlns:a16="http://schemas.microsoft.com/office/drawing/2014/main" id="{A25EB33F-4C79-4309-A031-566F2B4AD3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2197" y="5251176"/>
            <a:ext cx="276928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2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68" name="Espaço Reservado para Texto 4">
            <a:extLst>
              <a:ext uri="{FF2B5EF4-FFF2-40B4-BE49-F238E27FC236}">
                <a16:creationId xmlns:a16="http://schemas.microsoft.com/office/drawing/2014/main" id="{2787A4EC-A94F-4921-B34C-16AA68381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3591" y="5251176"/>
            <a:ext cx="276928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2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273" name="Espaço Reservado para Texto 4">
            <a:extLst>
              <a:ext uri="{FF2B5EF4-FFF2-40B4-BE49-F238E27FC236}">
                <a16:creationId xmlns:a16="http://schemas.microsoft.com/office/drawing/2014/main" id="{E81B306E-D204-4D06-9AD5-6FCB21BA7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501" y="2619207"/>
            <a:ext cx="3621804" cy="7571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400" spc="300">
                <a:solidFill>
                  <a:schemeClr val="accent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  <p:sp>
        <p:nvSpPr>
          <p:cNvPr id="274" name="Espaço Reservado para Texto 4">
            <a:extLst>
              <a:ext uri="{FF2B5EF4-FFF2-40B4-BE49-F238E27FC236}">
                <a16:creationId xmlns:a16="http://schemas.microsoft.com/office/drawing/2014/main" id="{7D5E3047-4512-4A99-92BE-B137087658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501" y="3465810"/>
            <a:ext cx="36108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281" name="Espaço Reservado para Texto 280">
            <a:extLst>
              <a:ext uri="{FF2B5EF4-FFF2-40B4-BE49-F238E27FC236}">
                <a16:creationId xmlns:a16="http://schemas.microsoft.com/office/drawing/2014/main" id="{FEC357B8-4D93-4680-A41B-6ADCD013F9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244" y="5379809"/>
            <a:ext cx="298755" cy="360624"/>
          </a:xfrm>
          <a:custGeom>
            <a:avLst/>
            <a:gdLst>
              <a:gd name="connsiteX0" fmla="*/ 533917 w 1067834"/>
              <a:gd name="connsiteY0" fmla="*/ 347714 h 1288973"/>
              <a:gd name="connsiteX1" fmla="*/ 358905 w 1067834"/>
              <a:gd name="connsiteY1" fmla="*/ 520336 h 1288973"/>
              <a:gd name="connsiteX2" fmla="*/ 533917 w 1067834"/>
              <a:gd name="connsiteY2" fmla="*/ 692958 h 1288973"/>
              <a:gd name="connsiteX3" fmla="*/ 708929 w 1067834"/>
              <a:gd name="connsiteY3" fmla="*/ 520336 h 1288973"/>
              <a:gd name="connsiteX4" fmla="*/ 533917 w 1067834"/>
              <a:gd name="connsiteY4" fmla="*/ 347714 h 1288973"/>
              <a:gd name="connsiteX5" fmla="*/ 537588 w 1067834"/>
              <a:gd name="connsiteY5" fmla="*/ 12 h 1288973"/>
              <a:gd name="connsiteX6" fmla="*/ 914041 w 1067834"/>
              <a:gd name="connsiteY6" fmla="*/ 153793 h 1288973"/>
              <a:gd name="connsiteX7" fmla="*/ 908849 w 1067834"/>
              <a:gd name="connsiteY7" fmla="*/ 908849 h 1288973"/>
              <a:gd name="connsiteX8" fmla="*/ 528725 w 1067834"/>
              <a:gd name="connsiteY8" fmla="*/ 1288973 h 1288973"/>
              <a:gd name="connsiteX9" fmla="*/ 153793 w 1067834"/>
              <a:gd name="connsiteY9" fmla="*/ 914041 h 1288973"/>
              <a:gd name="connsiteX10" fmla="*/ 158985 w 1067834"/>
              <a:gd name="connsiteY10" fmla="*/ 158985 h 1288973"/>
              <a:gd name="connsiteX11" fmla="*/ 537588 w 1067834"/>
              <a:gd name="connsiteY11" fmla="*/ 12 h 128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7834" h="1288973">
                <a:moveTo>
                  <a:pt x="533917" y="347714"/>
                </a:moveTo>
                <a:cubicBezTo>
                  <a:pt x="437261" y="347714"/>
                  <a:pt x="358905" y="425000"/>
                  <a:pt x="358905" y="520336"/>
                </a:cubicBezTo>
                <a:cubicBezTo>
                  <a:pt x="358905" y="615672"/>
                  <a:pt x="437261" y="692958"/>
                  <a:pt x="533917" y="692958"/>
                </a:cubicBezTo>
                <a:cubicBezTo>
                  <a:pt x="630573" y="692958"/>
                  <a:pt x="708929" y="615672"/>
                  <a:pt x="708929" y="520336"/>
                </a:cubicBezTo>
                <a:cubicBezTo>
                  <a:pt x="708929" y="425000"/>
                  <a:pt x="630573" y="347714"/>
                  <a:pt x="533917" y="347714"/>
                </a:cubicBezTo>
                <a:close/>
                <a:moveTo>
                  <a:pt x="537588" y="12"/>
                </a:moveTo>
                <a:cubicBezTo>
                  <a:pt x="674226" y="-927"/>
                  <a:pt x="810506" y="50259"/>
                  <a:pt x="914041" y="153793"/>
                </a:cubicBezTo>
                <a:cubicBezTo>
                  <a:pt x="1121110" y="360863"/>
                  <a:pt x="1118786" y="698913"/>
                  <a:pt x="908849" y="908849"/>
                </a:cubicBezTo>
                <a:lnTo>
                  <a:pt x="528725" y="1288973"/>
                </a:lnTo>
                <a:lnTo>
                  <a:pt x="153793" y="914041"/>
                </a:lnTo>
                <a:cubicBezTo>
                  <a:pt x="-53276" y="706972"/>
                  <a:pt x="-50952" y="368921"/>
                  <a:pt x="158985" y="158985"/>
                </a:cubicBezTo>
                <a:cubicBezTo>
                  <a:pt x="263953" y="54017"/>
                  <a:pt x="400950" y="952"/>
                  <a:pt x="537588" y="12"/>
                </a:cubicBezTo>
                <a:close/>
              </a:path>
            </a:pathLst>
          </a:custGeom>
          <a:solidFill>
            <a:srgbClr val="75D1FF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83" name="Espaço Reservado para Texto 282">
            <a:extLst>
              <a:ext uri="{FF2B5EF4-FFF2-40B4-BE49-F238E27FC236}">
                <a16:creationId xmlns:a16="http://schemas.microsoft.com/office/drawing/2014/main" id="{7A9853D5-3935-4A30-98E4-7AA5E2BB32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1510" y="5379809"/>
            <a:ext cx="298755" cy="360624"/>
          </a:xfrm>
          <a:custGeom>
            <a:avLst/>
            <a:gdLst>
              <a:gd name="connsiteX0" fmla="*/ 533917 w 1067834"/>
              <a:gd name="connsiteY0" fmla="*/ 347714 h 1288973"/>
              <a:gd name="connsiteX1" fmla="*/ 358905 w 1067834"/>
              <a:gd name="connsiteY1" fmla="*/ 520336 h 1288973"/>
              <a:gd name="connsiteX2" fmla="*/ 533917 w 1067834"/>
              <a:gd name="connsiteY2" fmla="*/ 692958 h 1288973"/>
              <a:gd name="connsiteX3" fmla="*/ 708929 w 1067834"/>
              <a:gd name="connsiteY3" fmla="*/ 520336 h 1288973"/>
              <a:gd name="connsiteX4" fmla="*/ 533917 w 1067834"/>
              <a:gd name="connsiteY4" fmla="*/ 347714 h 1288973"/>
              <a:gd name="connsiteX5" fmla="*/ 537588 w 1067834"/>
              <a:gd name="connsiteY5" fmla="*/ 12 h 1288973"/>
              <a:gd name="connsiteX6" fmla="*/ 914041 w 1067834"/>
              <a:gd name="connsiteY6" fmla="*/ 153793 h 1288973"/>
              <a:gd name="connsiteX7" fmla="*/ 908849 w 1067834"/>
              <a:gd name="connsiteY7" fmla="*/ 908849 h 1288973"/>
              <a:gd name="connsiteX8" fmla="*/ 528725 w 1067834"/>
              <a:gd name="connsiteY8" fmla="*/ 1288973 h 1288973"/>
              <a:gd name="connsiteX9" fmla="*/ 153793 w 1067834"/>
              <a:gd name="connsiteY9" fmla="*/ 914041 h 1288973"/>
              <a:gd name="connsiteX10" fmla="*/ 158985 w 1067834"/>
              <a:gd name="connsiteY10" fmla="*/ 158985 h 1288973"/>
              <a:gd name="connsiteX11" fmla="*/ 537588 w 1067834"/>
              <a:gd name="connsiteY11" fmla="*/ 12 h 128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7834" h="1288973">
                <a:moveTo>
                  <a:pt x="533917" y="347714"/>
                </a:moveTo>
                <a:cubicBezTo>
                  <a:pt x="437261" y="347714"/>
                  <a:pt x="358905" y="425000"/>
                  <a:pt x="358905" y="520336"/>
                </a:cubicBezTo>
                <a:cubicBezTo>
                  <a:pt x="358905" y="615672"/>
                  <a:pt x="437261" y="692958"/>
                  <a:pt x="533917" y="692958"/>
                </a:cubicBezTo>
                <a:cubicBezTo>
                  <a:pt x="630573" y="692958"/>
                  <a:pt x="708929" y="615672"/>
                  <a:pt x="708929" y="520336"/>
                </a:cubicBezTo>
                <a:cubicBezTo>
                  <a:pt x="708929" y="425000"/>
                  <a:pt x="630573" y="347714"/>
                  <a:pt x="533917" y="347714"/>
                </a:cubicBezTo>
                <a:close/>
                <a:moveTo>
                  <a:pt x="537588" y="12"/>
                </a:moveTo>
                <a:cubicBezTo>
                  <a:pt x="674226" y="-927"/>
                  <a:pt x="810506" y="50259"/>
                  <a:pt x="914041" y="153793"/>
                </a:cubicBezTo>
                <a:cubicBezTo>
                  <a:pt x="1121110" y="360863"/>
                  <a:pt x="1118786" y="698913"/>
                  <a:pt x="908849" y="908849"/>
                </a:cubicBezTo>
                <a:lnTo>
                  <a:pt x="528725" y="1288973"/>
                </a:lnTo>
                <a:lnTo>
                  <a:pt x="153793" y="914041"/>
                </a:lnTo>
                <a:cubicBezTo>
                  <a:pt x="-53276" y="706972"/>
                  <a:pt x="-50952" y="368921"/>
                  <a:pt x="158985" y="158985"/>
                </a:cubicBezTo>
                <a:cubicBezTo>
                  <a:pt x="263953" y="54017"/>
                  <a:pt x="400950" y="952"/>
                  <a:pt x="537588" y="12"/>
                </a:cubicBezTo>
                <a:close/>
              </a:path>
            </a:pathLst>
          </a:custGeom>
          <a:solidFill>
            <a:srgbClr val="005CAA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85" name="Espaço Reservado para Texto 284">
            <a:extLst>
              <a:ext uri="{FF2B5EF4-FFF2-40B4-BE49-F238E27FC236}">
                <a16:creationId xmlns:a16="http://schemas.microsoft.com/office/drawing/2014/main" id="{1B628DD6-5C3E-4AC1-9970-7ADA98B1BC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5391" y="5379809"/>
            <a:ext cx="298755" cy="360624"/>
          </a:xfrm>
          <a:custGeom>
            <a:avLst/>
            <a:gdLst>
              <a:gd name="connsiteX0" fmla="*/ 533917 w 1067834"/>
              <a:gd name="connsiteY0" fmla="*/ 347714 h 1288973"/>
              <a:gd name="connsiteX1" fmla="*/ 358905 w 1067834"/>
              <a:gd name="connsiteY1" fmla="*/ 520336 h 1288973"/>
              <a:gd name="connsiteX2" fmla="*/ 533917 w 1067834"/>
              <a:gd name="connsiteY2" fmla="*/ 692958 h 1288973"/>
              <a:gd name="connsiteX3" fmla="*/ 708929 w 1067834"/>
              <a:gd name="connsiteY3" fmla="*/ 520336 h 1288973"/>
              <a:gd name="connsiteX4" fmla="*/ 533917 w 1067834"/>
              <a:gd name="connsiteY4" fmla="*/ 347714 h 1288973"/>
              <a:gd name="connsiteX5" fmla="*/ 537588 w 1067834"/>
              <a:gd name="connsiteY5" fmla="*/ 12 h 1288973"/>
              <a:gd name="connsiteX6" fmla="*/ 914041 w 1067834"/>
              <a:gd name="connsiteY6" fmla="*/ 153793 h 1288973"/>
              <a:gd name="connsiteX7" fmla="*/ 908849 w 1067834"/>
              <a:gd name="connsiteY7" fmla="*/ 908849 h 1288973"/>
              <a:gd name="connsiteX8" fmla="*/ 528725 w 1067834"/>
              <a:gd name="connsiteY8" fmla="*/ 1288973 h 1288973"/>
              <a:gd name="connsiteX9" fmla="*/ 153793 w 1067834"/>
              <a:gd name="connsiteY9" fmla="*/ 914041 h 1288973"/>
              <a:gd name="connsiteX10" fmla="*/ 158985 w 1067834"/>
              <a:gd name="connsiteY10" fmla="*/ 158985 h 1288973"/>
              <a:gd name="connsiteX11" fmla="*/ 537588 w 1067834"/>
              <a:gd name="connsiteY11" fmla="*/ 12 h 128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7834" h="1288973">
                <a:moveTo>
                  <a:pt x="533917" y="347714"/>
                </a:moveTo>
                <a:cubicBezTo>
                  <a:pt x="437261" y="347714"/>
                  <a:pt x="358905" y="425000"/>
                  <a:pt x="358905" y="520336"/>
                </a:cubicBezTo>
                <a:cubicBezTo>
                  <a:pt x="358905" y="615672"/>
                  <a:pt x="437261" y="692958"/>
                  <a:pt x="533917" y="692958"/>
                </a:cubicBezTo>
                <a:cubicBezTo>
                  <a:pt x="630573" y="692958"/>
                  <a:pt x="708929" y="615672"/>
                  <a:pt x="708929" y="520336"/>
                </a:cubicBezTo>
                <a:cubicBezTo>
                  <a:pt x="708929" y="425000"/>
                  <a:pt x="630573" y="347714"/>
                  <a:pt x="533917" y="347714"/>
                </a:cubicBezTo>
                <a:close/>
                <a:moveTo>
                  <a:pt x="537588" y="12"/>
                </a:moveTo>
                <a:cubicBezTo>
                  <a:pt x="674226" y="-927"/>
                  <a:pt x="810506" y="50259"/>
                  <a:pt x="914041" y="153793"/>
                </a:cubicBezTo>
                <a:cubicBezTo>
                  <a:pt x="1121110" y="360863"/>
                  <a:pt x="1118786" y="698913"/>
                  <a:pt x="908849" y="908849"/>
                </a:cubicBezTo>
                <a:lnTo>
                  <a:pt x="528725" y="1288973"/>
                </a:lnTo>
                <a:lnTo>
                  <a:pt x="153793" y="914041"/>
                </a:lnTo>
                <a:cubicBezTo>
                  <a:pt x="-53276" y="706972"/>
                  <a:pt x="-50952" y="368921"/>
                  <a:pt x="158985" y="158985"/>
                </a:cubicBezTo>
                <a:cubicBezTo>
                  <a:pt x="263953" y="54017"/>
                  <a:pt x="400950" y="952"/>
                  <a:pt x="537588" y="1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86" name="Espaço Reservado para Texto 4">
            <a:extLst>
              <a:ext uri="{FF2B5EF4-FFF2-40B4-BE49-F238E27FC236}">
                <a16:creationId xmlns:a16="http://schemas.microsoft.com/office/drawing/2014/main" id="{00CD9EAB-1161-4FB9-8513-A6E844205C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0607" y="3874865"/>
            <a:ext cx="360827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7252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5D8546-182D-4FF3-B479-8267A48A89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23801" y="814165"/>
            <a:ext cx="414616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.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EA97174-ECAC-4D7A-AF78-F2E7708018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 tIns="79200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spc="4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NO ÍCONE PARA </a:t>
            </a:r>
            <a:br>
              <a:rPr lang="pt-BR" dirty="0"/>
            </a:br>
            <a:r>
              <a:rPr lang="pt-BR" dirty="0"/>
              <a:t>INSERIR IMAGEM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EAC9C924-486B-42C8-9E51-D35CD6249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1798" y="1561275"/>
            <a:ext cx="3318147" cy="3735450"/>
          </a:xfrm>
          <a:prstGeom prst="rect">
            <a:avLst/>
          </a:prstGeom>
          <a:solidFill>
            <a:srgbClr val="F5822A">
              <a:alpha val="90000"/>
            </a:srgbClr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12" name="Espaço Reservado para Texto 4">
            <a:extLst>
              <a:ext uri="{FF2B5EF4-FFF2-40B4-BE49-F238E27FC236}">
                <a16:creationId xmlns:a16="http://schemas.microsoft.com/office/drawing/2014/main" id="{0265A199-1BF3-4850-8927-B88DB72445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4600" y="3972715"/>
            <a:ext cx="4209400" cy="9305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 sz="1400" i="0" strike="noStrike" spc="0">
                <a:solidFill>
                  <a:schemeClr val="accent4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sit amet, </a:t>
            </a:r>
            <a:r>
              <a:rPr lang="pt-BR" dirty="0" err="1"/>
              <a:t>consectetuer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endParaRPr lang="pt-BR" dirty="0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6A4ADF35-6396-407F-8DB2-2FF757D2CB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80500" y="3529310"/>
            <a:ext cx="30950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i="1" strike="noStrike" spc="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Lorem ipsum dolor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endParaRPr lang="pt-BR" dirty="0"/>
          </a:p>
        </p:txBody>
      </p:sp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B5140194-7E4D-4E9B-B282-9E425FA8D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0501" y="2324908"/>
            <a:ext cx="3104499" cy="10895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400" spc="300">
                <a:solidFill>
                  <a:schemeClr val="bg1"/>
                </a:solidFill>
              </a:defRPr>
            </a:lvl1pPr>
            <a:lvl2pPr marL="658277" indent="0">
              <a:buNone/>
              <a:defRPr/>
            </a:lvl2pPr>
            <a:lvl3pPr marL="1316553" indent="0">
              <a:buNone/>
              <a:defRPr/>
            </a:lvl3pPr>
            <a:lvl4pPr marL="1974830" indent="0">
              <a:buNone/>
              <a:defRPr/>
            </a:lvl4pPr>
            <a:lvl5pPr marL="2633107" indent="0">
              <a:buNone/>
              <a:defRPr/>
            </a:lvl5pPr>
          </a:lstStyle>
          <a:p>
            <a:pPr lvl="0"/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TÍTULO</a:t>
            </a:r>
          </a:p>
        </p:txBody>
      </p:sp>
    </p:spTree>
    <p:extLst>
      <p:ext uri="{BB962C8B-B14F-4D97-AF65-F5344CB8AC3E}">
        <p14:creationId xmlns:p14="http://schemas.microsoft.com/office/powerpoint/2010/main" val="52278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CDC5E45-02EC-448A-9B86-D44D0290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D9F5E3-EF57-40A4-8A1B-D7E49A24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E286B-E934-4A90-A316-1A2D57C6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7FA46-1560-4CAF-8D69-44103378351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CD2B3-0721-4F0D-A49E-7C958D72A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735A01-8856-4702-89A2-CAD5AEA63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062AA-E4F5-4C82-A084-EAB256EAB2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07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660" r:id="rId10"/>
    <p:sldLayoutId id="2147483661" r:id="rId11"/>
    <p:sldLayoutId id="2147483662" r:id="rId12"/>
    <p:sldLayoutId id="2147483663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888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700" r:id="rId29"/>
    <p:sldLayoutId id="2147483839" r:id="rId30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5C4A072-91F2-8A4F-938D-84B8E174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7BFC6A-BA19-4741-A83B-29A9F65CF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564E28-E119-9846-BFD0-8692AD3CA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C3ACA-1928-B142-8413-FBA20AC5DBC7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B78B7E-C53C-5B46-BF92-689E719BD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19D200-7C1C-554A-AEA9-991892710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6B903-1303-CF42-83A4-3DE27203C3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7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2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Z:\T R A N S I T O\FOLHETERIA\PPT_FINAIS\JPG\PPT_SENAI-miol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1" y="0"/>
            <a:ext cx="12245332" cy="68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8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C0185D-90A6-4F19-B6BC-CF3B71F00FCC}" type="datetimeFigureOut">
              <a:rPr lang="en-US"/>
              <a:pPr>
                <a:defRPr/>
              </a:pPr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72136EB2-EA2D-4F63-A4B3-2FAF29590358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2182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p:transition>
    <p:push dir="u"/>
  </p:transition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5D39C9-8E0C-4F5E-AEC8-DE68D20D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4EC238-C1BE-4D73-B018-A1A58BFE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165F32-B1F3-4F45-8466-BD0834F7F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D82C-84FC-4A08-8848-17F6B868FEAC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0B6545-4D18-4972-B501-662FC5796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9C3495-358E-4384-8522-0BB26674C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426C-DDF2-4739-87D3-431034F9DD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58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11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microsoft.com/office/2007/relationships/hdphoto" Target="../media/hdphoto4.wdp"/><Relationship Id="rId5" Type="http://schemas.openxmlformats.org/officeDocument/2006/relationships/image" Target="../media/image9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4.wdp"/><Relationship Id="rId5" Type="http://schemas.openxmlformats.org/officeDocument/2006/relationships/image" Target="../media/image99.png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9.jpe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svg"/><Relationship Id="rId4" Type="http://schemas.openxmlformats.org/officeDocument/2006/relationships/image" Target="../media/image110.jpe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36.png"/><Relationship Id="rId3" Type="http://schemas.openxmlformats.org/officeDocument/2006/relationships/image" Target="../media/image132.jpeg"/><Relationship Id="rId7" Type="http://schemas.openxmlformats.org/officeDocument/2006/relationships/image" Target="../media/image96.png"/><Relationship Id="rId12" Type="http://schemas.openxmlformats.org/officeDocument/2006/relationships/image" Target="../media/image135.sv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34.png"/><Relationship Id="rId5" Type="http://schemas.openxmlformats.org/officeDocument/2006/relationships/image" Target="../media/image111.png"/><Relationship Id="rId10" Type="http://schemas.openxmlformats.org/officeDocument/2006/relationships/image" Target="../media/image104.svg"/><Relationship Id="rId4" Type="http://schemas.openxmlformats.org/officeDocument/2006/relationships/image" Target="../media/image133.jpeg"/><Relationship Id="rId9" Type="http://schemas.openxmlformats.org/officeDocument/2006/relationships/image" Target="../media/image103.png"/><Relationship Id="rId14" Type="http://schemas.openxmlformats.org/officeDocument/2006/relationships/image" Target="../media/image13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FD28523-03F4-4B7B-9D11-005A45111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9FD754C-D12B-47C4-B2C4-A716C98CFE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t="33333" r="28438"/>
          <a:stretch/>
        </p:blipFill>
        <p:spPr>
          <a:xfrm>
            <a:off x="2832100" y="2286000"/>
            <a:ext cx="5892800" cy="4572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F2D765C-3009-4612-874F-844493753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ndustry_Hologram">
            <a:hlinkClick r:id="" action="ppaction://media"/>
            <a:extLst>
              <a:ext uri="{FF2B5EF4-FFF2-40B4-BE49-F238E27FC236}">
                <a16:creationId xmlns:a16="http://schemas.microsoft.com/office/drawing/2014/main" id="{AE1612C9-9466-4E31-87B2-B2658E2BED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"/>
                </p14:media>
              </p:ext>
            </p:extLst>
          </p:nvPr>
        </p:nvPicPr>
        <p:blipFill rotWithShape="1">
          <a:blip r:embed="rId7"/>
          <a:srcRect t="15322" r="30644" b="15322"/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  <a:effectLst>
            <a:softEdge rad="698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4F173F3-042B-4D8D-99B4-2DA163371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AF3786E-E441-40C9-8C28-8687849F6B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7" t="5554" b="78521"/>
          <a:stretch/>
        </p:blipFill>
        <p:spPr>
          <a:xfrm>
            <a:off x="8432800" y="381000"/>
            <a:ext cx="3759200" cy="10922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6D98628-D656-46BE-942E-8350EB9F65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7" t="21667" b="59259"/>
          <a:stretch/>
        </p:blipFill>
        <p:spPr>
          <a:xfrm>
            <a:off x="8280400" y="1485900"/>
            <a:ext cx="3911600" cy="13081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8CFFF6E-5BB6-E1FA-5C6D-90D0E9CFC130}"/>
              </a:ext>
            </a:extLst>
          </p:cNvPr>
          <p:cNvSpPr txBox="1"/>
          <p:nvPr/>
        </p:nvSpPr>
        <p:spPr>
          <a:xfrm>
            <a:off x="-1" y="2740562"/>
            <a:ext cx="9131025" cy="1077218"/>
          </a:xfrm>
          <a:prstGeom prst="rect">
            <a:avLst/>
          </a:prstGeom>
          <a:solidFill>
            <a:srgbClr val="466C96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Políticas e perspectivas para a ampliação da oferta de cursos técnicos e profissionalizantes no Brasil</a:t>
            </a:r>
            <a:endParaRPr kumimoji="0" lang="pt-BR" sz="32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áfico 1">
            <a:extLst>
              <a:ext uri="{FF2B5EF4-FFF2-40B4-BE49-F238E27FC236}">
                <a16:creationId xmlns:a16="http://schemas.microsoft.com/office/drawing/2014/main" id="{F9BBF049-D131-7DDA-FAD8-F46121E6683C}"/>
              </a:ext>
            </a:extLst>
          </p:cNvPr>
          <p:cNvGrpSpPr/>
          <p:nvPr/>
        </p:nvGrpSpPr>
        <p:grpSpPr>
          <a:xfrm>
            <a:off x="8007531" y="4981491"/>
            <a:ext cx="3839606" cy="1240783"/>
            <a:chOff x="-1966913" y="1428750"/>
            <a:chExt cx="12082463" cy="3654775"/>
          </a:xfrm>
          <a:solidFill>
            <a:schemeClr val="bg1"/>
          </a:solidFill>
        </p:grpSpPr>
        <p:grpSp>
          <p:nvGrpSpPr>
            <p:cNvPr id="5" name="Gráfico 1">
              <a:extLst>
                <a:ext uri="{FF2B5EF4-FFF2-40B4-BE49-F238E27FC236}">
                  <a16:creationId xmlns:a16="http://schemas.microsoft.com/office/drawing/2014/main" id="{EF3AE7A1-F623-A9FB-A4B2-8CD869AD0BA5}"/>
                </a:ext>
              </a:extLst>
            </p:cNvPr>
            <p:cNvGrpSpPr/>
            <p:nvPr/>
          </p:nvGrpSpPr>
          <p:grpSpPr>
            <a:xfrm>
              <a:off x="-1966913" y="3783806"/>
              <a:ext cx="12082463" cy="477838"/>
              <a:chOff x="-1966913" y="3783806"/>
              <a:chExt cx="12082463" cy="477838"/>
            </a:xfrm>
            <a:grpFill/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37334FF7-FC4F-66CD-A8A8-FACA56A68601}"/>
                  </a:ext>
                </a:extLst>
              </p:cNvPr>
              <p:cNvSpPr/>
              <p:nvPr/>
            </p:nvSpPr>
            <p:spPr>
              <a:xfrm>
                <a:off x="-1966913" y="3783806"/>
                <a:ext cx="341313" cy="409575"/>
              </a:xfrm>
              <a:custGeom>
                <a:avLst/>
                <a:gdLst>
                  <a:gd name="connsiteX0" fmla="*/ 63484 w 341312"/>
                  <a:gd name="connsiteY0" fmla="*/ 298990 h 409575"/>
                  <a:gd name="connsiteX1" fmla="*/ 60754 w 341312"/>
                  <a:gd name="connsiteY1" fmla="*/ 323564 h 409575"/>
                  <a:gd name="connsiteX2" fmla="*/ 66897 w 341312"/>
                  <a:gd name="connsiteY2" fmla="*/ 349504 h 409575"/>
                  <a:gd name="connsiteX3" fmla="*/ 91472 w 341312"/>
                  <a:gd name="connsiteY3" fmla="*/ 370665 h 409575"/>
                  <a:gd name="connsiteX4" fmla="*/ 144717 w 341312"/>
                  <a:gd name="connsiteY4" fmla="*/ 379540 h 409575"/>
                  <a:gd name="connsiteX5" fmla="*/ 197279 w 341312"/>
                  <a:gd name="connsiteY5" fmla="*/ 370665 h 409575"/>
                  <a:gd name="connsiteX6" fmla="*/ 230727 w 341312"/>
                  <a:gd name="connsiteY6" fmla="*/ 350187 h 409575"/>
                  <a:gd name="connsiteX7" fmla="*/ 249158 w 341312"/>
                  <a:gd name="connsiteY7" fmla="*/ 326295 h 409575"/>
                  <a:gd name="connsiteX8" fmla="*/ 256667 w 341312"/>
                  <a:gd name="connsiteY8" fmla="*/ 305816 h 409575"/>
                  <a:gd name="connsiteX9" fmla="*/ 255984 w 341312"/>
                  <a:gd name="connsiteY9" fmla="*/ 277828 h 409575"/>
                  <a:gd name="connsiteX10" fmla="*/ 240967 w 341312"/>
                  <a:gd name="connsiteY10" fmla="*/ 259397 h 409575"/>
                  <a:gd name="connsiteX11" fmla="*/ 213662 w 341312"/>
                  <a:gd name="connsiteY11" fmla="*/ 247110 h 409575"/>
                  <a:gd name="connsiteX12" fmla="*/ 176800 w 341312"/>
                  <a:gd name="connsiteY12" fmla="*/ 236871 h 409575"/>
                  <a:gd name="connsiteX13" fmla="*/ 137890 w 341312"/>
                  <a:gd name="connsiteY13" fmla="*/ 226631 h 409575"/>
                  <a:gd name="connsiteX14" fmla="*/ 109220 w 341312"/>
                  <a:gd name="connsiteY14" fmla="*/ 218440 h 409575"/>
                  <a:gd name="connsiteX15" fmla="*/ 88059 w 341312"/>
                  <a:gd name="connsiteY15" fmla="*/ 210249 h 409575"/>
                  <a:gd name="connsiteX16" fmla="*/ 72358 w 341312"/>
                  <a:gd name="connsiteY16" fmla="*/ 200692 h 409575"/>
                  <a:gd name="connsiteX17" fmla="*/ 47101 w 341312"/>
                  <a:gd name="connsiteY17" fmla="*/ 161782 h 409575"/>
                  <a:gd name="connsiteX18" fmla="*/ 47101 w 341312"/>
                  <a:gd name="connsiteY18" fmla="*/ 119459 h 409575"/>
                  <a:gd name="connsiteX19" fmla="*/ 71676 w 341312"/>
                  <a:gd name="connsiteY19" fmla="*/ 65532 h 409575"/>
                  <a:gd name="connsiteX20" fmla="*/ 115364 w 341312"/>
                  <a:gd name="connsiteY20" fmla="*/ 28670 h 409575"/>
                  <a:gd name="connsiteX21" fmla="*/ 169974 w 341312"/>
                  <a:gd name="connsiteY21" fmla="*/ 6826 h 409575"/>
                  <a:gd name="connsiteX22" fmla="*/ 228679 w 341312"/>
                  <a:gd name="connsiteY22" fmla="*/ 0 h 409575"/>
                  <a:gd name="connsiteX23" fmla="*/ 253937 w 341312"/>
                  <a:gd name="connsiteY23" fmla="*/ 1365 h 409575"/>
                  <a:gd name="connsiteX24" fmla="*/ 283289 w 341312"/>
                  <a:gd name="connsiteY24" fmla="*/ 6826 h 409575"/>
                  <a:gd name="connsiteX25" fmla="*/ 311960 w 341312"/>
                  <a:gd name="connsiteY25" fmla="*/ 19113 h 409575"/>
                  <a:gd name="connsiteX26" fmla="*/ 335852 w 341312"/>
                  <a:gd name="connsiteY26" fmla="*/ 40957 h 409575"/>
                  <a:gd name="connsiteX27" fmla="*/ 346091 w 341312"/>
                  <a:gd name="connsiteY27" fmla="*/ 60071 h 409575"/>
                  <a:gd name="connsiteX28" fmla="*/ 349504 w 341312"/>
                  <a:gd name="connsiteY28" fmla="*/ 79184 h 409575"/>
                  <a:gd name="connsiteX29" fmla="*/ 348821 w 341312"/>
                  <a:gd name="connsiteY29" fmla="*/ 96250 h 409575"/>
                  <a:gd name="connsiteX30" fmla="*/ 346774 w 341312"/>
                  <a:gd name="connsiteY30" fmla="*/ 110585 h 409575"/>
                  <a:gd name="connsiteX31" fmla="*/ 288068 w 341312"/>
                  <a:gd name="connsiteY31" fmla="*/ 110585 h 409575"/>
                  <a:gd name="connsiteX32" fmla="*/ 286020 w 341312"/>
                  <a:gd name="connsiteY32" fmla="*/ 79184 h 409575"/>
                  <a:gd name="connsiteX33" fmla="*/ 270320 w 341312"/>
                  <a:gd name="connsiteY33" fmla="*/ 60071 h 409575"/>
                  <a:gd name="connsiteX34" fmla="*/ 245062 w 341312"/>
                  <a:gd name="connsiteY34" fmla="*/ 50514 h 409575"/>
                  <a:gd name="connsiteX35" fmla="*/ 215710 w 341312"/>
                  <a:gd name="connsiteY35" fmla="*/ 47784 h 409575"/>
                  <a:gd name="connsiteX36" fmla="*/ 144717 w 341312"/>
                  <a:gd name="connsiteY36" fmla="*/ 65532 h 409575"/>
                  <a:gd name="connsiteX37" fmla="*/ 110585 w 341312"/>
                  <a:gd name="connsiteY37" fmla="*/ 113998 h 409575"/>
                  <a:gd name="connsiteX38" fmla="*/ 109903 w 341312"/>
                  <a:gd name="connsiteY38" fmla="*/ 137208 h 409575"/>
                  <a:gd name="connsiteX39" fmla="*/ 120142 w 341312"/>
                  <a:gd name="connsiteY39" fmla="*/ 153591 h 409575"/>
                  <a:gd name="connsiteX40" fmla="*/ 140621 w 341312"/>
                  <a:gd name="connsiteY40" fmla="*/ 165195 h 409575"/>
                  <a:gd name="connsiteX41" fmla="*/ 171339 w 341312"/>
                  <a:gd name="connsiteY41" fmla="*/ 174752 h 409575"/>
                  <a:gd name="connsiteX42" fmla="*/ 226632 w 341312"/>
                  <a:gd name="connsiteY42" fmla="*/ 190452 h 409575"/>
                  <a:gd name="connsiteX43" fmla="*/ 260080 w 341312"/>
                  <a:gd name="connsiteY43" fmla="*/ 200692 h 409575"/>
                  <a:gd name="connsiteX44" fmla="*/ 279876 w 341312"/>
                  <a:gd name="connsiteY44" fmla="*/ 208883 h 409575"/>
                  <a:gd name="connsiteX45" fmla="*/ 294894 w 341312"/>
                  <a:gd name="connsiteY45" fmla="*/ 218440 h 409575"/>
                  <a:gd name="connsiteX46" fmla="*/ 312642 w 341312"/>
                  <a:gd name="connsiteY46" fmla="*/ 239601 h 409575"/>
                  <a:gd name="connsiteX47" fmla="*/ 320151 w 341312"/>
                  <a:gd name="connsiteY47" fmla="*/ 262128 h 409575"/>
                  <a:gd name="connsiteX48" fmla="*/ 320834 w 341312"/>
                  <a:gd name="connsiteY48" fmla="*/ 283972 h 409575"/>
                  <a:gd name="connsiteX49" fmla="*/ 318103 w 341312"/>
                  <a:gd name="connsiteY49" fmla="*/ 300355 h 409575"/>
                  <a:gd name="connsiteX50" fmla="*/ 296942 w 341312"/>
                  <a:gd name="connsiteY50" fmla="*/ 350869 h 409575"/>
                  <a:gd name="connsiteX51" fmla="*/ 257350 w 341312"/>
                  <a:gd name="connsiteY51" fmla="*/ 391827 h 409575"/>
                  <a:gd name="connsiteX52" fmla="*/ 200692 w 341312"/>
                  <a:gd name="connsiteY52" fmla="*/ 419132 h 409575"/>
                  <a:gd name="connsiteX53" fmla="*/ 129016 w 341312"/>
                  <a:gd name="connsiteY53" fmla="*/ 428688 h 409575"/>
                  <a:gd name="connsiteX54" fmla="*/ 100346 w 341312"/>
                  <a:gd name="connsiteY54" fmla="*/ 427323 h 409575"/>
                  <a:gd name="connsiteX55" fmla="*/ 66897 w 341312"/>
                  <a:gd name="connsiteY55" fmla="*/ 421180 h 409575"/>
                  <a:gd name="connsiteX56" fmla="*/ 34814 w 341312"/>
                  <a:gd name="connsiteY56" fmla="*/ 406844 h 409575"/>
                  <a:gd name="connsiteX57" fmla="*/ 10922 w 341312"/>
                  <a:gd name="connsiteY57" fmla="*/ 382270 h 409575"/>
                  <a:gd name="connsiteX58" fmla="*/ 2048 w 341312"/>
                  <a:gd name="connsiteY58" fmla="*/ 359061 h 409575"/>
                  <a:gd name="connsiteX59" fmla="*/ 0 w 341312"/>
                  <a:gd name="connsiteY59" fmla="*/ 336534 h 409575"/>
                  <a:gd name="connsiteX60" fmla="*/ 1365 w 341312"/>
                  <a:gd name="connsiteY60" fmla="*/ 316055 h 409575"/>
                  <a:gd name="connsiteX61" fmla="*/ 4778 w 341312"/>
                  <a:gd name="connsiteY61" fmla="*/ 298990 h 409575"/>
                  <a:gd name="connsiteX62" fmla="*/ 63484 w 341312"/>
                  <a:gd name="connsiteY62" fmla="*/ 29899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1312" h="409575">
                    <a:moveTo>
                      <a:pt x="63484" y="298990"/>
                    </a:moveTo>
                    <a:cubicBezTo>
                      <a:pt x="62119" y="305816"/>
                      <a:pt x="61436" y="314690"/>
                      <a:pt x="60754" y="323564"/>
                    </a:cubicBezTo>
                    <a:cubicBezTo>
                      <a:pt x="60071" y="333121"/>
                      <a:pt x="62119" y="341313"/>
                      <a:pt x="66897" y="349504"/>
                    </a:cubicBezTo>
                    <a:cubicBezTo>
                      <a:pt x="71676" y="357696"/>
                      <a:pt x="79867" y="364522"/>
                      <a:pt x="91472" y="370665"/>
                    </a:cubicBezTo>
                    <a:cubicBezTo>
                      <a:pt x="103076" y="376809"/>
                      <a:pt x="120825" y="379540"/>
                      <a:pt x="144717" y="379540"/>
                    </a:cubicBezTo>
                    <a:cubicBezTo>
                      <a:pt x="165878" y="379540"/>
                      <a:pt x="183626" y="376809"/>
                      <a:pt x="197279" y="370665"/>
                    </a:cubicBezTo>
                    <a:cubicBezTo>
                      <a:pt x="211614" y="365204"/>
                      <a:pt x="222536" y="358378"/>
                      <a:pt x="230727" y="350187"/>
                    </a:cubicBezTo>
                    <a:cubicBezTo>
                      <a:pt x="238919" y="341995"/>
                      <a:pt x="245062" y="334486"/>
                      <a:pt x="249158" y="326295"/>
                    </a:cubicBezTo>
                    <a:cubicBezTo>
                      <a:pt x="253254" y="318103"/>
                      <a:pt x="255302" y="311277"/>
                      <a:pt x="256667" y="305816"/>
                    </a:cubicBezTo>
                    <a:cubicBezTo>
                      <a:pt x="258715" y="294211"/>
                      <a:pt x="258715" y="285337"/>
                      <a:pt x="255984" y="277828"/>
                    </a:cubicBezTo>
                    <a:cubicBezTo>
                      <a:pt x="253254" y="270319"/>
                      <a:pt x="248476" y="264176"/>
                      <a:pt x="240967" y="259397"/>
                    </a:cubicBezTo>
                    <a:cubicBezTo>
                      <a:pt x="233458" y="254619"/>
                      <a:pt x="224584" y="250523"/>
                      <a:pt x="213662" y="247110"/>
                    </a:cubicBezTo>
                    <a:cubicBezTo>
                      <a:pt x="202740" y="243697"/>
                      <a:pt x="190452" y="240284"/>
                      <a:pt x="176800" y="236871"/>
                    </a:cubicBezTo>
                    <a:cubicBezTo>
                      <a:pt x="161782" y="232775"/>
                      <a:pt x="148812" y="229362"/>
                      <a:pt x="137890" y="226631"/>
                    </a:cubicBezTo>
                    <a:cubicBezTo>
                      <a:pt x="126968" y="223901"/>
                      <a:pt x="117412" y="220488"/>
                      <a:pt x="109220" y="218440"/>
                    </a:cubicBezTo>
                    <a:cubicBezTo>
                      <a:pt x="101029" y="215709"/>
                      <a:pt x="94202" y="212979"/>
                      <a:pt x="88059" y="210249"/>
                    </a:cubicBezTo>
                    <a:cubicBezTo>
                      <a:pt x="81915" y="207518"/>
                      <a:pt x="77137" y="204105"/>
                      <a:pt x="72358" y="200692"/>
                    </a:cubicBezTo>
                    <a:cubicBezTo>
                      <a:pt x="58023" y="189087"/>
                      <a:pt x="49832" y="176800"/>
                      <a:pt x="47101" y="161782"/>
                    </a:cubicBezTo>
                    <a:cubicBezTo>
                      <a:pt x="44371" y="147447"/>
                      <a:pt x="44371" y="133112"/>
                      <a:pt x="47101" y="119459"/>
                    </a:cubicBezTo>
                    <a:cubicBezTo>
                      <a:pt x="51197" y="98298"/>
                      <a:pt x="59388" y="80550"/>
                      <a:pt x="71676" y="65532"/>
                    </a:cubicBezTo>
                    <a:cubicBezTo>
                      <a:pt x="83963" y="50514"/>
                      <a:pt x="98298" y="38227"/>
                      <a:pt x="115364" y="28670"/>
                    </a:cubicBezTo>
                    <a:cubicBezTo>
                      <a:pt x="131747" y="19113"/>
                      <a:pt x="150178" y="11605"/>
                      <a:pt x="169974" y="6826"/>
                    </a:cubicBezTo>
                    <a:cubicBezTo>
                      <a:pt x="189770" y="2048"/>
                      <a:pt x="209566" y="0"/>
                      <a:pt x="228679" y="0"/>
                    </a:cubicBezTo>
                    <a:cubicBezTo>
                      <a:pt x="235506" y="0"/>
                      <a:pt x="243697" y="683"/>
                      <a:pt x="253937" y="1365"/>
                    </a:cubicBezTo>
                    <a:cubicBezTo>
                      <a:pt x="263493" y="2048"/>
                      <a:pt x="273733" y="4096"/>
                      <a:pt x="283289" y="6826"/>
                    </a:cubicBezTo>
                    <a:cubicBezTo>
                      <a:pt x="292846" y="9557"/>
                      <a:pt x="302403" y="13653"/>
                      <a:pt x="311960" y="19113"/>
                    </a:cubicBezTo>
                    <a:cubicBezTo>
                      <a:pt x="321516" y="24575"/>
                      <a:pt x="329025" y="31401"/>
                      <a:pt x="335852" y="40957"/>
                    </a:cubicBezTo>
                    <a:cubicBezTo>
                      <a:pt x="341313" y="47784"/>
                      <a:pt x="344726" y="53927"/>
                      <a:pt x="346091" y="60071"/>
                    </a:cubicBezTo>
                    <a:cubicBezTo>
                      <a:pt x="348139" y="66215"/>
                      <a:pt x="348821" y="73041"/>
                      <a:pt x="349504" y="79184"/>
                    </a:cubicBezTo>
                    <a:cubicBezTo>
                      <a:pt x="349504" y="85328"/>
                      <a:pt x="349504" y="90789"/>
                      <a:pt x="348821" y="96250"/>
                    </a:cubicBezTo>
                    <a:cubicBezTo>
                      <a:pt x="348139" y="101711"/>
                      <a:pt x="347456" y="106490"/>
                      <a:pt x="346774" y="110585"/>
                    </a:cubicBezTo>
                    <a:lnTo>
                      <a:pt x="288068" y="110585"/>
                    </a:lnTo>
                    <a:cubicBezTo>
                      <a:pt x="290116" y="97615"/>
                      <a:pt x="289433" y="87376"/>
                      <a:pt x="286020" y="79184"/>
                    </a:cubicBezTo>
                    <a:cubicBezTo>
                      <a:pt x="282607" y="70993"/>
                      <a:pt x="277146" y="64849"/>
                      <a:pt x="270320" y="60071"/>
                    </a:cubicBezTo>
                    <a:cubicBezTo>
                      <a:pt x="262811" y="55293"/>
                      <a:pt x="254619" y="52562"/>
                      <a:pt x="245062" y="50514"/>
                    </a:cubicBezTo>
                    <a:cubicBezTo>
                      <a:pt x="235506" y="49149"/>
                      <a:pt x="225949" y="47784"/>
                      <a:pt x="215710" y="47784"/>
                    </a:cubicBezTo>
                    <a:cubicBezTo>
                      <a:pt x="187039" y="47784"/>
                      <a:pt x="163830" y="53927"/>
                      <a:pt x="144717" y="65532"/>
                    </a:cubicBezTo>
                    <a:cubicBezTo>
                      <a:pt x="125603" y="77137"/>
                      <a:pt x="114681" y="93520"/>
                      <a:pt x="110585" y="113998"/>
                    </a:cubicBezTo>
                    <a:cubicBezTo>
                      <a:pt x="108537" y="122872"/>
                      <a:pt x="108537" y="131064"/>
                      <a:pt x="109903" y="137208"/>
                    </a:cubicBezTo>
                    <a:cubicBezTo>
                      <a:pt x="111268" y="143351"/>
                      <a:pt x="114681" y="148812"/>
                      <a:pt x="120142" y="153591"/>
                    </a:cubicBezTo>
                    <a:cubicBezTo>
                      <a:pt x="125603" y="158369"/>
                      <a:pt x="132429" y="161782"/>
                      <a:pt x="140621" y="165195"/>
                    </a:cubicBezTo>
                    <a:cubicBezTo>
                      <a:pt x="149495" y="168608"/>
                      <a:pt x="159734" y="171339"/>
                      <a:pt x="171339" y="174752"/>
                    </a:cubicBezTo>
                    <a:cubicBezTo>
                      <a:pt x="193866" y="180896"/>
                      <a:pt x="212296" y="186357"/>
                      <a:pt x="226632" y="190452"/>
                    </a:cubicBezTo>
                    <a:cubicBezTo>
                      <a:pt x="240967" y="194548"/>
                      <a:pt x="251889" y="197279"/>
                      <a:pt x="260080" y="200692"/>
                    </a:cubicBezTo>
                    <a:cubicBezTo>
                      <a:pt x="268272" y="204105"/>
                      <a:pt x="275098" y="206153"/>
                      <a:pt x="279876" y="208883"/>
                    </a:cubicBezTo>
                    <a:cubicBezTo>
                      <a:pt x="284655" y="211614"/>
                      <a:pt x="289433" y="215027"/>
                      <a:pt x="294894" y="218440"/>
                    </a:cubicBezTo>
                    <a:cubicBezTo>
                      <a:pt x="303086" y="224584"/>
                      <a:pt x="308547" y="232093"/>
                      <a:pt x="312642" y="239601"/>
                    </a:cubicBezTo>
                    <a:cubicBezTo>
                      <a:pt x="316738" y="247110"/>
                      <a:pt x="318786" y="254619"/>
                      <a:pt x="320151" y="262128"/>
                    </a:cubicBezTo>
                    <a:cubicBezTo>
                      <a:pt x="320834" y="269637"/>
                      <a:pt x="321516" y="277146"/>
                      <a:pt x="320834" y="283972"/>
                    </a:cubicBezTo>
                    <a:cubicBezTo>
                      <a:pt x="320151" y="290798"/>
                      <a:pt x="319469" y="296259"/>
                      <a:pt x="318103" y="300355"/>
                    </a:cubicBezTo>
                    <a:cubicBezTo>
                      <a:pt x="314008" y="318786"/>
                      <a:pt x="307181" y="335169"/>
                      <a:pt x="296942" y="350869"/>
                    </a:cubicBezTo>
                    <a:cubicBezTo>
                      <a:pt x="286703" y="366570"/>
                      <a:pt x="273733" y="380222"/>
                      <a:pt x="257350" y="391827"/>
                    </a:cubicBezTo>
                    <a:cubicBezTo>
                      <a:pt x="240967" y="403431"/>
                      <a:pt x="222536" y="412306"/>
                      <a:pt x="200692" y="419132"/>
                    </a:cubicBezTo>
                    <a:cubicBezTo>
                      <a:pt x="178848" y="425958"/>
                      <a:pt x="154956" y="428688"/>
                      <a:pt x="129016" y="428688"/>
                    </a:cubicBezTo>
                    <a:cubicBezTo>
                      <a:pt x="120825" y="428688"/>
                      <a:pt x="111268" y="428006"/>
                      <a:pt x="100346" y="427323"/>
                    </a:cubicBezTo>
                    <a:cubicBezTo>
                      <a:pt x="89424" y="426641"/>
                      <a:pt x="78502" y="424593"/>
                      <a:pt x="66897" y="421180"/>
                    </a:cubicBezTo>
                    <a:cubicBezTo>
                      <a:pt x="55975" y="417766"/>
                      <a:pt x="45053" y="412988"/>
                      <a:pt x="34814" y="406844"/>
                    </a:cubicBezTo>
                    <a:cubicBezTo>
                      <a:pt x="24575" y="400701"/>
                      <a:pt x="17066" y="392509"/>
                      <a:pt x="10922" y="382270"/>
                    </a:cubicBezTo>
                    <a:cubicBezTo>
                      <a:pt x="6826" y="374761"/>
                      <a:pt x="4096" y="367252"/>
                      <a:pt x="2048" y="359061"/>
                    </a:cubicBezTo>
                    <a:cubicBezTo>
                      <a:pt x="683" y="351552"/>
                      <a:pt x="0" y="344043"/>
                      <a:pt x="0" y="336534"/>
                    </a:cubicBezTo>
                    <a:cubicBezTo>
                      <a:pt x="0" y="329025"/>
                      <a:pt x="683" y="322199"/>
                      <a:pt x="1365" y="316055"/>
                    </a:cubicBezTo>
                    <a:cubicBezTo>
                      <a:pt x="2048" y="309912"/>
                      <a:pt x="3413" y="303768"/>
                      <a:pt x="4778" y="298990"/>
                    </a:cubicBezTo>
                    <a:lnTo>
                      <a:pt x="63484" y="29899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8FFFEF25-C82B-295D-0FE5-69C8F08ACD9F}"/>
                  </a:ext>
                </a:extLst>
              </p:cNvPr>
              <p:cNvSpPr/>
              <p:nvPr/>
            </p:nvSpPr>
            <p:spPr>
              <a:xfrm>
                <a:off x="-158787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4 w 204787"/>
                  <a:gd name="connsiteY8" fmla="*/ 231410 h 273050"/>
                  <a:gd name="connsiteX9" fmla="*/ 214165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4 w 204787"/>
                  <a:gd name="connsiteY27" fmla="*/ 159734 h 273050"/>
                  <a:gd name="connsiteX28" fmla="*/ 58526 w 204787"/>
                  <a:gd name="connsiteY28" fmla="*/ 159734 h 273050"/>
                  <a:gd name="connsiteX29" fmla="*/ 216895 w 204787"/>
                  <a:gd name="connsiteY29" fmla="*/ 122872 h 273050"/>
                  <a:gd name="connsiteX30" fmla="*/ 220308 w 204787"/>
                  <a:gd name="connsiteY30" fmla="*/ 98298 h 273050"/>
                  <a:gd name="connsiteX31" fmla="*/ 216895 w 204787"/>
                  <a:gd name="connsiteY31" fmla="*/ 70993 h 273050"/>
                  <a:gd name="connsiteX32" fmla="*/ 200512 w 204787"/>
                  <a:gd name="connsiteY32" fmla="*/ 48466 h 273050"/>
                  <a:gd name="connsiteX33" fmla="*/ 163650 w 204787"/>
                  <a:gd name="connsiteY33" fmla="*/ 38910 h 273050"/>
                  <a:gd name="connsiteX34" fmla="*/ 136345 w 204787"/>
                  <a:gd name="connsiteY34" fmla="*/ 43005 h 273050"/>
                  <a:gd name="connsiteX35" fmla="*/ 109040 w 204787"/>
                  <a:gd name="connsiteY35" fmla="*/ 57341 h 273050"/>
                  <a:gd name="connsiteX36" fmla="*/ 85149 w 204787"/>
                  <a:gd name="connsiteY36" fmla="*/ 83280 h 273050"/>
                  <a:gd name="connsiteX37" fmla="*/ 68765 w 204787"/>
                  <a:gd name="connsiteY37" fmla="*/ 122872 h 273050"/>
                  <a:gd name="connsiteX38" fmla="*/ 216895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0" y="116046"/>
                      <a:pt x="219626" y="107855"/>
                      <a:pt x="220308" y="98298"/>
                    </a:cubicBezTo>
                    <a:cubicBezTo>
                      <a:pt x="220991" y="88741"/>
                      <a:pt x="220308" y="79184"/>
                      <a:pt x="216895" y="70993"/>
                    </a:cubicBezTo>
                    <a:cubicBezTo>
                      <a:pt x="214165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0" y="38910"/>
                    </a:cubicBezTo>
                    <a:cubicBezTo>
                      <a:pt x="154776" y="38910"/>
                      <a:pt x="145902" y="40275"/>
                      <a:pt x="136345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6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5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999FA85E-6E14-CD8E-733F-E06F6685FA9E}"/>
                  </a:ext>
                </a:extLst>
              </p:cNvPr>
              <p:cNvSpPr/>
              <p:nvPr/>
            </p:nvSpPr>
            <p:spPr>
              <a:xfrm>
                <a:off x="-1270635" y="3914188"/>
                <a:ext cx="204788" cy="273050"/>
              </a:xfrm>
              <a:custGeom>
                <a:avLst/>
                <a:gdLst>
                  <a:gd name="connsiteX0" fmla="*/ 47784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0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0 w 204787"/>
                  <a:gd name="connsiteY10" fmla="*/ 683 h 273050"/>
                  <a:gd name="connsiteX11" fmla="*/ 206835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2 w 204787"/>
                  <a:gd name="connsiteY13" fmla="*/ 50514 h 273050"/>
                  <a:gd name="connsiteX14" fmla="*/ 181578 w 204787"/>
                  <a:gd name="connsiteY14" fmla="*/ 50514 h 273050"/>
                  <a:gd name="connsiteX15" fmla="*/ 141303 w 204787"/>
                  <a:gd name="connsiteY15" fmla="*/ 57341 h 273050"/>
                  <a:gd name="connsiteX16" fmla="*/ 113998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7 w 204787"/>
                  <a:gd name="connsiteY19" fmla="*/ 288750 h 273050"/>
                  <a:gd name="connsiteX20" fmla="*/ 0 w 204787"/>
                  <a:gd name="connsiteY20" fmla="*/ 288750 h 273050"/>
                  <a:gd name="connsiteX21" fmla="*/ 47784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0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3" y="0"/>
                      <a:pt x="214344" y="0"/>
                      <a:pt x="218440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4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8" y="50514"/>
                    </a:cubicBezTo>
                    <a:cubicBezTo>
                      <a:pt x="165878" y="50514"/>
                      <a:pt x="152225" y="52562"/>
                      <a:pt x="141303" y="57341"/>
                    </a:cubicBezTo>
                    <a:cubicBezTo>
                      <a:pt x="130381" y="62119"/>
                      <a:pt x="120825" y="67580"/>
                      <a:pt x="113998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4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EB706AF7-FFC7-C4B8-D658-6B76F38F6865}"/>
                  </a:ext>
                </a:extLst>
              </p:cNvPr>
              <p:cNvSpPr/>
              <p:nvPr/>
            </p:nvSpPr>
            <p:spPr>
              <a:xfrm>
                <a:off x="-1035130" y="3917601"/>
                <a:ext cx="273050" cy="273050"/>
              </a:xfrm>
              <a:custGeom>
                <a:avLst/>
                <a:gdLst>
                  <a:gd name="connsiteX0" fmla="*/ 0 w 273050"/>
                  <a:gd name="connsiteY0" fmla="*/ 0 h 273050"/>
                  <a:gd name="connsiteX1" fmla="*/ 60071 w 273050"/>
                  <a:gd name="connsiteY1" fmla="*/ 0 h 273050"/>
                  <a:gd name="connsiteX2" fmla="*/ 103076 w 273050"/>
                  <a:gd name="connsiteY2" fmla="*/ 226631 h 273050"/>
                  <a:gd name="connsiteX3" fmla="*/ 240284 w 273050"/>
                  <a:gd name="connsiteY3" fmla="*/ 0 h 273050"/>
                  <a:gd name="connsiteX4" fmla="*/ 299672 w 273050"/>
                  <a:gd name="connsiteY4" fmla="*/ 0 h 273050"/>
                  <a:gd name="connsiteX5" fmla="*/ 113998 w 273050"/>
                  <a:gd name="connsiteY5" fmla="*/ 285337 h 273050"/>
                  <a:gd name="connsiteX6" fmla="*/ 58023 w 273050"/>
                  <a:gd name="connsiteY6" fmla="*/ 285337 h 273050"/>
                  <a:gd name="connsiteX7" fmla="*/ 0 w 273050"/>
                  <a:gd name="connsiteY7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3050" h="273050">
                    <a:moveTo>
                      <a:pt x="0" y="0"/>
                    </a:moveTo>
                    <a:lnTo>
                      <a:pt x="60071" y="0"/>
                    </a:lnTo>
                    <a:lnTo>
                      <a:pt x="103076" y="226631"/>
                    </a:lnTo>
                    <a:lnTo>
                      <a:pt x="240284" y="0"/>
                    </a:lnTo>
                    <a:lnTo>
                      <a:pt x="299672" y="0"/>
                    </a:lnTo>
                    <a:lnTo>
                      <a:pt x="113998" y="285337"/>
                    </a:lnTo>
                    <a:lnTo>
                      <a:pt x="58023" y="2853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2F7D0EA5-305F-CCD4-EFCC-62EBF8320FC2}"/>
                  </a:ext>
                </a:extLst>
              </p:cNvPr>
              <p:cNvSpPr/>
              <p:nvPr/>
            </p:nvSpPr>
            <p:spPr>
              <a:xfrm>
                <a:off x="-736140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2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2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79E3323C-64A7-B6D2-E5D4-561DCAB7268A}"/>
                  </a:ext>
                </a:extLst>
              </p:cNvPr>
              <p:cNvSpPr/>
              <p:nvPr/>
            </p:nvSpPr>
            <p:spPr>
              <a:xfrm>
                <a:off x="-576406" y="3912140"/>
                <a:ext cx="204788" cy="409575"/>
              </a:xfrm>
              <a:custGeom>
                <a:avLst/>
                <a:gdLst>
                  <a:gd name="connsiteX0" fmla="*/ 236188 w 204787"/>
                  <a:gd name="connsiteY0" fmla="*/ 195913 h 409575"/>
                  <a:gd name="connsiteX1" fmla="*/ 219805 w 204787"/>
                  <a:gd name="connsiteY1" fmla="*/ 233458 h 409575"/>
                  <a:gd name="connsiteX2" fmla="*/ 191818 w 204787"/>
                  <a:gd name="connsiteY2" fmla="*/ 264858 h 409575"/>
                  <a:gd name="connsiteX3" fmla="*/ 154273 w 204787"/>
                  <a:gd name="connsiteY3" fmla="*/ 287385 h 409575"/>
                  <a:gd name="connsiteX4" fmla="*/ 108537 w 204787"/>
                  <a:gd name="connsiteY4" fmla="*/ 297625 h 409575"/>
                  <a:gd name="connsiteX5" fmla="*/ 84645 w 204787"/>
                  <a:gd name="connsiteY5" fmla="*/ 323564 h 409575"/>
                  <a:gd name="connsiteX6" fmla="*/ 94885 w 204787"/>
                  <a:gd name="connsiteY6" fmla="*/ 321516 h 409575"/>
                  <a:gd name="connsiteX7" fmla="*/ 107855 w 204787"/>
                  <a:gd name="connsiteY7" fmla="*/ 320834 h 409575"/>
                  <a:gd name="connsiteX8" fmla="*/ 128333 w 204787"/>
                  <a:gd name="connsiteY8" fmla="*/ 324929 h 409575"/>
                  <a:gd name="connsiteX9" fmla="*/ 139938 w 204787"/>
                  <a:gd name="connsiteY9" fmla="*/ 335169 h 409575"/>
                  <a:gd name="connsiteX10" fmla="*/ 144716 w 204787"/>
                  <a:gd name="connsiteY10" fmla="*/ 348139 h 409575"/>
                  <a:gd name="connsiteX11" fmla="*/ 144716 w 204787"/>
                  <a:gd name="connsiteY11" fmla="*/ 361791 h 409575"/>
                  <a:gd name="connsiteX12" fmla="*/ 141303 w 204787"/>
                  <a:gd name="connsiteY12" fmla="*/ 372031 h 409575"/>
                  <a:gd name="connsiteX13" fmla="*/ 129699 w 204787"/>
                  <a:gd name="connsiteY13" fmla="*/ 389096 h 409575"/>
                  <a:gd name="connsiteX14" fmla="*/ 105807 w 204787"/>
                  <a:gd name="connsiteY14" fmla="*/ 405479 h 409575"/>
                  <a:gd name="connsiteX15" fmla="*/ 64167 w 204787"/>
                  <a:gd name="connsiteY15" fmla="*/ 412988 h 409575"/>
                  <a:gd name="connsiteX16" fmla="*/ 33449 w 204787"/>
                  <a:gd name="connsiteY16" fmla="*/ 409575 h 409575"/>
                  <a:gd name="connsiteX17" fmla="*/ 13652 w 204787"/>
                  <a:gd name="connsiteY17" fmla="*/ 401383 h 409575"/>
                  <a:gd name="connsiteX18" fmla="*/ 29353 w 204787"/>
                  <a:gd name="connsiteY18" fmla="*/ 380222 h 409575"/>
                  <a:gd name="connsiteX19" fmla="*/ 42323 w 204787"/>
                  <a:gd name="connsiteY19" fmla="*/ 385683 h 409575"/>
                  <a:gd name="connsiteX20" fmla="*/ 66215 w 204787"/>
                  <a:gd name="connsiteY20" fmla="*/ 388414 h 409575"/>
                  <a:gd name="connsiteX21" fmla="*/ 90106 w 204787"/>
                  <a:gd name="connsiteY21" fmla="*/ 382953 h 409575"/>
                  <a:gd name="connsiteX22" fmla="*/ 101711 w 204787"/>
                  <a:gd name="connsiteY22" fmla="*/ 365887 h 409575"/>
                  <a:gd name="connsiteX23" fmla="*/ 101028 w 204787"/>
                  <a:gd name="connsiteY23" fmla="*/ 354282 h 409575"/>
                  <a:gd name="connsiteX24" fmla="*/ 94202 w 204787"/>
                  <a:gd name="connsiteY24" fmla="*/ 347456 h 409575"/>
                  <a:gd name="connsiteX25" fmla="*/ 85328 w 204787"/>
                  <a:gd name="connsiteY25" fmla="*/ 344726 h 409575"/>
                  <a:gd name="connsiteX26" fmla="*/ 77137 w 204787"/>
                  <a:gd name="connsiteY26" fmla="*/ 344043 h 409575"/>
                  <a:gd name="connsiteX27" fmla="*/ 66897 w 204787"/>
                  <a:gd name="connsiteY27" fmla="*/ 345408 h 409575"/>
                  <a:gd name="connsiteX28" fmla="*/ 56658 w 204787"/>
                  <a:gd name="connsiteY28" fmla="*/ 348821 h 409575"/>
                  <a:gd name="connsiteX29" fmla="*/ 49832 w 204787"/>
                  <a:gd name="connsiteY29" fmla="*/ 339264 h 409575"/>
                  <a:gd name="connsiteX30" fmla="*/ 87376 w 204787"/>
                  <a:gd name="connsiteY30" fmla="*/ 298990 h 409575"/>
                  <a:gd name="connsiteX31" fmla="*/ 36179 w 204787"/>
                  <a:gd name="connsiteY31" fmla="*/ 281924 h 409575"/>
                  <a:gd name="connsiteX32" fmla="*/ 8874 w 204787"/>
                  <a:gd name="connsiteY32" fmla="*/ 249158 h 409575"/>
                  <a:gd name="connsiteX33" fmla="*/ 0 w 204787"/>
                  <a:gd name="connsiteY33" fmla="*/ 205470 h 409575"/>
                  <a:gd name="connsiteX34" fmla="*/ 5461 w 204787"/>
                  <a:gd name="connsiteY34" fmla="*/ 156321 h 409575"/>
                  <a:gd name="connsiteX35" fmla="*/ 34814 w 204787"/>
                  <a:gd name="connsiteY35" fmla="*/ 78502 h 409575"/>
                  <a:gd name="connsiteX36" fmla="*/ 77819 w 204787"/>
                  <a:gd name="connsiteY36" fmla="*/ 30718 h 409575"/>
                  <a:gd name="connsiteX37" fmla="*/ 124920 w 204787"/>
                  <a:gd name="connsiteY37" fmla="*/ 6826 h 409575"/>
                  <a:gd name="connsiteX38" fmla="*/ 168608 w 204787"/>
                  <a:gd name="connsiteY38" fmla="*/ 0 h 409575"/>
                  <a:gd name="connsiteX39" fmla="*/ 186357 w 204787"/>
                  <a:gd name="connsiteY39" fmla="*/ 1365 h 409575"/>
                  <a:gd name="connsiteX40" fmla="*/ 208883 w 204787"/>
                  <a:gd name="connsiteY40" fmla="*/ 6144 h 409575"/>
                  <a:gd name="connsiteX41" fmla="*/ 231410 w 204787"/>
                  <a:gd name="connsiteY41" fmla="*/ 16383 h 409575"/>
                  <a:gd name="connsiteX42" fmla="*/ 249158 w 204787"/>
                  <a:gd name="connsiteY42" fmla="*/ 34814 h 409575"/>
                  <a:gd name="connsiteX43" fmla="*/ 261445 w 204787"/>
                  <a:gd name="connsiteY43" fmla="*/ 69628 h 409575"/>
                  <a:gd name="connsiteX44" fmla="*/ 259397 w 204787"/>
                  <a:gd name="connsiteY44" fmla="*/ 98298 h 409575"/>
                  <a:gd name="connsiteX45" fmla="*/ 205470 w 204787"/>
                  <a:gd name="connsiteY45" fmla="*/ 98298 h 409575"/>
                  <a:gd name="connsiteX46" fmla="*/ 206835 w 204787"/>
                  <a:gd name="connsiteY46" fmla="*/ 83280 h 409575"/>
                  <a:gd name="connsiteX47" fmla="*/ 203422 w 204787"/>
                  <a:gd name="connsiteY47" fmla="*/ 63484 h 409575"/>
                  <a:gd name="connsiteX48" fmla="*/ 190452 w 204787"/>
                  <a:gd name="connsiteY48" fmla="*/ 46419 h 409575"/>
                  <a:gd name="connsiteX49" fmla="*/ 161782 w 204787"/>
                  <a:gd name="connsiteY49" fmla="*/ 38910 h 409575"/>
                  <a:gd name="connsiteX50" fmla="*/ 116046 w 204787"/>
                  <a:gd name="connsiteY50" fmla="*/ 52562 h 409575"/>
                  <a:gd name="connsiteX51" fmla="*/ 87376 w 204787"/>
                  <a:gd name="connsiteY51" fmla="*/ 84645 h 409575"/>
                  <a:gd name="connsiteX52" fmla="*/ 71676 w 204787"/>
                  <a:gd name="connsiteY52" fmla="*/ 120825 h 409575"/>
                  <a:gd name="connsiteX53" fmla="*/ 64849 w 204787"/>
                  <a:gd name="connsiteY53" fmla="*/ 146764 h 409575"/>
                  <a:gd name="connsiteX54" fmla="*/ 58706 w 204787"/>
                  <a:gd name="connsiteY54" fmla="*/ 189087 h 409575"/>
                  <a:gd name="connsiteX55" fmla="*/ 62119 w 204787"/>
                  <a:gd name="connsiteY55" fmla="*/ 225266 h 409575"/>
                  <a:gd name="connsiteX56" fmla="*/ 78502 w 204787"/>
                  <a:gd name="connsiteY56" fmla="*/ 250523 h 409575"/>
                  <a:gd name="connsiteX57" fmla="*/ 111950 w 204787"/>
                  <a:gd name="connsiteY57" fmla="*/ 260080 h 409575"/>
                  <a:gd name="connsiteX58" fmla="*/ 141986 w 204787"/>
                  <a:gd name="connsiteY58" fmla="*/ 254619 h 409575"/>
                  <a:gd name="connsiteX59" fmla="*/ 163830 w 204787"/>
                  <a:gd name="connsiteY59" fmla="*/ 239601 h 409575"/>
                  <a:gd name="connsiteX60" fmla="*/ 178848 w 204787"/>
                  <a:gd name="connsiteY60" fmla="*/ 219123 h 409575"/>
                  <a:gd name="connsiteX61" fmla="*/ 187039 w 204787"/>
                  <a:gd name="connsiteY61" fmla="*/ 197961 h 409575"/>
                  <a:gd name="connsiteX62" fmla="*/ 236188 w 204787"/>
                  <a:gd name="connsiteY62" fmla="*/ 19796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04787" h="409575">
                    <a:moveTo>
                      <a:pt x="236188" y="195913"/>
                    </a:moveTo>
                    <a:cubicBezTo>
                      <a:pt x="232775" y="208883"/>
                      <a:pt x="227314" y="221853"/>
                      <a:pt x="219805" y="233458"/>
                    </a:cubicBezTo>
                    <a:cubicBezTo>
                      <a:pt x="212296" y="245745"/>
                      <a:pt x="203422" y="255984"/>
                      <a:pt x="191818" y="264858"/>
                    </a:cubicBezTo>
                    <a:cubicBezTo>
                      <a:pt x="180896" y="273733"/>
                      <a:pt x="167926" y="281241"/>
                      <a:pt x="154273" y="287385"/>
                    </a:cubicBezTo>
                    <a:cubicBezTo>
                      <a:pt x="139938" y="292846"/>
                      <a:pt x="124920" y="296259"/>
                      <a:pt x="108537" y="297625"/>
                    </a:cubicBezTo>
                    <a:lnTo>
                      <a:pt x="84645" y="323564"/>
                    </a:lnTo>
                    <a:cubicBezTo>
                      <a:pt x="87376" y="322882"/>
                      <a:pt x="90789" y="322199"/>
                      <a:pt x="94885" y="321516"/>
                    </a:cubicBezTo>
                    <a:cubicBezTo>
                      <a:pt x="98981" y="320834"/>
                      <a:pt x="103076" y="320834"/>
                      <a:pt x="107855" y="320834"/>
                    </a:cubicBezTo>
                    <a:cubicBezTo>
                      <a:pt x="116046" y="320834"/>
                      <a:pt x="122872" y="322199"/>
                      <a:pt x="128333" y="324929"/>
                    </a:cubicBezTo>
                    <a:cubicBezTo>
                      <a:pt x="133794" y="327660"/>
                      <a:pt x="137208" y="331073"/>
                      <a:pt x="139938" y="335169"/>
                    </a:cubicBezTo>
                    <a:cubicBezTo>
                      <a:pt x="142669" y="339264"/>
                      <a:pt x="144034" y="343360"/>
                      <a:pt x="144716" y="348139"/>
                    </a:cubicBezTo>
                    <a:cubicBezTo>
                      <a:pt x="145399" y="352917"/>
                      <a:pt x="145399" y="357013"/>
                      <a:pt x="144716" y="361791"/>
                    </a:cubicBezTo>
                    <a:cubicBezTo>
                      <a:pt x="144034" y="363156"/>
                      <a:pt x="143351" y="365887"/>
                      <a:pt x="141303" y="372031"/>
                    </a:cubicBezTo>
                    <a:cubicBezTo>
                      <a:pt x="139255" y="377492"/>
                      <a:pt x="135842" y="383635"/>
                      <a:pt x="129699" y="389096"/>
                    </a:cubicBezTo>
                    <a:cubicBezTo>
                      <a:pt x="124238" y="395240"/>
                      <a:pt x="116046" y="400701"/>
                      <a:pt x="105807" y="405479"/>
                    </a:cubicBezTo>
                    <a:cubicBezTo>
                      <a:pt x="95567" y="410258"/>
                      <a:pt x="81232" y="412988"/>
                      <a:pt x="64167" y="412988"/>
                    </a:cubicBezTo>
                    <a:cubicBezTo>
                      <a:pt x="51197" y="412988"/>
                      <a:pt x="40275" y="411623"/>
                      <a:pt x="33449" y="409575"/>
                    </a:cubicBezTo>
                    <a:cubicBezTo>
                      <a:pt x="25940" y="407527"/>
                      <a:pt x="19796" y="404797"/>
                      <a:pt x="13652" y="401383"/>
                    </a:cubicBezTo>
                    <a:lnTo>
                      <a:pt x="29353" y="380222"/>
                    </a:lnTo>
                    <a:cubicBezTo>
                      <a:pt x="32083" y="382270"/>
                      <a:pt x="36862" y="383635"/>
                      <a:pt x="42323" y="385683"/>
                    </a:cubicBezTo>
                    <a:cubicBezTo>
                      <a:pt x="47784" y="387048"/>
                      <a:pt x="55975" y="388414"/>
                      <a:pt x="66215" y="388414"/>
                    </a:cubicBezTo>
                    <a:cubicBezTo>
                      <a:pt x="75771" y="388414"/>
                      <a:pt x="83963" y="386366"/>
                      <a:pt x="90106" y="382953"/>
                    </a:cubicBezTo>
                    <a:cubicBezTo>
                      <a:pt x="96250" y="378857"/>
                      <a:pt x="99663" y="373396"/>
                      <a:pt x="101711" y="365887"/>
                    </a:cubicBezTo>
                    <a:cubicBezTo>
                      <a:pt x="103076" y="361108"/>
                      <a:pt x="102394" y="357013"/>
                      <a:pt x="101028" y="354282"/>
                    </a:cubicBezTo>
                    <a:cubicBezTo>
                      <a:pt x="99663" y="351552"/>
                      <a:pt x="97615" y="348821"/>
                      <a:pt x="94202" y="347456"/>
                    </a:cubicBezTo>
                    <a:cubicBezTo>
                      <a:pt x="91472" y="346091"/>
                      <a:pt x="88059" y="344726"/>
                      <a:pt x="85328" y="344726"/>
                    </a:cubicBezTo>
                    <a:cubicBezTo>
                      <a:pt x="81915" y="344043"/>
                      <a:pt x="79184" y="344043"/>
                      <a:pt x="77137" y="344043"/>
                    </a:cubicBezTo>
                    <a:cubicBezTo>
                      <a:pt x="73041" y="344043"/>
                      <a:pt x="69628" y="344726"/>
                      <a:pt x="66897" y="345408"/>
                    </a:cubicBezTo>
                    <a:cubicBezTo>
                      <a:pt x="64167" y="346091"/>
                      <a:pt x="60754" y="347456"/>
                      <a:pt x="56658" y="348821"/>
                    </a:cubicBezTo>
                    <a:lnTo>
                      <a:pt x="49832" y="339264"/>
                    </a:lnTo>
                    <a:lnTo>
                      <a:pt x="87376" y="298990"/>
                    </a:lnTo>
                    <a:cubicBezTo>
                      <a:pt x="65532" y="296259"/>
                      <a:pt x="48466" y="290798"/>
                      <a:pt x="36179" y="281924"/>
                    </a:cubicBezTo>
                    <a:cubicBezTo>
                      <a:pt x="23892" y="273050"/>
                      <a:pt x="14335" y="262128"/>
                      <a:pt x="8874" y="249158"/>
                    </a:cubicBezTo>
                    <a:cubicBezTo>
                      <a:pt x="2730" y="236188"/>
                      <a:pt x="0" y="221170"/>
                      <a:pt x="0" y="205470"/>
                    </a:cubicBezTo>
                    <a:cubicBezTo>
                      <a:pt x="0" y="189087"/>
                      <a:pt x="2048" y="172704"/>
                      <a:pt x="5461" y="156321"/>
                    </a:cubicBezTo>
                    <a:cubicBezTo>
                      <a:pt x="12287" y="124238"/>
                      <a:pt x="21844" y="98298"/>
                      <a:pt x="34814" y="78502"/>
                    </a:cubicBezTo>
                    <a:cubicBezTo>
                      <a:pt x="47784" y="58706"/>
                      <a:pt x="61436" y="42323"/>
                      <a:pt x="77819" y="30718"/>
                    </a:cubicBezTo>
                    <a:cubicBezTo>
                      <a:pt x="94202" y="19113"/>
                      <a:pt x="109220" y="10922"/>
                      <a:pt x="124920" y="6826"/>
                    </a:cubicBezTo>
                    <a:cubicBezTo>
                      <a:pt x="140621" y="2730"/>
                      <a:pt x="154956" y="0"/>
                      <a:pt x="168608" y="0"/>
                    </a:cubicBezTo>
                    <a:cubicBezTo>
                      <a:pt x="173387" y="0"/>
                      <a:pt x="178848" y="683"/>
                      <a:pt x="186357" y="1365"/>
                    </a:cubicBezTo>
                    <a:cubicBezTo>
                      <a:pt x="193865" y="2048"/>
                      <a:pt x="201374" y="3413"/>
                      <a:pt x="208883" y="6144"/>
                    </a:cubicBezTo>
                    <a:cubicBezTo>
                      <a:pt x="216392" y="8874"/>
                      <a:pt x="223901" y="12287"/>
                      <a:pt x="231410" y="16383"/>
                    </a:cubicBezTo>
                    <a:cubicBezTo>
                      <a:pt x="238919" y="21161"/>
                      <a:pt x="244380" y="27305"/>
                      <a:pt x="249158" y="34814"/>
                    </a:cubicBezTo>
                    <a:cubicBezTo>
                      <a:pt x="257350" y="47101"/>
                      <a:pt x="261445" y="58706"/>
                      <a:pt x="261445" y="69628"/>
                    </a:cubicBezTo>
                    <a:cubicBezTo>
                      <a:pt x="261445" y="80550"/>
                      <a:pt x="260763" y="90106"/>
                      <a:pt x="259397" y="98298"/>
                    </a:cubicBezTo>
                    <a:lnTo>
                      <a:pt x="205470" y="98298"/>
                    </a:lnTo>
                    <a:cubicBezTo>
                      <a:pt x="205470" y="94885"/>
                      <a:pt x="206153" y="90106"/>
                      <a:pt x="206835" y="83280"/>
                    </a:cubicBezTo>
                    <a:cubicBezTo>
                      <a:pt x="206835" y="76454"/>
                      <a:pt x="206153" y="70310"/>
                      <a:pt x="203422" y="63484"/>
                    </a:cubicBezTo>
                    <a:cubicBezTo>
                      <a:pt x="200692" y="56658"/>
                      <a:pt x="196596" y="51197"/>
                      <a:pt x="190452" y="46419"/>
                    </a:cubicBezTo>
                    <a:cubicBezTo>
                      <a:pt x="184309" y="41640"/>
                      <a:pt x="174752" y="38910"/>
                      <a:pt x="161782" y="38910"/>
                    </a:cubicBezTo>
                    <a:cubicBezTo>
                      <a:pt x="143351" y="38910"/>
                      <a:pt x="127651" y="43688"/>
                      <a:pt x="116046" y="52562"/>
                    </a:cubicBezTo>
                    <a:cubicBezTo>
                      <a:pt x="104442" y="61436"/>
                      <a:pt x="94202" y="72358"/>
                      <a:pt x="87376" y="84645"/>
                    </a:cubicBezTo>
                    <a:cubicBezTo>
                      <a:pt x="80550" y="96933"/>
                      <a:pt x="75089" y="108537"/>
                      <a:pt x="71676" y="120825"/>
                    </a:cubicBezTo>
                    <a:cubicBezTo>
                      <a:pt x="68263" y="132429"/>
                      <a:pt x="66215" y="141303"/>
                      <a:pt x="64849" y="146764"/>
                    </a:cubicBezTo>
                    <a:cubicBezTo>
                      <a:pt x="61436" y="161782"/>
                      <a:pt x="59388" y="175435"/>
                      <a:pt x="58706" y="189087"/>
                    </a:cubicBezTo>
                    <a:cubicBezTo>
                      <a:pt x="58023" y="202739"/>
                      <a:pt x="58706" y="214344"/>
                      <a:pt x="62119" y="225266"/>
                    </a:cubicBezTo>
                    <a:cubicBezTo>
                      <a:pt x="64849" y="236188"/>
                      <a:pt x="70310" y="244380"/>
                      <a:pt x="78502" y="250523"/>
                    </a:cubicBezTo>
                    <a:cubicBezTo>
                      <a:pt x="86693" y="256667"/>
                      <a:pt x="97615" y="260080"/>
                      <a:pt x="111950" y="260080"/>
                    </a:cubicBezTo>
                    <a:cubicBezTo>
                      <a:pt x="123555" y="260080"/>
                      <a:pt x="133112" y="258032"/>
                      <a:pt x="141986" y="254619"/>
                    </a:cubicBezTo>
                    <a:cubicBezTo>
                      <a:pt x="150860" y="251206"/>
                      <a:pt x="157686" y="245745"/>
                      <a:pt x="163830" y="239601"/>
                    </a:cubicBezTo>
                    <a:cubicBezTo>
                      <a:pt x="169974" y="233458"/>
                      <a:pt x="174752" y="226631"/>
                      <a:pt x="178848" y="219123"/>
                    </a:cubicBezTo>
                    <a:cubicBezTo>
                      <a:pt x="182943" y="211614"/>
                      <a:pt x="185674" y="204788"/>
                      <a:pt x="187039" y="197961"/>
                    </a:cubicBezTo>
                    <a:lnTo>
                      <a:pt x="236188" y="197961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811026B5-E1CF-69D2-F8C2-C49BAB50E57F}"/>
                  </a:ext>
                </a:extLst>
              </p:cNvPr>
              <p:cNvSpPr/>
              <p:nvPr/>
            </p:nvSpPr>
            <p:spPr>
              <a:xfrm>
                <a:off x="-290625" y="3910775"/>
                <a:ext cx="273050" cy="273050"/>
              </a:xfrm>
              <a:custGeom>
                <a:avLst/>
                <a:gdLst>
                  <a:gd name="connsiteX0" fmla="*/ 5017 w 273050"/>
                  <a:gd name="connsiteY0" fmla="*/ 152908 h 273050"/>
                  <a:gd name="connsiteX1" fmla="*/ 23448 w 273050"/>
                  <a:gd name="connsiteY1" fmla="*/ 99663 h 273050"/>
                  <a:gd name="connsiteX2" fmla="*/ 57579 w 273050"/>
                  <a:gd name="connsiteY2" fmla="*/ 50514 h 273050"/>
                  <a:gd name="connsiteX3" fmla="*/ 110142 w 273050"/>
                  <a:gd name="connsiteY3" fmla="*/ 14335 h 273050"/>
                  <a:gd name="connsiteX4" fmla="*/ 183182 w 273050"/>
                  <a:gd name="connsiteY4" fmla="*/ 0 h 273050"/>
                  <a:gd name="connsiteX5" fmla="*/ 250080 w 273050"/>
                  <a:gd name="connsiteY5" fmla="*/ 15018 h 273050"/>
                  <a:gd name="connsiteX6" fmla="*/ 284894 w 273050"/>
                  <a:gd name="connsiteY6" fmla="*/ 52562 h 273050"/>
                  <a:gd name="connsiteX7" fmla="*/ 295816 w 273050"/>
                  <a:gd name="connsiteY7" fmla="*/ 101028 h 273050"/>
                  <a:gd name="connsiteX8" fmla="*/ 291720 w 273050"/>
                  <a:gd name="connsiteY8" fmla="*/ 149495 h 273050"/>
                  <a:gd name="connsiteX9" fmla="*/ 269876 w 273050"/>
                  <a:gd name="connsiteY9" fmla="*/ 208883 h 273050"/>
                  <a:gd name="connsiteX10" fmla="*/ 233014 w 273050"/>
                  <a:gd name="connsiteY10" fmla="*/ 257350 h 273050"/>
                  <a:gd name="connsiteX11" fmla="*/ 180452 w 273050"/>
                  <a:gd name="connsiteY11" fmla="*/ 290116 h 273050"/>
                  <a:gd name="connsiteX12" fmla="*/ 114237 w 273050"/>
                  <a:gd name="connsiteY12" fmla="*/ 302403 h 273050"/>
                  <a:gd name="connsiteX13" fmla="*/ 54849 w 273050"/>
                  <a:gd name="connsiteY13" fmla="*/ 290798 h 273050"/>
                  <a:gd name="connsiteX14" fmla="*/ 17304 w 273050"/>
                  <a:gd name="connsiteY14" fmla="*/ 259397 h 273050"/>
                  <a:gd name="connsiteX15" fmla="*/ 922 w 273050"/>
                  <a:gd name="connsiteY15" fmla="*/ 212296 h 273050"/>
                  <a:gd name="connsiteX16" fmla="*/ 5017 w 273050"/>
                  <a:gd name="connsiteY16" fmla="*/ 152908 h 273050"/>
                  <a:gd name="connsiteX17" fmla="*/ 60993 w 273050"/>
                  <a:gd name="connsiteY17" fmla="*/ 149495 h 273050"/>
                  <a:gd name="connsiteX18" fmla="*/ 56897 w 273050"/>
                  <a:gd name="connsiteY18" fmla="*/ 191817 h 273050"/>
                  <a:gd name="connsiteX19" fmla="*/ 64406 w 273050"/>
                  <a:gd name="connsiteY19" fmla="*/ 227314 h 273050"/>
                  <a:gd name="connsiteX20" fmla="*/ 85567 w 273050"/>
                  <a:gd name="connsiteY20" fmla="*/ 252571 h 273050"/>
                  <a:gd name="connsiteX21" fmla="*/ 122429 w 273050"/>
                  <a:gd name="connsiteY21" fmla="*/ 262128 h 273050"/>
                  <a:gd name="connsiteX22" fmla="*/ 154512 w 273050"/>
                  <a:gd name="connsiteY22" fmla="*/ 255984 h 273050"/>
                  <a:gd name="connsiteX23" fmla="*/ 186596 w 273050"/>
                  <a:gd name="connsiteY23" fmla="*/ 236871 h 273050"/>
                  <a:gd name="connsiteX24" fmla="*/ 213901 w 273050"/>
                  <a:gd name="connsiteY24" fmla="*/ 201374 h 273050"/>
                  <a:gd name="connsiteX25" fmla="*/ 233014 w 273050"/>
                  <a:gd name="connsiteY25" fmla="*/ 146764 h 273050"/>
                  <a:gd name="connsiteX26" fmla="*/ 227553 w 273050"/>
                  <a:gd name="connsiteY26" fmla="*/ 65532 h 273050"/>
                  <a:gd name="connsiteX27" fmla="*/ 173626 w 273050"/>
                  <a:gd name="connsiteY27" fmla="*/ 38227 h 273050"/>
                  <a:gd name="connsiteX28" fmla="*/ 144273 w 273050"/>
                  <a:gd name="connsiteY28" fmla="*/ 43005 h 273050"/>
                  <a:gd name="connsiteX29" fmla="*/ 111507 w 273050"/>
                  <a:gd name="connsiteY29" fmla="*/ 60071 h 273050"/>
                  <a:gd name="connsiteX30" fmla="*/ 81471 w 273050"/>
                  <a:gd name="connsiteY30" fmla="*/ 94202 h 273050"/>
                  <a:gd name="connsiteX31" fmla="*/ 60993 w 273050"/>
                  <a:gd name="connsiteY31" fmla="*/ 14949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3050" h="273050">
                    <a:moveTo>
                      <a:pt x="5017" y="152908"/>
                    </a:moveTo>
                    <a:cubicBezTo>
                      <a:pt x="8430" y="135160"/>
                      <a:pt x="14574" y="117412"/>
                      <a:pt x="23448" y="99663"/>
                    </a:cubicBezTo>
                    <a:cubicBezTo>
                      <a:pt x="31640" y="81232"/>
                      <a:pt x="43244" y="64849"/>
                      <a:pt x="57579" y="50514"/>
                    </a:cubicBezTo>
                    <a:cubicBezTo>
                      <a:pt x="71915" y="35497"/>
                      <a:pt x="89663" y="23892"/>
                      <a:pt x="110142" y="14335"/>
                    </a:cubicBezTo>
                    <a:cubicBezTo>
                      <a:pt x="130620" y="4778"/>
                      <a:pt x="155195" y="0"/>
                      <a:pt x="183182" y="0"/>
                    </a:cubicBezTo>
                    <a:cubicBezTo>
                      <a:pt x="211853" y="0"/>
                      <a:pt x="233697" y="4778"/>
                      <a:pt x="250080" y="15018"/>
                    </a:cubicBezTo>
                    <a:cubicBezTo>
                      <a:pt x="266463" y="25257"/>
                      <a:pt x="278067" y="37544"/>
                      <a:pt x="284894" y="52562"/>
                    </a:cubicBezTo>
                    <a:cubicBezTo>
                      <a:pt x="291720" y="67580"/>
                      <a:pt x="295816" y="83963"/>
                      <a:pt x="295816" y="101028"/>
                    </a:cubicBezTo>
                    <a:cubicBezTo>
                      <a:pt x="295816" y="118777"/>
                      <a:pt x="294450" y="134477"/>
                      <a:pt x="291720" y="149495"/>
                    </a:cubicBezTo>
                    <a:cubicBezTo>
                      <a:pt x="286941" y="170656"/>
                      <a:pt x="280115" y="189770"/>
                      <a:pt x="269876" y="208883"/>
                    </a:cubicBezTo>
                    <a:cubicBezTo>
                      <a:pt x="259636" y="227997"/>
                      <a:pt x="248032" y="243697"/>
                      <a:pt x="233014" y="257350"/>
                    </a:cubicBezTo>
                    <a:cubicBezTo>
                      <a:pt x="217996" y="271002"/>
                      <a:pt x="200931" y="281924"/>
                      <a:pt x="180452" y="290116"/>
                    </a:cubicBezTo>
                    <a:cubicBezTo>
                      <a:pt x="160656" y="298307"/>
                      <a:pt x="138129" y="302403"/>
                      <a:pt x="114237" y="302403"/>
                    </a:cubicBezTo>
                    <a:cubicBezTo>
                      <a:pt x="91028" y="302403"/>
                      <a:pt x="71232" y="298307"/>
                      <a:pt x="54849" y="290798"/>
                    </a:cubicBezTo>
                    <a:cubicBezTo>
                      <a:pt x="38466" y="283289"/>
                      <a:pt x="26179" y="272367"/>
                      <a:pt x="17304" y="259397"/>
                    </a:cubicBezTo>
                    <a:cubicBezTo>
                      <a:pt x="8430" y="246428"/>
                      <a:pt x="2969" y="230727"/>
                      <a:pt x="922" y="212296"/>
                    </a:cubicBezTo>
                    <a:cubicBezTo>
                      <a:pt x="-1126" y="193183"/>
                      <a:pt x="239" y="174069"/>
                      <a:pt x="5017" y="152908"/>
                    </a:cubicBezTo>
                    <a:close/>
                    <a:moveTo>
                      <a:pt x="60993" y="149495"/>
                    </a:moveTo>
                    <a:cubicBezTo>
                      <a:pt x="58262" y="164513"/>
                      <a:pt x="56897" y="178165"/>
                      <a:pt x="56897" y="191817"/>
                    </a:cubicBezTo>
                    <a:cubicBezTo>
                      <a:pt x="57579" y="205470"/>
                      <a:pt x="59627" y="217075"/>
                      <a:pt x="64406" y="227314"/>
                    </a:cubicBezTo>
                    <a:cubicBezTo>
                      <a:pt x="69184" y="237553"/>
                      <a:pt x="76010" y="245745"/>
                      <a:pt x="85567" y="252571"/>
                    </a:cubicBezTo>
                    <a:cubicBezTo>
                      <a:pt x="95124" y="258715"/>
                      <a:pt x="107411" y="262128"/>
                      <a:pt x="122429" y="262128"/>
                    </a:cubicBezTo>
                    <a:cubicBezTo>
                      <a:pt x="132668" y="262128"/>
                      <a:pt x="143590" y="260080"/>
                      <a:pt x="154512" y="255984"/>
                    </a:cubicBezTo>
                    <a:cubicBezTo>
                      <a:pt x="165434" y="251889"/>
                      <a:pt x="176356" y="245745"/>
                      <a:pt x="186596" y="236871"/>
                    </a:cubicBezTo>
                    <a:cubicBezTo>
                      <a:pt x="196835" y="227997"/>
                      <a:pt x="205709" y="216392"/>
                      <a:pt x="213901" y="201374"/>
                    </a:cubicBezTo>
                    <a:cubicBezTo>
                      <a:pt x="222092" y="186357"/>
                      <a:pt x="228918" y="168608"/>
                      <a:pt x="233014" y="146764"/>
                    </a:cubicBezTo>
                    <a:cubicBezTo>
                      <a:pt x="240523" y="111268"/>
                      <a:pt x="238475" y="83963"/>
                      <a:pt x="227553" y="65532"/>
                    </a:cubicBezTo>
                    <a:cubicBezTo>
                      <a:pt x="216631" y="47101"/>
                      <a:pt x="198200" y="38227"/>
                      <a:pt x="173626" y="38227"/>
                    </a:cubicBezTo>
                    <a:cubicBezTo>
                      <a:pt x="164751" y="38227"/>
                      <a:pt x="155195" y="39592"/>
                      <a:pt x="144273" y="43005"/>
                    </a:cubicBezTo>
                    <a:cubicBezTo>
                      <a:pt x="133351" y="46419"/>
                      <a:pt x="122429" y="51879"/>
                      <a:pt x="111507" y="60071"/>
                    </a:cubicBezTo>
                    <a:cubicBezTo>
                      <a:pt x="100585" y="68263"/>
                      <a:pt x="91028" y="79184"/>
                      <a:pt x="81471" y="94202"/>
                    </a:cubicBezTo>
                    <a:cubicBezTo>
                      <a:pt x="72597" y="108537"/>
                      <a:pt x="65771" y="126968"/>
                      <a:pt x="60993" y="149495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D6B61D4D-9717-5E93-EAAC-E32BF848B910}"/>
                  </a:ext>
                </a:extLst>
              </p:cNvPr>
              <p:cNvSpPr/>
              <p:nvPr/>
            </p:nvSpPr>
            <p:spPr>
              <a:xfrm>
                <a:off x="216122" y="3792680"/>
                <a:ext cx="409575" cy="409575"/>
              </a:xfrm>
              <a:custGeom>
                <a:avLst/>
                <a:gdLst>
                  <a:gd name="connsiteX0" fmla="*/ 86011 w 409575"/>
                  <a:gd name="connsiteY0" fmla="*/ 0 h 409575"/>
                  <a:gd name="connsiteX1" fmla="*/ 165195 w 409575"/>
                  <a:gd name="connsiteY1" fmla="*/ 0 h 409575"/>
                  <a:gd name="connsiteX2" fmla="*/ 295577 w 409575"/>
                  <a:gd name="connsiteY2" fmla="*/ 339264 h 409575"/>
                  <a:gd name="connsiteX3" fmla="*/ 367252 w 409575"/>
                  <a:gd name="connsiteY3" fmla="*/ 0 h 409575"/>
                  <a:gd name="connsiteX4" fmla="*/ 419815 w 409575"/>
                  <a:gd name="connsiteY4" fmla="*/ 0 h 409575"/>
                  <a:gd name="connsiteX5" fmla="*/ 333121 w 409575"/>
                  <a:gd name="connsiteY5" fmla="*/ 410258 h 409575"/>
                  <a:gd name="connsiteX6" fmla="*/ 260080 w 409575"/>
                  <a:gd name="connsiteY6" fmla="*/ 410258 h 409575"/>
                  <a:gd name="connsiteX7" fmla="*/ 125603 w 409575"/>
                  <a:gd name="connsiteY7" fmla="*/ 61436 h 409575"/>
                  <a:gd name="connsiteX8" fmla="*/ 51880 w 409575"/>
                  <a:gd name="connsiteY8" fmla="*/ 410258 h 409575"/>
                  <a:gd name="connsiteX9" fmla="*/ 0 w 409575"/>
                  <a:gd name="connsiteY9" fmla="*/ 410258 h 409575"/>
                  <a:gd name="connsiteX10" fmla="*/ 86011 w 409575"/>
                  <a:gd name="connsiteY10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409575">
                    <a:moveTo>
                      <a:pt x="86011" y="0"/>
                    </a:moveTo>
                    <a:lnTo>
                      <a:pt x="165195" y="0"/>
                    </a:lnTo>
                    <a:lnTo>
                      <a:pt x="295577" y="339264"/>
                    </a:lnTo>
                    <a:lnTo>
                      <a:pt x="367252" y="0"/>
                    </a:lnTo>
                    <a:lnTo>
                      <a:pt x="419815" y="0"/>
                    </a:lnTo>
                    <a:lnTo>
                      <a:pt x="333121" y="410258"/>
                    </a:lnTo>
                    <a:lnTo>
                      <a:pt x="260080" y="410258"/>
                    </a:lnTo>
                    <a:lnTo>
                      <a:pt x="125603" y="61436"/>
                    </a:lnTo>
                    <a:lnTo>
                      <a:pt x="51880" y="410258"/>
                    </a:lnTo>
                    <a:lnTo>
                      <a:pt x="0" y="410258"/>
                    </a:lnTo>
                    <a:lnTo>
                      <a:pt x="86011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DD4E8B18-7E5A-28F5-1332-F234B828DBC9}"/>
                  </a:ext>
                </a:extLst>
              </p:cNvPr>
              <p:cNvSpPr/>
              <p:nvPr/>
            </p:nvSpPr>
            <p:spPr>
              <a:xfrm>
                <a:off x="647446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3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9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7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9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2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7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4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0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3" y="303085"/>
                      <a:pt x="91566" y="303768"/>
                      <a:pt x="85423" y="303768"/>
                    </a:cubicBezTo>
                    <a:cubicBezTo>
                      <a:pt x="69040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6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1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9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0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7" y="58706"/>
                      <a:pt x="214439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0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551A39DA-C5C3-24DA-2FFE-3C78BEFE96D7}"/>
                  </a:ext>
                </a:extLst>
              </p:cNvPr>
              <p:cNvSpPr/>
              <p:nvPr/>
            </p:nvSpPr>
            <p:spPr>
              <a:xfrm>
                <a:off x="969057" y="3910092"/>
                <a:ext cx="204788" cy="273050"/>
              </a:xfrm>
              <a:custGeom>
                <a:avLst/>
                <a:gdLst>
                  <a:gd name="connsiteX0" fmla="*/ 204105 w 204787"/>
                  <a:gd name="connsiteY0" fmla="*/ 98981 h 273050"/>
                  <a:gd name="connsiteX1" fmla="*/ 205470 w 204787"/>
                  <a:gd name="connsiteY1" fmla="*/ 83963 h 273050"/>
                  <a:gd name="connsiteX2" fmla="*/ 202057 w 204787"/>
                  <a:gd name="connsiteY2" fmla="*/ 64167 h 273050"/>
                  <a:gd name="connsiteX3" fmla="*/ 189087 w 204787"/>
                  <a:gd name="connsiteY3" fmla="*/ 47101 h 273050"/>
                  <a:gd name="connsiteX4" fmla="*/ 160417 w 204787"/>
                  <a:gd name="connsiteY4" fmla="*/ 39592 h 273050"/>
                  <a:gd name="connsiteX5" fmla="*/ 114681 w 204787"/>
                  <a:gd name="connsiteY5" fmla="*/ 53245 h 273050"/>
                  <a:gd name="connsiteX6" fmla="*/ 86011 w 204787"/>
                  <a:gd name="connsiteY6" fmla="*/ 85328 h 273050"/>
                  <a:gd name="connsiteX7" fmla="*/ 70311 w 204787"/>
                  <a:gd name="connsiteY7" fmla="*/ 121507 h 273050"/>
                  <a:gd name="connsiteX8" fmla="*/ 63484 w 204787"/>
                  <a:gd name="connsiteY8" fmla="*/ 147447 h 273050"/>
                  <a:gd name="connsiteX9" fmla="*/ 57341 w 204787"/>
                  <a:gd name="connsiteY9" fmla="*/ 189770 h 273050"/>
                  <a:gd name="connsiteX10" fmla="*/ 60754 w 204787"/>
                  <a:gd name="connsiteY10" fmla="*/ 225949 h 273050"/>
                  <a:gd name="connsiteX11" fmla="*/ 77137 w 204787"/>
                  <a:gd name="connsiteY11" fmla="*/ 251206 h 273050"/>
                  <a:gd name="connsiteX12" fmla="*/ 110585 w 204787"/>
                  <a:gd name="connsiteY12" fmla="*/ 260763 h 273050"/>
                  <a:gd name="connsiteX13" fmla="*/ 140621 w 204787"/>
                  <a:gd name="connsiteY13" fmla="*/ 255302 h 273050"/>
                  <a:gd name="connsiteX14" fmla="*/ 162465 w 204787"/>
                  <a:gd name="connsiteY14" fmla="*/ 240284 h 273050"/>
                  <a:gd name="connsiteX15" fmla="*/ 177483 w 204787"/>
                  <a:gd name="connsiteY15" fmla="*/ 219805 h 273050"/>
                  <a:gd name="connsiteX16" fmla="*/ 185674 w 204787"/>
                  <a:gd name="connsiteY16" fmla="*/ 198644 h 273050"/>
                  <a:gd name="connsiteX17" fmla="*/ 239602 w 204787"/>
                  <a:gd name="connsiteY17" fmla="*/ 198644 h 273050"/>
                  <a:gd name="connsiteX18" fmla="*/ 222536 w 204787"/>
                  <a:gd name="connsiteY18" fmla="*/ 238236 h 273050"/>
                  <a:gd name="connsiteX19" fmla="*/ 192501 w 204787"/>
                  <a:gd name="connsiteY19" fmla="*/ 270320 h 273050"/>
                  <a:gd name="connsiteX20" fmla="*/ 151543 w 204787"/>
                  <a:gd name="connsiteY20" fmla="*/ 292164 h 273050"/>
                  <a:gd name="connsiteX21" fmla="*/ 102394 w 204787"/>
                  <a:gd name="connsiteY21" fmla="*/ 300355 h 273050"/>
                  <a:gd name="connsiteX22" fmla="*/ 83963 w 204787"/>
                  <a:gd name="connsiteY22" fmla="*/ 298990 h 273050"/>
                  <a:gd name="connsiteX23" fmla="*/ 60754 w 204787"/>
                  <a:gd name="connsiteY23" fmla="*/ 294211 h 273050"/>
                  <a:gd name="connsiteX24" fmla="*/ 36862 w 204787"/>
                  <a:gd name="connsiteY24" fmla="*/ 283289 h 273050"/>
                  <a:gd name="connsiteX25" fmla="*/ 16383 w 204787"/>
                  <a:gd name="connsiteY25" fmla="*/ 263493 h 273050"/>
                  <a:gd name="connsiteX26" fmla="*/ 7509 w 204787"/>
                  <a:gd name="connsiteY26" fmla="*/ 246428 h 273050"/>
                  <a:gd name="connsiteX27" fmla="*/ 1365 w 204787"/>
                  <a:gd name="connsiteY27" fmla="*/ 223901 h 273050"/>
                  <a:gd name="connsiteX28" fmla="*/ 0 w 204787"/>
                  <a:gd name="connsiteY28" fmla="*/ 193866 h 273050"/>
                  <a:gd name="connsiteX29" fmla="*/ 5461 w 204787"/>
                  <a:gd name="connsiteY29" fmla="*/ 154956 h 273050"/>
                  <a:gd name="connsiteX30" fmla="*/ 33449 w 204787"/>
                  <a:gd name="connsiteY30" fmla="*/ 80550 h 273050"/>
                  <a:gd name="connsiteX31" fmla="*/ 75089 w 204787"/>
                  <a:gd name="connsiteY31" fmla="*/ 32766 h 273050"/>
                  <a:gd name="connsiteX32" fmla="*/ 122190 w 204787"/>
                  <a:gd name="connsiteY32" fmla="*/ 7509 h 273050"/>
                  <a:gd name="connsiteX33" fmla="*/ 167926 w 204787"/>
                  <a:gd name="connsiteY33" fmla="*/ 0 h 273050"/>
                  <a:gd name="connsiteX34" fmla="*/ 185674 w 204787"/>
                  <a:gd name="connsiteY34" fmla="*/ 1365 h 273050"/>
                  <a:gd name="connsiteX35" fmla="*/ 208201 w 204787"/>
                  <a:gd name="connsiteY35" fmla="*/ 6144 h 273050"/>
                  <a:gd name="connsiteX36" fmla="*/ 230727 w 204787"/>
                  <a:gd name="connsiteY36" fmla="*/ 16383 h 273050"/>
                  <a:gd name="connsiteX37" fmla="*/ 248476 w 204787"/>
                  <a:gd name="connsiteY37" fmla="*/ 34814 h 273050"/>
                  <a:gd name="connsiteX38" fmla="*/ 260763 w 204787"/>
                  <a:gd name="connsiteY38" fmla="*/ 69628 h 273050"/>
                  <a:gd name="connsiteX39" fmla="*/ 258715 w 204787"/>
                  <a:gd name="connsiteY39" fmla="*/ 98298 h 273050"/>
                  <a:gd name="connsiteX40" fmla="*/ 204105 w 204787"/>
                  <a:gd name="connsiteY40" fmla="*/ 98298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787" h="273050">
                    <a:moveTo>
                      <a:pt x="204105" y="98981"/>
                    </a:moveTo>
                    <a:cubicBezTo>
                      <a:pt x="204105" y="95568"/>
                      <a:pt x="204788" y="90789"/>
                      <a:pt x="205470" y="83963"/>
                    </a:cubicBezTo>
                    <a:cubicBezTo>
                      <a:pt x="205470" y="77137"/>
                      <a:pt x="204788" y="70993"/>
                      <a:pt x="202057" y="64167"/>
                    </a:cubicBezTo>
                    <a:cubicBezTo>
                      <a:pt x="199327" y="57341"/>
                      <a:pt x="195231" y="51880"/>
                      <a:pt x="189087" y="47101"/>
                    </a:cubicBezTo>
                    <a:cubicBezTo>
                      <a:pt x="182944" y="42323"/>
                      <a:pt x="173387" y="39592"/>
                      <a:pt x="160417" y="39592"/>
                    </a:cubicBezTo>
                    <a:cubicBezTo>
                      <a:pt x="141986" y="39592"/>
                      <a:pt x="126286" y="44371"/>
                      <a:pt x="114681" y="53245"/>
                    </a:cubicBezTo>
                    <a:cubicBezTo>
                      <a:pt x="103077" y="62119"/>
                      <a:pt x="92837" y="73041"/>
                      <a:pt x="86011" y="85328"/>
                    </a:cubicBezTo>
                    <a:cubicBezTo>
                      <a:pt x="79184" y="97615"/>
                      <a:pt x="73724" y="109220"/>
                      <a:pt x="70311" y="121507"/>
                    </a:cubicBezTo>
                    <a:cubicBezTo>
                      <a:pt x="66897" y="133112"/>
                      <a:pt x="64849" y="141986"/>
                      <a:pt x="63484" y="147447"/>
                    </a:cubicBezTo>
                    <a:cubicBezTo>
                      <a:pt x="60071" y="162465"/>
                      <a:pt x="58023" y="176117"/>
                      <a:pt x="57341" y="189770"/>
                    </a:cubicBezTo>
                    <a:cubicBezTo>
                      <a:pt x="56658" y="203422"/>
                      <a:pt x="57341" y="215027"/>
                      <a:pt x="60754" y="225949"/>
                    </a:cubicBezTo>
                    <a:cubicBezTo>
                      <a:pt x="63484" y="236871"/>
                      <a:pt x="68945" y="245062"/>
                      <a:pt x="77137" y="251206"/>
                    </a:cubicBezTo>
                    <a:cubicBezTo>
                      <a:pt x="85328" y="257350"/>
                      <a:pt x="96250" y="260763"/>
                      <a:pt x="110585" y="260763"/>
                    </a:cubicBezTo>
                    <a:cubicBezTo>
                      <a:pt x="122190" y="260763"/>
                      <a:pt x="131747" y="258715"/>
                      <a:pt x="140621" y="255302"/>
                    </a:cubicBezTo>
                    <a:cubicBezTo>
                      <a:pt x="149495" y="251889"/>
                      <a:pt x="156321" y="246428"/>
                      <a:pt x="162465" y="240284"/>
                    </a:cubicBezTo>
                    <a:cubicBezTo>
                      <a:pt x="168608" y="234140"/>
                      <a:pt x="173387" y="227314"/>
                      <a:pt x="177483" y="219805"/>
                    </a:cubicBezTo>
                    <a:cubicBezTo>
                      <a:pt x="181578" y="212296"/>
                      <a:pt x="184309" y="205470"/>
                      <a:pt x="185674" y="198644"/>
                    </a:cubicBezTo>
                    <a:lnTo>
                      <a:pt x="239602" y="198644"/>
                    </a:lnTo>
                    <a:cubicBezTo>
                      <a:pt x="236188" y="212979"/>
                      <a:pt x="230727" y="225949"/>
                      <a:pt x="222536" y="238236"/>
                    </a:cubicBezTo>
                    <a:cubicBezTo>
                      <a:pt x="214344" y="250524"/>
                      <a:pt x="204105" y="261446"/>
                      <a:pt x="192501" y="270320"/>
                    </a:cubicBezTo>
                    <a:cubicBezTo>
                      <a:pt x="180896" y="279194"/>
                      <a:pt x="167243" y="286703"/>
                      <a:pt x="151543" y="292164"/>
                    </a:cubicBezTo>
                    <a:cubicBezTo>
                      <a:pt x="136525" y="297625"/>
                      <a:pt x="120142" y="300355"/>
                      <a:pt x="102394" y="300355"/>
                    </a:cubicBezTo>
                    <a:cubicBezTo>
                      <a:pt x="97615" y="300355"/>
                      <a:pt x="91472" y="299673"/>
                      <a:pt x="83963" y="298990"/>
                    </a:cubicBezTo>
                    <a:cubicBezTo>
                      <a:pt x="76454" y="298307"/>
                      <a:pt x="68945" y="296259"/>
                      <a:pt x="60754" y="294211"/>
                    </a:cubicBezTo>
                    <a:cubicBezTo>
                      <a:pt x="52562" y="291481"/>
                      <a:pt x="45053" y="288068"/>
                      <a:pt x="36862" y="283289"/>
                    </a:cubicBezTo>
                    <a:cubicBezTo>
                      <a:pt x="28670" y="278511"/>
                      <a:pt x="21844" y="271685"/>
                      <a:pt x="16383" y="263493"/>
                    </a:cubicBezTo>
                    <a:cubicBezTo>
                      <a:pt x="13653" y="258715"/>
                      <a:pt x="10239" y="252571"/>
                      <a:pt x="7509" y="246428"/>
                    </a:cubicBezTo>
                    <a:cubicBezTo>
                      <a:pt x="4779" y="240284"/>
                      <a:pt x="2731" y="232093"/>
                      <a:pt x="1365" y="223901"/>
                    </a:cubicBezTo>
                    <a:cubicBezTo>
                      <a:pt x="0" y="215027"/>
                      <a:pt x="0" y="205470"/>
                      <a:pt x="0" y="193866"/>
                    </a:cubicBezTo>
                    <a:cubicBezTo>
                      <a:pt x="683" y="182261"/>
                      <a:pt x="2731" y="169291"/>
                      <a:pt x="5461" y="154956"/>
                    </a:cubicBezTo>
                    <a:cubicBezTo>
                      <a:pt x="11605" y="125603"/>
                      <a:pt x="21161" y="100346"/>
                      <a:pt x="33449" y="80550"/>
                    </a:cubicBezTo>
                    <a:cubicBezTo>
                      <a:pt x="45736" y="60754"/>
                      <a:pt x="60071" y="45053"/>
                      <a:pt x="75089" y="32766"/>
                    </a:cubicBezTo>
                    <a:cubicBezTo>
                      <a:pt x="90107" y="21161"/>
                      <a:pt x="105807" y="12970"/>
                      <a:pt x="122190" y="7509"/>
                    </a:cubicBezTo>
                    <a:cubicBezTo>
                      <a:pt x="138573" y="2731"/>
                      <a:pt x="153591" y="0"/>
                      <a:pt x="167926" y="0"/>
                    </a:cubicBezTo>
                    <a:cubicBezTo>
                      <a:pt x="172704" y="0"/>
                      <a:pt x="178165" y="683"/>
                      <a:pt x="185674" y="1365"/>
                    </a:cubicBezTo>
                    <a:cubicBezTo>
                      <a:pt x="193183" y="2048"/>
                      <a:pt x="200692" y="3413"/>
                      <a:pt x="208201" y="6144"/>
                    </a:cubicBezTo>
                    <a:cubicBezTo>
                      <a:pt x="215710" y="8874"/>
                      <a:pt x="223218" y="12287"/>
                      <a:pt x="230727" y="16383"/>
                    </a:cubicBezTo>
                    <a:cubicBezTo>
                      <a:pt x="238236" y="21161"/>
                      <a:pt x="243697" y="27305"/>
                      <a:pt x="248476" y="34814"/>
                    </a:cubicBezTo>
                    <a:cubicBezTo>
                      <a:pt x="256667" y="47101"/>
                      <a:pt x="260763" y="58706"/>
                      <a:pt x="260763" y="69628"/>
                    </a:cubicBezTo>
                    <a:cubicBezTo>
                      <a:pt x="260763" y="80550"/>
                      <a:pt x="260080" y="90106"/>
                      <a:pt x="258715" y="98298"/>
                    </a:cubicBezTo>
                    <a:lnTo>
                      <a:pt x="204105" y="98298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FD55F9FA-1557-E674-61C7-E59D6E4A35EA}"/>
                  </a:ext>
                </a:extLst>
              </p:cNvPr>
              <p:cNvSpPr/>
              <p:nvPr/>
            </p:nvSpPr>
            <p:spPr>
              <a:xfrm>
                <a:off x="1254394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9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3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3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9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96661372-4A97-DED4-9BD8-F78DEF886651}"/>
                  </a:ext>
                </a:extLst>
              </p:cNvPr>
              <p:cNvSpPr/>
              <p:nvPr/>
            </p:nvSpPr>
            <p:spPr>
              <a:xfrm>
                <a:off x="1415665" y="3910775"/>
                <a:ext cx="273050" cy="273050"/>
              </a:xfrm>
              <a:custGeom>
                <a:avLst/>
                <a:gdLst>
                  <a:gd name="connsiteX0" fmla="*/ 4608 w 273050"/>
                  <a:gd name="connsiteY0" fmla="*/ 152908 h 273050"/>
                  <a:gd name="connsiteX1" fmla="*/ 23038 w 273050"/>
                  <a:gd name="connsiteY1" fmla="*/ 99663 h 273050"/>
                  <a:gd name="connsiteX2" fmla="*/ 57170 w 273050"/>
                  <a:gd name="connsiteY2" fmla="*/ 50514 h 273050"/>
                  <a:gd name="connsiteX3" fmla="*/ 109732 w 273050"/>
                  <a:gd name="connsiteY3" fmla="*/ 14335 h 273050"/>
                  <a:gd name="connsiteX4" fmla="*/ 182773 w 273050"/>
                  <a:gd name="connsiteY4" fmla="*/ 0 h 273050"/>
                  <a:gd name="connsiteX5" fmla="*/ 249670 w 273050"/>
                  <a:gd name="connsiteY5" fmla="*/ 15018 h 273050"/>
                  <a:gd name="connsiteX6" fmla="*/ 284484 w 273050"/>
                  <a:gd name="connsiteY6" fmla="*/ 52562 h 273050"/>
                  <a:gd name="connsiteX7" fmla="*/ 295406 w 273050"/>
                  <a:gd name="connsiteY7" fmla="*/ 101028 h 273050"/>
                  <a:gd name="connsiteX8" fmla="*/ 291310 w 273050"/>
                  <a:gd name="connsiteY8" fmla="*/ 149495 h 273050"/>
                  <a:gd name="connsiteX9" fmla="*/ 269466 w 273050"/>
                  <a:gd name="connsiteY9" fmla="*/ 208883 h 273050"/>
                  <a:gd name="connsiteX10" fmla="*/ 232604 w 273050"/>
                  <a:gd name="connsiteY10" fmla="*/ 257350 h 273050"/>
                  <a:gd name="connsiteX11" fmla="*/ 180042 w 273050"/>
                  <a:gd name="connsiteY11" fmla="*/ 290116 h 273050"/>
                  <a:gd name="connsiteX12" fmla="*/ 113828 w 273050"/>
                  <a:gd name="connsiteY12" fmla="*/ 302403 h 273050"/>
                  <a:gd name="connsiteX13" fmla="*/ 54439 w 273050"/>
                  <a:gd name="connsiteY13" fmla="*/ 290798 h 273050"/>
                  <a:gd name="connsiteX14" fmla="*/ 16895 w 273050"/>
                  <a:gd name="connsiteY14" fmla="*/ 259397 h 273050"/>
                  <a:gd name="connsiteX15" fmla="*/ 512 w 273050"/>
                  <a:gd name="connsiteY15" fmla="*/ 212296 h 273050"/>
                  <a:gd name="connsiteX16" fmla="*/ 4608 w 273050"/>
                  <a:gd name="connsiteY16" fmla="*/ 152908 h 273050"/>
                  <a:gd name="connsiteX17" fmla="*/ 61266 w 273050"/>
                  <a:gd name="connsiteY17" fmla="*/ 149495 h 273050"/>
                  <a:gd name="connsiteX18" fmla="*/ 57170 w 273050"/>
                  <a:gd name="connsiteY18" fmla="*/ 191817 h 273050"/>
                  <a:gd name="connsiteX19" fmla="*/ 64679 w 273050"/>
                  <a:gd name="connsiteY19" fmla="*/ 227314 h 273050"/>
                  <a:gd name="connsiteX20" fmla="*/ 85840 w 273050"/>
                  <a:gd name="connsiteY20" fmla="*/ 252571 h 273050"/>
                  <a:gd name="connsiteX21" fmla="*/ 122702 w 273050"/>
                  <a:gd name="connsiteY21" fmla="*/ 262128 h 273050"/>
                  <a:gd name="connsiteX22" fmla="*/ 154785 w 273050"/>
                  <a:gd name="connsiteY22" fmla="*/ 255984 h 273050"/>
                  <a:gd name="connsiteX23" fmla="*/ 186869 w 273050"/>
                  <a:gd name="connsiteY23" fmla="*/ 236871 h 273050"/>
                  <a:gd name="connsiteX24" fmla="*/ 214173 w 273050"/>
                  <a:gd name="connsiteY24" fmla="*/ 201374 h 273050"/>
                  <a:gd name="connsiteX25" fmla="*/ 233287 w 273050"/>
                  <a:gd name="connsiteY25" fmla="*/ 146764 h 273050"/>
                  <a:gd name="connsiteX26" fmla="*/ 227826 w 273050"/>
                  <a:gd name="connsiteY26" fmla="*/ 65532 h 273050"/>
                  <a:gd name="connsiteX27" fmla="*/ 173899 w 273050"/>
                  <a:gd name="connsiteY27" fmla="*/ 38227 h 273050"/>
                  <a:gd name="connsiteX28" fmla="*/ 144546 w 273050"/>
                  <a:gd name="connsiteY28" fmla="*/ 43005 h 273050"/>
                  <a:gd name="connsiteX29" fmla="*/ 111780 w 273050"/>
                  <a:gd name="connsiteY29" fmla="*/ 60071 h 273050"/>
                  <a:gd name="connsiteX30" fmla="*/ 81744 w 273050"/>
                  <a:gd name="connsiteY30" fmla="*/ 94202 h 273050"/>
                  <a:gd name="connsiteX31" fmla="*/ 61266 w 273050"/>
                  <a:gd name="connsiteY31" fmla="*/ 14949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3050" h="273050">
                    <a:moveTo>
                      <a:pt x="4608" y="152908"/>
                    </a:moveTo>
                    <a:cubicBezTo>
                      <a:pt x="8021" y="135160"/>
                      <a:pt x="14164" y="117412"/>
                      <a:pt x="23038" y="99663"/>
                    </a:cubicBezTo>
                    <a:cubicBezTo>
                      <a:pt x="31230" y="81232"/>
                      <a:pt x="42835" y="64849"/>
                      <a:pt x="57170" y="50514"/>
                    </a:cubicBezTo>
                    <a:cubicBezTo>
                      <a:pt x="71505" y="35497"/>
                      <a:pt x="89253" y="23892"/>
                      <a:pt x="109732" y="14335"/>
                    </a:cubicBezTo>
                    <a:cubicBezTo>
                      <a:pt x="130211" y="4778"/>
                      <a:pt x="154785" y="0"/>
                      <a:pt x="182773" y="0"/>
                    </a:cubicBezTo>
                    <a:cubicBezTo>
                      <a:pt x="211443" y="0"/>
                      <a:pt x="233287" y="4778"/>
                      <a:pt x="249670" y="15018"/>
                    </a:cubicBezTo>
                    <a:cubicBezTo>
                      <a:pt x="266053" y="25257"/>
                      <a:pt x="277658" y="37544"/>
                      <a:pt x="284484" y="52562"/>
                    </a:cubicBezTo>
                    <a:cubicBezTo>
                      <a:pt x="291310" y="67580"/>
                      <a:pt x="295406" y="83963"/>
                      <a:pt x="295406" y="101028"/>
                    </a:cubicBezTo>
                    <a:cubicBezTo>
                      <a:pt x="295406" y="118777"/>
                      <a:pt x="294041" y="134477"/>
                      <a:pt x="291310" y="149495"/>
                    </a:cubicBezTo>
                    <a:cubicBezTo>
                      <a:pt x="286532" y="170656"/>
                      <a:pt x="279706" y="189770"/>
                      <a:pt x="269466" y="208883"/>
                    </a:cubicBezTo>
                    <a:cubicBezTo>
                      <a:pt x="259909" y="227314"/>
                      <a:pt x="247622" y="243697"/>
                      <a:pt x="232604" y="257350"/>
                    </a:cubicBezTo>
                    <a:cubicBezTo>
                      <a:pt x="217587" y="271002"/>
                      <a:pt x="200521" y="281924"/>
                      <a:pt x="180042" y="290116"/>
                    </a:cubicBezTo>
                    <a:cubicBezTo>
                      <a:pt x="160246" y="298307"/>
                      <a:pt x="137720" y="302403"/>
                      <a:pt x="113828" y="302403"/>
                    </a:cubicBezTo>
                    <a:cubicBezTo>
                      <a:pt x="90618" y="302403"/>
                      <a:pt x="70822" y="298307"/>
                      <a:pt x="54439" y="290798"/>
                    </a:cubicBezTo>
                    <a:cubicBezTo>
                      <a:pt x="38056" y="283289"/>
                      <a:pt x="25769" y="272367"/>
                      <a:pt x="16895" y="259397"/>
                    </a:cubicBezTo>
                    <a:cubicBezTo>
                      <a:pt x="8021" y="246428"/>
                      <a:pt x="2560" y="230727"/>
                      <a:pt x="512" y="212296"/>
                    </a:cubicBezTo>
                    <a:cubicBezTo>
                      <a:pt x="-853" y="193183"/>
                      <a:pt x="512" y="174069"/>
                      <a:pt x="4608" y="152908"/>
                    </a:cubicBezTo>
                    <a:close/>
                    <a:moveTo>
                      <a:pt x="61266" y="149495"/>
                    </a:moveTo>
                    <a:cubicBezTo>
                      <a:pt x="58535" y="164513"/>
                      <a:pt x="57170" y="178165"/>
                      <a:pt x="57170" y="191817"/>
                    </a:cubicBezTo>
                    <a:cubicBezTo>
                      <a:pt x="57852" y="205470"/>
                      <a:pt x="59900" y="217075"/>
                      <a:pt x="64679" y="227314"/>
                    </a:cubicBezTo>
                    <a:cubicBezTo>
                      <a:pt x="69457" y="237553"/>
                      <a:pt x="76283" y="245745"/>
                      <a:pt x="85840" y="252571"/>
                    </a:cubicBezTo>
                    <a:cubicBezTo>
                      <a:pt x="95397" y="258715"/>
                      <a:pt x="107684" y="262128"/>
                      <a:pt x="122702" y="262128"/>
                    </a:cubicBezTo>
                    <a:cubicBezTo>
                      <a:pt x="132941" y="262128"/>
                      <a:pt x="143863" y="260080"/>
                      <a:pt x="154785" y="255984"/>
                    </a:cubicBezTo>
                    <a:cubicBezTo>
                      <a:pt x="165707" y="251889"/>
                      <a:pt x="176629" y="245745"/>
                      <a:pt x="186869" y="236871"/>
                    </a:cubicBezTo>
                    <a:cubicBezTo>
                      <a:pt x="197108" y="227997"/>
                      <a:pt x="205982" y="216392"/>
                      <a:pt x="214173" y="201374"/>
                    </a:cubicBezTo>
                    <a:cubicBezTo>
                      <a:pt x="222365" y="186357"/>
                      <a:pt x="229191" y="168608"/>
                      <a:pt x="233287" y="146764"/>
                    </a:cubicBezTo>
                    <a:cubicBezTo>
                      <a:pt x="240796" y="111268"/>
                      <a:pt x="238748" y="83963"/>
                      <a:pt x="227826" y="65532"/>
                    </a:cubicBezTo>
                    <a:cubicBezTo>
                      <a:pt x="216904" y="47101"/>
                      <a:pt x="198473" y="38227"/>
                      <a:pt x="173899" y="38227"/>
                    </a:cubicBezTo>
                    <a:cubicBezTo>
                      <a:pt x="165025" y="38227"/>
                      <a:pt x="155468" y="39592"/>
                      <a:pt x="144546" y="43005"/>
                    </a:cubicBezTo>
                    <a:cubicBezTo>
                      <a:pt x="133624" y="46419"/>
                      <a:pt x="122702" y="51879"/>
                      <a:pt x="111780" y="60071"/>
                    </a:cubicBezTo>
                    <a:cubicBezTo>
                      <a:pt x="100858" y="68263"/>
                      <a:pt x="91301" y="79184"/>
                      <a:pt x="81744" y="94202"/>
                    </a:cubicBezTo>
                    <a:cubicBezTo>
                      <a:pt x="72870" y="108537"/>
                      <a:pt x="66044" y="126968"/>
                      <a:pt x="61266" y="149495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A418E819-AA26-5AE1-249C-771A0404F81C}"/>
                  </a:ext>
                </a:extLst>
              </p:cNvPr>
              <p:cNvSpPr/>
              <p:nvPr/>
            </p:nvSpPr>
            <p:spPr>
              <a:xfrm>
                <a:off x="1762268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8 w 273050"/>
                  <a:gd name="connsiteY1" fmla="*/ 6144 h 273050"/>
                  <a:gd name="connsiteX2" fmla="*/ 112633 w 273050"/>
                  <a:gd name="connsiteY2" fmla="*/ 6144 h 273050"/>
                  <a:gd name="connsiteX3" fmla="*/ 103076 w 273050"/>
                  <a:gd name="connsiteY3" fmla="*/ 51880 h 273050"/>
                  <a:gd name="connsiteX4" fmla="*/ 113998 w 273050"/>
                  <a:gd name="connsiteY4" fmla="*/ 38910 h 273050"/>
                  <a:gd name="connsiteX5" fmla="*/ 133794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5 w 273050"/>
                  <a:gd name="connsiteY10" fmla="*/ 45053 h 273050"/>
                  <a:gd name="connsiteX11" fmla="*/ 288750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2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5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8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4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0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8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38D15E4E-5E83-D003-CBD2-2CB1D0BB173C}"/>
                  </a:ext>
                </a:extLst>
              </p:cNvPr>
              <p:cNvSpPr/>
              <p:nvPr/>
            </p:nvSpPr>
            <p:spPr>
              <a:xfrm>
                <a:off x="2100755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3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6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9 w 273050"/>
                  <a:gd name="connsiteY24" fmla="*/ 55293 h 273050"/>
                  <a:gd name="connsiteX25" fmla="*/ 194642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7 w 273050"/>
                  <a:gd name="connsiteY32" fmla="*/ 59388 h 273050"/>
                  <a:gd name="connsiteX33" fmla="*/ 79961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7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7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4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3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7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9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9" y="55293"/>
                    </a:cubicBezTo>
                    <a:cubicBezTo>
                      <a:pt x="210343" y="47784"/>
                      <a:pt x="204199" y="43005"/>
                      <a:pt x="194642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7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9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7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7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59E572D9-F4B3-B85A-B3FE-374836CA46B3}"/>
                  </a:ext>
                </a:extLst>
              </p:cNvPr>
              <p:cNvSpPr/>
              <p:nvPr/>
            </p:nvSpPr>
            <p:spPr>
              <a:xfrm>
                <a:off x="2424414" y="3793363"/>
                <a:ext cx="136525" cy="409575"/>
              </a:xfrm>
              <a:custGeom>
                <a:avLst/>
                <a:gdLst>
                  <a:gd name="connsiteX0" fmla="*/ 86693 w 136525"/>
                  <a:gd name="connsiteY0" fmla="*/ 0 h 409575"/>
                  <a:gd name="connsiteX1" fmla="*/ 139938 w 136525"/>
                  <a:gd name="connsiteY1" fmla="*/ 0 h 409575"/>
                  <a:gd name="connsiteX2" fmla="*/ 53245 w 136525"/>
                  <a:gd name="connsiteY2" fmla="*/ 410258 h 409575"/>
                  <a:gd name="connsiteX3" fmla="*/ 0 w 136525"/>
                  <a:gd name="connsiteY3" fmla="*/ 410258 h 409575"/>
                  <a:gd name="connsiteX4" fmla="*/ 86693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43333668-4DA9-EDC6-4119-C6CAE07ABA3C}"/>
                  </a:ext>
                </a:extLst>
              </p:cNvPr>
              <p:cNvSpPr/>
              <p:nvPr/>
            </p:nvSpPr>
            <p:spPr>
              <a:xfrm>
                <a:off x="2742972" y="3793363"/>
                <a:ext cx="273050" cy="409575"/>
              </a:xfrm>
              <a:custGeom>
                <a:avLst/>
                <a:gdLst>
                  <a:gd name="connsiteX0" fmla="*/ 280786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1 w 273050"/>
                  <a:gd name="connsiteY4" fmla="*/ 384318 h 409575"/>
                  <a:gd name="connsiteX5" fmla="*/ 251433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3839 h 409575"/>
                  <a:gd name="connsiteX9" fmla="*/ 193410 w 273050"/>
                  <a:gd name="connsiteY9" fmla="*/ 378174 h 409575"/>
                  <a:gd name="connsiteX10" fmla="*/ 172931 w 273050"/>
                  <a:gd name="connsiteY10" fmla="*/ 393875 h 409575"/>
                  <a:gd name="connsiteX11" fmla="*/ 132657 w 273050"/>
                  <a:gd name="connsiteY11" fmla="*/ 410258 h 409575"/>
                  <a:gd name="connsiteX12" fmla="*/ 97843 w 273050"/>
                  <a:gd name="connsiteY12" fmla="*/ 415036 h 409575"/>
                  <a:gd name="connsiteX13" fmla="*/ 63712 w 273050"/>
                  <a:gd name="connsiteY13" fmla="*/ 409575 h 409575"/>
                  <a:gd name="connsiteX14" fmla="*/ 27532 w 273050"/>
                  <a:gd name="connsiteY14" fmla="*/ 389096 h 409575"/>
                  <a:gd name="connsiteX15" fmla="*/ 3641 w 273050"/>
                  <a:gd name="connsiteY15" fmla="*/ 345408 h 409575"/>
                  <a:gd name="connsiteX16" fmla="*/ 5689 w 273050"/>
                  <a:gd name="connsiteY16" fmla="*/ 269637 h 409575"/>
                  <a:gd name="connsiteX17" fmla="*/ 31628 w 273050"/>
                  <a:gd name="connsiteY17" fmla="*/ 199327 h 409575"/>
                  <a:gd name="connsiteX18" fmla="*/ 70538 w 273050"/>
                  <a:gd name="connsiteY18" fmla="*/ 150860 h 409575"/>
                  <a:gd name="connsiteX19" fmla="*/ 117639 w 273050"/>
                  <a:gd name="connsiteY19" fmla="*/ 122872 h 409575"/>
                  <a:gd name="connsiteX20" fmla="*/ 167470 w 273050"/>
                  <a:gd name="connsiteY20" fmla="*/ 113999 h 409575"/>
                  <a:gd name="connsiteX21" fmla="*/ 205015 w 273050"/>
                  <a:gd name="connsiteY21" fmla="*/ 120142 h 409575"/>
                  <a:gd name="connsiteX22" fmla="*/ 228224 w 273050"/>
                  <a:gd name="connsiteY22" fmla="*/ 133794 h 409575"/>
                  <a:gd name="connsiteX23" fmla="*/ 240511 w 273050"/>
                  <a:gd name="connsiteY23" fmla="*/ 149495 h 409575"/>
                  <a:gd name="connsiteX24" fmla="*/ 245972 w 273050"/>
                  <a:gd name="connsiteY24" fmla="*/ 161782 h 409575"/>
                  <a:gd name="connsiteX25" fmla="*/ 280786 w 273050"/>
                  <a:gd name="connsiteY25" fmla="*/ 0 h 409575"/>
                  <a:gd name="connsiteX26" fmla="*/ 226859 w 273050"/>
                  <a:gd name="connsiteY26" fmla="*/ 262811 h 409575"/>
                  <a:gd name="connsiteX27" fmla="*/ 230954 w 273050"/>
                  <a:gd name="connsiteY27" fmla="*/ 212979 h 409575"/>
                  <a:gd name="connsiteX28" fmla="*/ 222081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6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8 w 273050"/>
                  <a:gd name="connsiteY33" fmla="*/ 203422 h 409575"/>
                  <a:gd name="connsiteX34" fmla="*/ 73268 w 273050"/>
                  <a:gd name="connsiteY34" fmla="*/ 229362 h 409575"/>
                  <a:gd name="connsiteX35" fmla="*/ 65759 w 273050"/>
                  <a:gd name="connsiteY35" fmla="*/ 252571 h 409575"/>
                  <a:gd name="connsiteX36" fmla="*/ 62347 w 273050"/>
                  <a:gd name="connsiteY36" fmla="*/ 267589 h 409575"/>
                  <a:gd name="connsiteX37" fmla="*/ 57568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4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9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7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1" y="384318"/>
                    </a:cubicBezTo>
                    <a:cubicBezTo>
                      <a:pt x="252798" y="389096"/>
                      <a:pt x="252116" y="393192"/>
                      <a:pt x="251433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3839"/>
                    </a:lnTo>
                    <a:cubicBezTo>
                      <a:pt x="202284" y="367935"/>
                      <a:pt x="198189" y="372713"/>
                      <a:pt x="193410" y="378174"/>
                    </a:cubicBezTo>
                    <a:cubicBezTo>
                      <a:pt x="188632" y="383635"/>
                      <a:pt x="181806" y="389096"/>
                      <a:pt x="172931" y="393875"/>
                    </a:cubicBezTo>
                    <a:cubicBezTo>
                      <a:pt x="159279" y="402066"/>
                      <a:pt x="145626" y="407527"/>
                      <a:pt x="132657" y="410258"/>
                    </a:cubicBezTo>
                    <a:cubicBezTo>
                      <a:pt x="119687" y="412988"/>
                      <a:pt x="108082" y="415036"/>
                      <a:pt x="97843" y="415036"/>
                    </a:cubicBezTo>
                    <a:cubicBezTo>
                      <a:pt x="88286" y="415036"/>
                      <a:pt x="76682" y="412988"/>
                      <a:pt x="63712" y="409575"/>
                    </a:cubicBezTo>
                    <a:cubicBezTo>
                      <a:pt x="50741" y="406162"/>
                      <a:pt x="38454" y="399336"/>
                      <a:pt x="27532" y="389096"/>
                    </a:cubicBezTo>
                    <a:cubicBezTo>
                      <a:pt x="16610" y="378857"/>
                      <a:pt x="8419" y="364522"/>
                      <a:pt x="3641" y="345408"/>
                    </a:cubicBezTo>
                    <a:cubicBezTo>
                      <a:pt x="-1820" y="326295"/>
                      <a:pt x="-1138" y="301038"/>
                      <a:pt x="5689" y="269637"/>
                    </a:cubicBezTo>
                    <a:cubicBezTo>
                      <a:pt x="11150" y="242332"/>
                      <a:pt x="20024" y="219123"/>
                      <a:pt x="31628" y="199327"/>
                    </a:cubicBezTo>
                    <a:cubicBezTo>
                      <a:pt x="43233" y="179530"/>
                      <a:pt x="56203" y="163830"/>
                      <a:pt x="70538" y="150860"/>
                    </a:cubicBezTo>
                    <a:cubicBezTo>
                      <a:pt x="84873" y="137890"/>
                      <a:pt x="101256" y="129016"/>
                      <a:pt x="117639" y="122872"/>
                    </a:cubicBezTo>
                    <a:cubicBezTo>
                      <a:pt x="134022" y="116729"/>
                      <a:pt x="151087" y="113999"/>
                      <a:pt x="167470" y="113999"/>
                    </a:cubicBezTo>
                    <a:cubicBezTo>
                      <a:pt x="182488" y="113999"/>
                      <a:pt x="195458" y="116046"/>
                      <a:pt x="205015" y="120142"/>
                    </a:cubicBezTo>
                    <a:cubicBezTo>
                      <a:pt x="214572" y="124238"/>
                      <a:pt x="222763" y="129016"/>
                      <a:pt x="228224" y="133794"/>
                    </a:cubicBezTo>
                    <a:cubicBezTo>
                      <a:pt x="233685" y="139256"/>
                      <a:pt x="237781" y="144716"/>
                      <a:pt x="240511" y="149495"/>
                    </a:cubicBezTo>
                    <a:cubicBezTo>
                      <a:pt x="243242" y="154956"/>
                      <a:pt x="244607" y="159052"/>
                      <a:pt x="245972" y="161782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4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59" y="252571"/>
                    </a:cubicBezTo>
                    <a:cubicBezTo>
                      <a:pt x="64394" y="259397"/>
                      <a:pt x="63029" y="264859"/>
                      <a:pt x="62347" y="267589"/>
                    </a:cubicBezTo>
                    <a:cubicBezTo>
                      <a:pt x="59616" y="279876"/>
                      <a:pt x="58250" y="292846"/>
                      <a:pt x="57568" y="305816"/>
                    </a:cubicBezTo>
                    <a:cubicBezTo>
                      <a:pt x="56885" y="318786"/>
                      <a:pt x="58250" y="330391"/>
                      <a:pt x="61664" y="341313"/>
                    </a:cubicBezTo>
                    <a:cubicBezTo>
                      <a:pt x="65077" y="351552"/>
                      <a:pt x="71220" y="360426"/>
                      <a:pt x="80094" y="367252"/>
                    </a:cubicBezTo>
                    <a:cubicBezTo>
                      <a:pt x="88969" y="374078"/>
                      <a:pt x="101938" y="377492"/>
                      <a:pt x="117639" y="377492"/>
                    </a:cubicBezTo>
                    <a:cubicBezTo>
                      <a:pt x="138117" y="377492"/>
                      <a:pt x="155866" y="372713"/>
                      <a:pt x="169519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4" y="302403"/>
                      <a:pt x="218667" y="290116"/>
                    </a:cubicBezTo>
                    <a:cubicBezTo>
                      <a:pt x="223446" y="277828"/>
                      <a:pt x="226176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FF5221BF-14FF-0B77-AD6B-E5A7DB0E9D02}"/>
                  </a:ext>
                </a:extLst>
              </p:cNvPr>
              <p:cNvSpPr/>
              <p:nvPr/>
            </p:nvSpPr>
            <p:spPr>
              <a:xfrm>
                <a:off x="3088788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4 w 204787"/>
                  <a:gd name="connsiteY8" fmla="*/ 231410 h 273050"/>
                  <a:gd name="connsiteX9" fmla="*/ 214164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09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3 w 204787"/>
                  <a:gd name="connsiteY27" fmla="*/ 159734 h 273050"/>
                  <a:gd name="connsiteX28" fmla="*/ 58526 w 204787"/>
                  <a:gd name="connsiteY28" fmla="*/ 159734 h 273050"/>
                  <a:gd name="connsiteX29" fmla="*/ 217578 w 204787"/>
                  <a:gd name="connsiteY29" fmla="*/ 122872 h 273050"/>
                  <a:gd name="connsiteX30" fmla="*/ 220991 w 204787"/>
                  <a:gd name="connsiteY30" fmla="*/ 98298 h 273050"/>
                  <a:gd name="connsiteX31" fmla="*/ 217578 w 204787"/>
                  <a:gd name="connsiteY31" fmla="*/ 70993 h 273050"/>
                  <a:gd name="connsiteX32" fmla="*/ 201195 w 204787"/>
                  <a:gd name="connsiteY32" fmla="*/ 48466 h 273050"/>
                  <a:gd name="connsiteX33" fmla="*/ 164333 w 204787"/>
                  <a:gd name="connsiteY33" fmla="*/ 38910 h 273050"/>
                  <a:gd name="connsiteX34" fmla="*/ 137028 w 204787"/>
                  <a:gd name="connsiteY34" fmla="*/ 43005 h 273050"/>
                  <a:gd name="connsiteX35" fmla="*/ 109723 w 204787"/>
                  <a:gd name="connsiteY35" fmla="*/ 57341 h 273050"/>
                  <a:gd name="connsiteX36" fmla="*/ 85831 w 204787"/>
                  <a:gd name="connsiteY36" fmla="*/ 83280 h 273050"/>
                  <a:gd name="connsiteX37" fmla="*/ 69448 w 204787"/>
                  <a:gd name="connsiteY37" fmla="*/ 122872 h 273050"/>
                  <a:gd name="connsiteX38" fmla="*/ 217578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0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09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9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5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A55ED0FF-07C4-E85E-6FE6-20301B185806}"/>
                  </a:ext>
                </a:extLst>
              </p:cNvPr>
              <p:cNvSpPr/>
              <p:nvPr/>
            </p:nvSpPr>
            <p:spPr>
              <a:xfrm>
                <a:off x="3515931" y="3792680"/>
                <a:ext cx="341313" cy="409575"/>
              </a:xfrm>
              <a:custGeom>
                <a:avLst/>
                <a:gdLst>
                  <a:gd name="connsiteX0" fmla="*/ 260080 w 341312"/>
                  <a:gd name="connsiteY0" fmla="*/ 0 h 409575"/>
                  <a:gd name="connsiteX1" fmla="*/ 320834 w 341312"/>
                  <a:gd name="connsiteY1" fmla="*/ 0 h 409575"/>
                  <a:gd name="connsiteX2" fmla="*/ 400018 w 341312"/>
                  <a:gd name="connsiteY2" fmla="*/ 410258 h 409575"/>
                  <a:gd name="connsiteX3" fmla="*/ 337899 w 341312"/>
                  <a:gd name="connsiteY3" fmla="*/ 410258 h 409575"/>
                  <a:gd name="connsiteX4" fmla="*/ 316055 w 341312"/>
                  <a:gd name="connsiteY4" fmla="*/ 303085 h 409575"/>
                  <a:gd name="connsiteX5" fmla="*/ 125603 w 341312"/>
                  <a:gd name="connsiteY5" fmla="*/ 303085 h 409575"/>
                  <a:gd name="connsiteX6" fmla="*/ 58706 w 341312"/>
                  <a:gd name="connsiteY6" fmla="*/ 410258 h 409575"/>
                  <a:gd name="connsiteX7" fmla="*/ 0 w 341312"/>
                  <a:gd name="connsiteY7" fmla="*/ 410258 h 409575"/>
                  <a:gd name="connsiteX8" fmla="*/ 260080 w 341312"/>
                  <a:gd name="connsiteY8" fmla="*/ 0 h 409575"/>
                  <a:gd name="connsiteX9" fmla="*/ 153591 w 341312"/>
                  <a:gd name="connsiteY9" fmla="*/ 257350 h 409575"/>
                  <a:gd name="connsiteX10" fmla="*/ 308546 w 341312"/>
                  <a:gd name="connsiteY10" fmla="*/ 257350 h 409575"/>
                  <a:gd name="connsiteX11" fmla="*/ 275781 w 341312"/>
                  <a:gd name="connsiteY11" fmla="*/ 55975 h 409575"/>
                  <a:gd name="connsiteX12" fmla="*/ 153591 w 341312"/>
                  <a:gd name="connsiteY12" fmla="*/ 25735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409575">
                    <a:moveTo>
                      <a:pt x="260080" y="0"/>
                    </a:moveTo>
                    <a:lnTo>
                      <a:pt x="320834" y="0"/>
                    </a:lnTo>
                    <a:lnTo>
                      <a:pt x="400018" y="410258"/>
                    </a:lnTo>
                    <a:lnTo>
                      <a:pt x="337899" y="410258"/>
                    </a:lnTo>
                    <a:lnTo>
                      <a:pt x="316055" y="303085"/>
                    </a:lnTo>
                    <a:lnTo>
                      <a:pt x="125603" y="303085"/>
                    </a:lnTo>
                    <a:lnTo>
                      <a:pt x="58706" y="410258"/>
                    </a:lnTo>
                    <a:lnTo>
                      <a:pt x="0" y="410258"/>
                    </a:lnTo>
                    <a:lnTo>
                      <a:pt x="260080" y="0"/>
                    </a:lnTo>
                    <a:close/>
                    <a:moveTo>
                      <a:pt x="153591" y="257350"/>
                    </a:moveTo>
                    <a:lnTo>
                      <a:pt x="308546" y="257350"/>
                    </a:lnTo>
                    <a:lnTo>
                      <a:pt x="275781" y="55975"/>
                    </a:lnTo>
                    <a:lnTo>
                      <a:pt x="153591" y="25735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822A3E0D-84EC-02B2-49D2-6EB261C71D4D}"/>
                  </a:ext>
                </a:extLst>
              </p:cNvPr>
              <p:cNvSpPr/>
              <p:nvPr/>
            </p:nvSpPr>
            <p:spPr>
              <a:xfrm>
                <a:off x="3945302" y="3912822"/>
                <a:ext cx="273050" cy="341313"/>
              </a:xfrm>
              <a:custGeom>
                <a:avLst/>
                <a:gdLst>
                  <a:gd name="connsiteX0" fmla="*/ 75089 w 273050"/>
                  <a:gd name="connsiteY0" fmla="*/ 51197 h 341312"/>
                  <a:gd name="connsiteX1" fmla="*/ 77136 w 273050"/>
                  <a:gd name="connsiteY1" fmla="*/ 42323 h 341312"/>
                  <a:gd name="connsiteX2" fmla="*/ 79184 w 273050"/>
                  <a:gd name="connsiteY2" fmla="*/ 33449 h 341312"/>
                  <a:gd name="connsiteX3" fmla="*/ 81233 w 273050"/>
                  <a:gd name="connsiteY3" fmla="*/ 21844 h 341312"/>
                  <a:gd name="connsiteX4" fmla="*/ 83963 w 273050"/>
                  <a:gd name="connsiteY4" fmla="*/ 4778 h 341312"/>
                  <a:gd name="connsiteX5" fmla="*/ 137890 w 273050"/>
                  <a:gd name="connsiteY5" fmla="*/ 4778 h 341312"/>
                  <a:gd name="connsiteX6" fmla="*/ 129016 w 273050"/>
                  <a:gd name="connsiteY6" fmla="*/ 51880 h 341312"/>
                  <a:gd name="connsiteX7" fmla="*/ 157686 w 273050"/>
                  <a:gd name="connsiteY7" fmla="*/ 24575 h 341312"/>
                  <a:gd name="connsiteX8" fmla="*/ 187722 w 273050"/>
                  <a:gd name="connsiteY8" fmla="*/ 8874 h 341312"/>
                  <a:gd name="connsiteX9" fmla="*/ 215027 w 273050"/>
                  <a:gd name="connsiteY9" fmla="*/ 1365 h 341312"/>
                  <a:gd name="connsiteX10" fmla="*/ 236188 w 273050"/>
                  <a:gd name="connsiteY10" fmla="*/ 0 h 341312"/>
                  <a:gd name="connsiteX11" fmla="*/ 279193 w 273050"/>
                  <a:gd name="connsiteY11" fmla="*/ 8191 h 341312"/>
                  <a:gd name="connsiteX12" fmla="*/ 311960 w 273050"/>
                  <a:gd name="connsiteY12" fmla="*/ 34131 h 341312"/>
                  <a:gd name="connsiteX13" fmla="*/ 329025 w 273050"/>
                  <a:gd name="connsiteY13" fmla="*/ 79867 h 341312"/>
                  <a:gd name="connsiteX14" fmla="*/ 324930 w 273050"/>
                  <a:gd name="connsiteY14" fmla="*/ 147447 h 341312"/>
                  <a:gd name="connsiteX15" fmla="*/ 299672 w 273050"/>
                  <a:gd name="connsiteY15" fmla="*/ 216392 h 341312"/>
                  <a:gd name="connsiteX16" fmla="*/ 260763 w 273050"/>
                  <a:gd name="connsiteY16" fmla="*/ 264176 h 341312"/>
                  <a:gd name="connsiteX17" fmla="*/ 212979 w 273050"/>
                  <a:gd name="connsiteY17" fmla="*/ 291481 h 341312"/>
                  <a:gd name="connsiteX18" fmla="*/ 161782 w 273050"/>
                  <a:gd name="connsiteY18" fmla="*/ 300355 h 341312"/>
                  <a:gd name="connsiteX19" fmla="*/ 110585 w 273050"/>
                  <a:gd name="connsiteY19" fmla="*/ 288750 h 341312"/>
                  <a:gd name="connsiteX20" fmla="*/ 83280 w 273050"/>
                  <a:gd name="connsiteY20" fmla="*/ 258032 h 341312"/>
                  <a:gd name="connsiteX21" fmla="*/ 53245 w 273050"/>
                  <a:gd name="connsiteY21" fmla="*/ 399336 h 341312"/>
                  <a:gd name="connsiteX22" fmla="*/ 0 w 273050"/>
                  <a:gd name="connsiteY22" fmla="*/ 399336 h 341312"/>
                  <a:gd name="connsiteX23" fmla="*/ 75089 w 273050"/>
                  <a:gd name="connsiteY23" fmla="*/ 51197 h 341312"/>
                  <a:gd name="connsiteX24" fmla="*/ 103759 w 273050"/>
                  <a:gd name="connsiteY24" fmla="*/ 156321 h 341312"/>
                  <a:gd name="connsiteX25" fmla="*/ 98980 w 273050"/>
                  <a:gd name="connsiteY25" fmla="*/ 187722 h 341312"/>
                  <a:gd name="connsiteX26" fmla="*/ 101711 w 273050"/>
                  <a:gd name="connsiteY26" fmla="*/ 222536 h 341312"/>
                  <a:gd name="connsiteX27" fmla="*/ 119459 w 273050"/>
                  <a:gd name="connsiteY27" fmla="*/ 250524 h 341312"/>
                  <a:gd name="connsiteX28" fmla="*/ 161782 w 273050"/>
                  <a:gd name="connsiteY28" fmla="*/ 262128 h 341312"/>
                  <a:gd name="connsiteX29" fmla="*/ 174070 w 273050"/>
                  <a:gd name="connsiteY29" fmla="*/ 261446 h 341312"/>
                  <a:gd name="connsiteX30" fmla="*/ 190452 w 273050"/>
                  <a:gd name="connsiteY30" fmla="*/ 258032 h 341312"/>
                  <a:gd name="connsiteX31" fmla="*/ 208883 w 273050"/>
                  <a:gd name="connsiteY31" fmla="*/ 249841 h 341312"/>
                  <a:gd name="connsiteX32" fmla="*/ 227314 w 273050"/>
                  <a:gd name="connsiteY32" fmla="*/ 234823 h 341312"/>
                  <a:gd name="connsiteX33" fmla="*/ 244380 w 273050"/>
                  <a:gd name="connsiteY33" fmla="*/ 212296 h 341312"/>
                  <a:gd name="connsiteX34" fmla="*/ 256667 w 273050"/>
                  <a:gd name="connsiteY34" fmla="*/ 187722 h 341312"/>
                  <a:gd name="connsiteX35" fmla="*/ 264858 w 273050"/>
                  <a:gd name="connsiteY35" fmla="*/ 164513 h 341312"/>
                  <a:gd name="connsiteX36" fmla="*/ 269637 w 273050"/>
                  <a:gd name="connsiteY36" fmla="*/ 146082 h 341312"/>
                  <a:gd name="connsiteX37" fmla="*/ 275098 w 273050"/>
                  <a:gd name="connsiteY37" fmla="*/ 107855 h 341312"/>
                  <a:gd name="connsiteX38" fmla="*/ 269637 w 273050"/>
                  <a:gd name="connsiteY38" fmla="*/ 74406 h 341312"/>
                  <a:gd name="connsiteX39" fmla="*/ 251206 w 273050"/>
                  <a:gd name="connsiteY39" fmla="*/ 50514 h 341312"/>
                  <a:gd name="connsiteX40" fmla="*/ 214344 w 273050"/>
                  <a:gd name="connsiteY40" fmla="*/ 41640 h 341312"/>
                  <a:gd name="connsiteX41" fmla="*/ 161782 w 273050"/>
                  <a:gd name="connsiteY41" fmla="*/ 55975 h 341312"/>
                  <a:gd name="connsiteX42" fmla="*/ 129016 w 273050"/>
                  <a:gd name="connsiteY42" fmla="*/ 90106 h 341312"/>
                  <a:gd name="connsiteX43" fmla="*/ 111268 w 273050"/>
                  <a:gd name="connsiteY43" fmla="*/ 129016 h 341312"/>
                  <a:gd name="connsiteX44" fmla="*/ 103759 w 273050"/>
                  <a:gd name="connsiteY44" fmla="*/ 156321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341312">
                    <a:moveTo>
                      <a:pt x="75089" y="51197"/>
                    </a:moveTo>
                    <a:cubicBezTo>
                      <a:pt x="75771" y="48466"/>
                      <a:pt x="76454" y="45053"/>
                      <a:pt x="77136" y="42323"/>
                    </a:cubicBezTo>
                    <a:cubicBezTo>
                      <a:pt x="77819" y="39592"/>
                      <a:pt x="78502" y="36862"/>
                      <a:pt x="79184" y="33449"/>
                    </a:cubicBezTo>
                    <a:cubicBezTo>
                      <a:pt x="79867" y="30036"/>
                      <a:pt x="80550" y="25940"/>
                      <a:pt x="81233" y="21844"/>
                    </a:cubicBezTo>
                    <a:cubicBezTo>
                      <a:pt x="81915" y="17066"/>
                      <a:pt x="82598" y="11605"/>
                      <a:pt x="83963" y="4778"/>
                    </a:cubicBezTo>
                    <a:lnTo>
                      <a:pt x="137890" y="4778"/>
                    </a:lnTo>
                    <a:lnTo>
                      <a:pt x="129016" y="51880"/>
                    </a:lnTo>
                    <a:cubicBezTo>
                      <a:pt x="137890" y="40275"/>
                      <a:pt x="148130" y="31401"/>
                      <a:pt x="157686" y="24575"/>
                    </a:cubicBezTo>
                    <a:cubicBezTo>
                      <a:pt x="167926" y="17748"/>
                      <a:pt x="178165" y="12970"/>
                      <a:pt x="187722" y="8874"/>
                    </a:cubicBezTo>
                    <a:cubicBezTo>
                      <a:pt x="197279" y="4778"/>
                      <a:pt x="206835" y="2731"/>
                      <a:pt x="215027" y="1365"/>
                    </a:cubicBezTo>
                    <a:cubicBezTo>
                      <a:pt x="223218" y="0"/>
                      <a:pt x="230727" y="0"/>
                      <a:pt x="236188" y="0"/>
                    </a:cubicBezTo>
                    <a:cubicBezTo>
                      <a:pt x="251206" y="0"/>
                      <a:pt x="265541" y="2731"/>
                      <a:pt x="279193" y="8191"/>
                    </a:cubicBezTo>
                    <a:cubicBezTo>
                      <a:pt x="292846" y="13653"/>
                      <a:pt x="303768" y="22527"/>
                      <a:pt x="311960" y="34131"/>
                    </a:cubicBezTo>
                    <a:cubicBezTo>
                      <a:pt x="320151" y="45736"/>
                      <a:pt x="326295" y="61436"/>
                      <a:pt x="329025" y="79867"/>
                    </a:cubicBezTo>
                    <a:cubicBezTo>
                      <a:pt x="331756" y="98298"/>
                      <a:pt x="330390" y="120825"/>
                      <a:pt x="324930" y="147447"/>
                    </a:cubicBezTo>
                    <a:cubicBezTo>
                      <a:pt x="319469" y="174069"/>
                      <a:pt x="310595" y="196596"/>
                      <a:pt x="299672" y="216392"/>
                    </a:cubicBezTo>
                    <a:cubicBezTo>
                      <a:pt x="288750" y="236188"/>
                      <a:pt x="275781" y="251889"/>
                      <a:pt x="260763" y="264176"/>
                    </a:cubicBezTo>
                    <a:cubicBezTo>
                      <a:pt x="246428" y="276463"/>
                      <a:pt x="230045" y="286020"/>
                      <a:pt x="212979" y="291481"/>
                    </a:cubicBezTo>
                    <a:cubicBezTo>
                      <a:pt x="195914" y="296942"/>
                      <a:pt x="178848" y="300355"/>
                      <a:pt x="161782" y="300355"/>
                    </a:cubicBezTo>
                    <a:cubicBezTo>
                      <a:pt x="140621" y="300355"/>
                      <a:pt x="123555" y="296259"/>
                      <a:pt x="110585" y="288750"/>
                    </a:cubicBezTo>
                    <a:cubicBezTo>
                      <a:pt x="97615" y="281241"/>
                      <a:pt x="88059" y="270319"/>
                      <a:pt x="83280" y="258032"/>
                    </a:cubicBezTo>
                    <a:lnTo>
                      <a:pt x="53245" y="399336"/>
                    </a:lnTo>
                    <a:lnTo>
                      <a:pt x="0" y="399336"/>
                    </a:lnTo>
                    <a:lnTo>
                      <a:pt x="75089" y="51197"/>
                    </a:lnTo>
                    <a:close/>
                    <a:moveTo>
                      <a:pt x="103759" y="156321"/>
                    </a:moveTo>
                    <a:cubicBezTo>
                      <a:pt x="101711" y="165195"/>
                      <a:pt x="100346" y="175435"/>
                      <a:pt x="98980" y="187722"/>
                    </a:cubicBezTo>
                    <a:cubicBezTo>
                      <a:pt x="97615" y="200009"/>
                      <a:pt x="98980" y="211614"/>
                      <a:pt x="101711" y="222536"/>
                    </a:cubicBezTo>
                    <a:cubicBezTo>
                      <a:pt x="104442" y="233458"/>
                      <a:pt x="110585" y="243015"/>
                      <a:pt x="119459" y="250524"/>
                    </a:cubicBezTo>
                    <a:cubicBezTo>
                      <a:pt x="128333" y="258032"/>
                      <a:pt x="142668" y="262128"/>
                      <a:pt x="161782" y="262128"/>
                    </a:cubicBezTo>
                    <a:cubicBezTo>
                      <a:pt x="165195" y="262128"/>
                      <a:pt x="169291" y="262128"/>
                      <a:pt x="174070" y="261446"/>
                    </a:cubicBezTo>
                    <a:cubicBezTo>
                      <a:pt x="178848" y="260763"/>
                      <a:pt x="184309" y="259397"/>
                      <a:pt x="190452" y="258032"/>
                    </a:cubicBezTo>
                    <a:cubicBezTo>
                      <a:pt x="196596" y="255984"/>
                      <a:pt x="202740" y="253254"/>
                      <a:pt x="208883" y="249841"/>
                    </a:cubicBezTo>
                    <a:cubicBezTo>
                      <a:pt x="215027" y="246428"/>
                      <a:pt x="221170" y="240967"/>
                      <a:pt x="227314" y="234823"/>
                    </a:cubicBezTo>
                    <a:cubicBezTo>
                      <a:pt x="233458" y="227997"/>
                      <a:pt x="239602" y="220488"/>
                      <a:pt x="244380" y="212296"/>
                    </a:cubicBezTo>
                    <a:cubicBezTo>
                      <a:pt x="249158" y="204105"/>
                      <a:pt x="253254" y="195913"/>
                      <a:pt x="256667" y="187722"/>
                    </a:cubicBezTo>
                    <a:cubicBezTo>
                      <a:pt x="260080" y="179530"/>
                      <a:pt x="262811" y="172022"/>
                      <a:pt x="264858" y="164513"/>
                    </a:cubicBezTo>
                    <a:cubicBezTo>
                      <a:pt x="266906" y="157004"/>
                      <a:pt x="268272" y="150860"/>
                      <a:pt x="269637" y="146082"/>
                    </a:cubicBezTo>
                    <a:cubicBezTo>
                      <a:pt x="272367" y="133112"/>
                      <a:pt x="274415" y="120825"/>
                      <a:pt x="275098" y="107855"/>
                    </a:cubicBezTo>
                    <a:cubicBezTo>
                      <a:pt x="275781" y="95568"/>
                      <a:pt x="273733" y="83963"/>
                      <a:pt x="269637" y="74406"/>
                    </a:cubicBezTo>
                    <a:cubicBezTo>
                      <a:pt x="265541" y="64849"/>
                      <a:pt x="259398" y="56658"/>
                      <a:pt x="251206" y="50514"/>
                    </a:cubicBezTo>
                    <a:cubicBezTo>
                      <a:pt x="243014" y="44371"/>
                      <a:pt x="230045" y="41640"/>
                      <a:pt x="214344" y="41640"/>
                    </a:cubicBezTo>
                    <a:cubicBezTo>
                      <a:pt x="193183" y="41640"/>
                      <a:pt x="175435" y="46419"/>
                      <a:pt x="161782" y="55975"/>
                    </a:cubicBezTo>
                    <a:cubicBezTo>
                      <a:pt x="148130" y="65532"/>
                      <a:pt x="137208" y="77137"/>
                      <a:pt x="129016" y="90106"/>
                    </a:cubicBezTo>
                    <a:cubicBezTo>
                      <a:pt x="120824" y="103077"/>
                      <a:pt x="114681" y="116046"/>
                      <a:pt x="111268" y="129016"/>
                    </a:cubicBezTo>
                    <a:cubicBezTo>
                      <a:pt x="107855" y="139938"/>
                      <a:pt x="105807" y="149495"/>
                      <a:pt x="103759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F0FE2405-F7C7-5A85-965E-2036502D08A5}"/>
                  </a:ext>
                </a:extLst>
              </p:cNvPr>
              <p:cNvSpPr/>
              <p:nvPr/>
            </p:nvSpPr>
            <p:spPr>
              <a:xfrm>
                <a:off x="4322111" y="3914188"/>
                <a:ext cx="204788" cy="273050"/>
              </a:xfrm>
              <a:custGeom>
                <a:avLst/>
                <a:gdLst>
                  <a:gd name="connsiteX0" fmla="*/ 47784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1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0 w 204787"/>
                  <a:gd name="connsiteY10" fmla="*/ 683 h 273050"/>
                  <a:gd name="connsiteX11" fmla="*/ 206836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2 w 204787"/>
                  <a:gd name="connsiteY13" fmla="*/ 50514 h 273050"/>
                  <a:gd name="connsiteX14" fmla="*/ 181579 w 204787"/>
                  <a:gd name="connsiteY14" fmla="*/ 50514 h 273050"/>
                  <a:gd name="connsiteX15" fmla="*/ 141303 w 204787"/>
                  <a:gd name="connsiteY15" fmla="*/ 57341 h 273050"/>
                  <a:gd name="connsiteX16" fmla="*/ 113999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7 w 204787"/>
                  <a:gd name="connsiteY19" fmla="*/ 288750 h 273050"/>
                  <a:gd name="connsiteX20" fmla="*/ 0 w 204787"/>
                  <a:gd name="connsiteY20" fmla="*/ 288750 h 273050"/>
                  <a:gd name="connsiteX21" fmla="*/ 47784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0" y="683"/>
                    </a:cubicBezTo>
                    <a:lnTo>
                      <a:pt x="206836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9" y="50514"/>
                    </a:cubicBezTo>
                    <a:cubicBezTo>
                      <a:pt x="165878" y="50514"/>
                      <a:pt x="152226" y="52562"/>
                      <a:pt x="141303" y="57341"/>
                    </a:cubicBezTo>
                    <a:cubicBezTo>
                      <a:pt x="130382" y="62119"/>
                      <a:pt x="120825" y="67580"/>
                      <a:pt x="113999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6003B93F-19F9-F382-7116-BCB55651EFA9}"/>
                  </a:ext>
                </a:extLst>
              </p:cNvPr>
              <p:cNvSpPr/>
              <p:nvPr/>
            </p:nvSpPr>
            <p:spPr>
              <a:xfrm>
                <a:off x="454209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5 w 204787"/>
                  <a:gd name="connsiteY8" fmla="*/ 231410 h 273050"/>
                  <a:gd name="connsiteX9" fmla="*/ 214165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4 w 204787"/>
                  <a:gd name="connsiteY27" fmla="*/ 159734 h 273050"/>
                  <a:gd name="connsiteX28" fmla="*/ 58526 w 204787"/>
                  <a:gd name="connsiteY28" fmla="*/ 159734 h 273050"/>
                  <a:gd name="connsiteX29" fmla="*/ 217578 w 204787"/>
                  <a:gd name="connsiteY29" fmla="*/ 122872 h 273050"/>
                  <a:gd name="connsiteX30" fmla="*/ 220991 w 204787"/>
                  <a:gd name="connsiteY30" fmla="*/ 98298 h 273050"/>
                  <a:gd name="connsiteX31" fmla="*/ 217578 w 204787"/>
                  <a:gd name="connsiteY31" fmla="*/ 70993 h 273050"/>
                  <a:gd name="connsiteX32" fmla="*/ 201195 w 204787"/>
                  <a:gd name="connsiteY32" fmla="*/ 48466 h 273050"/>
                  <a:gd name="connsiteX33" fmla="*/ 164333 w 204787"/>
                  <a:gd name="connsiteY33" fmla="*/ 38910 h 273050"/>
                  <a:gd name="connsiteX34" fmla="*/ 137028 w 204787"/>
                  <a:gd name="connsiteY34" fmla="*/ 43005 h 273050"/>
                  <a:gd name="connsiteX35" fmla="*/ 109723 w 204787"/>
                  <a:gd name="connsiteY35" fmla="*/ 57341 h 273050"/>
                  <a:gd name="connsiteX36" fmla="*/ 85831 w 204787"/>
                  <a:gd name="connsiteY36" fmla="*/ 83280 h 273050"/>
                  <a:gd name="connsiteX37" fmla="*/ 69448 w 204787"/>
                  <a:gd name="connsiteY37" fmla="*/ 122872 h 273050"/>
                  <a:gd name="connsiteX38" fmla="*/ 217578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80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9" y="211614"/>
                      <a:pt x="244883" y="220488"/>
                      <a:pt x="240105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9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997702D2-85AF-9292-E422-51231D1C3422}"/>
                  </a:ext>
                </a:extLst>
              </p:cNvPr>
              <p:cNvSpPr/>
              <p:nvPr/>
            </p:nvSpPr>
            <p:spPr>
              <a:xfrm>
                <a:off x="4858655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9 w 273050"/>
                  <a:gd name="connsiteY1" fmla="*/ 6144 h 273050"/>
                  <a:gd name="connsiteX2" fmla="*/ 112633 w 273050"/>
                  <a:gd name="connsiteY2" fmla="*/ 6144 h 273050"/>
                  <a:gd name="connsiteX3" fmla="*/ 103077 w 273050"/>
                  <a:gd name="connsiteY3" fmla="*/ 51880 h 273050"/>
                  <a:gd name="connsiteX4" fmla="*/ 113999 w 273050"/>
                  <a:gd name="connsiteY4" fmla="*/ 38910 h 273050"/>
                  <a:gd name="connsiteX5" fmla="*/ 133794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5 w 273050"/>
                  <a:gd name="connsiteY10" fmla="*/ 45053 h 273050"/>
                  <a:gd name="connsiteX11" fmla="*/ 288751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3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6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9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9" y="6144"/>
                    </a:lnTo>
                    <a:lnTo>
                      <a:pt x="112633" y="6144"/>
                    </a:lnTo>
                    <a:lnTo>
                      <a:pt x="103077" y="51880"/>
                    </a:lnTo>
                    <a:cubicBezTo>
                      <a:pt x="105124" y="49149"/>
                      <a:pt x="109220" y="44371"/>
                      <a:pt x="113999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6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1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3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3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6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7" y="70311"/>
                      <a:pt x="108538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51BC3ED-0EF4-25CB-61CC-2AFAEDBB515B}"/>
                  </a:ext>
                </a:extLst>
              </p:cNvPr>
              <p:cNvSpPr/>
              <p:nvPr/>
            </p:nvSpPr>
            <p:spPr>
              <a:xfrm>
                <a:off x="5207931" y="3793363"/>
                <a:ext cx="273050" cy="409575"/>
              </a:xfrm>
              <a:custGeom>
                <a:avLst/>
                <a:gdLst>
                  <a:gd name="connsiteX0" fmla="*/ 280787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1 w 273050"/>
                  <a:gd name="connsiteY4" fmla="*/ 384318 h 409575"/>
                  <a:gd name="connsiteX5" fmla="*/ 251434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4522 h 409575"/>
                  <a:gd name="connsiteX9" fmla="*/ 193411 w 273050"/>
                  <a:gd name="connsiteY9" fmla="*/ 378857 h 409575"/>
                  <a:gd name="connsiteX10" fmla="*/ 172932 w 273050"/>
                  <a:gd name="connsiteY10" fmla="*/ 394557 h 409575"/>
                  <a:gd name="connsiteX11" fmla="*/ 132657 w 273050"/>
                  <a:gd name="connsiteY11" fmla="*/ 410940 h 409575"/>
                  <a:gd name="connsiteX12" fmla="*/ 97843 w 273050"/>
                  <a:gd name="connsiteY12" fmla="*/ 415719 h 409575"/>
                  <a:gd name="connsiteX13" fmla="*/ 63712 w 273050"/>
                  <a:gd name="connsiteY13" fmla="*/ 410258 h 409575"/>
                  <a:gd name="connsiteX14" fmla="*/ 27533 w 273050"/>
                  <a:gd name="connsiteY14" fmla="*/ 389779 h 409575"/>
                  <a:gd name="connsiteX15" fmla="*/ 3641 w 273050"/>
                  <a:gd name="connsiteY15" fmla="*/ 346091 h 409575"/>
                  <a:gd name="connsiteX16" fmla="*/ 5689 w 273050"/>
                  <a:gd name="connsiteY16" fmla="*/ 270319 h 409575"/>
                  <a:gd name="connsiteX17" fmla="*/ 31628 w 273050"/>
                  <a:gd name="connsiteY17" fmla="*/ 200009 h 409575"/>
                  <a:gd name="connsiteX18" fmla="*/ 70538 w 273050"/>
                  <a:gd name="connsiteY18" fmla="*/ 151543 h 409575"/>
                  <a:gd name="connsiteX19" fmla="*/ 117639 w 273050"/>
                  <a:gd name="connsiteY19" fmla="*/ 123555 h 409575"/>
                  <a:gd name="connsiteX20" fmla="*/ 167470 w 273050"/>
                  <a:gd name="connsiteY20" fmla="*/ 114681 h 409575"/>
                  <a:gd name="connsiteX21" fmla="*/ 205015 w 273050"/>
                  <a:gd name="connsiteY21" fmla="*/ 120825 h 409575"/>
                  <a:gd name="connsiteX22" fmla="*/ 228224 w 273050"/>
                  <a:gd name="connsiteY22" fmla="*/ 134477 h 409575"/>
                  <a:gd name="connsiteX23" fmla="*/ 240511 w 273050"/>
                  <a:gd name="connsiteY23" fmla="*/ 150178 h 409575"/>
                  <a:gd name="connsiteX24" fmla="*/ 245972 w 273050"/>
                  <a:gd name="connsiteY24" fmla="*/ 162465 h 409575"/>
                  <a:gd name="connsiteX25" fmla="*/ 280787 w 273050"/>
                  <a:gd name="connsiteY25" fmla="*/ 0 h 409575"/>
                  <a:gd name="connsiteX26" fmla="*/ 226859 w 273050"/>
                  <a:gd name="connsiteY26" fmla="*/ 262811 h 409575"/>
                  <a:gd name="connsiteX27" fmla="*/ 230955 w 273050"/>
                  <a:gd name="connsiteY27" fmla="*/ 212979 h 409575"/>
                  <a:gd name="connsiteX28" fmla="*/ 222081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6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8 w 273050"/>
                  <a:gd name="connsiteY33" fmla="*/ 203422 h 409575"/>
                  <a:gd name="connsiteX34" fmla="*/ 73268 w 273050"/>
                  <a:gd name="connsiteY34" fmla="*/ 229362 h 409575"/>
                  <a:gd name="connsiteX35" fmla="*/ 65760 w 273050"/>
                  <a:gd name="connsiteY35" fmla="*/ 252571 h 409575"/>
                  <a:gd name="connsiteX36" fmla="*/ 62346 w 273050"/>
                  <a:gd name="connsiteY36" fmla="*/ 267589 h 409575"/>
                  <a:gd name="connsiteX37" fmla="*/ 57568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5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8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7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7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6" y="375444"/>
                      <a:pt x="254164" y="379540"/>
                      <a:pt x="253481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1" y="378857"/>
                    </a:cubicBezTo>
                    <a:cubicBezTo>
                      <a:pt x="188632" y="384318"/>
                      <a:pt x="181806" y="389779"/>
                      <a:pt x="172932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4" y="400018"/>
                      <a:pt x="27533" y="389779"/>
                    </a:cubicBezTo>
                    <a:cubicBezTo>
                      <a:pt x="16610" y="379540"/>
                      <a:pt x="8419" y="365205"/>
                      <a:pt x="3641" y="346091"/>
                    </a:cubicBezTo>
                    <a:cubicBezTo>
                      <a:pt x="-1820" y="326977"/>
                      <a:pt x="-1138" y="301720"/>
                      <a:pt x="5689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5556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0" y="114681"/>
                    </a:cubicBezTo>
                    <a:cubicBezTo>
                      <a:pt x="182488" y="114681"/>
                      <a:pt x="195458" y="116729"/>
                      <a:pt x="205015" y="120825"/>
                    </a:cubicBezTo>
                    <a:cubicBezTo>
                      <a:pt x="214572" y="124921"/>
                      <a:pt x="222763" y="129699"/>
                      <a:pt x="228224" y="134477"/>
                    </a:cubicBezTo>
                    <a:cubicBezTo>
                      <a:pt x="233685" y="139938"/>
                      <a:pt x="237781" y="145399"/>
                      <a:pt x="240511" y="150178"/>
                    </a:cubicBezTo>
                    <a:cubicBezTo>
                      <a:pt x="243242" y="155638"/>
                      <a:pt x="244607" y="159734"/>
                      <a:pt x="245972" y="162465"/>
                    </a:cubicBezTo>
                    <a:lnTo>
                      <a:pt x="280787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2" y="225266"/>
                      <a:pt x="230955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29" y="264859"/>
                      <a:pt x="62346" y="267589"/>
                    </a:cubicBezTo>
                    <a:cubicBezTo>
                      <a:pt x="59616" y="279876"/>
                      <a:pt x="58251" y="292846"/>
                      <a:pt x="57568" y="305816"/>
                    </a:cubicBezTo>
                    <a:cubicBezTo>
                      <a:pt x="56886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8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5" y="302403"/>
                      <a:pt x="218667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D1AC9243-183D-FAEB-D09A-445379338254}"/>
                  </a:ext>
                </a:extLst>
              </p:cNvPr>
              <p:cNvSpPr/>
              <p:nvPr/>
            </p:nvSpPr>
            <p:spPr>
              <a:xfrm>
                <a:off x="5551519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3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3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038735F1-2842-6CE1-15FA-757ECFB5C08A}"/>
                  </a:ext>
                </a:extLst>
              </p:cNvPr>
              <p:cNvSpPr/>
              <p:nvPr/>
            </p:nvSpPr>
            <p:spPr>
              <a:xfrm>
                <a:off x="5677122" y="3917601"/>
                <a:ext cx="273050" cy="273050"/>
              </a:xfrm>
              <a:custGeom>
                <a:avLst/>
                <a:gdLst>
                  <a:gd name="connsiteX0" fmla="*/ 10922 w 273050"/>
                  <a:gd name="connsiteY0" fmla="*/ 230045 h 273050"/>
                  <a:gd name="connsiteX1" fmla="*/ 203422 w 273050"/>
                  <a:gd name="connsiteY1" fmla="*/ 40275 h 273050"/>
                  <a:gd name="connsiteX2" fmla="*/ 58705 w 273050"/>
                  <a:gd name="connsiteY2" fmla="*/ 40275 h 273050"/>
                  <a:gd name="connsiteX3" fmla="*/ 67580 w 273050"/>
                  <a:gd name="connsiteY3" fmla="*/ 0 h 273050"/>
                  <a:gd name="connsiteX4" fmla="*/ 273050 w 273050"/>
                  <a:gd name="connsiteY4" fmla="*/ 0 h 273050"/>
                  <a:gd name="connsiteX5" fmla="*/ 263493 w 273050"/>
                  <a:gd name="connsiteY5" fmla="*/ 45736 h 273050"/>
                  <a:gd name="connsiteX6" fmla="*/ 64166 w 273050"/>
                  <a:gd name="connsiteY6" fmla="*/ 244380 h 273050"/>
                  <a:gd name="connsiteX7" fmla="*/ 221853 w 273050"/>
                  <a:gd name="connsiteY7" fmla="*/ 244380 h 273050"/>
                  <a:gd name="connsiteX8" fmla="*/ 212979 w 273050"/>
                  <a:gd name="connsiteY8" fmla="*/ 286020 h 273050"/>
                  <a:gd name="connsiteX9" fmla="*/ 0 w 273050"/>
                  <a:gd name="connsiteY9" fmla="*/ 286020 h 273050"/>
                  <a:gd name="connsiteX10" fmla="*/ 10922 w 273050"/>
                  <a:gd name="connsiteY10" fmla="*/ 23004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050" h="273050">
                    <a:moveTo>
                      <a:pt x="10922" y="230045"/>
                    </a:moveTo>
                    <a:lnTo>
                      <a:pt x="203422" y="40275"/>
                    </a:lnTo>
                    <a:lnTo>
                      <a:pt x="58705" y="40275"/>
                    </a:lnTo>
                    <a:lnTo>
                      <a:pt x="67580" y="0"/>
                    </a:lnTo>
                    <a:lnTo>
                      <a:pt x="273050" y="0"/>
                    </a:lnTo>
                    <a:lnTo>
                      <a:pt x="263493" y="45736"/>
                    </a:lnTo>
                    <a:lnTo>
                      <a:pt x="64166" y="244380"/>
                    </a:lnTo>
                    <a:lnTo>
                      <a:pt x="221853" y="244380"/>
                    </a:lnTo>
                    <a:lnTo>
                      <a:pt x="212979" y="286020"/>
                    </a:lnTo>
                    <a:lnTo>
                      <a:pt x="0" y="286020"/>
                    </a:lnTo>
                    <a:lnTo>
                      <a:pt x="10922" y="230045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98078CA4-0AE8-B659-BB09-AD5B026C8595}"/>
                  </a:ext>
                </a:extLst>
              </p:cNvPr>
              <p:cNvSpPr/>
              <p:nvPr/>
            </p:nvSpPr>
            <p:spPr>
              <a:xfrm>
                <a:off x="5955539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2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7 w 273050"/>
                  <a:gd name="connsiteY21" fmla="*/ 95568 h 273050"/>
                  <a:gd name="connsiteX22" fmla="*/ 218535 w 273050"/>
                  <a:gd name="connsiteY22" fmla="*/ 78502 h 273050"/>
                  <a:gd name="connsiteX23" fmla="*/ 218535 w 273050"/>
                  <a:gd name="connsiteY23" fmla="*/ 65532 h 273050"/>
                  <a:gd name="connsiteX24" fmla="*/ 214438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2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6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7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3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5" y="83280"/>
                      <a:pt x="218535" y="78502"/>
                    </a:cubicBezTo>
                    <a:cubicBezTo>
                      <a:pt x="218535" y="73724"/>
                      <a:pt x="218535" y="69628"/>
                      <a:pt x="218535" y="65532"/>
                    </a:cubicBezTo>
                    <a:cubicBezTo>
                      <a:pt x="217852" y="61436"/>
                      <a:pt x="216487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7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7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5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93EA2D35-AE22-0748-12FC-26DE03567384}"/>
                  </a:ext>
                </a:extLst>
              </p:cNvPr>
              <p:cNvSpPr/>
              <p:nvPr/>
            </p:nvSpPr>
            <p:spPr>
              <a:xfrm>
                <a:off x="6264414" y="3912822"/>
                <a:ext cx="273050" cy="341313"/>
              </a:xfrm>
              <a:custGeom>
                <a:avLst/>
                <a:gdLst>
                  <a:gd name="connsiteX0" fmla="*/ 59837 w 273050"/>
                  <a:gd name="connsiteY0" fmla="*/ 312642 h 341312"/>
                  <a:gd name="connsiteX1" fmla="*/ 59154 w 273050"/>
                  <a:gd name="connsiteY1" fmla="*/ 335169 h 341312"/>
                  <a:gd name="connsiteX2" fmla="*/ 66663 w 273050"/>
                  <a:gd name="connsiteY2" fmla="*/ 352917 h 341312"/>
                  <a:gd name="connsiteX3" fmla="*/ 84411 w 273050"/>
                  <a:gd name="connsiteY3" fmla="*/ 364522 h 341312"/>
                  <a:gd name="connsiteX4" fmla="*/ 115129 w 273050"/>
                  <a:gd name="connsiteY4" fmla="*/ 368618 h 341312"/>
                  <a:gd name="connsiteX5" fmla="*/ 160183 w 273050"/>
                  <a:gd name="connsiteY5" fmla="*/ 359061 h 341312"/>
                  <a:gd name="connsiteX6" fmla="*/ 188170 w 273050"/>
                  <a:gd name="connsiteY6" fmla="*/ 331756 h 341312"/>
                  <a:gd name="connsiteX7" fmla="*/ 205236 w 273050"/>
                  <a:gd name="connsiteY7" fmla="*/ 290116 h 341312"/>
                  <a:gd name="connsiteX8" fmla="*/ 218206 w 273050"/>
                  <a:gd name="connsiteY8" fmla="*/ 236871 h 341312"/>
                  <a:gd name="connsiteX9" fmla="*/ 190218 w 273050"/>
                  <a:gd name="connsiteY9" fmla="*/ 264176 h 341312"/>
                  <a:gd name="connsiteX10" fmla="*/ 160183 w 273050"/>
                  <a:gd name="connsiteY10" fmla="*/ 278511 h 341312"/>
                  <a:gd name="connsiteX11" fmla="*/ 132878 w 273050"/>
                  <a:gd name="connsiteY11" fmla="*/ 283972 h 341312"/>
                  <a:gd name="connsiteX12" fmla="*/ 114447 w 273050"/>
                  <a:gd name="connsiteY12" fmla="*/ 284655 h 341312"/>
                  <a:gd name="connsiteX13" fmla="*/ 93285 w 273050"/>
                  <a:gd name="connsiteY13" fmla="*/ 283289 h 341312"/>
                  <a:gd name="connsiteX14" fmla="*/ 70759 w 273050"/>
                  <a:gd name="connsiteY14" fmla="*/ 277828 h 341312"/>
                  <a:gd name="connsiteX15" fmla="*/ 50280 w 273050"/>
                  <a:gd name="connsiteY15" fmla="*/ 267589 h 341312"/>
                  <a:gd name="connsiteX16" fmla="*/ 33897 w 273050"/>
                  <a:gd name="connsiteY16" fmla="*/ 249158 h 341312"/>
                  <a:gd name="connsiteX17" fmla="*/ 18879 w 273050"/>
                  <a:gd name="connsiteY17" fmla="*/ 200009 h 341312"/>
                  <a:gd name="connsiteX18" fmla="*/ 23658 w 273050"/>
                  <a:gd name="connsiteY18" fmla="*/ 144034 h 341312"/>
                  <a:gd name="connsiteX19" fmla="*/ 47549 w 273050"/>
                  <a:gd name="connsiteY19" fmla="*/ 80550 h 341312"/>
                  <a:gd name="connsiteX20" fmla="*/ 84411 w 273050"/>
                  <a:gd name="connsiteY20" fmla="*/ 35497 h 341312"/>
                  <a:gd name="connsiteX21" fmla="*/ 130147 w 273050"/>
                  <a:gd name="connsiteY21" fmla="*/ 8874 h 341312"/>
                  <a:gd name="connsiteX22" fmla="*/ 181344 w 273050"/>
                  <a:gd name="connsiteY22" fmla="*/ 0 h 341312"/>
                  <a:gd name="connsiteX23" fmla="*/ 217523 w 273050"/>
                  <a:gd name="connsiteY23" fmla="*/ 4778 h 341312"/>
                  <a:gd name="connsiteX24" fmla="*/ 240732 w 273050"/>
                  <a:gd name="connsiteY24" fmla="*/ 16383 h 341312"/>
                  <a:gd name="connsiteX25" fmla="*/ 254385 w 273050"/>
                  <a:gd name="connsiteY25" fmla="*/ 30718 h 341312"/>
                  <a:gd name="connsiteX26" fmla="*/ 262576 w 273050"/>
                  <a:gd name="connsiteY26" fmla="*/ 43688 h 341312"/>
                  <a:gd name="connsiteX27" fmla="*/ 271450 w 273050"/>
                  <a:gd name="connsiteY27" fmla="*/ 4096 h 341312"/>
                  <a:gd name="connsiteX28" fmla="*/ 323330 w 273050"/>
                  <a:gd name="connsiteY28" fmla="*/ 4096 h 341312"/>
                  <a:gd name="connsiteX29" fmla="*/ 311043 w 273050"/>
                  <a:gd name="connsiteY29" fmla="*/ 55975 h 341312"/>
                  <a:gd name="connsiteX30" fmla="*/ 272816 w 273050"/>
                  <a:gd name="connsiteY30" fmla="*/ 234823 h 341312"/>
                  <a:gd name="connsiteX31" fmla="*/ 262576 w 273050"/>
                  <a:gd name="connsiteY31" fmla="*/ 279194 h 341312"/>
                  <a:gd name="connsiteX32" fmla="*/ 253702 w 273050"/>
                  <a:gd name="connsiteY32" fmla="*/ 311277 h 341312"/>
                  <a:gd name="connsiteX33" fmla="*/ 244146 w 273050"/>
                  <a:gd name="connsiteY33" fmla="*/ 335169 h 341312"/>
                  <a:gd name="connsiteX34" fmla="*/ 233223 w 273050"/>
                  <a:gd name="connsiteY34" fmla="*/ 352917 h 341312"/>
                  <a:gd name="connsiteX35" fmla="*/ 204553 w 273050"/>
                  <a:gd name="connsiteY35" fmla="*/ 380222 h 341312"/>
                  <a:gd name="connsiteX36" fmla="*/ 171104 w 273050"/>
                  <a:gd name="connsiteY36" fmla="*/ 395240 h 341312"/>
                  <a:gd name="connsiteX37" fmla="*/ 136291 w 273050"/>
                  <a:gd name="connsiteY37" fmla="*/ 402066 h 341312"/>
                  <a:gd name="connsiteX38" fmla="*/ 104207 w 273050"/>
                  <a:gd name="connsiteY38" fmla="*/ 403431 h 341312"/>
                  <a:gd name="connsiteX39" fmla="*/ 56424 w 273050"/>
                  <a:gd name="connsiteY39" fmla="*/ 399336 h 341312"/>
                  <a:gd name="connsiteX40" fmla="*/ 25705 w 273050"/>
                  <a:gd name="connsiteY40" fmla="*/ 388414 h 341312"/>
                  <a:gd name="connsiteX41" fmla="*/ 8640 w 273050"/>
                  <a:gd name="connsiteY41" fmla="*/ 372031 h 341312"/>
                  <a:gd name="connsiteX42" fmla="*/ 1131 w 273050"/>
                  <a:gd name="connsiteY42" fmla="*/ 352235 h 341312"/>
                  <a:gd name="connsiteX43" fmla="*/ 448 w 273050"/>
                  <a:gd name="connsiteY43" fmla="*/ 331756 h 341312"/>
                  <a:gd name="connsiteX44" fmla="*/ 3179 w 273050"/>
                  <a:gd name="connsiteY44" fmla="*/ 311277 h 341312"/>
                  <a:gd name="connsiteX45" fmla="*/ 59837 w 273050"/>
                  <a:gd name="connsiteY45" fmla="*/ 311277 h 341312"/>
                  <a:gd name="connsiteX46" fmla="*/ 136291 w 273050"/>
                  <a:gd name="connsiteY46" fmla="*/ 245062 h 341312"/>
                  <a:gd name="connsiteX47" fmla="*/ 176565 w 273050"/>
                  <a:gd name="connsiteY47" fmla="*/ 237553 h 341312"/>
                  <a:gd name="connsiteX48" fmla="*/ 204553 w 273050"/>
                  <a:gd name="connsiteY48" fmla="*/ 217075 h 341312"/>
                  <a:gd name="connsiteX49" fmla="*/ 214793 w 273050"/>
                  <a:gd name="connsiteY49" fmla="*/ 205470 h 341312"/>
                  <a:gd name="connsiteX50" fmla="*/ 224350 w 273050"/>
                  <a:gd name="connsiteY50" fmla="*/ 189770 h 341312"/>
                  <a:gd name="connsiteX51" fmla="*/ 233223 w 273050"/>
                  <a:gd name="connsiteY51" fmla="*/ 167926 h 341312"/>
                  <a:gd name="connsiteX52" fmla="*/ 241415 w 273050"/>
                  <a:gd name="connsiteY52" fmla="*/ 135160 h 341312"/>
                  <a:gd name="connsiteX53" fmla="*/ 244828 w 273050"/>
                  <a:gd name="connsiteY53" fmla="*/ 91472 h 341312"/>
                  <a:gd name="connsiteX54" fmla="*/ 234589 w 273050"/>
                  <a:gd name="connsiteY54" fmla="*/ 64167 h 341312"/>
                  <a:gd name="connsiteX55" fmla="*/ 211380 w 273050"/>
                  <a:gd name="connsiteY55" fmla="*/ 45736 h 341312"/>
                  <a:gd name="connsiteX56" fmla="*/ 178613 w 273050"/>
                  <a:gd name="connsiteY56" fmla="*/ 38910 h 341312"/>
                  <a:gd name="connsiteX57" fmla="*/ 135608 w 273050"/>
                  <a:gd name="connsiteY57" fmla="*/ 50514 h 341312"/>
                  <a:gd name="connsiteX58" fmla="*/ 106938 w 273050"/>
                  <a:gd name="connsiteY58" fmla="*/ 77819 h 341312"/>
                  <a:gd name="connsiteX59" fmla="*/ 89190 w 273050"/>
                  <a:gd name="connsiteY59" fmla="*/ 111950 h 341312"/>
                  <a:gd name="connsiteX60" fmla="*/ 80316 w 273050"/>
                  <a:gd name="connsiteY60" fmla="*/ 143351 h 341312"/>
                  <a:gd name="connsiteX61" fmla="*/ 76220 w 273050"/>
                  <a:gd name="connsiteY61" fmla="*/ 177483 h 341312"/>
                  <a:gd name="connsiteX62" fmla="*/ 80998 w 273050"/>
                  <a:gd name="connsiteY62" fmla="*/ 210249 h 341312"/>
                  <a:gd name="connsiteX63" fmla="*/ 100112 w 273050"/>
                  <a:gd name="connsiteY63" fmla="*/ 234823 h 341312"/>
                  <a:gd name="connsiteX64" fmla="*/ 136291 w 273050"/>
                  <a:gd name="connsiteY64" fmla="*/ 245062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73050" h="341312">
                    <a:moveTo>
                      <a:pt x="59837" y="312642"/>
                    </a:moveTo>
                    <a:cubicBezTo>
                      <a:pt x="58472" y="320834"/>
                      <a:pt x="57789" y="328343"/>
                      <a:pt x="59154" y="335169"/>
                    </a:cubicBezTo>
                    <a:cubicBezTo>
                      <a:pt x="59837" y="341995"/>
                      <a:pt x="62567" y="348139"/>
                      <a:pt x="66663" y="352917"/>
                    </a:cubicBezTo>
                    <a:cubicBezTo>
                      <a:pt x="70759" y="357696"/>
                      <a:pt x="76220" y="361791"/>
                      <a:pt x="84411" y="364522"/>
                    </a:cubicBezTo>
                    <a:cubicBezTo>
                      <a:pt x="91920" y="367252"/>
                      <a:pt x="102160" y="368618"/>
                      <a:pt x="115129" y="368618"/>
                    </a:cubicBezTo>
                    <a:cubicBezTo>
                      <a:pt x="133560" y="368618"/>
                      <a:pt x="148578" y="365205"/>
                      <a:pt x="160183" y="359061"/>
                    </a:cubicBezTo>
                    <a:cubicBezTo>
                      <a:pt x="171787" y="352917"/>
                      <a:pt x="181344" y="343360"/>
                      <a:pt x="188170" y="331756"/>
                    </a:cubicBezTo>
                    <a:cubicBezTo>
                      <a:pt x="195679" y="320151"/>
                      <a:pt x="201140" y="306499"/>
                      <a:pt x="205236" y="290116"/>
                    </a:cubicBezTo>
                    <a:cubicBezTo>
                      <a:pt x="209332" y="273733"/>
                      <a:pt x="214110" y="255984"/>
                      <a:pt x="218206" y="236871"/>
                    </a:cubicBezTo>
                    <a:cubicBezTo>
                      <a:pt x="210014" y="248475"/>
                      <a:pt x="200457" y="258032"/>
                      <a:pt x="190218" y="264176"/>
                    </a:cubicBezTo>
                    <a:cubicBezTo>
                      <a:pt x="179979" y="270319"/>
                      <a:pt x="169739" y="275781"/>
                      <a:pt x="160183" y="278511"/>
                    </a:cubicBezTo>
                    <a:cubicBezTo>
                      <a:pt x="150626" y="281924"/>
                      <a:pt x="141069" y="283972"/>
                      <a:pt x="132878" y="283972"/>
                    </a:cubicBezTo>
                    <a:cubicBezTo>
                      <a:pt x="124686" y="283972"/>
                      <a:pt x="118542" y="284655"/>
                      <a:pt x="114447" y="284655"/>
                    </a:cubicBezTo>
                    <a:cubicBezTo>
                      <a:pt x="108303" y="284655"/>
                      <a:pt x="100794" y="283972"/>
                      <a:pt x="93285" y="283289"/>
                    </a:cubicBezTo>
                    <a:cubicBezTo>
                      <a:pt x="85776" y="282607"/>
                      <a:pt x="78268" y="280559"/>
                      <a:pt x="70759" y="277828"/>
                    </a:cubicBezTo>
                    <a:cubicBezTo>
                      <a:pt x="63250" y="275098"/>
                      <a:pt x="56424" y="271685"/>
                      <a:pt x="50280" y="267589"/>
                    </a:cubicBezTo>
                    <a:cubicBezTo>
                      <a:pt x="44137" y="262811"/>
                      <a:pt x="38675" y="256667"/>
                      <a:pt x="33897" y="249158"/>
                    </a:cubicBezTo>
                    <a:cubicBezTo>
                      <a:pt x="25023" y="234823"/>
                      <a:pt x="19562" y="218440"/>
                      <a:pt x="18879" y="200009"/>
                    </a:cubicBezTo>
                    <a:cubicBezTo>
                      <a:pt x="18196" y="181578"/>
                      <a:pt x="19562" y="163147"/>
                      <a:pt x="23658" y="144034"/>
                    </a:cubicBezTo>
                    <a:cubicBezTo>
                      <a:pt x="29119" y="120142"/>
                      <a:pt x="36628" y="98298"/>
                      <a:pt x="47549" y="80550"/>
                    </a:cubicBezTo>
                    <a:cubicBezTo>
                      <a:pt x="57789" y="62802"/>
                      <a:pt x="70076" y="47784"/>
                      <a:pt x="84411" y="35497"/>
                    </a:cubicBezTo>
                    <a:cubicBezTo>
                      <a:pt x="98746" y="23892"/>
                      <a:pt x="113764" y="14335"/>
                      <a:pt x="130147" y="8874"/>
                    </a:cubicBezTo>
                    <a:cubicBezTo>
                      <a:pt x="146530" y="2731"/>
                      <a:pt x="163596" y="0"/>
                      <a:pt x="181344" y="0"/>
                    </a:cubicBezTo>
                    <a:cubicBezTo>
                      <a:pt x="195679" y="0"/>
                      <a:pt x="207966" y="1365"/>
                      <a:pt x="217523" y="4778"/>
                    </a:cubicBezTo>
                    <a:cubicBezTo>
                      <a:pt x="227080" y="7509"/>
                      <a:pt x="234589" y="11605"/>
                      <a:pt x="240732" y="16383"/>
                    </a:cubicBezTo>
                    <a:cubicBezTo>
                      <a:pt x="246876" y="21161"/>
                      <a:pt x="251654" y="25940"/>
                      <a:pt x="254385" y="30718"/>
                    </a:cubicBezTo>
                    <a:cubicBezTo>
                      <a:pt x="257115" y="35497"/>
                      <a:pt x="259846" y="40275"/>
                      <a:pt x="262576" y="43688"/>
                    </a:cubicBezTo>
                    <a:lnTo>
                      <a:pt x="271450" y="4096"/>
                    </a:lnTo>
                    <a:lnTo>
                      <a:pt x="323330" y="4096"/>
                    </a:lnTo>
                    <a:lnTo>
                      <a:pt x="311043" y="55975"/>
                    </a:lnTo>
                    <a:lnTo>
                      <a:pt x="272816" y="234823"/>
                    </a:lnTo>
                    <a:cubicBezTo>
                      <a:pt x="268720" y="251889"/>
                      <a:pt x="265307" y="266906"/>
                      <a:pt x="262576" y="279194"/>
                    </a:cubicBezTo>
                    <a:cubicBezTo>
                      <a:pt x="259846" y="291481"/>
                      <a:pt x="256432" y="302403"/>
                      <a:pt x="253702" y="311277"/>
                    </a:cubicBezTo>
                    <a:cubicBezTo>
                      <a:pt x="250972" y="320151"/>
                      <a:pt x="247559" y="328343"/>
                      <a:pt x="244146" y="335169"/>
                    </a:cubicBezTo>
                    <a:cubicBezTo>
                      <a:pt x="240732" y="341995"/>
                      <a:pt x="237319" y="347456"/>
                      <a:pt x="233223" y="352917"/>
                    </a:cubicBezTo>
                    <a:cubicBezTo>
                      <a:pt x="225032" y="364522"/>
                      <a:pt x="215475" y="373396"/>
                      <a:pt x="204553" y="380222"/>
                    </a:cubicBezTo>
                    <a:cubicBezTo>
                      <a:pt x="193631" y="387049"/>
                      <a:pt x="182709" y="391827"/>
                      <a:pt x="171104" y="395240"/>
                    </a:cubicBezTo>
                    <a:cubicBezTo>
                      <a:pt x="159500" y="398653"/>
                      <a:pt x="147895" y="400701"/>
                      <a:pt x="136291" y="402066"/>
                    </a:cubicBezTo>
                    <a:cubicBezTo>
                      <a:pt x="124686" y="403431"/>
                      <a:pt x="113764" y="403431"/>
                      <a:pt x="104207" y="403431"/>
                    </a:cubicBezTo>
                    <a:cubicBezTo>
                      <a:pt x="85094" y="403431"/>
                      <a:pt x="69393" y="402066"/>
                      <a:pt x="56424" y="399336"/>
                    </a:cubicBezTo>
                    <a:cubicBezTo>
                      <a:pt x="43454" y="396605"/>
                      <a:pt x="33897" y="392509"/>
                      <a:pt x="25705" y="388414"/>
                    </a:cubicBezTo>
                    <a:cubicBezTo>
                      <a:pt x="18196" y="383635"/>
                      <a:pt x="12735" y="378174"/>
                      <a:pt x="8640" y="372031"/>
                    </a:cubicBezTo>
                    <a:cubicBezTo>
                      <a:pt x="5227" y="365887"/>
                      <a:pt x="2496" y="359061"/>
                      <a:pt x="1131" y="352235"/>
                    </a:cubicBezTo>
                    <a:cubicBezTo>
                      <a:pt x="-234" y="345408"/>
                      <a:pt x="-234" y="338582"/>
                      <a:pt x="448" y="331756"/>
                    </a:cubicBezTo>
                    <a:cubicBezTo>
                      <a:pt x="1131" y="324930"/>
                      <a:pt x="2496" y="318103"/>
                      <a:pt x="3179" y="311277"/>
                    </a:cubicBezTo>
                    <a:lnTo>
                      <a:pt x="59837" y="311277"/>
                    </a:lnTo>
                    <a:close/>
                    <a:moveTo>
                      <a:pt x="136291" y="245062"/>
                    </a:moveTo>
                    <a:cubicBezTo>
                      <a:pt x="151991" y="245062"/>
                      <a:pt x="165644" y="242332"/>
                      <a:pt x="176565" y="237553"/>
                    </a:cubicBezTo>
                    <a:cubicBezTo>
                      <a:pt x="187488" y="232093"/>
                      <a:pt x="197044" y="225266"/>
                      <a:pt x="204553" y="217075"/>
                    </a:cubicBezTo>
                    <a:cubicBezTo>
                      <a:pt x="208649" y="212979"/>
                      <a:pt x="212062" y="209566"/>
                      <a:pt x="214793" y="205470"/>
                    </a:cubicBezTo>
                    <a:cubicBezTo>
                      <a:pt x="218206" y="201374"/>
                      <a:pt x="220936" y="195913"/>
                      <a:pt x="224350" y="189770"/>
                    </a:cubicBezTo>
                    <a:cubicBezTo>
                      <a:pt x="227080" y="183626"/>
                      <a:pt x="230493" y="176117"/>
                      <a:pt x="233223" y="167926"/>
                    </a:cubicBezTo>
                    <a:cubicBezTo>
                      <a:pt x="235954" y="159052"/>
                      <a:pt x="238685" y="148130"/>
                      <a:pt x="241415" y="135160"/>
                    </a:cubicBezTo>
                    <a:cubicBezTo>
                      <a:pt x="245511" y="116729"/>
                      <a:pt x="246194" y="102394"/>
                      <a:pt x="244828" y="91472"/>
                    </a:cubicBezTo>
                    <a:cubicBezTo>
                      <a:pt x="243463" y="80550"/>
                      <a:pt x="240050" y="71676"/>
                      <a:pt x="234589" y="64167"/>
                    </a:cubicBezTo>
                    <a:cubicBezTo>
                      <a:pt x="229128" y="56658"/>
                      <a:pt x="221619" y="50514"/>
                      <a:pt x="211380" y="45736"/>
                    </a:cubicBezTo>
                    <a:cubicBezTo>
                      <a:pt x="201823" y="40958"/>
                      <a:pt x="190218" y="38910"/>
                      <a:pt x="178613" y="38910"/>
                    </a:cubicBezTo>
                    <a:cubicBezTo>
                      <a:pt x="161548" y="38910"/>
                      <a:pt x="147213" y="43005"/>
                      <a:pt x="135608" y="50514"/>
                    </a:cubicBezTo>
                    <a:cubicBezTo>
                      <a:pt x="124004" y="58023"/>
                      <a:pt x="114447" y="67580"/>
                      <a:pt x="106938" y="77819"/>
                    </a:cubicBezTo>
                    <a:cubicBezTo>
                      <a:pt x="99429" y="88059"/>
                      <a:pt x="93285" y="99663"/>
                      <a:pt x="89190" y="111950"/>
                    </a:cubicBezTo>
                    <a:cubicBezTo>
                      <a:pt x="85094" y="124238"/>
                      <a:pt x="81681" y="134477"/>
                      <a:pt x="80316" y="143351"/>
                    </a:cubicBezTo>
                    <a:cubicBezTo>
                      <a:pt x="78268" y="154273"/>
                      <a:pt x="76902" y="165878"/>
                      <a:pt x="76220" y="177483"/>
                    </a:cubicBezTo>
                    <a:cubicBezTo>
                      <a:pt x="75537" y="189770"/>
                      <a:pt x="76902" y="200692"/>
                      <a:pt x="80998" y="210249"/>
                    </a:cubicBezTo>
                    <a:cubicBezTo>
                      <a:pt x="85094" y="219805"/>
                      <a:pt x="90555" y="228680"/>
                      <a:pt x="100112" y="234823"/>
                    </a:cubicBezTo>
                    <a:cubicBezTo>
                      <a:pt x="107621" y="242332"/>
                      <a:pt x="119907" y="245062"/>
                      <a:pt x="136291" y="245062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0A2BFBBE-6304-C2F3-601C-BCD557F3CA60}"/>
                  </a:ext>
                </a:extLst>
              </p:cNvPr>
              <p:cNvSpPr/>
              <p:nvPr/>
            </p:nvSpPr>
            <p:spPr>
              <a:xfrm>
                <a:off x="662751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7 w 204787"/>
                  <a:gd name="connsiteY7" fmla="*/ 204105 h 273050"/>
                  <a:gd name="connsiteX8" fmla="*/ 240104 w 204787"/>
                  <a:gd name="connsiteY8" fmla="*/ 231410 h 273050"/>
                  <a:gd name="connsiteX9" fmla="*/ 214164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1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2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6 w 204787"/>
                  <a:gd name="connsiteY22" fmla="*/ 8191 h 273050"/>
                  <a:gd name="connsiteX23" fmla="*/ 255804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4 w 204787"/>
                  <a:gd name="connsiteY26" fmla="*/ 131747 h 273050"/>
                  <a:gd name="connsiteX27" fmla="*/ 263313 w 204787"/>
                  <a:gd name="connsiteY27" fmla="*/ 159734 h 273050"/>
                  <a:gd name="connsiteX28" fmla="*/ 58526 w 204787"/>
                  <a:gd name="connsiteY28" fmla="*/ 159734 h 273050"/>
                  <a:gd name="connsiteX29" fmla="*/ 216895 w 204787"/>
                  <a:gd name="connsiteY29" fmla="*/ 122872 h 273050"/>
                  <a:gd name="connsiteX30" fmla="*/ 220309 w 204787"/>
                  <a:gd name="connsiteY30" fmla="*/ 98298 h 273050"/>
                  <a:gd name="connsiteX31" fmla="*/ 216895 w 204787"/>
                  <a:gd name="connsiteY31" fmla="*/ 70993 h 273050"/>
                  <a:gd name="connsiteX32" fmla="*/ 200512 w 204787"/>
                  <a:gd name="connsiteY32" fmla="*/ 48466 h 273050"/>
                  <a:gd name="connsiteX33" fmla="*/ 163651 w 204787"/>
                  <a:gd name="connsiteY33" fmla="*/ 38910 h 273050"/>
                  <a:gd name="connsiteX34" fmla="*/ 136346 w 204787"/>
                  <a:gd name="connsiteY34" fmla="*/ 43005 h 273050"/>
                  <a:gd name="connsiteX35" fmla="*/ 109040 w 204787"/>
                  <a:gd name="connsiteY35" fmla="*/ 57341 h 273050"/>
                  <a:gd name="connsiteX36" fmla="*/ 85149 w 204787"/>
                  <a:gd name="connsiteY36" fmla="*/ 83280 h 273050"/>
                  <a:gd name="connsiteX37" fmla="*/ 68766 w 204787"/>
                  <a:gd name="connsiteY37" fmla="*/ 122872 h 273050"/>
                  <a:gd name="connsiteX38" fmla="*/ 216895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9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6" y="263493"/>
                      <a:pt x="152046" y="258715"/>
                      <a:pt x="166381" y="249158"/>
                    </a:cubicBezTo>
                    <a:cubicBezTo>
                      <a:pt x="180716" y="239601"/>
                      <a:pt x="191639" y="224584"/>
                      <a:pt x="197782" y="204105"/>
                    </a:cubicBezTo>
                    <a:lnTo>
                      <a:pt x="251027" y="204105"/>
                    </a:lnTo>
                    <a:cubicBezTo>
                      <a:pt x="248979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1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6" y="200692"/>
                      <a:pt x="5282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1" y="0"/>
                      <a:pt x="168428" y="0"/>
                      <a:pt x="173207" y="0"/>
                    </a:cubicBezTo>
                    <a:cubicBezTo>
                      <a:pt x="194369" y="0"/>
                      <a:pt x="211434" y="2731"/>
                      <a:pt x="225086" y="8191"/>
                    </a:cubicBezTo>
                    <a:cubicBezTo>
                      <a:pt x="238739" y="13653"/>
                      <a:pt x="248979" y="21161"/>
                      <a:pt x="255804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4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1" y="116046"/>
                      <a:pt x="219625" y="107855"/>
                      <a:pt x="220309" y="98298"/>
                    </a:cubicBezTo>
                    <a:cubicBezTo>
                      <a:pt x="220991" y="88741"/>
                      <a:pt x="220309" y="79184"/>
                      <a:pt x="216895" y="70993"/>
                    </a:cubicBezTo>
                    <a:cubicBezTo>
                      <a:pt x="214164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1" y="38910"/>
                    </a:cubicBezTo>
                    <a:cubicBezTo>
                      <a:pt x="154776" y="38910"/>
                      <a:pt x="145902" y="40275"/>
                      <a:pt x="136346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7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6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10BFE7D0-74B6-9919-F16A-94D47A73803B}"/>
                  </a:ext>
                </a:extLst>
              </p:cNvPr>
              <p:cNvSpPr/>
              <p:nvPr/>
            </p:nvSpPr>
            <p:spPr>
              <a:xfrm>
                <a:off x="6940661" y="3910092"/>
                <a:ext cx="477838" cy="273050"/>
              </a:xfrm>
              <a:custGeom>
                <a:avLst/>
                <a:gdLst>
                  <a:gd name="connsiteX0" fmla="*/ 52561 w 477837"/>
                  <a:gd name="connsiteY0" fmla="*/ 45736 h 273050"/>
                  <a:gd name="connsiteX1" fmla="*/ 60070 w 477837"/>
                  <a:gd name="connsiteY1" fmla="*/ 7509 h 273050"/>
                  <a:gd name="connsiteX2" fmla="*/ 113998 w 477837"/>
                  <a:gd name="connsiteY2" fmla="*/ 7509 h 273050"/>
                  <a:gd name="connsiteX3" fmla="*/ 105124 w 477837"/>
                  <a:gd name="connsiteY3" fmla="*/ 49149 h 273050"/>
                  <a:gd name="connsiteX4" fmla="*/ 133112 w 477837"/>
                  <a:gd name="connsiteY4" fmla="*/ 22527 h 273050"/>
                  <a:gd name="connsiteX5" fmla="*/ 160416 w 477837"/>
                  <a:gd name="connsiteY5" fmla="*/ 8192 h 273050"/>
                  <a:gd name="connsiteX6" fmla="*/ 184991 w 477837"/>
                  <a:gd name="connsiteY6" fmla="*/ 2048 h 273050"/>
                  <a:gd name="connsiteX7" fmla="*/ 205470 w 477837"/>
                  <a:gd name="connsiteY7" fmla="*/ 683 h 273050"/>
                  <a:gd name="connsiteX8" fmla="*/ 244380 w 477837"/>
                  <a:gd name="connsiteY8" fmla="*/ 6144 h 273050"/>
                  <a:gd name="connsiteX9" fmla="*/ 268271 w 477837"/>
                  <a:gd name="connsiteY9" fmla="*/ 19796 h 273050"/>
                  <a:gd name="connsiteX10" fmla="*/ 281241 w 477837"/>
                  <a:gd name="connsiteY10" fmla="*/ 36862 h 273050"/>
                  <a:gd name="connsiteX11" fmla="*/ 287385 w 477837"/>
                  <a:gd name="connsiteY11" fmla="*/ 53927 h 273050"/>
                  <a:gd name="connsiteX12" fmla="*/ 301037 w 477837"/>
                  <a:gd name="connsiteY12" fmla="*/ 38910 h 273050"/>
                  <a:gd name="connsiteX13" fmla="*/ 322881 w 477837"/>
                  <a:gd name="connsiteY13" fmla="*/ 21161 h 273050"/>
                  <a:gd name="connsiteX14" fmla="*/ 353599 w 477837"/>
                  <a:gd name="connsiteY14" fmla="*/ 6144 h 273050"/>
                  <a:gd name="connsiteX15" fmla="*/ 395239 w 477837"/>
                  <a:gd name="connsiteY15" fmla="*/ 0 h 273050"/>
                  <a:gd name="connsiteX16" fmla="*/ 428005 w 477837"/>
                  <a:gd name="connsiteY16" fmla="*/ 4096 h 273050"/>
                  <a:gd name="connsiteX17" fmla="*/ 458724 w 477837"/>
                  <a:gd name="connsiteY17" fmla="*/ 19114 h 273050"/>
                  <a:gd name="connsiteX18" fmla="*/ 478520 w 477837"/>
                  <a:gd name="connsiteY18" fmla="*/ 49832 h 273050"/>
                  <a:gd name="connsiteX19" fmla="*/ 478520 w 477837"/>
                  <a:gd name="connsiteY19" fmla="*/ 101029 h 273050"/>
                  <a:gd name="connsiteX20" fmla="*/ 437562 w 477837"/>
                  <a:gd name="connsiteY20" fmla="*/ 292846 h 273050"/>
                  <a:gd name="connsiteX21" fmla="*/ 383635 w 477837"/>
                  <a:gd name="connsiteY21" fmla="*/ 292846 h 273050"/>
                  <a:gd name="connsiteX22" fmla="*/ 422544 w 477837"/>
                  <a:gd name="connsiteY22" fmla="*/ 109903 h 273050"/>
                  <a:gd name="connsiteX23" fmla="*/ 425957 w 477837"/>
                  <a:gd name="connsiteY23" fmla="*/ 81915 h 273050"/>
                  <a:gd name="connsiteX24" fmla="*/ 422544 w 477837"/>
                  <a:gd name="connsiteY24" fmla="*/ 66897 h 273050"/>
                  <a:gd name="connsiteX25" fmla="*/ 405478 w 477837"/>
                  <a:gd name="connsiteY25" fmla="*/ 49832 h 273050"/>
                  <a:gd name="connsiteX26" fmla="*/ 373396 w 477837"/>
                  <a:gd name="connsiteY26" fmla="*/ 42323 h 273050"/>
                  <a:gd name="connsiteX27" fmla="*/ 349504 w 477837"/>
                  <a:gd name="connsiteY27" fmla="*/ 45736 h 273050"/>
                  <a:gd name="connsiteX28" fmla="*/ 330390 w 477837"/>
                  <a:gd name="connsiteY28" fmla="*/ 53927 h 273050"/>
                  <a:gd name="connsiteX29" fmla="*/ 316055 w 477837"/>
                  <a:gd name="connsiteY29" fmla="*/ 63484 h 273050"/>
                  <a:gd name="connsiteX30" fmla="*/ 306498 w 477837"/>
                  <a:gd name="connsiteY30" fmla="*/ 72358 h 273050"/>
                  <a:gd name="connsiteX31" fmla="*/ 296259 w 477837"/>
                  <a:gd name="connsiteY31" fmla="*/ 88059 h 273050"/>
                  <a:gd name="connsiteX32" fmla="*/ 288750 w 477837"/>
                  <a:gd name="connsiteY32" fmla="*/ 105124 h 273050"/>
                  <a:gd name="connsiteX33" fmla="*/ 283971 w 477837"/>
                  <a:gd name="connsiteY33" fmla="*/ 121507 h 273050"/>
                  <a:gd name="connsiteX34" fmla="*/ 281241 w 477837"/>
                  <a:gd name="connsiteY34" fmla="*/ 133795 h 273050"/>
                  <a:gd name="connsiteX35" fmla="*/ 247110 w 477837"/>
                  <a:gd name="connsiteY35" fmla="*/ 293529 h 273050"/>
                  <a:gd name="connsiteX36" fmla="*/ 193183 w 477837"/>
                  <a:gd name="connsiteY36" fmla="*/ 293529 h 273050"/>
                  <a:gd name="connsiteX37" fmla="*/ 233458 w 477837"/>
                  <a:gd name="connsiteY37" fmla="*/ 104442 h 273050"/>
                  <a:gd name="connsiteX38" fmla="*/ 227314 w 477837"/>
                  <a:gd name="connsiteY38" fmla="*/ 60071 h 273050"/>
                  <a:gd name="connsiteX39" fmla="*/ 183625 w 477837"/>
                  <a:gd name="connsiteY39" fmla="*/ 42323 h 273050"/>
                  <a:gd name="connsiteX40" fmla="*/ 158368 w 477837"/>
                  <a:gd name="connsiteY40" fmla="*/ 45736 h 273050"/>
                  <a:gd name="connsiteX41" fmla="*/ 137890 w 477837"/>
                  <a:gd name="connsiteY41" fmla="*/ 54610 h 273050"/>
                  <a:gd name="connsiteX42" fmla="*/ 122872 w 477837"/>
                  <a:gd name="connsiteY42" fmla="*/ 64849 h 273050"/>
                  <a:gd name="connsiteX43" fmla="*/ 113315 w 477837"/>
                  <a:gd name="connsiteY43" fmla="*/ 73724 h 273050"/>
                  <a:gd name="connsiteX44" fmla="*/ 96933 w 477837"/>
                  <a:gd name="connsiteY44" fmla="*/ 102394 h 273050"/>
                  <a:gd name="connsiteX45" fmla="*/ 88740 w 477837"/>
                  <a:gd name="connsiteY45" fmla="*/ 131747 h 273050"/>
                  <a:gd name="connsiteX46" fmla="*/ 53927 w 477837"/>
                  <a:gd name="connsiteY46" fmla="*/ 293529 h 273050"/>
                  <a:gd name="connsiteX47" fmla="*/ 0 w 477837"/>
                  <a:gd name="connsiteY47" fmla="*/ 293529 h 273050"/>
                  <a:gd name="connsiteX48" fmla="*/ 52561 w 477837"/>
                  <a:gd name="connsiteY48" fmla="*/ 457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77837" h="273050">
                    <a:moveTo>
                      <a:pt x="52561" y="45736"/>
                    </a:moveTo>
                    <a:lnTo>
                      <a:pt x="60070" y="7509"/>
                    </a:lnTo>
                    <a:lnTo>
                      <a:pt x="113998" y="7509"/>
                    </a:lnTo>
                    <a:lnTo>
                      <a:pt x="105124" y="49149"/>
                    </a:lnTo>
                    <a:cubicBezTo>
                      <a:pt x="114681" y="37545"/>
                      <a:pt x="124237" y="28670"/>
                      <a:pt x="133112" y="22527"/>
                    </a:cubicBezTo>
                    <a:cubicBezTo>
                      <a:pt x="141986" y="16383"/>
                      <a:pt x="151543" y="10922"/>
                      <a:pt x="160416" y="8192"/>
                    </a:cubicBezTo>
                    <a:cubicBezTo>
                      <a:pt x="169291" y="5461"/>
                      <a:pt x="177482" y="2731"/>
                      <a:pt x="184991" y="2048"/>
                    </a:cubicBezTo>
                    <a:cubicBezTo>
                      <a:pt x="192500" y="1365"/>
                      <a:pt x="200009" y="683"/>
                      <a:pt x="205470" y="683"/>
                    </a:cubicBezTo>
                    <a:cubicBezTo>
                      <a:pt x="221170" y="683"/>
                      <a:pt x="234140" y="2731"/>
                      <a:pt x="244380" y="6144"/>
                    </a:cubicBezTo>
                    <a:cubicBezTo>
                      <a:pt x="254619" y="9557"/>
                      <a:pt x="262128" y="14335"/>
                      <a:pt x="268271" y="19796"/>
                    </a:cubicBezTo>
                    <a:cubicBezTo>
                      <a:pt x="274415" y="25257"/>
                      <a:pt x="278511" y="30718"/>
                      <a:pt x="281241" y="36862"/>
                    </a:cubicBezTo>
                    <a:cubicBezTo>
                      <a:pt x="283971" y="43005"/>
                      <a:pt x="286019" y="49149"/>
                      <a:pt x="287385" y="53927"/>
                    </a:cubicBezTo>
                    <a:cubicBezTo>
                      <a:pt x="290798" y="49832"/>
                      <a:pt x="295577" y="45053"/>
                      <a:pt x="301037" y="38910"/>
                    </a:cubicBezTo>
                    <a:cubicBezTo>
                      <a:pt x="306498" y="32766"/>
                      <a:pt x="314007" y="26623"/>
                      <a:pt x="322881" y="21161"/>
                    </a:cubicBezTo>
                    <a:cubicBezTo>
                      <a:pt x="331756" y="15701"/>
                      <a:pt x="341995" y="10239"/>
                      <a:pt x="353599" y="6144"/>
                    </a:cubicBezTo>
                    <a:cubicBezTo>
                      <a:pt x="365204" y="2048"/>
                      <a:pt x="378856" y="0"/>
                      <a:pt x="395239" y="0"/>
                    </a:cubicBezTo>
                    <a:cubicBezTo>
                      <a:pt x="405478" y="0"/>
                      <a:pt x="416401" y="1365"/>
                      <a:pt x="428005" y="4096"/>
                    </a:cubicBezTo>
                    <a:cubicBezTo>
                      <a:pt x="439610" y="6826"/>
                      <a:pt x="449850" y="11605"/>
                      <a:pt x="458724" y="19114"/>
                    </a:cubicBezTo>
                    <a:cubicBezTo>
                      <a:pt x="467598" y="26623"/>
                      <a:pt x="474424" y="36862"/>
                      <a:pt x="478520" y="49832"/>
                    </a:cubicBezTo>
                    <a:cubicBezTo>
                      <a:pt x="482615" y="62802"/>
                      <a:pt x="482615" y="79867"/>
                      <a:pt x="478520" y="101029"/>
                    </a:cubicBezTo>
                    <a:lnTo>
                      <a:pt x="437562" y="292846"/>
                    </a:lnTo>
                    <a:lnTo>
                      <a:pt x="383635" y="292846"/>
                    </a:lnTo>
                    <a:lnTo>
                      <a:pt x="422544" y="109903"/>
                    </a:lnTo>
                    <a:cubicBezTo>
                      <a:pt x="425275" y="97615"/>
                      <a:pt x="425957" y="88059"/>
                      <a:pt x="425957" y="81915"/>
                    </a:cubicBezTo>
                    <a:cubicBezTo>
                      <a:pt x="425275" y="75771"/>
                      <a:pt x="424593" y="70311"/>
                      <a:pt x="422544" y="66897"/>
                    </a:cubicBezTo>
                    <a:cubicBezTo>
                      <a:pt x="419132" y="60754"/>
                      <a:pt x="413671" y="54610"/>
                      <a:pt x="405478" y="49832"/>
                    </a:cubicBezTo>
                    <a:cubicBezTo>
                      <a:pt x="397287" y="45053"/>
                      <a:pt x="386365" y="42323"/>
                      <a:pt x="373396" y="42323"/>
                    </a:cubicBezTo>
                    <a:cubicBezTo>
                      <a:pt x="364522" y="42323"/>
                      <a:pt x="356330" y="43688"/>
                      <a:pt x="349504" y="45736"/>
                    </a:cubicBezTo>
                    <a:cubicBezTo>
                      <a:pt x="341995" y="47784"/>
                      <a:pt x="335851" y="50514"/>
                      <a:pt x="330390" y="53927"/>
                    </a:cubicBezTo>
                    <a:cubicBezTo>
                      <a:pt x="324929" y="56658"/>
                      <a:pt x="320150" y="60071"/>
                      <a:pt x="316055" y="63484"/>
                    </a:cubicBezTo>
                    <a:cubicBezTo>
                      <a:pt x="311959" y="66897"/>
                      <a:pt x="309229" y="69628"/>
                      <a:pt x="306498" y="72358"/>
                    </a:cubicBezTo>
                    <a:cubicBezTo>
                      <a:pt x="302402" y="77137"/>
                      <a:pt x="298989" y="81915"/>
                      <a:pt x="296259" y="88059"/>
                    </a:cubicBezTo>
                    <a:cubicBezTo>
                      <a:pt x="293528" y="93520"/>
                      <a:pt x="290798" y="99663"/>
                      <a:pt x="288750" y="105124"/>
                    </a:cubicBezTo>
                    <a:cubicBezTo>
                      <a:pt x="286702" y="111268"/>
                      <a:pt x="284655" y="116729"/>
                      <a:pt x="283971" y="121507"/>
                    </a:cubicBezTo>
                    <a:cubicBezTo>
                      <a:pt x="282607" y="126968"/>
                      <a:pt x="281923" y="130381"/>
                      <a:pt x="281241" y="133795"/>
                    </a:cubicBezTo>
                    <a:lnTo>
                      <a:pt x="247110" y="293529"/>
                    </a:lnTo>
                    <a:lnTo>
                      <a:pt x="193183" y="293529"/>
                    </a:lnTo>
                    <a:lnTo>
                      <a:pt x="233458" y="104442"/>
                    </a:lnTo>
                    <a:cubicBezTo>
                      <a:pt x="236871" y="86693"/>
                      <a:pt x="235505" y="71676"/>
                      <a:pt x="227314" y="60071"/>
                    </a:cubicBezTo>
                    <a:cubicBezTo>
                      <a:pt x="219805" y="48467"/>
                      <a:pt x="204788" y="42323"/>
                      <a:pt x="183625" y="42323"/>
                    </a:cubicBezTo>
                    <a:cubicBezTo>
                      <a:pt x="174752" y="42323"/>
                      <a:pt x="166560" y="43688"/>
                      <a:pt x="158368" y="45736"/>
                    </a:cubicBezTo>
                    <a:cubicBezTo>
                      <a:pt x="150177" y="47784"/>
                      <a:pt x="144034" y="51197"/>
                      <a:pt x="137890" y="54610"/>
                    </a:cubicBezTo>
                    <a:cubicBezTo>
                      <a:pt x="131746" y="58023"/>
                      <a:pt x="126968" y="61436"/>
                      <a:pt x="122872" y="64849"/>
                    </a:cubicBezTo>
                    <a:cubicBezTo>
                      <a:pt x="118776" y="68263"/>
                      <a:pt x="116046" y="70993"/>
                      <a:pt x="113315" y="73724"/>
                    </a:cubicBezTo>
                    <a:cubicBezTo>
                      <a:pt x="105806" y="81915"/>
                      <a:pt x="100346" y="91472"/>
                      <a:pt x="96933" y="102394"/>
                    </a:cubicBezTo>
                    <a:cubicBezTo>
                      <a:pt x="93519" y="113316"/>
                      <a:pt x="90789" y="122873"/>
                      <a:pt x="88740" y="131747"/>
                    </a:cubicBezTo>
                    <a:lnTo>
                      <a:pt x="53927" y="293529"/>
                    </a:lnTo>
                    <a:lnTo>
                      <a:pt x="0" y="293529"/>
                    </a:lnTo>
                    <a:lnTo>
                      <a:pt x="52561" y="457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DF24EDAF-F116-FF56-CA14-068E6B20E7A5}"/>
                  </a:ext>
                </a:extLst>
              </p:cNvPr>
              <p:cNvSpPr/>
              <p:nvPr/>
            </p:nvSpPr>
            <p:spPr>
              <a:xfrm>
                <a:off x="7636939" y="3792680"/>
                <a:ext cx="136525" cy="409575"/>
              </a:xfrm>
              <a:custGeom>
                <a:avLst/>
                <a:gdLst>
                  <a:gd name="connsiteX0" fmla="*/ 86694 w 136525"/>
                  <a:gd name="connsiteY0" fmla="*/ 0 h 409575"/>
                  <a:gd name="connsiteX1" fmla="*/ 143351 w 136525"/>
                  <a:gd name="connsiteY1" fmla="*/ 0 h 409575"/>
                  <a:gd name="connsiteX2" fmla="*/ 56658 w 136525"/>
                  <a:gd name="connsiteY2" fmla="*/ 410258 h 409575"/>
                  <a:gd name="connsiteX3" fmla="*/ 0 w 136525"/>
                  <a:gd name="connsiteY3" fmla="*/ 410258 h 409575"/>
                  <a:gd name="connsiteX4" fmla="*/ 86694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4" y="0"/>
                    </a:moveTo>
                    <a:lnTo>
                      <a:pt x="143351" y="0"/>
                    </a:lnTo>
                    <a:lnTo>
                      <a:pt x="56658" y="410258"/>
                    </a:lnTo>
                    <a:lnTo>
                      <a:pt x="0" y="410258"/>
                    </a:lnTo>
                    <a:lnTo>
                      <a:pt x="86694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6729A55C-9E9D-B660-A7BB-85AE74E37AD4}"/>
                  </a:ext>
                </a:extLst>
              </p:cNvPr>
              <p:cNvSpPr/>
              <p:nvPr/>
            </p:nvSpPr>
            <p:spPr>
              <a:xfrm>
                <a:off x="7796673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8 w 273050"/>
                  <a:gd name="connsiteY1" fmla="*/ 6144 h 273050"/>
                  <a:gd name="connsiteX2" fmla="*/ 112633 w 273050"/>
                  <a:gd name="connsiteY2" fmla="*/ 6144 h 273050"/>
                  <a:gd name="connsiteX3" fmla="*/ 103076 w 273050"/>
                  <a:gd name="connsiteY3" fmla="*/ 51880 h 273050"/>
                  <a:gd name="connsiteX4" fmla="*/ 113998 w 273050"/>
                  <a:gd name="connsiteY4" fmla="*/ 38910 h 273050"/>
                  <a:gd name="connsiteX5" fmla="*/ 133795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6 w 273050"/>
                  <a:gd name="connsiteY10" fmla="*/ 45053 h 273050"/>
                  <a:gd name="connsiteX11" fmla="*/ 288750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2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5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9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5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5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2" y="22527"/>
                      <a:pt x="281924" y="32083"/>
                      <a:pt x="287386" y="45053"/>
                    </a:cubicBezTo>
                    <a:cubicBezTo>
                      <a:pt x="292847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1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6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2C159A30-3A38-A0E9-9868-CE8A320C3A26}"/>
                  </a:ext>
                </a:extLst>
              </p:cNvPr>
              <p:cNvSpPr/>
              <p:nvPr/>
            </p:nvSpPr>
            <p:spPr>
              <a:xfrm>
                <a:off x="8145949" y="3793363"/>
                <a:ext cx="273050" cy="409575"/>
              </a:xfrm>
              <a:custGeom>
                <a:avLst/>
                <a:gdLst>
                  <a:gd name="connsiteX0" fmla="*/ 280786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2 w 273050"/>
                  <a:gd name="connsiteY4" fmla="*/ 384318 h 409575"/>
                  <a:gd name="connsiteX5" fmla="*/ 251434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4522 h 409575"/>
                  <a:gd name="connsiteX9" fmla="*/ 193410 w 273050"/>
                  <a:gd name="connsiteY9" fmla="*/ 378857 h 409575"/>
                  <a:gd name="connsiteX10" fmla="*/ 172931 w 273050"/>
                  <a:gd name="connsiteY10" fmla="*/ 394557 h 409575"/>
                  <a:gd name="connsiteX11" fmla="*/ 132657 w 273050"/>
                  <a:gd name="connsiteY11" fmla="*/ 410940 h 409575"/>
                  <a:gd name="connsiteX12" fmla="*/ 97843 w 273050"/>
                  <a:gd name="connsiteY12" fmla="*/ 415719 h 409575"/>
                  <a:gd name="connsiteX13" fmla="*/ 63712 w 273050"/>
                  <a:gd name="connsiteY13" fmla="*/ 410258 h 409575"/>
                  <a:gd name="connsiteX14" fmla="*/ 27533 w 273050"/>
                  <a:gd name="connsiteY14" fmla="*/ 389779 h 409575"/>
                  <a:gd name="connsiteX15" fmla="*/ 3641 w 273050"/>
                  <a:gd name="connsiteY15" fmla="*/ 346091 h 409575"/>
                  <a:gd name="connsiteX16" fmla="*/ 5688 w 273050"/>
                  <a:gd name="connsiteY16" fmla="*/ 270319 h 409575"/>
                  <a:gd name="connsiteX17" fmla="*/ 31628 w 273050"/>
                  <a:gd name="connsiteY17" fmla="*/ 200009 h 409575"/>
                  <a:gd name="connsiteX18" fmla="*/ 70538 w 273050"/>
                  <a:gd name="connsiteY18" fmla="*/ 151543 h 409575"/>
                  <a:gd name="connsiteX19" fmla="*/ 117639 w 273050"/>
                  <a:gd name="connsiteY19" fmla="*/ 123555 h 409575"/>
                  <a:gd name="connsiteX20" fmla="*/ 167471 w 273050"/>
                  <a:gd name="connsiteY20" fmla="*/ 114681 h 409575"/>
                  <a:gd name="connsiteX21" fmla="*/ 205015 w 273050"/>
                  <a:gd name="connsiteY21" fmla="*/ 120825 h 409575"/>
                  <a:gd name="connsiteX22" fmla="*/ 228225 w 273050"/>
                  <a:gd name="connsiteY22" fmla="*/ 134477 h 409575"/>
                  <a:gd name="connsiteX23" fmla="*/ 240512 w 273050"/>
                  <a:gd name="connsiteY23" fmla="*/ 150178 h 409575"/>
                  <a:gd name="connsiteX24" fmla="*/ 245973 w 273050"/>
                  <a:gd name="connsiteY24" fmla="*/ 162465 h 409575"/>
                  <a:gd name="connsiteX25" fmla="*/ 280786 w 273050"/>
                  <a:gd name="connsiteY25" fmla="*/ 0 h 409575"/>
                  <a:gd name="connsiteX26" fmla="*/ 226859 w 273050"/>
                  <a:gd name="connsiteY26" fmla="*/ 262811 h 409575"/>
                  <a:gd name="connsiteX27" fmla="*/ 230955 w 273050"/>
                  <a:gd name="connsiteY27" fmla="*/ 212979 h 409575"/>
                  <a:gd name="connsiteX28" fmla="*/ 222080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7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9 w 273050"/>
                  <a:gd name="connsiteY33" fmla="*/ 203422 h 409575"/>
                  <a:gd name="connsiteX34" fmla="*/ 73269 w 273050"/>
                  <a:gd name="connsiteY34" fmla="*/ 229362 h 409575"/>
                  <a:gd name="connsiteX35" fmla="*/ 65760 w 273050"/>
                  <a:gd name="connsiteY35" fmla="*/ 252571 h 409575"/>
                  <a:gd name="connsiteX36" fmla="*/ 62346 w 273050"/>
                  <a:gd name="connsiteY36" fmla="*/ 267589 h 409575"/>
                  <a:gd name="connsiteX37" fmla="*/ 57569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5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9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8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2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2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0" y="378857"/>
                    </a:cubicBezTo>
                    <a:cubicBezTo>
                      <a:pt x="188632" y="384318"/>
                      <a:pt x="181806" y="389779"/>
                      <a:pt x="172931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5" y="400018"/>
                      <a:pt x="27533" y="389779"/>
                    </a:cubicBezTo>
                    <a:cubicBezTo>
                      <a:pt x="16611" y="379540"/>
                      <a:pt x="8419" y="365205"/>
                      <a:pt x="3641" y="346091"/>
                    </a:cubicBezTo>
                    <a:cubicBezTo>
                      <a:pt x="-1821" y="326977"/>
                      <a:pt x="-1137" y="301720"/>
                      <a:pt x="5688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4873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1" y="114681"/>
                    </a:cubicBezTo>
                    <a:cubicBezTo>
                      <a:pt x="182489" y="114681"/>
                      <a:pt x="195458" y="116729"/>
                      <a:pt x="205015" y="120825"/>
                    </a:cubicBezTo>
                    <a:cubicBezTo>
                      <a:pt x="214571" y="124921"/>
                      <a:pt x="222764" y="129699"/>
                      <a:pt x="228225" y="134477"/>
                    </a:cubicBezTo>
                    <a:cubicBezTo>
                      <a:pt x="233686" y="139938"/>
                      <a:pt x="237781" y="145399"/>
                      <a:pt x="240512" y="150178"/>
                    </a:cubicBezTo>
                    <a:cubicBezTo>
                      <a:pt x="243243" y="155638"/>
                      <a:pt x="244607" y="159734"/>
                      <a:pt x="245973" y="162465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5" y="212979"/>
                    </a:cubicBezTo>
                    <a:cubicBezTo>
                      <a:pt x="228907" y="200692"/>
                      <a:pt x="226177" y="190452"/>
                      <a:pt x="222080" y="182944"/>
                    </a:cubicBezTo>
                    <a:cubicBezTo>
                      <a:pt x="217985" y="175435"/>
                      <a:pt x="211159" y="168608"/>
                      <a:pt x="201602" y="162465"/>
                    </a:cubicBezTo>
                    <a:cubicBezTo>
                      <a:pt x="192046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7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1" y="186357"/>
                      <a:pt x="91016" y="194548"/>
                      <a:pt x="86239" y="203422"/>
                    </a:cubicBezTo>
                    <a:cubicBezTo>
                      <a:pt x="81460" y="212296"/>
                      <a:pt x="76682" y="221171"/>
                      <a:pt x="73269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30" y="264859"/>
                      <a:pt x="62346" y="267589"/>
                    </a:cubicBezTo>
                    <a:cubicBezTo>
                      <a:pt x="59616" y="279876"/>
                      <a:pt x="58251" y="292846"/>
                      <a:pt x="57569" y="305816"/>
                    </a:cubicBezTo>
                    <a:cubicBezTo>
                      <a:pt x="56885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9" y="362474"/>
                    </a:cubicBezTo>
                    <a:cubicBezTo>
                      <a:pt x="183171" y="352235"/>
                      <a:pt x="194094" y="341313"/>
                      <a:pt x="201602" y="328343"/>
                    </a:cubicBezTo>
                    <a:cubicBezTo>
                      <a:pt x="209794" y="315373"/>
                      <a:pt x="215255" y="302403"/>
                      <a:pt x="218668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DC1E44A5-08E8-63A5-D1E8-1D8079AC287D}"/>
                  </a:ext>
                </a:extLst>
              </p:cNvPr>
              <p:cNvSpPr/>
              <p:nvPr/>
            </p:nvSpPr>
            <p:spPr>
              <a:xfrm>
                <a:off x="8500673" y="3917601"/>
                <a:ext cx="273050" cy="273050"/>
              </a:xfrm>
              <a:custGeom>
                <a:avLst/>
                <a:gdLst>
                  <a:gd name="connsiteX0" fmla="*/ 98085 w 273050"/>
                  <a:gd name="connsiteY0" fmla="*/ 0 h 273050"/>
                  <a:gd name="connsiteX1" fmla="*/ 58492 w 273050"/>
                  <a:gd name="connsiteY1" fmla="*/ 183626 h 273050"/>
                  <a:gd name="connsiteX2" fmla="*/ 55762 w 273050"/>
                  <a:gd name="connsiteY2" fmla="*/ 205470 h 273050"/>
                  <a:gd name="connsiteX3" fmla="*/ 59858 w 273050"/>
                  <a:gd name="connsiteY3" fmla="*/ 225949 h 273050"/>
                  <a:gd name="connsiteX4" fmla="*/ 74876 w 273050"/>
                  <a:gd name="connsiteY4" fmla="*/ 240967 h 273050"/>
                  <a:gd name="connsiteX5" fmla="*/ 105594 w 273050"/>
                  <a:gd name="connsiteY5" fmla="*/ 247110 h 273050"/>
                  <a:gd name="connsiteX6" fmla="*/ 145186 w 273050"/>
                  <a:gd name="connsiteY6" fmla="*/ 239602 h 273050"/>
                  <a:gd name="connsiteX7" fmla="*/ 179317 w 273050"/>
                  <a:gd name="connsiteY7" fmla="*/ 215027 h 273050"/>
                  <a:gd name="connsiteX8" fmla="*/ 195701 w 273050"/>
                  <a:gd name="connsiteY8" fmla="*/ 187039 h 273050"/>
                  <a:gd name="connsiteX9" fmla="*/ 202526 w 273050"/>
                  <a:gd name="connsiteY9" fmla="*/ 161782 h 273050"/>
                  <a:gd name="connsiteX10" fmla="*/ 237341 w 273050"/>
                  <a:gd name="connsiteY10" fmla="*/ 0 h 273050"/>
                  <a:gd name="connsiteX11" fmla="*/ 292633 w 273050"/>
                  <a:gd name="connsiteY11" fmla="*/ 0 h 273050"/>
                  <a:gd name="connsiteX12" fmla="*/ 243484 w 273050"/>
                  <a:gd name="connsiteY12" fmla="*/ 232093 h 273050"/>
                  <a:gd name="connsiteX13" fmla="*/ 241436 w 273050"/>
                  <a:gd name="connsiteY13" fmla="*/ 240967 h 273050"/>
                  <a:gd name="connsiteX14" fmla="*/ 239388 w 273050"/>
                  <a:gd name="connsiteY14" fmla="*/ 255302 h 273050"/>
                  <a:gd name="connsiteX15" fmla="*/ 236657 w 273050"/>
                  <a:gd name="connsiteY15" fmla="*/ 271685 h 273050"/>
                  <a:gd name="connsiteX16" fmla="*/ 233927 w 273050"/>
                  <a:gd name="connsiteY16" fmla="*/ 286020 h 273050"/>
                  <a:gd name="connsiteX17" fmla="*/ 177952 w 273050"/>
                  <a:gd name="connsiteY17" fmla="*/ 286020 h 273050"/>
                  <a:gd name="connsiteX18" fmla="*/ 186826 w 273050"/>
                  <a:gd name="connsiteY18" fmla="*/ 236871 h 273050"/>
                  <a:gd name="connsiteX19" fmla="*/ 173856 w 273050"/>
                  <a:gd name="connsiteY19" fmla="*/ 253254 h 273050"/>
                  <a:gd name="connsiteX20" fmla="*/ 154060 w 273050"/>
                  <a:gd name="connsiteY20" fmla="*/ 270319 h 273050"/>
                  <a:gd name="connsiteX21" fmla="*/ 125389 w 273050"/>
                  <a:gd name="connsiteY21" fmla="*/ 283289 h 273050"/>
                  <a:gd name="connsiteX22" fmla="*/ 85798 w 273050"/>
                  <a:gd name="connsiteY22" fmla="*/ 288750 h 273050"/>
                  <a:gd name="connsiteX23" fmla="*/ 41427 w 273050"/>
                  <a:gd name="connsiteY23" fmla="*/ 281924 h 273050"/>
                  <a:gd name="connsiteX24" fmla="*/ 13439 w 273050"/>
                  <a:gd name="connsiteY24" fmla="*/ 262128 h 273050"/>
                  <a:gd name="connsiteX25" fmla="*/ 1152 w 273050"/>
                  <a:gd name="connsiteY25" fmla="*/ 231410 h 273050"/>
                  <a:gd name="connsiteX26" fmla="*/ 3200 w 273050"/>
                  <a:gd name="connsiteY26" fmla="*/ 192500 h 273050"/>
                  <a:gd name="connsiteX27" fmla="*/ 44158 w 273050"/>
                  <a:gd name="connsiteY27" fmla="*/ 683 h 273050"/>
                  <a:gd name="connsiteX28" fmla="*/ 98085 w 273050"/>
                  <a:gd name="connsiteY28" fmla="*/ 683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73050" h="273050">
                    <a:moveTo>
                      <a:pt x="98085" y="0"/>
                    </a:moveTo>
                    <a:lnTo>
                      <a:pt x="58492" y="183626"/>
                    </a:lnTo>
                    <a:cubicBezTo>
                      <a:pt x="57127" y="190452"/>
                      <a:pt x="55762" y="197961"/>
                      <a:pt x="55762" y="205470"/>
                    </a:cubicBezTo>
                    <a:cubicBezTo>
                      <a:pt x="55079" y="212979"/>
                      <a:pt x="56444" y="219805"/>
                      <a:pt x="59858" y="225949"/>
                    </a:cubicBezTo>
                    <a:cubicBezTo>
                      <a:pt x="62588" y="232093"/>
                      <a:pt x="68049" y="236871"/>
                      <a:pt x="74876" y="240967"/>
                    </a:cubicBezTo>
                    <a:cubicBezTo>
                      <a:pt x="81701" y="245062"/>
                      <a:pt x="91941" y="247110"/>
                      <a:pt x="105594" y="247110"/>
                    </a:cubicBezTo>
                    <a:cubicBezTo>
                      <a:pt x="118564" y="247110"/>
                      <a:pt x="132216" y="244380"/>
                      <a:pt x="145186" y="239602"/>
                    </a:cubicBezTo>
                    <a:cubicBezTo>
                      <a:pt x="158156" y="234823"/>
                      <a:pt x="169760" y="226631"/>
                      <a:pt x="179317" y="215027"/>
                    </a:cubicBezTo>
                    <a:cubicBezTo>
                      <a:pt x="187508" y="206153"/>
                      <a:pt x="192969" y="197279"/>
                      <a:pt x="195701" y="187039"/>
                    </a:cubicBezTo>
                    <a:cubicBezTo>
                      <a:pt x="198431" y="177483"/>
                      <a:pt x="201161" y="168608"/>
                      <a:pt x="202526" y="161782"/>
                    </a:cubicBezTo>
                    <a:lnTo>
                      <a:pt x="237341" y="0"/>
                    </a:lnTo>
                    <a:lnTo>
                      <a:pt x="292633" y="0"/>
                    </a:lnTo>
                    <a:lnTo>
                      <a:pt x="243484" y="232093"/>
                    </a:lnTo>
                    <a:cubicBezTo>
                      <a:pt x="242801" y="233458"/>
                      <a:pt x="242801" y="236188"/>
                      <a:pt x="241436" y="240967"/>
                    </a:cubicBezTo>
                    <a:cubicBezTo>
                      <a:pt x="240753" y="245062"/>
                      <a:pt x="240071" y="249841"/>
                      <a:pt x="239388" y="255302"/>
                    </a:cubicBezTo>
                    <a:cubicBezTo>
                      <a:pt x="238705" y="260763"/>
                      <a:pt x="238023" y="266224"/>
                      <a:pt x="236657" y="271685"/>
                    </a:cubicBezTo>
                    <a:cubicBezTo>
                      <a:pt x="235292" y="277146"/>
                      <a:pt x="234610" y="281924"/>
                      <a:pt x="233927" y="286020"/>
                    </a:cubicBezTo>
                    <a:lnTo>
                      <a:pt x="177952" y="286020"/>
                    </a:lnTo>
                    <a:lnTo>
                      <a:pt x="186826" y="236871"/>
                    </a:lnTo>
                    <a:cubicBezTo>
                      <a:pt x="183413" y="241649"/>
                      <a:pt x="179317" y="247110"/>
                      <a:pt x="173856" y="253254"/>
                    </a:cubicBezTo>
                    <a:cubicBezTo>
                      <a:pt x="168395" y="259397"/>
                      <a:pt x="162252" y="264859"/>
                      <a:pt x="154060" y="270319"/>
                    </a:cubicBezTo>
                    <a:cubicBezTo>
                      <a:pt x="145868" y="275098"/>
                      <a:pt x="136311" y="279876"/>
                      <a:pt x="125389" y="283289"/>
                    </a:cubicBezTo>
                    <a:cubicBezTo>
                      <a:pt x="113785" y="286703"/>
                      <a:pt x="100816" y="288750"/>
                      <a:pt x="85798" y="288750"/>
                    </a:cubicBezTo>
                    <a:cubicBezTo>
                      <a:pt x="68049" y="288750"/>
                      <a:pt x="53031" y="286703"/>
                      <a:pt x="41427" y="281924"/>
                    </a:cubicBezTo>
                    <a:cubicBezTo>
                      <a:pt x="29822" y="277146"/>
                      <a:pt x="20265" y="270319"/>
                      <a:pt x="13439" y="262128"/>
                    </a:cubicBezTo>
                    <a:cubicBezTo>
                      <a:pt x="6613" y="253254"/>
                      <a:pt x="2518" y="243697"/>
                      <a:pt x="1152" y="231410"/>
                    </a:cubicBezTo>
                    <a:cubicBezTo>
                      <a:pt x="-896" y="219123"/>
                      <a:pt x="-214" y="206153"/>
                      <a:pt x="3200" y="192500"/>
                    </a:cubicBezTo>
                    <a:lnTo>
                      <a:pt x="44158" y="683"/>
                    </a:lnTo>
                    <a:lnTo>
                      <a:pt x="98085" y="68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5ED69E1E-2DBF-3F50-FF76-DB83208D7E04}"/>
                  </a:ext>
                </a:extLst>
              </p:cNvPr>
              <p:cNvSpPr/>
              <p:nvPr/>
            </p:nvSpPr>
            <p:spPr>
              <a:xfrm>
                <a:off x="8826242" y="3912140"/>
                <a:ext cx="204788" cy="273050"/>
              </a:xfrm>
              <a:custGeom>
                <a:avLst/>
                <a:gdLst>
                  <a:gd name="connsiteX0" fmla="*/ 59217 w 204787"/>
                  <a:gd name="connsiteY0" fmla="*/ 206153 h 273050"/>
                  <a:gd name="connsiteX1" fmla="*/ 57853 w 204787"/>
                  <a:gd name="connsiteY1" fmla="*/ 223218 h 273050"/>
                  <a:gd name="connsiteX2" fmla="*/ 63313 w 204787"/>
                  <a:gd name="connsiteY2" fmla="*/ 240284 h 273050"/>
                  <a:gd name="connsiteX3" fmla="*/ 79696 w 204787"/>
                  <a:gd name="connsiteY3" fmla="*/ 253254 h 273050"/>
                  <a:gd name="connsiteX4" fmla="*/ 110414 w 204787"/>
                  <a:gd name="connsiteY4" fmla="*/ 258032 h 273050"/>
                  <a:gd name="connsiteX5" fmla="*/ 140450 w 204787"/>
                  <a:gd name="connsiteY5" fmla="*/ 254619 h 273050"/>
                  <a:gd name="connsiteX6" fmla="*/ 164342 w 204787"/>
                  <a:gd name="connsiteY6" fmla="*/ 240284 h 273050"/>
                  <a:gd name="connsiteX7" fmla="*/ 179360 w 204787"/>
                  <a:gd name="connsiteY7" fmla="*/ 213661 h 273050"/>
                  <a:gd name="connsiteX8" fmla="*/ 179360 w 204787"/>
                  <a:gd name="connsiteY8" fmla="*/ 196596 h 273050"/>
                  <a:gd name="connsiteX9" fmla="*/ 170485 w 204787"/>
                  <a:gd name="connsiteY9" fmla="*/ 185674 h 273050"/>
                  <a:gd name="connsiteX10" fmla="*/ 152738 w 204787"/>
                  <a:gd name="connsiteY10" fmla="*/ 178165 h 273050"/>
                  <a:gd name="connsiteX11" fmla="*/ 126115 w 204787"/>
                  <a:gd name="connsiteY11" fmla="*/ 171339 h 273050"/>
                  <a:gd name="connsiteX12" fmla="*/ 85840 w 204787"/>
                  <a:gd name="connsiteY12" fmla="*/ 160417 h 273050"/>
                  <a:gd name="connsiteX13" fmla="*/ 53756 w 204787"/>
                  <a:gd name="connsiteY13" fmla="*/ 145399 h 273050"/>
                  <a:gd name="connsiteX14" fmla="*/ 35326 w 204787"/>
                  <a:gd name="connsiteY14" fmla="*/ 122190 h 273050"/>
                  <a:gd name="connsiteX15" fmla="*/ 33960 w 204787"/>
                  <a:gd name="connsiteY15" fmla="*/ 86011 h 273050"/>
                  <a:gd name="connsiteX16" fmla="*/ 49661 w 204787"/>
                  <a:gd name="connsiteY16" fmla="*/ 50514 h 273050"/>
                  <a:gd name="connsiteX17" fmla="*/ 78331 w 204787"/>
                  <a:gd name="connsiteY17" fmla="*/ 23209 h 273050"/>
                  <a:gd name="connsiteX18" fmla="*/ 117241 w 204787"/>
                  <a:gd name="connsiteY18" fmla="*/ 6144 h 273050"/>
                  <a:gd name="connsiteX19" fmla="*/ 163659 w 204787"/>
                  <a:gd name="connsiteY19" fmla="*/ 0 h 273050"/>
                  <a:gd name="connsiteX20" fmla="*/ 192329 w 204787"/>
                  <a:gd name="connsiteY20" fmla="*/ 2048 h 273050"/>
                  <a:gd name="connsiteX21" fmla="*/ 220317 w 204787"/>
                  <a:gd name="connsiteY21" fmla="*/ 9557 h 273050"/>
                  <a:gd name="connsiteX22" fmla="*/ 243526 w 204787"/>
                  <a:gd name="connsiteY22" fmla="*/ 23209 h 273050"/>
                  <a:gd name="connsiteX23" fmla="*/ 257179 w 204787"/>
                  <a:gd name="connsiteY23" fmla="*/ 44370 h 273050"/>
                  <a:gd name="connsiteX24" fmla="*/ 259227 w 204787"/>
                  <a:gd name="connsiteY24" fmla="*/ 66897 h 273050"/>
                  <a:gd name="connsiteX25" fmla="*/ 255814 w 204787"/>
                  <a:gd name="connsiteY25" fmla="*/ 86011 h 273050"/>
                  <a:gd name="connsiteX26" fmla="*/ 201203 w 204787"/>
                  <a:gd name="connsiteY26" fmla="*/ 86011 h 273050"/>
                  <a:gd name="connsiteX27" fmla="*/ 201203 w 204787"/>
                  <a:gd name="connsiteY27" fmla="*/ 60754 h 273050"/>
                  <a:gd name="connsiteX28" fmla="*/ 189599 w 204787"/>
                  <a:gd name="connsiteY28" fmla="*/ 46419 h 273050"/>
                  <a:gd name="connsiteX29" fmla="*/ 172533 w 204787"/>
                  <a:gd name="connsiteY29" fmla="*/ 40275 h 273050"/>
                  <a:gd name="connsiteX30" fmla="*/ 155468 w 204787"/>
                  <a:gd name="connsiteY30" fmla="*/ 38910 h 273050"/>
                  <a:gd name="connsiteX31" fmla="*/ 143181 w 204787"/>
                  <a:gd name="connsiteY31" fmla="*/ 39592 h 273050"/>
                  <a:gd name="connsiteX32" fmla="*/ 122702 w 204787"/>
                  <a:gd name="connsiteY32" fmla="*/ 44370 h 273050"/>
                  <a:gd name="connsiteX33" fmla="*/ 102223 w 204787"/>
                  <a:gd name="connsiteY33" fmla="*/ 56658 h 273050"/>
                  <a:gd name="connsiteX34" fmla="*/ 89253 w 204787"/>
                  <a:gd name="connsiteY34" fmla="*/ 80550 h 273050"/>
                  <a:gd name="connsiteX35" fmla="*/ 90618 w 204787"/>
                  <a:gd name="connsiteY35" fmla="*/ 96933 h 273050"/>
                  <a:gd name="connsiteX36" fmla="*/ 98810 w 204787"/>
                  <a:gd name="connsiteY36" fmla="*/ 107172 h 273050"/>
                  <a:gd name="connsiteX37" fmla="*/ 110414 w 204787"/>
                  <a:gd name="connsiteY37" fmla="*/ 113316 h 273050"/>
                  <a:gd name="connsiteX38" fmla="*/ 122019 w 204787"/>
                  <a:gd name="connsiteY38" fmla="*/ 116729 h 273050"/>
                  <a:gd name="connsiteX39" fmla="*/ 167755 w 204787"/>
                  <a:gd name="connsiteY39" fmla="*/ 128333 h 273050"/>
                  <a:gd name="connsiteX40" fmla="*/ 197108 w 204787"/>
                  <a:gd name="connsiteY40" fmla="*/ 137208 h 273050"/>
                  <a:gd name="connsiteX41" fmla="*/ 214856 w 204787"/>
                  <a:gd name="connsiteY41" fmla="*/ 146082 h 273050"/>
                  <a:gd name="connsiteX42" fmla="*/ 226460 w 204787"/>
                  <a:gd name="connsiteY42" fmla="*/ 156321 h 273050"/>
                  <a:gd name="connsiteX43" fmla="*/ 238066 w 204787"/>
                  <a:gd name="connsiteY43" fmla="*/ 181578 h 273050"/>
                  <a:gd name="connsiteX44" fmla="*/ 236700 w 204787"/>
                  <a:gd name="connsiteY44" fmla="*/ 208883 h 273050"/>
                  <a:gd name="connsiteX45" fmla="*/ 216221 w 204787"/>
                  <a:gd name="connsiteY45" fmla="*/ 251889 h 273050"/>
                  <a:gd name="connsiteX46" fmla="*/ 182772 w 204787"/>
                  <a:gd name="connsiteY46" fmla="*/ 280559 h 273050"/>
                  <a:gd name="connsiteX47" fmla="*/ 139084 w 204787"/>
                  <a:gd name="connsiteY47" fmla="*/ 295577 h 273050"/>
                  <a:gd name="connsiteX48" fmla="*/ 94032 w 204787"/>
                  <a:gd name="connsiteY48" fmla="*/ 299672 h 273050"/>
                  <a:gd name="connsiteX49" fmla="*/ 53074 w 204787"/>
                  <a:gd name="connsiteY49" fmla="*/ 294894 h 273050"/>
                  <a:gd name="connsiteX50" fmla="*/ 20990 w 204787"/>
                  <a:gd name="connsiteY50" fmla="*/ 279194 h 273050"/>
                  <a:gd name="connsiteX51" fmla="*/ 2559 w 204787"/>
                  <a:gd name="connsiteY51" fmla="*/ 250523 h 273050"/>
                  <a:gd name="connsiteX52" fmla="*/ 2559 w 204787"/>
                  <a:gd name="connsiteY52" fmla="*/ 206835 h 273050"/>
                  <a:gd name="connsiteX53" fmla="*/ 59217 w 204787"/>
                  <a:gd name="connsiteY53" fmla="*/ 20683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04787" h="273050">
                    <a:moveTo>
                      <a:pt x="59217" y="206153"/>
                    </a:moveTo>
                    <a:cubicBezTo>
                      <a:pt x="57853" y="211614"/>
                      <a:pt x="57853" y="217075"/>
                      <a:pt x="57853" y="223218"/>
                    </a:cubicBezTo>
                    <a:cubicBezTo>
                      <a:pt x="57853" y="229362"/>
                      <a:pt x="59901" y="234823"/>
                      <a:pt x="63313" y="240284"/>
                    </a:cubicBezTo>
                    <a:cubicBezTo>
                      <a:pt x="66726" y="245745"/>
                      <a:pt x="72187" y="249841"/>
                      <a:pt x="79696" y="253254"/>
                    </a:cubicBezTo>
                    <a:cubicBezTo>
                      <a:pt x="87205" y="256667"/>
                      <a:pt x="97444" y="258032"/>
                      <a:pt x="110414" y="258032"/>
                    </a:cubicBezTo>
                    <a:cubicBezTo>
                      <a:pt x="121336" y="258032"/>
                      <a:pt x="131575" y="256667"/>
                      <a:pt x="140450" y="254619"/>
                    </a:cubicBezTo>
                    <a:cubicBezTo>
                      <a:pt x="149324" y="251889"/>
                      <a:pt x="157515" y="247110"/>
                      <a:pt x="164342" y="240284"/>
                    </a:cubicBezTo>
                    <a:cubicBezTo>
                      <a:pt x="172533" y="232092"/>
                      <a:pt x="177312" y="223218"/>
                      <a:pt x="179360" y="213661"/>
                    </a:cubicBezTo>
                    <a:cubicBezTo>
                      <a:pt x="180724" y="206835"/>
                      <a:pt x="180724" y="201374"/>
                      <a:pt x="179360" y="196596"/>
                    </a:cubicBezTo>
                    <a:cubicBezTo>
                      <a:pt x="177994" y="191817"/>
                      <a:pt x="174581" y="188404"/>
                      <a:pt x="170485" y="185674"/>
                    </a:cubicBezTo>
                    <a:cubicBezTo>
                      <a:pt x="166390" y="182944"/>
                      <a:pt x="160246" y="180213"/>
                      <a:pt x="152738" y="178165"/>
                    </a:cubicBezTo>
                    <a:cubicBezTo>
                      <a:pt x="145229" y="176117"/>
                      <a:pt x="136354" y="173387"/>
                      <a:pt x="126115" y="171339"/>
                    </a:cubicBezTo>
                    <a:cubicBezTo>
                      <a:pt x="111780" y="167926"/>
                      <a:pt x="98810" y="164513"/>
                      <a:pt x="85840" y="160417"/>
                    </a:cubicBezTo>
                    <a:cubicBezTo>
                      <a:pt x="72870" y="156321"/>
                      <a:pt x="62631" y="151543"/>
                      <a:pt x="53756" y="145399"/>
                    </a:cubicBezTo>
                    <a:cubicBezTo>
                      <a:pt x="44883" y="139255"/>
                      <a:pt x="39422" y="131747"/>
                      <a:pt x="35326" y="122190"/>
                    </a:cubicBezTo>
                    <a:cubicBezTo>
                      <a:pt x="31230" y="112633"/>
                      <a:pt x="31230" y="100346"/>
                      <a:pt x="33960" y="86011"/>
                    </a:cubicBezTo>
                    <a:cubicBezTo>
                      <a:pt x="36690" y="73041"/>
                      <a:pt x="42152" y="61436"/>
                      <a:pt x="49661" y="50514"/>
                    </a:cubicBezTo>
                    <a:cubicBezTo>
                      <a:pt x="57169" y="39592"/>
                      <a:pt x="66726" y="30718"/>
                      <a:pt x="78331" y="23209"/>
                    </a:cubicBezTo>
                    <a:cubicBezTo>
                      <a:pt x="89935" y="15700"/>
                      <a:pt x="102905" y="10239"/>
                      <a:pt x="117241" y="6144"/>
                    </a:cubicBezTo>
                    <a:cubicBezTo>
                      <a:pt x="131575" y="2048"/>
                      <a:pt x="147276" y="0"/>
                      <a:pt x="163659" y="0"/>
                    </a:cubicBezTo>
                    <a:cubicBezTo>
                      <a:pt x="172533" y="0"/>
                      <a:pt x="182090" y="683"/>
                      <a:pt x="192329" y="2048"/>
                    </a:cubicBezTo>
                    <a:cubicBezTo>
                      <a:pt x="202569" y="3413"/>
                      <a:pt x="211443" y="6144"/>
                      <a:pt x="220317" y="9557"/>
                    </a:cubicBezTo>
                    <a:cubicBezTo>
                      <a:pt x="229191" y="12970"/>
                      <a:pt x="236700" y="17748"/>
                      <a:pt x="243526" y="23209"/>
                    </a:cubicBezTo>
                    <a:cubicBezTo>
                      <a:pt x="250352" y="28670"/>
                      <a:pt x="255131" y="36179"/>
                      <a:pt x="257179" y="44370"/>
                    </a:cubicBezTo>
                    <a:cubicBezTo>
                      <a:pt x="259227" y="52562"/>
                      <a:pt x="259909" y="60071"/>
                      <a:pt x="259227" y="66897"/>
                    </a:cubicBezTo>
                    <a:cubicBezTo>
                      <a:pt x="258544" y="73723"/>
                      <a:pt x="257179" y="79867"/>
                      <a:pt x="255814" y="86011"/>
                    </a:cubicBezTo>
                    <a:lnTo>
                      <a:pt x="201203" y="86011"/>
                    </a:lnTo>
                    <a:cubicBezTo>
                      <a:pt x="203934" y="75089"/>
                      <a:pt x="203934" y="66897"/>
                      <a:pt x="201203" y="60754"/>
                    </a:cubicBezTo>
                    <a:cubicBezTo>
                      <a:pt x="198473" y="54610"/>
                      <a:pt x="195060" y="49832"/>
                      <a:pt x="189599" y="46419"/>
                    </a:cubicBezTo>
                    <a:cubicBezTo>
                      <a:pt x="184138" y="43005"/>
                      <a:pt x="178677" y="40957"/>
                      <a:pt x="172533" y="40275"/>
                    </a:cubicBezTo>
                    <a:cubicBezTo>
                      <a:pt x="166390" y="39592"/>
                      <a:pt x="160929" y="38910"/>
                      <a:pt x="155468" y="38910"/>
                    </a:cubicBezTo>
                    <a:cubicBezTo>
                      <a:pt x="153420" y="38910"/>
                      <a:pt x="149324" y="38910"/>
                      <a:pt x="143181" y="39592"/>
                    </a:cubicBezTo>
                    <a:cubicBezTo>
                      <a:pt x="137036" y="40275"/>
                      <a:pt x="129528" y="41640"/>
                      <a:pt x="122702" y="44370"/>
                    </a:cubicBezTo>
                    <a:cubicBezTo>
                      <a:pt x="115193" y="47101"/>
                      <a:pt x="108366" y="51197"/>
                      <a:pt x="102223" y="56658"/>
                    </a:cubicBezTo>
                    <a:cubicBezTo>
                      <a:pt x="96080" y="62119"/>
                      <a:pt x="91301" y="70310"/>
                      <a:pt x="89253" y="80550"/>
                    </a:cubicBezTo>
                    <a:cubicBezTo>
                      <a:pt x="87887" y="86693"/>
                      <a:pt x="88571" y="92154"/>
                      <a:pt x="90618" y="96933"/>
                    </a:cubicBezTo>
                    <a:cubicBezTo>
                      <a:pt x="92666" y="101028"/>
                      <a:pt x="95396" y="105124"/>
                      <a:pt x="98810" y="107172"/>
                    </a:cubicBezTo>
                    <a:cubicBezTo>
                      <a:pt x="102223" y="109903"/>
                      <a:pt x="106319" y="111950"/>
                      <a:pt x="110414" y="113316"/>
                    </a:cubicBezTo>
                    <a:cubicBezTo>
                      <a:pt x="114510" y="114681"/>
                      <a:pt x="118606" y="116046"/>
                      <a:pt x="122019" y="116729"/>
                    </a:cubicBezTo>
                    <a:cubicBezTo>
                      <a:pt x="140450" y="121507"/>
                      <a:pt x="156150" y="124920"/>
                      <a:pt x="167755" y="128333"/>
                    </a:cubicBezTo>
                    <a:cubicBezTo>
                      <a:pt x="179360" y="131747"/>
                      <a:pt x="189599" y="134477"/>
                      <a:pt x="197108" y="137208"/>
                    </a:cubicBezTo>
                    <a:cubicBezTo>
                      <a:pt x="204617" y="139938"/>
                      <a:pt x="210078" y="142669"/>
                      <a:pt x="214856" y="146082"/>
                    </a:cubicBezTo>
                    <a:cubicBezTo>
                      <a:pt x="218952" y="148812"/>
                      <a:pt x="223048" y="152225"/>
                      <a:pt x="226460" y="156321"/>
                    </a:cubicBezTo>
                    <a:cubicBezTo>
                      <a:pt x="232605" y="163830"/>
                      <a:pt x="236700" y="172022"/>
                      <a:pt x="238066" y="181578"/>
                    </a:cubicBezTo>
                    <a:cubicBezTo>
                      <a:pt x="239430" y="191135"/>
                      <a:pt x="238748" y="200009"/>
                      <a:pt x="236700" y="208883"/>
                    </a:cubicBezTo>
                    <a:cubicBezTo>
                      <a:pt x="233287" y="224583"/>
                      <a:pt x="226460" y="238919"/>
                      <a:pt x="216221" y="251889"/>
                    </a:cubicBezTo>
                    <a:cubicBezTo>
                      <a:pt x="205982" y="264858"/>
                      <a:pt x="195060" y="274415"/>
                      <a:pt x="182772" y="280559"/>
                    </a:cubicBezTo>
                    <a:cubicBezTo>
                      <a:pt x="168438" y="288068"/>
                      <a:pt x="154102" y="293529"/>
                      <a:pt x="139084" y="295577"/>
                    </a:cubicBezTo>
                    <a:cubicBezTo>
                      <a:pt x="124066" y="298307"/>
                      <a:pt x="109050" y="299672"/>
                      <a:pt x="94032" y="299672"/>
                    </a:cubicBezTo>
                    <a:cubicBezTo>
                      <a:pt x="79696" y="299672"/>
                      <a:pt x="66044" y="298307"/>
                      <a:pt x="53074" y="294894"/>
                    </a:cubicBezTo>
                    <a:cubicBezTo>
                      <a:pt x="40104" y="291481"/>
                      <a:pt x="29865" y="286703"/>
                      <a:pt x="20990" y="279194"/>
                    </a:cubicBezTo>
                    <a:cubicBezTo>
                      <a:pt x="12116" y="271685"/>
                      <a:pt x="5973" y="262128"/>
                      <a:pt x="2559" y="250523"/>
                    </a:cubicBezTo>
                    <a:cubicBezTo>
                      <a:pt x="-853" y="238919"/>
                      <a:pt x="-853" y="223901"/>
                      <a:pt x="2559" y="206835"/>
                    </a:cubicBezTo>
                    <a:lnTo>
                      <a:pt x="59217" y="206835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72C24004-2539-D158-4D86-0499F83F13EA}"/>
                  </a:ext>
                </a:extLst>
              </p:cNvPr>
              <p:cNvSpPr/>
              <p:nvPr/>
            </p:nvSpPr>
            <p:spPr>
              <a:xfrm>
                <a:off x="9129839" y="3839781"/>
                <a:ext cx="136525" cy="341313"/>
              </a:xfrm>
              <a:custGeom>
                <a:avLst/>
                <a:gdLst>
                  <a:gd name="connsiteX0" fmla="*/ 8191 w 136525"/>
                  <a:gd name="connsiteY0" fmla="*/ 76454 h 341312"/>
                  <a:gd name="connsiteX1" fmla="*/ 58706 w 136525"/>
                  <a:gd name="connsiteY1" fmla="*/ 76454 h 341312"/>
                  <a:gd name="connsiteX2" fmla="*/ 70994 w 136525"/>
                  <a:gd name="connsiteY2" fmla="*/ 17066 h 341312"/>
                  <a:gd name="connsiteX3" fmla="*/ 127651 w 136525"/>
                  <a:gd name="connsiteY3" fmla="*/ 0 h 341312"/>
                  <a:gd name="connsiteX4" fmla="*/ 111268 w 136525"/>
                  <a:gd name="connsiteY4" fmla="*/ 76454 h 341312"/>
                  <a:gd name="connsiteX5" fmla="*/ 174752 w 136525"/>
                  <a:gd name="connsiteY5" fmla="*/ 76454 h 341312"/>
                  <a:gd name="connsiteX6" fmla="*/ 165878 w 136525"/>
                  <a:gd name="connsiteY6" fmla="*/ 115364 h 341312"/>
                  <a:gd name="connsiteX7" fmla="*/ 102394 w 136525"/>
                  <a:gd name="connsiteY7" fmla="*/ 115364 h 341312"/>
                  <a:gd name="connsiteX8" fmla="*/ 66215 w 136525"/>
                  <a:gd name="connsiteY8" fmla="*/ 286703 h 341312"/>
                  <a:gd name="connsiteX9" fmla="*/ 64849 w 136525"/>
                  <a:gd name="connsiteY9" fmla="*/ 298307 h 341312"/>
                  <a:gd name="connsiteX10" fmla="*/ 66215 w 136525"/>
                  <a:gd name="connsiteY10" fmla="*/ 310594 h 341312"/>
                  <a:gd name="connsiteX11" fmla="*/ 75771 w 136525"/>
                  <a:gd name="connsiteY11" fmla="*/ 320151 h 341312"/>
                  <a:gd name="connsiteX12" fmla="*/ 96933 w 136525"/>
                  <a:gd name="connsiteY12" fmla="*/ 324247 h 341312"/>
                  <a:gd name="connsiteX13" fmla="*/ 112634 w 136525"/>
                  <a:gd name="connsiteY13" fmla="*/ 323564 h 341312"/>
                  <a:gd name="connsiteX14" fmla="*/ 123555 w 136525"/>
                  <a:gd name="connsiteY14" fmla="*/ 321516 h 341312"/>
                  <a:gd name="connsiteX15" fmla="*/ 114682 w 136525"/>
                  <a:gd name="connsiteY15" fmla="*/ 363156 h 341312"/>
                  <a:gd name="connsiteX16" fmla="*/ 95568 w 136525"/>
                  <a:gd name="connsiteY16" fmla="*/ 365204 h 341312"/>
                  <a:gd name="connsiteX17" fmla="*/ 69628 w 136525"/>
                  <a:gd name="connsiteY17" fmla="*/ 366570 h 341312"/>
                  <a:gd name="connsiteX18" fmla="*/ 17749 w 136525"/>
                  <a:gd name="connsiteY18" fmla="*/ 353600 h 341312"/>
                  <a:gd name="connsiteX19" fmla="*/ 10240 w 136525"/>
                  <a:gd name="connsiteY19" fmla="*/ 305816 h 341312"/>
                  <a:gd name="connsiteX20" fmla="*/ 50515 w 136525"/>
                  <a:gd name="connsiteY20" fmla="*/ 115364 h 341312"/>
                  <a:gd name="connsiteX21" fmla="*/ 0 w 136525"/>
                  <a:gd name="connsiteY21" fmla="*/ 115364 h 341312"/>
                  <a:gd name="connsiteX22" fmla="*/ 8191 w 136525"/>
                  <a:gd name="connsiteY22" fmla="*/ 76454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6525" h="341312">
                    <a:moveTo>
                      <a:pt x="8191" y="76454"/>
                    </a:moveTo>
                    <a:lnTo>
                      <a:pt x="58706" y="76454"/>
                    </a:lnTo>
                    <a:lnTo>
                      <a:pt x="70994" y="17066"/>
                    </a:lnTo>
                    <a:lnTo>
                      <a:pt x="127651" y="0"/>
                    </a:lnTo>
                    <a:lnTo>
                      <a:pt x="111268" y="76454"/>
                    </a:lnTo>
                    <a:lnTo>
                      <a:pt x="174752" y="76454"/>
                    </a:lnTo>
                    <a:lnTo>
                      <a:pt x="165878" y="115364"/>
                    </a:lnTo>
                    <a:lnTo>
                      <a:pt x="102394" y="115364"/>
                    </a:lnTo>
                    <a:lnTo>
                      <a:pt x="66215" y="286703"/>
                    </a:lnTo>
                    <a:cubicBezTo>
                      <a:pt x="66215" y="290116"/>
                      <a:pt x="65532" y="294211"/>
                      <a:pt x="64849" y="298307"/>
                    </a:cubicBezTo>
                    <a:cubicBezTo>
                      <a:pt x="64167" y="303085"/>
                      <a:pt x="64849" y="307181"/>
                      <a:pt x="66215" y="310594"/>
                    </a:cubicBezTo>
                    <a:cubicBezTo>
                      <a:pt x="68263" y="314690"/>
                      <a:pt x="70994" y="317421"/>
                      <a:pt x="75771" y="320151"/>
                    </a:cubicBezTo>
                    <a:cubicBezTo>
                      <a:pt x="80550" y="322882"/>
                      <a:pt x="87376" y="324247"/>
                      <a:pt x="96933" y="324247"/>
                    </a:cubicBezTo>
                    <a:cubicBezTo>
                      <a:pt x="102394" y="324247"/>
                      <a:pt x="107173" y="324247"/>
                      <a:pt x="112634" y="323564"/>
                    </a:cubicBezTo>
                    <a:cubicBezTo>
                      <a:pt x="118094" y="322882"/>
                      <a:pt x="121507" y="322199"/>
                      <a:pt x="123555" y="321516"/>
                    </a:cubicBezTo>
                    <a:lnTo>
                      <a:pt x="114682" y="363156"/>
                    </a:lnTo>
                    <a:cubicBezTo>
                      <a:pt x="109220" y="363839"/>
                      <a:pt x="103077" y="364522"/>
                      <a:pt x="95568" y="365204"/>
                    </a:cubicBezTo>
                    <a:cubicBezTo>
                      <a:pt x="88059" y="365887"/>
                      <a:pt x="79867" y="366570"/>
                      <a:pt x="69628" y="366570"/>
                    </a:cubicBezTo>
                    <a:cubicBezTo>
                      <a:pt x="45054" y="366570"/>
                      <a:pt x="27306" y="362474"/>
                      <a:pt x="17749" y="353600"/>
                    </a:cubicBezTo>
                    <a:cubicBezTo>
                      <a:pt x="7509" y="344726"/>
                      <a:pt x="5461" y="329025"/>
                      <a:pt x="10240" y="305816"/>
                    </a:cubicBezTo>
                    <a:lnTo>
                      <a:pt x="50515" y="115364"/>
                    </a:lnTo>
                    <a:lnTo>
                      <a:pt x="0" y="115364"/>
                    </a:lnTo>
                    <a:lnTo>
                      <a:pt x="8191" y="76454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01847FB5-7BE7-7897-8188-0C308A496C1A}"/>
                  </a:ext>
                </a:extLst>
              </p:cNvPr>
              <p:cNvSpPr/>
              <p:nvPr/>
            </p:nvSpPr>
            <p:spPr>
              <a:xfrm>
                <a:off x="9314148" y="3914188"/>
                <a:ext cx="204788" cy="273050"/>
              </a:xfrm>
              <a:custGeom>
                <a:avLst/>
                <a:gdLst>
                  <a:gd name="connsiteX0" fmla="*/ 47785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1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1 w 204787"/>
                  <a:gd name="connsiteY10" fmla="*/ 683 h 273050"/>
                  <a:gd name="connsiteX11" fmla="*/ 206835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3 w 204787"/>
                  <a:gd name="connsiteY13" fmla="*/ 50514 h 273050"/>
                  <a:gd name="connsiteX14" fmla="*/ 181579 w 204787"/>
                  <a:gd name="connsiteY14" fmla="*/ 50514 h 273050"/>
                  <a:gd name="connsiteX15" fmla="*/ 141304 w 204787"/>
                  <a:gd name="connsiteY15" fmla="*/ 57341 h 273050"/>
                  <a:gd name="connsiteX16" fmla="*/ 113998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8 w 204787"/>
                  <a:gd name="connsiteY19" fmla="*/ 288750 h 273050"/>
                  <a:gd name="connsiteX20" fmla="*/ 0 w 204787"/>
                  <a:gd name="connsiteY20" fmla="*/ 288750 h 273050"/>
                  <a:gd name="connsiteX21" fmla="*/ 47785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5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6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5" y="49149"/>
                      <a:pt x="111268" y="40275"/>
                      <a:pt x="117412" y="33449"/>
                    </a:cubicBezTo>
                    <a:cubicBezTo>
                      <a:pt x="123556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3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1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3" y="50514"/>
                    </a:cubicBezTo>
                    <a:cubicBezTo>
                      <a:pt x="187722" y="50514"/>
                      <a:pt x="184992" y="50514"/>
                      <a:pt x="181579" y="50514"/>
                    </a:cubicBezTo>
                    <a:cubicBezTo>
                      <a:pt x="165878" y="50514"/>
                      <a:pt x="152226" y="52562"/>
                      <a:pt x="141304" y="57341"/>
                    </a:cubicBezTo>
                    <a:cubicBezTo>
                      <a:pt x="130382" y="62119"/>
                      <a:pt x="120825" y="67580"/>
                      <a:pt x="113998" y="75771"/>
                    </a:cubicBezTo>
                    <a:cubicBezTo>
                      <a:pt x="107173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8" y="288750"/>
                    </a:lnTo>
                    <a:lnTo>
                      <a:pt x="0" y="288750"/>
                    </a:lnTo>
                    <a:lnTo>
                      <a:pt x="47785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2370B307-3DC3-52E9-F35B-1B2DE5FD3F1D}"/>
                  </a:ext>
                </a:extLst>
              </p:cNvPr>
              <p:cNvSpPr/>
              <p:nvPr/>
            </p:nvSpPr>
            <p:spPr>
              <a:xfrm>
                <a:off x="9532589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2 w 136525"/>
                  <a:gd name="connsiteY5" fmla="*/ 0 h 409575"/>
                  <a:gd name="connsiteX6" fmla="*/ 145398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2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8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18FFDE95-C935-6947-019F-EFA67E332207}"/>
                  </a:ext>
                </a:extLst>
              </p:cNvPr>
              <p:cNvSpPr/>
              <p:nvPr/>
            </p:nvSpPr>
            <p:spPr>
              <a:xfrm>
                <a:off x="9683354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2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5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19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6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8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0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1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7 w 273050"/>
                  <a:gd name="connsiteY36" fmla="*/ 1365 h 273050"/>
                  <a:gd name="connsiteX37" fmla="*/ 178942 w 273050"/>
                  <a:gd name="connsiteY37" fmla="*/ 0 h 273050"/>
                  <a:gd name="connsiteX38" fmla="*/ 209661 w 273050"/>
                  <a:gd name="connsiteY38" fmla="*/ 2731 h 273050"/>
                  <a:gd name="connsiteX39" fmla="*/ 236965 w 273050"/>
                  <a:gd name="connsiteY39" fmla="*/ 10239 h 273050"/>
                  <a:gd name="connsiteX40" fmla="*/ 258810 w 273050"/>
                  <a:gd name="connsiteY40" fmla="*/ 23209 h 273050"/>
                  <a:gd name="connsiteX41" fmla="*/ 271096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8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6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2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7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4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3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6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3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9" y="286703"/>
                      <a:pt x="15112" y="279194"/>
                    </a:cubicBezTo>
                    <a:cubicBezTo>
                      <a:pt x="8285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5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7" y="132429"/>
                      <a:pt x="87470" y="129016"/>
                      <a:pt x="97027" y="126286"/>
                    </a:cubicBezTo>
                    <a:cubicBezTo>
                      <a:pt x="106584" y="123555"/>
                      <a:pt x="116140" y="122190"/>
                      <a:pt x="125697" y="120825"/>
                    </a:cubicBezTo>
                    <a:cubicBezTo>
                      <a:pt x="135254" y="119459"/>
                      <a:pt x="144128" y="118777"/>
                      <a:pt x="152319" y="118094"/>
                    </a:cubicBezTo>
                    <a:cubicBezTo>
                      <a:pt x="160511" y="117412"/>
                      <a:pt x="167337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6" y="118094"/>
                      <a:pt x="211708" y="118777"/>
                    </a:cubicBezTo>
                    <a:cubicBezTo>
                      <a:pt x="213756" y="109903"/>
                      <a:pt x="215122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0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79" y="11605"/>
                      <a:pt x="119554" y="8874"/>
                      <a:pt x="128428" y="6144"/>
                    </a:cubicBezTo>
                    <a:cubicBezTo>
                      <a:pt x="137301" y="4096"/>
                      <a:pt x="145494" y="2048"/>
                      <a:pt x="154367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1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6" y="13653"/>
                      <a:pt x="252665" y="17748"/>
                      <a:pt x="258810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6" y="50514"/>
                      <a:pt x="274510" y="58023"/>
                      <a:pt x="274510" y="65532"/>
                    </a:cubicBezTo>
                    <a:cubicBezTo>
                      <a:pt x="273826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5" y="223901"/>
                      <a:pt x="239695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8" y="287385"/>
                      <a:pt x="230138" y="294211"/>
                    </a:cubicBezTo>
                    <a:lnTo>
                      <a:pt x="180307" y="294211"/>
                    </a:lnTo>
                    <a:close/>
                    <a:moveTo>
                      <a:pt x="203516" y="156321"/>
                    </a:moveTo>
                    <a:cubicBezTo>
                      <a:pt x="198738" y="155638"/>
                      <a:pt x="193959" y="154956"/>
                      <a:pt x="189864" y="154956"/>
                    </a:cubicBezTo>
                    <a:cubicBezTo>
                      <a:pt x="185768" y="154956"/>
                      <a:pt x="180307" y="154956"/>
                      <a:pt x="173482" y="154956"/>
                    </a:cubicBezTo>
                    <a:cubicBezTo>
                      <a:pt x="168020" y="154956"/>
                      <a:pt x="159828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7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4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8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6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CB417D56-CE96-4F82-BAAD-564A1B3FF0B5}"/>
                  </a:ext>
                </a:extLst>
              </p:cNvPr>
              <p:cNvSpPr/>
              <p:nvPr/>
            </p:nvSpPr>
            <p:spPr>
              <a:xfrm>
                <a:off x="10007013" y="3793363"/>
                <a:ext cx="136525" cy="409575"/>
              </a:xfrm>
              <a:custGeom>
                <a:avLst/>
                <a:gdLst>
                  <a:gd name="connsiteX0" fmla="*/ 86693 w 136525"/>
                  <a:gd name="connsiteY0" fmla="*/ 0 h 409575"/>
                  <a:gd name="connsiteX1" fmla="*/ 139938 w 136525"/>
                  <a:gd name="connsiteY1" fmla="*/ 0 h 409575"/>
                  <a:gd name="connsiteX2" fmla="*/ 53245 w 136525"/>
                  <a:gd name="connsiteY2" fmla="*/ 410258 h 409575"/>
                  <a:gd name="connsiteX3" fmla="*/ 0 w 136525"/>
                  <a:gd name="connsiteY3" fmla="*/ 410258 h 409575"/>
                  <a:gd name="connsiteX4" fmla="*/ 86693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áfico 1">
              <a:extLst>
                <a:ext uri="{FF2B5EF4-FFF2-40B4-BE49-F238E27FC236}">
                  <a16:creationId xmlns:a16="http://schemas.microsoft.com/office/drawing/2014/main" id="{39E23293-791D-39F0-BC84-E16C2CABCF00}"/>
                </a:ext>
              </a:extLst>
            </p:cNvPr>
            <p:cNvGrpSpPr/>
            <p:nvPr/>
          </p:nvGrpSpPr>
          <p:grpSpPr>
            <a:xfrm>
              <a:off x="156051" y="1428750"/>
              <a:ext cx="7781925" cy="1979613"/>
              <a:chOff x="156051" y="1428750"/>
              <a:chExt cx="7781925" cy="1979613"/>
            </a:xfrm>
            <a:grpFill/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0C88A04B-B806-31DC-9AAA-681DA7583046}"/>
                  </a:ext>
                </a:extLst>
              </p:cNvPr>
              <p:cNvSpPr/>
              <p:nvPr/>
            </p:nvSpPr>
            <p:spPr>
              <a:xfrm>
                <a:off x="5658691" y="1998059"/>
                <a:ext cx="341313" cy="546100"/>
              </a:xfrm>
              <a:custGeom>
                <a:avLst/>
                <a:gdLst>
                  <a:gd name="connsiteX0" fmla="*/ 318786 w 341312"/>
                  <a:gd name="connsiteY0" fmla="*/ 0 h 546100"/>
                  <a:gd name="connsiteX1" fmla="*/ 190452 w 341312"/>
                  <a:gd name="connsiteY1" fmla="*/ 238236 h 546100"/>
                  <a:gd name="connsiteX2" fmla="*/ 0 w 341312"/>
                  <a:gd name="connsiteY2" fmla="*/ 590471 h 546100"/>
                  <a:gd name="connsiteX3" fmla="*/ 190452 w 341312"/>
                  <a:gd name="connsiteY3" fmla="*/ 590471 h 546100"/>
                  <a:gd name="connsiteX4" fmla="*/ 380222 w 341312"/>
                  <a:gd name="connsiteY4" fmla="*/ 590471 h 546100"/>
                  <a:gd name="connsiteX5" fmla="*/ 324930 w 341312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1312" h="546100">
                    <a:moveTo>
                      <a:pt x="318786" y="0"/>
                    </a:moveTo>
                    <a:lnTo>
                      <a:pt x="190452" y="238236"/>
                    </a:lnTo>
                    <a:lnTo>
                      <a:pt x="0" y="590471"/>
                    </a:lnTo>
                    <a:lnTo>
                      <a:pt x="190452" y="590471"/>
                    </a:lnTo>
                    <a:lnTo>
                      <a:pt x="380222" y="590471"/>
                    </a:lnTo>
                    <a:lnTo>
                      <a:pt x="32493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51A0ABE6-4732-738F-96DA-4BBC5E35F426}"/>
                  </a:ext>
                </a:extLst>
              </p:cNvPr>
              <p:cNvSpPr/>
              <p:nvPr/>
            </p:nvSpPr>
            <p:spPr>
              <a:xfrm>
                <a:off x="156051" y="1428750"/>
                <a:ext cx="7781925" cy="1979613"/>
              </a:xfrm>
              <a:custGeom>
                <a:avLst/>
                <a:gdLst>
                  <a:gd name="connsiteX0" fmla="*/ 0 w 7781925"/>
                  <a:gd name="connsiteY0" fmla="*/ 0 h 1979612"/>
                  <a:gd name="connsiteX1" fmla="*/ 0 w 7781925"/>
                  <a:gd name="connsiteY1" fmla="*/ 291481 h 1979612"/>
                  <a:gd name="connsiteX2" fmla="*/ 419814 w 7781925"/>
                  <a:gd name="connsiteY2" fmla="*/ 291481 h 1979612"/>
                  <a:gd name="connsiteX3" fmla="*/ 419814 w 7781925"/>
                  <a:gd name="connsiteY3" fmla="*/ 344043 h 1979612"/>
                  <a:gd name="connsiteX4" fmla="*/ 0 w 7781925"/>
                  <a:gd name="connsiteY4" fmla="*/ 344043 h 1979612"/>
                  <a:gd name="connsiteX5" fmla="*/ 0 w 7781925"/>
                  <a:gd name="connsiteY5" fmla="*/ 628015 h 1979612"/>
                  <a:gd name="connsiteX6" fmla="*/ 419814 w 7781925"/>
                  <a:gd name="connsiteY6" fmla="*/ 628015 h 1979612"/>
                  <a:gd name="connsiteX7" fmla="*/ 419814 w 7781925"/>
                  <a:gd name="connsiteY7" fmla="*/ 680577 h 1979612"/>
                  <a:gd name="connsiteX8" fmla="*/ 0 w 7781925"/>
                  <a:gd name="connsiteY8" fmla="*/ 680577 h 1979612"/>
                  <a:gd name="connsiteX9" fmla="*/ 0 w 7781925"/>
                  <a:gd name="connsiteY9" fmla="*/ 972741 h 1979612"/>
                  <a:gd name="connsiteX10" fmla="*/ 419814 w 7781925"/>
                  <a:gd name="connsiteY10" fmla="*/ 972741 h 1979612"/>
                  <a:gd name="connsiteX11" fmla="*/ 419814 w 7781925"/>
                  <a:gd name="connsiteY11" fmla="*/ 1025303 h 1979612"/>
                  <a:gd name="connsiteX12" fmla="*/ 0 w 7781925"/>
                  <a:gd name="connsiteY12" fmla="*/ 1025303 h 1979612"/>
                  <a:gd name="connsiteX13" fmla="*/ 0 w 7781925"/>
                  <a:gd name="connsiteY13" fmla="*/ 1322245 h 1979612"/>
                  <a:gd name="connsiteX14" fmla="*/ 419814 w 7781925"/>
                  <a:gd name="connsiteY14" fmla="*/ 1322245 h 1979612"/>
                  <a:gd name="connsiteX15" fmla="*/ 419814 w 7781925"/>
                  <a:gd name="connsiteY15" fmla="*/ 1374807 h 1979612"/>
                  <a:gd name="connsiteX16" fmla="*/ 0 w 7781925"/>
                  <a:gd name="connsiteY16" fmla="*/ 1374807 h 1979612"/>
                  <a:gd name="connsiteX17" fmla="*/ 0 w 7781925"/>
                  <a:gd name="connsiteY17" fmla="*/ 1659461 h 1979612"/>
                  <a:gd name="connsiteX18" fmla="*/ 419814 w 7781925"/>
                  <a:gd name="connsiteY18" fmla="*/ 1659461 h 1979612"/>
                  <a:gd name="connsiteX19" fmla="*/ 419814 w 7781925"/>
                  <a:gd name="connsiteY19" fmla="*/ 1712024 h 1979612"/>
                  <a:gd name="connsiteX20" fmla="*/ 0 w 7781925"/>
                  <a:gd name="connsiteY20" fmla="*/ 1712024 h 1979612"/>
                  <a:gd name="connsiteX21" fmla="*/ 0 w 7781925"/>
                  <a:gd name="connsiteY21" fmla="*/ 2000774 h 1979612"/>
                  <a:gd name="connsiteX22" fmla="*/ 7816057 w 7781925"/>
                  <a:gd name="connsiteY22" fmla="*/ 2000774 h 1979612"/>
                  <a:gd name="connsiteX23" fmla="*/ 7816057 w 7781925"/>
                  <a:gd name="connsiteY23" fmla="*/ 0 h 1979612"/>
                  <a:gd name="connsiteX24" fmla="*/ 0 w 7781925"/>
                  <a:gd name="connsiteY24" fmla="*/ 0 h 1979612"/>
                  <a:gd name="connsiteX25" fmla="*/ 1905889 w 7781925"/>
                  <a:gd name="connsiteY25" fmla="*/ 708565 h 1979612"/>
                  <a:gd name="connsiteX26" fmla="*/ 1512014 w 7781925"/>
                  <a:gd name="connsiteY26" fmla="*/ 708565 h 1979612"/>
                  <a:gd name="connsiteX27" fmla="*/ 1487440 w 7781925"/>
                  <a:gd name="connsiteY27" fmla="*/ 582279 h 1979612"/>
                  <a:gd name="connsiteX28" fmla="*/ 1345454 w 7781925"/>
                  <a:gd name="connsiteY28" fmla="*/ 537226 h 1979612"/>
                  <a:gd name="connsiteX29" fmla="*/ 1148858 w 7781925"/>
                  <a:gd name="connsiteY29" fmla="*/ 666925 h 1979612"/>
                  <a:gd name="connsiteX30" fmla="*/ 1344089 w 7781925"/>
                  <a:gd name="connsiteY30" fmla="*/ 832120 h 1979612"/>
                  <a:gd name="connsiteX31" fmla="*/ 1829435 w 7781925"/>
                  <a:gd name="connsiteY31" fmla="*/ 1300401 h 1979612"/>
                  <a:gd name="connsiteX32" fmla="*/ 1111314 w 7781925"/>
                  <a:gd name="connsiteY32" fmla="*/ 1742059 h 1979612"/>
                  <a:gd name="connsiteX33" fmla="*/ 585692 w 7781925"/>
                  <a:gd name="connsiteY33" fmla="*/ 1259443 h 1979612"/>
                  <a:gd name="connsiteX34" fmla="*/ 979567 w 7781925"/>
                  <a:gd name="connsiteY34" fmla="*/ 1259443 h 1979612"/>
                  <a:gd name="connsiteX35" fmla="*/ 1174115 w 7781925"/>
                  <a:gd name="connsiteY35" fmla="*/ 1466279 h 1979612"/>
                  <a:gd name="connsiteX36" fmla="*/ 1410986 w 7781925"/>
                  <a:gd name="connsiteY36" fmla="*/ 1324293 h 1979612"/>
                  <a:gd name="connsiteX37" fmla="*/ 871712 w 7781925"/>
                  <a:gd name="connsiteY37" fmla="*/ 1036907 h 1979612"/>
                  <a:gd name="connsiteX38" fmla="*/ 731092 w 7781925"/>
                  <a:gd name="connsiteY38" fmla="*/ 690134 h 1979612"/>
                  <a:gd name="connsiteX39" fmla="*/ 1430782 w 7781925"/>
                  <a:gd name="connsiteY39" fmla="*/ 260763 h 1979612"/>
                  <a:gd name="connsiteX40" fmla="*/ 1905889 w 7781925"/>
                  <a:gd name="connsiteY40" fmla="*/ 708565 h 1979612"/>
                  <a:gd name="connsiteX41" fmla="*/ 3112088 w 7781925"/>
                  <a:gd name="connsiteY41" fmla="*/ 1135888 h 1979612"/>
                  <a:gd name="connsiteX42" fmla="*/ 2477929 w 7781925"/>
                  <a:gd name="connsiteY42" fmla="*/ 1135888 h 1979612"/>
                  <a:gd name="connsiteX43" fmla="*/ 2413762 w 7781925"/>
                  <a:gd name="connsiteY43" fmla="*/ 1436926 h 1979612"/>
                  <a:gd name="connsiteX44" fmla="*/ 3102531 w 7781925"/>
                  <a:gd name="connsiteY44" fmla="*/ 1436926 h 1979612"/>
                  <a:gd name="connsiteX45" fmla="*/ 3043825 w 7781925"/>
                  <a:gd name="connsiteY45" fmla="*/ 1712706 h 1979612"/>
                  <a:gd name="connsiteX46" fmla="*/ 1961864 w 7781925"/>
                  <a:gd name="connsiteY46" fmla="*/ 1712706 h 1979612"/>
                  <a:gd name="connsiteX47" fmla="*/ 2264267 w 7781925"/>
                  <a:gd name="connsiteY47" fmla="*/ 291481 h 1979612"/>
                  <a:gd name="connsiteX48" fmla="*/ 3307319 w 7781925"/>
                  <a:gd name="connsiteY48" fmla="*/ 291481 h 1979612"/>
                  <a:gd name="connsiteX49" fmla="*/ 3346910 w 7781925"/>
                  <a:gd name="connsiteY49" fmla="*/ 291481 h 1979612"/>
                  <a:gd name="connsiteX50" fmla="*/ 3307319 w 7781925"/>
                  <a:gd name="connsiteY50" fmla="*/ 478520 h 1979612"/>
                  <a:gd name="connsiteX51" fmla="*/ 3288205 w 7781925"/>
                  <a:gd name="connsiteY51" fmla="*/ 567261 h 1979612"/>
                  <a:gd name="connsiteX52" fmla="*/ 2598753 w 7781925"/>
                  <a:gd name="connsiteY52" fmla="*/ 567261 h 1979612"/>
                  <a:gd name="connsiteX53" fmla="*/ 2536635 w 7781925"/>
                  <a:gd name="connsiteY53" fmla="*/ 860790 h 1979612"/>
                  <a:gd name="connsiteX54" fmla="*/ 3170794 w 7781925"/>
                  <a:gd name="connsiteY54" fmla="*/ 860790 h 1979612"/>
                  <a:gd name="connsiteX55" fmla="*/ 3112088 w 7781925"/>
                  <a:gd name="connsiteY55" fmla="*/ 1135888 h 1979612"/>
                  <a:gd name="connsiteX56" fmla="*/ 4107355 w 7781925"/>
                  <a:gd name="connsiteY56" fmla="*/ 1712706 h 1979612"/>
                  <a:gd name="connsiteX57" fmla="*/ 3856831 w 7781925"/>
                  <a:gd name="connsiteY57" fmla="*/ 623919 h 1979612"/>
                  <a:gd name="connsiteX58" fmla="*/ 3852736 w 7781925"/>
                  <a:gd name="connsiteY58" fmla="*/ 623919 h 1979612"/>
                  <a:gd name="connsiteX59" fmla="*/ 3621326 w 7781925"/>
                  <a:gd name="connsiteY59" fmla="*/ 1712706 h 1979612"/>
                  <a:gd name="connsiteX60" fmla="*/ 3306636 w 7781925"/>
                  <a:gd name="connsiteY60" fmla="*/ 1712706 h 1979612"/>
                  <a:gd name="connsiteX61" fmla="*/ 3267043 w 7781925"/>
                  <a:gd name="connsiteY61" fmla="*/ 1712706 h 1979612"/>
                  <a:gd name="connsiteX62" fmla="*/ 3306636 w 7781925"/>
                  <a:gd name="connsiteY62" fmla="*/ 1524984 h 1979612"/>
                  <a:gd name="connsiteX63" fmla="*/ 3568764 w 7781925"/>
                  <a:gd name="connsiteY63" fmla="*/ 290798 h 1979612"/>
                  <a:gd name="connsiteX64" fmla="*/ 4120325 w 7781925"/>
                  <a:gd name="connsiteY64" fmla="*/ 290798 h 1979612"/>
                  <a:gd name="connsiteX65" fmla="*/ 4371531 w 7781925"/>
                  <a:gd name="connsiteY65" fmla="*/ 1350232 h 1979612"/>
                  <a:gd name="connsiteX66" fmla="*/ 4376309 w 7781925"/>
                  <a:gd name="connsiteY66" fmla="*/ 1346137 h 1979612"/>
                  <a:gd name="connsiteX67" fmla="*/ 4600893 w 7781925"/>
                  <a:gd name="connsiteY67" fmla="*/ 291481 h 1979612"/>
                  <a:gd name="connsiteX68" fmla="*/ 4876673 w 7781925"/>
                  <a:gd name="connsiteY68" fmla="*/ 291481 h 1979612"/>
                  <a:gd name="connsiteX69" fmla="*/ 4955175 w 7781925"/>
                  <a:gd name="connsiteY69" fmla="*/ 291481 h 1979612"/>
                  <a:gd name="connsiteX70" fmla="*/ 4876673 w 7781925"/>
                  <a:gd name="connsiteY70" fmla="*/ 659416 h 1979612"/>
                  <a:gd name="connsiteX71" fmla="*/ 4652773 w 7781925"/>
                  <a:gd name="connsiteY71" fmla="*/ 1712706 h 1979612"/>
                  <a:gd name="connsiteX72" fmla="*/ 4107355 w 7781925"/>
                  <a:gd name="connsiteY72" fmla="*/ 1712706 h 1979612"/>
                  <a:gd name="connsiteX73" fmla="*/ 5956586 w 7781925"/>
                  <a:gd name="connsiteY73" fmla="*/ 1712706 h 1979612"/>
                  <a:gd name="connsiteX74" fmla="*/ 5921089 w 7781925"/>
                  <a:gd name="connsiteY74" fmla="*/ 1434878 h 1979612"/>
                  <a:gd name="connsiteX75" fmla="*/ 5693093 w 7781925"/>
                  <a:gd name="connsiteY75" fmla="*/ 1434878 h 1979612"/>
                  <a:gd name="connsiteX76" fmla="*/ 5344272 w 7781925"/>
                  <a:gd name="connsiteY76" fmla="*/ 1434878 h 1979612"/>
                  <a:gd name="connsiteX77" fmla="*/ 5192729 w 7781925"/>
                  <a:gd name="connsiteY77" fmla="*/ 1712706 h 1979612"/>
                  <a:gd name="connsiteX78" fmla="*/ 4877356 w 7781925"/>
                  <a:gd name="connsiteY78" fmla="*/ 1712706 h 1979612"/>
                  <a:gd name="connsiteX79" fmla="*/ 4798854 w 7781925"/>
                  <a:gd name="connsiteY79" fmla="*/ 1712706 h 1979612"/>
                  <a:gd name="connsiteX80" fmla="*/ 4877356 w 7781925"/>
                  <a:gd name="connsiteY80" fmla="*/ 1583690 h 1979612"/>
                  <a:gd name="connsiteX81" fmla="*/ 5662375 w 7781925"/>
                  <a:gd name="connsiteY81" fmla="*/ 290798 h 1979612"/>
                  <a:gd name="connsiteX82" fmla="*/ 5693093 w 7781925"/>
                  <a:gd name="connsiteY82" fmla="*/ 290798 h 1979612"/>
                  <a:gd name="connsiteX83" fmla="*/ 6142943 w 7781925"/>
                  <a:gd name="connsiteY83" fmla="*/ 290798 h 1979612"/>
                  <a:gd name="connsiteX84" fmla="*/ 6401658 w 7781925"/>
                  <a:gd name="connsiteY84" fmla="*/ 1712024 h 1979612"/>
                  <a:gd name="connsiteX85" fmla="*/ 5956586 w 7781925"/>
                  <a:gd name="connsiteY85" fmla="*/ 1712024 h 1979612"/>
                  <a:gd name="connsiteX86" fmla="*/ 6945027 w 7781925"/>
                  <a:gd name="connsiteY86" fmla="*/ 1712706 h 1979612"/>
                  <a:gd name="connsiteX87" fmla="*/ 6551153 w 7781925"/>
                  <a:gd name="connsiteY87" fmla="*/ 1712706 h 1979612"/>
                  <a:gd name="connsiteX88" fmla="*/ 6853556 w 7781925"/>
                  <a:gd name="connsiteY88" fmla="*/ 291481 h 1979612"/>
                  <a:gd name="connsiteX89" fmla="*/ 7247430 w 7781925"/>
                  <a:gd name="connsiteY89" fmla="*/ 291481 h 1979612"/>
                  <a:gd name="connsiteX90" fmla="*/ 6945027 w 7781925"/>
                  <a:gd name="connsiteY90" fmla="*/ 1712706 h 1979612"/>
                  <a:gd name="connsiteX91" fmla="*/ 7816057 w 7781925"/>
                  <a:gd name="connsiteY91" fmla="*/ 1712706 h 1979612"/>
                  <a:gd name="connsiteX92" fmla="*/ 7396242 w 7781925"/>
                  <a:gd name="connsiteY92" fmla="*/ 1712706 h 1979612"/>
                  <a:gd name="connsiteX93" fmla="*/ 7396242 w 7781925"/>
                  <a:gd name="connsiteY93" fmla="*/ 1660144 h 1979612"/>
                  <a:gd name="connsiteX94" fmla="*/ 7816057 w 7781925"/>
                  <a:gd name="connsiteY94" fmla="*/ 1660144 h 1979612"/>
                  <a:gd name="connsiteX95" fmla="*/ 7816057 w 7781925"/>
                  <a:gd name="connsiteY95" fmla="*/ 1712706 h 1979612"/>
                  <a:gd name="connsiteX96" fmla="*/ 7816057 w 7781925"/>
                  <a:gd name="connsiteY96" fmla="*/ 1375489 h 1979612"/>
                  <a:gd name="connsiteX97" fmla="*/ 7396242 w 7781925"/>
                  <a:gd name="connsiteY97" fmla="*/ 1375489 h 1979612"/>
                  <a:gd name="connsiteX98" fmla="*/ 7396242 w 7781925"/>
                  <a:gd name="connsiteY98" fmla="*/ 1322927 h 1979612"/>
                  <a:gd name="connsiteX99" fmla="*/ 7816057 w 7781925"/>
                  <a:gd name="connsiteY99" fmla="*/ 1322927 h 1979612"/>
                  <a:gd name="connsiteX100" fmla="*/ 7816057 w 7781925"/>
                  <a:gd name="connsiteY100" fmla="*/ 1375489 h 1979612"/>
                  <a:gd name="connsiteX101" fmla="*/ 7816057 w 7781925"/>
                  <a:gd name="connsiteY101" fmla="*/ 1025303 h 1979612"/>
                  <a:gd name="connsiteX102" fmla="*/ 7396242 w 7781925"/>
                  <a:gd name="connsiteY102" fmla="*/ 1025303 h 1979612"/>
                  <a:gd name="connsiteX103" fmla="*/ 7396242 w 7781925"/>
                  <a:gd name="connsiteY103" fmla="*/ 972741 h 1979612"/>
                  <a:gd name="connsiteX104" fmla="*/ 7816057 w 7781925"/>
                  <a:gd name="connsiteY104" fmla="*/ 972741 h 1979612"/>
                  <a:gd name="connsiteX105" fmla="*/ 7816057 w 7781925"/>
                  <a:gd name="connsiteY105" fmla="*/ 1025303 h 1979612"/>
                  <a:gd name="connsiteX106" fmla="*/ 7816057 w 7781925"/>
                  <a:gd name="connsiteY106" fmla="*/ 680577 h 1979612"/>
                  <a:gd name="connsiteX107" fmla="*/ 7396242 w 7781925"/>
                  <a:gd name="connsiteY107" fmla="*/ 680577 h 1979612"/>
                  <a:gd name="connsiteX108" fmla="*/ 7396242 w 7781925"/>
                  <a:gd name="connsiteY108" fmla="*/ 628015 h 1979612"/>
                  <a:gd name="connsiteX109" fmla="*/ 7816057 w 7781925"/>
                  <a:gd name="connsiteY109" fmla="*/ 628015 h 1979612"/>
                  <a:gd name="connsiteX110" fmla="*/ 7816057 w 7781925"/>
                  <a:gd name="connsiteY110" fmla="*/ 680577 h 1979612"/>
                  <a:gd name="connsiteX111" fmla="*/ 7816057 w 7781925"/>
                  <a:gd name="connsiteY111" fmla="*/ 344043 h 1979612"/>
                  <a:gd name="connsiteX112" fmla="*/ 7396242 w 7781925"/>
                  <a:gd name="connsiteY112" fmla="*/ 344043 h 1979612"/>
                  <a:gd name="connsiteX113" fmla="*/ 7396242 w 7781925"/>
                  <a:gd name="connsiteY113" fmla="*/ 291481 h 1979612"/>
                  <a:gd name="connsiteX114" fmla="*/ 7816057 w 7781925"/>
                  <a:gd name="connsiteY114" fmla="*/ 291481 h 1979612"/>
                  <a:gd name="connsiteX115" fmla="*/ 7816057 w 7781925"/>
                  <a:gd name="connsiteY115" fmla="*/ 344043 h 197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781925" h="1979612">
                    <a:moveTo>
                      <a:pt x="0" y="0"/>
                    </a:moveTo>
                    <a:lnTo>
                      <a:pt x="0" y="291481"/>
                    </a:lnTo>
                    <a:lnTo>
                      <a:pt x="419814" y="291481"/>
                    </a:lnTo>
                    <a:lnTo>
                      <a:pt x="419814" y="344043"/>
                    </a:lnTo>
                    <a:lnTo>
                      <a:pt x="0" y="344043"/>
                    </a:lnTo>
                    <a:lnTo>
                      <a:pt x="0" y="628015"/>
                    </a:lnTo>
                    <a:lnTo>
                      <a:pt x="419814" y="628015"/>
                    </a:lnTo>
                    <a:lnTo>
                      <a:pt x="419814" y="680577"/>
                    </a:lnTo>
                    <a:lnTo>
                      <a:pt x="0" y="680577"/>
                    </a:lnTo>
                    <a:lnTo>
                      <a:pt x="0" y="972741"/>
                    </a:lnTo>
                    <a:lnTo>
                      <a:pt x="419814" y="972741"/>
                    </a:lnTo>
                    <a:lnTo>
                      <a:pt x="419814" y="1025303"/>
                    </a:lnTo>
                    <a:lnTo>
                      <a:pt x="0" y="1025303"/>
                    </a:lnTo>
                    <a:lnTo>
                      <a:pt x="0" y="1322245"/>
                    </a:lnTo>
                    <a:lnTo>
                      <a:pt x="419814" y="1322245"/>
                    </a:lnTo>
                    <a:lnTo>
                      <a:pt x="419814" y="1374807"/>
                    </a:lnTo>
                    <a:lnTo>
                      <a:pt x="0" y="1374807"/>
                    </a:lnTo>
                    <a:lnTo>
                      <a:pt x="0" y="1659461"/>
                    </a:lnTo>
                    <a:lnTo>
                      <a:pt x="419814" y="1659461"/>
                    </a:lnTo>
                    <a:lnTo>
                      <a:pt x="419814" y="1712024"/>
                    </a:lnTo>
                    <a:lnTo>
                      <a:pt x="0" y="1712024"/>
                    </a:lnTo>
                    <a:lnTo>
                      <a:pt x="0" y="2000774"/>
                    </a:lnTo>
                    <a:lnTo>
                      <a:pt x="7816057" y="2000774"/>
                    </a:lnTo>
                    <a:lnTo>
                      <a:pt x="7816057" y="0"/>
                    </a:lnTo>
                    <a:lnTo>
                      <a:pt x="0" y="0"/>
                    </a:lnTo>
                    <a:close/>
                    <a:moveTo>
                      <a:pt x="1905889" y="708565"/>
                    </a:moveTo>
                    <a:lnTo>
                      <a:pt x="1512014" y="708565"/>
                    </a:lnTo>
                    <a:cubicBezTo>
                      <a:pt x="1525667" y="653272"/>
                      <a:pt x="1516793" y="612315"/>
                      <a:pt x="1487440" y="582279"/>
                    </a:cubicBezTo>
                    <a:cubicBezTo>
                      <a:pt x="1460135" y="552926"/>
                      <a:pt x="1412351" y="537226"/>
                      <a:pt x="1345454" y="537226"/>
                    </a:cubicBezTo>
                    <a:cubicBezTo>
                      <a:pt x="1254665" y="537226"/>
                      <a:pt x="1163876" y="596614"/>
                      <a:pt x="1148858" y="666925"/>
                    </a:cubicBezTo>
                    <a:cubicBezTo>
                      <a:pt x="1127014" y="771366"/>
                      <a:pt x="1245791" y="804815"/>
                      <a:pt x="1344089" y="832120"/>
                    </a:cubicBezTo>
                    <a:cubicBezTo>
                      <a:pt x="1569355" y="892874"/>
                      <a:pt x="1910668" y="916765"/>
                      <a:pt x="1829435" y="1300401"/>
                    </a:cubicBezTo>
                    <a:cubicBezTo>
                      <a:pt x="1765951" y="1599390"/>
                      <a:pt x="1440339" y="1742059"/>
                      <a:pt x="1111314" y="1742059"/>
                    </a:cubicBezTo>
                    <a:cubicBezTo>
                      <a:pt x="780240" y="1742059"/>
                      <a:pt x="509238" y="1645126"/>
                      <a:pt x="585692" y="1259443"/>
                    </a:cubicBezTo>
                    <a:lnTo>
                      <a:pt x="979567" y="1259443"/>
                    </a:lnTo>
                    <a:cubicBezTo>
                      <a:pt x="949531" y="1393238"/>
                      <a:pt x="1032129" y="1466279"/>
                      <a:pt x="1174115" y="1466279"/>
                    </a:cubicBezTo>
                    <a:cubicBezTo>
                      <a:pt x="1264904" y="1466279"/>
                      <a:pt x="1391190" y="1419177"/>
                      <a:pt x="1410986" y="1324293"/>
                    </a:cubicBezTo>
                    <a:cubicBezTo>
                      <a:pt x="1451943" y="1131110"/>
                      <a:pt x="1151589" y="1172750"/>
                      <a:pt x="871712" y="1036907"/>
                    </a:cubicBezTo>
                    <a:cubicBezTo>
                      <a:pt x="741331" y="974106"/>
                      <a:pt x="698326" y="843725"/>
                      <a:pt x="731092" y="690134"/>
                    </a:cubicBezTo>
                    <a:cubicBezTo>
                      <a:pt x="818467" y="353600"/>
                      <a:pt x="1133158" y="260763"/>
                      <a:pt x="1430782" y="260763"/>
                    </a:cubicBezTo>
                    <a:cubicBezTo>
                      <a:pt x="1722946" y="262128"/>
                      <a:pt x="2001456" y="366570"/>
                      <a:pt x="1905889" y="708565"/>
                    </a:cubicBezTo>
                    <a:close/>
                    <a:moveTo>
                      <a:pt x="3112088" y="1135888"/>
                    </a:moveTo>
                    <a:lnTo>
                      <a:pt x="2477929" y="1135888"/>
                    </a:lnTo>
                    <a:lnTo>
                      <a:pt x="2413762" y="1436926"/>
                    </a:lnTo>
                    <a:lnTo>
                      <a:pt x="3102531" y="1436926"/>
                    </a:lnTo>
                    <a:lnTo>
                      <a:pt x="3043825" y="1712706"/>
                    </a:lnTo>
                    <a:lnTo>
                      <a:pt x="1961864" y="1712706"/>
                    </a:lnTo>
                    <a:lnTo>
                      <a:pt x="2264267" y="291481"/>
                    </a:lnTo>
                    <a:lnTo>
                      <a:pt x="3307319" y="291481"/>
                    </a:lnTo>
                    <a:lnTo>
                      <a:pt x="3346910" y="291481"/>
                    </a:lnTo>
                    <a:lnTo>
                      <a:pt x="3307319" y="478520"/>
                    </a:lnTo>
                    <a:lnTo>
                      <a:pt x="3288205" y="567261"/>
                    </a:lnTo>
                    <a:lnTo>
                      <a:pt x="2598753" y="567261"/>
                    </a:lnTo>
                    <a:lnTo>
                      <a:pt x="2536635" y="860790"/>
                    </a:lnTo>
                    <a:lnTo>
                      <a:pt x="3170794" y="860790"/>
                    </a:lnTo>
                    <a:lnTo>
                      <a:pt x="3112088" y="1135888"/>
                    </a:lnTo>
                    <a:close/>
                    <a:moveTo>
                      <a:pt x="4107355" y="1712706"/>
                    </a:moveTo>
                    <a:lnTo>
                      <a:pt x="3856831" y="623919"/>
                    </a:lnTo>
                    <a:lnTo>
                      <a:pt x="3852736" y="623919"/>
                    </a:lnTo>
                    <a:lnTo>
                      <a:pt x="3621326" y="1712706"/>
                    </a:lnTo>
                    <a:lnTo>
                      <a:pt x="3306636" y="1712706"/>
                    </a:lnTo>
                    <a:lnTo>
                      <a:pt x="3267043" y="1712706"/>
                    </a:lnTo>
                    <a:lnTo>
                      <a:pt x="3306636" y="1524984"/>
                    </a:lnTo>
                    <a:lnTo>
                      <a:pt x="3568764" y="290798"/>
                    </a:lnTo>
                    <a:lnTo>
                      <a:pt x="4120325" y="290798"/>
                    </a:lnTo>
                    <a:lnTo>
                      <a:pt x="4371531" y="1350232"/>
                    </a:lnTo>
                    <a:lnTo>
                      <a:pt x="4376309" y="1346137"/>
                    </a:lnTo>
                    <a:lnTo>
                      <a:pt x="4600893" y="291481"/>
                    </a:lnTo>
                    <a:lnTo>
                      <a:pt x="4876673" y="291481"/>
                    </a:lnTo>
                    <a:lnTo>
                      <a:pt x="4955175" y="291481"/>
                    </a:lnTo>
                    <a:lnTo>
                      <a:pt x="4876673" y="659416"/>
                    </a:lnTo>
                    <a:lnTo>
                      <a:pt x="4652773" y="1712706"/>
                    </a:lnTo>
                    <a:lnTo>
                      <a:pt x="4107355" y="1712706"/>
                    </a:lnTo>
                    <a:close/>
                    <a:moveTo>
                      <a:pt x="5956586" y="1712706"/>
                    </a:moveTo>
                    <a:lnTo>
                      <a:pt x="5921089" y="1434878"/>
                    </a:lnTo>
                    <a:lnTo>
                      <a:pt x="5693093" y="1434878"/>
                    </a:lnTo>
                    <a:lnTo>
                      <a:pt x="5344272" y="1434878"/>
                    </a:lnTo>
                    <a:lnTo>
                      <a:pt x="5192729" y="1712706"/>
                    </a:lnTo>
                    <a:lnTo>
                      <a:pt x="4877356" y="1712706"/>
                    </a:lnTo>
                    <a:lnTo>
                      <a:pt x="4798854" y="1712706"/>
                    </a:lnTo>
                    <a:lnTo>
                      <a:pt x="4877356" y="1583690"/>
                    </a:lnTo>
                    <a:lnTo>
                      <a:pt x="5662375" y="290798"/>
                    </a:lnTo>
                    <a:lnTo>
                      <a:pt x="5693093" y="290798"/>
                    </a:lnTo>
                    <a:lnTo>
                      <a:pt x="6142943" y="290798"/>
                    </a:lnTo>
                    <a:lnTo>
                      <a:pt x="6401658" y="1712024"/>
                    </a:lnTo>
                    <a:lnTo>
                      <a:pt x="5956586" y="1712024"/>
                    </a:lnTo>
                    <a:close/>
                    <a:moveTo>
                      <a:pt x="6945027" y="1712706"/>
                    </a:moveTo>
                    <a:lnTo>
                      <a:pt x="6551153" y="1712706"/>
                    </a:lnTo>
                    <a:lnTo>
                      <a:pt x="6853556" y="291481"/>
                    </a:lnTo>
                    <a:lnTo>
                      <a:pt x="7247430" y="291481"/>
                    </a:lnTo>
                    <a:lnTo>
                      <a:pt x="6945027" y="1712706"/>
                    </a:lnTo>
                    <a:close/>
                    <a:moveTo>
                      <a:pt x="7816057" y="1712706"/>
                    </a:moveTo>
                    <a:lnTo>
                      <a:pt x="7396242" y="1712706"/>
                    </a:lnTo>
                    <a:lnTo>
                      <a:pt x="7396242" y="1660144"/>
                    </a:lnTo>
                    <a:lnTo>
                      <a:pt x="7816057" y="1660144"/>
                    </a:lnTo>
                    <a:lnTo>
                      <a:pt x="7816057" y="1712706"/>
                    </a:lnTo>
                    <a:close/>
                    <a:moveTo>
                      <a:pt x="7816057" y="1375489"/>
                    </a:moveTo>
                    <a:lnTo>
                      <a:pt x="7396242" y="1375489"/>
                    </a:lnTo>
                    <a:lnTo>
                      <a:pt x="7396242" y="1322927"/>
                    </a:lnTo>
                    <a:lnTo>
                      <a:pt x="7816057" y="1322927"/>
                    </a:lnTo>
                    <a:lnTo>
                      <a:pt x="7816057" y="1375489"/>
                    </a:lnTo>
                    <a:close/>
                    <a:moveTo>
                      <a:pt x="7816057" y="1025303"/>
                    </a:moveTo>
                    <a:lnTo>
                      <a:pt x="7396242" y="1025303"/>
                    </a:lnTo>
                    <a:lnTo>
                      <a:pt x="7396242" y="972741"/>
                    </a:lnTo>
                    <a:lnTo>
                      <a:pt x="7816057" y="972741"/>
                    </a:lnTo>
                    <a:lnTo>
                      <a:pt x="7816057" y="1025303"/>
                    </a:lnTo>
                    <a:close/>
                    <a:moveTo>
                      <a:pt x="7816057" y="680577"/>
                    </a:moveTo>
                    <a:lnTo>
                      <a:pt x="7396242" y="680577"/>
                    </a:lnTo>
                    <a:lnTo>
                      <a:pt x="7396242" y="628015"/>
                    </a:lnTo>
                    <a:lnTo>
                      <a:pt x="7816057" y="628015"/>
                    </a:lnTo>
                    <a:lnTo>
                      <a:pt x="7816057" y="680577"/>
                    </a:lnTo>
                    <a:close/>
                    <a:moveTo>
                      <a:pt x="7816057" y="344043"/>
                    </a:moveTo>
                    <a:lnTo>
                      <a:pt x="7396242" y="344043"/>
                    </a:lnTo>
                    <a:lnTo>
                      <a:pt x="7396242" y="291481"/>
                    </a:lnTo>
                    <a:lnTo>
                      <a:pt x="7816057" y="291481"/>
                    </a:lnTo>
                    <a:lnTo>
                      <a:pt x="7816057" y="34404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áfico 1">
              <a:extLst>
                <a:ext uri="{FF2B5EF4-FFF2-40B4-BE49-F238E27FC236}">
                  <a16:creationId xmlns:a16="http://schemas.microsoft.com/office/drawing/2014/main" id="{ABD41A5A-6360-320F-A2EB-B67A503BC8CB}"/>
                </a:ext>
              </a:extLst>
            </p:cNvPr>
            <p:cNvGrpSpPr/>
            <p:nvPr/>
          </p:nvGrpSpPr>
          <p:grpSpPr>
            <a:xfrm>
              <a:off x="281654" y="4742212"/>
              <a:ext cx="7577138" cy="341313"/>
              <a:chOff x="281654" y="4742212"/>
              <a:chExt cx="7577138" cy="341313"/>
            </a:xfrm>
            <a:grpFill/>
          </p:grpSpPr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B1478D0B-7964-403C-3ED4-E871B51CD4D7}"/>
                  </a:ext>
                </a:extLst>
              </p:cNvPr>
              <p:cNvSpPr/>
              <p:nvPr/>
            </p:nvSpPr>
            <p:spPr>
              <a:xfrm>
                <a:off x="281654" y="4749038"/>
                <a:ext cx="273050" cy="341313"/>
              </a:xfrm>
              <a:custGeom>
                <a:avLst/>
                <a:gdLst>
                  <a:gd name="connsiteX0" fmla="*/ 168608 w 273050"/>
                  <a:gd name="connsiteY0" fmla="*/ 0 h 341312"/>
                  <a:gd name="connsiteX1" fmla="*/ 229362 w 273050"/>
                  <a:gd name="connsiteY1" fmla="*/ 8191 h 341312"/>
                  <a:gd name="connsiteX2" fmla="*/ 269637 w 273050"/>
                  <a:gd name="connsiteY2" fmla="*/ 28670 h 341312"/>
                  <a:gd name="connsiteX3" fmla="*/ 292846 w 273050"/>
                  <a:gd name="connsiteY3" fmla="*/ 62802 h 341312"/>
                  <a:gd name="connsiteX4" fmla="*/ 300355 w 273050"/>
                  <a:gd name="connsiteY4" fmla="*/ 109903 h 341312"/>
                  <a:gd name="connsiteX5" fmla="*/ 292846 w 273050"/>
                  <a:gd name="connsiteY5" fmla="*/ 157686 h 341312"/>
                  <a:gd name="connsiteX6" fmla="*/ 269637 w 273050"/>
                  <a:gd name="connsiteY6" fmla="*/ 190452 h 341312"/>
                  <a:gd name="connsiteX7" fmla="*/ 238236 w 273050"/>
                  <a:gd name="connsiteY7" fmla="*/ 210249 h 341312"/>
                  <a:gd name="connsiteX8" fmla="*/ 203422 w 273050"/>
                  <a:gd name="connsiteY8" fmla="*/ 220488 h 341312"/>
                  <a:gd name="connsiteX9" fmla="*/ 195914 w 273050"/>
                  <a:gd name="connsiteY9" fmla="*/ 221853 h 341312"/>
                  <a:gd name="connsiteX10" fmla="*/ 188405 w 273050"/>
                  <a:gd name="connsiteY10" fmla="*/ 222536 h 341312"/>
                  <a:gd name="connsiteX11" fmla="*/ 180896 w 273050"/>
                  <a:gd name="connsiteY11" fmla="*/ 223218 h 341312"/>
                  <a:gd name="connsiteX12" fmla="*/ 173387 w 273050"/>
                  <a:gd name="connsiteY12" fmla="*/ 223218 h 341312"/>
                  <a:gd name="connsiteX13" fmla="*/ 98298 w 273050"/>
                  <a:gd name="connsiteY13" fmla="*/ 222536 h 341312"/>
                  <a:gd name="connsiteX14" fmla="*/ 98298 w 273050"/>
                  <a:gd name="connsiteY14" fmla="*/ 346774 h 341312"/>
                  <a:gd name="connsiteX15" fmla="*/ 0 w 273050"/>
                  <a:gd name="connsiteY15" fmla="*/ 346774 h 341312"/>
                  <a:gd name="connsiteX16" fmla="*/ 0 w 273050"/>
                  <a:gd name="connsiteY16" fmla="*/ 683 h 341312"/>
                  <a:gd name="connsiteX17" fmla="*/ 168608 w 273050"/>
                  <a:gd name="connsiteY17" fmla="*/ 683 h 341312"/>
                  <a:gd name="connsiteX18" fmla="*/ 97615 w 273050"/>
                  <a:gd name="connsiteY18" fmla="*/ 153591 h 341312"/>
                  <a:gd name="connsiteX19" fmla="*/ 142669 w 273050"/>
                  <a:gd name="connsiteY19" fmla="*/ 153591 h 341312"/>
                  <a:gd name="connsiteX20" fmla="*/ 167243 w 273050"/>
                  <a:gd name="connsiteY20" fmla="*/ 151543 h 341312"/>
                  <a:gd name="connsiteX21" fmla="*/ 184992 w 273050"/>
                  <a:gd name="connsiteY21" fmla="*/ 141986 h 341312"/>
                  <a:gd name="connsiteX22" fmla="*/ 195914 w 273050"/>
                  <a:gd name="connsiteY22" fmla="*/ 127651 h 341312"/>
                  <a:gd name="connsiteX23" fmla="*/ 199327 w 273050"/>
                  <a:gd name="connsiteY23" fmla="*/ 109903 h 341312"/>
                  <a:gd name="connsiteX24" fmla="*/ 194548 w 273050"/>
                  <a:gd name="connsiteY24" fmla="*/ 90789 h 341312"/>
                  <a:gd name="connsiteX25" fmla="*/ 180896 w 273050"/>
                  <a:gd name="connsiteY25" fmla="*/ 77819 h 341312"/>
                  <a:gd name="connsiteX26" fmla="*/ 160417 w 273050"/>
                  <a:gd name="connsiteY26" fmla="*/ 70993 h 341312"/>
                  <a:gd name="connsiteX27" fmla="*/ 135160 w 273050"/>
                  <a:gd name="connsiteY27" fmla="*/ 68263 h 341312"/>
                  <a:gd name="connsiteX28" fmla="*/ 97615 w 273050"/>
                  <a:gd name="connsiteY28" fmla="*/ 67580 h 341312"/>
                  <a:gd name="connsiteX29" fmla="*/ 97615 w 273050"/>
                  <a:gd name="connsiteY29" fmla="*/ 153591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3050" h="341312">
                    <a:moveTo>
                      <a:pt x="168608" y="0"/>
                    </a:moveTo>
                    <a:cubicBezTo>
                      <a:pt x="191818" y="683"/>
                      <a:pt x="212296" y="3413"/>
                      <a:pt x="229362" y="8191"/>
                    </a:cubicBezTo>
                    <a:cubicBezTo>
                      <a:pt x="246428" y="12970"/>
                      <a:pt x="260080" y="19796"/>
                      <a:pt x="269637" y="28670"/>
                    </a:cubicBezTo>
                    <a:cubicBezTo>
                      <a:pt x="279876" y="37544"/>
                      <a:pt x="287385" y="49149"/>
                      <a:pt x="292846" y="62802"/>
                    </a:cubicBezTo>
                    <a:cubicBezTo>
                      <a:pt x="297625" y="76454"/>
                      <a:pt x="300355" y="92155"/>
                      <a:pt x="300355" y="109903"/>
                    </a:cubicBezTo>
                    <a:cubicBezTo>
                      <a:pt x="300355" y="128334"/>
                      <a:pt x="297625" y="144034"/>
                      <a:pt x="292846" y="157686"/>
                    </a:cubicBezTo>
                    <a:cubicBezTo>
                      <a:pt x="287385" y="171339"/>
                      <a:pt x="279876" y="181578"/>
                      <a:pt x="269637" y="190452"/>
                    </a:cubicBezTo>
                    <a:cubicBezTo>
                      <a:pt x="260080" y="198644"/>
                      <a:pt x="249158" y="204788"/>
                      <a:pt x="238236" y="210249"/>
                    </a:cubicBezTo>
                    <a:cubicBezTo>
                      <a:pt x="226631" y="215027"/>
                      <a:pt x="215027" y="219123"/>
                      <a:pt x="203422" y="220488"/>
                    </a:cubicBezTo>
                    <a:cubicBezTo>
                      <a:pt x="200692" y="220488"/>
                      <a:pt x="197961" y="221171"/>
                      <a:pt x="195914" y="221853"/>
                    </a:cubicBezTo>
                    <a:cubicBezTo>
                      <a:pt x="193866" y="222536"/>
                      <a:pt x="191135" y="222536"/>
                      <a:pt x="188405" y="222536"/>
                    </a:cubicBezTo>
                    <a:cubicBezTo>
                      <a:pt x="185674" y="222536"/>
                      <a:pt x="183626" y="223218"/>
                      <a:pt x="180896" y="223218"/>
                    </a:cubicBezTo>
                    <a:cubicBezTo>
                      <a:pt x="178165" y="223218"/>
                      <a:pt x="175435" y="223218"/>
                      <a:pt x="173387" y="223218"/>
                    </a:cubicBezTo>
                    <a:lnTo>
                      <a:pt x="98298" y="222536"/>
                    </a:lnTo>
                    <a:lnTo>
                      <a:pt x="98298" y="346774"/>
                    </a:lnTo>
                    <a:lnTo>
                      <a:pt x="0" y="346774"/>
                    </a:lnTo>
                    <a:lnTo>
                      <a:pt x="0" y="683"/>
                    </a:lnTo>
                    <a:lnTo>
                      <a:pt x="168608" y="683"/>
                    </a:lnTo>
                    <a:close/>
                    <a:moveTo>
                      <a:pt x="97615" y="153591"/>
                    </a:moveTo>
                    <a:lnTo>
                      <a:pt x="142669" y="153591"/>
                    </a:lnTo>
                    <a:cubicBezTo>
                      <a:pt x="152225" y="154273"/>
                      <a:pt x="159734" y="153591"/>
                      <a:pt x="167243" y="151543"/>
                    </a:cubicBezTo>
                    <a:cubicBezTo>
                      <a:pt x="174752" y="149495"/>
                      <a:pt x="180213" y="146082"/>
                      <a:pt x="184992" y="141986"/>
                    </a:cubicBezTo>
                    <a:cubicBezTo>
                      <a:pt x="189770" y="137890"/>
                      <a:pt x="193183" y="132429"/>
                      <a:pt x="195914" y="127651"/>
                    </a:cubicBezTo>
                    <a:cubicBezTo>
                      <a:pt x="197961" y="122190"/>
                      <a:pt x="199327" y="116729"/>
                      <a:pt x="199327" y="109903"/>
                    </a:cubicBezTo>
                    <a:cubicBezTo>
                      <a:pt x="199327" y="102394"/>
                      <a:pt x="197961" y="96250"/>
                      <a:pt x="194548" y="90789"/>
                    </a:cubicBezTo>
                    <a:cubicBezTo>
                      <a:pt x="191818" y="85328"/>
                      <a:pt x="187039" y="81233"/>
                      <a:pt x="180896" y="77819"/>
                    </a:cubicBezTo>
                    <a:cubicBezTo>
                      <a:pt x="174752" y="74406"/>
                      <a:pt x="167926" y="72358"/>
                      <a:pt x="160417" y="70993"/>
                    </a:cubicBezTo>
                    <a:cubicBezTo>
                      <a:pt x="152908" y="69628"/>
                      <a:pt x="144034" y="68263"/>
                      <a:pt x="135160" y="68263"/>
                    </a:cubicBezTo>
                    <a:lnTo>
                      <a:pt x="97615" y="67580"/>
                    </a:lnTo>
                    <a:lnTo>
                      <a:pt x="97615" y="153591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7851227E-D69B-F760-E6CB-F2D31FBCC18D}"/>
                  </a:ext>
                </a:extLst>
              </p:cNvPr>
              <p:cNvSpPr/>
              <p:nvPr/>
            </p:nvSpPr>
            <p:spPr>
              <a:xfrm>
                <a:off x="622966" y="4748355"/>
                <a:ext cx="204788" cy="341313"/>
              </a:xfrm>
              <a:custGeom>
                <a:avLst/>
                <a:gdLst>
                  <a:gd name="connsiteX0" fmla="*/ 263493 w 204787"/>
                  <a:gd name="connsiteY0" fmla="*/ 683 h 341312"/>
                  <a:gd name="connsiteX1" fmla="*/ 263493 w 204787"/>
                  <a:gd name="connsiteY1" fmla="*/ 71676 h 341312"/>
                  <a:gd name="connsiteX2" fmla="*/ 98298 w 204787"/>
                  <a:gd name="connsiteY2" fmla="*/ 71676 h 341312"/>
                  <a:gd name="connsiteX3" fmla="*/ 98298 w 204787"/>
                  <a:gd name="connsiteY3" fmla="*/ 139255 h 341312"/>
                  <a:gd name="connsiteX4" fmla="*/ 252571 w 204787"/>
                  <a:gd name="connsiteY4" fmla="*/ 139255 h 341312"/>
                  <a:gd name="connsiteX5" fmla="*/ 252571 w 204787"/>
                  <a:gd name="connsiteY5" fmla="*/ 210931 h 341312"/>
                  <a:gd name="connsiteX6" fmla="*/ 98298 w 204787"/>
                  <a:gd name="connsiteY6" fmla="*/ 210931 h 341312"/>
                  <a:gd name="connsiteX7" fmla="*/ 98298 w 204787"/>
                  <a:gd name="connsiteY7" fmla="*/ 278511 h 341312"/>
                  <a:gd name="connsiteX8" fmla="*/ 263493 w 204787"/>
                  <a:gd name="connsiteY8" fmla="*/ 278511 h 341312"/>
                  <a:gd name="connsiteX9" fmla="*/ 263493 w 204787"/>
                  <a:gd name="connsiteY9" fmla="*/ 346091 h 341312"/>
                  <a:gd name="connsiteX10" fmla="*/ 0 w 204787"/>
                  <a:gd name="connsiteY10" fmla="*/ 346091 h 341312"/>
                  <a:gd name="connsiteX11" fmla="*/ 0 w 204787"/>
                  <a:gd name="connsiteY11" fmla="*/ 0 h 341312"/>
                  <a:gd name="connsiteX12" fmla="*/ 263493 w 204787"/>
                  <a:gd name="connsiteY1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4787" h="341312">
                    <a:moveTo>
                      <a:pt x="263493" y="683"/>
                    </a:moveTo>
                    <a:lnTo>
                      <a:pt x="263493" y="71676"/>
                    </a:lnTo>
                    <a:lnTo>
                      <a:pt x="98298" y="71676"/>
                    </a:lnTo>
                    <a:lnTo>
                      <a:pt x="98298" y="139255"/>
                    </a:lnTo>
                    <a:lnTo>
                      <a:pt x="252571" y="139255"/>
                    </a:lnTo>
                    <a:lnTo>
                      <a:pt x="252571" y="210931"/>
                    </a:lnTo>
                    <a:lnTo>
                      <a:pt x="98298" y="210931"/>
                    </a:lnTo>
                    <a:lnTo>
                      <a:pt x="98298" y="278511"/>
                    </a:lnTo>
                    <a:lnTo>
                      <a:pt x="263493" y="278511"/>
                    </a:lnTo>
                    <a:lnTo>
                      <a:pt x="263493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634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76D3918D-5D77-2EC1-7DD8-D5D6ACB6373F}"/>
                  </a:ext>
                </a:extLst>
              </p:cNvPr>
              <p:cNvSpPr/>
              <p:nvPr/>
            </p:nvSpPr>
            <p:spPr>
              <a:xfrm>
                <a:off x="942435" y="4749038"/>
                <a:ext cx="204788" cy="341313"/>
              </a:xfrm>
              <a:custGeom>
                <a:avLst/>
                <a:gdLst>
                  <a:gd name="connsiteX0" fmla="*/ 98298 w 204787"/>
                  <a:gd name="connsiteY0" fmla="*/ 0 h 341312"/>
                  <a:gd name="connsiteX1" fmla="*/ 98298 w 204787"/>
                  <a:gd name="connsiteY1" fmla="*/ 274415 h 341312"/>
                  <a:gd name="connsiteX2" fmla="*/ 252571 w 204787"/>
                  <a:gd name="connsiteY2" fmla="*/ 274415 h 341312"/>
                  <a:gd name="connsiteX3" fmla="*/ 252571 w 204787"/>
                  <a:gd name="connsiteY3" fmla="*/ 346091 h 341312"/>
                  <a:gd name="connsiteX4" fmla="*/ 0 w 204787"/>
                  <a:gd name="connsiteY4" fmla="*/ 346091 h 341312"/>
                  <a:gd name="connsiteX5" fmla="*/ 0 w 204787"/>
                  <a:gd name="connsiteY5" fmla="*/ 0 h 341312"/>
                  <a:gd name="connsiteX6" fmla="*/ 98298 w 204787"/>
                  <a:gd name="connsiteY6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87" h="341312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1" y="274415"/>
                    </a:lnTo>
                    <a:lnTo>
                      <a:pt x="252571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663C65AD-4FBB-8068-2181-E634468B4B62}"/>
                  </a:ext>
                </a:extLst>
              </p:cNvPr>
              <p:cNvSpPr/>
              <p:nvPr/>
            </p:nvSpPr>
            <p:spPr>
              <a:xfrm>
                <a:off x="1227182" y="4742212"/>
                <a:ext cx="341313" cy="341313"/>
              </a:xfrm>
              <a:custGeom>
                <a:avLst/>
                <a:gdLst>
                  <a:gd name="connsiteX0" fmla="*/ 8782 w 341312"/>
                  <a:gd name="connsiteY0" fmla="*/ 116729 h 341312"/>
                  <a:gd name="connsiteX1" fmla="*/ 35404 w 341312"/>
                  <a:gd name="connsiteY1" fmla="*/ 56658 h 341312"/>
                  <a:gd name="connsiteX2" fmla="*/ 89331 w 341312"/>
                  <a:gd name="connsiteY2" fmla="*/ 14335 h 341312"/>
                  <a:gd name="connsiteX3" fmla="*/ 182851 w 341312"/>
                  <a:gd name="connsiteY3" fmla="*/ 0 h 341312"/>
                  <a:gd name="connsiteX4" fmla="*/ 184217 w 341312"/>
                  <a:gd name="connsiteY4" fmla="*/ 0 h 341312"/>
                  <a:gd name="connsiteX5" fmla="*/ 185582 w 341312"/>
                  <a:gd name="connsiteY5" fmla="*/ 0 h 341312"/>
                  <a:gd name="connsiteX6" fmla="*/ 186947 w 341312"/>
                  <a:gd name="connsiteY6" fmla="*/ 0 h 341312"/>
                  <a:gd name="connsiteX7" fmla="*/ 188312 w 341312"/>
                  <a:gd name="connsiteY7" fmla="*/ 0 h 341312"/>
                  <a:gd name="connsiteX8" fmla="*/ 189677 w 341312"/>
                  <a:gd name="connsiteY8" fmla="*/ 0 h 341312"/>
                  <a:gd name="connsiteX9" fmla="*/ 191043 w 341312"/>
                  <a:gd name="connsiteY9" fmla="*/ 0 h 341312"/>
                  <a:gd name="connsiteX10" fmla="*/ 192408 w 341312"/>
                  <a:gd name="connsiteY10" fmla="*/ 0 h 341312"/>
                  <a:gd name="connsiteX11" fmla="*/ 193773 w 341312"/>
                  <a:gd name="connsiteY11" fmla="*/ 0 h 341312"/>
                  <a:gd name="connsiteX12" fmla="*/ 253844 w 341312"/>
                  <a:gd name="connsiteY12" fmla="*/ 10922 h 341312"/>
                  <a:gd name="connsiteX13" fmla="*/ 308454 w 341312"/>
                  <a:gd name="connsiteY13" fmla="*/ 38910 h 341312"/>
                  <a:gd name="connsiteX14" fmla="*/ 347364 w 341312"/>
                  <a:gd name="connsiteY14" fmla="*/ 92837 h 341312"/>
                  <a:gd name="connsiteX15" fmla="*/ 360334 w 341312"/>
                  <a:gd name="connsiteY15" fmla="*/ 180895 h 341312"/>
                  <a:gd name="connsiteX16" fmla="*/ 360334 w 341312"/>
                  <a:gd name="connsiteY16" fmla="*/ 195231 h 341312"/>
                  <a:gd name="connsiteX17" fmla="*/ 358968 w 341312"/>
                  <a:gd name="connsiteY17" fmla="*/ 210248 h 341312"/>
                  <a:gd name="connsiteX18" fmla="*/ 358286 w 341312"/>
                  <a:gd name="connsiteY18" fmla="*/ 217757 h 341312"/>
                  <a:gd name="connsiteX19" fmla="*/ 357603 w 341312"/>
                  <a:gd name="connsiteY19" fmla="*/ 225266 h 341312"/>
                  <a:gd name="connsiteX20" fmla="*/ 356238 w 341312"/>
                  <a:gd name="connsiteY20" fmla="*/ 233458 h 341312"/>
                  <a:gd name="connsiteX21" fmla="*/ 354873 w 341312"/>
                  <a:gd name="connsiteY21" fmla="*/ 240967 h 341312"/>
                  <a:gd name="connsiteX22" fmla="*/ 337124 w 341312"/>
                  <a:gd name="connsiteY22" fmla="*/ 284655 h 341312"/>
                  <a:gd name="connsiteX23" fmla="*/ 307089 w 341312"/>
                  <a:gd name="connsiteY23" fmla="*/ 323564 h 341312"/>
                  <a:gd name="connsiteX24" fmla="*/ 259305 w 341312"/>
                  <a:gd name="connsiteY24" fmla="*/ 351552 h 341312"/>
                  <a:gd name="connsiteX25" fmla="*/ 188995 w 341312"/>
                  <a:gd name="connsiteY25" fmla="*/ 360426 h 341312"/>
                  <a:gd name="connsiteX26" fmla="*/ 98206 w 341312"/>
                  <a:gd name="connsiteY26" fmla="*/ 347456 h 341312"/>
                  <a:gd name="connsiteX27" fmla="*/ 43596 w 341312"/>
                  <a:gd name="connsiteY27" fmla="*/ 309229 h 341312"/>
                  <a:gd name="connsiteX28" fmla="*/ 14243 w 341312"/>
                  <a:gd name="connsiteY28" fmla="*/ 255302 h 341312"/>
                  <a:gd name="connsiteX29" fmla="*/ 1273 w 341312"/>
                  <a:gd name="connsiteY29" fmla="*/ 195231 h 341312"/>
                  <a:gd name="connsiteX30" fmla="*/ 1273 w 341312"/>
                  <a:gd name="connsiteY30" fmla="*/ 194548 h 341312"/>
                  <a:gd name="connsiteX31" fmla="*/ 1273 w 341312"/>
                  <a:gd name="connsiteY31" fmla="*/ 193183 h 341312"/>
                  <a:gd name="connsiteX32" fmla="*/ 590 w 341312"/>
                  <a:gd name="connsiteY32" fmla="*/ 191817 h 341312"/>
                  <a:gd name="connsiteX33" fmla="*/ 590 w 341312"/>
                  <a:gd name="connsiteY33" fmla="*/ 190452 h 341312"/>
                  <a:gd name="connsiteX34" fmla="*/ 590 w 341312"/>
                  <a:gd name="connsiteY34" fmla="*/ 187722 h 341312"/>
                  <a:gd name="connsiteX35" fmla="*/ 590 w 341312"/>
                  <a:gd name="connsiteY35" fmla="*/ 184991 h 341312"/>
                  <a:gd name="connsiteX36" fmla="*/ 590 w 341312"/>
                  <a:gd name="connsiteY36" fmla="*/ 184309 h 341312"/>
                  <a:gd name="connsiteX37" fmla="*/ 8782 w 341312"/>
                  <a:gd name="connsiteY37" fmla="*/ 116729 h 341312"/>
                  <a:gd name="connsiteX38" fmla="*/ 104349 w 341312"/>
                  <a:gd name="connsiteY38" fmla="*/ 221170 h 341312"/>
                  <a:gd name="connsiteX39" fmla="*/ 119367 w 341312"/>
                  <a:gd name="connsiteY39" fmla="*/ 258032 h 341312"/>
                  <a:gd name="connsiteX40" fmla="*/ 145307 w 341312"/>
                  <a:gd name="connsiteY40" fmla="*/ 284655 h 341312"/>
                  <a:gd name="connsiteX41" fmla="*/ 182168 w 341312"/>
                  <a:gd name="connsiteY41" fmla="*/ 293529 h 341312"/>
                  <a:gd name="connsiteX42" fmla="*/ 214252 w 341312"/>
                  <a:gd name="connsiteY42" fmla="*/ 286703 h 341312"/>
                  <a:gd name="connsiteX43" fmla="*/ 238144 w 341312"/>
                  <a:gd name="connsiteY43" fmla="*/ 265541 h 341312"/>
                  <a:gd name="connsiteX44" fmla="*/ 252479 w 341312"/>
                  <a:gd name="connsiteY44" fmla="*/ 230727 h 341312"/>
                  <a:gd name="connsiteX45" fmla="*/ 257257 w 341312"/>
                  <a:gd name="connsiteY45" fmla="*/ 181578 h 341312"/>
                  <a:gd name="connsiteX46" fmla="*/ 252479 w 341312"/>
                  <a:gd name="connsiteY46" fmla="*/ 139256 h 341312"/>
                  <a:gd name="connsiteX47" fmla="*/ 238144 w 341312"/>
                  <a:gd name="connsiteY47" fmla="*/ 102394 h 341312"/>
                  <a:gd name="connsiteX48" fmla="*/ 213569 w 341312"/>
                  <a:gd name="connsiteY48" fmla="*/ 77136 h 341312"/>
                  <a:gd name="connsiteX49" fmla="*/ 177390 w 341312"/>
                  <a:gd name="connsiteY49" fmla="*/ 68263 h 341312"/>
                  <a:gd name="connsiteX50" fmla="*/ 141894 w 341312"/>
                  <a:gd name="connsiteY50" fmla="*/ 77136 h 341312"/>
                  <a:gd name="connsiteX51" fmla="*/ 118684 w 341312"/>
                  <a:gd name="connsiteY51" fmla="*/ 103759 h 341312"/>
                  <a:gd name="connsiteX52" fmla="*/ 105032 w 341312"/>
                  <a:gd name="connsiteY52" fmla="*/ 140621 h 341312"/>
                  <a:gd name="connsiteX53" fmla="*/ 98888 w 341312"/>
                  <a:gd name="connsiteY53" fmla="*/ 180895 h 341312"/>
                  <a:gd name="connsiteX54" fmla="*/ 98888 w 341312"/>
                  <a:gd name="connsiteY54" fmla="*/ 180213 h 341312"/>
                  <a:gd name="connsiteX55" fmla="*/ 104349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782" y="116729"/>
                    </a:moveTo>
                    <a:cubicBezTo>
                      <a:pt x="14925" y="95567"/>
                      <a:pt x="23799" y="75771"/>
                      <a:pt x="35404" y="56658"/>
                    </a:cubicBezTo>
                    <a:cubicBezTo>
                      <a:pt x="47009" y="37544"/>
                      <a:pt x="64757" y="23892"/>
                      <a:pt x="89331" y="14335"/>
                    </a:cubicBezTo>
                    <a:cubicBezTo>
                      <a:pt x="113906" y="4778"/>
                      <a:pt x="144624" y="0"/>
                      <a:pt x="182851" y="0"/>
                    </a:cubicBezTo>
                    <a:cubicBezTo>
                      <a:pt x="183534" y="0"/>
                      <a:pt x="184217" y="0"/>
                      <a:pt x="184217" y="0"/>
                    </a:cubicBezTo>
                    <a:cubicBezTo>
                      <a:pt x="184217" y="0"/>
                      <a:pt x="184899" y="0"/>
                      <a:pt x="185582" y="0"/>
                    </a:cubicBezTo>
                    <a:cubicBezTo>
                      <a:pt x="185582" y="0"/>
                      <a:pt x="186264" y="0"/>
                      <a:pt x="186947" y="0"/>
                    </a:cubicBezTo>
                    <a:cubicBezTo>
                      <a:pt x="187630" y="0"/>
                      <a:pt x="187630" y="0"/>
                      <a:pt x="188312" y="0"/>
                    </a:cubicBezTo>
                    <a:cubicBezTo>
                      <a:pt x="188995" y="0"/>
                      <a:pt x="189677" y="0"/>
                      <a:pt x="189677" y="0"/>
                    </a:cubicBezTo>
                    <a:cubicBezTo>
                      <a:pt x="189677" y="0"/>
                      <a:pt x="190360" y="0"/>
                      <a:pt x="191043" y="0"/>
                    </a:cubicBezTo>
                    <a:cubicBezTo>
                      <a:pt x="191043" y="0"/>
                      <a:pt x="191725" y="0"/>
                      <a:pt x="192408" y="0"/>
                    </a:cubicBezTo>
                    <a:cubicBezTo>
                      <a:pt x="193090" y="0"/>
                      <a:pt x="193090" y="0"/>
                      <a:pt x="193773" y="0"/>
                    </a:cubicBezTo>
                    <a:cubicBezTo>
                      <a:pt x="214252" y="683"/>
                      <a:pt x="234731" y="4778"/>
                      <a:pt x="253844" y="10922"/>
                    </a:cubicBezTo>
                    <a:cubicBezTo>
                      <a:pt x="272958" y="17066"/>
                      <a:pt x="291389" y="26622"/>
                      <a:pt x="308454" y="38910"/>
                    </a:cubicBezTo>
                    <a:cubicBezTo>
                      <a:pt x="325520" y="51197"/>
                      <a:pt x="338490" y="68945"/>
                      <a:pt x="347364" y="92837"/>
                    </a:cubicBezTo>
                    <a:cubicBezTo>
                      <a:pt x="356238" y="116729"/>
                      <a:pt x="360334" y="146082"/>
                      <a:pt x="360334" y="180895"/>
                    </a:cubicBezTo>
                    <a:cubicBezTo>
                      <a:pt x="360334" y="185674"/>
                      <a:pt x="360334" y="190452"/>
                      <a:pt x="360334" y="195231"/>
                    </a:cubicBezTo>
                    <a:cubicBezTo>
                      <a:pt x="360334" y="200009"/>
                      <a:pt x="359651" y="204788"/>
                      <a:pt x="358968" y="210248"/>
                    </a:cubicBezTo>
                    <a:cubicBezTo>
                      <a:pt x="358968" y="212979"/>
                      <a:pt x="358286" y="215027"/>
                      <a:pt x="358286" y="217757"/>
                    </a:cubicBezTo>
                    <a:cubicBezTo>
                      <a:pt x="358286" y="220488"/>
                      <a:pt x="357603" y="222536"/>
                      <a:pt x="357603" y="225266"/>
                    </a:cubicBezTo>
                    <a:cubicBezTo>
                      <a:pt x="356921" y="227997"/>
                      <a:pt x="356238" y="230727"/>
                      <a:pt x="356238" y="233458"/>
                    </a:cubicBezTo>
                    <a:cubicBezTo>
                      <a:pt x="355555" y="236188"/>
                      <a:pt x="354873" y="238236"/>
                      <a:pt x="354873" y="240967"/>
                    </a:cubicBezTo>
                    <a:cubicBezTo>
                      <a:pt x="350777" y="255984"/>
                      <a:pt x="345316" y="271002"/>
                      <a:pt x="337124" y="284655"/>
                    </a:cubicBezTo>
                    <a:cubicBezTo>
                      <a:pt x="328933" y="298307"/>
                      <a:pt x="318693" y="311277"/>
                      <a:pt x="307089" y="323564"/>
                    </a:cubicBezTo>
                    <a:cubicBezTo>
                      <a:pt x="294802" y="335851"/>
                      <a:pt x="279101" y="345408"/>
                      <a:pt x="259305" y="351552"/>
                    </a:cubicBezTo>
                    <a:cubicBezTo>
                      <a:pt x="239509" y="357695"/>
                      <a:pt x="216300" y="360426"/>
                      <a:pt x="188995" y="360426"/>
                    </a:cubicBezTo>
                    <a:cubicBezTo>
                      <a:pt x="152816" y="360426"/>
                      <a:pt x="122098" y="356330"/>
                      <a:pt x="98206" y="347456"/>
                    </a:cubicBezTo>
                    <a:cubicBezTo>
                      <a:pt x="74314" y="339264"/>
                      <a:pt x="55883" y="326295"/>
                      <a:pt x="43596" y="309229"/>
                    </a:cubicBezTo>
                    <a:cubicBezTo>
                      <a:pt x="31308" y="292163"/>
                      <a:pt x="21069" y="273733"/>
                      <a:pt x="14243" y="255302"/>
                    </a:cubicBezTo>
                    <a:cubicBezTo>
                      <a:pt x="7417" y="236871"/>
                      <a:pt x="2638" y="216392"/>
                      <a:pt x="1273" y="195231"/>
                    </a:cubicBezTo>
                    <a:cubicBezTo>
                      <a:pt x="1273" y="195231"/>
                      <a:pt x="1273" y="194548"/>
                      <a:pt x="1273" y="194548"/>
                    </a:cubicBezTo>
                    <a:cubicBezTo>
                      <a:pt x="1273" y="194548"/>
                      <a:pt x="1273" y="193866"/>
                      <a:pt x="1273" y="193183"/>
                    </a:cubicBezTo>
                    <a:cubicBezTo>
                      <a:pt x="1273" y="193183"/>
                      <a:pt x="590" y="192500"/>
                      <a:pt x="590" y="191817"/>
                    </a:cubicBezTo>
                    <a:cubicBezTo>
                      <a:pt x="590" y="191135"/>
                      <a:pt x="590" y="191135"/>
                      <a:pt x="590" y="190452"/>
                    </a:cubicBezTo>
                    <a:cubicBezTo>
                      <a:pt x="590" y="189770"/>
                      <a:pt x="590" y="188404"/>
                      <a:pt x="590" y="187722"/>
                    </a:cubicBezTo>
                    <a:cubicBezTo>
                      <a:pt x="590" y="187039"/>
                      <a:pt x="590" y="185674"/>
                      <a:pt x="590" y="184991"/>
                    </a:cubicBezTo>
                    <a:lnTo>
                      <a:pt x="590" y="184309"/>
                    </a:lnTo>
                    <a:cubicBezTo>
                      <a:pt x="-1458" y="160417"/>
                      <a:pt x="1955" y="137890"/>
                      <a:pt x="8782" y="116729"/>
                    </a:cubicBezTo>
                    <a:close/>
                    <a:moveTo>
                      <a:pt x="104349" y="221170"/>
                    </a:moveTo>
                    <a:cubicBezTo>
                      <a:pt x="107762" y="234140"/>
                      <a:pt x="112541" y="246428"/>
                      <a:pt x="119367" y="258032"/>
                    </a:cubicBezTo>
                    <a:cubicBezTo>
                      <a:pt x="126193" y="269637"/>
                      <a:pt x="134385" y="278511"/>
                      <a:pt x="145307" y="284655"/>
                    </a:cubicBezTo>
                    <a:cubicBezTo>
                      <a:pt x="155546" y="290798"/>
                      <a:pt x="167833" y="293529"/>
                      <a:pt x="182168" y="293529"/>
                    </a:cubicBezTo>
                    <a:cubicBezTo>
                      <a:pt x="194456" y="293529"/>
                      <a:pt x="204695" y="291481"/>
                      <a:pt x="214252" y="286703"/>
                    </a:cubicBezTo>
                    <a:cubicBezTo>
                      <a:pt x="223809" y="281924"/>
                      <a:pt x="231318" y="275098"/>
                      <a:pt x="238144" y="265541"/>
                    </a:cubicBezTo>
                    <a:cubicBezTo>
                      <a:pt x="244287" y="255984"/>
                      <a:pt x="249748" y="244380"/>
                      <a:pt x="252479" y="230727"/>
                    </a:cubicBezTo>
                    <a:cubicBezTo>
                      <a:pt x="255892" y="216392"/>
                      <a:pt x="257257" y="200009"/>
                      <a:pt x="257257" y="181578"/>
                    </a:cubicBezTo>
                    <a:cubicBezTo>
                      <a:pt x="257257" y="166560"/>
                      <a:pt x="255892" y="152225"/>
                      <a:pt x="252479" y="139256"/>
                    </a:cubicBezTo>
                    <a:cubicBezTo>
                      <a:pt x="249748" y="126286"/>
                      <a:pt x="244970" y="113998"/>
                      <a:pt x="238144" y="102394"/>
                    </a:cubicBezTo>
                    <a:cubicBezTo>
                      <a:pt x="232000" y="91472"/>
                      <a:pt x="223809" y="82598"/>
                      <a:pt x="213569" y="77136"/>
                    </a:cubicBezTo>
                    <a:cubicBezTo>
                      <a:pt x="203330" y="71676"/>
                      <a:pt x="191043" y="68263"/>
                      <a:pt x="177390" y="68263"/>
                    </a:cubicBezTo>
                    <a:cubicBezTo>
                      <a:pt x="163055" y="68263"/>
                      <a:pt x="151450" y="70993"/>
                      <a:pt x="141894" y="77136"/>
                    </a:cubicBezTo>
                    <a:cubicBezTo>
                      <a:pt x="131654" y="83280"/>
                      <a:pt x="124145" y="92154"/>
                      <a:pt x="118684" y="103759"/>
                    </a:cubicBezTo>
                    <a:cubicBezTo>
                      <a:pt x="113223" y="115364"/>
                      <a:pt x="108445" y="127651"/>
                      <a:pt x="105032" y="140621"/>
                    </a:cubicBezTo>
                    <a:cubicBezTo>
                      <a:pt x="101619" y="153591"/>
                      <a:pt x="99571" y="167243"/>
                      <a:pt x="98888" y="180895"/>
                    </a:cubicBezTo>
                    <a:lnTo>
                      <a:pt x="98888" y="180213"/>
                    </a:lnTo>
                    <a:cubicBezTo>
                      <a:pt x="99571" y="194548"/>
                      <a:pt x="100936" y="208201"/>
                      <a:pt x="104349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50E45AEA-EEE4-ABEB-C659-682E2518D04B}"/>
                  </a:ext>
                </a:extLst>
              </p:cNvPr>
              <p:cNvSpPr/>
              <p:nvPr/>
            </p:nvSpPr>
            <p:spPr>
              <a:xfrm>
                <a:off x="1793668" y="4749038"/>
                <a:ext cx="204788" cy="341313"/>
              </a:xfrm>
              <a:custGeom>
                <a:avLst/>
                <a:gdLst>
                  <a:gd name="connsiteX0" fmla="*/ 244380 w 204787"/>
                  <a:gd name="connsiteY0" fmla="*/ 0 h 341312"/>
                  <a:gd name="connsiteX1" fmla="*/ 244380 w 204787"/>
                  <a:gd name="connsiteY1" fmla="*/ 70993 h 341312"/>
                  <a:gd name="connsiteX2" fmla="*/ 97615 w 204787"/>
                  <a:gd name="connsiteY2" fmla="*/ 70993 h 341312"/>
                  <a:gd name="connsiteX3" fmla="*/ 97615 w 204787"/>
                  <a:gd name="connsiteY3" fmla="*/ 150178 h 341312"/>
                  <a:gd name="connsiteX4" fmla="*/ 232775 w 204787"/>
                  <a:gd name="connsiteY4" fmla="*/ 150178 h 341312"/>
                  <a:gd name="connsiteX5" fmla="*/ 232775 w 204787"/>
                  <a:gd name="connsiteY5" fmla="*/ 217758 h 341312"/>
                  <a:gd name="connsiteX6" fmla="*/ 97615 w 204787"/>
                  <a:gd name="connsiteY6" fmla="*/ 217758 h 341312"/>
                  <a:gd name="connsiteX7" fmla="*/ 97615 w 204787"/>
                  <a:gd name="connsiteY7" fmla="*/ 346091 h 341312"/>
                  <a:gd name="connsiteX8" fmla="*/ 0 w 204787"/>
                  <a:gd name="connsiteY8" fmla="*/ 346091 h 341312"/>
                  <a:gd name="connsiteX9" fmla="*/ 0 w 204787"/>
                  <a:gd name="connsiteY9" fmla="*/ 0 h 341312"/>
                  <a:gd name="connsiteX10" fmla="*/ 244380 w 204787"/>
                  <a:gd name="connsiteY10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787" h="341312">
                    <a:moveTo>
                      <a:pt x="244380" y="0"/>
                    </a:moveTo>
                    <a:lnTo>
                      <a:pt x="244380" y="70993"/>
                    </a:lnTo>
                    <a:lnTo>
                      <a:pt x="97615" y="70993"/>
                    </a:lnTo>
                    <a:lnTo>
                      <a:pt x="97615" y="150178"/>
                    </a:lnTo>
                    <a:lnTo>
                      <a:pt x="232775" y="150178"/>
                    </a:lnTo>
                    <a:lnTo>
                      <a:pt x="232775" y="217758"/>
                    </a:lnTo>
                    <a:lnTo>
                      <a:pt x="97615" y="217758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4438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8C341A5A-9F1A-C1A2-10D8-CA6603D0AD71}"/>
                  </a:ext>
                </a:extLst>
              </p:cNvPr>
              <p:cNvSpPr/>
              <p:nvPr/>
            </p:nvSpPr>
            <p:spPr>
              <a:xfrm>
                <a:off x="2091293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203422 h 341312"/>
                  <a:gd name="connsiteX2" fmla="*/ 101711 w 273050"/>
                  <a:gd name="connsiteY2" fmla="*/ 237553 h 341312"/>
                  <a:gd name="connsiteX3" fmla="*/ 113316 w 273050"/>
                  <a:gd name="connsiteY3" fmla="*/ 264176 h 341312"/>
                  <a:gd name="connsiteX4" fmla="*/ 134477 w 273050"/>
                  <a:gd name="connsiteY4" fmla="*/ 281241 h 341312"/>
                  <a:gd name="connsiteX5" fmla="*/ 165878 w 273050"/>
                  <a:gd name="connsiteY5" fmla="*/ 286703 h 341312"/>
                  <a:gd name="connsiteX6" fmla="*/ 201374 w 273050"/>
                  <a:gd name="connsiteY6" fmla="*/ 281241 h 341312"/>
                  <a:gd name="connsiteX7" fmla="*/ 222536 w 273050"/>
                  <a:gd name="connsiteY7" fmla="*/ 263493 h 341312"/>
                  <a:gd name="connsiteX8" fmla="*/ 233458 w 273050"/>
                  <a:gd name="connsiteY8" fmla="*/ 235506 h 341312"/>
                  <a:gd name="connsiteX9" fmla="*/ 237553 w 273050"/>
                  <a:gd name="connsiteY9" fmla="*/ 200009 h 341312"/>
                  <a:gd name="connsiteX10" fmla="*/ 237553 w 273050"/>
                  <a:gd name="connsiteY10" fmla="*/ 0 h 341312"/>
                  <a:gd name="connsiteX11" fmla="*/ 335169 w 273050"/>
                  <a:gd name="connsiteY11" fmla="*/ 0 h 341312"/>
                  <a:gd name="connsiteX12" fmla="*/ 335169 w 273050"/>
                  <a:gd name="connsiteY12" fmla="*/ 214344 h 341312"/>
                  <a:gd name="connsiteX13" fmla="*/ 324929 w 273050"/>
                  <a:gd name="connsiteY13" fmla="*/ 272368 h 341312"/>
                  <a:gd name="connsiteX14" fmla="*/ 295577 w 273050"/>
                  <a:gd name="connsiteY14" fmla="*/ 318103 h 341312"/>
                  <a:gd name="connsiteX15" fmla="*/ 243014 w 273050"/>
                  <a:gd name="connsiteY15" fmla="*/ 348139 h 341312"/>
                  <a:gd name="connsiteX16" fmla="*/ 165195 w 273050"/>
                  <a:gd name="connsiteY16" fmla="*/ 357696 h 341312"/>
                  <a:gd name="connsiteX17" fmla="*/ 96933 w 273050"/>
                  <a:gd name="connsiteY17" fmla="*/ 348139 h 341312"/>
                  <a:gd name="connsiteX18" fmla="*/ 44370 w 273050"/>
                  <a:gd name="connsiteY18" fmla="*/ 318786 h 341312"/>
                  <a:gd name="connsiteX19" fmla="*/ 10922 w 273050"/>
                  <a:gd name="connsiteY19" fmla="*/ 273733 h 341312"/>
                  <a:gd name="connsiteX20" fmla="*/ 0 w 273050"/>
                  <a:gd name="connsiteY20" fmla="*/ 219123 h 341312"/>
                  <a:gd name="connsiteX21" fmla="*/ 0 w 273050"/>
                  <a:gd name="connsiteY21" fmla="*/ 0 h 341312"/>
                  <a:gd name="connsiteX22" fmla="*/ 97615 w 273050"/>
                  <a:gd name="connsiteY2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1" y="227314"/>
                      <a:pt x="101711" y="237553"/>
                    </a:cubicBezTo>
                    <a:cubicBezTo>
                      <a:pt x="104442" y="247793"/>
                      <a:pt x="107855" y="256667"/>
                      <a:pt x="113316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6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6" y="255302"/>
                      <a:pt x="324929" y="272368"/>
                    </a:cubicBezTo>
                    <a:cubicBezTo>
                      <a:pt x="318103" y="289433"/>
                      <a:pt x="308547" y="305133"/>
                      <a:pt x="295577" y="318103"/>
                    </a:cubicBezTo>
                    <a:cubicBezTo>
                      <a:pt x="281924" y="331756"/>
                      <a:pt x="264859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E7B21BF8-DE85-ED22-1DDA-03FFF5547B48}"/>
                  </a:ext>
                </a:extLst>
              </p:cNvPr>
              <p:cNvSpPr/>
              <p:nvPr/>
            </p:nvSpPr>
            <p:spPr>
              <a:xfrm>
                <a:off x="2459227" y="4749038"/>
                <a:ext cx="273050" cy="341313"/>
              </a:xfrm>
              <a:custGeom>
                <a:avLst/>
                <a:gdLst>
                  <a:gd name="connsiteX0" fmla="*/ 312642 w 273050"/>
                  <a:gd name="connsiteY0" fmla="*/ 0 h 341312"/>
                  <a:gd name="connsiteX1" fmla="*/ 312642 w 273050"/>
                  <a:gd name="connsiteY1" fmla="*/ 70993 h 341312"/>
                  <a:gd name="connsiteX2" fmla="*/ 203422 w 273050"/>
                  <a:gd name="connsiteY2" fmla="*/ 70993 h 341312"/>
                  <a:gd name="connsiteX3" fmla="*/ 203422 w 273050"/>
                  <a:gd name="connsiteY3" fmla="*/ 346091 h 341312"/>
                  <a:gd name="connsiteX4" fmla="*/ 109220 w 273050"/>
                  <a:gd name="connsiteY4" fmla="*/ 346091 h 341312"/>
                  <a:gd name="connsiteX5" fmla="*/ 109220 w 273050"/>
                  <a:gd name="connsiteY5" fmla="*/ 70993 h 341312"/>
                  <a:gd name="connsiteX6" fmla="*/ 0 w 273050"/>
                  <a:gd name="connsiteY6" fmla="*/ 70993 h 341312"/>
                  <a:gd name="connsiteX7" fmla="*/ 0 w 273050"/>
                  <a:gd name="connsiteY7" fmla="*/ 0 h 341312"/>
                  <a:gd name="connsiteX8" fmla="*/ 312642 w 273050"/>
                  <a:gd name="connsiteY8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050" h="341312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99C027FA-8B7C-25EC-D22B-887D42C69DE8}"/>
                  </a:ext>
                </a:extLst>
              </p:cNvPr>
              <p:cNvSpPr/>
              <p:nvPr/>
            </p:nvSpPr>
            <p:spPr>
              <a:xfrm>
                <a:off x="2810097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203422 h 341312"/>
                  <a:gd name="connsiteX2" fmla="*/ 101711 w 273050"/>
                  <a:gd name="connsiteY2" fmla="*/ 237553 h 341312"/>
                  <a:gd name="connsiteX3" fmla="*/ 113315 w 273050"/>
                  <a:gd name="connsiteY3" fmla="*/ 264176 h 341312"/>
                  <a:gd name="connsiteX4" fmla="*/ 134477 w 273050"/>
                  <a:gd name="connsiteY4" fmla="*/ 281241 h 341312"/>
                  <a:gd name="connsiteX5" fmla="*/ 165878 w 273050"/>
                  <a:gd name="connsiteY5" fmla="*/ 286703 h 341312"/>
                  <a:gd name="connsiteX6" fmla="*/ 201374 w 273050"/>
                  <a:gd name="connsiteY6" fmla="*/ 281241 h 341312"/>
                  <a:gd name="connsiteX7" fmla="*/ 222535 w 273050"/>
                  <a:gd name="connsiteY7" fmla="*/ 263493 h 341312"/>
                  <a:gd name="connsiteX8" fmla="*/ 233458 w 273050"/>
                  <a:gd name="connsiteY8" fmla="*/ 235506 h 341312"/>
                  <a:gd name="connsiteX9" fmla="*/ 237553 w 273050"/>
                  <a:gd name="connsiteY9" fmla="*/ 200009 h 341312"/>
                  <a:gd name="connsiteX10" fmla="*/ 237553 w 273050"/>
                  <a:gd name="connsiteY10" fmla="*/ 0 h 341312"/>
                  <a:gd name="connsiteX11" fmla="*/ 335169 w 273050"/>
                  <a:gd name="connsiteY11" fmla="*/ 0 h 341312"/>
                  <a:gd name="connsiteX12" fmla="*/ 335169 w 273050"/>
                  <a:gd name="connsiteY12" fmla="*/ 214344 h 341312"/>
                  <a:gd name="connsiteX13" fmla="*/ 324929 w 273050"/>
                  <a:gd name="connsiteY13" fmla="*/ 272368 h 341312"/>
                  <a:gd name="connsiteX14" fmla="*/ 295576 w 273050"/>
                  <a:gd name="connsiteY14" fmla="*/ 318103 h 341312"/>
                  <a:gd name="connsiteX15" fmla="*/ 243014 w 273050"/>
                  <a:gd name="connsiteY15" fmla="*/ 348139 h 341312"/>
                  <a:gd name="connsiteX16" fmla="*/ 165195 w 273050"/>
                  <a:gd name="connsiteY16" fmla="*/ 357696 h 341312"/>
                  <a:gd name="connsiteX17" fmla="*/ 96933 w 273050"/>
                  <a:gd name="connsiteY17" fmla="*/ 348139 h 341312"/>
                  <a:gd name="connsiteX18" fmla="*/ 44370 w 273050"/>
                  <a:gd name="connsiteY18" fmla="*/ 318786 h 341312"/>
                  <a:gd name="connsiteX19" fmla="*/ 10922 w 273050"/>
                  <a:gd name="connsiteY19" fmla="*/ 273733 h 341312"/>
                  <a:gd name="connsiteX20" fmla="*/ 0 w 273050"/>
                  <a:gd name="connsiteY20" fmla="*/ 219123 h 341312"/>
                  <a:gd name="connsiteX21" fmla="*/ 0 w 273050"/>
                  <a:gd name="connsiteY21" fmla="*/ 0 h 341312"/>
                  <a:gd name="connsiteX22" fmla="*/ 97615 w 273050"/>
                  <a:gd name="connsiteY2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0" y="227314"/>
                      <a:pt x="101711" y="237553"/>
                    </a:cubicBezTo>
                    <a:cubicBezTo>
                      <a:pt x="104442" y="247793"/>
                      <a:pt x="107854" y="256667"/>
                      <a:pt x="113315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5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5" y="255302"/>
                      <a:pt x="324929" y="272368"/>
                    </a:cubicBezTo>
                    <a:cubicBezTo>
                      <a:pt x="318103" y="289433"/>
                      <a:pt x="308546" y="305133"/>
                      <a:pt x="295576" y="318103"/>
                    </a:cubicBezTo>
                    <a:cubicBezTo>
                      <a:pt x="281924" y="331756"/>
                      <a:pt x="264858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E4CFB783-E3CE-C370-E313-7B65E5CCB85D}"/>
                  </a:ext>
                </a:extLst>
              </p:cNvPr>
              <p:cNvSpPr/>
              <p:nvPr/>
            </p:nvSpPr>
            <p:spPr>
              <a:xfrm>
                <a:off x="3200558" y="4748355"/>
                <a:ext cx="273050" cy="341313"/>
              </a:xfrm>
              <a:custGeom>
                <a:avLst/>
                <a:gdLst>
                  <a:gd name="connsiteX0" fmla="*/ 154956 w 273050"/>
                  <a:gd name="connsiteY0" fmla="*/ 683 h 341312"/>
                  <a:gd name="connsiteX1" fmla="*/ 157004 w 273050"/>
                  <a:gd name="connsiteY1" fmla="*/ 1365 h 341312"/>
                  <a:gd name="connsiteX2" fmla="*/ 159052 w 273050"/>
                  <a:gd name="connsiteY2" fmla="*/ 1365 h 341312"/>
                  <a:gd name="connsiteX3" fmla="*/ 161100 w 273050"/>
                  <a:gd name="connsiteY3" fmla="*/ 1365 h 341312"/>
                  <a:gd name="connsiteX4" fmla="*/ 163830 w 273050"/>
                  <a:gd name="connsiteY4" fmla="*/ 1365 h 341312"/>
                  <a:gd name="connsiteX5" fmla="*/ 210249 w 273050"/>
                  <a:gd name="connsiteY5" fmla="*/ 6826 h 341312"/>
                  <a:gd name="connsiteX6" fmla="*/ 253254 w 273050"/>
                  <a:gd name="connsiteY6" fmla="*/ 20479 h 341312"/>
                  <a:gd name="connsiteX7" fmla="*/ 283972 w 273050"/>
                  <a:gd name="connsiteY7" fmla="*/ 47784 h 341312"/>
                  <a:gd name="connsiteX8" fmla="*/ 294212 w 273050"/>
                  <a:gd name="connsiteY8" fmla="*/ 92154 h 341312"/>
                  <a:gd name="connsiteX9" fmla="*/ 288068 w 273050"/>
                  <a:gd name="connsiteY9" fmla="*/ 129016 h 341312"/>
                  <a:gd name="connsiteX10" fmla="*/ 269637 w 273050"/>
                  <a:gd name="connsiteY10" fmla="*/ 154273 h 341312"/>
                  <a:gd name="connsiteX11" fmla="*/ 243015 w 273050"/>
                  <a:gd name="connsiteY11" fmla="*/ 169973 h 341312"/>
                  <a:gd name="connsiteX12" fmla="*/ 211614 w 273050"/>
                  <a:gd name="connsiteY12" fmla="*/ 178848 h 341312"/>
                  <a:gd name="connsiteX13" fmla="*/ 252572 w 273050"/>
                  <a:gd name="connsiteY13" fmla="*/ 188404 h 341312"/>
                  <a:gd name="connsiteX14" fmla="*/ 274416 w 273050"/>
                  <a:gd name="connsiteY14" fmla="*/ 212979 h 341312"/>
                  <a:gd name="connsiteX15" fmla="*/ 284655 w 273050"/>
                  <a:gd name="connsiteY15" fmla="*/ 247110 h 341312"/>
                  <a:gd name="connsiteX16" fmla="*/ 290798 w 273050"/>
                  <a:gd name="connsiteY16" fmla="*/ 283972 h 341312"/>
                  <a:gd name="connsiteX17" fmla="*/ 290798 w 273050"/>
                  <a:gd name="connsiteY17" fmla="*/ 284655 h 341312"/>
                  <a:gd name="connsiteX18" fmla="*/ 290798 w 273050"/>
                  <a:gd name="connsiteY18" fmla="*/ 285337 h 341312"/>
                  <a:gd name="connsiteX19" fmla="*/ 290798 w 273050"/>
                  <a:gd name="connsiteY19" fmla="*/ 286020 h 341312"/>
                  <a:gd name="connsiteX20" fmla="*/ 291481 w 273050"/>
                  <a:gd name="connsiteY20" fmla="*/ 286703 h 341312"/>
                  <a:gd name="connsiteX21" fmla="*/ 292846 w 273050"/>
                  <a:gd name="connsiteY21" fmla="*/ 302403 h 341312"/>
                  <a:gd name="connsiteX22" fmla="*/ 294212 w 273050"/>
                  <a:gd name="connsiteY22" fmla="*/ 318103 h 341312"/>
                  <a:gd name="connsiteX23" fmla="*/ 296942 w 273050"/>
                  <a:gd name="connsiteY23" fmla="*/ 332438 h 341312"/>
                  <a:gd name="connsiteX24" fmla="*/ 301038 w 273050"/>
                  <a:gd name="connsiteY24" fmla="*/ 345408 h 341312"/>
                  <a:gd name="connsiteX25" fmla="*/ 195914 w 273050"/>
                  <a:gd name="connsiteY25" fmla="*/ 345408 h 341312"/>
                  <a:gd name="connsiteX26" fmla="*/ 193183 w 273050"/>
                  <a:gd name="connsiteY26" fmla="*/ 336534 h 341312"/>
                  <a:gd name="connsiteX27" fmla="*/ 191135 w 273050"/>
                  <a:gd name="connsiteY27" fmla="*/ 324929 h 341312"/>
                  <a:gd name="connsiteX28" fmla="*/ 190452 w 273050"/>
                  <a:gd name="connsiteY28" fmla="*/ 311960 h 341312"/>
                  <a:gd name="connsiteX29" fmla="*/ 189770 w 273050"/>
                  <a:gd name="connsiteY29" fmla="*/ 298990 h 341312"/>
                  <a:gd name="connsiteX30" fmla="*/ 189770 w 273050"/>
                  <a:gd name="connsiteY30" fmla="*/ 297625 h 341312"/>
                  <a:gd name="connsiteX31" fmla="*/ 189770 w 273050"/>
                  <a:gd name="connsiteY31" fmla="*/ 296259 h 341312"/>
                  <a:gd name="connsiteX32" fmla="*/ 189087 w 273050"/>
                  <a:gd name="connsiteY32" fmla="*/ 294894 h 341312"/>
                  <a:gd name="connsiteX33" fmla="*/ 189087 w 273050"/>
                  <a:gd name="connsiteY33" fmla="*/ 293529 h 341312"/>
                  <a:gd name="connsiteX34" fmla="*/ 189087 w 273050"/>
                  <a:gd name="connsiteY34" fmla="*/ 290798 h 341312"/>
                  <a:gd name="connsiteX35" fmla="*/ 189087 w 273050"/>
                  <a:gd name="connsiteY35" fmla="*/ 288068 h 341312"/>
                  <a:gd name="connsiteX36" fmla="*/ 185674 w 273050"/>
                  <a:gd name="connsiteY36" fmla="*/ 261445 h 341312"/>
                  <a:gd name="connsiteX37" fmla="*/ 179531 w 273050"/>
                  <a:gd name="connsiteY37" fmla="*/ 237553 h 341312"/>
                  <a:gd name="connsiteX38" fmla="*/ 166561 w 273050"/>
                  <a:gd name="connsiteY38" fmla="*/ 220488 h 341312"/>
                  <a:gd name="connsiteX39" fmla="*/ 143352 w 273050"/>
                  <a:gd name="connsiteY39" fmla="*/ 215027 h 341312"/>
                  <a:gd name="connsiteX40" fmla="*/ 98298 w 273050"/>
                  <a:gd name="connsiteY40" fmla="*/ 214344 h 341312"/>
                  <a:gd name="connsiteX41" fmla="*/ 98298 w 273050"/>
                  <a:gd name="connsiteY41" fmla="*/ 346091 h 341312"/>
                  <a:gd name="connsiteX42" fmla="*/ 0 w 273050"/>
                  <a:gd name="connsiteY42" fmla="*/ 346091 h 341312"/>
                  <a:gd name="connsiteX43" fmla="*/ 0 w 273050"/>
                  <a:gd name="connsiteY43" fmla="*/ 0 h 341312"/>
                  <a:gd name="connsiteX44" fmla="*/ 154956 w 273050"/>
                  <a:gd name="connsiteY44" fmla="*/ 0 h 341312"/>
                  <a:gd name="connsiteX45" fmla="*/ 98298 w 273050"/>
                  <a:gd name="connsiteY45" fmla="*/ 147447 h 341312"/>
                  <a:gd name="connsiteX46" fmla="*/ 135843 w 273050"/>
                  <a:gd name="connsiteY46" fmla="*/ 147447 h 341312"/>
                  <a:gd name="connsiteX47" fmla="*/ 137891 w 273050"/>
                  <a:gd name="connsiteY47" fmla="*/ 148130 h 341312"/>
                  <a:gd name="connsiteX48" fmla="*/ 139938 w 273050"/>
                  <a:gd name="connsiteY48" fmla="*/ 148130 h 341312"/>
                  <a:gd name="connsiteX49" fmla="*/ 141986 w 273050"/>
                  <a:gd name="connsiteY49" fmla="*/ 148130 h 341312"/>
                  <a:gd name="connsiteX50" fmla="*/ 144717 w 273050"/>
                  <a:gd name="connsiteY50" fmla="*/ 148130 h 341312"/>
                  <a:gd name="connsiteX51" fmla="*/ 161782 w 273050"/>
                  <a:gd name="connsiteY51" fmla="*/ 145399 h 341312"/>
                  <a:gd name="connsiteX52" fmla="*/ 177483 w 273050"/>
                  <a:gd name="connsiteY52" fmla="*/ 139938 h 341312"/>
                  <a:gd name="connsiteX53" fmla="*/ 188405 w 273050"/>
                  <a:gd name="connsiteY53" fmla="*/ 129016 h 341312"/>
                  <a:gd name="connsiteX54" fmla="*/ 192500 w 273050"/>
                  <a:gd name="connsiteY54" fmla="*/ 110585 h 341312"/>
                  <a:gd name="connsiteX55" fmla="*/ 188405 w 273050"/>
                  <a:gd name="connsiteY55" fmla="*/ 94202 h 341312"/>
                  <a:gd name="connsiteX56" fmla="*/ 176800 w 273050"/>
                  <a:gd name="connsiteY56" fmla="*/ 81915 h 341312"/>
                  <a:gd name="connsiteX57" fmla="*/ 159735 w 273050"/>
                  <a:gd name="connsiteY57" fmla="*/ 75089 h 341312"/>
                  <a:gd name="connsiteX58" fmla="*/ 139256 w 273050"/>
                  <a:gd name="connsiteY58" fmla="*/ 73041 h 341312"/>
                  <a:gd name="connsiteX59" fmla="*/ 98298 w 273050"/>
                  <a:gd name="connsiteY59" fmla="*/ 72358 h 341312"/>
                  <a:gd name="connsiteX60" fmla="*/ 98298 w 273050"/>
                  <a:gd name="connsiteY60" fmla="*/ 14744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3050" h="341312">
                    <a:moveTo>
                      <a:pt x="154956" y="683"/>
                    </a:moveTo>
                    <a:cubicBezTo>
                      <a:pt x="155639" y="1365"/>
                      <a:pt x="156321" y="1365"/>
                      <a:pt x="157004" y="1365"/>
                    </a:cubicBezTo>
                    <a:cubicBezTo>
                      <a:pt x="157687" y="1365"/>
                      <a:pt x="158369" y="1365"/>
                      <a:pt x="159052" y="1365"/>
                    </a:cubicBezTo>
                    <a:cubicBezTo>
                      <a:pt x="159735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4" y="3413"/>
                      <a:pt x="210249" y="6826"/>
                    </a:cubicBezTo>
                    <a:cubicBezTo>
                      <a:pt x="225266" y="10239"/>
                      <a:pt x="239602" y="14335"/>
                      <a:pt x="253254" y="20479"/>
                    </a:cubicBezTo>
                    <a:cubicBezTo>
                      <a:pt x="266907" y="26622"/>
                      <a:pt x="276463" y="35497"/>
                      <a:pt x="283972" y="47784"/>
                    </a:cubicBezTo>
                    <a:cubicBezTo>
                      <a:pt x="290798" y="59388"/>
                      <a:pt x="294212" y="74406"/>
                      <a:pt x="294212" y="92154"/>
                    </a:cubicBezTo>
                    <a:cubicBezTo>
                      <a:pt x="294212" y="106489"/>
                      <a:pt x="292164" y="118094"/>
                      <a:pt x="288068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6" y="160417"/>
                      <a:pt x="252572" y="165878"/>
                      <a:pt x="243015" y="169973"/>
                    </a:cubicBezTo>
                    <a:cubicBezTo>
                      <a:pt x="233458" y="174069"/>
                      <a:pt x="222536" y="176800"/>
                      <a:pt x="211614" y="178848"/>
                    </a:cubicBezTo>
                    <a:cubicBezTo>
                      <a:pt x="228680" y="179530"/>
                      <a:pt x="242332" y="182944"/>
                      <a:pt x="252572" y="188404"/>
                    </a:cubicBezTo>
                    <a:cubicBezTo>
                      <a:pt x="262811" y="193866"/>
                      <a:pt x="270320" y="202739"/>
                      <a:pt x="274416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6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4" y="291481"/>
                      <a:pt x="292846" y="296942"/>
                      <a:pt x="292846" y="302403"/>
                    </a:cubicBezTo>
                    <a:cubicBezTo>
                      <a:pt x="292846" y="307864"/>
                      <a:pt x="293529" y="313325"/>
                      <a:pt x="294212" y="318103"/>
                    </a:cubicBezTo>
                    <a:cubicBezTo>
                      <a:pt x="294894" y="322882"/>
                      <a:pt x="295577" y="328342"/>
                      <a:pt x="296942" y="332438"/>
                    </a:cubicBezTo>
                    <a:cubicBezTo>
                      <a:pt x="298307" y="337217"/>
                      <a:pt x="299672" y="341313"/>
                      <a:pt x="301038" y="345408"/>
                    </a:cubicBezTo>
                    <a:lnTo>
                      <a:pt x="195914" y="345408"/>
                    </a:lnTo>
                    <a:cubicBezTo>
                      <a:pt x="194549" y="342678"/>
                      <a:pt x="193866" y="339947"/>
                      <a:pt x="193183" y="336534"/>
                    </a:cubicBezTo>
                    <a:cubicBezTo>
                      <a:pt x="192500" y="333121"/>
                      <a:pt x="191818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5" y="278511"/>
                      <a:pt x="187040" y="269637"/>
                      <a:pt x="185674" y="261445"/>
                    </a:cubicBezTo>
                    <a:cubicBezTo>
                      <a:pt x="184309" y="253254"/>
                      <a:pt x="182261" y="245062"/>
                      <a:pt x="179531" y="237553"/>
                    </a:cubicBezTo>
                    <a:cubicBezTo>
                      <a:pt x="176800" y="230045"/>
                      <a:pt x="172705" y="223901"/>
                      <a:pt x="166561" y="220488"/>
                    </a:cubicBezTo>
                    <a:cubicBezTo>
                      <a:pt x="160417" y="216392"/>
                      <a:pt x="152908" y="215027"/>
                      <a:pt x="143352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298" y="147447"/>
                    </a:moveTo>
                    <a:lnTo>
                      <a:pt x="135843" y="147447"/>
                    </a:lnTo>
                    <a:cubicBezTo>
                      <a:pt x="136525" y="148130"/>
                      <a:pt x="137208" y="148130"/>
                      <a:pt x="137891" y="148130"/>
                    </a:cubicBezTo>
                    <a:cubicBezTo>
                      <a:pt x="138573" y="148130"/>
                      <a:pt x="139256" y="148130"/>
                      <a:pt x="139938" y="148130"/>
                    </a:cubicBezTo>
                    <a:cubicBezTo>
                      <a:pt x="140621" y="148130"/>
                      <a:pt x="141303" y="148130"/>
                      <a:pt x="141986" y="148130"/>
                    </a:cubicBezTo>
                    <a:cubicBezTo>
                      <a:pt x="142669" y="148130"/>
                      <a:pt x="143352" y="148130"/>
                      <a:pt x="144717" y="148130"/>
                    </a:cubicBezTo>
                    <a:cubicBezTo>
                      <a:pt x="150178" y="148130"/>
                      <a:pt x="156321" y="146764"/>
                      <a:pt x="161782" y="145399"/>
                    </a:cubicBezTo>
                    <a:cubicBezTo>
                      <a:pt x="167243" y="144034"/>
                      <a:pt x="172705" y="141986"/>
                      <a:pt x="177483" y="139938"/>
                    </a:cubicBezTo>
                    <a:cubicBezTo>
                      <a:pt x="182261" y="137208"/>
                      <a:pt x="185674" y="133794"/>
                      <a:pt x="188405" y="129016"/>
                    </a:cubicBezTo>
                    <a:cubicBezTo>
                      <a:pt x="191135" y="124238"/>
                      <a:pt x="192500" y="118094"/>
                      <a:pt x="192500" y="110585"/>
                    </a:cubicBezTo>
                    <a:cubicBezTo>
                      <a:pt x="192500" y="104442"/>
                      <a:pt x="191135" y="98981"/>
                      <a:pt x="188405" y="94202"/>
                    </a:cubicBezTo>
                    <a:cubicBezTo>
                      <a:pt x="185674" y="89424"/>
                      <a:pt x="182261" y="85328"/>
                      <a:pt x="176800" y="81915"/>
                    </a:cubicBezTo>
                    <a:cubicBezTo>
                      <a:pt x="171339" y="79184"/>
                      <a:pt x="165878" y="77136"/>
                      <a:pt x="159735" y="75089"/>
                    </a:cubicBezTo>
                    <a:cubicBezTo>
                      <a:pt x="153591" y="73723"/>
                      <a:pt x="146764" y="73041"/>
                      <a:pt x="139256" y="73041"/>
                    </a:cubicBezTo>
                    <a:lnTo>
                      <a:pt x="98298" y="72358"/>
                    </a:lnTo>
                    <a:lnTo>
                      <a:pt x="98298" y="14744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CA0E8513-B98C-986C-9477-979E44E9BB53}"/>
                  </a:ext>
                </a:extLst>
              </p:cNvPr>
              <p:cNvSpPr/>
              <p:nvPr/>
            </p:nvSpPr>
            <p:spPr>
              <a:xfrm>
                <a:off x="3541572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3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1 w 341312"/>
                  <a:gd name="connsiteY5" fmla="*/ 0 h 341312"/>
                  <a:gd name="connsiteX6" fmla="*/ 186656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7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3 w 341312"/>
                  <a:gd name="connsiteY13" fmla="*/ 38910 h 341312"/>
                  <a:gd name="connsiteX14" fmla="*/ 347072 w 341312"/>
                  <a:gd name="connsiteY14" fmla="*/ 92837 h 341312"/>
                  <a:gd name="connsiteX15" fmla="*/ 360042 w 341312"/>
                  <a:gd name="connsiteY15" fmla="*/ 180895 h 341312"/>
                  <a:gd name="connsiteX16" fmla="*/ 360042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5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7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3 w 341312"/>
                  <a:gd name="connsiteY22" fmla="*/ 284655 h 341312"/>
                  <a:gd name="connsiteX23" fmla="*/ 306798 w 341312"/>
                  <a:gd name="connsiteY23" fmla="*/ 323564 h 341312"/>
                  <a:gd name="connsiteX24" fmla="*/ 259014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4 w 341312"/>
                  <a:gd name="connsiteY26" fmla="*/ 347456 h 341312"/>
                  <a:gd name="connsiteX27" fmla="*/ 43304 w 341312"/>
                  <a:gd name="connsiteY27" fmla="*/ 309229 h 341312"/>
                  <a:gd name="connsiteX28" fmla="*/ 13952 w 341312"/>
                  <a:gd name="connsiteY28" fmla="*/ 255302 h 341312"/>
                  <a:gd name="connsiteX29" fmla="*/ 981 w 341312"/>
                  <a:gd name="connsiteY29" fmla="*/ 195231 h 341312"/>
                  <a:gd name="connsiteX30" fmla="*/ 981 w 341312"/>
                  <a:gd name="connsiteY30" fmla="*/ 194548 h 341312"/>
                  <a:gd name="connsiteX31" fmla="*/ 981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1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1 w 341312"/>
                  <a:gd name="connsiteY48" fmla="*/ 77136 h 341312"/>
                  <a:gd name="connsiteX49" fmla="*/ 177782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6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80 w 341312"/>
                  <a:gd name="connsiteY53" fmla="*/ 180895 h 341312"/>
                  <a:gd name="connsiteX54" fmla="*/ 99280 w 341312"/>
                  <a:gd name="connsiteY54" fmla="*/ 180213 h 341312"/>
                  <a:gd name="connsiteX55" fmla="*/ 104741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1" y="0"/>
                    </a:cubicBezTo>
                    <a:cubicBezTo>
                      <a:pt x="185291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7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1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7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3" y="284655"/>
                    </a:cubicBezTo>
                    <a:cubicBezTo>
                      <a:pt x="328642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7" y="357695"/>
                      <a:pt x="216008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2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1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8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1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2F21B8E5-DEBF-3313-F6AE-E836B1D9CAC9}"/>
                  </a:ext>
                </a:extLst>
              </p:cNvPr>
              <p:cNvSpPr/>
              <p:nvPr/>
            </p:nvSpPr>
            <p:spPr>
              <a:xfrm>
                <a:off x="4112545" y="4746990"/>
                <a:ext cx="341313" cy="341313"/>
              </a:xfrm>
              <a:custGeom>
                <a:avLst/>
                <a:gdLst>
                  <a:gd name="connsiteX0" fmla="*/ 146082 w 341312"/>
                  <a:gd name="connsiteY0" fmla="*/ 2048 h 341312"/>
                  <a:gd name="connsiteX1" fmla="*/ 245063 w 341312"/>
                  <a:gd name="connsiteY1" fmla="*/ 16383 h 341312"/>
                  <a:gd name="connsiteX2" fmla="*/ 305133 w 341312"/>
                  <a:gd name="connsiteY2" fmla="*/ 55975 h 341312"/>
                  <a:gd name="connsiteX3" fmla="*/ 335169 w 341312"/>
                  <a:gd name="connsiteY3" fmla="*/ 112633 h 341312"/>
                  <a:gd name="connsiteX4" fmla="*/ 346091 w 341312"/>
                  <a:gd name="connsiteY4" fmla="*/ 177482 h 341312"/>
                  <a:gd name="connsiteX5" fmla="*/ 346091 w 341312"/>
                  <a:gd name="connsiteY5" fmla="*/ 178848 h 341312"/>
                  <a:gd name="connsiteX6" fmla="*/ 346091 w 341312"/>
                  <a:gd name="connsiteY6" fmla="*/ 179530 h 341312"/>
                  <a:gd name="connsiteX7" fmla="*/ 346091 w 341312"/>
                  <a:gd name="connsiteY7" fmla="*/ 180213 h 341312"/>
                  <a:gd name="connsiteX8" fmla="*/ 346091 w 341312"/>
                  <a:gd name="connsiteY8" fmla="*/ 181578 h 341312"/>
                  <a:gd name="connsiteX9" fmla="*/ 346091 w 341312"/>
                  <a:gd name="connsiteY9" fmla="*/ 182261 h 341312"/>
                  <a:gd name="connsiteX10" fmla="*/ 346091 w 341312"/>
                  <a:gd name="connsiteY10" fmla="*/ 182944 h 341312"/>
                  <a:gd name="connsiteX11" fmla="*/ 345409 w 341312"/>
                  <a:gd name="connsiteY11" fmla="*/ 184991 h 341312"/>
                  <a:gd name="connsiteX12" fmla="*/ 345409 w 341312"/>
                  <a:gd name="connsiteY12" fmla="*/ 187039 h 341312"/>
                  <a:gd name="connsiteX13" fmla="*/ 345409 w 341312"/>
                  <a:gd name="connsiteY13" fmla="*/ 188404 h 341312"/>
                  <a:gd name="connsiteX14" fmla="*/ 345409 w 341312"/>
                  <a:gd name="connsiteY14" fmla="*/ 189770 h 341312"/>
                  <a:gd name="connsiteX15" fmla="*/ 331074 w 341312"/>
                  <a:gd name="connsiteY15" fmla="*/ 260763 h 341312"/>
                  <a:gd name="connsiteX16" fmla="*/ 292846 w 341312"/>
                  <a:gd name="connsiteY16" fmla="*/ 309229 h 341312"/>
                  <a:gd name="connsiteX17" fmla="*/ 240967 w 341312"/>
                  <a:gd name="connsiteY17" fmla="*/ 337217 h 341312"/>
                  <a:gd name="connsiteX18" fmla="*/ 184309 w 341312"/>
                  <a:gd name="connsiteY18" fmla="*/ 346091 h 341312"/>
                  <a:gd name="connsiteX19" fmla="*/ 0 w 341312"/>
                  <a:gd name="connsiteY19" fmla="*/ 346091 h 341312"/>
                  <a:gd name="connsiteX20" fmla="*/ 0 w 341312"/>
                  <a:gd name="connsiteY20" fmla="*/ 0 h 341312"/>
                  <a:gd name="connsiteX21" fmla="*/ 146082 w 341312"/>
                  <a:gd name="connsiteY21" fmla="*/ 0 h 341312"/>
                  <a:gd name="connsiteX22" fmla="*/ 146082 w 341312"/>
                  <a:gd name="connsiteY22" fmla="*/ 279876 h 341312"/>
                  <a:gd name="connsiteX23" fmla="*/ 187722 w 341312"/>
                  <a:gd name="connsiteY23" fmla="*/ 273733 h 341312"/>
                  <a:gd name="connsiteX24" fmla="*/ 217075 w 341312"/>
                  <a:gd name="connsiteY24" fmla="*/ 252571 h 341312"/>
                  <a:gd name="connsiteX25" fmla="*/ 235506 w 341312"/>
                  <a:gd name="connsiteY25" fmla="*/ 222536 h 341312"/>
                  <a:gd name="connsiteX26" fmla="*/ 243697 w 341312"/>
                  <a:gd name="connsiteY26" fmla="*/ 189770 h 341312"/>
                  <a:gd name="connsiteX27" fmla="*/ 243697 w 341312"/>
                  <a:gd name="connsiteY27" fmla="*/ 189087 h 341312"/>
                  <a:gd name="connsiteX28" fmla="*/ 244380 w 341312"/>
                  <a:gd name="connsiteY28" fmla="*/ 187722 h 341312"/>
                  <a:gd name="connsiteX29" fmla="*/ 244380 w 341312"/>
                  <a:gd name="connsiteY29" fmla="*/ 186357 h 341312"/>
                  <a:gd name="connsiteX30" fmla="*/ 244380 w 341312"/>
                  <a:gd name="connsiteY30" fmla="*/ 184991 h 341312"/>
                  <a:gd name="connsiteX31" fmla="*/ 244380 w 341312"/>
                  <a:gd name="connsiteY31" fmla="*/ 183626 h 341312"/>
                  <a:gd name="connsiteX32" fmla="*/ 244380 w 341312"/>
                  <a:gd name="connsiteY32" fmla="*/ 182261 h 341312"/>
                  <a:gd name="connsiteX33" fmla="*/ 244380 w 341312"/>
                  <a:gd name="connsiteY33" fmla="*/ 180895 h 341312"/>
                  <a:gd name="connsiteX34" fmla="*/ 244380 w 341312"/>
                  <a:gd name="connsiteY34" fmla="*/ 179530 h 341312"/>
                  <a:gd name="connsiteX35" fmla="*/ 244380 w 341312"/>
                  <a:gd name="connsiteY35" fmla="*/ 177482 h 341312"/>
                  <a:gd name="connsiteX36" fmla="*/ 244380 w 341312"/>
                  <a:gd name="connsiteY36" fmla="*/ 174752 h 341312"/>
                  <a:gd name="connsiteX37" fmla="*/ 243697 w 341312"/>
                  <a:gd name="connsiteY37" fmla="*/ 172704 h 341312"/>
                  <a:gd name="connsiteX38" fmla="*/ 243697 w 341312"/>
                  <a:gd name="connsiteY38" fmla="*/ 170656 h 341312"/>
                  <a:gd name="connsiteX39" fmla="*/ 243697 w 341312"/>
                  <a:gd name="connsiteY39" fmla="*/ 165878 h 341312"/>
                  <a:gd name="connsiteX40" fmla="*/ 243015 w 341312"/>
                  <a:gd name="connsiteY40" fmla="*/ 161782 h 341312"/>
                  <a:gd name="connsiteX41" fmla="*/ 232775 w 341312"/>
                  <a:gd name="connsiteY41" fmla="*/ 129699 h 341312"/>
                  <a:gd name="connsiteX42" fmla="*/ 212979 w 341312"/>
                  <a:gd name="connsiteY42" fmla="*/ 100346 h 341312"/>
                  <a:gd name="connsiteX43" fmla="*/ 184991 w 341312"/>
                  <a:gd name="connsiteY43" fmla="*/ 79867 h 341312"/>
                  <a:gd name="connsiteX44" fmla="*/ 150860 w 341312"/>
                  <a:gd name="connsiteY44" fmla="*/ 73041 h 341312"/>
                  <a:gd name="connsiteX45" fmla="*/ 98298 w 341312"/>
                  <a:gd name="connsiteY45" fmla="*/ 72358 h 341312"/>
                  <a:gd name="connsiteX46" fmla="*/ 98298 w 341312"/>
                  <a:gd name="connsiteY46" fmla="*/ 279194 h 341312"/>
                  <a:gd name="connsiteX47" fmla="*/ 146082 w 341312"/>
                  <a:gd name="connsiteY47" fmla="*/ 279194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1312" h="341312">
                    <a:moveTo>
                      <a:pt x="146082" y="2048"/>
                    </a:moveTo>
                    <a:cubicBezTo>
                      <a:pt x="185674" y="2731"/>
                      <a:pt x="218440" y="7509"/>
                      <a:pt x="245063" y="16383"/>
                    </a:cubicBezTo>
                    <a:cubicBezTo>
                      <a:pt x="271685" y="25257"/>
                      <a:pt x="291481" y="38227"/>
                      <a:pt x="305133" y="55975"/>
                    </a:cubicBezTo>
                    <a:cubicBezTo>
                      <a:pt x="318786" y="73723"/>
                      <a:pt x="328343" y="92154"/>
                      <a:pt x="335169" y="112633"/>
                    </a:cubicBezTo>
                    <a:cubicBezTo>
                      <a:pt x="341995" y="133112"/>
                      <a:pt x="345409" y="154956"/>
                      <a:pt x="346091" y="177482"/>
                    </a:cubicBezTo>
                    <a:cubicBezTo>
                      <a:pt x="346091" y="177482"/>
                      <a:pt x="346091" y="178165"/>
                      <a:pt x="346091" y="178848"/>
                    </a:cubicBezTo>
                    <a:cubicBezTo>
                      <a:pt x="346091" y="178848"/>
                      <a:pt x="346091" y="179530"/>
                      <a:pt x="346091" y="179530"/>
                    </a:cubicBezTo>
                    <a:cubicBezTo>
                      <a:pt x="346091" y="179530"/>
                      <a:pt x="346091" y="180213"/>
                      <a:pt x="346091" y="180213"/>
                    </a:cubicBezTo>
                    <a:cubicBezTo>
                      <a:pt x="346091" y="180213"/>
                      <a:pt x="346091" y="180895"/>
                      <a:pt x="346091" y="181578"/>
                    </a:cubicBezTo>
                    <a:cubicBezTo>
                      <a:pt x="346091" y="181578"/>
                      <a:pt x="346091" y="182261"/>
                      <a:pt x="346091" y="182261"/>
                    </a:cubicBezTo>
                    <a:cubicBezTo>
                      <a:pt x="346091" y="182261"/>
                      <a:pt x="346091" y="182944"/>
                      <a:pt x="346091" y="182944"/>
                    </a:cubicBezTo>
                    <a:cubicBezTo>
                      <a:pt x="346091" y="183626"/>
                      <a:pt x="345409" y="184309"/>
                      <a:pt x="345409" y="184991"/>
                    </a:cubicBezTo>
                    <a:cubicBezTo>
                      <a:pt x="345409" y="185674"/>
                      <a:pt x="345409" y="186357"/>
                      <a:pt x="345409" y="187039"/>
                    </a:cubicBezTo>
                    <a:cubicBezTo>
                      <a:pt x="345409" y="187039"/>
                      <a:pt x="345409" y="187722"/>
                      <a:pt x="345409" y="188404"/>
                    </a:cubicBezTo>
                    <a:cubicBezTo>
                      <a:pt x="345409" y="189087"/>
                      <a:pt x="345409" y="189770"/>
                      <a:pt x="345409" y="189770"/>
                    </a:cubicBezTo>
                    <a:cubicBezTo>
                      <a:pt x="344726" y="217075"/>
                      <a:pt x="339948" y="240967"/>
                      <a:pt x="331074" y="260763"/>
                    </a:cubicBezTo>
                    <a:cubicBezTo>
                      <a:pt x="322199" y="280559"/>
                      <a:pt x="309912" y="296942"/>
                      <a:pt x="292846" y="309229"/>
                    </a:cubicBezTo>
                    <a:cubicBezTo>
                      <a:pt x="276463" y="322199"/>
                      <a:pt x="258715" y="331073"/>
                      <a:pt x="240967" y="337217"/>
                    </a:cubicBezTo>
                    <a:cubicBezTo>
                      <a:pt x="222536" y="343360"/>
                      <a:pt x="204105" y="346091"/>
                      <a:pt x="184309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46082" y="0"/>
                    </a:lnTo>
                    <a:close/>
                    <a:moveTo>
                      <a:pt x="146082" y="279876"/>
                    </a:moveTo>
                    <a:cubicBezTo>
                      <a:pt x="161782" y="280559"/>
                      <a:pt x="175435" y="278511"/>
                      <a:pt x="187722" y="273733"/>
                    </a:cubicBezTo>
                    <a:cubicBezTo>
                      <a:pt x="199327" y="268954"/>
                      <a:pt x="208884" y="262128"/>
                      <a:pt x="217075" y="252571"/>
                    </a:cubicBezTo>
                    <a:cubicBezTo>
                      <a:pt x="225266" y="243014"/>
                      <a:pt x="231410" y="232775"/>
                      <a:pt x="235506" y="222536"/>
                    </a:cubicBezTo>
                    <a:cubicBezTo>
                      <a:pt x="240284" y="212296"/>
                      <a:pt x="243015" y="200692"/>
                      <a:pt x="243697" y="189770"/>
                    </a:cubicBezTo>
                    <a:cubicBezTo>
                      <a:pt x="243697" y="189770"/>
                      <a:pt x="243697" y="189087"/>
                      <a:pt x="243697" y="189087"/>
                    </a:cubicBezTo>
                    <a:cubicBezTo>
                      <a:pt x="243697" y="189087"/>
                      <a:pt x="243697" y="188404"/>
                      <a:pt x="244380" y="187722"/>
                    </a:cubicBezTo>
                    <a:cubicBezTo>
                      <a:pt x="244380" y="187722"/>
                      <a:pt x="244380" y="187039"/>
                      <a:pt x="244380" y="186357"/>
                    </a:cubicBezTo>
                    <a:cubicBezTo>
                      <a:pt x="244380" y="185674"/>
                      <a:pt x="244380" y="185674"/>
                      <a:pt x="244380" y="184991"/>
                    </a:cubicBezTo>
                    <a:cubicBezTo>
                      <a:pt x="244380" y="184309"/>
                      <a:pt x="244380" y="183626"/>
                      <a:pt x="244380" y="183626"/>
                    </a:cubicBezTo>
                    <a:cubicBezTo>
                      <a:pt x="244380" y="183626"/>
                      <a:pt x="244380" y="182944"/>
                      <a:pt x="244380" y="182261"/>
                    </a:cubicBezTo>
                    <a:cubicBezTo>
                      <a:pt x="244380" y="182261"/>
                      <a:pt x="244380" y="181578"/>
                      <a:pt x="244380" y="180895"/>
                    </a:cubicBezTo>
                    <a:cubicBezTo>
                      <a:pt x="244380" y="180213"/>
                      <a:pt x="244380" y="180213"/>
                      <a:pt x="244380" y="179530"/>
                    </a:cubicBezTo>
                    <a:cubicBezTo>
                      <a:pt x="244380" y="178848"/>
                      <a:pt x="244380" y="178165"/>
                      <a:pt x="244380" y="177482"/>
                    </a:cubicBezTo>
                    <a:cubicBezTo>
                      <a:pt x="244380" y="176800"/>
                      <a:pt x="244380" y="176117"/>
                      <a:pt x="244380" y="174752"/>
                    </a:cubicBezTo>
                    <a:cubicBezTo>
                      <a:pt x="244380" y="174069"/>
                      <a:pt x="243697" y="173387"/>
                      <a:pt x="243697" y="172704"/>
                    </a:cubicBezTo>
                    <a:cubicBezTo>
                      <a:pt x="243697" y="172022"/>
                      <a:pt x="243697" y="171339"/>
                      <a:pt x="243697" y="170656"/>
                    </a:cubicBezTo>
                    <a:cubicBezTo>
                      <a:pt x="243697" y="169291"/>
                      <a:pt x="243697" y="167243"/>
                      <a:pt x="243697" y="165878"/>
                    </a:cubicBezTo>
                    <a:cubicBezTo>
                      <a:pt x="243697" y="164513"/>
                      <a:pt x="243015" y="163147"/>
                      <a:pt x="243015" y="161782"/>
                    </a:cubicBezTo>
                    <a:cubicBezTo>
                      <a:pt x="240967" y="150860"/>
                      <a:pt x="237554" y="139938"/>
                      <a:pt x="232775" y="129699"/>
                    </a:cubicBezTo>
                    <a:cubicBezTo>
                      <a:pt x="227997" y="119459"/>
                      <a:pt x="221171" y="109903"/>
                      <a:pt x="212979" y="100346"/>
                    </a:cubicBezTo>
                    <a:cubicBezTo>
                      <a:pt x="204788" y="90789"/>
                      <a:pt x="195231" y="83963"/>
                      <a:pt x="184991" y="79867"/>
                    </a:cubicBezTo>
                    <a:cubicBezTo>
                      <a:pt x="174752" y="75089"/>
                      <a:pt x="163147" y="73041"/>
                      <a:pt x="150860" y="73041"/>
                    </a:cubicBezTo>
                    <a:lnTo>
                      <a:pt x="98298" y="72358"/>
                    </a:lnTo>
                    <a:lnTo>
                      <a:pt x="98298" y="279194"/>
                    </a:lnTo>
                    <a:lnTo>
                      <a:pt x="146082" y="279194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9C7D812A-FCFE-DBAF-BFA1-67548C73FD12}"/>
                  </a:ext>
                </a:extLst>
              </p:cNvPr>
              <p:cNvSpPr/>
              <p:nvPr/>
            </p:nvSpPr>
            <p:spPr>
              <a:xfrm>
                <a:off x="4497930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3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0 w 341312"/>
                  <a:gd name="connsiteY5" fmla="*/ 0 h 341312"/>
                  <a:gd name="connsiteX6" fmla="*/ 186656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6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3 w 341312"/>
                  <a:gd name="connsiteY13" fmla="*/ 38910 h 341312"/>
                  <a:gd name="connsiteX14" fmla="*/ 347072 w 341312"/>
                  <a:gd name="connsiteY14" fmla="*/ 92837 h 341312"/>
                  <a:gd name="connsiteX15" fmla="*/ 360042 w 341312"/>
                  <a:gd name="connsiteY15" fmla="*/ 180895 h 341312"/>
                  <a:gd name="connsiteX16" fmla="*/ 360042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4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6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3 w 341312"/>
                  <a:gd name="connsiteY22" fmla="*/ 284655 h 341312"/>
                  <a:gd name="connsiteX23" fmla="*/ 306797 w 341312"/>
                  <a:gd name="connsiteY23" fmla="*/ 323564 h 341312"/>
                  <a:gd name="connsiteX24" fmla="*/ 259014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4 w 341312"/>
                  <a:gd name="connsiteY26" fmla="*/ 347456 h 341312"/>
                  <a:gd name="connsiteX27" fmla="*/ 43304 w 341312"/>
                  <a:gd name="connsiteY27" fmla="*/ 309229 h 341312"/>
                  <a:gd name="connsiteX28" fmla="*/ 13952 w 341312"/>
                  <a:gd name="connsiteY28" fmla="*/ 255302 h 341312"/>
                  <a:gd name="connsiteX29" fmla="*/ 982 w 341312"/>
                  <a:gd name="connsiteY29" fmla="*/ 195231 h 341312"/>
                  <a:gd name="connsiteX30" fmla="*/ 982 w 341312"/>
                  <a:gd name="connsiteY30" fmla="*/ 194548 h 341312"/>
                  <a:gd name="connsiteX31" fmla="*/ 982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0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0 w 341312"/>
                  <a:gd name="connsiteY48" fmla="*/ 77136 h 341312"/>
                  <a:gd name="connsiteX49" fmla="*/ 177781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5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80 w 341312"/>
                  <a:gd name="connsiteY53" fmla="*/ 180895 h 341312"/>
                  <a:gd name="connsiteX54" fmla="*/ 99280 w 341312"/>
                  <a:gd name="connsiteY54" fmla="*/ 180213 h 341312"/>
                  <a:gd name="connsiteX55" fmla="*/ 104740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0" y="0"/>
                    </a:cubicBezTo>
                    <a:cubicBezTo>
                      <a:pt x="185290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8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0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6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4" y="215027"/>
                      <a:pt x="357994" y="217757"/>
                    </a:cubicBezTo>
                    <a:cubicBezTo>
                      <a:pt x="357994" y="220488"/>
                      <a:pt x="357312" y="222536"/>
                      <a:pt x="357312" y="225266"/>
                    </a:cubicBezTo>
                    <a:cubicBezTo>
                      <a:pt x="356629" y="227997"/>
                      <a:pt x="355946" y="230727"/>
                      <a:pt x="355946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5" y="255984"/>
                      <a:pt x="345025" y="271002"/>
                      <a:pt x="336833" y="284655"/>
                    </a:cubicBezTo>
                    <a:cubicBezTo>
                      <a:pt x="328641" y="298307"/>
                      <a:pt x="318402" y="311277"/>
                      <a:pt x="306797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1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2" y="195231"/>
                    </a:cubicBezTo>
                    <a:cubicBezTo>
                      <a:pt x="982" y="195231"/>
                      <a:pt x="982" y="194548"/>
                      <a:pt x="982" y="194548"/>
                    </a:cubicBezTo>
                    <a:cubicBezTo>
                      <a:pt x="982" y="194548"/>
                      <a:pt x="982" y="193866"/>
                      <a:pt x="982" y="193183"/>
                    </a:cubicBezTo>
                    <a:cubicBezTo>
                      <a:pt x="982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4" y="269637"/>
                      <a:pt x="134776" y="278511"/>
                      <a:pt x="145698" y="284655"/>
                    </a:cubicBezTo>
                    <a:cubicBezTo>
                      <a:pt x="155937" y="290798"/>
                      <a:pt x="168224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0" y="77136"/>
                    </a:cubicBezTo>
                    <a:cubicBezTo>
                      <a:pt x="203721" y="71676"/>
                      <a:pt x="191434" y="68263"/>
                      <a:pt x="177781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5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C633C35F-FAA1-104B-1915-3818D61D3FC2}"/>
                  </a:ext>
                </a:extLst>
              </p:cNvPr>
              <p:cNvSpPr/>
              <p:nvPr/>
            </p:nvSpPr>
            <p:spPr>
              <a:xfrm>
                <a:off x="5037502" y="4749038"/>
                <a:ext cx="273050" cy="341313"/>
              </a:xfrm>
              <a:custGeom>
                <a:avLst/>
                <a:gdLst>
                  <a:gd name="connsiteX0" fmla="*/ 312642 w 273050"/>
                  <a:gd name="connsiteY0" fmla="*/ 0 h 341312"/>
                  <a:gd name="connsiteX1" fmla="*/ 312642 w 273050"/>
                  <a:gd name="connsiteY1" fmla="*/ 70993 h 341312"/>
                  <a:gd name="connsiteX2" fmla="*/ 203422 w 273050"/>
                  <a:gd name="connsiteY2" fmla="*/ 70993 h 341312"/>
                  <a:gd name="connsiteX3" fmla="*/ 203422 w 273050"/>
                  <a:gd name="connsiteY3" fmla="*/ 346091 h 341312"/>
                  <a:gd name="connsiteX4" fmla="*/ 109220 w 273050"/>
                  <a:gd name="connsiteY4" fmla="*/ 346091 h 341312"/>
                  <a:gd name="connsiteX5" fmla="*/ 109220 w 273050"/>
                  <a:gd name="connsiteY5" fmla="*/ 70993 h 341312"/>
                  <a:gd name="connsiteX6" fmla="*/ 0 w 273050"/>
                  <a:gd name="connsiteY6" fmla="*/ 70993 h 341312"/>
                  <a:gd name="connsiteX7" fmla="*/ 0 w 273050"/>
                  <a:gd name="connsiteY7" fmla="*/ 0 h 341312"/>
                  <a:gd name="connsiteX8" fmla="*/ 312642 w 273050"/>
                  <a:gd name="connsiteY8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050" h="341312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94EEE29D-8481-4B7D-B92F-7CDD1287C7D3}"/>
                  </a:ext>
                </a:extLst>
              </p:cNvPr>
              <p:cNvSpPr/>
              <p:nvPr/>
            </p:nvSpPr>
            <p:spPr>
              <a:xfrm>
                <a:off x="5379498" y="4748355"/>
                <a:ext cx="273050" cy="341313"/>
              </a:xfrm>
              <a:custGeom>
                <a:avLst/>
                <a:gdLst>
                  <a:gd name="connsiteX0" fmla="*/ 154956 w 273050"/>
                  <a:gd name="connsiteY0" fmla="*/ 683 h 341312"/>
                  <a:gd name="connsiteX1" fmla="*/ 157003 w 273050"/>
                  <a:gd name="connsiteY1" fmla="*/ 1365 h 341312"/>
                  <a:gd name="connsiteX2" fmla="*/ 159051 w 273050"/>
                  <a:gd name="connsiteY2" fmla="*/ 1365 h 341312"/>
                  <a:gd name="connsiteX3" fmla="*/ 161100 w 273050"/>
                  <a:gd name="connsiteY3" fmla="*/ 1365 h 341312"/>
                  <a:gd name="connsiteX4" fmla="*/ 163830 w 273050"/>
                  <a:gd name="connsiteY4" fmla="*/ 1365 h 341312"/>
                  <a:gd name="connsiteX5" fmla="*/ 210248 w 273050"/>
                  <a:gd name="connsiteY5" fmla="*/ 6826 h 341312"/>
                  <a:gd name="connsiteX6" fmla="*/ 253254 w 273050"/>
                  <a:gd name="connsiteY6" fmla="*/ 20479 h 341312"/>
                  <a:gd name="connsiteX7" fmla="*/ 283972 w 273050"/>
                  <a:gd name="connsiteY7" fmla="*/ 47784 h 341312"/>
                  <a:gd name="connsiteX8" fmla="*/ 294211 w 273050"/>
                  <a:gd name="connsiteY8" fmla="*/ 92154 h 341312"/>
                  <a:gd name="connsiteX9" fmla="*/ 288067 w 273050"/>
                  <a:gd name="connsiteY9" fmla="*/ 129016 h 341312"/>
                  <a:gd name="connsiteX10" fmla="*/ 269637 w 273050"/>
                  <a:gd name="connsiteY10" fmla="*/ 154273 h 341312"/>
                  <a:gd name="connsiteX11" fmla="*/ 243014 w 273050"/>
                  <a:gd name="connsiteY11" fmla="*/ 169973 h 341312"/>
                  <a:gd name="connsiteX12" fmla="*/ 211614 w 273050"/>
                  <a:gd name="connsiteY12" fmla="*/ 178848 h 341312"/>
                  <a:gd name="connsiteX13" fmla="*/ 252571 w 273050"/>
                  <a:gd name="connsiteY13" fmla="*/ 188404 h 341312"/>
                  <a:gd name="connsiteX14" fmla="*/ 274415 w 273050"/>
                  <a:gd name="connsiteY14" fmla="*/ 212979 h 341312"/>
                  <a:gd name="connsiteX15" fmla="*/ 284655 w 273050"/>
                  <a:gd name="connsiteY15" fmla="*/ 247110 h 341312"/>
                  <a:gd name="connsiteX16" fmla="*/ 290798 w 273050"/>
                  <a:gd name="connsiteY16" fmla="*/ 283972 h 341312"/>
                  <a:gd name="connsiteX17" fmla="*/ 290798 w 273050"/>
                  <a:gd name="connsiteY17" fmla="*/ 284655 h 341312"/>
                  <a:gd name="connsiteX18" fmla="*/ 290798 w 273050"/>
                  <a:gd name="connsiteY18" fmla="*/ 285337 h 341312"/>
                  <a:gd name="connsiteX19" fmla="*/ 290798 w 273050"/>
                  <a:gd name="connsiteY19" fmla="*/ 286020 h 341312"/>
                  <a:gd name="connsiteX20" fmla="*/ 291481 w 273050"/>
                  <a:gd name="connsiteY20" fmla="*/ 286703 h 341312"/>
                  <a:gd name="connsiteX21" fmla="*/ 292846 w 273050"/>
                  <a:gd name="connsiteY21" fmla="*/ 302403 h 341312"/>
                  <a:gd name="connsiteX22" fmla="*/ 294211 w 273050"/>
                  <a:gd name="connsiteY22" fmla="*/ 318103 h 341312"/>
                  <a:gd name="connsiteX23" fmla="*/ 296942 w 273050"/>
                  <a:gd name="connsiteY23" fmla="*/ 332438 h 341312"/>
                  <a:gd name="connsiteX24" fmla="*/ 301037 w 273050"/>
                  <a:gd name="connsiteY24" fmla="*/ 345408 h 341312"/>
                  <a:gd name="connsiteX25" fmla="*/ 195913 w 273050"/>
                  <a:gd name="connsiteY25" fmla="*/ 345408 h 341312"/>
                  <a:gd name="connsiteX26" fmla="*/ 193182 w 273050"/>
                  <a:gd name="connsiteY26" fmla="*/ 336534 h 341312"/>
                  <a:gd name="connsiteX27" fmla="*/ 191135 w 273050"/>
                  <a:gd name="connsiteY27" fmla="*/ 324929 h 341312"/>
                  <a:gd name="connsiteX28" fmla="*/ 190452 w 273050"/>
                  <a:gd name="connsiteY28" fmla="*/ 311960 h 341312"/>
                  <a:gd name="connsiteX29" fmla="*/ 189770 w 273050"/>
                  <a:gd name="connsiteY29" fmla="*/ 298990 h 341312"/>
                  <a:gd name="connsiteX30" fmla="*/ 189770 w 273050"/>
                  <a:gd name="connsiteY30" fmla="*/ 297625 h 341312"/>
                  <a:gd name="connsiteX31" fmla="*/ 189770 w 273050"/>
                  <a:gd name="connsiteY31" fmla="*/ 296259 h 341312"/>
                  <a:gd name="connsiteX32" fmla="*/ 189087 w 273050"/>
                  <a:gd name="connsiteY32" fmla="*/ 294894 h 341312"/>
                  <a:gd name="connsiteX33" fmla="*/ 189087 w 273050"/>
                  <a:gd name="connsiteY33" fmla="*/ 293529 h 341312"/>
                  <a:gd name="connsiteX34" fmla="*/ 189087 w 273050"/>
                  <a:gd name="connsiteY34" fmla="*/ 290798 h 341312"/>
                  <a:gd name="connsiteX35" fmla="*/ 189087 w 273050"/>
                  <a:gd name="connsiteY35" fmla="*/ 288068 h 341312"/>
                  <a:gd name="connsiteX36" fmla="*/ 185674 w 273050"/>
                  <a:gd name="connsiteY36" fmla="*/ 261445 h 341312"/>
                  <a:gd name="connsiteX37" fmla="*/ 179530 w 273050"/>
                  <a:gd name="connsiteY37" fmla="*/ 237553 h 341312"/>
                  <a:gd name="connsiteX38" fmla="*/ 166560 w 273050"/>
                  <a:gd name="connsiteY38" fmla="*/ 220488 h 341312"/>
                  <a:gd name="connsiteX39" fmla="*/ 143351 w 273050"/>
                  <a:gd name="connsiteY39" fmla="*/ 215027 h 341312"/>
                  <a:gd name="connsiteX40" fmla="*/ 98298 w 273050"/>
                  <a:gd name="connsiteY40" fmla="*/ 214344 h 341312"/>
                  <a:gd name="connsiteX41" fmla="*/ 98298 w 273050"/>
                  <a:gd name="connsiteY41" fmla="*/ 346091 h 341312"/>
                  <a:gd name="connsiteX42" fmla="*/ 0 w 273050"/>
                  <a:gd name="connsiteY42" fmla="*/ 346091 h 341312"/>
                  <a:gd name="connsiteX43" fmla="*/ 0 w 273050"/>
                  <a:gd name="connsiteY43" fmla="*/ 0 h 341312"/>
                  <a:gd name="connsiteX44" fmla="*/ 154956 w 273050"/>
                  <a:gd name="connsiteY44" fmla="*/ 0 h 341312"/>
                  <a:gd name="connsiteX45" fmla="*/ 98980 w 273050"/>
                  <a:gd name="connsiteY45" fmla="*/ 147447 h 341312"/>
                  <a:gd name="connsiteX46" fmla="*/ 136525 w 273050"/>
                  <a:gd name="connsiteY46" fmla="*/ 147447 h 341312"/>
                  <a:gd name="connsiteX47" fmla="*/ 138573 w 273050"/>
                  <a:gd name="connsiteY47" fmla="*/ 148130 h 341312"/>
                  <a:gd name="connsiteX48" fmla="*/ 140621 w 273050"/>
                  <a:gd name="connsiteY48" fmla="*/ 148130 h 341312"/>
                  <a:gd name="connsiteX49" fmla="*/ 142668 w 273050"/>
                  <a:gd name="connsiteY49" fmla="*/ 148130 h 341312"/>
                  <a:gd name="connsiteX50" fmla="*/ 145399 w 273050"/>
                  <a:gd name="connsiteY50" fmla="*/ 148130 h 341312"/>
                  <a:gd name="connsiteX51" fmla="*/ 162465 w 273050"/>
                  <a:gd name="connsiteY51" fmla="*/ 145399 h 341312"/>
                  <a:gd name="connsiteX52" fmla="*/ 178165 w 273050"/>
                  <a:gd name="connsiteY52" fmla="*/ 139938 h 341312"/>
                  <a:gd name="connsiteX53" fmla="*/ 189087 w 273050"/>
                  <a:gd name="connsiteY53" fmla="*/ 129016 h 341312"/>
                  <a:gd name="connsiteX54" fmla="*/ 193182 w 273050"/>
                  <a:gd name="connsiteY54" fmla="*/ 110585 h 341312"/>
                  <a:gd name="connsiteX55" fmla="*/ 189087 w 273050"/>
                  <a:gd name="connsiteY55" fmla="*/ 94202 h 341312"/>
                  <a:gd name="connsiteX56" fmla="*/ 177482 w 273050"/>
                  <a:gd name="connsiteY56" fmla="*/ 81915 h 341312"/>
                  <a:gd name="connsiteX57" fmla="*/ 160417 w 273050"/>
                  <a:gd name="connsiteY57" fmla="*/ 75089 h 341312"/>
                  <a:gd name="connsiteX58" fmla="*/ 139938 w 273050"/>
                  <a:gd name="connsiteY58" fmla="*/ 73041 h 341312"/>
                  <a:gd name="connsiteX59" fmla="*/ 98980 w 273050"/>
                  <a:gd name="connsiteY59" fmla="*/ 72358 h 341312"/>
                  <a:gd name="connsiteX60" fmla="*/ 98980 w 273050"/>
                  <a:gd name="connsiteY60" fmla="*/ 14744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3050" h="341312">
                    <a:moveTo>
                      <a:pt x="154956" y="683"/>
                    </a:moveTo>
                    <a:cubicBezTo>
                      <a:pt x="155638" y="1365"/>
                      <a:pt x="156321" y="1365"/>
                      <a:pt x="157003" y="1365"/>
                    </a:cubicBezTo>
                    <a:cubicBezTo>
                      <a:pt x="157686" y="1365"/>
                      <a:pt x="158369" y="1365"/>
                      <a:pt x="159051" y="1365"/>
                    </a:cubicBezTo>
                    <a:cubicBezTo>
                      <a:pt x="159734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3" y="3413"/>
                      <a:pt x="210248" y="6826"/>
                    </a:cubicBezTo>
                    <a:cubicBezTo>
                      <a:pt x="225266" y="10239"/>
                      <a:pt x="239601" y="14335"/>
                      <a:pt x="253254" y="20479"/>
                    </a:cubicBezTo>
                    <a:cubicBezTo>
                      <a:pt x="266906" y="26622"/>
                      <a:pt x="276463" y="35497"/>
                      <a:pt x="283972" y="47784"/>
                    </a:cubicBezTo>
                    <a:cubicBezTo>
                      <a:pt x="290798" y="59388"/>
                      <a:pt x="294211" y="74406"/>
                      <a:pt x="294211" y="92154"/>
                    </a:cubicBezTo>
                    <a:cubicBezTo>
                      <a:pt x="294211" y="106489"/>
                      <a:pt x="292163" y="118094"/>
                      <a:pt x="288067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5" y="160417"/>
                      <a:pt x="252571" y="165878"/>
                      <a:pt x="243014" y="169973"/>
                    </a:cubicBezTo>
                    <a:cubicBezTo>
                      <a:pt x="233458" y="174069"/>
                      <a:pt x="222535" y="176800"/>
                      <a:pt x="211614" y="178848"/>
                    </a:cubicBezTo>
                    <a:cubicBezTo>
                      <a:pt x="228679" y="179530"/>
                      <a:pt x="242332" y="182944"/>
                      <a:pt x="252571" y="188404"/>
                    </a:cubicBezTo>
                    <a:cubicBezTo>
                      <a:pt x="262811" y="193866"/>
                      <a:pt x="270319" y="202739"/>
                      <a:pt x="274415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5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3" y="291481"/>
                      <a:pt x="292846" y="296942"/>
                      <a:pt x="292846" y="302403"/>
                    </a:cubicBezTo>
                    <a:cubicBezTo>
                      <a:pt x="292846" y="307864"/>
                      <a:pt x="293528" y="313325"/>
                      <a:pt x="294211" y="318103"/>
                    </a:cubicBezTo>
                    <a:cubicBezTo>
                      <a:pt x="294894" y="322882"/>
                      <a:pt x="295576" y="328342"/>
                      <a:pt x="296942" y="332438"/>
                    </a:cubicBezTo>
                    <a:cubicBezTo>
                      <a:pt x="298307" y="337217"/>
                      <a:pt x="299672" y="341313"/>
                      <a:pt x="301037" y="345408"/>
                    </a:cubicBezTo>
                    <a:lnTo>
                      <a:pt x="195913" y="345408"/>
                    </a:lnTo>
                    <a:cubicBezTo>
                      <a:pt x="194548" y="342678"/>
                      <a:pt x="193865" y="339947"/>
                      <a:pt x="193182" y="336534"/>
                    </a:cubicBezTo>
                    <a:cubicBezTo>
                      <a:pt x="192500" y="333121"/>
                      <a:pt x="191817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4" y="278511"/>
                      <a:pt x="187039" y="269637"/>
                      <a:pt x="185674" y="261445"/>
                    </a:cubicBezTo>
                    <a:cubicBezTo>
                      <a:pt x="184309" y="253254"/>
                      <a:pt x="182261" y="245062"/>
                      <a:pt x="179530" y="237553"/>
                    </a:cubicBezTo>
                    <a:cubicBezTo>
                      <a:pt x="176800" y="230045"/>
                      <a:pt x="172704" y="223901"/>
                      <a:pt x="166560" y="220488"/>
                    </a:cubicBezTo>
                    <a:cubicBezTo>
                      <a:pt x="160417" y="216392"/>
                      <a:pt x="152908" y="215027"/>
                      <a:pt x="143351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980" y="147447"/>
                    </a:moveTo>
                    <a:lnTo>
                      <a:pt x="136525" y="147447"/>
                    </a:lnTo>
                    <a:cubicBezTo>
                      <a:pt x="137207" y="148130"/>
                      <a:pt x="137890" y="148130"/>
                      <a:pt x="138573" y="148130"/>
                    </a:cubicBezTo>
                    <a:cubicBezTo>
                      <a:pt x="139256" y="148130"/>
                      <a:pt x="139938" y="148130"/>
                      <a:pt x="140621" y="148130"/>
                    </a:cubicBezTo>
                    <a:cubicBezTo>
                      <a:pt x="141303" y="148130"/>
                      <a:pt x="141986" y="148130"/>
                      <a:pt x="142668" y="148130"/>
                    </a:cubicBezTo>
                    <a:cubicBezTo>
                      <a:pt x="143351" y="148130"/>
                      <a:pt x="144034" y="148130"/>
                      <a:pt x="145399" y="148130"/>
                    </a:cubicBezTo>
                    <a:cubicBezTo>
                      <a:pt x="150860" y="148130"/>
                      <a:pt x="157003" y="146764"/>
                      <a:pt x="162465" y="145399"/>
                    </a:cubicBezTo>
                    <a:cubicBezTo>
                      <a:pt x="167926" y="144034"/>
                      <a:pt x="173387" y="141986"/>
                      <a:pt x="178165" y="139938"/>
                    </a:cubicBezTo>
                    <a:cubicBezTo>
                      <a:pt x="182944" y="137208"/>
                      <a:pt x="186356" y="133794"/>
                      <a:pt x="189087" y="129016"/>
                    </a:cubicBezTo>
                    <a:cubicBezTo>
                      <a:pt x="191817" y="124238"/>
                      <a:pt x="193182" y="118094"/>
                      <a:pt x="193182" y="110585"/>
                    </a:cubicBezTo>
                    <a:cubicBezTo>
                      <a:pt x="193182" y="104442"/>
                      <a:pt x="191817" y="98981"/>
                      <a:pt x="189087" y="94202"/>
                    </a:cubicBezTo>
                    <a:cubicBezTo>
                      <a:pt x="186356" y="89424"/>
                      <a:pt x="182944" y="85328"/>
                      <a:pt x="177482" y="81915"/>
                    </a:cubicBezTo>
                    <a:cubicBezTo>
                      <a:pt x="172021" y="79184"/>
                      <a:pt x="166560" y="77136"/>
                      <a:pt x="160417" y="75089"/>
                    </a:cubicBezTo>
                    <a:cubicBezTo>
                      <a:pt x="154273" y="73723"/>
                      <a:pt x="147447" y="73041"/>
                      <a:pt x="139938" y="73041"/>
                    </a:cubicBezTo>
                    <a:lnTo>
                      <a:pt x="98980" y="72358"/>
                    </a:lnTo>
                    <a:lnTo>
                      <a:pt x="98980" y="14744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1F9A0BB5-6411-5FCA-A966-6D21F2988931}"/>
                  </a:ext>
                </a:extLst>
              </p:cNvPr>
              <p:cNvSpPr/>
              <p:nvPr/>
            </p:nvSpPr>
            <p:spPr>
              <a:xfrm>
                <a:off x="5699649" y="4749038"/>
                <a:ext cx="341313" cy="341313"/>
              </a:xfrm>
              <a:custGeom>
                <a:avLst/>
                <a:gdLst>
                  <a:gd name="connsiteX0" fmla="*/ 255984 w 341312"/>
                  <a:gd name="connsiteY0" fmla="*/ 0 h 341312"/>
                  <a:gd name="connsiteX1" fmla="*/ 391827 w 341312"/>
                  <a:gd name="connsiteY1" fmla="*/ 346091 h 341312"/>
                  <a:gd name="connsiteX2" fmla="*/ 282607 w 341312"/>
                  <a:gd name="connsiteY2" fmla="*/ 346091 h 341312"/>
                  <a:gd name="connsiteX3" fmla="*/ 259398 w 341312"/>
                  <a:gd name="connsiteY3" fmla="*/ 281924 h 341312"/>
                  <a:gd name="connsiteX4" fmla="*/ 124238 w 341312"/>
                  <a:gd name="connsiteY4" fmla="*/ 281924 h 341312"/>
                  <a:gd name="connsiteX5" fmla="*/ 101712 w 341312"/>
                  <a:gd name="connsiteY5" fmla="*/ 346091 h 341312"/>
                  <a:gd name="connsiteX6" fmla="*/ 0 w 341312"/>
                  <a:gd name="connsiteY6" fmla="*/ 346091 h 341312"/>
                  <a:gd name="connsiteX7" fmla="*/ 139256 w 341312"/>
                  <a:gd name="connsiteY7" fmla="*/ 0 h 341312"/>
                  <a:gd name="connsiteX8" fmla="*/ 255984 w 341312"/>
                  <a:gd name="connsiteY8" fmla="*/ 0 h 341312"/>
                  <a:gd name="connsiteX9" fmla="*/ 192500 w 341312"/>
                  <a:gd name="connsiteY9" fmla="*/ 70993 h 341312"/>
                  <a:gd name="connsiteX10" fmla="*/ 146764 w 341312"/>
                  <a:gd name="connsiteY10" fmla="*/ 210249 h 341312"/>
                  <a:gd name="connsiteX11" fmla="*/ 233458 w 341312"/>
                  <a:gd name="connsiteY11" fmla="*/ 210249 h 341312"/>
                  <a:gd name="connsiteX12" fmla="*/ 192500 w 341312"/>
                  <a:gd name="connsiteY12" fmla="*/ 70993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341312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8" y="281924"/>
                    </a:lnTo>
                    <a:lnTo>
                      <a:pt x="124238" y="281924"/>
                    </a:lnTo>
                    <a:lnTo>
                      <a:pt x="101712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B0A7C31F-07ED-2B18-36DE-2F257514E0E4}"/>
                  </a:ext>
                </a:extLst>
              </p:cNvPr>
              <p:cNvSpPr/>
              <p:nvPr/>
            </p:nvSpPr>
            <p:spPr>
              <a:xfrm>
                <a:off x="6129703" y="4746307"/>
                <a:ext cx="273050" cy="341313"/>
              </a:xfrm>
              <a:custGeom>
                <a:avLst/>
                <a:gdLst>
                  <a:gd name="connsiteX0" fmla="*/ 153591 w 273050"/>
                  <a:gd name="connsiteY0" fmla="*/ 2731 h 341312"/>
                  <a:gd name="connsiteX1" fmla="*/ 164512 w 273050"/>
                  <a:gd name="connsiteY1" fmla="*/ 4096 h 341312"/>
                  <a:gd name="connsiteX2" fmla="*/ 180213 w 273050"/>
                  <a:gd name="connsiteY2" fmla="*/ 4778 h 341312"/>
                  <a:gd name="connsiteX3" fmla="*/ 198644 w 273050"/>
                  <a:gd name="connsiteY3" fmla="*/ 6826 h 341312"/>
                  <a:gd name="connsiteX4" fmla="*/ 217758 w 273050"/>
                  <a:gd name="connsiteY4" fmla="*/ 11605 h 341312"/>
                  <a:gd name="connsiteX5" fmla="*/ 241649 w 273050"/>
                  <a:gd name="connsiteY5" fmla="*/ 21161 h 341312"/>
                  <a:gd name="connsiteX6" fmla="*/ 264176 w 273050"/>
                  <a:gd name="connsiteY6" fmla="*/ 36179 h 341312"/>
                  <a:gd name="connsiteX7" fmla="*/ 281242 w 273050"/>
                  <a:gd name="connsiteY7" fmla="*/ 58706 h 341312"/>
                  <a:gd name="connsiteX8" fmla="*/ 288750 w 273050"/>
                  <a:gd name="connsiteY8" fmla="*/ 90106 h 341312"/>
                  <a:gd name="connsiteX9" fmla="*/ 288750 w 273050"/>
                  <a:gd name="connsiteY9" fmla="*/ 90789 h 341312"/>
                  <a:gd name="connsiteX10" fmla="*/ 288750 w 273050"/>
                  <a:gd name="connsiteY10" fmla="*/ 91472 h 341312"/>
                  <a:gd name="connsiteX11" fmla="*/ 288750 w 273050"/>
                  <a:gd name="connsiteY11" fmla="*/ 92155 h 341312"/>
                  <a:gd name="connsiteX12" fmla="*/ 289433 w 273050"/>
                  <a:gd name="connsiteY12" fmla="*/ 92837 h 341312"/>
                  <a:gd name="connsiteX13" fmla="*/ 289433 w 273050"/>
                  <a:gd name="connsiteY13" fmla="*/ 93520 h 341312"/>
                  <a:gd name="connsiteX14" fmla="*/ 289433 w 273050"/>
                  <a:gd name="connsiteY14" fmla="*/ 94202 h 341312"/>
                  <a:gd name="connsiteX15" fmla="*/ 289433 w 273050"/>
                  <a:gd name="connsiteY15" fmla="*/ 94885 h 341312"/>
                  <a:gd name="connsiteX16" fmla="*/ 289433 w 273050"/>
                  <a:gd name="connsiteY16" fmla="*/ 95568 h 341312"/>
                  <a:gd name="connsiteX17" fmla="*/ 283972 w 273050"/>
                  <a:gd name="connsiteY17" fmla="*/ 122190 h 341312"/>
                  <a:gd name="connsiteX18" fmla="*/ 268954 w 273050"/>
                  <a:gd name="connsiteY18" fmla="*/ 144717 h 341312"/>
                  <a:gd name="connsiteX19" fmla="*/ 245062 w 273050"/>
                  <a:gd name="connsiteY19" fmla="*/ 160417 h 341312"/>
                  <a:gd name="connsiteX20" fmla="*/ 214344 w 273050"/>
                  <a:gd name="connsiteY20" fmla="*/ 167243 h 341312"/>
                  <a:gd name="connsiteX21" fmla="*/ 215027 w 273050"/>
                  <a:gd name="connsiteY21" fmla="*/ 167243 h 341312"/>
                  <a:gd name="connsiteX22" fmla="*/ 215027 w 273050"/>
                  <a:gd name="connsiteY22" fmla="*/ 167926 h 341312"/>
                  <a:gd name="connsiteX23" fmla="*/ 215709 w 273050"/>
                  <a:gd name="connsiteY23" fmla="*/ 167926 h 341312"/>
                  <a:gd name="connsiteX24" fmla="*/ 245062 w 273050"/>
                  <a:gd name="connsiteY24" fmla="*/ 178848 h 341312"/>
                  <a:gd name="connsiteX25" fmla="*/ 271684 w 273050"/>
                  <a:gd name="connsiteY25" fmla="*/ 195231 h 341312"/>
                  <a:gd name="connsiteX26" fmla="*/ 290798 w 273050"/>
                  <a:gd name="connsiteY26" fmla="*/ 219123 h 341312"/>
                  <a:gd name="connsiteX27" fmla="*/ 296942 w 273050"/>
                  <a:gd name="connsiteY27" fmla="*/ 253254 h 341312"/>
                  <a:gd name="connsiteX28" fmla="*/ 288068 w 273050"/>
                  <a:gd name="connsiteY28" fmla="*/ 296259 h 341312"/>
                  <a:gd name="connsiteX29" fmla="*/ 260763 w 273050"/>
                  <a:gd name="connsiteY29" fmla="*/ 324930 h 341312"/>
                  <a:gd name="connsiteX30" fmla="*/ 216392 w 273050"/>
                  <a:gd name="connsiteY30" fmla="*/ 340630 h 341312"/>
                  <a:gd name="connsiteX31" fmla="*/ 154273 w 273050"/>
                  <a:gd name="connsiteY31" fmla="*/ 346091 h 341312"/>
                  <a:gd name="connsiteX32" fmla="*/ 0 w 273050"/>
                  <a:gd name="connsiteY32" fmla="*/ 346091 h 341312"/>
                  <a:gd name="connsiteX33" fmla="*/ 0 w 273050"/>
                  <a:gd name="connsiteY33" fmla="*/ 0 h 341312"/>
                  <a:gd name="connsiteX34" fmla="*/ 153591 w 273050"/>
                  <a:gd name="connsiteY34" fmla="*/ 0 h 341312"/>
                  <a:gd name="connsiteX35" fmla="*/ 146082 w 273050"/>
                  <a:gd name="connsiteY35" fmla="*/ 137890 h 341312"/>
                  <a:gd name="connsiteX36" fmla="*/ 165195 w 273050"/>
                  <a:gd name="connsiteY36" fmla="*/ 136525 h 341312"/>
                  <a:gd name="connsiteX37" fmla="*/ 178165 w 273050"/>
                  <a:gd name="connsiteY37" fmla="*/ 130381 h 341312"/>
                  <a:gd name="connsiteX38" fmla="*/ 184991 w 273050"/>
                  <a:gd name="connsiteY38" fmla="*/ 120142 h 341312"/>
                  <a:gd name="connsiteX39" fmla="*/ 187722 w 273050"/>
                  <a:gd name="connsiteY39" fmla="*/ 105124 h 341312"/>
                  <a:gd name="connsiteX40" fmla="*/ 184991 w 273050"/>
                  <a:gd name="connsiteY40" fmla="*/ 92155 h 341312"/>
                  <a:gd name="connsiteX41" fmla="*/ 176800 w 273050"/>
                  <a:gd name="connsiteY41" fmla="*/ 81233 h 341312"/>
                  <a:gd name="connsiteX42" fmla="*/ 163147 w 273050"/>
                  <a:gd name="connsiteY42" fmla="*/ 73724 h 341312"/>
                  <a:gd name="connsiteX43" fmla="*/ 146082 w 273050"/>
                  <a:gd name="connsiteY43" fmla="*/ 70993 h 341312"/>
                  <a:gd name="connsiteX44" fmla="*/ 97615 w 273050"/>
                  <a:gd name="connsiteY44" fmla="*/ 70311 h 341312"/>
                  <a:gd name="connsiteX45" fmla="*/ 97615 w 273050"/>
                  <a:gd name="connsiteY45" fmla="*/ 137890 h 341312"/>
                  <a:gd name="connsiteX46" fmla="*/ 146082 w 273050"/>
                  <a:gd name="connsiteY46" fmla="*/ 137890 h 341312"/>
                  <a:gd name="connsiteX47" fmla="*/ 150177 w 273050"/>
                  <a:gd name="connsiteY47" fmla="*/ 280559 h 341312"/>
                  <a:gd name="connsiteX48" fmla="*/ 169291 w 273050"/>
                  <a:gd name="connsiteY48" fmla="*/ 279876 h 341312"/>
                  <a:gd name="connsiteX49" fmla="*/ 182261 w 273050"/>
                  <a:gd name="connsiteY49" fmla="*/ 273733 h 341312"/>
                  <a:gd name="connsiteX50" fmla="*/ 190452 w 273050"/>
                  <a:gd name="connsiteY50" fmla="*/ 264859 h 341312"/>
                  <a:gd name="connsiteX51" fmla="*/ 194548 w 273050"/>
                  <a:gd name="connsiteY51" fmla="*/ 255302 h 341312"/>
                  <a:gd name="connsiteX52" fmla="*/ 194548 w 273050"/>
                  <a:gd name="connsiteY52" fmla="*/ 254619 h 341312"/>
                  <a:gd name="connsiteX53" fmla="*/ 195231 w 273050"/>
                  <a:gd name="connsiteY53" fmla="*/ 253937 h 341312"/>
                  <a:gd name="connsiteX54" fmla="*/ 195231 w 273050"/>
                  <a:gd name="connsiteY54" fmla="*/ 252571 h 341312"/>
                  <a:gd name="connsiteX55" fmla="*/ 195231 w 273050"/>
                  <a:gd name="connsiteY55" fmla="*/ 251889 h 341312"/>
                  <a:gd name="connsiteX56" fmla="*/ 195914 w 273050"/>
                  <a:gd name="connsiteY56" fmla="*/ 251206 h 341312"/>
                  <a:gd name="connsiteX57" fmla="*/ 195914 w 273050"/>
                  <a:gd name="connsiteY57" fmla="*/ 250524 h 341312"/>
                  <a:gd name="connsiteX58" fmla="*/ 195914 w 273050"/>
                  <a:gd name="connsiteY58" fmla="*/ 249841 h 341312"/>
                  <a:gd name="connsiteX59" fmla="*/ 195914 w 273050"/>
                  <a:gd name="connsiteY59" fmla="*/ 248476 h 341312"/>
                  <a:gd name="connsiteX60" fmla="*/ 195914 w 273050"/>
                  <a:gd name="connsiteY60" fmla="*/ 247110 h 341312"/>
                  <a:gd name="connsiteX61" fmla="*/ 195231 w 273050"/>
                  <a:gd name="connsiteY61" fmla="*/ 245745 h 341312"/>
                  <a:gd name="connsiteX62" fmla="*/ 195231 w 273050"/>
                  <a:gd name="connsiteY62" fmla="*/ 244380 h 341312"/>
                  <a:gd name="connsiteX63" fmla="*/ 194548 w 273050"/>
                  <a:gd name="connsiteY63" fmla="*/ 240967 h 341312"/>
                  <a:gd name="connsiteX64" fmla="*/ 193183 w 273050"/>
                  <a:gd name="connsiteY64" fmla="*/ 237554 h 341312"/>
                  <a:gd name="connsiteX65" fmla="*/ 188405 w 273050"/>
                  <a:gd name="connsiteY65" fmla="*/ 228680 h 341312"/>
                  <a:gd name="connsiteX66" fmla="*/ 180213 w 273050"/>
                  <a:gd name="connsiteY66" fmla="*/ 220488 h 341312"/>
                  <a:gd name="connsiteX67" fmla="*/ 169291 w 273050"/>
                  <a:gd name="connsiteY67" fmla="*/ 214344 h 341312"/>
                  <a:gd name="connsiteX68" fmla="*/ 154956 w 273050"/>
                  <a:gd name="connsiteY68" fmla="*/ 212296 h 341312"/>
                  <a:gd name="connsiteX69" fmla="*/ 98298 w 273050"/>
                  <a:gd name="connsiteY69" fmla="*/ 211614 h 341312"/>
                  <a:gd name="connsiteX70" fmla="*/ 98298 w 273050"/>
                  <a:gd name="connsiteY70" fmla="*/ 282607 h 341312"/>
                  <a:gd name="connsiteX71" fmla="*/ 150177 w 273050"/>
                  <a:gd name="connsiteY71" fmla="*/ 28260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3050" h="341312">
                    <a:moveTo>
                      <a:pt x="153591" y="2731"/>
                    </a:moveTo>
                    <a:cubicBezTo>
                      <a:pt x="156321" y="3413"/>
                      <a:pt x="160417" y="4096"/>
                      <a:pt x="164512" y="4096"/>
                    </a:cubicBezTo>
                    <a:cubicBezTo>
                      <a:pt x="168608" y="4096"/>
                      <a:pt x="174070" y="4778"/>
                      <a:pt x="180213" y="4778"/>
                    </a:cubicBezTo>
                    <a:cubicBezTo>
                      <a:pt x="186356" y="4778"/>
                      <a:pt x="192500" y="6144"/>
                      <a:pt x="198644" y="6826"/>
                    </a:cubicBezTo>
                    <a:cubicBezTo>
                      <a:pt x="204788" y="8192"/>
                      <a:pt x="210931" y="9557"/>
                      <a:pt x="217758" y="11605"/>
                    </a:cubicBezTo>
                    <a:cubicBezTo>
                      <a:pt x="225949" y="13653"/>
                      <a:pt x="234140" y="17066"/>
                      <a:pt x="241649" y="21161"/>
                    </a:cubicBezTo>
                    <a:cubicBezTo>
                      <a:pt x="249158" y="25257"/>
                      <a:pt x="256667" y="30718"/>
                      <a:pt x="264176" y="36179"/>
                    </a:cubicBezTo>
                    <a:cubicBezTo>
                      <a:pt x="271684" y="42323"/>
                      <a:pt x="277146" y="49832"/>
                      <a:pt x="281242" y="58706"/>
                    </a:cubicBezTo>
                    <a:cubicBezTo>
                      <a:pt x="285337" y="67580"/>
                      <a:pt x="287385" y="77819"/>
                      <a:pt x="288750" y="90106"/>
                    </a:cubicBezTo>
                    <a:cubicBezTo>
                      <a:pt x="288750" y="90106"/>
                      <a:pt x="288750" y="90789"/>
                      <a:pt x="288750" y="90789"/>
                    </a:cubicBezTo>
                    <a:cubicBezTo>
                      <a:pt x="288750" y="90789"/>
                      <a:pt x="288750" y="91472"/>
                      <a:pt x="288750" y="91472"/>
                    </a:cubicBezTo>
                    <a:cubicBezTo>
                      <a:pt x="288750" y="91472"/>
                      <a:pt x="288750" y="92155"/>
                      <a:pt x="288750" y="92155"/>
                    </a:cubicBezTo>
                    <a:cubicBezTo>
                      <a:pt x="288750" y="92155"/>
                      <a:pt x="288750" y="92837"/>
                      <a:pt x="289433" y="92837"/>
                    </a:cubicBezTo>
                    <a:cubicBezTo>
                      <a:pt x="289433" y="92837"/>
                      <a:pt x="289433" y="93520"/>
                      <a:pt x="289433" y="93520"/>
                    </a:cubicBezTo>
                    <a:cubicBezTo>
                      <a:pt x="289433" y="93520"/>
                      <a:pt x="289433" y="94202"/>
                      <a:pt x="289433" y="94202"/>
                    </a:cubicBezTo>
                    <a:cubicBezTo>
                      <a:pt x="289433" y="94202"/>
                      <a:pt x="289433" y="94885"/>
                      <a:pt x="289433" y="94885"/>
                    </a:cubicBezTo>
                    <a:cubicBezTo>
                      <a:pt x="289433" y="94885"/>
                      <a:pt x="289433" y="95568"/>
                      <a:pt x="289433" y="95568"/>
                    </a:cubicBezTo>
                    <a:cubicBezTo>
                      <a:pt x="289433" y="105124"/>
                      <a:pt x="287385" y="113999"/>
                      <a:pt x="283972" y="122190"/>
                    </a:cubicBezTo>
                    <a:cubicBezTo>
                      <a:pt x="280559" y="130381"/>
                      <a:pt x="275098" y="137890"/>
                      <a:pt x="268954" y="144717"/>
                    </a:cubicBezTo>
                    <a:cubicBezTo>
                      <a:pt x="262128" y="151543"/>
                      <a:pt x="253937" y="156321"/>
                      <a:pt x="245062" y="160417"/>
                    </a:cubicBezTo>
                    <a:cubicBezTo>
                      <a:pt x="236188" y="164513"/>
                      <a:pt x="225949" y="166561"/>
                      <a:pt x="214344" y="167243"/>
                    </a:cubicBezTo>
                    <a:lnTo>
                      <a:pt x="215027" y="167243"/>
                    </a:lnTo>
                    <a:lnTo>
                      <a:pt x="215027" y="167926"/>
                    </a:lnTo>
                    <a:cubicBezTo>
                      <a:pt x="215027" y="167926"/>
                      <a:pt x="215709" y="167926"/>
                      <a:pt x="215709" y="167926"/>
                    </a:cubicBezTo>
                    <a:cubicBezTo>
                      <a:pt x="225949" y="170656"/>
                      <a:pt x="235505" y="174752"/>
                      <a:pt x="245062" y="178848"/>
                    </a:cubicBezTo>
                    <a:cubicBezTo>
                      <a:pt x="254619" y="183626"/>
                      <a:pt x="263493" y="189087"/>
                      <a:pt x="271684" y="195231"/>
                    </a:cubicBezTo>
                    <a:cubicBezTo>
                      <a:pt x="279876" y="201374"/>
                      <a:pt x="286020" y="209566"/>
                      <a:pt x="290798" y="219123"/>
                    </a:cubicBezTo>
                    <a:cubicBezTo>
                      <a:pt x="294894" y="228680"/>
                      <a:pt x="296942" y="240284"/>
                      <a:pt x="296942" y="253254"/>
                    </a:cubicBezTo>
                    <a:cubicBezTo>
                      <a:pt x="296942" y="270320"/>
                      <a:pt x="294211" y="284655"/>
                      <a:pt x="288068" y="296259"/>
                    </a:cubicBezTo>
                    <a:cubicBezTo>
                      <a:pt x="281924" y="307864"/>
                      <a:pt x="273050" y="318103"/>
                      <a:pt x="260763" y="324930"/>
                    </a:cubicBezTo>
                    <a:cubicBezTo>
                      <a:pt x="249158" y="331756"/>
                      <a:pt x="234140" y="337217"/>
                      <a:pt x="216392" y="340630"/>
                    </a:cubicBezTo>
                    <a:cubicBezTo>
                      <a:pt x="198644" y="344043"/>
                      <a:pt x="178165" y="346091"/>
                      <a:pt x="154273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53591" y="0"/>
                    </a:lnTo>
                    <a:close/>
                    <a:moveTo>
                      <a:pt x="146082" y="137890"/>
                    </a:moveTo>
                    <a:cubicBezTo>
                      <a:pt x="153591" y="138573"/>
                      <a:pt x="159734" y="137890"/>
                      <a:pt x="165195" y="136525"/>
                    </a:cubicBezTo>
                    <a:cubicBezTo>
                      <a:pt x="170656" y="135160"/>
                      <a:pt x="174752" y="133112"/>
                      <a:pt x="178165" y="130381"/>
                    </a:cubicBezTo>
                    <a:cubicBezTo>
                      <a:pt x="181578" y="127651"/>
                      <a:pt x="183626" y="124238"/>
                      <a:pt x="184991" y="120142"/>
                    </a:cubicBezTo>
                    <a:cubicBezTo>
                      <a:pt x="186356" y="116046"/>
                      <a:pt x="187722" y="111268"/>
                      <a:pt x="187722" y="105124"/>
                    </a:cubicBezTo>
                    <a:cubicBezTo>
                      <a:pt x="187722" y="100346"/>
                      <a:pt x="187039" y="96250"/>
                      <a:pt x="184991" y="92155"/>
                    </a:cubicBezTo>
                    <a:cubicBezTo>
                      <a:pt x="182944" y="88059"/>
                      <a:pt x="180213" y="84646"/>
                      <a:pt x="176800" y="81233"/>
                    </a:cubicBezTo>
                    <a:cubicBezTo>
                      <a:pt x="172704" y="77819"/>
                      <a:pt x="168608" y="75089"/>
                      <a:pt x="163147" y="73724"/>
                    </a:cubicBezTo>
                    <a:cubicBezTo>
                      <a:pt x="158369" y="72358"/>
                      <a:pt x="152225" y="70993"/>
                      <a:pt x="146082" y="70993"/>
                    </a:cubicBezTo>
                    <a:lnTo>
                      <a:pt x="97615" y="70311"/>
                    </a:lnTo>
                    <a:lnTo>
                      <a:pt x="97615" y="137890"/>
                    </a:lnTo>
                    <a:lnTo>
                      <a:pt x="146082" y="137890"/>
                    </a:lnTo>
                    <a:close/>
                    <a:moveTo>
                      <a:pt x="150177" y="280559"/>
                    </a:moveTo>
                    <a:cubicBezTo>
                      <a:pt x="157686" y="281242"/>
                      <a:pt x="163830" y="280559"/>
                      <a:pt x="169291" y="279876"/>
                    </a:cubicBezTo>
                    <a:cubicBezTo>
                      <a:pt x="174752" y="278511"/>
                      <a:pt x="178848" y="276463"/>
                      <a:pt x="182261" y="273733"/>
                    </a:cubicBezTo>
                    <a:cubicBezTo>
                      <a:pt x="185674" y="271002"/>
                      <a:pt x="188405" y="267589"/>
                      <a:pt x="190452" y="264859"/>
                    </a:cubicBezTo>
                    <a:cubicBezTo>
                      <a:pt x="192500" y="261446"/>
                      <a:pt x="193865" y="258715"/>
                      <a:pt x="194548" y="255302"/>
                    </a:cubicBezTo>
                    <a:cubicBezTo>
                      <a:pt x="194548" y="255302"/>
                      <a:pt x="194548" y="254619"/>
                      <a:pt x="194548" y="254619"/>
                    </a:cubicBezTo>
                    <a:cubicBezTo>
                      <a:pt x="194548" y="254619"/>
                      <a:pt x="194548" y="253937"/>
                      <a:pt x="195231" y="253937"/>
                    </a:cubicBezTo>
                    <a:cubicBezTo>
                      <a:pt x="195231" y="253254"/>
                      <a:pt x="195231" y="252571"/>
                      <a:pt x="195231" y="252571"/>
                    </a:cubicBezTo>
                    <a:cubicBezTo>
                      <a:pt x="195231" y="252571"/>
                      <a:pt x="195231" y="251889"/>
                      <a:pt x="195231" y="251889"/>
                    </a:cubicBezTo>
                    <a:cubicBezTo>
                      <a:pt x="195231" y="251889"/>
                      <a:pt x="195231" y="251206"/>
                      <a:pt x="195914" y="251206"/>
                    </a:cubicBezTo>
                    <a:cubicBezTo>
                      <a:pt x="195914" y="251206"/>
                      <a:pt x="195914" y="250524"/>
                      <a:pt x="195914" y="250524"/>
                    </a:cubicBezTo>
                    <a:cubicBezTo>
                      <a:pt x="195914" y="250524"/>
                      <a:pt x="195914" y="249841"/>
                      <a:pt x="195914" y="249841"/>
                    </a:cubicBezTo>
                    <a:cubicBezTo>
                      <a:pt x="195914" y="249158"/>
                      <a:pt x="195914" y="248476"/>
                      <a:pt x="195914" y="248476"/>
                    </a:cubicBezTo>
                    <a:cubicBezTo>
                      <a:pt x="195914" y="247793"/>
                      <a:pt x="195914" y="247793"/>
                      <a:pt x="195914" y="247110"/>
                    </a:cubicBezTo>
                    <a:cubicBezTo>
                      <a:pt x="195914" y="246428"/>
                      <a:pt x="195231" y="245745"/>
                      <a:pt x="195231" y="245745"/>
                    </a:cubicBezTo>
                    <a:cubicBezTo>
                      <a:pt x="195231" y="245062"/>
                      <a:pt x="195231" y="245062"/>
                      <a:pt x="195231" y="244380"/>
                    </a:cubicBezTo>
                    <a:cubicBezTo>
                      <a:pt x="195231" y="243697"/>
                      <a:pt x="194548" y="242332"/>
                      <a:pt x="194548" y="240967"/>
                    </a:cubicBezTo>
                    <a:cubicBezTo>
                      <a:pt x="194548" y="239602"/>
                      <a:pt x="193865" y="238919"/>
                      <a:pt x="193183" y="237554"/>
                    </a:cubicBezTo>
                    <a:cubicBezTo>
                      <a:pt x="191817" y="234823"/>
                      <a:pt x="190452" y="232093"/>
                      <a:pt x="188405" y="228680"/>
                    </a:cubicBezTo>
                    <a:cubicBezTo>
                      <a:pt x="186356" y="225949"/>
                      <a:pt x="183626" y="223218"/>
                      <a:pt x="180213" y="220488"/>
                    </a:cubicBezTo>
                    <a:cubicBezTo>
                      <a:pt x="176800" y="217758"/>
                      <a:pt x="173387" y="215709"/>
                      <a:pt x="169291" y="214344"/>
                    </a:cubicBezTo>
                    <a:cubicBezTo>
                      <a:pt x="165195" y="212979"/>
                      <a:pt x="160417" y="212296"/>
                      <a:pt x="154956" y="212296"/>
                    </a:cubicBezTo>
                    <a:lnTo>
                      <a:pt x="98298" y="211614"/>
                    </a:lnTo>
                    <a:lnTo>
                      <a:pt x="98298" y="282607"/>
                    </a:lnTo>
                    <a:lnTo>
                      <a:pt x="150177" y="28260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80C33746-26C8-7CAB-A9E1-F2DB01C22D94}"/>
                  </a:ext>
                </a:extLst>
              </p:cNvPr>
              <p:cNvSpPr/>
              <p:nvPr/>
            </p:nvSpPr>
            <p:spPr>
              <a:xfrm>
                <a:off x="6444393" y="4749038"/>
                <a:ext cx="341313" cy="341313"/>
              </a:xfrm>
              <a:custGeom>
                <a:avLst/>
                <a:gdLst>
                  <a:gd name="connsiteX0" fmla="*/ 255984 w 341312"/>
                  <a:gd name="connsiteY0" fmla="*/ 0 h 341312"/>
                  <a:gd name="connsiteX1" fmla="*/ 391827 w 341312"/>
                  <a:gd name="connsiteY1" fmla="*/ 346091 h 341312"/>
                  <a:gd name="connsiteX2" fmla="*/ 282607 w 341312"/>
                  <a:gd name="connsiteY2" fmla="*/ 346091 h 341312"/>
                  <a:gd name="connsiteX3" fmla="*/ 259397 w 341312"/>
                  <a:gd name="connsiteY3" fmla="*/ 281924 h 341312"/>
                  <a:gd name="connsiteX4" fmla="*/ 124238 w 341312"/>
                  <a:gd name="connsiteY4" fmla="*/ 281924 h 341312"/>
                  <a:gd name="connsiteX5" fmla="*/ 101711 w 341312"/>
                  <a:gd name="connsiteY5" fmla="*/ 346091 h 341312"/>
                  <a:gd name="connsiteX6" fmla="*/ 0 w 341312"/>
                  <a:gd name="connsiteY6" fmla="*/ 346091 h 341312"/>
                  <a:gd name="connsiteX7" fmla="*/ 139256 w 341312"/>
                  <a:gd name="connsiteY7" fmla="*/ 0 h 341312"/>
                  <a:gd name="connsiteX8" fmla="*/ 255984 w 341312"/>
                  <a:gd name="connsiteY8" fmla="*/ 0 h 341312"/>
                  <a:gd name="connsiteX9" fmla="*/ 192500 w 341312"/>
                  <a:gd name="connsiteY9" fmla="*/ 70993 h 341312"/>
                  <a:gd name="connsiteX10" fmla="*/ 146764 w 341312"/>
                  <a:gd name="connsiteY10" fmla="*/ 210249 h 341312"/>
                  <a:gd name="connsiteX11" fmla="*/ 233458 w 341312"/>
                  <a:gd name="connsiteY11" fmla="*/ 210249 h 341312"/>
                  <a:gd name="connsiteX12" fmla="*/ 192500 w 341312"/>
                  <a:gd name="connsiteY12" fmla="*/ 70993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341312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7" y="281924"/>
                    </a:lnTo>
                    <a:lnTo>
                      <a:pt x="124238" y="281924"/>
                    </a:lnTo>
                    <a:lnTo>
                      <a:pt x="101711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9FB5AF16-40F3-DBFB-9A71-3920B089FFA8}"/>
                  </a:ext>
                </a:extLst>
              </p:cNvPr>
              <p:cNvSpPr/>
              <p:nvPr/>
            </p:nvSpPr>
            <p:spPr>
              <a:xfrm>
                <a:off x="6873763" y="4749038"/>
                <a:ext cx="204788" cy="341313"/>
              </a:xfrm>
              <a:custGeom>
                <a:avLst/>
                <a:gdLst>
                  <a:gd name="connsiteX0" fmla="*/ 98298 w 204787"/>
                  <a:gd name="connsiteY0" fmla="*/ 0 h 341312"/>
                  <a:gd name="connsiteX1" fmla="*/ 98298 w 204787"/>
                  <a:gd name="connsiteY1" fmla="*/ 274415 h 341312"/>
                  <a:gd name="connsiteX2" fmla="*/ 252572 w 204787"/>
                  <a:gd name="connsiteY2" fmla="*/ 274415 h 341312"/>
                  <a:gd name="connsiteX3" fmla="*/ 252572 w 204787"/>
                  <a:gd name="connsiteY3" fmla="*/ 346091 h 341312"/>
                  <a:gd name="connsiteX4" fmla="*/ 0 w 204787"/>
                  <a:gd name="connsiteY4" fmla="*/ 346091 h 341312"/>
                  <a:gd name="connsiteX5" fmla="*/ 0 w 204787"/>
                  <a:gd name="connsiteY5" fmla="*/ 0 h 341312"/>
                  <a:gd name="connsiteX6" fmla="*/ 98298 w 204787"/>
                  <a:gd name="connsiteY6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87" h="341312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2" y="274415"/>
                    </a:lnTo>
                    <a:lnTo>
                      <a:pt x="252572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C5B1E936-8613-B3F5-DF1E-E70514F3D9BF}"/>
                  </a:ext>
                </a:extLst>
              </p:cNvPr>
              <p:cNvSpPr/>
              <p:nvPr/>
            </p:nvSpPr>
            <p:spPr>
              <a:xfrm>
                <a:off x="7167976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139256 h 341312"/>
                  <a:gd name="connsiteX2" fmla="*/ 214344 w 273050"/>
                  <a:gd name="connsiteY2" fmla="*/ 139256 h 341312"/>
                  <a:gd name="connsiteX3" fmla="*/ 214344 w 273050"/>
                  <a:gd name="connsiteY3" fmla="*/ 0 h 341312"/>
                  <a:gd name="connsiteX4" fmla="*/ 312641 w 273050"/>
                  <a:gd name="connsiteY4" fmla="*/ 0 h 341312"/>
                  <a:gd name="connsiteX5" fmla="*/ 312641 w 273050"/>
                  <a:gd name="connsiteY5" fmla="*/ 346091 h 341312"/>
                  <a:gd name="connsiteX6" fmla="*/ 214344 w 273050"/>
                  <a:gd name="connsiteY6" fmla="*/ 346091 h 341312"/>
                  <a:gd name="connsiteX7" fmla="*/ 214344 w 273050"/>
                  <a:gd name="connsiteY7" fmla="*/ 206835 h 341312"/>
                  <a:gd name="connsiteX8" fmla="*/ 97615 w 273050"/>
                  <a:gd name="connsiteY8" fmla="*/ 206835 h 341312"/>
                  <a:gd name="connsiteX9" fmla="*/ 97615 w 273050"/>
                  <a:gd name="connsiteY9" fmla="*/ 346091 h 341312"/>
                  <a:gd name="connsiteX10" fmla="*/ 0 w 273050"/>
                  <a:gd name="connsiteY10" fmla="*/ 346091 h 341312"/>
                  <a:gd name="connsiteX11" fmla="*/ 0 w 273050"/>
                  <a:gd name="connsiteY11" fmla="*/ 0 h 341312"/>
                  <a:gd name="connsiteX12" fmla="*/ 97615 w 273050"/>
                  <a:gd name="connsiteY1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139256"/>
                    </a:lnTo>
                    <a:lnTo>
                      <a:pt x="214344" y="139256"/>
                    </a:lnTo>
                    <a:lnTo>
                      <a:pt x="214344" y="0"/>
                    </a:lnTo>
                    <a:lnTo>
                      <a:pt x="312641" y="0"/>
                    </a:lnTo>
                    <a:lnTo>
                      <a:pt x="312641" y="346091"/>
                    </a:lnTo>
                    <a:lnTo>
                      <a:pt x="214344" y="346091"/>
                    </a:lnTo>
                    <a:lnTo>
                      <a:pt x="214344" y="206835"/>
                    </a:lnTo>
                    <a:lnTo>
                      <a:pt x="97615" y="206835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81315EDA-BD5B-F79E-7420-C64F2975B096}"/>
                  </a:ext>
                </a:extLst>
              </p:cNvPr>
              <p:cNvSpPr/>
              <p:nvPr/>
            </p:nvSpPr>
            <p:spPr>
              <a:xfrm>
                <a:off x="7530833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2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1 w 341312"/>
                  <a:gd name="connsiteY5" fmla="*/ 0 h 341312"/>
                  <a:gd name="connsiteX6" fmla="*/ 186655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6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2 w 341312"/>
                  <a:gd name="connsiteY13" fmla="*/ 38910 h 341312"/>
                  <a:gd name="connsiteX14" fmla="*/ 347073 w 341312"/>
                  <a:gd name="connsiteY14" fmla="*/ 92837 h 341312"/>
                  <a:gd name="connsiteX15" fmla="*/ 360043 w 341312"/>
                  <a:gd name="connsiteY15" fmla="*/ 180895 h 341312"/>
                  <a:gd name="connsiteX16" fmla="*/ 360043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5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7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4 w 341312"/>
                  <a:gd name="connsiteY22" fmla="*/ 284655 h 341312"/>
                  <a:gd name="connsiteX23" fmla="*/ 306798 w 341312"/>
                  <a:gd name="connsiteY23" fmla="*/ 323564 h 341312"/>
                  <a:gd name="connsiteX24" fmla="*/ 259013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5 w 341312"/>
                  <a:gd name="connsiteY26" fmla="*/ 347456 h 341312"/>
                  <a:gd name="connsiteX27" fmla="*/ 43305 w 341312"/>
                  <a:gd name="connsiteY27" fmla="*/ 309229 h 341312"/>
                  <a:gd name="connsiteX28" fmla="*/ 13951 w 341312"/>
                  <a:gd name="connsiteY28" fmla="*/ 255302 h 341312"/>
                  <a:gd name="connsiteX29" fmla="*/ 981 w 341312"/>
                  <a:gd name="connsiteY29" fmla="*/ 195231 h 341312"/>
                  <a:gd name="connsiteX30" fmla="*/ 981 w 341312"/>
                  <a:gd name="connsiteY30" fmla="*/ 194548 h 341312"/>
                  <a:gd name="connsiteX31" fmla="*/ 981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0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1 w 341312"/>
                  <a:gd name="connsiteY48" fmla="*/ 77136 h 341312"/>
                  <a:gd name="connsiteX49" fmla="*/ 177782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6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79 w 341312"/>
                  <a:gd name="connsiteY53" fmla="*/ 180895 h 341312"/>
                  <a:gd name="connsiteX54" fmla="*/ 99279 w 341312"/>
                  <a:gd name="connsiteY54" fmla="*/ 180213 h 341312"/>
                  <a:gd name="connsiteX55" fmla="*/ 104740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5" y="95567"/>
                      <a:pt x="23508" y="75771"/>
                      <a:pt x="35112" y="56658"/>
                    </a:cubicBezTo>
                    <a:cubicBezTo>
                      <a:pt x="46718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3" y="0"/>
                      <a:pt x="183925" y="0"/>
                      <a:pt x="183925" y="0"/>
                    </a:cubicBezTo>
                    <a:cubicBezTo>
                      <a:pt x="183925" y="0"/>
                      <a:pt x="184607" y="0"/>
                      <a:pt x="185291" y="0"/>
                    </a:cubicBezTo>
                    <a:cubicBezTo>
                      <a:pt x="185291" y="0"/>
                      <a:pt x="185973" y="0"/>
                      <a:pt x="186655" y="0"/>
                    </a:cubicBezTo>
                    <a:cubicBezTo>
                      <a:pt x="187339" y="0"/>
                      <a:pt x="187339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800" y="0"/>
                      <a:pt x="192800" y="0"/>
                      <a:pt x="193482" y="0"/>
                    </a:cubicBezTo>
                    <a:cubicBezTo>
                      <a:pt x="213961" y="683"/>
                      <a:pt x="234440" y="4778"/>
                      <a:pt x="253553" y="10922"/>
                    </a:cubicBezTo>
                    <a:cubicBezTo>
                      <a:pt x="272667" y="17066"/>
                      <a:pt x="291097" y="26622"/>
                      <a:pt x="308162" y="38910"/>
                    </a:cubicBezTo>
                    <a:cubicBezTo>
                      <a:pt x="325228" y="51197"/>
                      <a:pt x="338198" y="68945"/>
                      <a:pt x="347073" y="92837"/>
                    </a:cubicBezTo>
                    <a:cubicBezTo>
                      <a:pt x="355947" y="116729"/>
                      <a:pt x="360043" y="146082"/>
                      <a:pt x="360043" y="180895"/>
                    </a:cubicBezTo>
                    <a:cubicBezTo>
                      <a:pt x="360043" y="185674"/>
                      <a:pt x="360043" y="190452"/>
                      <a:pt x="360043" y="195231"/>
                    </a:cubicBezTo>
                    <a:cubicBezTo>
                      <a:pt x="360043" y="200009"/>
                      <a:pt x="359359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4" y="284655"/>
                    </a:cubicBezTo>
                    <a:cubicBezTo>
                      <a:pt x="328641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3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5" y="347456"/>
                    </a:cubicBezTo>
                    <a:cubicBezTo>
                      <a:pt x="74023" y="339264"/>
                      <a:pt x="55591" y="326295"/>
                      <a:pt x="43305" y="309229"/>
                    </a:cubicBezTo>
                    <a:cubicBezTo>
                      <a:pt x="31017" y="292163"/>
                      <a:pt x="20778" y="273733"/>
                      <a:pt x="13951" y="255302"/>
                    </a:cubicBezTo>
                    <a:cubicBezTo>
                      <a:pt x="7126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7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7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6" y="83280"/>
                      <a:pt x="124537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3" y="167243"/>
                      <a:pt x="99279" y="180895"/>
                    </a:cubicBezTo>
                    <a:lnTo>
                      <a:pt x="99279" y="180213"/>
                    </a:lnTo>
                    <a:cubicBezTo>
                      <a:pt x="99963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pt-BR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9A939345-BA57-5FA6-633E-FF296B2A2FA7}"/>
              </a:ext>
            </a:extLst>
          </p:cNvPr>
          <p:cNvSpPr txBox="1"/>
          <p:nvPr/>
        </p:nvSpPr>
        <p:spPr>
          <a:xfrm>
            <a:off x="61309" y="3903010"/>
            <a:ext cx="8478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A91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</a:rPr>
              <a:t>Audiência pública - Comissão de Direitos Humanos do Senado Federal</a:t>
            </a:r>
            <a:endParaRPr lang="pt-BR" b="1" dirty="0">
              <a:solidFill>
                <a:srgbClr val="FA91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357;p47">
            <a:extLst>
              <a:ext uri="{FF2B5EF4-FFF2-40B4-BE49-F238E27FC236}">
                <a16:creationId xmlns:a16="http://schemas.microsoft.com/office/drawing/2014/main" id="{EDC888E7-B82F-45B8-9489-E0BE7FFEC98E}"/>
              </a:ext>
            </a:extLst>
          </p:cNvPr>
          <p:cNvGrpSpPr/>
          <p:nvPr/>
        </p:nvGrpSpPr>
        <p:grpSpPr>
          <a:xfrm>
            <a:off x="10161216" y="6152174"/>
            <a:ext cx="1830381" cy="654388"/>
            <a:chOff x="-1966913" y="1428750"/>
            <a:chExt cx="12110451" cy="3661600"/>
          </a:xfrm>
          <a:solidFill>
            <a:schemeClr val="accent1"/>
          </a:solidFill>
        </p:grpSpPr>
        <p:grpSp>
          <p:nvGrpSpPr>
            <p:cNvPr id="21" name="Google Shape;358;p47">
              <a:extLst>
                <a:ext uri="{FF2B5EF4-FFF2-40B4-BE49-F238E27FC236}">
                  <a16:creationId xmlns:a16="http://schemas.microsoft.com/office/drawing/2014/main" id="{554D682A-5920-4102-888E-04FA49DB87B6}"/>
                </a:ext>
              </a:extLst>
            </p:cNvPr>
            <p:cNvGrpSpPr/>
            <p:nvPr/>
          </p:nvGrpSpPr>
          <p:grpSpPr>
            <a:xfrm>
              <a:off x="-1966913" y="3783806"/>
              <a:ext cx="12110451" cy="537909"/>
              <a:chOff x="-1966913" y="3783806"/>
              <a:chExt cx="12110451" cy="537909"/>
            </a:xfrm>
            <a:grpFill/>
          </p:grpSpPr>
          <p:sp>
            <p:nvSpPr>
              <p:cNvPr id="63" name="Google Shape;359;p47">
                <a:extLst>
                  <a:ext uri="{FF2B5EF4-FFF2-40B4-BE49-F238E27FC236}">
                    <a16:creationId xmlns:a16="http://schemas.microsoft.com/office/drawing/2014/main" id="{B3013F3B-0D83-4373-AA6E-AFA753DFF421}"/>
                  </a:ext>
                </a:extLst>
              </p:cNvPr>
              <p:cNvSpPr/>
              <p:nvPr/>
            </p:nvSpPr>
            <p:spPr>
              <a:xfrm>
                <a:off x="-1966913" y="3783806"/>
                <a:ext cx="341312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409575" extrusionOk="0">
                    <a:moveTo>
                      <a:pt x="63484" y="298990"/>
                    </a:moveTo>
                    <a:cubicBezTo>
                      <a:pt x="62119" y="305816"/>
                      <a:pt x="61436" y="314690"/>
                      <a:pt x="60754" y="323564"/>
                    </a:cubicBezTo>
                    <a:cubicBezTo>
                      <a:pt x="60071" y="333121"/>
                      <a:pt x="62119" y="341313"/>
                      <a:pt x="66897" y="349504"/>
                    </a:cubicBezTo>
                    <a:cubicBezTo>
                      <a:pt x="71676" y="357696"/>
                      <a:pt x="79867" y="364522"/>
                      <a:pt x="91472" y="370665"/>
                    </a:cubicBezTo>
                    <a:cubicBezTo>
                      <a:pt x="103076" y="376809"/>
                      <a:pt x="120825" y="379540"/>
                      <a:pt x="144717" y="379540"/>
                    </a:cubicBezTo>
                    <a:cubicBezTo>
                      <a:pt x="165878" y="379540"/>
                      <a:pt x="183626" y="376809"/>
                      <a:pt x="197279" y="370665"/>
                    </a:cubicBezTo>
                    <a:cubicBezTo>
                      <a:pt x="211614" y="365204"/>
                      <a:pt x="222536" y="358378"/>
                      <a:pt x="230727" y="350187"/>
                    </a:cubicBezTo>
                    <a:cubicBezTo>
                      <a:pt x="238919" y="341995"/>
                      <a:pt x="245062" y="334486"/>
                      <a:pt x="249158" y="326295"/>
                    </a:cubicBezTo>
                    <a:cubicBezTo>
                      <a:pt x="253254" y="318103"/>
                      <a:pt x="255302" y="311277"/>
                      <a:pt x="256667" y="305816"/>
                    </a:cubicBezTo>
                    <a:cubicBezTo>
                      <a:pt x="258715" y="294211"/>
                      <a:pt x="258715" y="285337"/>
                      <a:pt x="255984" y="277828"/>
                    </a:cubicBezTo>
                    <a:cubicBezTo>
                      <a:pt x="253254" y="270319"/>
                      <a:pt x="248476" y="264176"/>
                      <a:pt x="240967" y="259397"/>
                    </a:cubicBezTo>
                    <a:cubicBezTo>
                      <a:pt x="233458" y="254619"/>
                      <a:pt x="224584" y="250523"/>
                      <a:pt x="213662" y="247110"/>
                    </a:cubicBezTo>
                    <a:cubicBezTo>
                      <a:pt x="202740" y="243697"/>
                      <a:pt x="190452" y="240284"/>
                      <a:pt x="176800" y="236871"/>
                    </a:cubicBezTo>
                    <a:cubicBezTo>
                      <a:pt x="161782" y="232775"/>
                      <a:pt x="148812" y="229362"/>
                      <a:pt x="137890" y="226631"/>
                    </a:cubicBezTo>
                    <a:cubicBezTo>
                      <a:pt x="126968" y="223901"/>
                      <a:pt x="117412" y="220488"/>
                      <a:pt x="109220" y="218440"/>
                    </a:cubicBezTo>
                    <a:cubicBezTo>
                      <a:pt x="101029" y="215709"/>
                      <a:pt x="94202" y="212979"/>
                      <a:pt x="88059" y="210249"/>
                    </a:cubicBezTo>
                    <a:cubicBezTo>
                      <a:pt x="81915" y="207518"/>
                      <a:pt x="77137" y="204105"/>
                      <a:pt x="72358" y="200692"/>
                    </a:cubicBezTo>
                    <a:cubicBezTo>
                      <a:pt x="58023" y="189087"/>
                      <a:pt x="49832" y="176800"/>
                      <a:pt x="47101" y="161782"/>
                    </a:cubicBezTo>
                    <a:cubicBezTo>
                      <a:pt x="44371" y="147447"/>
                      <a:pt x="44371" y="133112"/>
                      <a:pt x="47101" y="119459"/>
                    </a:cubicBezTo>
                    <a:cubicBezTo>
                      <a:pt x="51197" y="98298"/>
                      <a:pt x="59388" y="80550"/>
                      <a:pt x="71676" y="65532"/>
                    </a:cubicBezTo>
                    <a:cubicBezTo>
                      <a:pt x="83963" y="50514"/>
                      <a:pt x="98298" y="38227"/>
                      <a:pt x="115364" y="28670"/>
                    </a:cubicBezTo>
                    <a:cubicBezTo>
                      <a:pt x="131747" y="19113"/>
                      <a:pt x="150178" y="11605"/>
                      <a:pt x="169974" y="6826"/>
                    </a:cubicBezTo>
                    <a:cubicBezTo>
                      <a:pt x="189770" y="2048"/>
                      <a:pt x="209566" y="0"/>
                      <a:pt x="228679" y="0"/>
                    </a:cubicBezTo>
                    <a:cubicBezTo>
                      <a:pt x="235506" y="0"/>
                      <a:pt x="243697" y="683"/>
                      <a:pt x="253937" y="1365"/>
                    </a:cubicBezTo>
                    <a:cubicBezTo>
                      <a:pt x="263493" y="2048"/>
                      <a:pt x="273733" y="4096"/>
                      <a:pt x="283289" y="6826"/>
                    </a:cubicBezTo>
                    <a:cubicBezTo>
                      <a:pt x="292846" y="9557"/>
                      <a:pt x="302403" y="13653"/>
                      <a:pt x="311960" y="19113"/>
                    </a:cubicBezTo>
                    <a:cubicBezTo>
                      <a:pt x="321516" y="24575"/>
                      <a:pt x="329025" y="31401"/>
                      <a:pt x="335852" y="40957"/>
                    </a:cubicBezTo>
                    <a:cubicBezTo>
                      <a:pt x="341313" y="47784"/>
                      <a:pt x="344726" y="53927"/>
                      <a:pt x="346091" y="60071"/>
                    </a:cubicBezTo>
                    <a:cubicBezTo>
                      <a:pt x="348139" y="66215"/>
                      <a:pt x="348821" y="73041"/>
                      <a:pt x="349504" y="79184"/>
                    </a:cubicBezTo>
                    <a:cubicBezTo>
                      <a:pt x="349504" y="85328"/>
                      <a:pt x="349504" y="90789"/>
                      <a:pt x="348821" y="96250"/>
                    </a:cubicBezTo>
                    <a:cubicBezTo>
                      <a:pt x="348139" y="101711"/>
                      <a:pt x="347456" y="106490"/>
                      <a:pt x="346774" y="110585"/>
                    </a:cubicBezTo>
                    <a:lnTo>
                      <a:pt x="288068" y="110585"/>
                    </a:lnTo>
                    <a:cubicBezTo>
                      <a:pt x="290116" y="97615"/>
                      <a:pt x="289433" y="87376"/>
                      <a:pt x="286020" y="79184"/>
                    </a:cubicBezTo>
                    <a:cubicBezTo>
                      <a:pt x="282607" y="70993"/>
                      <a:pt x="277146" y="64849"/>
                      <a:pt x="270320" y="60071"/>
                    </a:cubicBezTo>
                    <a:cubicBezTo>
                      <a:pt x="262811" y="55293"/>
                      <a:pt x="254619" y="52562"/>
                      <a:pt x="245062" y="50514"/>
                    </a:cubicBezTo>
                    <a:cubicBezTo>
                      <a:pt x="235506" y="49149"/>
                      <a:pt x="225949" y="47784"/>
                      <a:pt x="215710" y="47784"/>
                    </a:cubicBezTo>
                    <a:cubicBezTo>
                      <a:pt x="187039" y="47784"/>
                      <a:pt x="163830" y="53927"/>
                      <a:pt x="144717" y="65532"/>
                    </a:cubicBezTo>
                    <a:cubicBezTo>
                      <a:pt x="125603" y="77137"/>
                      <a:pt x="114681" y="93520"/>
                      <a:pt x="110585" y="113998"/>
                    </a:cubicBezTo>
                    <a:cubicBezTo>
                      <a:pt x="108537" y="122872"/>
                      <a:pt x="108537" y="131064"/>
                      <a:pt x="109903" y="137208"/>
                    </a:cubicBezTo>
                    <a:cubicBezTo>
                      <a:pt x="111268" y="143351"/>
                      <a:pt x="114681" y="148812"/>
                      <a:pt x="120142" y="153591"/>
                    </a:cubicBezTo>
                    <a:cubicBezTo>
                      <a:pt x="125603" y="158369"/>
                      <a:pt x="132429" y="161782"/>
                      <a:pt x="140621" y="165195"/>
                    </a:cubicBezTo>
                    <a:cubicBezTo>
                      <a:pt x="149495" y="168608"/>
                      <a:pt x="159734" y="171339"/>
                      <a:pt x="171339" y="174752"/>
                    </a:cubicBezTo>
                    <a:cubicBezTo>
                      <a:pt x="193866" y="180896"/>
                      <a:pt x="212296" y="186357"/>
                      <a:pt x="226632" y="190452"/>
                    </a:cubicBezTo>
                    <a:cubicBezTo>
                      <a:pt x="240967" y="194548"/>
                      <a:pt x="251889" y="197279"/>
                      <a:pt x="260080" y="200692"/>
                    </a:cubicBezTo>
                    <a:cubicBezTo>
                      <a:pt x="268272" y="204105"/>
                      <a:pt x="275098" y="206153"/>
                      <a:pt x="279876" y="208883"/>
                    </a:cubicBezTo>
                    <a:cubicBezTo>
                      <a:pt x="284655" y="211614"/>
                      <a:pt x="289433" y="215027"/>
                      <a:pt x="294894" y="218440"/>
                    </a:cubicBezTo>
                    <a:cubicBezTo>
                      <a:pt x="303086" y="224584"/>
                      <a:pt x="308547" y="232093"/>
                      <a:pt x="312642" y="239601"/>
                    </a:cubicBezTo>
                    <a:cubicBezTo>
                      <a:pt x="316738" y="247110"/>
                      <a:pt x="318786" y="254619"/>
                      <a:pt x="320151" y="262128"/>
                    </a:cubicBezTo>
                    <a:cubicBezTo>
                      <a:pt x="320834" y="269637"/>
                      <a:pt x="321516" y="277146"/>
                      <a:pt x="320834" y="283972"/>
                    </a:cubicBezTo>
                    <a:cubicBezTo>
                      <a:pt x="320151" y="290798"/>
                      <a:pt x="319469" y="296259"/>
                      <a:pt x="318103" y="300355"/>
                    </a:cubicBezTo>
                    <a:cubicBezTo>
                      <a:pt x="314008" y="318786"/>
                      <a:pt x="307181" y="335169"/>
                      <a:pt x="296942" y="350869"/>
                    </a:cubicBezTo>
                    <a:cubicBezTo>
                      <a:pt x="286703" y="366570"/>
                      <a:pt x="273733" y="380222"/>
                      <a:pt x="257350" y="391827"/>
                    </a:cubicBezTo>
                    <a:cubicBezTo>
                      <a:pt x="240967" y="403431"/>
                      <a:pt x="222536" y="412306"/>
                      <a:pt x="200692" y="419132"/>
                    </a:cubicBezTo>
                    <a:cubicBezTo>
                      <a:pt x="178848" y="425958"/>
                      <a:pt x="154956" y="428688"/>
                      <a:pt x="129016" y="428688"/>
                    </a:cubicBezTo>
                    <a:cubicBezTo>
                      <a:pt x="120825" y="428688"/>
                      <a:pt x="111268" y="428006"/>
                      <a:pt x="100346" y="427323"/>
                    </a:cubicBezTo>
                    <a:cubicBezTo>
                      <a:pt x="89424" y="426641"/>
                      <a:pt x="78502" y="424593"/>
                      <a:pt x="66897" y="421180"/>
                    </a:cubicBezTo>
                    <a:cubicBezTo>
                      <a:pt x="55975" y="417766"/>
                      <a:pt x="45053" y="412988"/>
                      <a:pt x="34814" y="406844"/>
                    </a:cubicBezTo>
                    <a:cubicBezTo>
                      <a:pt x="24575" y="400701"/>
                      <a:pt x="17066" y="392509"/>
                      <a:pt x="10922" y="382270"/>
                    </a:cubicBezTo>
                    <a:cubicBezTo>
                      <a:pt x="6826" y="374761"/>
                      <a:pt x="4096" y="367252"/>
                      <a:pt x="2048" y="359061"/>
                    </a:cubicBezTo>
                    <a:cubicBezTo>
                      <a:pt x="683" y="351552"/>
                      <a:pt x="0" y="344043"/>
                      <a:pt x="0" y="336534"/>
                    </a:cubicBezTo>
                    <a:cubicBezTo>
                      <a:pt x="0" y="329025"/>
                      <a:pt x="683" y="322199"/>
                      <a:pt x="1365" y="316055"/>
                    </a:cubicBezTo>
                    <a:cubicBezTo>
                      <a:pt x="2048" y="309912"/>
                      <a:pt x="3413" y="303768"/>
                      <a:pt x="4778" y="298990"/>
                    </a:cubicBezTo>
                    <a:lnTo>
                      <a:pt x="63484" y="29899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60;p47">
                <a:extLst>
                  <a:ext uri="{FF2B5EF4-FFF2-40B4-BE49-F238E27FC236}">
                    <a16:creationId xmlns:a16="http://schemas.microsoft.com/office/drawing/2014/main" id="{5D718AEB-6C8B-4918-B43A-BDC86ACED6D6}"/>
                  </a:ext>
                </a:extLst>
              </p:cNvPr>
              <p:cNvSpPr/>
              <p:nvPr/>
            </p:nvSpPr>
            <p:spPr>
              <a:xfrm>
                <a:off x="-1587876" y="3909409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0" y="116046"/>
                      <a:pt x="219626" y="107855"/>
                      <a:pt x="220308" y="98298"/>
                    </a:cubicBezTo>
                    <a:cubicBezTo>
                      <a:pt x="220991" y="88741"/>
                      <a:pt x="220308" y="79184"/>
                      <a:pt x="216895" y="70993"/>
                    </a:cubicBezTo>
                    <a:cubicBezTo>
                      <a:pt x="214165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0" y="38910"/>
                    </a:cubicBezTo>
                    <a:cubicBezTo>
                      <a:pt x="154776" y="38910"/>
                      <a:pt x="145902" y="40275"/>
                      <a:pt x="136345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6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5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61;p47">
                <a:extLst>
                  <a:ext uri="{FF2B5EF4-FFF2-40B4-BE49-F238E27FC236}">
                    <a16:creationId xmlns:a16="http://schemas.microsoft.com/office/drawing/2014/main" id="{993BAA31-7952-4DC8-894E-8DE44C7AB307}"/>
                  </a:ext>
                </a:extLst>
              </p:cNvPr>
              <p:cNvSpPr/>
              <p:nvPr/>
            </p:nvSpPr>
            <p:spPr>
              <a:xfrm>
                <a:off x="-1270635" y="3914188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0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3" y="0"/>
                      <a:pt x="214344" y="0"/>
                      <a:pt x="218440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4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8" y="50514"/>
                    </a:cubicBezTo>
                    <a:cubicBezTo>
                      <a:pt x="165878" y="50514"/>
                      <a:pt x="152225" y="52562"/>
                      <a:pt x="141303" y="57341"/>
                    </a:cubicBezTo>
                    <a:cubicBezTo>
                      <a:pt x="130381" y="62119"/>
                      <a:pt x="120825" y="67580"/>
                      <a:pt x="113998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4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62;p47">
                <a:extLst>
                  <a:ext uri="{FF2B5EF4-FFF2-40B4-BE49-F238E27FC236}">
                    <a16:creationId xmlns:a16="http://schemas.microsoft.com/office/drawing/2014/main" id="{4125E373-890C-4228-91CE-AEC2991C9B33}"/>
                  </a:ext>
                </a:extLst>
              </p:cNvPr>
              <p:cNvSpPr/>
              <p:nvPr/>
            </p:nvSpPr>
            <p:spPr>
              <a:xfrm>
                <a:off x="-1035130" y="3917601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0" y="0"/>
                    </a:moveTo>
                    <a:lnTo>
                      <a:pt x="60071" y="0"/>
                    </a:lnTo>
                    <a:lnTo>
                      <a:pt x="103076" y="226631"/>
                    </a:lnTo>
                    <a:lnTo>
                      <a:pt x="240284" y="0"/>
                    </a:lnTo>
                    <a:lnTo>
                      <a:pt x="299672" y="0"/>
                    </a:lnTo>
                    <a:lnTo>
                      <a:pt x="113998" y="285337"/>
                    </a:lnTo>
                    <a:lnTo>
                      <a:pt x="58023" y="2853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63;p47">
                <a:extLst>
                  <a:ext uri="{FF2B5EF4-FFF2-40B4-BE49-F238E27FC236}">
                    <a16:creationId xmlns:a16="http://schemas.microsoft.com/office/drawing/2014/main" id="{A22E0EA0-8D9E-4764-9533-79253D1C1A70}"/>
                  </a:ext>
                </a:extLst>
              </p:cNvPr>
              <p:cNvSpPr/>
              <p:nvPr/>
            </p:nvSpPr>
            <p:spPr>
              <a:xfrm>
                <a:off x="-736140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64;p47">
                <a:extLst>
                  <a:ext uri="{FF2B5EF4-FFF2-40B4-BE49-F238E27FC236}">
                    <a16:creationId xmlns:a16="http://schemas.microsoft.com/office/drawing/2014/main" id="{1570C2F1-5595-4DEC-99AE-33996A29FD11}"/>
                  </a:ext>
                </a:extLst>
              </p:cNvPr>
              <p:cNvSpPr/>
              <p:nvPr/>
            </p:nvSpPr>
            <p:spPr>
              <a:xfrm>
                <a:off x="-576406" y="3912140"/>
                <a:ext cx="204787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409575" extrusionOk="0">
                    <a:moveTo>
                      <a:pt x="236188" y="195913"/>
                    </a:moveTo>
                    <a:cubicBezTo>
                      <a:pt x="232775" y="208883"/>
                      <a:pt x="227314" y="221853"/>
                      <a:pt x="219805" y="233458"/>
                    </a:cubicBezTo>
                    <a:cubicBezTo>
                      <a:pt x="212296" y="245745"/>
                      <a:pt x="203422" y="255984"/>
                      <a:pt x="191818" y="264858"/>
                    </a:cubicBezTo>
                    <a:cubicBezTo>
                      <a:pt x="180896" y="273733"/>
                      <a:pt x="167926" y="281241"/>
                      <a:pt x="154273" y="287385"/>
                    </a:cubicBezTo>
                    <a:cubicBezTo>
                      <a:pt x="139938" y="292846"/>
                      <a:pt x="124920" y="296259"/>
                      <a:pt x="108537" y="297625"/>
                    </a:cubicBezTo>
                    <a:lnTo>
                      <a:pt x="84645" y="323564"/>
                    </a:lnTo>
                    <a:cubicBezTo>
                      <a:pt x="87376" y="322882"/>
                      <a:pt x="90789" y="322199"/>
                      <a:pt x="94885" y="321516"/>
                    </a:cubicBezTo>
                    <a:cubicBezTo>
                      <a:pt x="98981" y="320834"/>
                      <a:pt x="103076" y="320834"/>
                      <a:pt x="107855" y="320834"/>
                    </a:cubicBezTo>
                    <a:cubicBezTo>
                      <a:pt x="116046" y="320834"/>
                      <a:pt x="122872" y="322199"/>
                      <a:pt x="128333" y="324929"/>
                    </a:cubicBezTo>
                    <a:cubicBezTo>
                      <a:pt x="133794" y="327660"/>
                      <a:pt x="137208" y="331073"/>
                      <a:pt x="139938" y="335169"/>
                    </a:cubicBezTo>
                    <a:cubicBezTo>
                      <a:pt x="142669" y="339264"/>
                      <a:pt x="144034" y="343360"/>
                      <a:pt x="144716" y="348139"/>
                    </a:cubicBezTo>
                    <a:cubicBezTo>
                      <a:pt x="145399" y="352917"/>
                      <a:pt x="145399" y="357013"/>
                      <a:pt x="144716" y="361791"/>
                    </a:cubicBezTo>
                    <a:cubicBezTo>
                      <a:pt x="144034" y="363156"/>
                      <a:pt x="143351" y="365887"/>
                      <a:pt x="141303" y="372031"/>
                    </a:cubicBezTo>
                    <a:cubicBezTo>
                      <a:pt x="139255" y="377492"/>
                      <a:pt x="135842" y="383635"/>
                      <a:pt x="129699" y="389096"/>
                    </a:cubicBezTo>
                    <a:cubicBezTo>
                      <a:pt x="124238" y="395240"/>
                      <a:pt x="116046" y="400701"/>
                      <a:pt x="105807" y="405479"/>
                    </a:cubicBezTo>
                    <a:cubicBezTo>
                      <a:pt x="95567" y="410258"/>
                      <a:pt x="81232" y="412988"/>
                      <a:pt x="64167" y="412988"/>
                    </a:cubicBezTo>
                    <a:cubicBezTo>
                      <a:pt x="51197" y="412988"/>
                      <a:pt x="40275" y="411623"/>
                      <a:pt x="33449" y="409575"/>
                    </a:cubicBezTo>
                    <a:cubicBezTo>
                      <a:pt x="25940" y="407527"/>
                      <a:pt x="19796" y="404797"/>
                      <a:pt x="13652" y="401383"/>
                    </a:cubicBezTo>
                    <a:lnTo>
                      <a:pt x="29353" y="380222"/>
                    </a:lnTo>
                    <a:cubicBezTo>
                      <a:pt x="32083" y="382270"/>
                      <a:pt x="36862" y="383635"/>
                      <a:pt x="42323" y="385683"/>
                    </a:cubicBezTo>
                    <a:cubicBezTo>
                      <a:pt x="47784" y="387048"/>
                      <a:pt x="55975" y="388414"/>
                      <a:pt x="66215" y="388414"/>
                    </a:cubicBezTo>
                    <a:cubicBezTo>
                      <a:pt x="75771" y="388414"/>
                      <a:pt x="83963" y="386366"/>
                      <a:pt x="90106" y="382953"/>
                    </a:cubicBezTo>
                    <a:cubicBezTo>
                      <a:pt x="96250" y="378857"/>
                      <a:pt x="99663" y="373396"/>
                      <a:pt x="101711" y="365887"/>
                    </a:cubicBezTo>
                    <a:cubicBezTo>
                      <a:pt x="103076" y="361108"/>
                      <a:pt x="102394" y="357013"/>
                      <a:pt x="101028" y="354282"/>
                    </a:cubicBezTo>
                    <a:cubicBezTo>
                      <a:pt x="99663" y="351552"/>
                      <a:pt x="97615" y="348821"/>
                      <a:pt x="94202" y="347456"/>
                    </a:cubicBezTo>
                    <a:cubicBezTo>
                      <a:pt x="91472" y="346091"/>
                      <a:pt x="88059" y="344726"/>
                      <a:pt x="85328" y="344726"/>
                    </a:cubicBezTo>
                    <a:cubicBezTo>
                      <a:pt x="81915" y="344043"/>
                      <a:pt x="79184" y="344043"/>
                      <a:pt x="77137" y="344043"/>
                    </a:cubicBezTo>
                    <a:cubicBezTo>
                      <a:pt x="73041" y="344043"/>
                      <a:pt x="69628" y="344726"/>
                      <a:pt x="66897" y="345408"/>
                    </a:cubicBezTo>
                    <a:cubicBezTo>
                      <a:pt x="64167" y="346091"/>
                      <a:pt x="60754" y="347456"/>
                      <a:pt x="56658" y="348821"/>
                    </a:cubicBezTo>
                    <a:lnTo>
                      <a:pt x="49832" y="339264"/>
                    </a:lnTo>
                    <a:lnTo>
                      <a:pt x="87376" y="298990"/>
                    </a:lnTo>
                    <a:cubicBezTo>
                      <a:pt x="65532" y="296259"/>
                      <a:pt x="48466" y="290798"/>
                      <a:pt x="36179" y="281924"/>
                    </a:cubicBezTo>
                    <a:cubicBezTo>
                      <a:pt x="23892" y="273050"/>
                      <a:pt x="14335" y="262128"/>
                      <a:pt x="8874" y="249158"/>
                    </a:cubicBezTo>
                    <a:cubicBezTo>
                      <a:pt x="2730" y="236188"/>
                      <a:pt x="0" y="221170"/>
                      <a:pt x="0" y="205470"/>
                    </a:cubicBezTo>
                    <a:cubicBezTo>
                      <a:pt x="0" y="189087"/>
                      <a:pt x="2048" y="172704"/>
                      <a:pt x="5461" y="156321"/>
                    </a:cubicBezTo>
                    <a:cubicBezTo>
                      <a:pt x="12287" y="124238"/>
                      <a:pt x="21844" y="98298"/>
                      <a:pt x="34814" y="78502"/>
                    </a:cubicBezTo>
                    <a:cubicBezTo>
                      <a:pt x="47784" y="58706"/>
                      <a:pt x="61436" y="42323"/>
                      <a:pt x="77819" y="30718"/>
                    </a:cubicBezTo>
                    <a:cubicBezTo>
                      <a:pt x="94202" y="19113"/>
                      <a:pt x="109220" y="10922"/>
                      <a:pt x="124920" y="6826"/>
                    </a:cubicBezTo>
                    <a:cubicBezTo>
                      <a:pt x="140621" y="2730"/>
                      <a:pt x="154956" y="0"/>
                      <a:pt x="168608" y="0"/>
                    </a:cubicBezTo>
                    <a:cubicBezTo>
                      <a:pt x="173387" y="0"/>
                      <a:pt x="178848" y="683"/>
                      <a:pt x="186357" y="1365"/>
                    </a:cubicBezTo>
                    <a:cubicBezTo>
                      <a:pt x="193865" y="2048"/>
                      <a:pt x="201374" y="3413"/>
                      <a:pt x="208883" y="6144"/>
                    </a:cubicBezTo>
                    <a:cubicBezTo>
                      <a:pt x="216392" y="8874"/>
                      <a:pt x="223901" y="12287"/>
                      <a:pt x="231410" y="16383"/>
                    </a:cubicBezTo>
                    <a:cubicBezTo>
                      <a:pt x="238919" y="21161"/>
                      <a:pt x="244380" y="27305"/>
                      <a:pt x="249158" y="34814"/>
                    </a:cubicBezTo>
                    <a:cubicBezTo>
                      <a:pt x="257350" y="47101"/>
                      <a:pt x="261445" y="58706"/>
                      <a:pt x="261445" y="69628"/>
                    </a:cubicBezTo>
                    <a:cubicBezTo>
                      <a:pt x="261445" y="80550"/>
                      <a:pt x="260763" y="90106"/>
                      <a:pt x="259397" y="98298"/>
                    </a:cubicBezTo>
                    <a:lnTo>
                      <a:pt x="205470" y="98298"/>
                    </a:lnTo>
                    <a:cubicBezTo>
                      <a:pt x="205470" y="94885"/>
                      <a:pt x="206153" y="90106"/>
                      <a:pt x="206835" y="83280"/>
                    </a:cubicBezTo>
                    <a:cubicBezTo>
                      <a:pt x="206835" y="76454"/>
                      <a:pt x="206153" y="70310"/>
                      <a:pt x="203422" y="63484"/>
                    </a:cubicBezTo>
                    <a:cubicBezTo>
                      <a:pt x="200692" y="56658"/>
                      <a:pt x="196596" y="51197"/>
                      <a:pt x="190452" y="46419"/>
                    </a:cubicBezTo>
                    <a:cubicBezTo>
                      <a:pt x="184309" y="41640"/>
                      <a:pt x="174752" y="38910"/>
                      <a:pt x="161782" y="38910"/>
                    </a:cubicBezTo>
                    <a:cubicBezTo>
                      <a:pt x="143351" y="38910"/>
                      <a:pt x="127651" y="43688"/>
                      <a:pt x="116046" y="52562"/>
                    </a:cubicBezTo>
                    <a:cubicBezTo>
                      <a:pt x="104442" y="61436"/>
                      <a:pt x="94202" y="72358"/>
                      <a:pt x="87376" y="84645"/>
                    </a:cubicBezTo>
                    <a:cubicBezTo>
                      <a:pt x="80550" y="96933"/>
                      <a:pt x="75089" y="108537"/>
                      <a:pt x="71676" y="120825"/>
                    </a:cubicBezTo>
                    <a:cubicBezTo>
                      <a:pt x="68263" y="132429"/>
                      <a:pt x="66215" y="141303"/>
                      <a:pt x="64849" y="146764"/>
                    </a:cubicBezTo>
                    <a:cubicBezTo>
                      <a:pt x="61436" y="161782"/>
                      <a:pt x="59388" y="175435"/>
                      <a:pt x="58706" y="189087"/>
                    </a:cubicBezTo>
                    <a:cubicBezTo>
                      <a:pt x="58023" y="202739"/>
                      <a:pt x="58706" y="214344"/>
                      <a:pt x="62119" y="225266"/>
                    </a:cubicBezTo>
                    <a:cubicBezTo>
                      <a:pt x="64849" y="236188"/>
                      <a:pt x="70310" y="244380"/>
                      <a:pt x="78502" y="250523"/>
                    </a:cubicBezTo>
                    <a:cubicBezTo>
                      <a:pt x="86693" y="256667"/>
                      <a:pt x="97615" y="260080"/>
                      <a:pt x="111950" y="260080"/>
                    </a:cubicBezTo>
                    <a:cubicBezTo>
                      <a:pt x="123555" y="260080"/>
                      <a:pt x="133112" y="258032"/>
                      <a:pt x="141986" y="254619"/>
                    </a:cubicBezTo>
                    <a:cubicBezTo>
                      <a:pt x="150860" y="251206"/>
                      <a:pt x="157686" y="245745"/>
                      <a:pt x="163830" y="239601"/>
                    </a:cubicBezTo>
                    <a:cubicBezTo>
                      <a:pt x="169974" y="233458"/>
                      <a:pt x="174752" y="226631"/>
                      <a:pt x="178848" y="219123"/>
                    </a:cubicBezTo>
                    <a:cubicBezTo>
                      <a:pt x="182943" y="211614"/>
                      <a:pt x="185674" y="204788"/>
                      <a:pt x="187039" y="197961"/>
                    </a:cubicBezTo>
                    <a:lnTo>
                      <a:pt x="236188" y="1979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65;p47">
                <a:extLst>
                  <a:ext uri="{FF2B5EF4-FFF2-40B4-BE49-F238E27FC236}">
                    <a16:creationId xmlns:a16="http://schemas.microsoft.com/office/drawing/2014/main" id="{DB349F9A-1F79-4DF6-8E79-703FEC485AB3}"/>
                  </a:ext>
                </a:extLst>
              </p:cNvPr>
              <p:cNvSpPr/>
              <p:nvPr/>
            </p:nvSpPr>
            <p:spPr>
              <a:xfrm>
                <a:off x="-290625" y="3910775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5017" y="152908"/>
                    </a:moveTo>
                    <a:cubicBezTo>
                      <a:pt x="8430" y="135160"/>
                      <a:pt x="14574" y="117412"/>
                      <a:pt x="23448" y="99663"/>
                    </a:cubicBezTo>
                    <a:cubicBezTo>
                      <a:pt x="31640" y="81232"/>
                      <a:pt x="43244" y="64849"/>
                      <a:pt x="57579" y="50514"/>
                    </a:cubicBezTo>
                    <a:cubicBezTo>
                      <a:pt x="71915" y="35497"/>
                      <a:pt x="89663" y="23892"/>
                      <a:pt x="110142" y="14335"/>
                    </a:cubicBezTo>
                    <a:cubicBezTo>
                      <a:pt x="130620" y="4778"/>
                      <a:pt x="155195" y="0"/>
                      <a:pt x="183182" y="0"/>
                    </a:cubicBezTo>
                    <a:cubicBezTo>
                      <a:pt x="211853" y="0"/>
                      <a:pt x="233697" y="4778"/>
                      <a:pt x="250080" y="15018"/>
                    </a:cubicBezTo>
                    <a:cubicBezTo>
                      <a:pt x="266463" y="25257"/>
                      <a:pt x="278067" y="37544"/>
                      <a:pt x="284894" y="52562"/>
                    </a:cubicBezTo>
                    <a:cubicBezTo>
                      <a:pt x="291720" y="67580"/>
                      <a:pt x="295816" y="83963"/>
                      <a:pt x="295816" y="101028"/>
                    </a:cubicBezTo>
                    <a:cubicBezTo>
                      <a:pt x="295816" y="118777"/>
                      <a:pt x="294450" y="134477"/>
                      <a:pt x="291720" y="149495"/>
                    </a:cubicBezTo>
                    <a:cubicBezTo>
                      <a:pt x="286941" y="170656"/>
                      <a:pt x="280115" y="189770"/>
                      <a:pt x="269876" y="208883"/>
                    </a:cubicBezTo>
                    <a:cubicBezTo>
                      <a:pt x="259636" y="227997"/>
                      <a:pt x="248032" y="243697"/>
                      <a:pt x="233014" y="257350"/>
                    </a:cubicBezTo>
                    <a:cubicBezTo>
                      <a:pt x="217996" y="271002"/>
                      <a:pt x="200931" y="281924"/>
                      <a:pt x="180452" y="290116"/>
                    </a:cubicBezTo>
                    <a:cubicBezTo>
                      <a:pt x="160656" y="298307"/>
                      <a:pt x="138129" y="302403"/>
                      <a:pt x="114237" y="302403"/>
                    </a:cubicBezTo>
                    <a:cubicBezTo>
                      <a:pt x="91028" y="302403"/>
                      <a:pt x="71232" y="298307"/>
                      <a:pt x="54849" y="290798"/>
                    </a:cubicBezTo>
                    <a:cubicBezTo>
                      <a:pt x="38466" y="283289"/>
                      <a:pt x="26179" y="272367"/>
                      <a:pt x="17304" y="259397"/>
                    </a:cubicBezTo>
                    <a:cubicBezTo>
                      <a:pt x="8430" y="246428"/>
                      <a:pt x="2969" y="230727"/>
                      <a:pt x="922" y="212296"/>
                    </a:cubicBezTo>
                    <a:cubicBezTo>
                      <a:pt x="-1126" y="193183"/>
                      <a:pt x="239" y="174069"/>
                      <a:pt x="5017" y="152908"/>
                    </a:cubicBezTo>
                    <a:close/>
                    <a:moveTo>
                      <a:pt x="60993" y="149495"/>
                    </a:moveTo>
                    <a:cubicBezTo>
                      <a:pt x="58262" y="164513"/>
                      <a:pt x="56897" y="178165"/>
                      <a:pt x="56897" y="191817"/>
                    </a:cubicBezTo>
                    <a:cubicBezTo>
                      <a:pt x="57579" y="205470"/>
                      <a:pt x="59627" y="217075"/>
                      <a:pt x="64406" y="227314"/>
                    </a:cubicBezTo>
                    <a:cubicBezTo>
                      <a:pt x="69184" y="237553"/>
                      <a:pt x="76010" y="245745"/>
                      <a:pt x="85567" y="252571"/>
                    </a:cubicBezTo>
                    <a:cubicBezTo>
                      <a:pt x="95124" y="258715"/>
                      <a:pt x="107411" y="262128"/>
                      <a:pt x="122429" y="262128"/>
                    </a:cubicBezTo>
                    <a:cubicBezTo>
                      <a:pt x="132668" y="262128"/>
                      <a:pt x="143590" y="260080"/>
                      <a:pt x="154512" y="255984"/>
                    </a:cubicBezTo>
                    <a:cubicBezTo>
                      <a:pt x="165434" y="251889"/>
                      <a:pt x="176356" y="245745"/>
                      <a:pt x="186596" y="236871"/>
                    </a:cubicBezTo>
                    <a:cubicBezTo>
                      <a:pt x="196835" y="227997"/>
                      <a:pt x="205709" y="216392"/>
                      <a:pt x="213901" y="201374"/>
                    </a:cubicBezTo>
                    <a:cubicBezTo>
                      <a:pt x="222092" y="186357"/>
                      <a:pt x="228918" y="168608"/>
                      <a:pt x="233014" y="146764"/>
                    </a:cubicBezTo>
                    <a:cubicBezTo>
                      <a:pt x="240523" y="111268"/>
                      <a:pt x="238475" y="83963"/>
                      <a:pt x="227553" y="65532"/>
                    </a:cubicBezTo>
                    <a:cubicBezTo>
                      <a:pt x="216631" y="47101"/>
                      <a:pt x="198200" y="38227"/>
                      <a:pt x="173626" y="38227"/>
                    </a:cubicBezTo>
                    <a:cubicBezTo>
                      <a:pt x="164751" y="38227"/>
                      <a:pt x="155195" y="39592"/>
                      <a:pt x="144273" y="43005"/>
                    </a:cubicBezTo>
                    <a:cubicBezTo>
                      <a:pt x="133351" y="46419"/>
                      <a:pt x="122429" y="51879"/>
                      <a:pt x="111507" y="60071"/>
                    </a:cubicBezTo>
                    <a:cubicBezTo>
                      <a:pt x="100585" y="68263"/>
                      <a:pt x="91028" y="79184"/>
                      <a:pt x="81471" y="94202"/>
                    </a:cubicBezTo>
                    <a:cubicBezTo>
                      <a:pt x="72597" y="108537"/>
                      <a:pt x="65771" y="126968"/>
                      <a:pt x="60993" y="149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66;p47">
                <a:extLst>
                  <a:ext uri="{FF2B5EF4-FFF2-40B4-BE49-F238E27FC236}">
                    <a16:creationId xmlns:a16="http://schemas.microsoft.com/office/drawing/2014/main" id="{59BA3616-C26E-478D-AF54-F7B5B53DA321}"/>
                  </a:ext>
                </a:extLst>
              </p:cNvPr>
              <p:cNvSpPr/>
              <p:nvPr/>
            </p:nvSpPr>
            <p:spPr>
              <a:xfrm>
                <a:off x="216122" y="3792680"/>
                <a:ext cx="40957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409575" h="409575" extrusionOk="0">
                    <a:moveTo>
                      <a:pt x="86011" y="0"/>
                    </a:moveTo>
                    <a:lnTo>
                      <a:pt x="165195" y="0"/>
                    </a:lnTo>
                    <a:lnTo>
                      <a:pt x="295577" y="339264"/>
                    </a:lnTo>
                    <a:lnTo>
                      <a:pt x="367252" y="0"/>
                    </a:lnTo>
                    <a:lnTo>
                      <a:pt x="419815" y="0"/>
                    </a:lnTo>
                    <a:lnTo>
                      <a:pt x="333121" y="410258"/>
                    </a:lnTo>
                    <a:lnTo>
                      <a:pt x="260080" y="410258"/>
                    </a:lnTo>
                    <a:lnTo>
                      <a:pt x="125603" y="61436"/>
                    </a:lnTo>
                    <a:lnTo>
                      <a:pt x="51880" y="410258"/>
                    </a:lnTo>
                    <a:lnTo>
                      <a:pt x="0" y="410258"/>
                    </a:lnTo>
                    <a:lnTo>
                      <a:pt x="860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67;p47">
                <a:extLst>
                  <a:ext uri="{FF2B5EF4-FFF2-40B4-BE49-F238E27FC236}">
                    <a16:creationId xmlns:a16="http://schemas.microsoft.com/office/drawing/2014/main" id="{1C2FE000-9AAB-4C1A-93B6-256D68AF6FC8}"/>
                  </a:ext>
                </a:extLst>
              </p:cNvPr>
              <p:cNvSpPr/>
              <p:nvPr/>
            </p:nvSpPr>
            <p:spPr>
              <a:xfrm>
                <a:off x="647446" y="3908044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3" y="303085"/>
                      <a:pt x="91566" y="303768"/>
                      <a:pt x="85423" y="303768"/>
                    </a:cubicBezTo>
                    <a:cubicBezTo>
                      <a:pt x="69040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6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1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9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0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7" y="58706"/>
                      <a:pt x="214439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0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68;p47">
                <a:extLst>
                  <a:ext uri="{FF2B5EF4-FFF2-40B4-BE49-F238E27FC236}">
                    <a16:creationId xmlns:a16="http://schemas.microsoft.com/office/drawing/2014/main" id="{A374F538-2F7E-4086-BE62-C8CDB36B93A7}"/>
                  </a:ext>
                </a:extLst>
              </p:cNvPr>
              <p:cNvSpPr/>
              <p:nvPr/>
            </p:nvSpPr>
            <p:spPr>
              <a:xfrm>
                <a:off x="969057" y="3910092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204105" y="98981"/>
                    </a:moveTo>
                    <a:cubicBezTo>
                      <a:pt x="204105" y="95568"/>
                      <a:pt x="204788" y="90789"/>
                      <a:pt x="205470" y="83963"/>
                    </a:cubicBezTo>
                    <a:cubicBezTo>
                      <a:pt x="205470" y="77137"/>
                      <a:pt x="204788" y="70993"/>
                      <a:pt x="202057" y="64167"/>
                    </a:cubicBezTo>
                    <a:cubicBezTo>
                      <a:pt x="199327" y="57341"/>
                      <a:pt x="195231" y="51880"/>
                      <a:pt x="189087" y="47101"/>
                    </a:cubicBezTo>
                    <a:cubicBezTo>
                      <a:pt x="182944" y="42323"/>
                      <a:pt x="173387" y="39592"/>
                      <a:pt x="160417" y="39592"/>
                    </a:cubicBezTo>
                    <a:cubicBezTo>
                      <a:pt x="141986" y="39592"/>
                      <a:pt x="126286" y="44371"/>
                      <a:pt x="114681" y="53245"/>
                    </a:cubicBezTo>
                    <a:cubicBezTo>
                      <a:pt x="103077" y="62119"/>
                      <a:pt x="92837" y="73041"/>
                      <a:pt x="86011" y="85328"/>
                    </a:cubicBezTo>
                    <a:cubicBezTo>
                      <a:pt x="79184" y="97615"/>
                      <a:pt x="73724" y="109220"/>
                      <a:pt x="70311" y="121507"/>
                    </a:cubicBezTo>
                    <a:cubicBezTo>
                      <a:pt x="66897" y="133112"/>
                      <a:pt x="64849" y="141986"/>
                      <a:pt x="63484" y="147447"/>
                    </a:cubicBezTo>
                    <a:cubicBezTo>
                      <a:pt x="60071" y="162465"/>
                      <a:pt x="58023" y="176117"/>
                      <a:pt x="57341" y="189770"/>
                    </a:cubicBezTo>
                    <a:cubicBezTo>
                      <a:pt x="56658" y="203422"/>
                      <a:pt x="57341" y="215027"/>
                      <a:pt x="60754" y="225949"/>
                    </a:cubicBezTo>
                    <a:cubicBezTo>
                      <a:pt x="63484" y="236871"/>
                      <a:pt x="68945" y="245062"/>
                      <a:pt x="77137" y="251206"/>
                    </a:cubicBezTo>
                    <a:cubicBezTo>
                      <a:pt x="85328" y="257350"/>
                      <a:pt x="96250" y="260763"/>
                      <a:pt x="110585" y="260763"/>
                    </a:cubicBezTo>
                    <a:cubicBezTo>
                      <a:pt x="122190" y="260763"/>
                      <a:pt x="131747" y="258715"/>
                      <a:pt x="140621" y="255302"/>
                    </a:cubicBezTo>
                    <a:cubicBezTo>
                      <a:pt x="149495" y="251889"/>
                      <a:pt x="156321" y="246428"/>
                      <a:pt x="162465" y="240284"/>
                    </a:cubicBezTo>
                    <a:cubicBezTo>
                      <a:pt x="168608" y="234140"/>
                      <a:pt x="173387" y="227314"/>
                      <a:pt x="177483" y="219805"/>
                    </a:cubicBezTo>
                    <a:cubicBezTo>
                      <a:pt x="181578" y="212296"/>
                      <a:pt x="184309" y="205470"/>
                      <a:pt x="185674" y="198644"/>
                    </a:cubicBezTo>
                    <a:lnTo>
                      <a:pt x="239602" y="198644"/>
                    </a:lnTo>
                    <a:cubicBezTo>
                      <a:pt x="236188" y="212979"/>
                      <a:pt x="230727" y="225949"/>
                      <a:pt x="222536" y="238236"/>
                    </a:cubicBezTo>
                    <a:cubicBezTo>
                      <a:pt x="214344" y="250524"/>
                      <a:pt x="204105" y="261446"/>
                      <a:pt x="192501" y="270320"/>
                    </a:cubicBezTo>
                    <a:cubicBezTo>
                      <a:pt x="180896" y="279194"/>
                      <a:pt x="167243" y="286703"/>
                      <a:pt x="151543" y="292164"/>
                    </a:cubicBezTo>
                    <a:cubicBezTo>
                      <a:pt x="136525" y="297625"/>
                      <a:pt x="120142" y="300355"/>
                      <a:pt x="102394" y="300355"/>
                    </a:cubicBezTo>
                    <a:cubicBezTo>
                      <a:pt x="97615" y="300355"/>
                      <a:pt x="91472" y="299673"/>
                      <a:pt x="83963" y="298990"/>
                    </a:cubicBezTo>
                    <a:cubicBezTo>
                      <a:pt x="76454" y="298307"/>
                      <a:pt x="68945" y="296259"/>
                      <a:pt x="60754" y="294211"/>
                    </a:cubicBezTo>
                    <a:cubicBezTo>
                      <a:pt x="52562" y="291481"/>
                      <a:pt x="45053" y="288068"/>
                      <a:pt x="36862" y="283289"/>
                    </a:cubicBezTo>
                    <a:cubicBezTo>
                      <a:pt x="28670" y="278511"/>
                      <a:pt x="21844" y="271685"/>
                      <a:pt x="16383" y="263493"/>
                    </a:cubicBezTo>
                    <a:cubicBezTo>
                      <a:pt x="13653" y="258715"/>
                      <a:pt x="10239" y="252571"/>
                      <a:pt x="7509" y="246428"/>
                    </a:cubicBezTo>
                    <a:cubicBezTo>
                      <a:pt x="4779" y="240284"/>
                      <a:pt x="2731" y="232093"/>
                      <a:pt x="1365" y="223901"/>
                    </a:cubicBezTo>
                    <a:cubicBezTo>
                      <a:pt x="0" y="215027"/>
                      <a:pt x="0" y="205470"/>
                      <a:pt x="0" y="193866"/>
                    </a:cubicBezTo>
                    <a:cubicBezTo>
                      <a:pt x="683" y="182261"/>
                      <a:pt x="2731" y="169291"/>
                      <a:pt x="5461" y="154956"/>
                    </a:cubicBezTo>
                    <a:cubicBezTo>
                      <a:pt x="11605" y="125603"/>
                      <a:pt x="21161" y="100346"/>
                      <a:pt x="33449" y="80550"/>
                    </a:cubicBezTo>
                    <a:cubicBezTo>
                      <a:pt x="45736" y="60754"/>
                      <a:pt x="60071" y="45053"/>
                      <a:pt x="75089" y="32766"/>
                    </a:cubicBezTo>
                    <a:cubicBezTo>
                      <a:pt x="90107" y="21161"/>
                      <a:pt x="105807" y="12970"/>
                      <a:pt x="122190" y="7509"/>
                    </a:cubicBezTo>
                    <a:cubicBezTo>
                      <a:pt x="138573" y="2731"/>
                      <a:pt x="153591" y="0"/>
                      <a:pt x="167926" y="0"/>
                    </a:cubicBezTo>
                    <a:cubicBezTo>
                      <a:pt x="172704" y="0"/>
                      <a:pt x="178165" y="683"/>
                      <a:pt x="185674" y="1365"/>
                    </a:cubicBezTo>
                    <a:cubicBezTo>
                      <a:pt x="193183" y="2048"/>
                      <a:pt x="200692" y="3413"/>
                      <a:pt x="208201" y="6144"/>
                    </a:cubicBezTo>
                    <a:cubicBezTo>
                      <a:pt x="215710" y="8874"/>
                      <a:pt x="223218" y="12287"/>
                      <a:pt x="230727" y="16383"/>
                    </a:cubicBezTo>
                    <a:cubicBezTo>
                      <a:pt x="238236" y="21161"/>
                      <a:pt x="243697" y="27305"/>
                      <a:pt x="248476" y="34814"/>
                    </a:cubicBezTo>
                    <a:cubicBezTo>
                      <a:pt x="256667" y="47101"/>
                      <a:pt x="260763" y="58706"/>
                      <a:pt x="260763" y="69628"/>
                    </a:cubicBezTo>
                    <a:cubicBezTo>
                      <a:pt x="260763" y="80550"/>
                      <a:pt x="260080" y="90106"/>
                      <a:pt x="258715" y="98298"/>
                    </a:cubicBezTo>
                    <a:lnTo>
                      <a:pt x="204105" y="982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69;p47">
                <a:extLst>
                  <a:ext uri="{FF2B5EF4-FFF2-40B4-BE49-F238E27FC236}">
                    <a16:creationId xmlns:a16="http://schemas.microsoft.com/office/drawing/2014/main" id="{9E83E4E2-A93F-45E0-8FCF-35C3935898B7}"/>
                  </a:ext>
                </a:extLst>
              </p:cNvPr>
              <p:cNvSpPr/>
              <p:nvPr/>
            </p:nvSpPr>
            <p:spPr>
              <a:xfrm>
                <a:off x="1254394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60754" y="124238"/>
                    </a:moveTo>
                    <a:lnTo>
                      <a:pt x="113999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70;p47">
                <a:extLst>
                  <a:ext uri="{FF2B5EF4-FFF2-40B4-BE49-F238E27FC236}">
                    <a16:creationId xmlns:a16="http://schemas.microsoft.com/office/drawing/2014/main" id="{68FF3D69-CF2A-4190-8DD7-0F0CBC907913}"/>
                  </a:ext>
                </a:extLst>
              </p:cNvPr>
              <p:cNvSpPr/>
              <p:nvPr/>
            </p:nvSpPr>
            <p:spPr>
              <a:xfrm>
                <a:off x="1415665" y="3910775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4608" y="152908"/>
                    </a:moveTo>
                    <a:cubicBezTo>
                      <a:pt x="8021" y="135160"/>
                      <a:pt x="14164" y="117412"/>
                      <a:pt x="23038" y="99663"/>
                    </a:cubicBezTo>
                    <a:cubicBezTo>
                      <a:pt x="31230" y="81232"/>
                      <a:pt x="42835" y="64849"/>
                      <a:pt x="57170" y="50514"/>
                    </a:cubicBezTo>
                    <a:cubicBezTo>
                      <a:pt x="71505" y="35497"/>
                      <a:pt x="89253" y="23892"/>
                      <a:pt x="109732" y="14335"/>
                    </a:cubicBezTo>
                    <a:cubicBezTo>
                      <a:pt x="130211" y="4778"/>
                      <a:pt x="154785" y="0"/>
                      <a:pt x="182773" y="0"/>
                    </a:cubicBezTo>
                    <a:cubicBezTo>
                      <a:pt x="211443" y="0"/>
                      <a:pt x="233287" y="4778"/>
                      <a:pt x="249670" y="15018"/>
                    </a:cubicBezTo>
                    <a:cubicBezTo>
                      <a:pt x="266053" y="25257"/>
                      <a:pt x="277658" y="37544"/>
                      <a:pt x="284484" y="52562"/>
                    </a:cubicBezTo>
                    <a:cubicBezTo>
                      <a:pt x="291310" y="67580"/>
                      <a:pt x="295406" y="83963"/>
                      <a:pt x="295406" y="101028"/>
                    </a:cubicBezTo>
                    <a:cubicBezTo>
                      <a:pt x="295406" y="118777"/>
                      <a:pt x="294041" y="134477"/>
                      <a:pt x="291310" y="149495"/>
                    </a:cubicBezTo>
                    <a:cubicBezTo>
                      <a:pt x="286532" y="170656"/>
                      <a:pt x="279706" y="189770"/>
                      <a:pt x="269466" y="208883"/>
                    </a:cubicBezTo>
                    <a:cubicBezTo>
                      <a:pt x="259909" y="227314"/>
                      <a:pt x="247622" y="243697"/>
                      <a:pt x="232604" y="257350"/>
                    </a:cubicBezTo>
                    <a:cubicBezTo>
                      <a:pt x="217587" y="271002"/>
                      <a:pt x="200521" y="281924"/>
                      <a:pt x="180042" y="290116"/>
                    </a:cubicBezTo>
                    <a:cubicBezTo>
                      <a:pt x="160246" y="298307"/>
                      <a:pt x="137720" y="302403"/>
                      <a:pt x="113828" y="302403"/>
                    </a:cubicBezTo>
                    <a:cubicBezTo>
                      <a:pt x="90618" y="302403"/>
                      <a:pt x="70822" y="298307"/>
                      <a:pt x="54439" y="290798"/>
                    </a:cubicBezTo>
                    <a:cubicBezTo>
                      <a:pt x="38056" y="283289"/>
                      <a:pt x="25769" y="272367"/>
                      <a:pt x="16895" y="259397"/>
                    </a:cubicBezTo>
                    <a:cubicBezTo>
                      <a:pt x="8021" y="246428"/>
                      <a:pt x="2560" y="230727"/>
                      <a:pt x="512" y="212296"/>
                    </a:cubicBezTo>
                    <a:cubicBezTo>
                      <a:pt x="-853" y="193183"/>
                      <a:pt x="512" y="174069"/>
                      <a:pt x="4608" y="152908"/>
                    </a:cubicBezTo>
                    <a:close/>
                    <a:moveTo>
                      <a:pt x="61266" y="149495"/>
                    </a:moveTo>
                    <a:cubicBezTo>
                      <a:pt x="58535" y="164513"/>
                      <a:pt x="57170" y="178165"/>
                      <a:pt x="57170" y="191817"/>
                    </a:cubicBezTo>
                    <a:cubicBezTo>
                      <a:pt x="57852" y="205470"/>
                      <a:pt x="59900" y="217075"/>
                      <a:pt x="64679" y="227314"/>
                    </a:cubicBezTo>
                    <a:cubicBezTo>
                      <a:pt x="69457" y="237553"/>
                      <a:pt x="76283" y="245745"/>
                      <a:pt x="85840" y="252571"/>
                    </a:cubicBezTo>
                    <a:cubicBezTo>
                      <a:pt x="95397" y="258715"/>
                      <a:pt x="107684" y="262128"/>
                      <a:pt x="122702" y="262128"/>
                    </a:cubicBezTo>
                    <a:cubicBezTo>
                      <a:pt x="132941" y="262128"/>
                      <a:pt x="143863" y="260080"/>
                      <a:pt x="154785" y="255984"/>
                    </a:cubicBezTo>
                    <a:cubicBezTo>
                      <a:pt x="165707" y="251889"/>
                      <a:pt x="176629" y="245745"/>
                      <a:pt x="186869" y="236871"/>
                    </a:cubicBezTo>
                    <a:cubicBezTo>
                      <a:pt x="197108" y="227997"/>
                      <a:pt x="205982" y="216392"/>
                      <a:pt x="214173" y="201374"/>
                    </a:cubicBezTo>
                    <a:cubicBezTo>
                      <a:pt x="222365" y="186357"/>
                      <a:pt x="229191" y="168608"/>
                      <a:pt x="233287" y="146764"/>
                    </a:cubicBezTo>
                    <a:cubicBezTo>
                      <a:pt x="240796" y="111268"/>
                      <a:pt x="238748" y="83963"/>
                      <a:pt x="227826" y="65532"/>
                    </a:cubicBezTo>
                    <a:cubicBezTo>
                      <a:pt x="216904" y="47101"/>
                      <a:pt x="198473" y="38227"/>
                      <a:pt x="173899" y="38227"/>
                    </a:cubicBezTo>
                    <a:cubicBezTo>
                      <a:pt x="165025" y="38227"/>
                      <a:pt x="155468" y="39592"/>
                      <a:pt x="144546" y="43005"/>
                    </a:cubicBezTo>
                    <a:cubicBezTo>
                      <a:pt x="133624" y="46419"/>
                      <a:pt x="122702" y="51879"/>
                      <a:pt x="111780" y="60071"/>
                    </a:cubicBezTo>
                    <a:cubicBezTo>
                      <a:pt x="100858" y="68263"/>
                      <a:pt x="91301" y="79184"/>
                      <a:pt x="81744" y="94202"/>
                    </a:cubicBezTo>
                    <a:cubicBezTo>
                      <a:pt x="72870" y="108537"/>
                      <a:pt x="66044" y="126968"/>
                      <a:pt x="61266" y="149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71;p47">
                <a:extLst>
                  <a:ext uri="{FF2B5EF4-FFF2-40B4-BE49-F238E27FC236}">
                    <a16:creationId xmlns:a16="http://schemas.microsoft.com/office/drawing/2014/main" id="{E1AE501B-2063-40C8-8CE5-43F7925D9844}"/>
                  </a:ext>
                </a:extLst>
              </p:cNvPr>
              <p:cNvSpPr/>
              <p:nvPr/>
            </p:nvSpPr>
            <p:spPr>
              <a:xfrm>
                <a:off x="1762268" y="3911457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4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0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8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72;p47">
                <a:extLst>
                  <a:ext uri="{FF2B5EF4-FFF2-40B4-BE49-F238E27FC236}">
                    <a16:creationId xmlns:a16="http://schemas.microsoft.com/office/drawing/2014/main" id="{0B372A20-8931-4BEF-BEA6-DBD9A8F4F3F3}"/>
                  </a:ext>
                </a:extLst>
              </p:cNvPr>
              <p:cNvSpPr/>
              <p:nvPr/>
            </p:nvSpPr>
            <p:spPr>
              <a:xfrm>
                <a:off x="2100755" y="3908044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3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7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9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9" y="55293"/>
                    </a:cubicBezTo>
                    <a:cubicBezTo>
                      <a:pt x="210343" y="47784"/>
                      <a:pt x="204199" y="43005"/>
                      <a:pt x="194642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7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9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7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7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73;p47">
                <a:extLst>
                  <a:ext uri="{FF2B5EF4-FFF2-40B4-BE49-F238E27FC236}">
                    <a16:creationId xmlns:a16="http://schemas.microsoft.com/office/drawing/2014/main" id="{53DCC9E9-D824-4E00-B87F-336153DE54D3}"/>
                  </a:ext>
                </a:extLst>
              </p:cNvPr>
              <p:cNvSpPr/>
              <p:nvPr/>
            </p:nvSpPr>
            <p:spPr>
              <a:xfrm>
                <a:off x="2424414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74;p47">
                <a:extLst>
                  <a:ext uri="{FF2B5EF4-FFF2-40B4-BE49-F238E27FC236}">
                    <a16:creationId xmlns:a16="http://schemas.microsoft.com/office/drawing/2014/main" id="{9A4AD764-052C-4475-BEDF-7BA234E8BBDA}"/>
                  </a:ext>
                </a:extLst>
              </p:cNvPr>
              <p:cNvSpPr/>
              <p:nvPr/>
            </p:nvSpPr>
            <p:spPr>
              <a:xfrm>
                <a:off x="2742972" y="3793363"/>
                <a:ext cx="273050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409575" extrusionOk="0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1" y="384318"/>
                    </a:cubicBezTo>
                    <a:cubicBezTo>
                      <a:pt x="252798" y="389096"/>
                      <a:pt x="252116" y="393192"/>
                      <a:pt x="251433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3839"/>
                    </a:lnTo>
                    <a:cubicBezTo>
                      <a:pt x="202284" y="367935"/>
                      <a:pt x="198189" y="372713"/>
                      <a:pt x="193410" y="378174"/>
                    </a:cubicBezTo>
                    <a:cubicBezTo>
                      <a:pt x="188632" y="383635"/>
                      <a:pt x="181806" y="389096"/>
                      <a:pt x="172931" y="393875"/>
                    </a:cubicBezTo>
                    <a:cubicBezTo>
                      <a:pt x="159279" y="402066"/>
                      <a:pt x="145626" y="407527"/>
                      <a:pt x="132657" y="410258"/>
                    </a:cubicBezTo>
                    <a:cubicBezTo>
                      <a:pt x="119687" y="412988"/>
                      <a:pt x="108082" y="415036"/>
                      <a:pt x="97843" y="415036"/>
                    </a:cubicBezTo>
                    <a:cubicBezTo>
                      <a:pt x="88286" y="415036"/>
                      <a:pt x="76682" y="412988"/>
                      <a:pt x="63712" y="409575"/>
                    </a:cubicBezTo>
                    <a:cubicBezTo>
                      <a:pt x="50741" y="406162"/>
                      <a:pt x="38454" y="399336"/>
                      <a:pt x="27532" y="389096"/>
                    </a:cubicBezTo>
                    <a:cubicBezTo>
                      <a:pt x="16610" y="378857"/>
                      <a:pt x="8419" y="364522"/>
                      <a:pt x="3641" y="345408"/>
                    </a:cubicBezTo>
                    <a:cubicBezTo>
                      <a:pt x="-1820" y="326295"/>
                      <a:pt x="-1138" y="301038"/>
                      <a:pt x="5689" y="269637"/>
                    </a:cubicBezTo>
                    <a:cubicBezTo>
                      <a:pt x="11150" y="242332"/>
                      <a:pt x="20024" y="219123"/>
                      <a:pt x="31628" y="199327"/>
                    </a:cubicBezTo>
                    <a:cubicBezTo>
                      <a:pt x="43233" y="179530"/>
                      <a:pt x="56203" y="163830"/>
                      <a:pt x="70538" y="150860"/>
                    </a:cubicBezTo>
                    <a:cubicBezTo>
                      <a:pt x="84873" y="137890"/>
                      <a:pt x="101256" y="129016"/>
                      <a:pt x="117639" y="122872"/>
                    </a:cubicBezTo>
                    <a:cubicBezTo>
                      <a:pt x="134022" y="116729"/>
                      <a:pt x="151087" y="113999"/>
                      <a:pt x="167470" y="113999"/>
                    </a:cubicBezTo>
                    <a:cubicBezTo>
                      <a:pt x="182488" y="113999"/>
                      <a:pt x="195458" y="116046"/>
                      <a:pt x="205015" y="120142"/>
                    </a:cubicBezTo>
                    <a:cubicBezTo>
                      <a:pt x="214572" y="124238"/>
                      <a:pt x="222763" y="129016"/>
                      <a:pt x="228224" y="133794"/>
                    </a:cubicBezTo>
                    <a:cubicBezTo>
                      <a:pt x="233685" y="139256"/>
                      <a:pt x="237781" y="144716"/>
                      <a:pt x="240511" y="149495"/>
                    </a:cubicBezTo>
                    <a:cubicBezTo>
                      <a:pt x="243242" y="154956"/>
                      <a:pt x="244607" y="159052"/>
                      <a:pt x="245972" y="161782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4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59" y="252571"/>
                    </a:cubicBezTo>
                    <a:cubicBezTo>
                      <a:pt x="64394" y="259397"/>
                      <a:pt x="63029" y="264859"/>
                      <a:pt x="62347" y="267589"/>
                    </a:cubicBezTo>
                    <a:cubicBezTo>
                      <a:pt x="59616" y="279876"/>
                      <a:pt x="58250" y="292846"/>
                      <a:pt x="57568" y="305816"/>
                    </a:cubicBezTo>
                    <a:cubicBezTo>
                      <a:pt x="56885" y="318786"/>
                      <a:pt x="58250" y="330391"/>
                      <a:pt x="61664" y="341313"/>
                    </a:cubicBezTo>
                    <a:cubicBezTo>
                      <a:pt x="65077" y="351552"/>
                      <a:pt x="71220" y="360426"/>
                      <a:pt x="80094" y="367252"/>
                    </a:cubicBezTo>
                    <a:cubicBezTo>
                      <a:pt x="88969" y="374078"/>
                      <a:pt x="101938" y="377492"/>
                      <a:pt x="117639" y="377492"/>
                    </a:cubicBezTo>
                    <a:cubicBezTo>
                      <a:pt x="138117" y="377492"/>
                      <a:pt x="155866" y="372713"/>
                      <a:pt x="169519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4" y="302403"/>
                      <a:pt x="218667" y="290116"/>
                    </a:cubicBezTo>
                    <a:cubicBezTo>
                      <a:pt x="223446" y="277828"/>
                      <a:pt x="226176" y="268954"/>
                      <a:pt x="226859" y="2628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75;p47">
                <a:extLst>
                  <a:ext uri="{FF2B5EF4-FFF2-40B4-BE49-F238E27FC236}">
                    <a16:creationId xmlns:a16="http://schemas.microsoft.com/office/drawing/2014/main" id="{688D63D2-4483-444D-A0E8-9F42EB908B2B}"/>
                  </a:ext>
                </a:extLst>
              </p:cNvPr>
              <p:cNvSpPr/>
              <p:nvPr/>
            </p:nvSpPr>
            <p:spPr>
              <a:xfrm>
                <a:off x="3088788" y="3909409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0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09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9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5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76;p47">
                <a:extLst>
                  <a:ext uri="{FF2B5EF4-FFF2-40B4-BE49-F238E27FC236}">
                    <a16:creationId xmlns:a16="http://schemas.microsoft.com/office/drawing/2014/main" id="{EE145D2B-EB4C-4507-8EEC-1A18645B7B75}"/>
                  </a:ext>
                </a:extLst>
              </p:cNvPr>
              <p:cNvSpPr/>
              <p:nvPr/>
            </p:nvSpPr>
            <p:spPr>
              <a:xfrm>
                <a:off x="3515931" y="3792680"/>
                <a:ext cx="341312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409575" extrusionOk="0">
                    <a:moveTo>
                      <a:pt x="260080" y="0"/>
                    </a:moveTo>
                    <a:lnTo>
                      <a:pt x="320834" y="0"/>
                    </a:lnTo>
                    <a:lnTo>
                      <a:pt x="400018" y="410258"/>
                    </a:lnTo>
                    <a:lnTo>
                      <a:pt x="337899" y="410258"/>
                    </a:lnTo>
                    <a:lnTo>
                      <a:pt x="316055" y="303085"/>
                    </a:lnTo>
                    <a:lnTo>
                      <a:pt x="125603" y="303085"/>
                    </a:lnTo>
                    <a:lnTo>
                      <a:pt x="58706" y="410258"/>
                    </a:lnTo>
                    <a:lnTo>
                      <a:pt x="0" y="410258"/>
                    </a:lnTo>
                    <a:lnTo>
                      <a:pt x="260080" y="0"/>
                    </a:lnTo>
                    <a:close/>
                    <a:moveTo>
                      <a:pt x="153591" y="257350"/>
                    </a:moveTo>
                    <a:lnTo>
                      <a:pt x="308546" y="257350"/>
                    </a:lnTo>
                    <a:lnTo>
                      <a:pt x="275781" y="55975"/>
                    </a:lnTo>
                    <a:lnTo>
                      <a:pt x="153591" y="2573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77;p47">
                <a:extLst>
                  <a:ext uri="{FF2B5EF4-FFF2-40B4-BE49-F238E27FC236}">
                    <a16:creationId xmlns:a16="http://schemas.microsoft.com/office/drawing/2014/main" id="{D274A975-7A79-459B-B3DF-D804E6E6C0E9}"/>
                  </a:ext>
                </a:extLst>
              </p:cNvPr>
              <p:cNvSpPr/>
              <p:nvPr/>
            </p:nvSpPr>
            <p:spPr>
              <a:xfrm>
                <a:off x="3945302" y="3912822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75089" y="51197"/>
                    </a:moveTo>
                    <a:cubicBezTo>
                      <a:pt x="75771" y="48466"/>
                      <a:pt x="76454" y="45053"/>
                      <a:pt x="77136" y="42323"/>
                    </a:cubicBezTo>
                    <a:cubicBezTo>
                      <a:pt x="77819" y="39592"/>
                      <a:pt x="78502" y="36862"/>
                      <a:pt x="79184" y="33449"/>
                    </a:cubicBezTo>
                    <a:cubicBezTo>
                      <a:pt x="79867" y="30036"/>
                      <a:pt x="80550" y="25940"/>
                      <a:pt x="81233" y="21844"/>
                    </a:cubicBezTo>
                    <a:cubicBezTo>
                      <a:pt x="81915" y="17066"/>
                      <a:pt x="82598" y="11605"/>
                      <a:pt x="83963" y="4778"/>
                    </a:cubicBezTo>
                    <a:lnTo>
                      <a:pt x="137890" y="4778"/>
                    </a:lnTo>
                    <a:lnTo>
                      <a:pt x="129016" y="51880"/>
                    </a:lnTo>
                    <a:cubicBezTo>
                      <a:pt x="137890" y="40275"/>
                      <a:pt x="148130" y="31401"/>
                      <a:pt x="157686" y="24575"/>
                    </a:cubicBezTo>
                    <a:cubicBezTo>
                      <a:pt x="167926" y="17748"/>
                      <a:pt x="178165" y="12970"/>
                      <a:pt x="187722" y="8874"/>
                    </a:cubicBezTo>
                    <a:cubicBezTo>
                      <a:pt x="197279" y="4778"/>
                      <a:pt x="206835" y="2731"/>
                      <a:pt x="215027" y="1365"/>
                    </a:cubicBezTo>
                    <a:cubicBezTo>
                      <a:pt x="223218" y="0"/>
                      <a:pt x="230727" y="0"/>
                      <a:pt x="236188" y="0"/>
                    </a:cubicBezTo>
                    <a:cubicBezTo>
                      <a:pt x="251206" y="0"/>
                      <a:pt x="265541" y="2731"/>
                      <a:pt x="279193" y="8191"/>
                    </a:cubicBezTo>
                    <a:cubicBezTo>
                      <a:pt x="292846" y="13653"/>
                      <a:pt x="303768" y="22527"/>
                      <a:pt x="311960" y="34131"/>
                    </a:cubicBezTo>
                    <a:cubicBezTo>
                      <a:pt x="320151" y="45736"/>
                      <a:pt x="326295" y="61436"/>
                      <a:pt x="329025" y="79867"/>
                    </a:cubicBezTo>
                    <a:cubicBezTo>
                      <a:pt x="331756" y="98298"/>
                      <a:pt x="330390" y="120825"/>
                      <a:pt x="324930" y="147447"/>
                    </a:cubicBezTo>
                    <a:cubicBezTo>
                      <a:pt x="319469" y="174069"/>
                      <a:pt x="310595" y="196596"/>
                      <a:pt x="299672" y="216392"/>
                    </a:cubicBezTo>
                    <a:cubicBezTo>
                      <a:pt x="288750" y="236188"/>
                      <a:pt x="275781" y="251889"/>
                      <a:pt x="260763" y="264176"/>
                    </a:cubicBezTo>
                    <a:cubicBezTo>
                      <a:pt x="246428" y="276463"/>
                      <a:pt x="230045" y="286020"/>
                      <a:pt x="212979" y="291481"/>
                    </a:cubicBezTo>
                    <a:cubicBezTo>
                      <a:pt x="195914" y="296942"/>
                      <a:pt x="178848" y="300355"/>
                      <a:pt x="161782" y="300355"/>
                    </a:cubicBezTo>
                    <a:cubicBezTo>
                      <a:pt x="140621" y="300355"/>
                      <a:pt x="123555" y="296259"/>
                      <a:pt x="110585" y="288750"/>
                    </a:cubicBezTo>
                    <a:cubicBezTo>
                      <a:pt x="97615" y="281241"/>
                      <a:pt x="88059" y="270319"/>
                      <a:pt x="83280" y="258032"/>
                    </a:cubicBezTo>
                    <a:lnTo>
                      <a:pt x="53245" y="399336"/>
                    </a:lnTo>
                    <a:lnTo>
                      <a:pt x="0" y="399336"/>
                    </a:lnTo>
                    <a:lnTo>
                      <a:pt x="75089" y="51197"/>
                    </a:lnTo>
                    <a:close/>
                    <a:moveTo>
                      <a:pt x="103759" y="156321"/>
                    </a:moveTo>
                    <a:cubicBezTo>
                      <a:pt x="101711" y="165195"/>
                      <a:pt x="100346" y="175435"/>
                      <a:pt x="98980" y="187722"/>
                    </a:cubicBezTo>
                    <a:cubicBezTo>
                      <a:pt x="97615" y="200009"/>
                      <a:pt x="98980" y="211614"/>
                      <a:pt x="101711" y="222536"/>
                    </a:cubicBezTo>
                    <a:cubicBezTo>
                      <a:pt x="104442" y="233458"/>
                      <a:pt x="110585" y="243015"/>
                      <a:pt x="119459" y="250524"/>
                    </a:cubicBezTo>
                    <a:cubicBezTo>
                      <a:pt x="128333" y="258032"/>
                      <a:pt x="142668" y="262128"/>
                      <a:pt x="161782" y="262128"/>
                    </a:cubicBezTo>
                    <a:cubicBezTo>
                      <a:pt x="165195" y="262128"/>
                      <a:pt x="169291" y="262128"/>
                      <a:pt x="174070" y="261446"/>
                    </a:cubicBezTo>
                    <a:cubicBezTo>
                      <a:pt x="178848" y="260763"/>
                      <a:pt x="184309" y="259397"/>
                      <a:pt x="190452" y="258032"/>
                    </a:cubicBezTo>
                    <a:cubicBezTo>
                      <a:pt x="196596" y="255984"/>
                      <a:pt x="202740" y="253254"/>
                      <a:pt x="208883" y="249841"/>
                    </a:cubicBezTo>
                    <a:cubicBezTo>
                      <a:pt x="215027" y="246428"/>
                      <a:pt x="221170" y="240967"/>
                      <a:pt x="227314" y="234823"/>
                    </a:cubicBezTo>
                    <a:cubicBezTo>
                      <a:pt x="233458" y="227997"/>
                      <a:pt x="239602" y="220488"/>
                      <a:pt x="244380" y="212296"/>
                    </a:cubicBezTo>
                    <a:cubicBezTo>
                      <a:pt x="249158" y="204105"/>
                      <a:pt x="253254" y="195913"/>
                      <a:pt x="256667" y="187722"/>
                    </a:cubicBezTo>
                    <a:cubicBezTo>
                      <a:pt x="260080" y="179530"/>
                      <a:pt x="262811" y="172022"/>
                      <a:pt x="264858" y="164513"/>
                    </a:cubicBezTo>
                    <a:cubicBezTo>
                      <a:pt x="266906" y="157004"/>
                      <a:pt x="268272" y="150860"/>
                      <a:pt x="269637" y="146082"/>
                    </a:cubicBezTo>
                    <a:cubicBezTo>
                      <a:pt x="272367" y="133112"/>
                      <a:pt x="274415" y="120825"/>
                      <a:pt x="275098" y="107855"/>
                    </a:cubicBezTo>
                    <a:cubicBezTo>
                      <a:pt x="275781" y="95568"/>
                      <a:pt x="273733" y="83963"/>
                      <a:pt x="269637" y="74406"/>
                    </a:cubicBezTo>
                    <a:cubicBezTo>
                      <a:pt x="265541" y="64849"/>
                      <a:pt x="259398" y="56658"/>
                      <a:pt x="251206" y="50514"/>
                    </a:cubicBezTo>
                    <a:cubicBezTo>
                      <a:pt x="243014" y="44371"/>
                      <a:pt x="230045" y="41640"/>
                      <a:pt x="214344" y="41640"/>
                    </a:cubicBezTo>
                    <a:cubicBezTo>
                      <a:pt x="193183" y="41640"/>
                      <a:pt x="175435" y="46419"/>
                      <a:pt x="161782" y="55975"/>
                    </a:cubicBezTo>
                    <a:cubicBezTo>
                      <a:pt x="148130" y="65532"/>
                      <a:pt x="137208" y="77137"/>
                      <a:pt x="129016" y="90106"/>
                    </a:cubicBezTo>
                    <a:cubicBezTo>
                      <a:pt x="120824" y="103077"/>
                      <a:pt x="114681" y="116046"/>
                      <a:pt x="111268" y="129016"/>
                    </a:cubicBezTo>
                    <a:cubicBezTo>
                      <a:pt x="107855" y="139938"/>
                      <a:pt x="105807" y="149495"/>
                      <a:pt x="103759" y="1563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78;p47">
                <a:extLst>
                  <a:ext uri="{FF2B5EF4-FFF2-40B4-BE49-F238E27FC236}">
                    <a16:creationId xmlns:a16="http://schemas.microsoft.com/office/drawing/2014/main" id="{66E02969-45EA-4A2F-B2CD-DAC58853975A}"/>
                  </a:ext>
                </a:extLst>
              </p:cNvPr>
              <p:cNvSpPr/>
              <p:nvPr/>
            </p:nvSpPr>
            <p:spPr>
              <a:xfrm>
                <a:off x="4322111" y="3914188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0" y="683"/>
                    </a:cubicBezTo>
                    <a:lnTo>
                      <a:pt x="206836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9" y="50514"/>
                    </a:cubicBezTo>
                    <a:cubicBezTo>
                      <a:pt x="165878" y="50514"/>
                      <a:pt x="152226" y="52562"/>
                      <a:pt x="141303" y="57341"/>
                    </a:cubicBezTo>
                    <a:cubicBezTo>
                      <a:pt x="130382" y="62119"/>
                      <a:pt x="120825" y="67580"/>
                      <a:pt x="113999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79;p47">
                <a:extLst>
                  <a:ext uri="{FF2B5EF4-FFF2-40B4-BE49-F238E27FC236}">
                    <a16:creationId xmlns:a16="http://schemas.microsoft.com/office/drawing/2014/main" id="{5A7678BF-218C-4361-A17A-A37066B133E4}"/>
                  </a:ext>
                </a:extLst>
              </p:cNvPr>
              <p:cNvSpPr/>
              <p:nvPr/>
            </p:nvSpPr>
            <p:spPr>
              <a:xfrm>
                <a:off x="4542096" y="3909409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80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9" y="211614"/>
                      <a:pt x="244883" y="220488"/>
                      <a:pt x="240105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9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80;p47">
                <a:extLst>
                  <a:ext uri="{FF2B5EF4-FFF2-40B4-BE49-F238E27FC236}">
                    <a16:creationId xmlns:a16="http://schemas.microsoft.com/office/drawing/2014/main" id="{2FE8F642-8294-43A3-97A7-3C69CF916AAB}"/>
                  </a:ext>
                </a:extLst>
              </p:cNvPr>
              <p:cNvSpPr/>
              <p:nvPr/>
            </p:nvSpPr>
            <p:spPr>
              <a:xfrm>
                <a:off x="4858655" y="3911457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52562" y="38910"/>
                    </a:moveTo>
                    <a:lnTo>
                      <a:pt x="59389" y="6144"/>
                    </a:lnTo>
                    <a:lnTo>
                      <a:pt x="112633" y="6144"/>
                    </a:lnTo>
                    <a:lnTo>
                      <a:pt x="103077" y="51880"/>
                    </a:lnTo>
                    <a:cubicBezTo>
                      <a:pt x="105124" y="49149"/>
                      <a:pt x="109220" y="44371"/>
                      <a:pt x="113999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6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1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3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3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6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7" y="70311"/>
                      <a:pt x="108538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81;p47">
                <a:extLst>
                  <a:ext uri="{FF2B5EF4-FFF2-40B4-BE49-F238E27FC236}">
                    <a16:creationId xmlns:a16="http://schemas.microsoft.com/office/drawing/2014/main" id="{EA087CC4-769D-44D4-B2F7-D92E14D09A39}"/>
                  </a:ext>
                </a:extLst>
              </p:cNvPr>
              <p:cNvSpPr/>
              <p:nvPr/>
            </p:nvSpPr>
            <p:spPr>
              <a:xfrm>
                <a:off x="5207931" y="3793363"/>
                <a:ext cx="273050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409575" extrusionOk="0">
                    <a:moveTo>
                      <a:pt x="280787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6" y="375444"/>
                      <a:pt x="254164" y="379540"/>
                      <a:pt x="253481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1" y="378857"/>
                    </a:cubicBezTo>
                    <a:cubicBezTo>
                      <a:pt x="188632" y="384318"/>
                      <a:pt x="181806" y="389779"/>
                      <a:pt x="172932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4" y="400018"/>
                      <a:pt x="27533" y="389779"/>
                    </a:cubicBezTo>
                    <a:cubicBezTo>
                      <a:pt x="16610" y="379540"/>
                      <a:pt x="8419" y="365205"/>
                      <a:pt x="3641" y="346091"/>
                    </a:cubicBezTo>
                    <a:cubicBezTo>
                      <a:pt x="-1820" y="326977"/>
                      <a:pt x="-1138" y="301720"/>
                      <a:pt x="5689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5556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0" y="114681"/>
                    </a:cubicBezTo>
                    <a:cubicBezTo>
                      <a:pt x="182488" y="114681"/>
                      <a:pt x="195458" y="116729"/>
                      <a:pt x="205015" y="120825"/>
                    </a:cubicBezTo>
                    <a:cubicBezTo>
                      <a:pt x="214572" y="124921"/>
                      <a:pt x="222763" y="129699"/>
                      <a:pt x="228224" y="134477"/>
                    </a:cubicBezTo>
                    <a:cubicBezTo>
                      <a:pt x="233685" y="139938"/>
                      <a:pt x="237781" y="145399"/>
                      <a:pt x="240511" y="150178"/>
                    </a:cubicBezTo>
                    <a:cubicBezTo>
                      <a:pt x="243242" y="155638"/>
                      <a:pt x="244607" y="159734"/>
                      <a:pt x="245972" y="162465"/>
                    </a:cubicBezTo>
                    <a:lnTo>
                      <a:pt x="280787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2" y="225266"/>
                      <a:pt x="230955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29" y="264859"/>
                      <a:pt x="62346" y="267589"/>
                    </a:cubicBezTo>
                    <a:cubicBezTo>
                      <a:pt x="59616" y="279876"/>
                      <a:pt x="58251" y="292846"/>
                      <a:pt x="57568" y="305816"/>
                    </a:cubicBezTo>
                    <a:cubicBezTo>
                      <a:pt x="56886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8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5" y="302403"/>
                      <a:pt x="218667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82;p47">
                <a:extLst>
                  <a:ext uri="{FF2B5EF4-FFF2-40B4-BE49-F238E27FC236}">
                    <a16:creationId xmlns:a16="http://schemas.microsoft.com/office/drawing/2014/main" id="{97E2D62F-F4B1-4560-B25B-C14132F84469}"/>
                  </a:ext>
                </a:extLst>
              </p:cNvPr>
              <p:cNvSpPr/>
              <p:nvPr/>
            </p:nvSpPr>
            <p:spPr>
              <a:xfrm>
                <a:off x="5551519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83;p47">
                <a:extLst>
                  <a:ext uri="{FF2B5EF4-FFF2-40B4-BE49-F238E27FC236}">
                    <a16:creationId xmlns:a16="http://schemas.microsoft.com/office/drawing/2014/main" id="{6F5B9DA2-6136-4A66-9854-B763FA3D4030}"/>
                  </a:ext>
                </a:extLst>
              </p:cNvPr>
              <p:cNvSpPr/>
              <p:nvPr/>
            </p:nvSpPr>
            <p:spPr>
              <a:xfrm>
                <a:off x="5677122" y="3917601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10922" y="230045"/>
                    </a:moveTo>
                    <a:lnTo>
                      <a:pt x="203422" y="40275"/>
                    </a:lnTo>
                    <a:lnTo>
                      <a:pt x="58705" y="40275"/>
                    </a:lnTo>
                    <a:lnTo>
                      <a:pt x="67580" y="0"/>
                    </a:lnTo>
                    <a:lnTo>
                      <a:pt x="273050" y="0"/>
                    </a:lnTo>
                    <a:lnTo>
                      <a:pt x="263493" y="45736"/>
                    </a:lnTo>
                    <a:lnTo>
                      <a:pt x="64166" y="244380"/>
                    </a:lnTo>
                    <a:lnTo>
                      <a:pt x="221853" y="244380"/>
                    </a:lnTo>
                    <a:lnTo>
                      <a:pt x="212979" y="286020"/>
                    </a:lnTo>
                    <a:lnTo>
                      <a:pt x="0" y="286020"/>
                    </a:lnTo>
                    <a:lnTo>
                      <a:pt x="10922" y="2300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84;p47">
                <a:extLst>
                  <a:ext uri="{FF2B5EF4-FFF2-40B4-BE49-F238E27FC236}">
                    <a16:creationId xmlns:a16="http://schemas.microsoft.com/office/drawing/2014/main" id="{A52D03F4-9096-411A-86E9-79600E2558F6}"/>
                  </a:ext>
                </a:extLst>
              </p:cNvPr>
              <p:cNvSpPr/>
              <p:nvPr/>
            </p:nvSpPr>
            <p:spPr>
              <a:xfrm>
                <a:off x="5955539" y="3908044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5" y="83280"/>
                      <a:pt x="218535" y="78502"/>
                    </a:cubicBezTo>
                    <a:cubicBezTo>
                      <a:pt x="218535" y="73724"/>
                      <a:pt x="218535" y="69628"/>
                      <a:pt x="218535" y="65532"/>
                    </a:cubicBezTo>
                    <a:cubicBezTo>
                      <a:pt x="217852" y="61436"/>
                      <a:pt x="216487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7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7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5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85;p47">
                <a:extLst>
                  <a:ext uri="{FF2B5EF4-FFF2-40B4-BE49-F238E27FC236}">
                    <a16:creationId xmlns:a16="http://schemas.microsoft.com/office/drawing/2014/main" id="{D7601064-9C26-4B65-9393-253C2F8D2191}"/>
                  </a:ext>
                </a:extLst>
              </p:cNvPr>
              <p:cNvSpPr/>
              <p:nvPr/>
            </p:nvSpPr>
            <p:spPr>
              <a:xfrm>
                <a:off x="6264414" y="3912822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59837" y="312642"/>
                    </a:moveTo>
                    <a:cubicBezTo>
                      <a:pt x="58472" y="320834"/>
                      <a:pt x="57789" y="328343"/>
                      <a:pt x="59154" y="335169"/>
                    </a:cubicBezTo>
                    <a:cubicBezTo>
                      <a:pt x="59837" y="341995"/>
                      <a:pt x="62567" y="348139"/>
                      <a:pt x="66663" y="352917"/>
                    </a:cubicBezTo>
                    <a:cubicBezTo>
                      <a:pt x="70759" y="357696"/>
                      <a:pt x="76220" y="361791"/>
                      <a:pt x="84411" y="364522"/>
                    </a:cubicBezTo>
                    <a:cubicBezTo>
                      <a:pt x="91920" y="367252"/>
                      <a:pt x="102160" y="368618"/>
                      <a:pt x="115129" y="368618"/>
                    </a:cubicBezTo>
                    <a:cubicBezTo>
                      <a:pt x="133560" y="368618"/>
                      <a:pt x="148578" y="365205"/>
                      <a:pt x="160183" y="359061"/>
                    </a:cubicBezTo>
                    <a:cubicBezTo>
                      <a:pt x="171787" y="352917"/>
                      <a:pt x="181344" y="343360"/>
                      <a:pt x="188170" y="331756"/>
                    </a:cubicBezTo>
                    <a:cubicBezTo>
                      <a:pt x="195679" y="320151"/>
                      <a:pt x="201140" y="306499"/>
                      <a:pt x="205236" y="290116"/>
                    </a:cubicBezTo>
                    <a:cubicBezTo>
                      <a:pt x="209332" y="273733"/>
                      <a:pt x="214110" y="255984"/>
                      <a:pt x="218206" y="236871"/>
                    </a:cubicBezTo>
                    <a:cubicBezTo>
                      <a:pt x="210014" y="248475"/>
                      <a:pt x="200457" y="258032"/>
                      <a:pt x="190218" y="264176"/>
                    </a:cubicBezTo>
                    <a:cubicBezTo>
                      <a:pt x="179979" y="270319"/>
                      <a:pt x="169739" y="275781"/>
                      <a:pt x="160183" y="278511"/>
                    </a:cubicBezTo>
                    <a:cubicBezTo>
                      <a:pt x="150626" y="281924"/>
                      <a:pt x="141069" y="283972"/>
                      <a:pt x="132878" y="283972"/>
                    </a:cubicBezTo>
                    <a:cubicBezTo>
                      <a:pt x="124686" y="283972"/>
                      <a:pt x="118542" y="284655"/>
                      <a:pt x="114447" y="284655"/>
                    </a:cubicBezTo>
                    <a:cubicBezTo>
                      <a:pt x="108303" y="284655"/>
                      <a:pt x="100794" y="283972"/>
                      <a:pt x="93285" y="283289"/>
                    </a:cubicBezTo>
                    <a:cubicBezTo>
                      <a:pt x="85776" y="282607"/>
                      <a:pt x="78268" y="280559"/>
                      <a:pt x="70759" y="277828"/>
                    </a:cubicBezTo>
                    <a:cubicBezTo>
                      <a:pt x="63250" y="275098"/>
                      <a:pt x="56424" y="271685"/>
                      <a:pt x="50280" y="267589"/>
                    </a:cubicBezTo>
                    <a:cubicBezTo>
                      <a:pt x="44137" y="262811"/>
                      <a:pt x="38675" y="256667"/>
                      <a:pt x="33897" y="249158"/>
                    </a:cubicBezTo>
                    <a:cubicBezTo>
                      <a:pt x="25023" y="234823"/>
                      <a:pt x="19562" y="218440"/>
                      <a:pt x="18879" y="200009"/>
                    </a:cubicBezTo>
                    <a:cubicBezTo>
                      <a:pt x="18196" y="181578"/>
                      <a:pt x="19562" y="163147"/>
                      <a:pt x="23658" y="144034"/>
                    </a:cubicBezTo>
                    <a:cubicBezTo>
                      <a:pt x="29119" y="120142"/>
                      <a:pt x="36628" y="98298"/>
                      <a:pt x="47549" y="80550"/>
                    </a:cubicBezTo>
                    <a:cubicBezTo>
                      <a:pt x="57789" y="62802"/>
                      <a:pt x="70076" y="47784"/>
                      <a:pt x="84411" y="35497"/>
                    </a:cubicBezTo>
                    <a:cubicBezTo>
                      <a:pt x="98746" y="23892"/>
                      <a:pt x="113764" y="14335"/>
                      <a:pt x="130147" y="8874"/>
                    </a:cubicBezTo>
                    <a:cubicBezTo>
                      <a:pt x="146530" y="2731"/>
                      <a:pt x="163596" y="0"/>
                      <a:pt x="181344" y="0"/>
                    </a:cubicBezTo>
                    <a:cubicBezTo>
                      <a:pt x="195679" y="0"/>
                      <a:pt x="207966" y="1365"/>
                      <a:pt x="217523" y="4778"/>
                    </a:cubicBezTo>
                    <a:cubicBezTo>
                      <a:pt x="227080" y="7509"/>
                      <a:pt x="234589" y="11605"/>
                      <a:pt x="240732" y="16383"/>
                    </a:cubicBezTo>
                    <a:cubicBezTo>
                      <a:pt x="246876" y="21161"/>
                      <a:pt x="251654" y="25940"/>
                      <a:pt x="254385" y="30718"/>
                    </a:cubicBezTo>
                    <a:cubicBezTo>
                      <a:pt x="257115" y="35497"/>
                      <a:pt x="259846" y="40275"/>
                      <a:pt x="262576" y="43688"/>
                    </a:cubicBezTo>
                    <a:lnTo>
                      <a:pt x="271450" y="4096"/>
                    </a:lnTo>
                    <a:lnTo>
                      <a:pt x="323330" y="4096"/>
                    </a:lnTo>
                    <a:lnTo>
                      <a:pt x="311043" y="55975"/>
                    </a:lnTo>
                    <a:lnTo>
                      <a:pt x="272816" y="234823"/>
                    </a:lnTo>
                    <a:cubicBezTo>
                      <a:pt x="268720" y="251889"/>
                      <a:pt x="265307" y="266906"/>
                      <a:pt x="262576" y="279194"/>
                    </a:cubicBezTo>
                    <a:cubicBezTo>
                      <a:pt x="259846" y="291481"/>
                      <a:pt x="256432" y="302403"/>
                      <a:pt x="253702" y="311277"/>
                    </a:cubicBezTo>
                    <a:cubicBezTo>
                      <a:pt x="250972" y="320151"/>
                      <a:pt x="247559" y="328343"/>
                      <a:pt x="244146" y="335169"/>
                    </a:cubicBezTo>
                    <a:cubicBezTo>
                      <a:pt x="240732" y="341995"/>
                      <a:pt x="237319" y="347456"/>
                      <a:pt x="233223" y="352917"/>
                    </a:cubicBezTo>
                    <a:cubicBezTo>
                      <a:pt x="225032" y="364522"/>
                      <a:pt x="215475" y="373396"/>
                      <a:pt x="204553" y="380222"/>
                    </a:cubicBezTo>
                    <a:cubicBezTo>
                      <a:pt x="193631" y="387049"/>
                      <a:pt x="182709" y="391827"/>
                      <a:pt x="171104" y="395240"/>
                    </a:cubicBezTo>
                    <a:cubicBezTo>
                      <a:pt x="159500" y="398653"/>
                      <a:pt x="147895" y="400701"/>
                      <a:pt x="136291" y="402066"/>
                    </a:cubicBezTo>
                    <a:cubicBezTo>
                      <a:pt x="124686" y="403431"/>
                      <a:pt x="113764" y="403431"/>
                      <a:pt x="104207" y="403431"/>
                    </a:cubicBezTo>
                    <a:cubicBezTo>
                      <a:pt x="85094" y="403431"/>
                      <a:pt x="69393" y="402066"/>
                      <a:pt x="56424" y="399336"/>
                    </a:cubicBezTo>
                    <a:cubicBezTo>
                      <a:pt x="43454" y="396605"/>
                      <a:pt x="33897" y="392509"/>
                      <a:pt x="25705" y="388414"/>
                    </a:cubicBezTo>
                    <a:cubicBezTo>
                      <a:pt x="18196" y="383635"/>
                      <a:pt x="12735" y="378174"/>
                      <a:pt x="8640" y="372031"/>
                    </a:cubicBezTo>
                    <a:cubicBezTo>
                      <a:pt x="5227" y="365887"/>
                      <a:pt x="2496" y="359061"/>
                      <a:pt x="1131" y="352235"/>
                    </a:cubicBezTo>
                    <a:cubicBezTo>
                      <a:pt x="-234" y="345408"/>
                      <a:pt x="-234" y="338582"/>
                      <a:pt x="448" y="331756"/>
                    </a:cubicBezTo>
                    <a:cubicBezTo>
                      <a:pt x="1131" y="324930"/>
                      <a:pt x="2496" y="318103"/>
                      <a:pt x="3179" y="311277"/>
                    </a:cubicBezTo>
                    <a:lnTo>
                      <a:pt x="59837" y="311277"/>
                    </a:lnTo>
                    <a:close/>
                    <a:moveTo>
                      <a:pt x="136291" y="245062"/>
                    </a:moveTo>
                    <a:cubicBezTo>
                      <a:pt x="151991" y="245062"/>
                      <a:pt x="165644" y="242332"/>
                      <a:pt x="176565" y="237553"/>
                    </a:cubicBezTo>
                    <a:cubicBezTo>
                      <a:pt x="187488" y="232093"/>
                      <a:pt x="197044" y="225266"/>
                      <a:pt x="204553" y="217075"/>
                    </a:cubicBezTo>
                    <a:cubicBezTo>
                      <a:pt x="208649" y="212979"/>
                      <a:pt x="212062" y="209566"/>
                      <a:pt x="214793" y="205470"/>
                    </a:cubicBezTo>
                    <a:cubicBezTo>
                      <a:pt x="218206" y="201374"/>
                      <a:pt x="220936" y="195913"/>
                      <a:pt x="224350" y="189770"/>
                    </a:cubicBezTo>
                    <a:cubicBezTo>
                      <a:pt x="227080" y="183626"/>
                      <a:pt x="230493" y="176117"/>
                      <a:pt x="233223" y="167926"/>
                    </a:cubicBezTo>
                    <a:cubicBezTo>
                      <a:pt x="235954" y="159052"/>
                      <a:pt x="238685" y="148130"/>
                      <a:pt x="241415" y="135160"/>
                    </a:cubicBezTo>
                    <a:cubicBezTo>
                      <a:pt x="245511" y="116729"/>
                      <a:pt x="246194" y="102394"/>
                      <a:pt x="244828" y="91472"/>
                    </a:cubicBezTo>
                    <a:cubicBezTo>
                      <a:pt x="243463" y="80550"/>
                      <a:pt x="240050" y="71676"/>
                      <a:pt x="234589" y="64167"/>
                    </a:cubicBezTo>
                    <a:cubicBezTo>
                      <a:pt x="229128" y="56658"/>
                      <a:pt x="221619" y="50514"/>
                      <a:pt x="211380" y="45736"/>
                    </a:cubicBezTo>
                    <a:cubicBezTo>
                      <a:pt x="201823" y="40958"/>
                      <a:pt x="190218" y="38910"/>
                      <a:pt x="178613" y="38910"/>
                    </a:cubicBezTo>
                    <a:cubicBezTo>
                      <a:pt x="161548" y="38910"/>
                      <a:pt x="147213" y="43005"/>
                      <a:pt x="135608" y="50514"/>
                    </a:cubicBezTo>
                    <a:cubicBezTo>
                      <a:pt x="124004" y="58023"/>
                      <a:pt x="114447" y="67580"/>
                      <a:pt x="106938" y="77819"/>
                    </a:cubicBezTo>
                    <a:cubicBezTo>
                      <a:pt x="99429" y="88059"/>
                      <a:pt x="93285" y="99663"/>
                      <a:pt x="89190" y="111950"/>
                    </a:cubicBezTo>
                    <a:cubicBezTo>
                      <a:pt x="85094" y="124238"/>
                      <a:pt x="81681" y="134477"/>
                      <a:pt x="80316" y="143351"/>
                    </a:cubicBezTo>
                    <a:cubicBezTo>
                      <a:pt x="78268" y="154273"/>
                      <a:pt x="76902" y="165878"/>
                      <a:pt x="76220" y="177483"/>
                    </a:cubicBezTo>
                    <a:cubicBezTo>
                      <a:pt x="75537" y="189770"/>
                      <a:pt x="76902" y="200692"/>
                      <a:pt x="80998" y="210249"/>
                    </a:cubicBezTo>
                    <a:cubicBezTo>
                      <a:pt x="85094" y="219805"/>
                      <a:pt x="90555" y="228680"/>
                      <a:pt x="100112" y="234823"/>
                    </a:cubicBezTo>
                    <a:cubicBezTo>
                      <a:pt x="107621" y="242332"/>
                      <a:pt x="119907" y="245062"/>
                      <a:pt x="136291" y="2450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86;p47">
                <a:extLst>
                  <a:ext uri="{FF2B5EF4-FFF2-40B4-BE49-F238E27FC236}">
                    <a16:creationId xmlns:a16="http://schemas.microsoft.com/office/drawing/2014/main" id="{7EAF5DA0-FD67-4C45-86DE-79766272E3F6}"/>
                  </a:ext>
                </a:extLst>
              </p:cNvPr>
              <p:cNvSpPr/>
              <p:nvPr/>
            </p:nvSpPr>
            <p:spPr>
              <a:xfrm>
                <a:off x="6627516" y="3909409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9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6" y="263493"/>
                      <a:pt x="152046" y="258715"/>
                      <a:pt x="166381" y="249158"/>
                    </a:cubicBezTo>
                    <a:cubicBezTo>
                      <a:pt x="180716" y="239601"/>
                      <a:pt x="191639" y="224584"/>
                      <a:pt x="197782" y="204105"/>
                    </a:cubicBezTo>
                    <a:lnTo>
                      <a:pt x="251027" y="204105"/>
                    </a:lnTo>
                    <a:cubicBezTo>
                      <a:pt x="248979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1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6" y="200692"/>
                      <a:pt x="5282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1" y="0"/>
                      <a:pt x="168428" y="0"/>
                      <a:pt x="173207" y="0"/>
                    </a:cubicBezTo>
                    <a:cubicBezTo>
                      <a:pt x="194369" y="0"/>
                      <a:pt x="211434" y="2731"/>
                      <a:pt x="225086" y="8191"/>
                    </a:cubicBezTo>
                    <a:cubicBezTo>
                      <a:pt x="238739" y="13653"/>
                      <a:pt x="248979" y="21161"/>
                      <a:pt x="255804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4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1" y="116046"/>
                      <a:pt x="219625" y="107855"/>
                      <a:pt x="220309" y="98298"/>
                    </a:cubicBezTo>
                    <a:cubicBezTo>
                      <a:pt x="220991" y="88741"/>
                      <a:pt x="220309" y="79184"/>
                      <a:pt x="216895" y="70993"/>
                    </a:cubicBezTo>
                    <a:cubicBezTo>
                      <a:pt x="214164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1" y="38910"/>
                    </a:cubicBezTo>
                    <a:cubicBezTo>
                      <a:pt x="154776" y="38910"/>
                      <a:pt x="145902" y="40275"/>
                      <a:pt x="136346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7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6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87;p47">
                <a:extLst>
                  <a:ext uri="{FF2B5EF4-FFF2-40B4-BE49-F238E27FC236}">
                    <a16:creationId xmlns:a16="http://schemas.microsoft.com/office/drawing/2014/main" id="{7B9A3B63-B7EB-4C5B-A462-01FCF01AACAA}"/>
                  </a:ext>
                </a:extLst>
              </p:cNvPr>
              <p:cNvSpPr/>
              <p:nvPr/>
            </p:nvSpPr>
            <p:spPr>
              <a:xfrm>
                <a:off x="6940661" y="3910092"/>
                <a:ext cx="47783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477837" h="273050" extrusionOk="0">
                    <a:moveTo>
                      <a:pt x="52561" y="45736"/>
                    </a:moveTo>
                    <a:lnTo>
                      <a:pt x="60070" y="7509"/>
                    </a:lnTo>
                    <a:lnTo>
                      <a:pt x="113998" y="7509"/>
                    </a:lnTo>
                    <a:lnTo>
                      <a:pt x="105124" y="49149"/>
                    </a:lnTo>
                    <a:cubicBezTo>
                      <a:pt x="114681" y="37545"/>
                      <a:pt x="124237" y="28670"/>
                      <a:pt x="133112" y="22527"/>
                    </a:cubicBezTo>
                    <a:cubicBezTo>
                      <a:pt x="141986" y="16383"/>
                      <a:pt x="151543" y="10922"/>
                      <a:pt x="160416" y="8192"/>
                    </a:cubicBezTo>
                    <a:cubicBezTo>
                      <a:pt x="169291" y="5461"/>
                      <a:pt x="177482" y="2731"/>
                      <a:pt x="184991" y="2048"/>
                    </a:cubicBezTo>
                    <a:cubicBezTo>
                      <a:pt x="192500" y="1365"/>
                      <a:pt x="200009" y="683"/>
                      <a:pt x="205470" y="683"/>
                    </a:cubicBezTo>
                    <a:cubicBezTo>
                      <a:pt x="221170" y="683"/>
                      <a:pt x="234140" y="2731"/>
                      <a:pt x="244380" y="6144"/>
                    </a:cubicBezTo>
                    <a:cubicBezTo>
                      <a:pt x="254619" y="9557"/>
                      <a:pt x="262128" y="14335"/>
                      <a:pt x="268271" y="19796"/>
                    </a:cubicBezTo>
                    <a:cubicBezTo>
                      <a:pt x="274415" y="25257"/>
                      <a:pt x="278511" y="30718"/>
                      <a:pt x="281241" y="36862"/>
                    </a:cubicBezTo>
                    <a:cubicBezTo>
                      <a:pt x="283971" y="43005"/>
                      <a:pt x="286019" y="49149"/>
                      <a:pt x="287385" y="53927"/>
                    </a:cubicBezTo>
                    <a:cubicBezTo>
                      <a:pt x="290798" y="49832"/>
                      <a:pt x="295577" y="45053"/>
                      <a:pt x="301037" y="38910"/>
                    </a:cubicBezTo>
                    <a:cubicBezTo>
                      <a:pt x="306498" y="32766"/>
                      <a:pt x="314007" y="26623"/>
                      <a:pt x="322881" y="21161"/>
                    </a:cubicBezTo>
                    <a:cubicBezTo>
                      <a:pt x="331756" y="15701"/>
                      <a:pt x="341995" y="10239"/>
                      <a:pt x="353599" y="6144"/>
                    </a:cubicBezTo>
                    <a:cubicBezTo>
                      <a:pt x="365204" y="2048"/>
                      <a:pt x="378856" y="0"/>
                      <a:pt x="395239" y="0"/>
                    </a:cubicBezTo>
                    <a:cubicBezTo>
                      <a:pt x="405478" y="0"/>
                      <a:pt x="416401" y="1365"/>
                      <a:pt x="428005" y="4096"/>
                    </a:cubicBezTo>
                    <a:cubicBezTo>
                      <a:pt x="439610" y="6826"/>
                      <a:pt x="449850" y="11605"/>
                      <a:pt x="458724" y="19114"/>
                    </a:cubicBezTo>
                    <a:cubicBezTo>
                      <a:pt x="467598" y="26623"/>
                      <a:pt x="474424" y="36862"/>
                      <a:pt x="478520" y="49832"/>
                    </a:cubicBezTo>
                    <a:cubicBezTo>
                      <a:pt x="482615" y="62802"/>
                      <a:pt x="482615" y="79867"/>
                      <a:pt x="478520" y="101029"/>
                    </a:cubicBezTo>
                    <a:lnTo>
                      <a:pt x="437562" y="292846"/>
                    </a:lnTo>
                    <a:lnTo>
                      <a:pt x="383635" y="292846"/>
                    </a:lnTo>
                    <a:lnTo>
                      <a:pt x="422544" y="109903"/>
                    </a:lnTo>
                    <a:cubicBezTo>
                      <a:pt x="425275" y="97615"/>
                      <a:pt x="425957" y="88059"/>
                      <a:pt x="425957" y="81915"/>
                    </a:cubicBezTo>
                    <a:cubicBezTo>
                      <a:pt x="425275" y="75771"/>
                      <a:pt x="424593" y="70311"/>
                      <a:pt x="422544" y="66897"/>
                    </a:cubicBezTo>
                    <a:cubicBezTo>
                      <a:pt x="419132" y="60754"/>
                      <a:pt x="413671" y="54610"/>
                      <a:pt x="405478" y="49832"/>
                    </a:cubicBezTo>
                    <a:cubicBezTo>
                      <a:pt x="397287" y="45053"/>
                      <a:pt x="386365" y="42323"/>
                      <a:pt x="373396" y="42323"/>
                    </a:cubicBezTo>
                    <a:cubicBezTo>
                      <a:pt x="364522" y="42323"/>
                      <a:pt x="356330" y="43688"/>
                      <a:pt x="349504" y="45736"/>
                    </a:cubicBezTo>
                    <a:cubicBezTo>
                      <a:pt x="341995" y="47784"/>
                      <a:pt x="335851" y="50514"/>
                      <a:pt x="330390" y="53927"/>
                    </a:cubicBezTo>
                    <a:cubicBezTo>
                      <a:pt x="324929" y="56658"/>
                      <a:pt x="320150" y="60071"/>
                      <a:pt x="316055" y="63484"/>
                    </a:cubicBezTo>
                    <a:cubicBezTo>
                      <a:pt x="311959" y="66897"/>
                      <a:pt x="309229" y="69628"/>
                      <a:pt x="306498" y="72358"/>
                    </a:cubicBezTo>
                    <a:cubicBezTo>
                      <a:pt x="302402" y="77137"/>
                      <a:pt x="298989" y="81915"/>
                      <a:pt x="296259" y="88059"/>
                    </a:cubicBezTo>
                    <a:cubicBezTo>
                      <a:pt x="293528" y="93520"/>
                      <a:pt x="290798" y="99663"/>
                      <a:pt x="288750" y="105124"/>
                    </a:cubicBezTo>
                    <a:cubicBezTo>
                      <a:pt x="286702" y="111268"/>
                      <a:pt x="284655" y="116729"/>
                      <a:pt x="283971" y="121507"/>
                    </a:cubicBezTo>
                    <a:cubicBezTo>
                      <a:pt x="282607" y="126968"/>
                      <a:pt x="281923" y="130381"/>
                      <a:pt x="281241" y="133795"/>
                    </a:cubicBezTo>
                    <a:lnTo>
                      <a:pt x="247110" y="293529"/>
                    </a:lnTo>
                    <a:lnTo>
                      <a:pt x="193183" y="293529"/>
                    </a:lnTo>
                    <a:lnTo>
                      <a:pt x="233458" y="104442"/>
                    </a:lnTo>
                    <a:cubicBezTo>
                      <a:pt x="236871" y="86693"/>
                      <a:pt x="235505" y="71676"/>
                      <a:pt x="227314" y="60071"/>
                    </a:cubicBezTo>
                    <a:cubicBezTo>
                      <a:pt x="219805" y="48467"/>
                      <a:pt x="204788" y="42323"/>
                      <a:pt x="183625" y="42323"/>
                    </a:cubicBezTo>
                    <a:cubicBezTo>
                      <a:pt x="174752" y="42323"/>
                      <a:pt x="166560" y="43688"/>
                      <a:pt x="158368" y="45736"/>
                    </a:cubicBezTo>
                    <a:cubicBezTo>
                      <a:pt x="150177" y="47784"/>
                      <a:pt x="144034" y="51197"/>
                      <a:pt x="137890" y="54610"/>
                    </a:cubicBezTo>
                    <a:cubicBezTo>
                      <a:pt x="131746" y="58023"/>
                      <a:pt x="126968" y="61436"/>
                      <a:pt x="122872" y="64849"/>
                    </a:cubicBezTo>
                    <a:cubicBezTo>
                      <a:pt x="118776" y="68263"/>
                      <a:pt x="116046" y="70993"/>
                      <a:pt x="113315" y="73724"/>
                    </a:cubicBezTo>
                    <a:cubicBezTo>
                      <a:pt x="105806" y="81915"/>
                      <a:pt x="100346" y="91472"/>
                      <a:pt x="96933" y="102394"/>
                    </a:cubicBezTo>
                    <a:cubicBezTo>
                      <a:pt x="93519" y="113316"/>
                      <a:pt x="90789" y="122873"/>
                      <a:pt x="88740" y="131747"/>
                    </a:cubicBezTo>
                    <a:lnTo>
                      <a:pt x="53927" y="293529"/>
                    </a:lnTo>
                    <a:lnTo>
                      <a:pt x="0" y="293529"/>
                    </a:lnTo>
                    <a:lnTo>
                      <a:pt x="52561" y="457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88;p47">
                <a:extLst>
                  <a:ext uri="{FF2B5EF4-FFF2-40B4-BE49-F238E27FC236}">
                    <a16:creationId xmlns:a16="http://schemas.microsoft.com/office/drawing/2014/main" id="{9F935439-E930-42DC-B34E-F458F06AA26B}"/>
                  </a:ext>
                </a:extLst>
              </p:cNvPr>
              <p:cNvSpPr/>
              <p:nvPr/>
            </p:nvSpPr>
            <p:spPr>
              <a:xfrm>
                <a:off x="7636939" y="3792680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86694" y="0"/>
                    </a:moveTo>
                    <a:lnTo>
                      <a:pt x="143351" y="0"/>
                    </a:lnTo>
                    <a:lnTo>
                      <a:pt x="56658" y="410258"/>
                    </a:lnTo>
                    <a:lnTo>
                      <a:pt x="0" y="410258"/>
                    </a:lnTo>
                    <a:lnTo>
                      <a:pt x="866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89;p47">
                <a:extLst>
                  <a:ext uri="{FF2B5EF4-FFF2-40B4-BE49-F238E27FC236}">
                    <a16:creationId xmlns:a16="http://schemas.microsoft.com/office/drawing/2014/main" id="{939042BE-4EBE-47F2-916B-7A025B83B322}"/>
                  </a:ext>
                </a:extLst>
              </p:cNvPr>
              <p:cNvSpPr/>
              <p:nvPr/>
            </p:nvSpPr>
            <p:spPr>
              <a:xfrm>
                <a:off x="7796673" y="3911457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5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5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2" y="22527"/>
                      <a:pt x="281924" y="32083"/>
                      <a:pt x="287386" y="45053"/>
                    </a:cubicBezTo>
                    <a:cubicBezTo>
                      <a:pt x="292847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1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6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90;p47">
                <a:extLst>
                  <a:ext uri="{FF2B5EF4-FFF2-40B4-BE49-F238E27FC236}">
                    <a16:creationId xmlns:a16="http://schemas.microsoft.com/office/drawing/2014/main" id="{543B2DA8-804A-4D5D-995C-E2920954C381}"/>
                  </a:ext>
                </a:extLst>
              </p:cNvPr>
              <p:cNvSpPr/>
              <p:nvPr/>
            </p:nvSpPr>
            <p:spPr>
              <a:xfrm>
                <a:off x="8145949" y="3793363"/>
                <a:ext cx="273050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409575" extrusionOk="0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2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2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0" y="378857"/>
                    </a:cubicBezTo>
                    <a:cubicBezTo>
                      <a:pt x="188632" y="384318"/>
                      <a:pt x="181806" y="389779"/>
                      <a:pt x="172931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5" y="400018"/>
                      <a:pt x="27533" y="389779"/>
                    </a:cubicBezTo>
                    <a:cubicBezTo>
                      <a:pt x="16611" y="379540"/>
                      <a:pt x="8419" y="365205"/>
                      <a:pt x="3641" y="346091"/>
                    </a:cubicBezTo>
                    <a:cubicBezTo>
                      <a:pt x="-1821" y="326977"/>
                      <a:pt x="-1137" y="301720"/>
                      <a:pt x="5688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4873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1" y="114681"/>
                    </a:cubicBezTo>
                    <a:cubicBezTo>
                      <a:pt x="182489" y="114681"/>
                      <a:pt x="195458" y="116729"/>
                      <a:pt x="205015" y="120825"/>
                    </a:cubicBezTo>
                    <a:cubicBezTo>
                      <a:pt x="214571" y="124921"/>
                      <a:pt x="222764" y="129699"/>
                      <a:pt x="228225" y="134477"/>
                    </a:cubicBezTo>
                    <a:cubicBezTo>
                      <a:pt x="233686" y="139938"/>
                      <a:pt x="237781" y="145399"/>
                      <a:pt x="240512" y="150178"/>
                    </a:cubicBezTo>
                    <a:cubicBezTo>
                      <a:pt x="243243" y="155638"/>
                      <a:pt x="244607" y="159734"/>
                      <a:pt x="245973" y="162465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5" y="212979"/>
                    </a:cubicBezTo>
                    <a:cubicBezTo>
                      <a:pt x="228907" y="200692"/>
                      <a:pt x="226177" y="190452"/>
                      <a:pt x="222080" y="182944"/>
                    </a:cubicBezTo>
                    <a:cubicBezTo>
                      <a:pt x="217985" y="175435"/>
                      <a:pt x="211159" y="168608"/>
                      <a:pt x="201602" y="162465"/>
                    </a:cubicBezTo>
                    <a:cubicBezTo>
                      <a:pt x="192046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7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1" y="186357"/>
                      <a:pt x="91016" y="194548"/>
                      <a:pt x="86239" y="203422"/>
                    </a:cubicBezTo>
                    <a:cubicBezTo>
                      <a:pt x="81460" y="212296"/>
                      <a:pt x="76682" y="221171"/>
                      <a:pt x="73269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30" y="264859"/>
                      <a:pt x="62346" y="267589"/>
                    </a:cubicBezTo>
                    <a:cubicBezTo>
                      <a:pt x="59616" y="279876"/>
                      <a:pt x="58251" y="292846"/>
                      <a:pt x="57569" y="305816"/>
                    </a:cubicBezTo>
                    <a:cubicBezTo>
                      <a:pt x="56885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9" y="362474"/>
                    </a:cubicBezTo>
                    <a:cubicBezTo>
                      <a:pt x="183171" y="352235"/>
                      <a:pt x="194094" y="341313"/>
                      <a:pt x="201602" y="328343"/>
                    </a:cubicBezTo>
                    <a:cubicBezTo>
                      <a:pt x="209794" y="315373"/>
                      <a:pt x="215255" y="302403"/>
                      <a:pt x="218668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91;p47">
                <a:extLst>
                  <a:ext uri="{FF2B5EF4-FFF2-40B4-BE49-F238E27FC236}">
                    <a16:creationId xmlns:a16="http://schemas.microsoft.com/office/drawing/2014/main" id="{2BFB94F0-BCDE-4DE8-B97D-4125FFE04EA8}"/>
                  </a:ext>
                </a:extLst>
              </p:cNvPr>
              <p:cNvSpPr/>
              <p:nvPr/>
            </p:nvSpPr>
            <p:spPr>
              <a:xfrm>
                <a:off x="8500673" y="3917601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98085" y="0"/>
                    </a:moveTo>
                    <a:lnTo>
                      <a:pt x="58492" y="183626"/>
                    </a:lnTo>
                    <a:cubicBezTo>
                      <a:pt x="57127" y="190452"/>
                      <a:pt x="55762" y="197961"/>
                      <a:pt x="55762" y="205470"/>
                    </a:cubicBezTo>
                    <a:cubicBezTo>
                      <a:pt x="55079" y="212979"/>
                      <a:pt x="56444" y="219805"/>
                      <a:pt x="59858" y="225949"/>
                    </a:cubicBezTo>
                    <a:cubicBezTo>
                      <a:pt x="62588" y="232093"/>
                      <a:pt x="68049" y="236871"/>
                      <a:pt x="74876" y="240967"/>
                    </a:cubicBezTo>
                    <a:cubicBezTo>
                      <a:pt x="81701" y="245062"/>
                      <a:pt x="91941" y="247110"/>
                      <a:pt x="105594" y="247110"/>
                    </a:cubicBezTo>
                    <a:cubicBezTo>
                      <a:pt x="118564" y="247110"/>
                      <a:pt x="132216" y="244380"/>
                      <a:pt x="145186" y="239602"/>
                    </a:cubicBezTo>
                    <a:cubicBezTo>
                      <a:pt x="158156" y="234823"/>
                      <a:pt x="169760" y="226631"/>
                      <a:pt x="179317" y="215027"/>
                    </a:cubicBezTo>
                    <a:cubicBezTo>
                      <a:pt x="187508" y="206153"/>
                      <a:pt x="192969" y="197279"/>
                      <a:pt x="195701" y="187039"/>
                    </a:cubicBezTo>
                    <a:cubicBezTo>
                      <a:pt x="198431" y="177483"/>
                      <a:pt x="201161" y="168608"/>
                      <a:pt x="202526" y="161782"/>
                    </a:cubicBezTo>
                    <a:lnTo>
                      <a:pt x="237341" y="0"/>
                    </a:lnTo>
                    <a:lnTo>
                      <a:pt x="292633" y="0"/>
                    </a:lnTo>
                    <a:lnTo>
                      <a:pt x="243484" y="232093"/>
                    </a:lnTo>
                    <a:cubicBezTo>
                      <a:pt x="242801" y="233458"/>
                      <a:pt x="242801" y="236188"/>
                      <a:pt x="241436" y="240967"/>
                    </a:cubicBezTo>
                    <a:cubicBezTo>
                      <a:pt x="240753" y="245062"/>
                      <a:pt x="240071" y="249841"/>
                      <a:pt x="239388" y="255302"/>
                    </a:cubicBezTo>
                    <a:cubicBezTo>
                      <a:pt x="238705" y="260763"/>
                      <a:pt x="238023" y="266224"/>
                      <a:pt x="236657" y="271685"/>
                    </a:cubicBezTo>
                    <a:cubicBezTo>
                      <a:pt x="235292" y="277146"/>
                      <a:pt x="234610" y="281924"/>
                      <a:pt x="233927" y="286020"/>
                    </a:cubicBezTo>
                    <a:lnTo>
                      <a:pt x="177952" y="286020"/>
                    </a:lnTo>
                    <a:lnTo>
                      <a:pt x="186826" y="236871"/>
                    </a:lnTo>
                    <a:cubicBezTo>
                      <a:pt x="183413" y="241649"/>
                      <a:pt x="179317" y="247110"/>
                      <a:pt x="173856" y="253254"/>
                    </a:cubicBezTo>
                    <a:cubicBezTo>
                      <a:pt x="168395" y="259397"/>
                      <a:pt x="162252" y="264859"/>
                      <a:pt x="154060" y="270319"/>
                    </a:cubicBezTo>
                    <a:cubicBezTo>
                      <a:pt x="145868" y="275098"/>
                      <a:pt x="136311" y="279876"/>
                      <a:pt x="125389" y="283289"/>
                    </a:cubicBezTo>
                    <a:cubicBezTo>
                      <a:pt x="113785" y="286703"/>
                      <a:pt x="100816" y="288750"/>
                      <a:pt x="85798" y="288750"/>
                    </a:cubicBezTo>
                    <a:cubicBezTo>
                      <a:pt x="68049" y="288750"/>
                      <a:pt x="53031" y="286703"/>
                      <a:pt x="41427" y="281924"/>
                    </a:cubicBezTo>
                    <a:cubicBezTo>
                      <a:pt x="29822" y="277146"/>
                      <a:pt x="20265" y="270319"/>
                      <a:pt x="13439" y="262128"/>
                    </a:cubicBezTo>
                    <a:cubicBezTo>
                      <a:pt x="6613" y="253254"/>
                      <a:pt x="2518" y="243697"/>
                      <a:pt x="1152" y="231410"/>
                    </a:cubicBezTo>
                    <a:cubicBezTo>
                      <a:pt x="-896" y="219123"/>
                      <a:pt x="-214" y="206153"/>
                      <a:pt x="3200" y="192500"/>
                    </a:cubicBezTo>
                    <a:lnTo>
                      <a:pt x="44158" y="683"/>
                    </a:lnTo>
                    <a:lnTo>
                      <a:pt x="98085" y="6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92;p47">
                <a:extLst>
                  <a:ext uri="{FF2B5EF4-FFF2-40B4-BE49-F238E27FC236}">
                    <a16:creationId xmlns:a16="http://schemas.microsoft.com/office/drawing/2014/main" id="{B2A341D1-0D39-496E-8C3F-D13B32B69C1B}"/>
                  </a:ext>
                </a:extLst>
              </p:cNvPr>
              <p:cNvSpPr/>
              <p:nvPr/>
            </p:nvSpPr>
            <p:spPr>
              <a:xfrm>
                <a:off x="8826242" y="3912140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59217" y="206153"/>
                    </a:moveTo>
                    <a:cubicBezTo>
                      <a:pt x="57853" y="211614"/>
                      <a:pt x="57853" y="217075"/>
                      <a:pt x="57853" y="223218"/>
                    </a:cubicBezTo>
                    <a:cubicBezTo>
                      <a:pt x="57853" y="229362"/>
                      <a:pt x="59901" y="234823"/>
                      <a:pt x="63313" y="240284"/>
                    </a:cubicBezTo>
                    <a:cubicBezTo>
                      <a:pt x="66726" y="245745"/>
                      <a:pt x="72187" y="249841"/>
                      <a:pt x="79696" y="253254"/>
                    </a:cubicBezTo>
                    <a:cubicBezTo>
                      <a:pt x="87205" y="256667"/>
                      <a:pt x="97444" y="258032"/>
                      <a:pt x="110414" y="258032"/>
                    </a:cubicBezTo>
                    <a:cubicBezTo>
                      <a:pt x="121336" y="258032"/>
                      <a:pt x="131575" y="256667"/>
                      <a:pt x="140450" y="254619"/>
                    </a:cubicBezTo>
                    <a:cubicBezTo>
                      <a:pt x="149324" y="251889"/>
                      <a:pt x="157515" y="247110"/>
                      <a:pt x="164342" y="240284"/>
                    </a:cubicBezTo>
                    <a:cubicBezTo>
                      <a:pt x="172533" y="232092"/>
                      <a:pt x="177312" y="223218"/>
                      <a:pt x="179360" y="213661"/>
                    </a:cubicBezTo>
                    <a:cubicBezTo>
                      <a:pt x="180724" y="206835"/>
                      <a:pt x="180724" y="201374"/>
                      <a:pt x="179360" y="196596"/>
                    </a:cubicBezTo>
                    <a:cubicBezTo>
                      <a:pt x="177994" y="191817"/>
                      <a:pt x="174581" y="188404"/>
                      <a:pt x="170485" y="185674"/>
                    </a:cubicBezTo>
                    <a:cubicBezTo>
                      <a:pt x="166390" y="182944"/>
                      <a:pt x="160246" y="180213"/>
                      <a:pt x="152738" y="178165"/>
                    </a:cubicBezTo>
                    <a:cubicBezTo>
                      <a:pt x="145229" y="176117"/>
                      <a:pt x="136354" y="173387"/>
                      <a:pt x="126115" y="171339"/>
                    </a:cubicBezTo>
                    <a:cubicBezTo>
                      <a:pt x="111780" y="167926"/>
                      <a:pt x="98810" y="164513"/>
                      <a:pt x="85840" y="160417"/>
                    </a:cubicBezTo>
                    <a:cubicBezTo>
                      <a:pt x="72870" y="156321"/>
                      <a:pt x="62631" y="151543"/>
                      <a:pt x="53756" y="145399"/>
                    </a:cubicBezTo>
                    <a:cubicBezTo>
                      <a:pt x="44883" y="139255"/>
                      <a:pt x="39422" y="131747"/>
                      <a:pt x="35326" y="122190"/>
                    </a:cubicBezTo>
                    <a:cubicBezTo>
                      <a:pt x="31230" y="112633"/>
                      <a:pt x="31230" y="100346"/>
                      <a:pt x="33960" y="86011"/>
                    </a:cubicBezTo>
                    <a:cubicBezTo>
                      <a:pt x="36690" y="73041"/>
                      <a:pt x="42152" y="61436"/>
                      <a:pt x="49661" y="50514"/>
                    </a:cubicBezTo>
                    <a:cubicBezTo>
                      <a:pt x="57169" y="39592"/>
                      <a:pt x="66726" y="30718"/>
                      <a:pt x="78331" y="23209"/>
                    </a:cubicBezTo>
                    <a:cubicBezTo>
                      <a:pt x="89935" y="15700"/>
                      <a:pt x="102905" y="10239"/>
                      <a:pt x="117241" y="6144"/>
                    </a:cubicBezTo>
                    <a:cubicBezTo>
                      <a:pt x="131575" y="2048"/>
                      <a:pt x="147276" y="0"/>
                      <a:pt x="163659" y="0"/>
                    </a:cubicBezTo>
                    <a:cubicBezTo>
                      <a:pt x="172533" y="0"/>
                      <a:pt x="182090" y="683"/>
                      <a:pt x="192329" y="2048"/>
                    </a:cubicBezTo>
                    <a:cubicBezTo>
                      <a:pt x="202569" y="3413"/>
                      <a:pt x="211443" y="6144"/>
                      <a:pt x="220317" y="9557"/>
                    </a:cubicBezTo>
                    <a:cubicBezTo>
                      <a:pt x="229191" y="12970"/>
                      <a:pt x="236700" y="17748"/>
                      <a:pt x="243526" y="23209"/>
                    </a:cubicBezTo>
                    <a:cubicBezTo>
                      <a:pt x="250352" y="28670"/>
                      <a:pt x="255131" y="36179"/>
                      <a:pt x="257179" y="44370"/>
                    </a:cubicBezTo>
                    <a:cubicBezTo>
                      <a:pt x="259227" y="52562"/>
                      <a:pt x="259909" y="60071"/>
                      <a:pt x="259227" y="66897"/>
                    </a:cubicBezTo>
                    <a:cubicBezTo>
                      <a:pt x="258544" y="73723"/>
                      <a:pt x="257179" y="79867"/>
                      <a:pt x="255814" y="86011"/>
                    </a:cubicBezTo>
                    <a:lnTo>
                      <a:pt x="201203" y="86011"/>
                    </a:lnTo>
                    <a:cubicBezTo>
                      <a:pt x="203934" y="75089"/>
                      <a:pt x="203934" y="66897"/>
                      <a:pt x="201203" y="60754"/>
                    </a:cubicBezTo>
                    <a:cubicBezTo>
                      <a:pt x="198473" y="54610"/>
                      <a:pt x="195060" y="49832"/>
                      <a:pt x="189599" y="46419"/>
                    </a:cubicBezTo>
                    <a:cubicBezTo>
                      <a:pt x="184138" y="43005"/>
                      <a:pt x="178677" y="40957"/>
                      <a:pt x="172533" y="40275"/>
                    </a:cubicBezTo>
                    <a:cubicBezTo>
                      <a:pt x="166390" y="39592"/>
                      <a:pt x="160929" y="38910"/>
                      <a:pt x="155468" y="38910"/>
                    </a:cubicBezTo>
                    <a:cubicBezTo>
                      <a:pt x="153420" y="38910"/>
                      <a:pt x="149324" y="38910"/>
                      <a:pt x="143181" y="39592"/>
                    </a:cubicBezTo>
                    <a:cubicBezTo>
                      <a:pt x="137036" y="40275"/>
                      <a:pt x="129528" y="41640"/>
                      <a:pt x="122702" y="44370"/>
                    </a:cubicBezTo>
                    <a:cubicBezTo>
                      <a:pt x="115193" y="47101"/>
                      <a:pt x="108366" y="51197"/>
                      <a:pt x="102223" y="56658"/>
                    </a:cubicBezTo>
                    <a:cubicBezTo>
                      <a:pt x="96080" y="62119"/>
                      <a:pt x="91301" y="70310"/>
                      <a:pt x="89253" y="80550"/>
                    </a:cubicBezTo>
                    <a:cubicBezTo>
                      <a:pt x="87887" y="86693"/>
                      <a:pt x="88571" y="92154"/>
                      <a:pt x="90618" y="96933"/>
                    </a:cubicBezTo>
                    <a:cubicBezTo>
                      <a:pt x="92666" y="101028"/>
                      <a:pt x="95396" y="105124"/>
                      <a:pt x="98810" y="107172"/>
                    </a:cubicBezTo>
                    <a:cubicBezTo>
                      <a:pt x="102223" y="109903"/>
                      <a:pt x="106319" y="111950"/>
                      <a:pt x="110414" y="113316"/>
                    </a:cubicBezTo>
                    <a:cubicBezTo>
                      <a:pt x="114510" y="114681"/>
                      <a:pt x="118606" y="116046"/>
                      <a:pt x="122019" y="116729"/>
                    </a:cubicBezTo>
                    <a:cubicBezTo>
                      <a:pt x="140450" y="121507"/>
                      <a:pt x="156150" y="124920"/>
                      <a:pt x="167755" y="128333"/>
                    </a:cubicBezTo>
                    <a:cubicBezTo>
                      <a:pt x="179360" y="131747"/>
                      <a:pt x="189599" y="134477"/>
                      <a:pt x="197108" y="137208"/>
                    </a:cubicBezTo>
                    <a:cubicBezTo>
                      <a:pt x="204617" y="139938"/>
                      <a:pt x="210078" y="142669"/>
                      <a:pt x="214856" y="146082"/>
                    </a:cubicBezTo>
                    <a:cubicBezTo>
                      <a:pt x="218952" y="148812"/>
                      <a:pt x="223048" y="152225"/>
                      <a:pt x="226460" y="156321"/>
                    </a:cubicBezTo>
                    <a:cubicBezTo>
                      <a:pt x="232605" y="163830"/>
                      <a:pt x="236700" y="172022"/>
                      <a:pt x="238066" y="181578"/>
                    </a:cubicBezTo>
                    <a:cubicBezTo>
                      <a:pt x="239430" y="191135"/>
                      <a:pt x="238748" y="200009"/>
                      <a:pt x="236700" y="208883"/>
                    </a:cubicBezTo>
                    <a:cubicBezTo>
                      <a:pt x="233287" y="224583"/>
                      <a:pt x="226460" y="238919"/>
                      <a:pt x="216221" y="251889"/>
                    </a:cubicBezTo>
                    <a:cubicBezTo>
                      <a:pt x="205982" y="264858"/>
                      <a:pt x="195060" y="274415"/>
                      <a:pt x="182772" y="280559"/>
                    </a:cubicBezTo>
                    <a:cubicBezTo>
                      <a:pt x="168438" y="288068"/>
                      <a:pt x="154102" y="293529"/>
                      <a:pt x="139084" y="295577"/>
                    </a:cubicBezTo>
                    <a:cubicBezTo>
                      <a:pt x="124066" y="298307"/>
                      <a:pt x="109050" y="299672"/>
                      <a:pt x="94032" y="299672"/>
                    </a:cubicBezTo>
                    <a:cubicBezTo>
                      <a:pt x="79696" y="299672"/>
                      <a:pt x="66044" y="298307"/>
                      <a:pt x="53074" y="294894"/>
                    </a:cubicBezTo>
                    <a:cubicBezTo>
                      <a:pt x="40104" y="291481"/>
                      <a:pt x="29865" y="286703"/>
                      <a:pt x="20990" y="279194"/>
                    </a:cubicBezTo>
                    <a:cubicBezTo>
                      <a:pt x="12116" y="271685"/>
                      <a:pt x="5973" y="262128"/>
                      <a:pt x="2559" y="250523"/>
                    </a:cubicBezTo>
                    <a:cubicBezTo>
                      <a:pt x="-853" y="238919"/>
                      <a:pt x="-853" y="223901"/>
                      <a:pt x="2559" y="206835"/>
                    </a:cubicBezTo>
                    <a:lnTo>
                      <a:pt x="59217" y="2068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93;p47">
                <a:extLst>
                  <a:ext uri="{FF2B5EF4-FFF2-40B4-BE49-F238E27FC236}">
                    <a16:creationId xmlns:a16="http://schemas.microsoft.com/office/drawing/2014/main" id="{BE1FAD71-146B-4BB4-95E2-DC688A3A86B2}"/>
                  </a:ext>
                </a:extLst>
              </p:cNvPr>
              <p:cNvSpPr/>
              <p:nvPr/>
            </p:nvSpPr>
            <p:spPr>
              <a:xfrm>
                <a:off x="9129839" y="3839781"/>
                <a:ext cx="136525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341312" extrusionOk="0">
                    <a:moveTo>
                      <a:pt x="8191" y="76454"/>
                    </a:moveTo>
                    <a:lnTo>
                      <a:pt x="58706" y="76454"/>
                    </a:lnTo>
                    <a:lnTo>
                      <a:pt x="70994" y="17066"/>
                    </a:lnTo>
                    <a:lnTo>
                      <a:pt x="127651" y="0"/>
                    </a:lnTo>
                    <a:lnTo>
                      <a:pt x="111268" y="76454"/>
                    </a:lnTo>
                    <a:lnTo>
                      <a:pt x="174752" y="76454"/>
                    </a:lnTo>
                    <a:lnTo>
                      <a:pt x="165878" y="115364"/>
                    </a:lnTo>
                    <a:lnTo>
                      <a:pt x="102394" y="115364"/>
                    </a:lnTo>
                    <a:lnTo>
                      <a:pt x="66215" y="286703"/>
                    </a:lnTo>
                    <a:cubicBezTo>
                      <a:pt x="66215" y="290116"/>
                      <a:pt x="65532" y="294211"/>
                      <a:pt x="64849" y="298307"/>
                    </a:cubicBezTo>
                    <a:cubicBezTo>
                      <a:pt x="64167" y="303085"/>
                      <a:pt x="64849" y="307181"/>
                      <a:pt x="66215" y="310594"/>
                    </a:cubicBezTo>
                    <a:cubicBezTo>
                      <a:pt x="68263" y="314690"/>
                      <a:pt x="70994" y="317421"/>
                      <a:pt x="75771" y="320151"/>
                    </a:cubicBezTo>
                    <a:cubicBezTo>
                      <a:pt x="80550" y="322882"/>
                      <a:pt x="87376" y="324247"/>
                      <a:pt x="96933" y="324247"/>
                    </a:cubicBezTo>
                    <a:cubicBezTo>
                      <a:pt x="102394" y="324247"/>
                      <a:pt x="107173" y="324247"/>
                      <a:pt x="112634" y="323564"/>
                    </a:cubicBezTo>
                    <a:cubicBezTo>
                      <a:pt x="118094" y="322882"/>
                      <a:pt x="121507" y="322199"/>
                      <a:pt x="123555" y="321516"/>
                    </a:cubicBezTo>
                    <a:lnTo>
                      <a:pt x="114682" y="363156"/>
                    </a:lnTo>
                    <a:cubicBezTo>
                      <a:pt x="109220" y="363839"/>
                      <a:pt x="103077" y="364522"/>
                      <a:pt x="95568" y="365204"/>
                    </a:cubicBezTo>
                    <a:cubicBezTo>
                      <a:pt x="88059" y="365887"/>
                      <a:pt x="79867" y="366570"/>
                      <a:pt x="69628" y="366570"/>
                    </a:cubicBezTo>
                    <a:cubicBezTo>
                      <a:pt x="45054" y="366570"/>
                      <a:pt x="27306" y="362474"/>
                      <a:pt x="17749" y="353600"/>
                    </a:cubicBezTo>
                    <a:cubicBezTo>
                      <a:pt x="7509" y="344726"/>
                      <a:pt x="5461" y="329025"/>
                      <a:pt x="10240" y="305816"/>
                    </a:cubicBezTo>
                    <a:lnTo>
                      <a:pt x="50515" y="115364"/>
                    </a:lnTo>
                    <a:lnTo>
                      <a:pt x="0" y="115364"/>
                    </a:lnTo>
                    <a:lnTo>
                      <a:pt x="8191" y="764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94;p47">
                <a:extLst>
                  <a:ext uri="{FF2B5EF4-FFF2-40B4-BE49-F238E27FC236}">
                    <a16:creationId xmlns:a16="http://schemas.microsoft.com/office/drawing/2014/main" id="{ACFE24E5-CC0C-4ED5-B09C-2DA25C03EF98}"/>
                  </a:ext>
                </a:extLst>
              </p:cNvPr>
              <p:cNvSpPr/>
              <p:nvPr/>
            </p:nvSpPr>
            <p:spPr>
              <a:xfrm>
                <a:off x="9314148" y="3914188"/>
                <a:ext cx="204787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273050" extrusionOk="0">
                    <a:moveTo>
                      <a:pt x="47785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6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5" y="49149"/>
                      <a:pt x="111268" y="40275"/>
                      <a:pt x="117412" y="33449"/>
                    </a:cubicBezTo>
                    <a:cubicBezTo>
                      <a:pt x="123556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3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1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3" y="50514"/>
                    </a:cubicBezTo>
                    <a:cubicBezTo>
                      <a:pt x="187722" y="50514"/>
                      <a:pt x="184992" y="50514"/>
                      <a:pt x="181579" y="50514"/>
                    </a:cubicBezTo>
                    <a:cubicBezTo>
                      <a:pt x="165878" y="50514"/>
                      <a:pt x="152226" y="52562"/>
                      <a:pt x="141304" y="57341"/>
                    </a:cubicBezTo>
                    <a:cubicBezTo>
                      <a:pt x="130382" y="62119"/>
                      <a:pt x="120825" y="67580"/>
                      <a:pt x="113998" y="75771"/>
                    </a:cubicBezTo>
                    <a:cubicBezTo>
                      <a:pt x="107173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8" y="288750"/>
                    </a:lnTo>
                    <a:lnTo>
                      <a:pt x="0" y="288750"/>
                    </a:lnTo>
                    <a:lnTo>
                      <a:pt x="47785" y="614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95;p47">
                <a:extLst>
                  <a:ext uri="{FF2B5EF4-FFF2-40B4-BE49-F238E27FC236}">
                    <a16:creationId xmlns:a16="http://schemas.microsoft.com/office/drawing/2014/main" id="{7E43D0CE-0065-4BB3-860E-DD77ED1DBEF6}"/>
                  </a:ext>
                </a:extLst>
              </p:cNvPr>
              <p:cNvSpPr/>
              <p:nvPr/>
            </p:nvSpPr>
            <p:spPr>
              <a:xfrm>
                <a:off x="9532589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8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96;p47">
                <a:extLst>
                  <a:ext uri="{FF2B5EF4-FFF2-40B4-BE49-F238E27FC236}">
                    <a16:creationId xmlns:a16="http://schemas.microsoft.com/office/drawing/2014/main" id="{E381A186-E325-4F49-97A4-8C0770490D36}"/>
                  </a:ext>
                </a:extLst>
              </p:cNvPr>
              <p:cNvSpPr/>
              <p:nvPr/>
            </p:nvSpPr>
            <p:spPr>
              <a:xfrm>
                <a:off x="9683354" y="3908044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73050" extrusionOk="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3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9" y="286703"/>
                      <a:pt x="15112" y="279194"/>
                    </a:cubicBezTo>
                    <a:cubicBezTo>
                      <a:pt x="8285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5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7" y="132429"/>
                      <a:pt x="87470" y="129016"/>
                      <a:pt x="97027" y="126286"/>
                    </a:cubicBezTo>
                    <a:cubicBezTo>
                      <a:pt x="106584" y="123555"/>
                      <a:pt x="116140" y="122190"/>
                      <a:pt x="125697" y="120825"/>
                    </a:cubicBezTo>
                    <a:cubicBezTo>
                      <a:pt x="135254" y="119459"/>
                      <a:pt x="144128" y="118777"/>
                      <a:pt x="152319" y="118094"/>
                    </a:cubicBezTo>
                    <a:cubicBezTo>
                      <a:pt x="160511" y="117412"/>
                      <a:pt x="167337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6" y="118094"/>
                      <a:pt x="211708" y="118777"/>
                    </a:cubicBezTo>
                    <a:cubicBezTo>
                      <a:pt x="213756" y="109903"/>
                      <a:pt x="215122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0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79" y="11605"/>
                      <a:pt x="119554" y="8874"/>
                      <a:pt x="128428" y="6144"/>
                    </a:cubicBezTo>
                    <a:cubicBezTo>
                      <a:pt x="137301" y="4096"/>
                      <a:pt x="145494" y="2048"/>
                      <a:pt x="154367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1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6" y="13653"/>
                      <a:pt x="252665" y="17748"/>
                      <a:pt x="258810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6" y="50514"/>
                      <a:pt x="274510" y="58023"/>
                      <a:pt x="274510" y="65532"/>
                    </a:cubicBezTo>
                    <a:cubicBezTo>
                      <a:pt x="273826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5" y="223901"/>
                      <a:pt x="239695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8" y="287385"/>
                      <a:pt x="230138" y="294211"/>
                    </a:cubicBezTo>
                    <a:lnTo>
                      <a:pt x="180307" y="294211"/>
                    </a:lnTo>
                    <a:close/>
                    <a:moveTo>
                      <a:pt x="203516" y="156321"/>
                    </a:moveTo>
                    <a:cubicBezTo>
                      <a:pt x="198738" y="155638"/>
                      <a:pt x="193959" y="154956"/>
                      <a:pt x="189864" y="154956"/>
                    </a:cubicBezTo>
                    <a:cubicBezTo>
                      <a:pt x="185768" y="154956"/>
                      <a:pt x="180307" y="154956"/>
                      <a:pt x="173482" y="154956"/>
                    </a:cubicBezTo>
                    <a:cubicBezTo>
                      <a:pt x="168020" y="154956"/>
                      <a:pt x="159828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7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4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8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6" y="1563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97;p47">
                <a:extLst>
                  <a:ext uri="{FF2B5EF4-FFF2-40B4-BE49-F238E27FC236}">
                    <a16:creationId xmlns:a16="http://schemas.microsoft.com/office/drawing/2014/main" id="{A77FC3DA-5E5F-4BF5-80D3-95A49F9CC931}"/>
                  </a:ext>
                </a:extLst>
              </p:cNvPr>
              <p:cNvSpPr/>
              <p:nvPr/>
            </p:nvSpPr>
            <p:spPr>
              <a:xfrm>
                <a:off x="10007013" y="3793363"/>
                <a:ext cx="13652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409575" extrusionOk="0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398;p47">
              <a:extLst>
                <a:ext uri="{FF2B5EF4-FFF2-40B4-BE49-F238E27FC236}">
                  <a16:creationId xmlns:a16="http://schemas.microsoft.com/office/drawing/2014/main" id="{E1FFD336-6230-423F-81BB-6AD5829D361D}"/>
                </a:ext>
              </a:extLst>
            </p:cNvPr>
            <p:cNvGrpSpPr/>
            <p:nvPr/>
          </p:nvGrpSpPr>
          <p:grpSpPr>
            <a:xfrm>
              <a:off x="156051" y="1428750"/>
              <a:ext cx="7781925" cy="1979612"/>
              <a:chOff x="156051" y="1428750"/>
              <a:chExt cx="7781925" cy="1979612"/>
            </a:xfrm>
            <a:grpFill/>
          </p:grpSpPr>
          <p:sp>
            <p:nvSpPr>
              <p:cNvPr id="61" name="Google Shape;399;p47">
                <a:extLst>
                  <a:ext uri="{FF2B5EF4-FFF2-40B4-BE49-F238E27FC236}">
                    <a16:creationId xmlns:a16="http://schemas.microsoft.com/office/drawing/2014/main" id="{961F1F3F-8494-4C0B-BD49-D59C31714F6B}"/>
                  </a:ext>
                </a:extLst>
              </p:cNvPr>
              <p:cNvSpPr/>
              <p:nvPr/>
            </p:nvSpPr>
            <p:spPr>
              <a:xfrm>
                <a:off x="5658691" y="1998059"/>
                <a:ext cx="341312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546100" extrusionOk="0">
                    <a:moveTo>
                      <a:pt x="318786" y="0"/>
                    </a:moveTo>
                    <a:lnTo>
                      <a:pt x="190452" y="238236"/>
                    </a:lnTo>
                    <a:lnTo>
                      <a:pt x="0" y="590471"/>
                    </a:lnTo>
                    <a:lnTo>
                      <a:pt x="190452" y="590471"/>
                    </a:lnTo>
                    <a:lnTo>
                      <a:pt x="380222" y="590471"/>
                    </a:lnTo>
                    <a:lnTo>
                      <a:pt x="324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0;p47">
                <a:extLst>
                  <a:ext uri="{FF2B5EF4-FFF2-40B4-BE49-F238E27FC236}">
                    <a16:creationId xmlns:a16="http://schemas.microsoft.com/office/drawing/2014/main" id="{7C526D60-809B-4E60-BC1F-CF499AE84D2E}"/>
                  </a:ext>
                </a:extLst>
              </p:cNvPr>
              <p:cNvSpPr/>
              <p:nvPr/>
            </p:nvSpPr>
            <p:spPr>
              <a:xfrm>
                <a:off x="156051" y="1428750"/>
                <a:ext cx="7781925" cy="1979612"/>
              </a:xfrm>
              <a:custGeom>
                <a:avLst/>
                <a:gdLst/>
                <a:ahLst/>
                <a:cxnLst/>
                <a:rect l="l" t="t" r="r" b="b"/>
                <a:pathLst>
                  <a:path w="7781925" h="1979612" extrusionOk="0">
                    <a:moveTo>
                      <a:pt x="0" y="0"/>
                    </a:moveTo>
                    <a:lnTo>
                      <a:pt x="0" y="291481"/>
                    </a:lnTo>
                    <a:lnTo>
                      <a:pt x="419814" y="291481"/>
                    </a:lnTo>
                    <a:lnTo>
                      <a:pt x="419814" y="344043"/>
                    </a:lnTo>
                    <a:lnTo>
                      <a:pt x="0" y="344043"/>
                    </a:lnTo>
                    <a:lnTo>
                      <a:pt x="0" y="628015"/>
                    </a:lnTo>
                    <a:lnTo>
                      <a:pt x="419814" y="628015"/>
                    </a:lnTo>
                    <a:lnTo>
                      <a:pt x="419814" y="680577"/>
                    </a:lnTo>
                    <a:lnTo>
                      <a:pt x="0" y="680577"/>
                    </a:lnTo>
                    <a:lnTo>
                      <a:pt x="0" y="972741"/>
                    </a:lnTo>
                    <a:lnTo>
                      <a:pt x="419814" y="972741"/>
                    </a:lnTo>
                    <a:lnTo>
                      <a:pt x="419814" y="1025303"/>
                    </a:lnTo>
                    <a:lnTo>
                      <a:pt x="0" y="1025303"/>
                    </a:lnTo>
                    <a:lnTo>
                      <a:pt x="0" y="1322245"/>
                    </a:lnTo>
                    <a:lnTo>
                      <a:pt x="419814" y="1322245"/>
                    </a:lnTo>
                    <a:lnTo>
                      <a:pt x="419814" y="1374807"/>
                    </a:lnTo>
                    <a:lnTo>
                      <a:pt x="0" y="1374807"/>
                    </a:lnTo>
                    <a:lnTo>
                      <a:pt x="0" y="1659461"/>
                    </a:lnTo>
                    <a:lnTo>
                      <a:pt x="419814" y="1659461"/>
                    </a:lnTo>
                    <a:lnTo>
                      <a:pt x="419814" y="1712024"/>
                    </a:lnTo>
                    <a:lnTo>
                      <a:pt x="0" y="1712024"/>
                    </a:lnTo>
                    <a:lnTo>
                      <a:pt x="0" y="2000774"/>
                    </a:lnTo>
                    <a:lnTo>
                      <a:pt x="7816057" y="2000774"/>
                    </a:lnTo>
                    <a:lnTo>
                      <a:pt x="7816057" y="0"/>
                    </a:lnTo>
                    <a:lnTo>
                      <a:pt x="0" y="0"/>
                    </a:lnTo>
                    <a:close/>
                    <a:moveTo>
                      <a:pt x="1905889" y="708565"/>
                    </a:moveTo>
                    <a:lnTo>
                      <a:pt x="1512014" y="708565"/>
                    </a:lnTo>
                    <a:cubicBezTo>
                      <a:pt x="1525667" y="653272"/>
                      <a:pt x="1516793" y="612315"/>
                      <a:pt x="1487440" y="582279"/>
                    </a:cubicBezTo>
                    <a:cubicBezTo>
                      <a:pt x="1460135" y="552926"/>
                      <a:pt x="1412351" y="537226"/>
                      <a:pt x="1345454" y="537226"/>
                    </a:cubicBezTo>
                    <a:cubicBezTo>
                      <a:pt x="1254665" y="537226"/>
                      <a:pt x="1163876" y="596614"/>
                      <a:pt x="1148858" y="666925"/>
                    </a:cubicBezTo>
                    <a:cubicBezTo>
                      <a:pt x="1127014" y="771366"/>
                      <a:pt x="1245791" y="804815"/>
                      <a:pt x="1344089" y="832120"/>
                    </a:cubicBezTo>
                    <a:cubicBezTo>
                      <a:pt x="1569355" y="892874"/>
                      <a:pt x="1910668" y="916765"/>
                      <a:pt x="1829435" y="1300401"/>
                    </a:cubicBezTo>
                    <a:cubicBezTo>
                      <a:pt x="1765951" y="1599390"/>
                      <a:pt x="1440339" y="1742059"/>
                      <a:pt x="1111314" y="1742059"/>
                    </a:cubicBezTo>
                    <a:cubicBezTo>
                      <a:pt x="780240" y="1742059"/>
                      <a:pt x="509238" y="1645126"/>
                      <a:pt x="585692" y="1259443"/>
                    </a:cubicBezTo>
                    <a:lnTo>
                      <a:pt x="979567" y="1259443"/>
                    </a:lnTo>
                    <a:cubicBezTo>
                      <a:pt x="949531" y="1393238"/>
                      <a:pt x="1032129" y="1466279"/>
                      <a:pt x="1174115" y="1466279"/>
                    </a:cubicBezTo>
                    <a:cubicBezTo>
                      <a:pt x="1264904" y="1466279"/>
                      <a:pt x="1391190" y="1419177"/>
                      <a:pt x="1410986" y="1324293"/>
                    </a:cubicBezTo>
                    <a:cubicBezTo>
                      <a:pt x="1451943" y="1131110"/>
                      <a:pt x="1151589" y="1172750"/>
                      <a:pt x="871712" y="1036907"/>
                    </a:cubicBezTo>
                    <a:cubicBezTo>
                      <a:pt x="741331" y="974106"/>
                      <a:pt x="698326" y="843725"/>
                      <a:pt x="731092" y="690134"/>
                    </a:cubicBezTo>
                    <a:cubicBezTo>
                      <a:pt x="818467" y="353600"/>
                      <a:pt x="1133158" y="260763"/>
                      <a:pt x="1430782" y="260763"/>
                    </a:cubicBezTo>
                    <a:cubicBezTo>
                      <a:pt x="1722946" y="262128"/>
                      <a:pt x="2001456" y="366570"/>
                      <a:pt x="1905889" y="708565"/>
                    </a:cubicBezTo>
                    <a:close/>
                    <a:moveTo>
                      <a:pt x="3112088" y="1135888"/>
                    </a:moveTo>
                    <a:lnTo>
                      <a:pt x="2477929" y="1135888"/>
                    </a:lnTo>
                    <a:lnTo>
                      <a:pt x="2413762" y="1436926"/>
                    </a:lnTo>
                    <a:lnTo>
                      <a:pt x="3102531" y="1436926"/>
                    </a:lnTo>
                    <a:lnTo>
                      <a:pt x="3043825" y="1712706"/>
                    </a:lnTo>
                    <a:lnTo>
                      <a:pt x="1961864" y="1712706"/>
                    </a:lnTo>
                    <a:lnTo>
                      <a:pt x="2264267" y="291481"/>
                    </a:lnTo>
                    <a:lnTo>
                      <a:pt x="3307319" y="291481"/>
                    </a:lnTo>
                    <a:lnTo>
                      <a:pt x="3346910" y="291481"/>
                    </a:lnTo>
                    <a:lnTo>
                      <a:pt x="3307319" y="478520"/>
                    </a:lnTo>
                    <a:lnTo>
                      <a:pt x="3288205" y="567261"/>
                    </a:lnTo>
                    <a:lnTo>
                      <a:pt x="2598753" y="567261"/>
                    </a:lnTo>
                    <a:lnTo>
                      <a:pt x="2536635" y="860790"/>
                    </a:lnTo>
                    <a:lnTo>
                      <a:pt x="3170794" y="860790"/>
                    </a:lnTo>
                    <a:lnTo>
                      <a:pt x="3112088" y="1135888"/>
                    </a:lnTo>
                    <a:close/>
                    <a:moveTo>
                      <a:pt x="4107355" y="1712706"/>
                    </a:moveTo>
                    <a:lnTo>
                      <a:pt x="3856831" y="623919"/>
                    </a:lnTo>
                    <a:lnTo>
                      <a:pt x="3852736" y="623919"/>
                    </a:lnTo>
                    <a:lnTo>
                      <a:pt x="3621326" y="1712706"/>
                    </a:lnTo>
                    <a:lnTo>
                      <a:pt x="3306636" y="1712706"/>
                    </a:lnTo>
                    <a:lnTo>
                      <a:pt x="3267043" y="1712706"/>
                    </a:lnTo>
                    <a:lnTo>
                      <a:pt x="3306636" y="1524984"/>
                    </a:lnTo>
                    <a:lnTo>
                      <a:pt x="3568764" y="290798"/>
                    </a:lnTo>
                    <a:lnTo>
                      <a:pt x="4120325" y="290798"/>
                    </a:lnTo>
                    <a:lnTo>
                      <a:pt x="4371531" y="1350232"/>
                    </a:lnTo>
                    <a:lnTo>
                      <a:pt x="4376309" y="1346137"/>
                    </a:lnTo>
                    <a:lnTo>
                      <a:pt x="4600893" y="291481"/>
                    </a:lnTo>
                    <a:lnTo>
                      <a:pt x="4876673" y="291481"/>
                    </a:lnTo>
                    <a:lnTo>
                      <a:pt x="4955175" y="291481"/>
                    </a:lnTo>
                    <a:lnTo>
                      <a:pt x="4876673" y="659416"/>
                    </a:lnTo>
                    <a:lnTo>
                      <a:pt x="4652773" y="1712706"/>
                    </a:lnTo>
                    <a:lnTo>
                      <a:pt x="4107355" y="1712706"/>
                    </a:lnTo>
                    <a:close/>
                    <a:moveTo>
                      <a:pt x="5956586" y="1712706"/>
                    </a:moveTo>
                    <a:lnTo>
                      <a:pt x="5921089" y="1434878"/>
                    </a:lnTo>
                    <a:lnTo>
                      <a:pt x="5693093" y="1434878"/>
                    </a:lnTo>
                    <a:lnTo>
                      <a:pt x="5344272" y="1434878"/>
                    </a:lnTo>
                    <a:lnTo>
                      <a:pt x="5192729" y="1712706"/>
                    </a:lnTo>
                    <a:lnTo>
                      <a:pt x="4877356" y="1712706"/>
                    </a:lnTo>
                    <a:lnTo>
                      <a:pt x="4798854" y="1712706"/>
                    </a:lnTo>
                    <a:lnTo>
                      <a:pt x="4877356" y="1583690"/>
                    </a:lnTo>
                    <a:lnTo>
                      <a:pt x="5662375" y="290798"/>
                    </a:lnTo>
                    <a:lnTo>
                      <a:pt x="5693093" y="290798"/>
                    </a:lnTo>
                    <a:lnTo>
                      <a:pt x="6142943" y="290798"/>
                    </a:lnTo>
                    <a:lnTo>
                      <a:pt x="6401658" y="1712024"/>
                    </a:lnTo>
                    <a:lnTo>
                      <a:pt x="5956586" y="1712024"/>
                    </a:lnTo>
                    <a:close/>
                    <a:moveTo>
                      <a:pt x="6945027" y="1712706"/>
                    </a:moveTo>
                    <a:lnTo>
                      <a:pt x="6551153" y="1712706"/>
                    </a:lnTo>
                    <a:lnTo>
                      <a:pt x="6853556" y="291481"/>
                    </a:lnTo>
                    <a:lnTo>
                      <a:pt x="7247430" y="291481"/>
                    </a:lnTo>
                    <a:lnTo>
                      <a:pt x="6945027" y="1712706"/>
                    </a:lnTo>
                    <a:close/>
                    <a:moveTo>
                      <a:pt x="7816057" y="1712706"/>
                    </a:moveTo>
                    <a:lnTo>
                      <a:pt x="7396242" y="1712706"/>
                    </a:lnTo>
                    <a:lnTo>
                      <a:pt x="7396242" y="1660144"/>
                    </a:lnTo>
                    <a:lnTo>
                      <a:pt x="7816057" y="1660144"/>
                    </a:lnTo>
                    <a:lnTo>
                      <a:pt x="7816057" y="1712706"/>
                    </a:lnTo>
                    <a:close/>
                    <a:moveTo>
                      <a:pt x="7816057" y="1375489"/>
                    </a:moveTo>
                    <a:lnTo>
                      <a:pt x="7396242" y="1375489"/>
                    </a:lnTo>
                    <a:lnTo>
                      <a:pt x="7396242" y="1322927"/>
                    </a:lnTo>
                    <a:lnTo>
                      <a:pt x="7816057" y="1322927"/>
                    </a:lnTo>
                    <a:lnTo>
                      <a:pt x="7816057" y="1375489"/>
                    </a:lnTo>
                    <a:close/>
                    <a:moveTo>
                      <a:pt x="7816057" y="1025303"/>
                    </a:moveTo>
                    <a:lnTo>
                      <a:pt x="7396242" y="1025303"/>
                    </a:lnTo>
                    <a:lnTo>
                      <a:pt x="7396242" y="972741"/>
                    </a:lnTo>
                    <a:lnTo>
                      <a:pt x="7816057" y="972741"/>
                    </a:lnTo>
                    <a:lnTo>
                      <a:pt x="7816057" y="1025303"/>
                    </a:lnTo>
                    <a:close/>
                    <a:moveTo>
                      <a:pt x="7816057" y="680577"/>
                    </a:moveTo>
                    <a:lnTo>
                      <a:pt x="7396242" y="680577"/>
                    </a:lnTo>
                    <a:lnTo>
                      <a:pt x="7396242" y="628015"/>
                    </a:lnTo>
                    <a:lnTo>
                      <a:pt x="7816057" y="628015"/>
                    </a:lnTo>
                    <a:lnTo>
                      <a:pt x="7816057" y="680577"/>
                    </a:lnTo>
                    <a:close/>
                    <a:moveTo>
                      <a:pt x="7816057" y="344043"/>
                    </a:moveTo>
                    <a:lnTo>
                      <a:pt x="7396242" y="344043"/>
                    </a:lnTo>
                    <a:lnTo>
                      <a:pt x="7396242" y="291481"/>
                    </a:lnTo>
                    <a:lnTo>
                      <a:pt x="7816057" y="291481"/>
                    </a:lnTo>
                    <a:lnTo>
                      <a:pt x="7816057" y="3440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401;p47">
              <a:extLst>
                <a:ext uri="{FF2B5EF4-FFF2-40B4-BE49-F238E27FC236}">
                  <a16:creationId xmlns:a16="http://schemas.microsoft.com/office/drawing/2014/main" id="{E12AC559-538A-499A-B507-B6370ECE1B1A}"/>
                </a:ext>
              </a:extLst>
            </p:cNvPr>
            <p:cNvGrpSpPr/>
            <p:nvPr/>
          </p:nvGrpSpPr>
          <p:grpSpPr>
            <a:xfrm>
              <a:off x="281654" y="4742212"/>
              <a:ext cx="7590491" cy="348138"/>
              <a:chOff x="281654" y="4742212"/>
              <a:chExt cx="7590491" cy="348138"/>
            </a:xfrm>
            <a:grpFill/>
          </p:grpSpPr>
          <p:sp>
            <p:nvSpPr>
              <p:cNvPr id="25" name="Google Shape;402;p47">
                <a:extLst>
                  <a:ext uri="{FF2B5EF4-FFF2-40B4-BE49-F238E27FC236}">
                    <a16:creationId xmlns:a16="http://schemas.microsoft.com/office/drawing/2014/main" id="{84C2DA48-8AF6-40AC-ABBB-800E35323C0B}"/>
                  </a:ext>
                </a:extLst>
              </p:cNvPr>
              <p:cNvSpPr/>
              <p:nvPr/>
            </p:nvSpPr>
            <p:spPr>
              <a:xfrm>
                <a:off x="281654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168608" y="0"/>
                    </a:moveTo>
                    <a:cubicBezTo>
                      <a:pt x="191818" y="683"/>
                      <a:pt x="212296" y="3413"/>
                      <a:pt x="229362" y="8191"/>
                    </a:cubicBezTo>
                    <a:cubicBezTo>
                      <a:pt x="246428" y="12970"/>
                      <a:pt x="260080" y="19796"/>
                      <a:pt x="269637" y="28670"/>
                    </a:cubicBezTo>
                    <a:cubicBezTo>
                      <a:pt x="279876" y="37544"/>
                      <a:pt x="287385" y="49149"/>
                      <a:pt x="292846" y="62802"/>
                    </a:cubicBezTo>
                    <a:cubicBezTo>
                      <a:pt x="297625" y="76454"/>
                      <a:pt x="300355" y="92155"/>
                      <a:pt x="300355" y="109903"/>
                    </a:cubicBezTo>
                    <a:cubicBezTo>
                      <a:pt x="300355" y="128334"/>
                      <a:pt x="297625" y="144034"/>
                      <a:pt x="292846" y="157686"/>
                    </a:cubicBezTo>
                    <a:cubicBezTo>
                      <a:pt x="287385" y="171339"/>
                      <a:pt x="279876" y="181578"/>
                      <a:pt x="269637" y="190452"/>
                    </a:cubicBezTo>
                    <a:cubicBezTo>
                      <a:pt x="260080" y="198644"/>
                      <a:pt x="249158" y="204788"/>
                      <a:pt x="238236" y="210249"/>
                    </a:cubicBezTo>
                    <a:cubicBezTo>
                      <a:pt x="226631" y="215027"/>
                      <a:pt x="215027" y="219123"/>
                      <a:pt x="203422" y="220488"/>
                    </a:cubicBezTo>
                    <a:cubicBezTo>
                      <a:pt x="200692" y="220488"/>
                      <a:pt x="197961" y="221171"/>
                      <a:pt x="195914" y="221853"/>
                    </a:cubicBezTo>
                    <a:cubicBezTo>
                      <a:pt x="193866" y="222536"/>
                      <a:pt x="191135" y="222536"/>
                      <a:pt x="188405" y="222536"/>
                    </a:cubicBezTo>
                    <a:cubicBezTo>
                      <a:pt x="185674" y="222536"/>
                      <a:pt x="183626" y="223218"/>
                      <a:pt x="180896" y="223218"/>
                    </a:cubicBezTo>
                    <a:cubicBezTo>
                      <a:pt x="178165" y="223218"/>
                      <a:pt x="175435" y="223218"/>
                      <a:pt x="173387" y="223218"/>
                    </a:cubicBezTo>
                    <a:lnTo>
                      <a:pt x="98298" y="222536"/>
                    </a:lnTo>
                    <a:lnTo>
                      <a:pt x="98298" y="346774"/>
                    </a:lnTo>
                    <a:lnTo>
                      <a:pt x="0" y="346774"/>
                    </a:lnTo>
                    <a:lnTo>
                      <a:pt x="0" y="683"/>
                    </a:lnTo>
                    <a:lnTo>
                      <a:pt x="168608" y="683"/>
                    </a:lnTo>
                    <a:close/>
                    <a:moveTo>
                      <a:pt x="97615" y="153591"/>
                    </a:moveTo>
                    <a:lnTo>
                      <a:pt x="142669" y="153591"/>
                    </a:lnTo>
                    <a:cubicBezTo>
                      <a:pt x="152225" y="154273"/>
                      <a:pt x="159734" y="153591"/>
                      <a:pt x="167243" y="151543"/>
                    </a:cubicBezTo>
                    <a:cubicBezTo>
                      <a:pt x="174752" y="149495"/>
                      <a:pt x="180213" y="146082"/>
                      <a:pt x="184992" y="141986"/>
                    </a:cubicBezTo>
                    <a:cubicBezTo>
                      <a:pt x="189770" y="137890"/>
                      <a:pt x="193183" y="132429"/>
                      <a:pt x="195914" y="127651"/>
                    </a:cubicBezTo>
                    <a:cubicBezTo>
                      <a:pt x="197961" y="122190"/>
                      <a:pt x="199327" y="116729"/>
                      <a:pt x="199327" y="109903"/>
                    </a:cubicBezTo>
                    <a:cubicBezTo>
                      <a:pt x="199327" y="102394"/>
                      <a:pt x="197961" y="96250"/>
                      <a:pt x="194548" y="90789"/>
                    </a:cubicBezTo>
                    <a:cubicBezTo>
                      <a:pt x="191818" y="85328"/>
                      <a:pt x="187039" y="81233"/>
                      <a:pt x="180896" y="77819"/>
                    </a:cubicBezTo>
                    <a:cubicBezTo>
                      <a:pt x="174752" y="74406"/>
                      <a:pt x="167926" y="72358"/>
                      <a:pt x="160417" y="70993"/>
                    </a:cubicBezTo>
                    <a:cubicBezTo>
                      <a:pt x="152908" y="69628"/>
                      <a:pt x="144034" y="68263"/>
                      <a:pt x="135160" y="68263"/>
                    </a:cubicBezTo>
                    <a:lnTo>
                      <a:pt x="97615" y="67580"/>
                    </a:lnTo>
                    <a:lnTo>
                      <a:pt x="97615" y="15359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03;p47">
                <a:extLst>
                  <a:ext uri="{FF2B5EF4-FFF2-40B4-BE49-F238E27FC236}">
                    <a16:creationId xmlns:a16="http://schemas.microsoft.com/office/drawing/2014/main" id="{B7E8B49F-4490-4F5B-8AA1-607E03A660FD}"/>
                  </a:ext>
                </a:extLst>
              </p:cNvPr>
              <p:cNvSpPr/>
              <p:nvPr/>
            </p:nvSpPr>
            <p:spPr>
              <a:xfrm>
                <a:off x="622966" y="4748355"/>
                <a:ext cx="204787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341312" extrusionOk="0">
                    <a:moveTo>
                      <a:pt x="263493" y="683"/>
                    </a:moveTo>
                    <a:lnTo>
                      <a:pt x="263493" y="71676"/>
                    </a:lnTo>
                    <a:lnTo>
                      <a:pt x="98298" y="71676"/>
                    </a:lnTo>
                    <a:lnTo>
                      <a:pt x="98298" y="139255"/>
                    </a:lnTo>
                    <a:lnTo>
                      <a:pt x="252571" y="139255"/>
                    </a:lnTo>
                    <a:lnTo>
                      <a:pt x="252571" y="210931"/>
                    </a:lnTo>
                    <a:lnTo>
                      <a:pt x="98298" y="210931"/>
                    </a:lnTo>
                    <a:lnTo>
                      <a:pt x="98298" y="278511"/>
                    </a:lnTo>
                    <a:lnTo>
                      <a:pt x="263493" y="278511"/>
                    </a:lnTo>
                    <a:lnTo>
                      <a:pt x="263493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6349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04;p47">
                <a:extLst>
                  <a:ext uri="{FF2B5EF4-FFF2-40B4-BE49-F238E27FC236}">
                    <a16:creationId xmlns:a16="http://schemas.microsoft.com/office/drawing/2014/main" id="{15C1250A-6CFB-4B26-B92E-75C5BDC37430}"/>
                  </a:ext>
                </a:extLst>
              </p:cNvPr>
              <p:cNvSpPr/>
              <p:nvPr/>
            </p:nvSpPr>
            <p:spPr>
              <a:xfrm>
                <a:off x="942435" y="4749038"/>
                <a:ext cx="204787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341312" extrusionOk="0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1" y="274415"/>
                    </a:lnTo>
                    <a:lnTo>
                      <a:pt x="252571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05;p47">
                <a:extLst>
                  <a:ext uri="{FF2B5EF4-FFF2-40B4-BE49-F238E27FC236}">
                    <a16:creationId xmlns:a16="http://schemas.microsoft.com/office/drawing/2014/main" id="{9414889D-0311-4115-BCD3-AE9092735AAD}"/>
                  </a:ext>
                </a:extLst>
              </p:cNvPr>
              <p:cNvSpPr/>
              <p:nvPr/>
            </p:nvSpPr>
            <p:spPr>
              <a:xfrm>
                <a:off x="1227182" y="4742212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8782" y="116729"/>
                    </a:moveTo>
                    <a:cubicBezTo>
                      <a:pt x="14925" y="95567"/>
                      <a:pt x="23799" y="75771"/>
                      <a:pt x="35404" y="56658"/>
                    </a:cubicBezTo>
                    <a:cubicBezTo>
                      <a:pt x="47009" y="37544"/>
                      <a:pt x="64757" y="23892"/>
                      <a:pt x="89331" y="14335"/>
                    </a:cubicBezTo>
                    <a:cubicBezTo>
                      <a:pt x="113906" y="4778"/>
                      <a:pt x="144624" y="0"/>
                      <a:pt x="182851" y="0"/>
                    </a:cubicBezTo>
                    <a:cubicBezTo>
                      <a:pt x="183534" y="0"/>
                      <a:pt x="184217" y="0"/>
                      <a:pt x="184217" y="0"/>
                    </a:cubicBezTo>
                    <a:cubicBezTo>
                      <a:pt x="184217" y="0"/>
                      <a:pt x="184899" y="0"/>
                      <a:pt x="185582" y="0"/>
                    </a:cubicBezTo>
                    <a:cubicBezTo>
                      <a:pt x="185582" y="0"/>
                      <a:pt x="186264" y="0"/>
                      <a:pt x="186947" y="0"/>
                    </a:cubicBezTo>
                    <a:cubicBezTo>
                      <a:pt x="187630" y="0"/>
                      <a:pt x="187630" y="0"/>
                      <a:pt x="188312" y="0"/>
                    </a:cubicBezTo>
                    <a:cubicBezTo>
                      <a:pt x="188995" y="0"/>
                      <a:pt x="189677" y="0"/>
                      <a:pt x="189677" y="0"/>
                    </a:cubicBezTo>
                    <a:cubicBezTo>
                      <a:pt x="189677" y="0"/>
                      <a:pt x="190360" y="0"/>
                      <a:pt x="191043" y="0"/>
                    </a:cubicBezTo>
                    <a:cubicBezTo>
                      <a:pt x="191043" y="0"/>
                      <a:pt x="191725" y="0"/>
                      <a:pt x="192408" y="0"/>
                    </a:cubicBezTo>
                    <a:cubicBezTo>
                      <a:pt x="193090" y="0"/>
                      <a:pt x="193090" y="0"/>
                      <a:pt x="193773" y="0"/>
                    </a:cubicBezTo>
                    <a:cubicBezTo>
                      <a:pt x="214252" y="683"/>
                      <a:pt x="234731" y="4778"/>
                      <a:pt x="253844" y="10922"/>
                    </a:cubicBezTo>
                    <a:cubicBezTo>
                      <a:pt x="272958" y="17066"/>
                      <a:pt x="291389" y="26622"/>
                      <a:pt x="308454" y="38910"/>
                    </a:cubicBezTo>
                    <a:cubicBezTo>
                      <a:pt x="325520" y="51197"/>
                      <a:pt x="338490" y="68945"/>
                      <a:pt x="347364" y="92837"/>
                    </a:cubicBezTo>
                    <a:cubicBezTo>
                      <a:pt x="356238" y="116729"/>
                      <a:pt x="360334" y="146082"/>
                      <a:pt x="360334" y="180895"/>
                    </a:cubicBezTo>
                    <a:cubicBezTo>
                      <a:pt x="360334" y="185674"/>
                      <a:pt x="360334" y="190452"/>
                      <a:pt x="360334" y="195231"/>
                    </a:cubicBezTo>
                    <a:cubicBezTo>
                      <a:pt x="360334" y="200009"/>
                      <a:pt x="359651" y="204788"/>
                      <a:pt x="358968" y="210248"/>
                    </a:cubicBezTo>
                    <a:cubicBezTo>
                      <a:pt x="358968" y="212979"/>
                      <a:pt x="358286" y="215027"/>
                      <a:pt x="358286" y="217757"/>
                    </a:cubicBezTo>
                    <a:cubicBezTo>
                      <a:pt x="358286" y="220488"/>
                      <a:pt x="357603" y="222536"/>
                      <a:pt x="357603" y="225266"/>
                    </a:cubicBezTo>
                    <a:cubicBezTo>
                      <a:pt x="356921" y="227997"/>
                      <a:pt x="356238" y="230727"/>
                      <a:pt x="356238" y="233458"/>
                    </a:cubicBezTo>
                    <a:cubicBezTo>
                      <a:pt x="355555" y="236188"/>
                      <a:pt x="354873" y="238236"/>
                      <a:pt x="354873" y="240967"/>
                    </a:cubicBezTo>
                    <a:cubicBezTo>
                      <a:pt x="350777" y="255984"/>
                      <a:pt x="345316" y="271002"/>
                      <a:pt x="337124" y="284655"/>
                    </a:cubicBezTo>
                    <a:cubicBezTo>
                      <a:pt x="328933" y="298307"/>
                      <a:pt x="318693" y="311277"/>
                      <a:pt x="307089" y="323564"/>
                    </a:cubicBezTo>
                    <a:cubicBezTo>
                      <a:pt x="294802" y="335851"/>
                      <a:pt x="279101" y="345408"/>
                      <a:pt x="259305" y="351552"/>
                    </a:cubicBezTo>
                    <a:cubicBezTo>
                      <a:pt x="239509" y="357695"/>
                      <a:pt x="216300" y="360426"/>
                      <a:pt x="188995" y="360426"/>
                    </a:cubicBezTo>
                    <a:cubicBezTo>
                      <a:pt x="152816" y="360426"/>
                      <a:pt x="122098" y="356330"/>
                      <a:pt x="98206" y="347456"/>
                    </a:cubicBezTo>
                    <a:cubicBezTo>
                      <a:pt x="74314" y="339264"/>
                      <a:pt x="55883" y="326295"/>
                      <a:pt x="43596" y="309229"/>
                    </a:cubicBezTo>
                    <a:cubicBezTo>
                      <a:pt x="31308" y="292163"/>
                      <a:pt x="21069" y="273733"/>
                      <a:pt x="14243" y="255302"/>
                    </a:cubicBezTo>
                    <a:cubicBezTo>
                      <a:pt x="7417" y="236871"/>
                      <a:pt x="2638" y="216392"/>
                      <a:pt x="1273" y="195231"/>
                    </a:cubicBezTo>
                    <a:cubicBezTo>
                      <a:pt x="1273" y="195231"/>
                      <a:pt x="1273" y="194548"/>
                      <a:pt x="1273" y="194548"/>
                    </a:cubicBezTo>
                    <a:cubicBezTo>
                      <a:pt x="1273" y="194548"/>
                      <a:pt x="1273" y="193866"/>
                      <a:pt x="1273" y="193183"/>
                    </a:cubicBezTo>
                    <a:cubicBezTo>
                      <a:pt x="1273" y="193183"/>
                      <a:pt x="590" y="192500"/>
                      <a:pt x="590" y="191817"/>
                    </a:cubicBezTo>
                    <a:cubicBezTo>
                      <a:pt x="590" y="191135"/>
                      <a:pt x="590" y="191135"/>
                      <a:pt x="590" y="190452"/>
                    </a:cubicBezTo>
                    <a:cubicBezTo>
                      <a:pt x="590" y="189770"/>
                      <a:pt x="590" y="188404"/>
                      <a:pt x="590" y="187722"/>
                    </a:cubicBezTo>
                    <a:cubicBezTo>
                      <a:pt x="590" y="187039"/>
                      <a:pt x="590" y="185674"/>
                      <a:pt x="590" y="184991"/>
                    </a:cubicBezTo>
                    <a:lnTo>
                      <a:pt x="590" y="184309"/>
                    </a:lnTo>
                    <a:cubicBezTo>
                      <a:pt x="-1458" y="160417"/>
                      <a:pt x="1955" y="137890"/>
                      <a:pt x="8782" y="116729"/>
                    </a:cubicBezTo>
                    <a:close/>
                    <a:moveTo>
                      <a:pt x="104349" y="221170"/>
                    </a:moveTo>
                    <a:cubicBezTo>
                      <a:pt x="107762" y="234140"/>
                      <a:pt x="112541" y="246428"/>
                      <a:pt x="119367" y="258032"/>
                    </a:cubicBezTo>
                    <a:cubicBezTo>
                      <a:pt x="126193" y="269637"/>
                      <a:pt x="134385" y="278511"/>
                      <a:pt x="145307" y="284655"/>
                    </a:cubicBezTo>
                    <a:cubicBezTo>
                      <a:pt x="155546" y="290798"/>
                      <a:pt x="167833" y="293529"/>
                      <a:pt x="182168" y="293529"/>
                    </a:cubicBezTo>
                    <a:cubicBezTo>
                      <a:pt x="194456" y="293529"/>
                      <a:pt x="204695" y="291481"/>
                      <a:pt x="214252" y="286703"/>
                    </a:cubicBezTo>
                    <a:cubicBezTo>
                      <a:pt x="223809" y="281924"/>
                      <a:pt x="231318" y="275098"/>
                      <a:pt x="238144" y="265541"/>
                    </a:cubicBezTo>
                    <a:cubicBezTo>
                      <a:pt x="244287" y="255984"/>
                      <a:pt x="249748" y="244380"/>
                      <a:pt x="252479" y="230727"/>
                    </a:cubicBezTo>
                    <a:cubicBezTo>
                      <a:pt x="255892" y="216392"/>
                      <a:pt x="257257" y="200009"/>
                      <a:pt x="257257" y="181578"/>
                    </a:cubicBezTo>
                    <a:cubicBezTo>
                      <a:pt x="257257" y="166560"/>
                      <a:pt x="255892" y="152225"/>
                      <a:pt x="252479" y="139256"/>
                    </a:cubicBezTo>
                    <a:cubicBezTo>
                      <a:pt x="249748" y="126286"/>
                      <a:pt x="244970" y="113998"/>
                      <a:pt x="238144" y="102394"/>
                    </a:cubicBezTo>
                    <a:cubicBezTo>
                      <a:pt x="232000" y="91472"/>
                      <a:pt x="223809" y="82598"/>
                      <a:pt x="213569" y="77136"/>
                    </a:cubicBezTo>
                    <a:cubicBezTo>
                      <a:pt x="203330" y="71676"/>
                      <a:pt x="191043" y="68263"/>
                      <a:pt x="177390" y="68263"/>
                    </a:cubicBezTo>
                    <a:cubicBezTo>
                      <a:pt x="163055" y="68263"/>
                      <a:pt x="151450" y="70993"/>
                      <a:pt x="141894" y="77136"/>
                    </a:cubicBezTo>
                    <a:cubicBezTo>
                      <a:pt x="131654" y="83280"/>
                      <a:pt x="124145" y="92154"/>
                      <a:pt x="118684" y="103759"/>
                    </a:cubicBezTo>
                    <a:cubicBezTo>
                      <a:pt x="113223" y="115364"/>
                      <a:pt x="108445" y="127651"/>
                      <a:pt x="105032" y="140621"/>
                    </a:cubicBezTo>
                    <a:cubicBezTo>
                      <a:pt x="101619" y="153591"/>
                      <a:pt x="99571" y="167243"/>
                      <a:pt x="98888" y="180895"/>
                    </a:cubicBezTo>
                    <a:lnTo>
                      <a:pt x="98888" y="180213"/>
                    </a:lnTo>
                    <a:cubicBezTo>
                      <a:pt x="99571" y="194548"/>
                      <a:pt x="100936" y="208201"/>
                      <a:pt x="104349" y="2211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06;p47">
                <a:extLst>
                  <a:ext uri="{FF2B5EF4-FFF2-40B4-BE49-F238E27FC236}">
                    <a16:creationId xmlns:a16="http://schemas.microsoft.com/office/drawing/2014/main" id="{AA809B93-9EAD-4EAC-9AFD-5388382F630B}"/>
                  </a:ext>
                </a:extLst>
              </p:cNvPr>
              <p:cNvSpPr/>
              <p:nvPr/>
            </p:nvSpPr>
            <p:spPr>
              <a:xfrm>
                <a:off x="1793668" y="4749038"/>
                <a:ext cx="204787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341312" extrusionOk="0">
                    <a:moveTo>
                      <a:pt x="244380" y="0"/>
                    </a:moveTo>
                    <a:lnTo>
                      <a:pt x="244380" y="70993"/>
                    </a:lnTo>
                    <a:lnTo>
                      <a:pt x="97615" y="70993"/>
                    </a:lnTo>
                    <a:lnTo>
                      <a:pt x="97615" y="150178"/>
                    </a:lnTo>
                    <a:lnTo>
                      <a:pt x="232775" y="150178"/>
                    </a:lnTo>
                    <a:lnTo>
                      <a:pt x="232775" y="217758"/>
                    </a:lnTo>
                    <a:lnTo>
                      <a:pt x="97615" y="217758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4438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07;p47">
                <a:extLst>
                  <a:ext uri="{FF2B5EF4-FFF2-40B4-BE49-F238E27FC236}">
                    <a16:creationId xmlns:a16="http://schemas.microsoft.com/office/drawing/2014/main" id="{CCDD1832-CF33-4B61-9695-2B9B7B336D8A}"/>
                  </a:ext>
                </a:extLst>
              </p:cNvPr>
              <p:cNvSpPr/>
              <p:nvPr/>
            </p:nvSpPr>
            <p:spPr>
              <a:xfrm>
                <a:off x="2091293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1" y="227314"/>
                      <a:pt x="101711" y="237553"/>
                    </a:cubicBezTo>
                    <a:cubicBezTo>
                      <a:pt x="104442" y="247793"/>
                      <a:pt x="107855" y="256667"/>
                      <a:pt x="113316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6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6" y="255302"/>
                      <a:pt x="324929" y="272368"/>
                    </a:cubicBezTo>
                    <a:cubicBezTo>
                      <a:pt x="318103" y="289433"/>
                      <a:pt x="308547" y="305133"/>
                      <a:pt x="295577" y="318103"/>
                    </a:cubicBezTo>
                    <a:cubicBezTo>
                      <a:pt x="281924" y="331756"/>
                      <a:pt x="264859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08;p47">
                <a:extLst>
                  <a:ext uri="{FF2B5EF4-FFF2-40B4-BE49-F238E27FC236}">
                    <a16:creationId xmlns:a16="http://schemas.microsoft.com/office/drawing/2014/main" id="{77C83604-634E-46C6-A22B-3968A7242C29}"/>
                  </a:ext>
                </a:extLst>
              </p:cNvPr>
              <p:cNvSpPr/>
              <p:nvPr/>
            </p:nvSpPr>
            <p:spPr>
              <a:xfrm>
                <a:off x="2459227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09;p47">
                <a:extLst>
                  <a:ext uri="{FF2B5EF4-FFF2-40B4-BE49-F238E27FC236}">
                    <a16:creationId xmlns:a16="http://schemas.microsoft.com/office/drawing/2014/main" id="{F70ED90E-9692-46FC-983F-88588C41B665}"/>
                  </a:ext>
                </a:extLst>
              </p:cNvPr>
              <p:cNvSpPr/>
              <p:nvPr/>
            </p:nvSpPr>
            <p:spPr>
              <a:xfrm>
                <a:off x="2810097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0" y="227314"/>
                      <a:pt x="101711" y="237553"/>
                    </a:cubicBezTo>
                    <a:cubicBezTo>
                      <a:pt x="104442" y="247793"/>
                      <a:pt x="107854" y="256667"/>
                      <a:pt x="113315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5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5" y="255302"/>
                      <a:pt x="324929" y="272368"/>
                    </a:cubicBezTo>
                    <a:cubicBezTo>
                      <a:pt x="318103" y="289433"/>
                      <a:pt x="308546" y="305133"/>
                      <a:pt x="295576" y="318103"/>
                    </a:cubicBezTo>
                    <a:cubicBezTo>
                      <a:pt x="281924" y="331756"/>
                      <a:pt x="264858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10;p47">
                <a:extLst>
                  <a:ext uri="{FF2B5EF4-FFF2-40B4-BE49-F238E27FC236}">
                    <a16:creationId xmlns:a16="http://schemas.microsoft.com/office/drawing/2014/main" id="{1C9D03B9-7AD1-4363-8F6A-A6CAFCA46450}"/>
                  </a:ext>
                </a:extLst>
              </p:cNvPr>
              <p:cNvSpPr/>
              <p:nvPr/>
            </p:nvSpPr>
            <p:spPr>
              <a:xfrm>
                <a:off x="3200558" y="4748355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154956" y="683"/>
                    </a:moveTo>
                    <a:cubicBezTo>
                      <a:pt x="155639" y="1365"/>
                      <a:pt x="156321" y="1365"/>
                      <a:pt x="157004" y="1365"/>
                    </a:cubicBezTo>
                    <a:cubicBezTo>
                      <a:pt x="157687" y="1365"/>
                      <a:pt x="158369" y="1365"/>
                      <a:pt x="159052" y="1365"/>
                    </a:cubicBezTo>
                    <a:cubicBezTo>
                      <a:pt x="159735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4" y="3413"/>
                      <a:pt x="210249" y="6826"/>
                    </a:cubicBezTo>
                    <a:cubicBezTo>
                      <a:pt x="225266" y="10239"/>
                      <a:pt x="239602" y="14335"/>
                      <a:pt x="253254" y="20479"/>
                    </a:cubicBezTo>
                    <a:cubicBezTo>
                      <a:pt x="266907" y="26622"/>
                      <a:pt x="276463" y="35497"/>
                      <a:pt x="283972" y="47784"/>
                    </a:cubicBezTo>
                    <a:cubicBezTo>
                      <a:pt x="290798" y="59388"/>
                      <a:pt x="294212" y="74406"/>
                      <a:pt x="294212" y="92154"/>
                    </a:cubicBezTo>
                    <a:cubicBezTo>
                      <a:pt x="294212" y="106489"/>
                      <a:pt x="292164" y="118094"/>
                      <a:pt x="288068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6" y="160417"/>
                      <a:pt x="252572" y="165878"/>
                      <a:pt x="243015" y="169973"/>
                    </a:cubicBezTo>
                    <a:cubicBezTo>
                      <a:pt x="233458" y="174069"/>
                      <a:pt x="222536" y="176800"/>
                      <a:pt x="211614" y="178848"/>
                    </a:cubicBezTo>
                    <a:cubicBezTo>
                      <a:pt x="228680" y="179530"/>
                      <a:pt x="242332" y="182944"/>
                      <a:pt x="252572" y="188404"/>
                    </a:cubicBezTo>
                    <a:cubicBezTo>
                      <a:pt x="262811" y="193866"/>
                      <a:pt x="270320" y="202739"/>
                      <a:pt x="274416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6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4" y="291481"/>
                      <a:pt x="292846" y="296942"/>
                      <a:pt x="292846" y="302403"/>
                    </a:cubicBezTo>
                    <a:cubicBezTo>
                      <a:pt x="292846" y="307864"/>
                      <a:pt x="293529" y="313325"/>
                      <a:pt x="294212" y="318103"/>
                    </a:cubicBezTo>
                    <a:cubicBezTo>
                      <a:pt x="294894" y="322882"/>
                      <a:pt x="295577" y="328342"/>
                      <a:pt x="296942" y="332438"/>
                    </a:cubicBezTo>
                    <a:cubicBezTo>
                      <a:pt x="298307" y="337217"/>
                      <a:pt x="299672" y="341313"/>
                      <a:pt x="301038" y="345408"/>
                    </a:cubicBezTo>
                    <a:lnTo>
                      <a:pt x="195914" y="345408"/>
                    </a:lnTo>
                    <a:cubicBezTo>
                      <a:pt x="194549" y="342678"/>
                      <a:pt x="193866" y="339947"/>
                      <a:pt x="193183" y="336534"/>
                    </a:cubicBezTo>
                    <a:cubicBezTo>
                      <a:pt x="192500" y="333121"/>
                      <a:pt x="191818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5" y="278511"/>
                      <a:pt x="187040" y="269637"/>
                      <a:pt x="185674" y="261445"/>
                    </a:cubicBezTo>
                    <a:cubicBezTo>
                      <a:pt x="184309" y="253254"/>
                      <a:pt x="182261" y="245062"/>
                      <a:pt x="179531" y="237553"/>
                    </a:cubicBezTo>
                    <a:cubicBezTo>
                      <a:pt x="176800" y="230045"/>
                      <a:pt x="172705" y="223901"/>
                      <a:pt x="166561" y="220488"/>
                    </a:cubicBezTo>
                    <a:cubicBezTo>
                      <a:pt x="160417" y="216392"/>
                      <a:pt x="152908" y="215027"/>
                      <a:pt x="143352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298" y="147447"/>
                    </a:moveTo>
                    <a:lnTo>
                      <a:pt x="135843" y="147447"/>
                    </a:lnTo>
                    <a:cubicBezTo>
                      <a:pt x="136525" y="148130"/>
                      <a:pt x="137208" y="148130"/>
                      <a:pt x="137891" y="148130"/>
                    </a:cubicBezTo>
                    <a:cubicBezTo>
                      <a:pt x="138573" y="148130"/>
                      <a:pt x="139256" y="148130"/>
                      <a:pt x="139938" y="148130"/>
                    </a:cubicBezTo>
                    <a:cubicBezTo>
                      <a:pt x="140621" y="148130"/>
                      <a:pt x="141303" y="148130"/>
                      <a:pt x="141986" y="148130"/>
                    </a:cubicBezTo>
                    <a:cubicBezTo>
                      <a:pt x="142669" y="148130"/>
                      <a:pt x="143352" y="148130"/>
                      <a:pt x="144717" y="148130"/>
                    </a:cubicBezTo>
                    <a:cubicBezTo>
                      <a:pt x="150178" y="148130"/>
                      <a:pt x="156321" y="146764"/>
                      <a:pt x="161782" y="145399"/>
                    </a:cubicBezTo>
                    <a:cubicBezTo>
                      <a:pt x="167243" y="144034"/>
                      <a:pt x="172705" y="141986"/>
                      <a:pt x="177483" y="139938"/>
                    </a:cubicBezTo>
                    <a:cubicBezTo>
                      <a:pt x="182261" y="137208"/>
                      <a:pt x="185674" y="133794"/>
                      <a:pt x="188405" y="129016"/>
                    </a:cubicBezTo>
                    <a:cubicBezTo>
                      <a:pt x="191135" y="124238"/>
                      <a:pt x="192500" y="118094"/>
                      <a:pt x="192500" y="110585"/>
                    </a:cubicBezTo>
                    <a:cubicBezTo>
                      <a:pt x="192500" y="104442"/>
                      <a:pt x="191135" y="98981"/>
                      <a:pt x="188405" y="94202"/>
                    </a:cubicBezTo>
                    <a:cubicBezTo>
                      <a:pt x="185674" y="89424"/>
                      <a:pt x="182261" y="85328"/>
                      <a:pt x="176800" y="81915"/>
                    </a:cubicBezTo>
                    <a:cubicBezTo>
                      <a:pt x="171339" y="79184"/>
                      <a:pt x="165878" y="77136"/>
                      <a:pt x="159735" y="75089"/>
                    </a:cubicBezTo>
                    <a:cubicBezTo>
                      <a:pt x="153591" y="73723"/>
                      <a:pt x="146764" y="73041"/>
                      <a:pt x="139256" y="73041"/>
                    </a:cubicBezTo>
                    <a:lnTo>
                      <a:pt x="98298" y="72358"/>
                    </a:lnTo>
                    <a:lnTo>
                      <a:pt x="98298" y="1474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11;p47">
                <a:extLst>
                  <a:ext uri="{FF2B5EF4-FFF2-40B4-BE49-F238E27FC236}">
                    <a16:creationId xmlns:a16="http://schemas.microsoft.com/office/drawing/2014/main" id="{306D60D0-4741-4B72-8B91-F3E126B36888}"/>
                  </a:ext>
                </a:extLst>
              </p:cNvPr>
              <p:cNvSpPr/>
              <p:nvPr/>
            </p:nvSpPr>
            <p:spPr>
              <a:xfrm>
                <a:off x="3541572" y="4742212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1" y="0"/>
                    </a:cubicBezTo>
                    <a:cubicBezTo>
                      <a:pt x="185291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7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1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7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3" y="284655"/>
                    </a:cubicBezTo>
                    <a:cubicBezTo>
                      <a:pt x="328642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7" y="357695"/>
                      <a:pt x="216008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2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1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8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1" y="2211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12;p47">
                <a:extLst>
                  <a:ext uri="{FF2B5EF4-FFF2-40B4-BE49-F238E27FC236}">
                    <a16:creationId xmlns:a16="http://schemas.microsoft.com/office/drawing/2014/main" id="{2A34ABE4-55A2-4451-86FB-72F03370D897}"/>
                  </a:ext>
                </a:extLst>
              </p:cNvPr>
              <p:cNvSpPr/>
              <p:nvPr/>
            </p:nvSpPr>
            <p:spPr>
              <a:xfrm>
                <a:off x="4112545" y="4746990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146082" y="2048"/>
                    </a:moveTo>
                    <a:cubicBezTo>
                      <a:pt x="185674" y="2731"/>
                      <a:pt x="218440" y="7509"/>
                      <a:pt x="245063" y="16383"/>
                    </a:cubicBezTo>
                    <a:cubicBezTo>
                      <a:pt x="271685" y="25257"/>
                      <a:pt x="291481" y="38227"/>
                      <a:pt x="305133" y="55975"/>
                    </a:cubicBezTo>
                    <a:cubicBezTo>
                      <a:pt x="318786" y="73723"/>
                      <a:pt x="328343" y="92154"/>
                      <a:pt x="335169" y="112633"/>
                    </a:cubicBezTo>
                    <a:cubicBezTo>
                      <a:pt x="341995" y="133112"/>
                      <a:pt x="345409" y="154956"/>
                      <a:pt x="346091" y="177482"/>
                    </a:cubicBezTo>
                    <a:cubicBezTo>
                      <a:pt x="346091" y="177482"/>
                      <a:pt x="346091" y="178165"/>
                      <a:pt x="346091" y="178848"/>
                    </a:cubicBezTo>
                    <a:cubicBezTo>
                      <a:pt x="346091" y="178848"/>
                      <a:pt x="346091" y="179530"/>
                      <a:pt x="346091" y="179530"/>
                    </a:cubicBezTo>
                    <a:cubicBezTo>
                      <a:pt x="346091" y="179530"/>
                      <a:pt x="346091" y="180213"/>
                      <a:pt x="346091" y="180213"/>
                    </a:cubicBezTo>
                    <a:cubicBezTo>
                      <a:pt x="346091" y="180213"/>
                      <a:pt x="346091" y="180895"/>
                      <a:pt x="346091" y="181578"/>
                    </a:cubicBezTo>
                    <a:cubicBezTo>
                      <a:pt x="346091" y="181578"/>
                      <a:pt x="346091" y="182261"/>
                      <a:pt x="346091" y="182261"/>
                    </a:cubicBezTo>
                    <a:cubicBezTo>
                      <a:pt x="346091" y="182261"/>
                      <a:pt x="346091" y="182944"/>
                      <a:pt x="346091" y="182944"/>
                    </a:cubicBezTo>
                    <a:cubicBezTo>
                      <a:pt x="346091" y="183626"/>
                      <a:pt x="345409" y="184309"/>
                      <a:pt x="345409" y="184991"/>
                    </a:cubicBezTo>
                    <a:cubicBezTo>
                      <a:pt x="345409" y="185674"/>
                      <a:pt x="345409" y="186357"/>
                      <a:pt x="345409" y="187039"/>
                    </a:cubicBezTo>
                    <a:cubicBezTo>
                      <a:pt x="345409" y="187039"/>
                      <a:pt x="345409" y="187722"/>
                      <a:pt x="345409" y="188404"/>
                    </a:cubicBezTo>
                    <a:cubicBezTo>
                      <a:pt x="345409" y="189087"/>
                      <a:pt x="345409" y="189770"/>
                      <a:pt x="345409" y="189770"/>
                    </a:cubicBezTo>
                    <a:cubicBezTo>
                      <a:pt x="344726" y="217075"/>
                      <a:pt x="339948" y="240967"/>
                      <a:pt x="331074" y="260763"/>
                    </a:cubicBezTo>
                    <a:cubicBezTo>
                      <a:pt x="322199" y="280559"/>
                      <a:pt x="309912" y="296942"/>
                      <a:pt x="292846" y="309229"/>
                    </a:cubicBezTo>
                    <a:cubicBezTo>
                      <a:pt x="276463" y="322199"/>
                      <a:pt x="258715" y="331073"/>
                      <a:pt x="240967" y="337217"/>
                    </a:cubicBezTo>
                    <a:cubicBezTo>
                      <a:pt x="222536" y="343360"/>
                      <a:pt x="204105" y="346091"/>
                      <a:pt x="184309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46082" y="0"/>
                    </a:lnTo>
                    <a:close/>
                    <a:moveTo>
                      <a:pt x="146082" y="279876"/>
                    </a:moveTo>
                    <a:cubicBezTo>
                      <a:pt x="161782" y="280559"/>
                      <a:pt x="175435" y="278511"/>
                      <a:pt x="187722" y="273733"/>
                    </a:cubicBezTo>
                    <a:cubicBezTo>
                      <a:pt x="199327" y="268954"/>
                      <a:pt x="208884" y="262128"/>
                      <a:pt x="217075" y="252571"/>
                    </a:cubicBezTo>
                    <a:cubicBezTo>
                      <a:pt x="225266" y="243014"/>
                      <a:pt x="231410" y="232775"/>
                      <a:pt x="235506" y="222536"/>
                    </a:cubicBezTo>
                    <a:cubicBezTo>
                      <a:pt x="240284" y="212296"/>
                      <a:pt x="243015" y="200692"/>
                      <a:pt x="243697" y="189770"/>
                    </a:cubicBezTo>
                    <a:cubicBezTo>
                      <a:pt x="243697" y="189770"/>
                      <a:pt x="243697" y="189087"/>
                      <a:pt x="243697" y="189087"/>
                    </a:cubicBezTo>
                    <a:cubicBezTo>
                      <a:pt x="243697" y="189087"/>
                      <a:pt x="243697" y="188404"/>
                      <a:pt x="244380" y="187722"/>
                    </a:cubicBezTo>
                    <a:cubicBezTo>
                      <a:pt x="244380" y="187722"/>
                      <a:pt x="244380" y="187039"/>
                      <a:pt x="244380" y="186357"/>
                    </a:cubicBezTo>
                    <a:cubicBezTo>
                      <a:pt x="244380" y="185674"/>
                      <a:pt x="244380" y="185674"/>
                      <a:pt x="244380" y="184991"/>
                    </a:cubicBezTo>
                    <a:cubicBezTo>
                      <a:pt x="244380" y="184309"/>
                      <a:pt x="244380" y="183626"/>
                      <a:pt x="244380" y="183626"/>
                    </a:cubicBezTo>
                    <a:cubicBezTo>
                      <a:pt x="244380" y="183626"/>
                      <a:pt x="244380" y="182944"/>
                      <a:pt x="244380" y="182261"/>
                    </a:cubicBezTo>
                    <a:cubicBezTo>
                      <a:pt x="244380" y="182261"/>
                      <a:pt x="244380" y="181578"/>
                      <a:pt x="244380" y="180895"/>
                    </a:cubicBezTo>
                    <a:cubicBezTo>
                      <a:pt x="244380" y="180213"/>
                      <a:pt x="244380" y="180213"/>
                      <a:pt x="244380" y="179530"/>
                    </a:cubicBezTo>
                    <a:cubicBezTo>
                      <a:pt x="244380" y="178848"/>
                      <a:pt x="244380" y="178165"/>
                      <a:pt x="244380" y="177482"/>
                    </a:cubicBezTo>
                    <a:cubicBezTo>
                      <a:pt x="244380" y="176800"/>
                      <a:pt x="244380" y="176117"/>
                      <a:pt x="244380" y="174752"/>
                    </a:cubicBezTo>
                    <a:cubicBezTo>
                      <a:pt x="244380" y="174069"/>
                      <a:pt x="243697" y="173387"/>
                      <a:pt x="243697" y="172704"/>
                    </a:cubicBezTo>
                    <a:cubicBezTo>
                      <a:pt x="243697" y="172022"/>
                      <a:pt x="243697" y="171339"/>
                      <a:pt x="243697" y="170656"/>
                    </a:cubicBezTo>
                    <a:cubicBezTo>
                      <a:pt x="243697" y="169291"/>
                      <a:pt x="243697" y="167243"/>
                      <a:pt x="243697" y="165878"/>
                    </a:cubicBezTo>
                    <a:cubicBezTo>
                      <a:pt x="243697" y="164513"/>
                      <a:pt x="243015" y="163147"/>
                      <a:pt x="243015" y="161782"/>
                    </a:cubicBezTo>
                    <a:cubicBezTo>
                      <a:pt x="240967" y="150860"/>
                      <a:pt x="237554" y="139938"/>
                      <a:pt x="232775" y="129699"/>
                    </a:cubicBezTo>
                    <a:cubicBezTo>
                      <a:pt x="227997" y="119459"/>
                      <a:pt x="221171" y="109903"/>
                      <a:pt x="212979" y="100346"/>
                    </a:cubicBezTo>
                    <a:cubicBezTo>
                      <a:pt x="204788" y="90789"/>
                      <a:pt x="195231" y="83963"/>
                      <a:pt x="184991" y="79867"/>
                    </a:cubicBezTo>
                    <a:cubicBezTo>
                      <a:pt x="174752" y="75089"/>
                      <a:pt x="163147" y="73041"/>
                      <a:pt x="150860" y="73041"/>
                    </a:cubicBezTo>
                    <a:lnTo>
                      <a:pt x="98298" y="72358"/>
                    </a:lnTo>
                    <a:lnTo>
                      <a:pt x="98298" y="279194"/>
                    </a:lnTo>
                    <a:lnTo>
                      <a:pt x="146082" y="2791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13;p47">
                <a:extLst>
                  <a:ext uri="{FF2B5EF4-FFF2-40B4-BE49-F238E27FC236}">
                    <a16:creationId xmlns:a16="http://schemas.microsoft.com/office/drawing/2014/main" id="{F88D1439-A54C-49CA-9098-A7B5F89308C0}"/>
                  </a:ext>
                </a:extLst>
              </p:cNvPr>
              <p:cNvSpPr/>
              <p:nvPr/>
            </p:nvSpPr>
            <p:spPr>
              <a:xfrm>
                <a:off x="4497930" y="4742212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0" y="0"/>
                    </a:cubicBezTo>
                    <a:cubicBezTo>
                      <a:pt x="185290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8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0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6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4" y="215027"/>
                      <a:pt x="357994" y="217757"/>
                    </a:cubicBezTo>
                    <a:cubicBezTo>
                      <a:pt x="357994" y="220488"/>
                      <a:pt x="357312" y="222536"/>
                      <a:pt x="357312" y="225266"/>
                    </a:cubicBezTo>
                    <a:cubicBezTo>
                      <a:pt x="356629" y="227997"/>
                      <a:pt x="355946" y="230727"/>
                      <a:pt x="355946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5" y="255984"/>
                      <a:pt x="345025" y="271002"/>
                      <a:pt x="336833" y="284655"/>
                    </a:cubicBezTo>
                    <a:cubicBezTo>
                      <a:pt x="328641" y="298307"/>
                      <a:pt x="318402" y="311277"/>
                      <a:pt x="306797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1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2" y="195231"/>
                    </a:cubicBezTo>
                    <a:cubicBezTo>
                      <a:pt x="982" y="195231"/>
                      <a:pt x="982" y="194548"/>
                      <a:pt x="982" y="194548"/>
                    </a:cubicBezTo>
                    <a:cubicBezTo>
                      <a:pt x="982" y="194548"/>
                      <a:pt x="982" y="193866"/>
                      <a:pt x="982" y="193183"/>
                    </a:cubicBezTo>
                    <a:cubicBezTo>
                      <a:pt x="982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4" y="269637"/>
                      <a:pt x="134776" y="278511"/>
                      <a:pt x="145698" y="284655"/>
                    </a:cubicBezTo>
                    <a:cubicBezTo>
                      <a:pt x="155937" y="290798"/>
                      <a:pt x="168224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0" y="77136"/>
                    </a:cubicBezTo>
                    <a:cubicBezTo>
                      <a:pt x="203721" y="71676"/>
                      <a:pt x="191434" y="68263"/>
                      <a:pt x="177781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5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14;p47">
                <a:extLst>
                  <a:ext uri="{FF2B5EF4-FFF2-40B4-BE49-F238E27FC236}">
                    <a16:creationId xmlns:a16="http://schemas.microsoft.com/office/drawing/2014/main" id="{72C4A0AF-DCF1-4727-AE0B-776797BB1FC0}"/>
                  </a:ext>
                </a:extLst>
              </p:cNvPr>
              <p:cNvSpPr/>
              <p:nvPr/>
            </p:nvSpPr>
            <p:spPr>
              <a:xfrm>
                <a:off x="5037502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5;p47">
                <a:extLst>
                  <a:ext uri="{FF2B5EF4-FFF2-40B4-BE49-F238E27FC236}">
                    <a16:creationId xmlns:a16="http://schemas.microsoft.com/office/drawing/2014/main" id="{D6B20D68-E920-4443-AAA4-40328FAE5478}"/>
                  </a:ext>
                </a:extLst>
              </p:cNvPr>
              <p:cNvSpPr/>
              <p:nvPr/>
            </p:nvSpPr>
            <p:spPr>
              <a:xfrm>
                <a:off x="5379498" y="4748355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154956" y="683"/>
                    </a:moveTo>
                    <a:cubicBezTo>
                      <a:pt x="155638" y="1365"/>
                      <a:pt x="156321" y="1365"/>
                      <a:pt x="157003" y="1365"/>
                    </a:cubicBezTo>
                    <a:cubicBezTo>
                      <a:pt x="157686" y="1365"/>
                      <a:pt x="158369" y="1365"/>
                      <a:pt x="159051" y="1365"/>
                    </a:cubicBezTo>
                    <a:cubicBezTo>
                      <a:pt x="159734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3" y="3413"/>
                      <a:pt x="210248" y="6826"/>
                    </a:cubicBezTo>
                    <a:cubicBezTo>
                      <a:pt x="225266" y="10239"/>
                      <a:pt x="239601" y="14335"/>
                      <a:pt x="253254" y="20479"/>
                    </a:cubicBezTo>
                    <a:cubicBezTo>
                      <a:pt x="266906" y="26622"/>
                      <a:pt x="276463" y="35497"/>
                      <a:pt x="283972" y="47784"/>
                    </a:cubicBezTo>
                    <a:cubicBezTo>
                      <a:pt x="290798" y="59388"/>
                      <a:pt x="294211" y="74406"/>
                      <a:pt x="294211" y="92154"/>
                    </a:cubicBezTo>
                    <a:cubicBezTo>
                      <a:pt x="294211" y="106489"/>
                      <a:pt x="292163" y="118094"/>
                      <a:pt x="288067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5" y="160417"/>
                      <a:pt x="252571" y="165878"/>
                      <a:pt x="243014" y="169973"/>
                    </a:cubicBezTo>
                    <a:cubicBezTo>
                      <a:pt x="233458" y="174069"/>
                      <a:pt x="222535" y="176800"/>
                      <a:pt x="211614" y="178848"/>
                    </a:cubicBezTo>
                    <a:cubicBezTo>
                      <a:pt x="228679" y="179530"/>
                      <a:pt x="242332" y="182944"/>
                      <a:pt x="252571" y="188404"/>
                    </a:cubicBezTo>
                    <a:cubicBezTo>
                      <a:pt x="262811" y="193866"/>
                      <a:pt x="270319" y="202739"/>
                      <a:pt x="274415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5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3" y="291481"/>
                      <a:pt x="292846" y="296942"/>
                      <a:pt x="292846" y="302403"/>
                    </a:cubicBezTo>
                    <a:cubicBezTo>
                      <a:pt x="292846" y="307864"/>
                      <a:pt x="293528" y="313325"/>
                      <a:pt x="294211" y="318103"/>
                    </a:cubicBezTo>
                    <a:cubicBezTo>
                      <a:pt x="294894" y="322882"/>
                      <a:pt x="295576" y="328342"/>
                      <a:pt x="296942" y="332438"/>
                    </a:cubicBezTo>
                    <a:cubicBezTo>
                      <a:pt x="298307" y="337217"/>
                      <a:pt x="299672" y="341313"/>
                      <a:pt x="301037" y="345408"/>
                    </a:cubicBezTo>
                    <a:lnTo>
                      <a:pt x="195913" y="345408"/>
                    </a:lnTo>
                    <a:cubicBezTo>
                      <a:pt x="194548" y="342678"/>
                      <a:pt x="193865" y="339947"/>
                      <a:pt x="193182" y="336534"/>
                    </a:cubicBezTo>
                    <a:cubicBezTo>
                      <a:pt x="192500" y="333121"/>
                      <a:pt x="191817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4" y="278511"/>
                      <a:pt x="187039" y="269637"/>
                      <a:pt x="185674" y="261445"/>
                    </a:cubicBezTo>
                    <a:cubicBezTo>
                      <a:pt x="184309" y="253254"/>
                      <a:pt x="182261" y="245062"/>
                      <a:pt x="179530" y="237553"/>
                    </a:cubicBezTo>
                    <a:cubicBezTo>
                      <a:pt x="176800" y="230045"/>
                      <a:pt x="172704" y="223901"/>
                      <a:pt x="166560" y="220488"/>
                    </a:cubicBezTo>
                    <a:cubicBezTo>
                      <a:pt x="160417" y="216392"/>
                      <a:pt x="152908" y="215027"/>
                      <a:pt x="143351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980" y="147447"/>
                    </a:moveTo>
                    <a:lnTo>
                      <a:pt x="136525" y="147447"/>
                    </a:lnTo>
                    <a:cubicBezTo>
                      <a:pt x="137207" y="148130"/>
                      <a:pt x="137890" y="148130"/>
                      <a:pt x="138573" y="148130"/>
                    </a:cubicBezTo>
                    <a:cubicBezTo>
                      <a:pt x="139256" y="148130"/>
                      <a:pt x="139938" y="148130"/>
                      <a:pt x="140621" y="148130"/>
                    </a:cubicBezTo>
                    <a:cubicBezTo>
                      <a:pt x="141303" y="148130"/>
                      <a:pt x="141986" y="148130"/>
                      <a:pt x="142668" y="148130"/>
                    </a:cubicBezTo>
                    <a:cubicBezTo>
                      <a:pt x="143351" y="148130"/>
                      <a:pt x="144034" y="148130"/>
                      <a:pt x="145399" y="148130"/>
                    </a:cubicBezTo>
                    <a:cubicBezTo>
                      <a:pt x="150860" y="148130"/>
                      <a:pt x="157003" y="146764"/>
                      <a:pt x="162465" y="145399"/>
                    </a:cubicBezTo>
                    <a:cubicBezTo>
                      <a:pt x="167926" y="144034"/>
                      <a:pt x="173387" y="141986"/>
                      <a:pt x="178165" y="139938"/>
                    </a:cubicBezTo>
                    <a:cubicBezTo>
                      <a:pt x="182944" y="137208"/>
                      <a:pt x="186356" y="133794"/>
                      <a:pt x="189087" y="129016"/>
                    </a:cubicBezTo>
                    <a:cubicBezTo>
                      <a:pt x="191817" y="124238"/>
                      <a:pt x="193182" y="118094"/>
                      <a:pt x="193182" y="110585"/>
                    </a:cubicBezTo>
                    <a:cubicBezTo>
                      <a:pt x="193182" y="104442"/>
                      <a:pt x="191817" y="98981"/>
                      <a:pt x="189087" y="94202"/>
                    </a:cubicBezTo>
                    <a:cubicBezTo>
                      <a:pt x="186356" y="89424"/>
                      <a:pt x="182944" y="85328"/>
                      <a:pt x="177482" y="81915"/>
                    </a:cubicBezTo>
                    <a:cubicBezTo>
                      <a:pt x="172021" y="79184"/>
                      <a:pt x="166560" y="77136"/>
                      <a:pt x="160417" y="75089"/>
                    </a:cubicBezTo>
                    <a:cubicBezTo>
                      <a:pt x="154273" y="73723"/>
                      <a:pt x="147447" y="73041"/>
                      <a:pt x="139938" y="73041"/>
                    </a:cubicBezTo>
                    <a:lnTo>
                      <a:pt x="98980" y="72358"/>
                    </a:lnTo>
                    <a:lnTo>
                      <a:pt x="98980" y="1474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16;p47">
                <a:extLst>
                  <a:ext uri="{FF2B5EF4-FFF2-40B4-BE49-F238E27FC236}">
                    <a16:creationId xmlns:a16="http://schemas.microsoft.com/office/drawing/2014/main" id="{84B49A6C-0A40-454F-8C53-9A3E34FC7926}"/>
                  </a:ext>
                </a:extLst>
              </p:cNvPr>
              <p:cNvSpPr/>
              <p:nvPr/>
            </p:nvSpPr>
            <p:spPr>
              <a:xfrm>
                <a:off x="5699649" y="4749038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8" y="281924"/>
                    </a:lnTo>
                    <a:lnTo>
                      <a:pt x="124238" y="281924"/>
                    </a:lnTo>
                    <a:lnTo>
                      <a:pt x="101712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17;p47">
                <a:extLst>
                  <a:ext uri="{FF2B5EF4-FFF2-40B4-BE49-F238E27FC236}">
                    <a16:creationId xmlns:a16="http://schemas.microsoft.com/office/drawing/2014/main" id="{560E513F-CF0A-478E-B50F-3A39C269EF77}"/>
                  </a:ext>
                </a:extLst>
              </p:cNvPr>
              <p:cNvSpPr/>
              <p:nvPr/>
            </p:nvSpPr>
            <p:spPr>
              <a:xfrm>
                <a:off x="6129703" y="4746307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153591" y="2731"/>
                    </a:moveTo>
                    <a:cubicBezTo>
                      <a:pt x="156321" y="3413"/>
                      <a:pt x="160417" y="4096"/>
                      <a:pt x="164512" y="4096"/>
                    </a:cubicBezTo>
                    <a:cubicBezTo>
                      <a:pt x="168608" y="4096"/>
                      <a:pt x="174070" y="4778"/>
                      <a:pt x="180213" y="4778"/>
                    </a:cubicBezTo>
                    <a:cubicBezTo>
                      <a:pt x="186356" y="4778"/>
                      <a:pt x="192500" y="6144"/>
                      <a:pt x="198644" y="6826"/>
                    </a:cubicBezTo>
                    <a:cubicBezTo>
                      <a:pt x="204788" y="8192"/>
                      <a:pt x="210931" y="9557"/>
                      <a:pt x="217758" y="11605"/>
                    </a:cubicBezTo>
                    <a:cubicBezTo>
                      <a:pt x="225949" y="13653"/>
                      <a:pt x="234140" y="17066"/>
                      <a:pt x="241649" y="21161"/>
                    </a:cubicBezTo>
                    <a:cubicBezTo>
                      <a:pt x="249158" y="25257"/>
                      <a:pt x="256667" y="30718"/>
                      <a:pt x="264176" y="36179"/>
                    </a:cubicBezTo>
                    <a:cubicBezTo>
                      <a:pt x="271684" y="42323"/>
                      <a:pt x="277146" y="49832"/>
                      <a:pt x="281242" y="58706"/>
                    </a:cubicBezTo>
                    <a:cubicBezTo>
                      <a:pt x="285337" y="67580"/>
                      <a:pt x="287385" y="77819"/>
                      <a:pt x="288750" y="90106"/>
                    </a:cubicBezTo>
                    <a:cubicBezTo>
                      <a:pt x="288750" y="90106"/>
                      <a:pt x="288750" y="90789"/>
                      <a:pt x="288750" y="90789"/>
                    </a:cubicBezTo>
                    <a:cubicBezTo>
                      <a:pt x="288750" y="90789"/>
                      <a:pt x="288750" y="91472"/>
                      <a:pt x="288750" y="91472"/>
                    </a:cubicBezTo>
                    <a:cubicBezTo>
                      <a:pt x="288750" y="91472"/>
                      <a:pt x="288750" y="92155"/>
                      <a:pt x="288750" y="92155"/>
                    </a:cubicBezTo>
                    <a:cubicBezTo>
                      <a:pt x="288750" y="92155"/>
                      <a:pt x="288750" y="92837"/>
                      <a:pt x="289433" y="92837"/>
                    </a:cubicBezTo>
                    <a:cubicBezTo>
                      <a:pt x="289433" y="92837"/>
                      <a:pt x="289433" y="93520"/>
                      <a:pt x="289433" y="93520"/>
                    </a:cubicBezTo>
                    <a:cubicBezTo>
                      <a:pt x="289433" y="93520"/>
                      <a:pt x="289433" y="94202"/>
                      <a:pt x="289433" y="94202"/>
                    </a:cubicBezTo>
                    <a:cubicBezTo>
                      <a:pt x="289433" y="94202"/>
                      <a:pt x="289433" y="94885"/>
                      <a:pt x="289433" y="94885"/>
                    </a:cubicBezTo>
                    <a:cubicBezTo>
                      <a:pt x="289433" y="94885"/>
                      <a:pt x="289433" y="95568"/>
                      <a:pt x="289433" y="95568"/>
                    </a:cubicBezTo>
                    <a:cubicBezTo>
                      <a:pt x="289433" y="105124"/>
                      <a:pt x="287385" y="113999"/>
                      <a:pt x="283972" y="122190"/>
                    </a:cubicBezTo>
                    <a:cubicBezTo>
                      <a:pt x="280559" y="130381"/>
                      <a:pt x="275098" y="137890"/>
                      <a:pt x="268954" y="144717"/>
                    </a:cubicBezTo>
                    <a:cubicBezTo>
                      <a:pt x="262128" y="151543"/>
                      <a:pt x="253937" y="156321"/>
                      <a:pt x="245062" y="160417"/>
                    </a:cubicBezTo>
                    <a:cubicBezTo>
                      <a:pt x="236188" y="164513"/>
                      <a:pt x="225949" y="166561"/>
                      <a:pt x="214344" y="167243"/>
                    </a:cubicBezTo>
                    <a:lnTo>
                      <a:pt x="215027" y="167243"/>
                    </a:lnTo>
                    <a:lnTo>
                      <a:pt x="215027" y="167926"/>
                    </a:lnTo>
                    <a:cubicBezTo>
                      <a:pt x="215027" y="167926"/>
                      <a:pt x="215709" y="167926"/>
                      <a:pt x="215709" y="167926"/>
                    </a:cubicBezTo>
                    <a:cubicBezTo>
                      <a:pt x="225949" y="170656"/>
                      <a:pt x="235505" y="174752"/>
                      <a:pt x="245062" y="178848"/>
                    </a:cubicBezTo>
                    <a:cubicBezTo>
                      <a:pt x="254619" y="183626"/>
                      <a:pt x="263493" y="189087"/>
                      <a:pt x="271684" y="195231"/>
                    </a:cubicBezTo>
                    <a:cubicBezTo>
                      <a:pt x="279876" y="201374"/>
                      <a:pt x="286020" y="209566"/>
                      <a:pt x="290798" y="219123"/>
                    </a:cubicBezTo>
                    <a:cubicBezTo>
                      <a:pt x="294894" y="228680"/>
                      <a:pt x="296942" y="240284"/>
                      <a:pt x="296942" y="253254"/>
                    </a:cubicBezTo>
                    <a:cubicBezTo>
                      <a:pt x="296942" y="270320"/>
                      <a:pt x="294211" y="284655"/>
                      <a:pt x="288068" y="296259"/>
                    </a:cubicBezTo>
                    <a:cubicBezTo>
                      <a:pt x="281924" y="307864"/>
                      <a:pt x="273050" y="318103"/>
                      <a:pt x="260763" y="324930"/>
                    </a:cubicBezTo>
                    <a:cubicBezTo>
                      <a:pt x="249158" y="331756"/>
                      <a:pt x="234140" y="337217"/>
                      <a:pt x="216392" y="340630"/>
                    </a:cubicBezTo>
                    <a:cubicBezTo>
                      <a:pt x="198644" y="344043"/>
                      <a:pt x="178165" y="346091"/>
                      <a:pt x="154273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53591" y="0"/>
                    </a:lnTo>
                    <a:close/>
                    <a:moveTo>
                      <a:pt x="146082" y="137890"/>
                    </a:moveTo>
                    <a:cubicBezTo>
                      <a:pt x="153591" y="138573"/>
                      <a:pt x="159734" y="137890"/>
                      <a:pt x="165195" y="136525"/>
                    </a:cubicBezTo>
                    <a:cubicBezTo>
                      <a:pt x="170656" y="135160"/>
                      <a:pt x="174752" y="133112"/>
                      <a:pt x="178165" y="130381"/>
                    </a:cubicBezTo>
                    <a:cubicBezTo>
                      <a:pt x="181578" y="127651"/>
                      <a:pt x="183626" y="124238"/>
                      <a:pt x="184991" y="120142"/>
                    </a:cubicBezTo>
                    <a:cubicBezTo>
                      <a:pt x="186356" y="116046"/>
                      <a:pt x="187722" y="111268"/>
                      <a:pt x="187722" y="105124"/>
                    </a:cubicBezTo>
                    <a:cubicBezTo>
                      <a:pt x="187722" y="100346"/>
                      <a:pt x="187039" y="96250"/>
                      <a:pt x="184991" y="92155"/>
                    </a:cubicBezTo>
                    <a:cubicBezTo>
                      <a:pt x="182944" y="88059"/>
                      <a:pt x="180213" y="84646"/>
                      <a:pt x="176800" y="81233"/>
                    </a:cubicBezTo>
                    <a:cubicBezTo>
                      <a:pt x="172704" y="77819"/>
                      <a:pt x="168608" y="75089"/>
                      <a:pt x="163147" y="73724"/>
                    </a:cubicBezTo>
                    <a:cubicBezTo>
                      <a:pt x="158369" y="72358"/>
                      <a:pt x="152225" y="70993"/>
                      <a:pt x="146082" y="70993"/>
                    </a:cubicBezTo>
                    <a:lnTo>
                      <a:pt x="97615" y="70311"/>
                    </a:lnTo>
                    <a:lnTo>
                      <a:pt x="97615" y="137890"/>
                    </a:lnTo>
                    <a:lnTo>
                      <a:pt x="146082" y="137890"/>
                    </a:lnTo>
                    <a:close/>
                    <a:moveTo>
                      <a:pt x="150177" y="280559"/>
                    </a:moveTo>
                    <a:cubicBezTo>
                      <a:pt x="157686" y="281242"/>
                      <a:pt x="163830" y="280559"/>
                      <a:pt x="169291" y="279876"/>
                    </a:cubicBezTo>
                    <a:cubicBezTo>
                      <a:pt x="174752" y="278511"/>
                      <a:pt x="178848" y="276463"/>
                      <a:pt x="182261" y="273733"/>
                    </a:cubicBezTo>
                    <a:cubicBezTo>
                      <a:pt x="185674" y="271002"/>
                      <a:pt x="188405" y="267589"/>
                      <a:pt x="190452" y="264859"/>
                    </a:cubicBezTo>
                    <a:cubicBezTo>
                      <a:pt x="192500" y="261446"/>
                      <a:pt x="193865" y="258715"/>
                      <a:pt x="194548" y="255302"/>
                    </a:cubicBezTo>
                    <a:cubicBezTo>
                      <a:pt x="194548" y="255302"/>
                      <a:pt x="194548" y="254619"/>
                      <a:pt x="194548" y="254619"/>
                    </a:cubicBezTo>
                    <a:cubicBezTo>
                      <a:pt x="194548" y="254619"/>
                      <a:pt x="194548" y="253937"/>
                      <a:pt x="195231" y="253937"/>
                    </a:cubicBezTo>
                    <a:cubicBezTo>
                      <a:pt x="195231" y="253254"/>
                      <a:pt x="195231" y="252571"/>
                      <a:pt x="195231" y="252571"/>
                    </a:cubicBezTo>
                    <a:cubicBezTo>
                      <a:pt x="195231" y="252571"/>
                      <a:pt x="195231" y="251889"/>
                      <a:pt x="195231" y="251889"/>
                    </a:cubicBezTo>
                    <a:cubicBezTo>
                      <a:pt x="195231" y="251889"/>
                      <a:pt x="195231" y="251206"/>
                      <a:pt x="195914" y="251206"/>
                    </a:cubicBezTo>
                    <a:cubicBezTo>
                      <a:pt x="195914" y="251206"/>
                      <a:pt x="195914" y="250524"/>
                      <a:pt x="195914" y="250524"/>
                    </a:cubicBezTo>
                    <a:cubicBezTo>
                      <a:pt x="195914" y="250524"/>
                      <a:pt x="195914" y="249841"/>
                      <a:pt x="195914" y="249841"/>
                    </a:cubicBezTo>
                    <a:cubicBezTo>
                      <a:pt x="195914" y="249158"/>
                      <a:pt x="195914" y="248476"/>
                      <a:pt x="195914" y="248476"/>
                    </a:cubicBezTo>
                    <a:cubicBezTo>
                      <a:pt x="195914" y="247793"/>
                      <a:pt x="195914" y="247793"/>
                      <a:pt x="195914" y="247110"/>
                    </a:cubicBezTo>
                    <a:cubicBezTo>
                      <a:pt x="195914" y="246428"/>
                      <a:pt x="195231" y="245745"/>
                      <a:pt x="195231" y="245745"/>
                    </a:cubicBezTo>
                    <a:cubicBezTo>
                      <a:pt x="195231" y="245062"/>
                      <a:pt x="195231" y="245062"/>
                      <a:pt x="195231" y="244380"/>
                    </a:cubicBezTo>
                    <a:cubicBezTo>
                      <a:pt x="195231" y="243697"/>
                      <a:pt x="194548" y="242332"/>
                      <a:pt x="194548" y="240967"/>
                    </a:cubicBezTo>
                    <a:cubicBezTo>
                      <a:pt x="194548" y="239602"/>
                      <a:pt x="193865" y="238919"/>
                      <a:pt x="193183" y="237554"/>
                    </a:cubicBezTo>
                    <a:cubicBezTo>
                      <a:pt x="191817" y="234823"/>
                      <a:pt x="190452" y="232093"/>
                      <a:pt x="188405" y="228680"/>
                    </a:cubicBezTo>
                    <a:cubicBezTo>
                      <a:pt x="186356" y="225949"/>
                      <a:pt x="183626" y="223218"/>
                      <a:pt x="180213" y="220488"/>
                    </a:cubicBezTo>
                    <a:cubicBezTo>
                      <a:pt x="176800" y="217758"/>
                      <a:pt x="173387" y="215709"/>
                      <a:pt x="169291" y="214344"/>
                    </a:cubicBezTo>
                    <a:cubicBezTo>
                      <a:pt x="165195" y="212979"/>
                      <a:pt x="160417" y="212296"/>
                      <a:pt x="154956" y="212296"/>
                    </a:cubicBezTo>
                    <a:lnTo>
                      <a:pt x="98298" y="211614"/>
                    </a:lnTo>
                    <a:lnTo>
                      <a:pt x="98298" y="282607"/>
                    </a:lnTo>
                    <a:lnTo>
                      <a:pt x="150177" y="2826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8;p47">
                <a:extLst>
                  <a:ext uri="{FF2B5EF4-FFF2-40B4-BE49-F238E27FC236}">
                    <a16:creationId xmlns:a16="http://schemas.microsoft.com/office/drawing/2014/main" id="{20E23446-DACF-4F50-B2B8-CCE8376A5AEE}"/>
                  </a:ext>
                </a:extLst>
              </p:cNvPr>
              <p:cNvSpPr/>
              <p:nvPr/>
            </p:nvSpPr>
            <p:spPr>
              <a:xfrm>
                <a:off x="6444393" y="4749038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7" y="281924"/>
                    </a:lnTo>
                    <a:lnTo>
                      <a:pt x="124238" y="281924"/>
                    </a:lnTo>
                    <a:lnTo>
                      <a:pt x="101711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9;p47">
                <a:extLst>
                  <a:ext uri="{FF2B5EF4-FFF2-40B4-BE49-F238E27FC236}">
                    <a16:creationId xmlns:a16="http://schemas.microsoft.com/office/drawing/2014/main" id="{AE7593B3-A8C9-4EF6-8BB4-B73AB212B7C9}"/>
                  </a:ext>
                </a:extLst>
              </p:cNvPr>
              <p:cNvSpPr/>
              <p:nvPr/>
            </p:nvSpPr>
            <p:spPr>
              <a:xfrm>
                <a:off x="6873763" y="4749038"/>
                <a:ext cx="204787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341312" extrusionOk="0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2" y="274415"/>
                    </a:lnTo>
                    <a:lnTo>
                      <a:pt x="252572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0;p47">
                <a:extLst>
                  <a:ext uri="{FF2B5EF4-FFF2-40B4-BE49-F238E27FC236}">
                    <a16:creationId xmlns:a16="http://schemas.microsoft.com/office/drawing/2014/main" id="{D5E26E5A-7CCB-40C3-8EA1-C0EF9A6A4B46}"/>
                  </a:ext>
                </a:extLst>
              </p:cNvPr>
              <p:cNvSpPr/>
              <p:nvPr/>
            </p:nvSpPr>
            <p:spPr>
              <a:xfrm>
                <a:off x="7167976" y="4749038"/>
                <a:ext cx="273050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341312" extrusionOk="0">
                    <a:moveTo>
                      <a:pt x="97615" y="0"/>
                    </a:moveTo>
                    <a:lnTo>
                      <a:pt x="97615" y="139256"/>
                    </a:lnTo>
                    <a:lnTo>
                      <a:pt x="214344" y="139256"/>
                    </a:lnTo>
                    <a:lnTo>
                      <a:pt x="214344" y="0"/>
                    </a:lnTo>
                    <a:lnTo>
                      <a:pt x="312641" y="0"/>
                    </a:lnTo>
                    <a:lnTo>
                      <a:pt x="312641" y="346091"/>
                    </a:lnTo>
                    <a:lnTo>
                      <a:pt x="214344" y="346091"/>
                    </a:lnTo>
                    <a:lnTo>
                      <a:pt x="214344" y="206835"/>
                    </a:lnTo>
                    <a:lnTo>
                      <a:pt x="97615" y="206835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1;p47">
                <a:extLst>
                  <a:ext uri="{FF2B5EF4-FFF2-40B4-BE49-F238E27FC236}">
                    <a16:creationId xmlns:a16="http://schemas.microsoft.com/office/drawing/2014/main" id="{DFD7F6FE-01F0-4966-8313-B99E1DA3AB46}"/>
                  </a:ext>
                </a:extLst>
              </p:cNvPr>
              <p:cNvSpPr/>
              <p:nvPr/>
            </p:nvSpPr>
            <p:spPr>
              <a:xfrm>
                <a:off x="7530833" y="4742212"/>
                <a:ext cx="341312" cy="341312"/>
              </a:xfrm>
              <a:custGeom>
                <a:avLst/>
                <a:gdLst/>
                <a:ahLst/>
                <a:cxnLst/>
                <a:rect l="l" t="t" r="r" b="b"/>
                <a:pathLst>
                  <a:path w="341312" h="341312" extrusionOk="0">
                    <a:moveTo>
                      <a:pt x="8490" y="116729"/>
                    </a:moveTo>
                    <a:cubicBezTo>
                      <a:pt x="14635" y="95567"/>
                      <a:pt x="23508" y="75771"/>
                      <a:pt x="35112" y="56658"/>
                    </a:cubicBezTo>
                    <a:cubicBezTo>
                      <a:pt x="46718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3" y="0"/>
                      <a:pt x="183925" y="0"/>
                      <a:pt x="183925" y="0"/>
                    </a:cubicBezTo>
                    <a:cubicBezTo>
                      <a:pt x="183925" y="0"/>
                      <a:pt x="184607" y="0"/>
                      <a:pt x="185291" y="0"/>
                    </a:cubicBezTo>
                    <a:cubicBezTo>
                      <a:pt x="185291" y="0"/>
                      <a:pt x="185973" y="0"/>
                      <a:pt x="186655" y="0"/>
                    </a:cubicBezTo>
                    <a:cubicBezTo>
                      <a:pt x="187339" y="0"/>
                      <a:pt x="187339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800" y="0"/>
                      <a:pt x="192800" y="0"/>
                      <a:pt x="193482" y="0"/>
                    </a:cubicBezTo>
                    <a:cubicBezTo>
                      <a:pt x="213961" y="683"/>
                      <a:pt x="234440" y="4778"/>
                      <a:pt x="253553" y="10922"/>
                    </a:cubicBezTo>
                    <a:cubicBezTo>
                      <a:pt x="272667" y="17066"/>
                      <a:pt x="291097" y="26622"/>
                      <a:pt x="308162" y="38910"/>
                    </a:cubicBezTo>
                    <a:cubicBezTo>
                      <a:pt x="325228" y="51197"/>
                      <a:pt x="338198" y="68945"/>
                      <a:pt x="347073" y="92837"/>
                    </a:cubicBezTo>
                    <a:cubicBezTo>
                      <a:pt x="355947" y="116729"/>
                      <a:pt x="360043" y="146082"/>
                      <a:pt x="360043" y="180895"/>
                    </a:cubicBezTo>
                    <a:cubicBezTo>
                      <a:pt x="360043" y="185674"/>
                      <a:pt x="360043" y="190452"/>
                      <a:pt x="360043" y="195231"/>
                    </a:cubicBezTo>
                    <a:cubicBezTo>
                      <a:pt x="360043" y="200009"/>
                      <a:pt x="359359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4" y="284655"/>
                    </a:cubicBezTo>
                    <a:cubicBezTo>
                      <a:pt x="328641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3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5" y="347456"/>
                    </a:cubicBezTo>
                    <a:cubicBezTo>
                      <a:pt x="74023" y="339264"/>
                      <a:pt x="55591" y="326295"/>
                      <a:pt x="43305" y="309229"/>
                    </a:cubicBezTo>
                    <a:cubicBezTo>
                      <a:pt x="31017" y="292163"/>
                      <a:pt x="20778" y="273733"/>
                      <a:pt x="13951" y="255302"/>
                    </a:cubicBezTo>
                    <a:cubicBezTo>
                      <a:pt x="7126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7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7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6" y="83280"/>
                      <a:pt x="124537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3" y="167243"/>
                      <a:pt x="99279" y="180895"/>
                    </a:cubicBezTo>
                    <a:lnTo>
                      <a:pt x="99279" y="180213"/>
                    </a:lnTo>
                    <a:cubicBezTo>
                      <a:pt x="99963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defTabSz="914377"/>
                <a:endParaRPr sz="19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Título 1"/>
          <p:cNvSpPr txBox="1">
            <a:spLocks/>
          </p:cNvSpPr>
          <p:nvPr/>
        </p:nvSpPr>
        <p:spPr>
          <a:xfrm>
            <a:off x="0" y="-26510"/>
            <a:ext cx="12192000" cy="830997"/>
          </a:xfrm>
          <a:prstGeom prst="rect">
            <a:avLst/>
          </a:prstGeom>
          <a:solidFill>
            <a:srgbClr val="1F497D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algn="ctr" fontAlgn="base">
              <a:defRPr sz="2400" b="1">
                <a:solidFill>
                  <a:prstClr val="white"/>
                </a:solidFill>
                <a:latin typeface="Century Gothic" pitchFamily="34" charset="0"/>
                <a:ea typeface="ＭＳ Ｐゴシック" charset="-128"/>
              </a:defRPr>
            </a:lvl1pPr>
          </a:lstStyle>
          <a:p>
            <a:pPr defTabSz="914377"/>
            <a:r>
              <a:rPr lang="pt-BR"/>
              <a:t>% de graduados do ensino secundário profissionalizante,                                           por área de estudo selecionada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8145826" y="2277572"/>
            <a:ext cx="1459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BR" sz="4400" b="1">
                <a:solidFill>
                  <a:prstClr val="white"/>
                </a:solidFill>
                <a:latin typeface="Century Gothic" pitchFamily="34" charset="0"/>
              </a:rPr>
              <a:t>47% </a:t>
            </a:r>
            <a:endParaRPr lang="pt-BR" sz="4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832738" y="5045610"/>
            <a:ext cx="2085233" cy="70788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algn="r" defTabSz="914377">
              <a:buClr>
                <a:srgbClr val="A5C0ED"/>
              </a:buClr>
            </a:pPr>
            <a:r>
              <a:rPr lang="pt-BR" sz="2000" b="1">
                <a:solidFill>
                  <a:prstClr val="white"/>
                </a:solidFill>
                <a:latin typeface="Century Gothic" pitchFamily="34" charset="0"/>
              </a:rPr>
              <a:t>No Brasil,</a:t>
            </a:r>
          </a:p>
          <a:p>
            <a:pPr marL="0" lvl="3" algn="r" defTabSz="914377">
              <a:buClr>
                <a:srgbClr val="A5C0ED"/>
              </a:buClr>
            </a:pPr>
            <a:r>
              <a:rPr lang="pt-BR" sz="2000" b="1">
                <a:solidFill>
                  <a:prstClr val="white"/>
                </a:solidFill>
                <a:latin typeface="Century Gothic" pitchFamily="34" charset="0"/>
              </a:rPr>
              <a:t> apenas 11%.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0DB9979-00C5-4B6C-8394-1B8E4562332D}"/>
              </a:ext>
            </a:extLst>
          </p:cNvPr>
          <p:cNvSpPr txBox="1"/>
          <p:nvPr/>
        </p:nvSpPr>
        <p:spPr>
          <a:xfrm>
            <a:off x="2309362" y="6615011"/>
            <a:ext cx="6264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900">
                <a:solidFill>
                  <a:srgbClr val="44546A"/>
                </a:solidFill>
                <a:latin typeface="Century Gothic" pitchFamily="34" charset="0"/>
              </a:rPr>
              <a:t>Fonte: </a:t>
            </a:r>
            <a:r>
              <a:rPr lang="en-US" sz="900">
                <a:solidFill>
                  <a:srgbClr val="44546A"/>
                </a:solidFill>
                <a:latin typeface="Century Gothic" pitchFamily="34" charset="0"/>
              </a:rPr>
              <a:t>Education at a Glance/OCDE, 2020</a:t>
            </a:r>
            <a:r>
              <a:rPr lang="pt-BR" sz="900">
                <a:solidFill>
                  <a:srgbClr val="44546A"/>
                </a:solidFill>
                <a:latin typeface="Century Gothic" pitchFamily="34" charset="0"/>
              </a:rPr>
              <a:t>      Elaboração: Observatório Nacional SESI SENAI IEL</a:t>
            </a:r>
            <a:endParaRPr lang="pt-BR" sz="90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F97B35E-C189-4E77-9D9A-3C0BC3F8B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40690"/>
              </p:ext>
            </p:extLst>
          </p:nvPr>
        </p:nvGraphicFramePr>
        <p:xfrm>
          <a:off x="2797035" y="824727"/>
          <a:ext cx="6021804" cy="5805968"/>
        </p:xfrm>
        <a:graphic>
          <a:graphicData uri="http://schemas.openxmlformats.org/drawingml/2006/table">
            <a:tbl>
              <a:tblPr/>
              <a:tblGrid>
                <a:gridCol w="873659">
                  <a:extLst>
                    <a:ext uri="{9D8B030D-6E8A-4147-A177-3AD203B41FA5}">
                      <a16:colId xmlns:a16="http://schemas.microsoft.com/office/drawing/2014/main" val="975293098"/>
                    </a:ext>
                  </a:extLst>
                </a:gridCol>
                <a:gridCol w="1107805">
                  <a:extLst>
                    <a:ext uri="{9D8B030D-6E8A-4147-A177-3AD203B41FA5}">
                      <a16:colId xmlns:a16="http://schemas.microsoft.com/office/drawing/2014/main" val="4260344718"/>
                    </a:ext>
                  </a:extLst>
                </a:gridCol>
                <a:gridCol w="1162988">
                  <a:extLst>
                    <a:ext uri="{9D8B030D-6E8A-4147-A177-3AD203B41FA5}">
                      <a16:colId xmlns:a16="http://schemas.microsoft.com/office/drawing/2014/main" val="1439336898"/>
                    </a:ext>
                  </a:extLst>
                </a:gridCol>
                <a:gridCol w="783032">
                  <a:extLst>
                    <a:ext uri="{9D8B030D-6E8A-4147-A177-3AD203B41FA5}">
                      <a16:colId xmlns:a16="http://schemas.microsoft.com/office/drawing/2014/main" val="4182876079"/>
                    </a:ext>
                  </a:extLst>
                </a:gridCol>
                <a:gridCol w="861336">
                  <a:extLst>
                    <a:ext uri="{9D8B030D-6E8A-4147-A177-3AD203B41FA5}">
                      <a16:colId xmlns:a16="http://schemas.microsoft.com/office/drawing/2014/main" val="139615649"/>
                    </a:ext>
                  </a:extLst>
                </a:gridCol>
                <a:gridCol w="1232984">
                  <a:extLst>
                    <a:ext uri="{9D8B030D-6E8A-4147-A177-3AD203B41FA5}">
                      <a16:colId xmlns:a16="http://schemas.microsoft.com/office/drawing/2014/main" val="2778759111"/>
                    </a:ext>
                  </a:extLst>
                </a:gridCol>
              </a:tblGrid>
              <a:tr h="7767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Engenharia, manufatura e construção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Negócios, administração e direito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Serviços</a:t>
                      </a:r>
                    </a:p>
                    <a:p>
                      <a:pPr algn="ctr" fontAlgn="ctr"/>
                      <a:endParaRPr lang="pt-BR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Saúde e bem estar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Informação, Comunicação </a:t>
                      </a:r>
                    </a:p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 Tecnologias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71390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47,14 %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28,83 %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3,99 %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5,87 %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1,58 %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561632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Rússia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38,53 %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16,62 %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19,49 %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6,23 %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6,54 %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940396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Áustria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34,94 %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27,96 %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18,83 %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2,95 %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2,41 %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370721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Alemanha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34,41 %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32,99 %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12,27 %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11,18 %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2,86 %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418960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9A46"/>
                          </a:solidFill>
                          <a:effectLst/>
                          <a:latin typeface="Calibri" panose="020F0502020204030204" pitchFamily="34" charset="0"/>
                        </a:rPr>
                        <a:t>Média OECD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9A46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32,76 %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18,43 %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16,77 %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12,60 %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4,01 %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62676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Suíça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32,10 %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32,84 %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9,03 %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16,00 %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2,72 %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236116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Média 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31,53 %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16,82 %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19,43 %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12,90 %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4,59 %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30340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Austrália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29,75 %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19,48 %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16,54 %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21,00 %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0,46 %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486054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Finlândia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24,29 %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19,87 %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20,07 %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21,80 %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3,07 %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94015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Colômbia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24,05 %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46,76 %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06686"/>
                  </a:ext>
                </a:extLst>
              </a:tr>
              <a:tr h="4476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15,95 %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26,91 %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3,75%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10,66 %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15,66 %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189592"/>
                  </a:ext>
                </a:extLst>
              </a:tr>
            </a:tbl>
          </a:graphicData>
        </a:graphic>
      </p:graphicFrame>
      <p:pic>
        <p:nvPicPr>
          <p:cNvPr id="42" name="Imagem 41">
            <a:extLst>
              <a:ext uri="{FF2B5EF4-FFF2-40B4-BE49-F238E27FC236}">
                <a16:creationId xmlns:a16="http://schemas.microsoft.com/office/drawing/2014/main" id="{C9E0C9FF-EDD3-4B04-95CA-0A3940110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19" y="5319203"/>
            <a:ext cx="566455" cy="56645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78221B4F-5DF0-4113-8C25-4622C876A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98" y="2429273"/>
            <a:ext cx="567964" cy="56796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2494B6BE-B14F-4C18-9345-9CD0928DB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18" y="4357246"/>
            <a:ext cx="593817" cy="593817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B115A378-CB43-48C6-9DBA-096DA2FDC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16" y="6253797"/>
            <a:ext cx="567964" cy="567964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E768EB5E-5433-4DE5-83F6-6A5E1DF86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614" y="3895227"/>
            <a:ext cx="579171" cy="57917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A9F98D8B-4C27-4A6D-8DEA-AE801818A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800" y="1925217"/>
            <a:ext cx="591363" cy="591363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180BC7B9-4A6D-463D-9FC7-FCBE83B79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5202" y="3443309"/>
            <a:ext cx="1188823" cy="1280271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8C0774F2-2F03-4D25-A738-C6156CF0F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894" y="5810541"/>
            <a:ext cx="579171" cy="579171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4A0B4640-0D39-42C2-878F-25CAEF460E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497" y="1456104"/>
            <a:ext cx="573075" cy="573075"/>
          </a:xfrm>
          <a:prstGeom prst="rect">
            <a:avLst/>
          </a:prstGeom>
        </p:spPr>
      </p:pic>
      <p:pic>
        <p:nvPicPr>
          <p:cNvPr id="51" name="Picture 4" descr="of, flag, germany icon">
            <a:extLst>
              <a:ext uri="{FF2B5EF4-FFF2-40B4-BE49-F238E27FC236}">
                <a16:creationId xmlns:a16="http://schemas.microsoft.com/office/drawing/2014/main" id="{4F3E96BF-B6D0-41A9-BCE6-8C0F5906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06" y="2898353"/>
            <a:ext cx="593817" cy="5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Of, flag, australia">
            <a:extLst>
              <a:ext uri="{FF2B5EF4-FFF2-40B4-BE49-F238E27FC236}">
                <a16:creationId xmlns:a16="http://schemas.microsoft.com/office/drawing/2014/main" id="{EB13579D-82B5-4C1D-98E6-BE3EAD14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42" y="4842539"/>
            <a:ext cx="611071" cy="6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4CD5F5FE-8902-462A-AB97-BE8BEF569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2825"/>
          <a:stretch/>
        </p:blipFill>
        <p:spPr bwMode="auto">
          <a:xfrm rot="10800000">
            <a:off x="9408711" y="1193240"/>
            <a:ext cx="2785796" cy="5664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7" name="Retângulo 56">
            <a:extLst>
              <a:ext uri="{FF2B5EF4-FFF2-40B4-BE49-F238E27FC236}">
                <a16:creationId xmlns:a16="http://schemas.microsoft.com/office/drawing/2014/main" id="{2114936E-969A-4A2E-AEED-AC014AEBFC24}"/>
              </a:ext>
            </a:extLst>
          </p:cNvPr>
          <p:cNvSpPr/>
          <p:nvPr/>
        </p:nvSpPr>
        <p:spPr>
          <a:xfrm>
            <a:off x="9398765" y="1900408"/>
            <a:ext cx="2582515" cy="391850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algn="r" defTabSz="914377">
              <a:lnSpc>
                <a:spcPct val="140000"/>
              </a:lnSpc>
              <a:buClr>
                <a:srgbClr val="A5C0ED"/>
              </a:buClr>
            </a:pPr>
            <a:r>
              <a:rPr lang="pt-BR" sz="2000" b="1">
                <a:solidFill>
                  <a:prstClr val="white"/>
                </a:solidFill>
                <a:latin typeface="Century Gothic" pitchFamily="34" charset="0"/>
              </a:rPr>
              <a:t>No Brasil,</a:t>
            </a:r>
          </a:p>
          <a:p>
            <a:pPr marL="0" lvl="3" algn="r" defTabSz="914377">
              <a:lnSpc>
                <a:spcPct val="140000"/>
              </a:lnSpc>
              <a:buClr>
                <a:srgbClr val="A5C0ED"/>
              </a:buClr>
            </a:pPr>
            <a:r>
              <a:rPr lang="pt-BR" sz="2000" b="1">
                <a:solidFill>
                  <a:prstClr val="white"/>
                </a:solidFill>
                <a:latin typeface="Century Gothic" pitchFamily="34" charset="0"/>
              </a:rPr>
              <a:t> apenas 15,95% dos alunos dos cursos técnicos do ensino médio se formam em áreas da engenharia, manufatura e construção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7358AA1E-3F6D-46A2-933C-E663D0AC1289}"/>
              </a:ext>
            </a:extLst>
          </p:cNvPr>
          <p:cNvSpPr txBox="1"/>
          <p:nvPr/>
        </p:nvSpPr>
        <p:spPr>
          <a:xfrm>
            <a:off x="9875242" y="883316"/>
            <a:ext cx="2473163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Qualificação e Técnico</a:t>
            </a:r>
          </a:p>
        </p:txBody>
      </p: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3AC26FDA-AC5B-4119-984D-F4E21C740122}"/>
              </a:ext>
            </a:extLst>
          </p:cNvPr>
          <p:cNvGrpSpPr/>
          <p:nvPr/>
        </p:nvGrpSpPr>
        <p:grpSpPr>
          <a:xfrm>
            <a:off x="10766670" y="50255"/>
            <a:ext cx="690306" cy="690306"/>
            <a:chOff x="6784739" y="3356368"/>
            <a:chExt cx="690306" cy="690306"/>
          </a:xfrm>
        </p:grpSpPr>
        <p:sp>
          <p:nvSpPr>
            <p:cNvPr id="105" name="Retângulo 104">
              <a:extLst>
                <a:ext uri="{FF2B5EF4-FFF2-40B4-BE49-F238E27FC236}">
                  <a16:creationId xmlns:a16="http://schemas.microsoft.com/office/drawing/2014/main" id="{8E5BF0D3-B582-46E4-9104-4E6558C9FC7B}"/>
                </a:ext>
              </a:extLst>
            </p:cNvPr>
            <p:cNvSpPr/>
            <p:nvPr/>
          </p:nvSpPr>
          <p:spPr>
            <a:xfrm>
              <a:off x="6784739" y="3356368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/>
            </a:p>
          </p:txBody>
        </p:sp>
        <p:pic>
          <p:nvPicPr>
            <p:cNvPr id="106" name="Gráfico 105">
              <a:extLst>
                <a:ext uri="{FF2B5EF4-FFF2-40B4-BE49-F238E27FC236}">
                  <a16:creationId xmlns:a16="http://schemas.microsoft.com/office/drawing/2014/main" id="{742017E4-1691-4D3E-B12A-5BE1A61B8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853371" y="3424932"/>
              <a:ext cx="553042" cy="553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11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0ED99B7-4A2A-4BDE-A46D-FE9C1039A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0812" r="62443" b="19474"/>
          <a:stretch/>
        </p:blipFill>
        <p:spPr>
          <a:xfrm>
            <a:off x="187" y="-19128"/>
            <a:ext cx="3602748" cy="6877024"/>
          </a:xfrm>
          <a:prstGeom prst="rect">
            <a:avLst/>
          </a:prstGeom>
        </p:spPr>
      </p:pic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34D06060-9A9C-4342-8261-333E8CACC0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29560" y="191143"/>
            <a:ext cx="3732495" cy="1389580"/>
          </a:xfrm>
          <a:solidFill>
            <a:schemeClr val="bg1">
              <a:alpha val="71000"/>
            </a:schemeClr>
          </a:solidFill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id="{6A99A795-963A-4837-AA92-2C460091D5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9327" y="914898"/>
            <a:ext cx="3783508" cy="958211"/>
          </a:xfrm>
        </p:spPr>
        <p:txBody>
          <a:bodyPr/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não finalizaram o Ensino Médio</a:t>
            </a:r>
          </a:p>
          <a:p>
            <a:pPr marL="285716" indent="-285716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Dificulta a inserção no mercado de trabalho.</a:t>
            </a:r>
          </a:p>
          <a:p>
            <a:pPr marL="285716" indent="-285716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Custos social e econômico altamente elevados.</a:t>
            </a:r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id="{BB2DADB8-77B7-432C-9DFC-313A5BF66A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031368" y="217007"/>
            <a:ext cx="5033611" cy="729430"/>
          </a:xfrm>
        </p:spPr>
        <p:txBody>
          <a:bodyPr/>
          <a:lstStyle/>
          <a:p>
            <a:r>
              <a:rPr lang="pt-BR" sz="2800" b="1" dirty="0"/>
              <a:t>21% dos Jovens de 18 a 24 anos </a:t>
            </a:r>
          </a:p>
          <a:p>
            <a:pPr algn="ctr">
              <a:spcBef>
                <a:spcPts val="0"/>
              </a:spcBef>
            </a:pPr>
            <a:r>
              <a:rPr lang="pt-BR" sz="1800" b="1" dirty="0"/>
              <a:t>(4,78 milhões)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B5A80250-3F11-4AA8-B50D-5A6EAD413E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03" y="387413"/>
            <a:ext cx="3514524" cy="1323439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2800" b="1" spc="0" dirty="0">
                <a:solidFill>
                  <a:schemeClr val="accent2"/>
                </a:solidFill>
              </a:rPr>
              <a:t>DESAFIOS PARA O BRASIL</a:t>
            </a:r>
          </a:p>
          <a:p>
            <a:pPr algn="ctr">
              <a:lnSpc>
                <a:spcPct val="100000"/>
              </a:lnSpc>
            </a:pPr>
            <a:endParaRPr lang="pt-BR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90BD2EC5-65B0-4037-BF6F-7CD26FC30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42" r="50000" b="735"/>
          <a:stretch/>
        </p:blipFill>
        <p:spPr>
          <a:xfrm>
            <a:off x="189" y="6108800"/>
            <a:ext cx="6095815" cy="749096"/>
          </a:xfrm>
          <a:prstGeom prst="rect">
            <a:avLst/>
          </a:prstGeom>
        </p:spPr>
      </p:pic>
      <p:sp>
        <p:nvSpPr>
          <p:cNvPr id="40" name="Espaço Reservado para Texto 34">
            <a:extLst>
              <a:ext uri="{FF2B5EF4-FFF2-40B4-BE49-F238E27FC236}">
                <a16:creationId xmlns:a16="http://schemas.microsoft.com/office/drawing/2014/main" id="{C0B66E6C-2383-4119-8FEC-718C2009601C}"/>
              </a:ext>
            </a:extLst>
          </p:cNvPr>
          <p:cNvSpPr txBox="1">
            <a:spLocks/>
          </p:cNvSpPr>
          <p:nvPr/>
        </p:nvSpPr>
        <p:spPr>
          <a:xfrm>
            <a:off x="3546026" y="6542519"/>
            <a:ext cx="773455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100" i="1"/>
            </a:lvl1pPr>
            <a:lvl2pPr marL="6582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55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483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10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36" hangingPunct="0">
              <a:defRPr/>
            </a:pPr>
            <a:r>
              <a:rPr lang="pt-BR" kern="0" dirty="0">
                <a:solidFill>
                  <a:srgbClr val="5E5E5E"/>
                </a:solidFill>
                <a:latin typeface="Arial"/>
                <a:cs typeface="Arial"/>
                <a:sym typeface="Helvetica Neue"/>
              </a:rPr>
              <a:t>Fontes: IBGE/PNAD Contínua – 4º trimestre de 2022 Elaboração: Observatório Nacional da Industria</a:t>
            </a:r>
          </a:p>
        </p:txBody>
      </p:sp>
      <p:sp>
        <p:nvSpPr>
          <p:cNvPr id="88" name="Espaço Reservado para Texto 30">
            <a:extLst>
              <a:ext uri="{FF2B5EF4-FFF2-40B4-BE49-F238E27FC236}">
                <a16:creationId xmlns:a16="http://schemas.microsoft.com/office/drawing/2014/main" id="{DB0D1826-CCEC-41EF-BC26-201422CBA6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5092" y="3323730"/>
            <a:ext cx="3193296" cy="867930"/>
          </a:xfrm>
        </p:spPr>
        <p:txBody>
          <a:bodyPr/>
          <a:lstStyle/>
          <a:p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dos jovens com idade entre 15 e 24 anos,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não trabalham nem estudam</a:t>
            </a:r>
            <a:endParaRPr lang="pt-B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9" name="Espaço Reservado para Texto 31">
            <a:extLst>
              <a:ext uri="{FF2B5EF4-FFF2-40B4-BE49-F238E27FC236}">
                <a16:creationId xmlns:a16="http://schemas.microsoft.com/office/drawing/2014/main" id="{B5F54053-8B81-4C41-9C31-BE9F6807DBD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25093" y="2850862"/>
            <a:ext cx="2850195" cy="480131"/>
          </a:xfrm>
        </p:spPr>
        <p:txBody>
          <a:bodyPr/>
          <a:lstStyle/>
          <a:p>
            <a:r>
              <a:rPr lang="pt-BR" sz="2800" b="1" dirty="0"/>
              <a:t>6,3 milhões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80118E-E3D8-4D82-BDEF-68880366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583" y="2400051"/>
            <a:ext cx="4444923" cy="247171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DC108D3-1489-45D3-B9DB-16D58707CDCF}"/>
              </a:ext>
            </a:extLst>
          </p:cNvPr>
          <p:cNvSpPr txBox="1"/>
          <p:nvPr/>
        </p:nvSpPr>
        <p:spPr>
          <a:xfrm>
            <a:off x="4214168" y="5165731"/>
            <a:ext cx="7913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85">
              <a:defRPr/>
            </a:pPr>
            <a:r>
              <a:rPr lang="pt-BR" sz="2200" b="1" dirty="0">
                <a:solidFill>
                  <a:srgbClr val="005CAA"/>
                </a:solidFill>
                <a:latin typeface="Arial"/>
                <a:cs typeface="Arial"/>
                <a:sym typeface="Arial"/>
              </a:rPr>
              <a:t>O Brasil tem alto percentual de jovens que não completou a educação básica, não estuda e nem trabalha</a:t>
            </a:r>
          </a:p>
        </p:txBody>
      </p:sp>
      <p:sp>
        <p:nvSpPr>
          <p:cNvPr id="6" name="Meio-quadro 5">
            <a:extLst>
              <a:ext uri="{FF2B5EF4-FFF2-40B4-BE49-F238E27FC236}">
                <a16:creationId xmlns:a16="http://schemas.microsoft.com/office/drawing/2014/main" id="{5220982B-FCA9-4F5E-B844-256E4782156E}"/>
              </a:ext>
            </a:extLst>
          </p:cNvPr>
          <p:cNvSpPr/>
          <p:nvPr/>
        </p:nvSpPr>
        <p:spPr>
          <a:xfrm>
            <a:off x="4118897" y="5028919"/>
            <a:ext cx="298687" cy="749096"/>
          </a:xfrm>
          <a:prstGeom prst="halfFrame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pt-BR">
              <a:solidFill>
                <a:srgbClr val="404040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1" name="Meio-quadro 20">
            <a:extLst>
              <a:ext uri="{FF2B5EF4-FFF2-40B4-BE49-F238E27FC236}">
                <a16:creationId xmlns:a16="http://schemas.microsoft.com/office/drawing/2014/main" id="{3508EB34-FB61-4855-968D-8FC7398892E8}"/>
              </a:ext>
            </a:extLst>
          </p:cNvPr>
          <p:cNvSpPr/>
          <p:nvPr/>
        </p:nvSpPr>
        <p:spPr>
          <a:xfrm rot="10800000">
            <a:off x="11819702" y="5403467"/>
            <a:ext cx="298687" cy="749096"/>
          </a:xfrm>
          <a:prstGeom prst="halfFrame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pt-BR">
              <a:solidFill>
                <a:srgbClr val="404040"/>
              </a:solidFill>
              <a:latin typeface="Arial" panose="020B060402020202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6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2F237CA-5B32-4A27-8F85-C5312D1A5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9" b="736"/>
          <a:stretch/>
        </p:blipFill>
        <p:spPr>
          <a:xfrm>
            <a:off x="0" y="6076480"/>
            <a:ext cx="12188952" cy="7815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A1F2BB-CF69-4282-A5B8-1A1F7036205E}"/>
              </a:ext>
            </a:extLst>
          </p:cNvPr>
          <p:cNvSpPr txBox="1"/>
          <p:nvPr/>
        </p:nvSpPr>
        <p:spPr>
          <a:xfrm>
            <a:off x="3808111" y="945714"/>
            <a:ext cx="68422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66" defTabSz="914377">
              <a:defRPr/>
            </a:pPr>
            <a:r>
              <a:rPr lang="pt-BR" sz="2800" b="1" dirty="0">
                <a:solidFill>
                  <a:srgbClr val="ED7D31"/>
                </a:solidFill>
                <a:latin typeface="Calibri" panose="020F0502020204030204"/>
                <a:cs typeface="Arial"/>
                <a:sym typeface="Arial"/>
              </a:rPr>
              <a:t>Jovens do Ensino Médio</a:t>
            </a:r>
          </a:p>
          <a:p>
            <a:pPr algn="ctr" defTabSz="914377">
              <a:defRPr/>
            </a:pPr>
            <a:endParaRPr lang="pt-BR" dirty="0">
              <a:solidFill>
                <a:srgbClr val="4472C4">
                  <a:lumMod val="75000"/>
                </a:srgbClr>
              </a:solidFill>
              <a:latin typeface="Calibri" panose="020F0502020204030204"/>
              <a:cs typeface="Arial"/>
              <a:sym typeface="Arial"/>
            </a:endParaRPr>
          </a:p>
          <a:p>
            <a:pPr marL="800080" lvl="1" indent="-342891" defTabSz="914377"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pt-B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Principal motivo do </a:t>
            </a:r>
            <a:r>
              <a:rPr lang="pt-BR" sz="28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abandono/ evasão </a:t>
            </a:r>
            <a:r>
              <a:rPr lang="pt-B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é a necessidade de trabalhar - </a:t>
            </a:r>
            <a:r>
              <a:rPr lang="pt-BR" sz="28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40,1%</a:t>
            </a:r>
            <a:r>
              <a:rPr lang="pt-B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marL="801668" lvl="1" defTabSz="914377">
              <a:spcAft>
                <a:spcPts val="2400"/>
              </a:spcAft>
              <a:buClr>
                <a:srgbClr val="FFC000"/>
              </a:buClr>
              <a:defRPr/>
            </a:pPr>
            <a:r>
              <a:rPr lang="pt-BR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(Fonte: Pnad Contínua, 2019)</a:t>
            </a:r>
          </a:p>
          <a:p>
            <a:pPr marL="800080" lvl="1" indent="-342891" defTabSz="914377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pt-B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26% já trabalham e 32% destes são freelancers </a:t>
            </a:r>
            <a:r>
              <a:rPr lang="pt-BR" sz="16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(Fonte: Pesquisa FSB 2021)</a:t>
            </a:r>
            <a:endParaRPr lang="pt-BR" dirty="0">
              <a:solidFill>
                <a:srgbClr val="4472C4">
                  <a:lumMod val="75000"/>
                </a:srgb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E64B5C-D7C3-497B-ADFE-7EDF88966B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9427"/>
            <a:ext cx="3593155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A2DF510-1F65-4D44-BB7F-E79D2B561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42" r="50000" b="735"/>
          <a:stretch/>
        </p:blipFill>
        <p:spPr>
          <a:xfrm>
            <a:off x="-2286" y="6108880"/>
            <a:ext cx="5026011" cy="7491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B70EEFF-4DDB-4AA6-A66F-3DC428928107}"/>
              </a:ext>
            </a:extLst>
          </p:cNvPr>
          <p:cNvSpPr txBox="1"/>
          <p:nvPr/>
        </p:nvSpPr>
        <p:spPr>
          <a:xfrm>
            <a:off x="4281321" y="4509503"/>
            <a:ext cx="70064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2800" b="1" dirty="0">
                <a:solidFill>
                  <a:srgbClr val="ED7D31"/>
                </a:solidFill>
                <a:latin typeface="Calibri" panose="020F0502020204030204"/>
                <a:cs typeface="Arial"/>
                <a:sym typeface="Arial"/>
              </a:rPr>
              <a:t>Daqueles que concluem </a:t>
            </a:r>
            <a:endParaRPr lang="pt-BR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  <a:p>
            <a:pPr marL="714357" indent="-350830" defTabSz="914377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Apenas cerca de 21% cursam o ensino superior</a:t>
            </a:r>
          </a:p>
          <a:p>
            <a:pPr marL="363528" algn="r" defTabSz="914377">
              <a:spcBef>
                <a:spcPts val="600"/>
              </a:spcBef>
              <a:defRPr/>
            </a:pPr>
            <a:r>
              <a:rPr lang="pt-BR" sz="16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rPr>
              <a:t>Fonte: Pnad Contínua 2022</a:t>
            </a:r>
          </a:p>
        </p:txBody>
      </p:sp>
    </p:spTree>
    <p:extLst>
      <p:ext uri="{BB962C8B-B14F-4D97-AF65-F5344CB8AC3E}">
        <p14:creationId xmlns:p14="http://schemas.microsoft.com/office/powerpoint/2010/main" val="9137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5380" y="581640"/>
            <a:ext cx="1174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800" b="1">
                <a:solidFill>
                  <a:schemeClr val="accent1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Aprendizes contratados x Potencial de Contratação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EDBCA5-B2EE-4821-9975-65E7A291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25" y="1288887"/>
            <a:ext cx="10589955" cy="553342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4714132-F40A-42F1-8B79-D6C2F8B8BBE0}"/>
              </a:ext>
            </a:extLst>
          </p:cNvPr>
          <p:cNvSpPr txBox="1"/>
          <p:nvPr/>
        </p:nvSpPr>
        <p:spPr>
          <a:xfrm>
            <a:off x="9940117" y="845600"/>
            <a:ext cx="2288065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6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Aprendizagem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33D1F61-5A93-4C2C-87F4-6990D1DCF0D7}"/>
              </a:ext>
            </a:extLst>
          </p:cNvPr>
          <p:cNvGrpSpPr/>
          <p:nvPr/>
        </p:nvGrpSpPr>
        <p:grpSpPr>
          <a:xfrm>
            <a:off x="10751082" y="104906"/>
            <a:ext cx="690306" cy="690306"/>
            <a:chOff x="9213379" y="3356368"/>
            <a:chExt cx="690306" cy="690306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0A29AB7-C6AA-48B2-907A-A2B5088F64A4}"/>
                </a:ext>
              </a:extLst>
            </p:cNvPr>
            <p:cNvSpPr/>
            <p:nvPr/>
          </p:nvSpPr>
          <p:spPr>
            <a:xfrm>
              <a:off x="9213379" y="3356368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 sz="1400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33072A71-8B1E-4440-9E08-0345C6F9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24759" y="3475805"/>
              <a:ext cx="467546" cy="46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75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C1B834-7024-43EB-BBEA-F0B380CF8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88"/>
          <a:stretch/>
        </p:blipFill>
        <p:spPr>
          <a:xfrm>
            <a:off x="143339" y="907051"/>
            <a:ext cx="8832981" cy="587784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CD6126-7097-4A38-8A46-1C226EB61B1A}"/>
              </a:ext>
            </a:extLst>
          </p:cNvPr>
          <p:cNvSpPr txBox="1"/>
          <p:nvPr/>
        </p:nvSpPr>
        <p:spPr>
          <a:xfrm>
            <a:off x="9360363" y="1700809"/>
            <a:ext cx="24962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pt-BR" sz="3200" b="1">
                <a:solidFill>
                  <a:srgbClr val="0070C0"/>
                </a:solidFill>
                <a:latin typeface="Myriad Pro"/>
              </a:rPr>
              <a:t>47%</a:t>
            </a:r>
            <a:r>
              <a:rPr lang="pt-BR" sz="3200" b="1">
                <a:solidFill>
                  <a:srgbClr val="0A0D0E"/>
                </a:solidFill>
                <a:latin typeface="Myriad Pro"/>
              </a:rPr>
              <a:t> </a:t>
            </a:r>
            <a:r>
              <a:rPr lang="pt-BR" sz="2400">
                <a:solidFill>
                  <a:srgbClr val="0A0D0E"/>
                </a:solidFill>
                <a:latin typeface="Myriad Pro"/>
              </a:rPr>
              <a:t>dos Aprendizes tem ensino médio incompleto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6ADB563-DED5-4FFC-BA40-5212E906AF41}"/>
              </a:ext>
            </a:extLst>
          </p:cNvPr>
          <p:cNvSpPr txBox="1"/>
          <p:nvPr/>
        </p:nvSpPr>
        <p:spPr>
          <a:xfrm>
            <a:off x="9327631" y="3717033"/>
            <a:ext cx="2496277" cy="202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pt-BR" sz="2400">
                <a:solidFill>
                  <a:srgbClr val="0A0D0E"/>
                </a:solidFill>
                <a:latin typeface="Myriad Pro"/>
              </a:rPr>
              <a:t>   Tendência de crescimento de aprendizes com </a:t>
            </a:r>
            <a:r>
              <a:rPr lang="pt-BR" sz="2667" b="1">
                <a:solidFill>
                  <a:srgbClr val="0A0D0E"/>
                </a:solidFill>
                <a:latin typeface="Myriad Pro"/>
              </a:rPr>
              <a:t>Ensino Médio Completo</a:t>
            </a:r>
            <a:endParaRPr lang="pt-BR" sz="2400" b="1">
              <a:solidFill>
                <a:srgbClr val="0A0D0E"/>
              </a:solidFill>
              <a:latin typeface="Myriad Pro"/>
            </a:endParaRPr>
          </a:p>
        </p:txBody>
      </p:sp>
      <p:sp>
        <p:nvSpPr>
          <p:cNvPr id="2" name="Seta: para Cima 1">
            <a:extLst>
              <a:ext uri="{FF2B5EF4-FFF2-40B4-BE49-F238E27FC236}">
                <a16:creationId xmlns:a16="http://schemas.microsoft.com/office/drawing/2014/main" id="{076F0412-606A-4DEC-99F2-04DDE139988D}"/>
              </a:ext>
            </a:extLst>
          </p:cNvPr>
          <p:cNvSpPr/>
          <p:nvPr/>
        </p:nvSpPr>
        <p:spPr>
          <a:xfrm>
            <a:off x="9360363" y="3813043"/>
            <a:ext cx="288032" cy="288032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6E057B6-7D86-486B-8254-F31E89B43D1E}"/>
              </a:ext>
            </a:extLst>
          </p:cNvPr>
          <p:cNvSpPr txBox="1"/>
          <p:nvPr/>
        </p:nvSpPr>
        <p:spPr>
          <a:xfrm>
            <a:off x="143339" y="437594"/>
            <a:ext cx="12577844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3467"/>
              </a:lnSpc>
              <a:defRPr/>
            </a:pPr>
            <a:r>
              <a:rPr lang="pt-BR" sz="3733" b="1">
                <a:solidFill>
                  <a:schemeClr val="accent1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Fortalecer a sua essência educacional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270582F-BD8C-49D7-AB27-10725CA2E149}"/>
              </a:ext>
            </a:extLst>
          </p:cNvPr>
          <p:cNvSpPr txBox="1"/>
          <p:nvPr/>
        </p:nvSpPr>
        <p:spPr>
          <a:xfrm>
            <a:off x="9940117" y="918391"/>
            <a:ext cx="2288065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600" b="1" kern="0" dirty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Aprendizagem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F1B7BDF-9601-4D33-A6EB-42D420E678A0}"/>
              </a:ext>
            </a:extLst>
          </p:cNvPr>
          <p:cNvGrpSpPr/>
          <p:nvPr/>
        </p:nvGrpSpPr>
        <p:grpSpPr>
          <a:xfrm>
            <a:off x="10751082" y="177697"/>
            <a:ext cx="690306" cy="690306"/>
            <a:chOff x="9213379" y="3356368"/>
            <a:chExt cx="690306" cy="690306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D3B2896-8C58-4007-ADB2-936280904F34}"/>
                </a:ext>
              </a:extLst>
            </p:cNvPr>
            <p:cNvSpPr/>
            <p:nvPr/>
          </p:nvSpPr>
          <p:spPr>
            <a:xfrm>
              <a:off x="9213379" y="3356368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 sz="1400"/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92E3D241-AA01-4B6C-B894-0ED832279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24759" y="3475805"/>
              <a:ext cx="467546" cy="46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04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09B8743-CF2D-481E-9A28-3B9DD4D67C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0247" y="293080"/>
            <a:ext cx="10004659" cy="535531"/>
          </a:xfrm>
        </p:spPr>
        <p:txBody>
          <a:bodyPr/>
          <a:lstStyle/>
          <a:p>
            <a:r>
              <a:rPr lang="pt-BR" dirty="0"/>
              <a:t>FOCO ESTRATÉGICO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25E0881E-2CBA-4017-AB4E-4957101D0A26}"/>
              </a:ext>
            </a:extLst>
          </p:cNvPr>
          <p:cNvGrpSpPr/>
          <p:nvPr/>
        </p:nvGrpSpPr>
        <p:grpSpPr>
          <a:xfrm>
            <a:off x="1508453" y="61690"/>
            <a:ext cx="9893300" cy="795177"/>
            <a:chOff x="-5885929" y="3370942"/>
            <a:chExt cx="15535662" cy="1248683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4AF447E0-FF1C-4A5C-8C64-372A82378B9A}"/>
                </a:ext>
              </a:extLst>
            </p:cNvPr>
            <p:cNvGrpSpPr/>
            <p:nvPr/>
          </p:nvGrpSpPr>
          <p:grpSpPr>
            <a:xfrm>
              <a:off x="-5885929" y="3370942"/>
              <a:ext cx="15535662" cy="1248683"/>
              <a:chOff x="-5885929" y="3370942"/>
              <a:chExt cx="15535662" cy="1248683"/>
            </a:xfrm>
          </p:grpSpPr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21CF525D-C20E-435D-945B-8E28CA7A40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01050" y="3370942"/>
                <a:ext cx="1248683" cy="1248683"/>
              </a:xfrm>
              <a:prstGeom prst="line">
                <a:avLst/>
              </a:prstGeom>
              <a:noFill/>
              <a:ln w="6350">
                <a:solidFill>
                  <a:srgbClr val="F5822A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Conector reto 31">
                <a:extLst>
                  <a:ext uri="{FF2B5EF4-FFF2-40B4-BE49-F238E27FC236}">
                    <a16:creationId xmlns:a16="http://schemas.microsoft.com/office/drawing/2014/main" id="{62ADD802-FEC0-4134-89E9-76E1576623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5885929" y="4619625"/>
                <a:ext cx="14289361" cy="0"/>
              </a:xfrm>
              <a:prstGeom prst="line">
                <a:avLst/>
              </a:prstGeom>
              <a:ln>
                <a:solidFill>
                  <a:srgbClr val="F582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CEB32037-501C-4180-A34C-FBA6BCA0E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6454" y="3872469"/>
              <a:ext cx="295368" cy="295368"/>
            </a:xfrm>
            <a:prstGeom prst="line">
              <a:avLst/>
            </a:prstGeom>
            <a:ln w="25400">
              <a:solidFill>
                <a:srgbClr val="F58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CBC6DAED-EF08-4FA0-9E36-76E9A8799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1843" y="3454763"/>
              <a:ext cx="147684" cy="147684"/>
            </a:xfrm>
            <a:prstGeom prst="line">
              <a:avLst/>
            </a:prstGeom>
            <a:ln w="25400">
              <a:solidFill>
                <a:srgbClr val="F582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383EA214-D77B-4AEF-8346-26EEDE8C05C6}"/>
              </a:ext>
            </a:extLst>
          </p:cNvPr>
          <p:cNvCxnSpPr>
            <a:cxnSpLocks/>
          </p:cNvCxnSpPr>
          <p:nvPr/>
        </p:nvCxnSpPr>
        <p:spPr>
          <a:xfrm>
            <a:off x="868971" y="293899"/>
            <a:ext cx="384175" cy="0"/>
          </a:xfrm>
          <a:prstGeom prst="line">
            <a:avLst/>
          </a:prstGeom>
          <a:ln w="25400">
            <a:solidFill>
              <a:srgbClr val="F58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552E6B7-EAD6-422C-9C53-9E0E70724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544903"/>
              </p:ext>
            </p:extLst>
          </p:nvPr>
        </p:nvGraphicFramePr>
        <p:xfrm>
          <a:off x="1808323" y="9750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4318F76-6671-4265-865E-94FAD38D33F0}"/>
              </a:ext>
            </a:extLst>
          </p:cNvPr>
          <p:cNvSpPr txBox="1"/>
          <p:nvPr/>
        </p:nvSpPr>
        <p:spPr>
          <a:xfrm>
            <a:off x="4270255" y="551956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FUTURO DO TRABALHO</a:t>
            </a:r>
          </a:p>
        </p:txBody>
      </p:sp>
    </p:spTree>
    <p:extLst>
      <p:ext uri="{BB962C8B-B14F-4D97-AF65-F5344CB8AC3E}">
        <p14:creationId xmlns:p14="http://schemas.microsoft.com/office/powerpoint/2010/main" val="41268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DB3025-3135-4FFA-B9E4-A7837049E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11" y="1282"/>
            <a:ext cx="12191980" cy="68567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B59DCD-5F51-4CE8-AC34-3D340B12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11" y="1"/>
            <a:ext cx="12191980" cy="6856719"/>
          </a:xfrm>
          <a:prstGeom prst="rect">
            <a:avLst/>
          </a:prstGeom>
          <a:gradFill>
            <a:gsLst>
              <a:gs pos="38000">
                <a:srgbClr val="022B62"/>
              </a:gs>
              <a:gs pos="100000">
                <a:srgbClr val="022B62">
                  <a:alpha val="23000"/>
                </a:srgbClr>
              </a:gs>
            </a:gsLst>
            <a:lin ang="5400000" scaled="1"/>
          </a:gradFill>
          <a:ln>
            <a:noFill/>
          </a:ln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AF593A7B-74C2-4632-BCA9-58EFD9E218BE}"/>
              </a:ext>
            </a:extLst>
          </p:cNvPr>
          <p:cNvSpPr/>
          <p:nvPr/>
        </p:nvSpPr>
        <p:spPr>
          <a:xfrm>
            <a:off x="4405" y="2"/>
            <a:ext cx="12199091" cy="6857999"/>
          </a:xfrm>
          <a:prstGeom prst="rect">
            <a:avLst/>
          </a:prstGeom>
          <a:gradFill>
            <a:gsLst>
              <a:gs pos="0">
                <a:srgbClr val="022B62">
                  <a:alpha val="82000"/>
                </a:srgbClr>
              </a:gs>
              <a:gs pos="82000">
                <a:srgbClr val="022B62">
                  <a:alpha val="2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lnSpc>
                <a:spcPct val="85000"/>
              </a:lnSpc>
            </a:pPr>
            <a:endParaRPr lang="pt-BR" sz="24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D8DCCC-43E6-4380-9E31-1BE2B4CF70A6}"/>
              </a:ext>
            </a:extLst>
          </p:cNvPr>
          <p:cNvSpPr/>
          <p:nvPr/>
        </p:nvSpPr>
        <p:spPr>
          <a:xfrm>
            <a:off x="-19" y="2157577"/>
            <a:ext cx="12192020" cy="30637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85000"/>
              </a:lnSpc>
            </a:pPr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C4834CB-484A-49C7-A722-A1DD1DC664D6}"/>
              </a:ext>
            </a:extLst>
          </p:cNvPr>
          <p:cNvSpPr/>
          <p:nvPr/>
        </p:nvSpPr>
        <p:spPr>
          <a:xfrm>
            <a:off x="-19" y="2620370"/>
            <a:ext cx="12192020" cy="42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85000"/>
              </a:lnSpc>
            </a:pPr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9" name="Seta: da Esquerda para a Direita 38">
            <a:extLst>
              <a:ext uri="{FF2B5EF4-FFF2-40B4-BE49-F238E27FC236}">
                <a16:creationId xmlns:a16="http://schemas.microsoft.com/office/drawing/2014/main" id="{774FF284-808B-4B61-8CD2-1F94F2EB0717}"/>
              </a:ext>
            </a:extLst>
          </p:cNvPr>
          <p:cNvSpPr/>
          <p:nvPr/>
        </p:nvSpPr>
        <p:spPr>
          <a:xfrm>
            <a:off x="2303323" y="5577785"/>
            <a:ext cx="7477760" cy="812800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CBBE602-E71F-4D6D-9C42-5277C785BE49}"/>
              </a:ext>
            </a:extLst>
          </p:cNvPr>
          <p:cNvSpPr txBox="1"/>
          <p:nvPr/>
        </p:nvSpPr>
        <p:spPr>
          <a:xfrm>
            <a:off x="8168716" y="3291735"/>
            <a:ext cx="3396267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r>
              <a:rPr lang="pt-BR" sz="2000" b="1" kern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APERFEIÇOAMENTO/ESPECIALIZAÇÃO DE TRABALHADORES</a:t>
            </a:r>
          </a:p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r>
              <a:rPr lang="pt-BR" sz="1600" b="1" kern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(UPSKILLING)</a:t>
            </a:r>
          </a:p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endParaRPr lang="pt-BR" sz="2000" b="1" kern="0">
              <a:solidFill>
                <a:srgbClr val="005CA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r>
              <a:rPr lang="pt-BR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Foco: Desempregados</a:t>
            </a:r>
          </a:p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endParaRPr lang="pt-BR" sz="2000" b="1" kern="0">
              <a:solidFill>
                <a:srgbClr val="005CA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r>
              <a:rPr lang="pt-BR" sz="14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7,6 milhões de formação continuada</a:t>
            </a:r>
            <a:endParaRPr lang="pt-BR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E58D13-ED21-4D17-BE2A-4D4AC128279C}"/>
              </a:ext>
            </a:extLst>
          </p:cNvPr>
          <p:cNvSpPr txBox="1"/>
          <p:nvPr/>
        </p:nvSpPr>
        <p:spPr>
          <a:xfrm>
            <a:off x="139700" y="809396"/>
            <a:ext cx="11912600" cy="93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85000"/>
              </a:lnSpc>
              <a:buClr>
                <a:srgbClr val="005CAA"/>
              </a:buClr>
            </a:pPr>
            <a:r>
              <a:rPr lang="pt-BR" sz="32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9,6 MILHÕES DE PESSOAS</a:t>
            </a:r>
            <a:br>
              <a:rPr lang="pt-BR" sz="32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</a:br>
            <a:r>
              <a:rPr lang="pt-BR" sz="3200">
                <a:solidFill>
                  <a:srgbClr val="00B0F0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QUALIFICADAS ATÉ 2025</a:t>
            </a:r>
          </a:p>
        </p:txBody>
      </p:sp>
      <p:sp>
        <p:nvSpPr>
          <p:cNvPr id="184" name="CaixaDeTexto 183">
            <a:extLst>
              <a:ext uri="{FF2B5EF4-FFF2-40B4-BE49-F238E27FC236}">
                <a16:creationId xmlns:a16="http://schemas.microsoft.com/office/drawing/2014/main" id="{465BE593-06BD-47C6-9C9D-EB21CA7FF657}"/>
              </a:ext>
            </a:extLst>
          </p:cNvPr>
          <p:cNvSpPr txBox="1"/>
          <p:nvPr/>
        </p:nvSpPr>
        <p:spPr>
          <a:xfrm>
            <a:off x="4116031" y="3291737"/>
            <a:ext cx="3607723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ct val="85000"/>
              </a:lnSpc>
              <a:buClr>
                <a:srgbClr val="005CAA"/>
              </a:buClr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pt-BR" sz="2000" b="1">
                <a:solidFill>
                  <a:srgbClr val="005CAA"/>
                </a:solidFill>
                <a:sym typeface="Arial"/>
              </a:rPr>
              <a:t>REQUALIFICAÇÃO DE TRABALHADORES</a:t>
            </a:r>
          </a:p>
          <a:p>
            <a:pPr defTabSz="914377"/>
            <a:r>
              <a:rPr lang="pt-BR" sz="1600" b="1">
                <a:solidFill>
                  <a:srgbClr val="005CAA"/>
                </a:solidFill>
                <a:sym typeface="Arial"/>
              </a:rPr>
              <a:t>(RESKILLING)</a:t>
            </a:r>
          </a:p>
          <a:p>
            <a:pPr defTabSz="914377"/>
            <a:endParaRPr lang="pt-BR" sz="2000" b="1">
              <a:solidFill>
                <a:prstClr val="black"/>
              </a:solidFill>
              <a:sym typeface="Arial"/>
            </a:endParaRPr>
          </a:p>
          <a:p>
            <a:pPr defTabSz="914377"/>
            <a:r>
              <a:rPr lang="pt-BR" sz="2000" b="1">
                <a:solidFill>
                  <a:prstClr val="black"/>
                </a:solidFill>
                <a:sym typeface="Arial"/>
              </a:rPr>
              <a:t>Foco: Desempregados</a:t>
            </a:r>
          </a:p>
          <a:p>
            <a:pPr defTabSz="914377"/>
            <a:endParaRPr lang="pt-BR" sz="2000" b="1">
              <a:solidFill>
                <a:prstClr val="black"/>
              </a:solidFill>
              <a:sym typeface="Arial"/>
            </a:endParaRPr>
          </a:p>
          <a:p>
            <a:pPr defTabSz="914377"/>
            <a:r>
              <a:rPr lang="pt-BR" b="1">
                <a:solidFill>
                  <a:prstClr val="black"/>
                </a:solidFill>
                <a:sym typeface="Arial"/>
              </a:rPr>
              <a:t>1,5 milhão formação inicial para</a:t>
            </a:r>
          </a:p>
          <a:p>
            <a:pPr defTabSz="914377"/>
            <a:r>
              <a:rPr lang="pt-BR" b="1">
                <a:solidFill>
                  <a:prstClr val="black"/>
                </a:solidFill>
                <a:sym typeface="Arial"/>
              </a:rPr>
              <a:t> vagas existentes</a:t>
            </a:r>
          </a:p>
        </p:txBody>
      </p:sp>
      <p:pic>
        <p:nvPicPr>
          <p:cNvPr id="58" name="Imagem 57" descr="Uma imagem contendo água, branco, cd, azul&#10;&#10;Descrição gerada automaticamente">
            <a:extLst>
              <a:ext uri="{FF2B5EF4-FFF2-40B4-BE49-F238E27FC236}">
                <a16:creationId xmlns:a16="http://schemas.microsoft.com/office/drawing/2014/main" id="{889C197A-E24E-4B5E-8D66-D33603690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436" b="-6039"/>
          <a:stretch/>
        </p:blipFill>
        <p:spPr>
          <a:xfrm>
            <a:off x="-133791" y="5756559"/>
            <a:ext cx="12459564" cy="262717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C6498A5-E2D4-4981-9E11-6C261ADFA09C}"/>
              </a:ext>
            </a:extLst>
          </p:cNvPr>
          <p:cNvGrpSpPr/>
          <p:nvPr/>
        </p:nvGrpSpPr>
        <p:grpSpPr>
          <a:xfrm>
            <a:off x="9105845" y="2006707"/>
            <a:ext cx="1119791" cy="1119791"/>
            <a:chOff x="1213106" y="2988877"/>
            <a:chExt cx="1119790" cy="111979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C487554-7FF7-4AE0-B947-90C7D2DD951C}"/>
                </a:ext>
              </a:extLst>
            </p:cNvPr>
            <p:cNvSpPr/>
            <p:nvPr/>
          </p:nvSpPr>
          <p:spPr>
            <a:xfrm>
              <a:off x="1213106" y="2988877"/>
              <a:ext cx="1119790" cy="1119790"/>
            </a:xfrm>
            <a:prstGeom prst="rect">
              <a:avLst/>
            </a:prstGeom>
            <a:solidFill>
              <a:srgbClr val="FA8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85000"/>
                </a:lnSpc>
              </a:pPr>
              <a:endParaRPr lang="pt-BR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57C15579-29E7-495B-A377-70C1C7552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3827" y="3167422"/>
              <a:ext cx="778348" cy="778348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136ABB3-A469-4AD1-BE4D-7E20CB83CA60}"/>
              </a:ext>
            </a:extLst>
          </p:cNvPr>
          <p:cNvGrpSpPr/>
          <p:nvPr/>
        </p:nvGrpSpPr>
        <p:grpSpPr>
          <a:xfrm>
            <a:off x="5298027" y="1987037"/>
            <a:ext cx="1119791" cy="1119791"/>
            <a:chOff x="4108686" y="2988877"/>
            <a:chExt cx="1119790" cy="1119790"/>
          </a:xfrm>
        </p:grpSpPr>
        <p:sp>
          <p:nvSpPr>
            <p:cNvPr id="186" name="Retângulo 185">
              <a:extLst>
                <a:ext uri="{FF2B5EF4-FFF2-40B4-BE49-F238E27FC236}">
                  <a16:creationId xmlns:a16="http://schemas.microsoft.com/office/drawing/2014/main" id="{FBA04051-DC16-48E0-A826-003A4CA7D4A7}"/>
                </a:ext>
              </a:extLst>
            </p:cNvPr>
            <p:cNvSpPr/>
            <p:nvPr/>
          </p:nvSpPr>
          <p:spPr>
            <a:xfrm>
              <a:off x="4108686" y="2988877"/>
              <a:ext cx="1119790" cy="1119790"/>
            </a:xfrm>
            <a:prstGeom prst="rect">
              <a:avLst/>
            </a:prstGeom>
            <a:solidFill>
              <a:srgbClr val="FA8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85000"/>
                </a:lnSpc>
              </a:pPr>
              <a:endParaRPr lang="pt-BR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211" name="Gráfico 210">
              <a:extLst>
                <a:ext uri="{FF2B5EF4-FFF2-40B4-BE49-F238E27FC236}">
                  <a16:creationId xmlns:a16="http://schemas.microsoft.com/office/drawing/2014/main" id="{E478E64A-43DA-4E98-8592-3785C1CF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48656" y="3101400"/>
              <a:ext cx="852184" cy="852184"/>
            </a:xfrm>
            <a:prstGeom prst="rect">
              <a:avLst/>
            </a:prstGeom>
          </p:spPr>
        </p:pic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AA27655-DDC0-42BE-9CA7-D2A66C314165}"/>
              </a:ext>
            </a:extLst>
          </p:cNvPr>
          <p:cNvSpPr txBox="1"/>
          <p:nvPr/>
        </p:nvSpPr>
        <p:spPr>
          <a:xfrm>
            <a:off x="577582" y="3401139"/>
            <a:ext cx="2834508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ct val="85000"/>
              </a:lnSpc>
              <a:buClr>
                <a:srgbClr val="005CAA"/>
              </a:buClr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pt-BR" sz="2000" b="1">
                <a:solidFill>
                  <a:srgbClr val="005CAA"/>
                </a:solidFill>
                <a:sym typeface="Arial"/>
              </a:rPr>
              <a:t>FORMAÇÃO DE TRABALHADORES</a:t>
            </a:r>
          </a:p>
          <a:p>
            <a:pPr defTabSz="914377"/>
            <a:endParaRPr lang="pt-BR" sz="2000" b="1">
              <a:solidFill>
                <a:srgbClr val="005CAA"/>
              </a:solidFill>
              <a:sym typeface="Arial"/>
            </a:endParaRPr>
          </a:p>
          <a:p>
            <a:pPr defTabSz="914377"/>
            <a:r>
              <a:rPr lang="pt-BR" sz="2000" b="1">
                <a:solidFill>
                  <a:prstClr val="black"/>
                </a:solidFill>
                <a:sym typeface="Arial"/>
              </a:rPr>
              <a:t>Foco: Juventude</a:t>
            </a:r>
          </a:p>
          <a:p>
            <a:pPr defTabSz="914377"/>
            <a:endParaRPr lang="pt-BR" sz="2000" b="1">
              <a:solidFill>
                <a:srgbClr val="005CAA"/>
              </a:solidFill>
              <a:sym typeface="Arial"/>
            </a:endParaRPr>
          </a:p>
          <a:p>
            <a:pPr defTabSz="914377"/>
            <a:r>
              <a:rPr lang="pt-BR" b="1">
                <a:solidFill>
                  <a:prstClr val="black"/>
                </a:solidFill>
                <a:sym typeface="Arial"/>
              </a:rPr>
              <a:t>497 mil novas vagas na indústria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61AAA49-8077-4FEC-A359-037114256EFB}"/>
              </a:ext>
            </a:extLst>
          </p:cNvPr>
          <p:cNvGrpSpPr/>
          <p:nvPr/>
        </p:nvGrpSpPr>
        <p:grpSpPr>
          <a:xfrm>
            <a:off x="1527461" y="2002177"/>
            <a:ext cx="1119791" cy="1119791"/>
            <a:chOff x="7004266" y="2988877"/>
            <a:chExt cx="1119790" cy="1119790"/>
          </a:xfrm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E3839E6-5674-443F-B1C8-88C64D7AD408}"/>
                </a:ext>
              </a:extLst>
            </p:cNvPr>
            <p:cNvSpPr/>
            <p:nvPr/>
          </p:nvSpPr>
          <p:spPr>
            <a:xfrm>
              <a:off x="7004266" y="2988877"/>
              <a:ext cx="1119790" cy="1119790"/>
            </a:xfrm>
            <a:prstGeom prst="rect">
              <a:avLst/>
            </a:prstGeom>
            <a:solidFill>
              <a:srgbClr val="FA8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85000"/>
                </a:lnSpc>
              </a:pPr>
              <a:endParaRPr lang="pt-BR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B56FD88A-080F-41F6-8E8F-58AEF2405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56541" y="3110183"/>
              <a:ext cx="898434" cy="898434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7E1042-3730-4225-9E5E-499B4337F2D8}"/>
              </a:ext>
            </a:extLst>
          </p:cNvPr>
          <p:cNvSpPr txBox="1"/>
          <p:nvPr/>
        </p:nvSpPr>
        <p:spPr>
          <a:xfrm>
            <a:off x="492982" y="6467819"/>
            <a:ext cx="620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pt-BR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Fonte: Observatório da Indústria – Mapa do Trabalho 2022-2025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CC70562-FCF4-4A83-85AE-ED2259C9E7B4}"/>
              </a:ext>
            </a:extLst>
          </p:cNvPr>
          <p:cNvSpPr txBox="1"/>
          <p:nvPr/>
        </p:nvSpPr>
        <p:spPr>
          <a:xfrm>
            <a:off x="4840779" y="5800067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pt-BR" b="1">
                <a:solidFill>
                  <a:prstClr val="black"/>
                </a:solidFill>
                <a:latin typeface="Arial"/>
                <a:cs typeface="Arial"/>
                <a:sym typeface="Arial"/>
              </a:rPr>
              <a:t>Futuro do Trabalho</a:t>
            </a:r>
          </a:p>
        </p:txBody>
      </p:sp>
    </p:spTree>
    <p:extLst>
      <p:ext uri="{BB962C8B-B14F-4D97-AF65-F5344CB8AC3E}">
        <p14:creationId xmlns:p14="http://schemas.microsoft.com/office/powerpoint/2010/main" val="20981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CDB06FD-BF8F-4120-A75D-76FFF71F1D56}"/>
              </a:ext>
            </a:extLst>
          </p:cNvPr>
          <p:cNvSpPr txBox="1"/>
          <p:nvPr/>
        </p:nvSpPr>
        <p:spPr>
          <a:xfrm>
            <a:off x="377067" y="296091"/>
            <a:ext cx="911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REFERÊNCIA NA FORMAÇÃO TÉCNICA E PROFISSIONAL DO NOVO ENSINO MÉDIO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07E7DED-6709-4AEF-B2C5-448D6DC64FF0}"/>
              </a:ext>
            </a:extLst>
          </p:cNvPr>
          <p:cNvGrpSpPr/>
          <p:nvPr/>
        </p:nvGrpSpPr>
        <p:grpSpPr>
          <a:xfrm>
            <a:off x="376359" y="1930133"/>
            <a:ext cx="1523288" cy="787650"/>
            <a:chOff x="5435600" y="-2584016"/>
            <a:chExt cx="339726" cy="463116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0F2A268E-3771-4D97-A009-BD5083C6B3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5600" y="-2120900"/>
              <a:ext cx="339726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F9F7F48D-25F4-468A-9F01-1CD0F858D6AE}"/>
                </a:ext>
              </a:extLst>
            </p:cNvPr>
            <p:cNvCxnSpPr>
              <a:cxnSpLocks/>
            </p:cNvCxnSpPr>
            <p:nvPr/>
          </p:nvCxnSpPr>
          <p:spPr>
            <a:xfrm>
              <a:off x="5524500" y="-2581275"/>
              <a:ext cx="18415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88269C67-10B0-47FE-ABDA-2F07D661A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5600" y="-2584016"/>
              <a:ext cx="88900" cy="46031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ACB226E-51DB-44D2-A42E-3F0105B75E99}"/>
              </a:ext>
            </a:extLst>
          </p:cNvPr>
          <p:cNvGrpSpPr/>
          <p:nvPr/>
        </p:nvGrpSpPr>
        <p:grpSpPr>
          <a:xfrm>
            <a:off x="897262" y="1970043"/>
            <a:ext cx="4179255" cy="1727266"/>
            <a:chOff x="2812123" y="4594239"/>
            <a:chExt cx="3182483" cy="1727266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7F33BE6-AC54-43A2-91B0-F829A3B96DAD}"/>
                </a:ext>
              </a:extLst>
            </p:cNvPr>
            <p:cNvSpPr txBox="1"/>
            <p:nvPr/>
          </p:nvSpPr>
          <p:spPr>
            <a:xfrm>
              <a:off x="3389545" y="4594239"/>
              <a:ext cx="260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>
                  <a:latin typeface="Arial" panose="020B0604020202020204" pitchFamily="34" charset="0"/>
                  <a:cs typeface="Arial" panose="020B0604020202020204" pitchFamily="34" charset="0"/>
                </a:rPr>
                <a:t>+ 115 mil estudantes</a:t>
              </a: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3162ADD3-7668-42FB-BB54-9EA3FD7F3EF3}"/>
                </a:ext>
              </a:extLst>
            </p:cNvPr>
            <p:cNvGrpSpPr/>
            <p:nvPr/>
          </p:nvGrpSpPr>
          <p:grpSpPr>
            <a:xfrm>
              <a:off x="2812123" y="5861130"/>
              <a:ext cx="577793" cy="460375"/>
              <a:chOff x="5435600" y="-2581275"/>
              <a:chExt cx="339726" cy="460375"/>
            </a:xfrm>
          </p:grpSpPr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4105094A-C186-4474-8F19-D5DE2EBFD6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5600" y="-2120900"/>
                <a:ext cx="339726" cy="0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80150DA5-8A60-4A3D-9C2B-21AFA9203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-2581275"/>
                <a:ext cx="184150" cy="0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E29020F4-5BCD-4052-A6E1-82CCDC0EC1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35600" y="-2581274"/>
                <a:ext cx="88900" cy="460310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0B6A4CA-227E-4C75-949F-79599CCB1FCD}"/>
              </a:ext>
            </a:extLst>
          </p:cNvPr>
          <p:cNvGrpSpPr/>
          <p:nvPr/>
        </p:nvGrpSpPr>
        <p:grpSpPr>
          <a:xfrm>
            <a:off x="4896548" y="4936061"/>
            <a:ext cx="758761" cy="782988"/>
            <a:chOff x="5435600" y="-2581275"/>
            <a:chExt cx="339726" cy="460375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DC12F61B-ECCB-4CF1-98D3-18FC2344C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5600" y="-2120900"/>
              <a:ext cx="339726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2650C22E-1337-4AFE-873C-0C27F8C698AC}"/>
                </a:ext>
              </a:extLst>
            </p:cNvPr>
            <p:cNvCxnSpPr>
              <a:cxnSpLocks/>
            </p:cNvCxnSpPr>
            <p:nvPr/>
          </p:nvCxnSpPr>
          <p:spPr>
            <a:xfrm>
              <a:off x="5524500" y="-2581275"/>
              <a:ext cx="18415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4454BAAD-BDA5-4819-B160-1D79D0C491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5600" y="-2581274"/>
              <a:ext cx="88900" cy="46031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FEEDDEC-0157-439A-A0BF-A70DB4207D47}"/>
              </a:ext>
            </a:extLst>
          </p:cNvPr>
          <p:cNvSpPr txBox="1"/>
          <p:nvPr/>
        </p:nvSpPr>
        <p:spPr>
          <a:xfrm>
            <a:off x="1829624" y="6186396"/>
            <a:ext cx="904055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Experiência de 05 anos da parceria SESI SENAI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76F3571-2E80-4C63-A6EC-F266BADDC65B}"/>
              </a:ext>
            </a:extLst>
          </p:cNvPr>
          <p:cNvGrpSpPr/>
          <p:nvPr/>
        </p:nvGrpSpPr>
        <p:grpSpPr>
          <a:xfrm>
            <a:off x="7094448" y="1899075"/>
            <a:ext cx="4636250" cy="3128839"/>
            <a:chOff x="507957" y="1751152"/>
            <a:chExt cx="6356850" cy="4713372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DEC55DE8-B4DB-4A08-BDE7-CCE6DE9E2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739017" y="2998892"/>
              <a:ext cx="2846862" cy="21385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2659D07-B730-4B3E-B9D5-DDCDA1109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129">
              <a:off x="4442241" y="1751152"/>
              <a:ext cx="2268705" cy="17042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DC77DF03-16E3-4248-AF9E-D3C8970D9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1734">
              <a:off x="4596102" y="1814810"/>
              <a:ext cx="2268705" cy="17042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3AA97022-5FEC-4878-9242-D1259F10B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5885">
              <a:off x="522785" y="1783296"/>
              <a:ext cx="2334326" cy="17507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80AD9215-12B2-4805-BB54-220446063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15262">
              <a:off x="507957" y="1860816"/>
              <a:ext cx="2334326" cy="17507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B78AC388-339F-4C0C-A9F0-3C194EE68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1272">
              <a:off x="569313" y="4836950"/>
              <a:ext cx="2171423" cy="16275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212AF707-6CB0-4EA1-906F-73F8671B4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3305">
              <a:off x="858405" y="4797950"/>
              <a:ext cx="2171423" cy="16275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7B2EC49D-27E0-4F37-AFF1-6A1C14988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344" y="4738290"/>
              <a:ext cx="2249854" cy="16804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F069F1F5-516D-4258-AE71-95253AB7D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5917">
              <a:off x="4206778" y="4778248"/>
              <a:ext cx="2249854" cy="16804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D182CAA1-8614-49F9-AD0F-2BBDCD6B9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2243">
              <a:off x="2339213" y="3062251"/>
              <a:ext cx="2403771" cy="1802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aphicFrame>
        <p:nvGraphicFramePr>
          <p:cNvPr id="76" name="Tabela 3">
            <a:extLst>
              <a:ext uri="{FF2B5EF4-FFF2-40B4-BE49-F238E27FC236}">
                <a16:creationId xmlns:a16="http://schemas.microsoft.com/office/drawing/2014/main" id="{0730C14F-E479-B5F9-AE7A-587969341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08156"/>
              </p:ext>
            </p:extLst>
          </p:nvPr>
        </p:nvGraphicFramePr>
        <p:xfrm>
          <a:off x="2892987" y="5358126"/>
          <a:ext cx="6905420" cy="685800"/>
        </p:xfrm>
        <a:graphic>
          <a:graphicData uri="http://schemas.openxmlformats.org/drawingml/2006/table">
            <a:tbl>
              <a:tblPr firstRow="1" bandRow="1"/>
              <a:tblGrid>
                <a:gridCol w="510118">
                  <a:extLst>
                    <a:ext uri="{9D8B030D-6E8A-4147-A177-3AD203B41FA5}">
                      <a16:colId xmlns:a16="http://schemas.microsoft.com/office/drawing/2014/main" val="3288648286"/>
                    </a:ext>
                  </a:extLst>
                </a:gridCol>
                <a:gridCol w="1020814">
                  <a:extLst>
                    <a:ext uri="{9D8B030D-6E8A-4147-A177-3AD203B41FA5}">
                      <a16:colId xmlns:a16="http://schemas.microsoft.com/office/drawing/2014/main" val="734768587"/>
                    </a:ext>
                  </a:extLst>
                </a:gridCol>
                <a:gridCol w="1601629">
                  <a:extLst>
                    <a:ext uri="{9D8B030D-6E8A-4147-A177-3AD203B41FA5}">
                      <a16:colId xmlns:a16="http://schemas.microsoft.com/office/drawing/2014/main" val="2673539832"/>
                    </a:ext>
                  </a:extLst>
                </a:gridCol>
                <a:gridCol w="1453962">
                  <a:extLst>
                    <a:ext uri="{9D8B030D-6E8A-4147-A177-3AD203B41FA5}">
                      <a16:colId xmlns:a16="http://schemas.microsoft.com/office/drawing/2014/main" val="4097251579"/>
                    </a:ext>
                  </a:extLst>
                </a:gridCol>
                <a:gridCol w="1208598">
                  <a:extLst>
                    <a:ext uri="{9D8B030D-6E8A-4147-A177-3AD203B41FA5}">
                      <a16:colId xmlns:a16="http://schemas.microsoft.com/office/drawing/2014/main" val="3472040905"/>
                    </a:ext>
                  </a:extLst>
                </a:gridCol>
                <a:gridCol w="1110299">
                  <a:extLst>
                    <a:ext uri="{9D8B030D-6E8A-4147-A177-3AD203B41FA5}">
                      <a16:colId xmlns:a16="http://schemas.microsoft.com/office/drawing/2014/main" val="2655448587"/>
                    </a:ext>
                  </a:extLst>
                </a:gridCol>
              </a:tblGrid>
              <a:tr h="249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UF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Municípios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Parceiros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Cursos Técnicos 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Qualificações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Estudantes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139815"/>
                  </a:ext>
                </a:extLst>
              </a:tr>
              <a:tr h="3508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123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  (12 SEE + 08 Instituições Privadas)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49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pt-BR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pt-BR" sz="11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91.687</a:t>
                      </a:r>
                    </a:p>
                  </a:txBody>
                  <a:tcPr anchor="ctr">
                    <a:lnL w="12700" cmpd="sng">
                      <a:solidFill>
                        <a:srgbClr val="404040"/>
                      </a:solidFill>
                    </a:lnL>
                    <a:lnR w="12700" cmpd="sng">
                      <a:solidFill>
                        <a:srgbClr val="404040"/>
                      </a:solidFill>
                    </a:lnR>
                    <a:lnT w="12700" cmpd="sng">
                      <a:solidFill>
                        <a:srgbClr val="404040"/>
                      </a:solidFill>
                    </a:lnT>
                    <a:lnB w="12700" cmpd="sng">
                      <a:solidFill>
                        <a:srgbClr val="40404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20571"/>
                  </a:ext>
                </a:extLst>
              </a:tr>
            </a:tbl>
          </a:graphicData>
        </a:graphic>
      </p:graphicFrame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0BCEBB2-56E8-8559-781A-74F18C031B25}"/>
              </a:ext>
            </a:extLst>
          </p:cNvPr>
          <p:cNvGrpSpPr/>
          <p:nvPr/>
        </p:nvGrpSpPr>
        <p:grpSpPr>
          <a:xfrm>
            <a:off x="1937252" y="2386641"/>
            <a:ext cx="2620432" cy="2677769"/>
            <a:chOff x="5096462" y="185108"/>
            <a:chExt cx="5871865" cy="5955764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B4CD24FC-AFF6-EDA5-5C31-68032D907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051" y="319589"/>
              <a:ext cx="760592" cy="839958"/>
            </a:xfrm>
            <a:custGeom>
              <a:avLst/>
              <a:gdLst>
                <a:gd name="T0" fmla="*/ 315 w 343"/>
                <a:gd name="T1" fmla="*/ 238 h 375"/>
                <a:gd name="T2" fmla="*/ 318 w 343"/>
                <a:gd name="T3" fmla="*/ 256 h 375"/>
                <a:gd name="T4" fmla="*/ 313 w 343"/>
                <a:gd name="T5" fmla="*/ 275 h 375"/>
                <a:gd name="T6" fmla="*/ 296 w 343"/>
                <a:gd name="T7" fmla="*/ 292 h 375"/>
                <a:gd name="T8" fmla="*/ 284 w 343"/>
                <a:gd name="T9" fmla="*/ 303 h 375"/>
                <a:gd name="T10" fmla="*/ 266 w 343"/>
                <a:gd name="T11" fmla="*/ 319 h 375"/>
                <a:gd name="T12" fmla="*/ 251 w 343"/>
                <a:gd name="T13" fmla="*/ 300 h 375"/>
                <a:gd name="T14" fmla="*/ 249 w 343"/>
                <a:gd name="T15" fmla="*/ 317 h 375"/>
                <a:gd name="T16" fmla="*/ 213 w 343"/>
                <a:gd name="T17" fmla="*/ 348 h 375"/>
                <a:gd name="T18" fmla="*/ 207 w 343"/>
                <a:gd name="T19" fmla="*/ 372 h 375"/>
                <a:gd name="T20" fmla="*/ 176 w 343"/>
                <a:gd name="T21" fmla="*/ 374 h 375"/>
                <a:gd name="T22" fmla="*/ 164 w 343"/>
                <a:gd name="T23" fmla="*/ 354 h 375"/>
                <a:gd name="T24" fmla="*/ 155 w 343"/>
                <a:gd name="T25" fmla="*/ 340 h 375"/>
                <a:gd name="T26" fmla="*/ 147 w 343"/>
                <a:gd name="T27" fmla="*/ 326 h 375"/>
                <a:gd name="T28" fmla="*/ 122 w 343"/>
                <a:gd name="T29" fmla="*/ 292 h 375"/>
                <a:gd name="T30" fmla="*/ 112 w 343"/>
                <a:gd name="T31" fmla="*/ 269 h 375"/>
                <a:gd name="T32" fmla="*/ 96 w 343"/>
                <a:gd name="T33" fmla="*/ 237 h 375"/>
                <a:gd name="T34" fmla="*/ 83 w 343"/>
                <a:gd name="T35" fmla="*/ 202 h 375"/>
                <a:gd name="T36" fmla="*/ 69 w 343"/>
                <a:gd name="T37" fmla="*/ 201 h 375"/>
                <a:gd name="T38" fmla="*/ 45 w 343"/>
                <a:gd name="T39" fmla="*/ 188 h 375"/>
                <a:gd name="T40" fmla="*/ 40 w 343"/>
                <a:gd name="T41" fmla="*/ 182 h 375"/>
                <a:gd name="T42" fmla="*/ 22 w 343"/>
                <a:gd name="T43" fmla="*/ 176 h 375"/>
                <a:gd name="T44" fmla="*/ 3 w 343"/>
                <a:gd name="T45" fmla="*/ 175 h 375"/>
                <a:gd name="T46" fmla="*/ 4 w 343"/>
                <a:gd name="T47" fmla="*/ 145 h 375"/>
                <a:gd name="T48" fmla="*/ 8 w 343"/>
                <a:gd name="T49" fmla="*/ 136 h 375"/>
                <a:gd name="T50" fmla="*/ 23 w 343"/>
                <a:gd name="T51" fmla="*/ 145 h 375"/>
                <a:gd name="T52" fmla="*/ 31 w 343"/>
                <a:gd name="T53" fmla="*/ 151 h 375"/>
                <a:gd name="T54" fmla="*/ 40 w 343"/>
                <a:gd name="T55" fmla="*/ 151 h 375"/>
                <a:gd name="T56" fmla="*/ 66 w 343"/>
                <a:gd name="T57" fmla="*/ 137 h 375"/>
                <a:gd name="T58" fmla="*/ 74 w 343"/>
                <a:gd name="T59" fmla="*/ 138 h 375"/>
                <a:gd name="T60" fmla="*/ 85 w 343"/>
                <a:gd name="T61" fmla="*/ 143 h 375"/>
                <a:gd name="T62" fmla="*/ 102 w 343"/>
                <a:gd name="T63" fmla="*/ 136 h 375"/>
                <a:gd name="T64" fmla="*/ 115 w 343"/>
                <a:gd name="T65" fmla="*/ 147 h 375"/>
                <a:gd name="T66" fmla="*/ 146 w 343"/>
                <a:gd name="T67" fmla="*/ 135 h 375"/>
                <a:gd name="T68" fmla="*/ 160 w 343"/>
                <a:gd name="T69" fmla="*/ 102 h 375"/>
                <a:gd name="T70" fmla="*/ 166 w 343"/>
                <a:gd name="T71" fmla="*/ 82 h 375"/>
                <a:gd name="T72" fmla="*/ 178 w 343"/>
                <a:gd name="T73" fmla="*/ 69 h 375"/>
                <a:gd name="T74" fmla="*/ 191 w 343"/>
                <a:gd name="T75" fmla="*/ 48 h 375"/>
                <a:gd name="T76" fmla="*/ 202 w 343"/>
                <a:gd name="T77" fmla="*/ 34 h 375"/>
                <a:gd name="T78" fmla="*/ 214 w 343"/>
                <a:gd name="T79" fmla="*/ 22 h 375"/>
                <a:gd name="T80" fmla="*/ 219 w 343"/>
                <a:gd name="T81" fmla="*/ 7 h 375"/>
                <a:gd name="T82" fmla="*/ 244 w 343"/>
                <a:gd name="T83" fmla="*/ 21 h 375"/>
                <a:gd name="T84" fmla="*/ 246 w 343"/>
                <a:gd name="T85" fmla="*/ 33 h 375"/>
                <a:gd name="T86" fmla="*/ 253 w 343"/>
                <a:gd name="T87" fmla="*/ 41 h 375"/>
                <a:gd name="T88" fmla="*/ 255 w 343"/>
                <a:gd name="T89" fmla="*/ 78 h 375"/>
                <a:gd name="T90" fmla="*/ 267 w 343"/>
                <a:gd name="T91" fmla="*/ 111 h 375"/>
                <a:gd name="T92" fmla="*/ 280 w 343"/>
                <a:gd name="T93" fmla="*/ 148 h 375"/>
                <a:gd name="T94" fmla="*/ 293 w 343"/>
                <a:gd name="T95" fmla="*/ 169 h 375"/>
                <a:gd name="T96" fmla="*/ 292 w 343"/>
                <a:gd name="T97" fmla="*/ 153 h 375"/>
                <a:gd name="T98" fmla="*/ 298 w 343"/>
                <a:gd name="T99" fmla="*/ 156 h 375"/>
                <a:gd name="T100" fmla="*/ 299 w 343"/>
                <a:gd name="T101" fmla="*/ 177 h 375"/>
                <a:gd name="T102" fmla="*/ 333 w 343"/>
                <a:gd name="T103" fmla="*/ 209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3" h="375">
                  <a:moveTo>
                    <a:pt x="326" y="218"/>
                  </a:moveTo>
                  <a:cubicBezTo>
                    <a:pt x="343" y="219"/>
                    <a:pt x="315" y="238"/>
                    <a:pt x="315" y="238"/>
                  </a:cubicBezTo>
                  <a:cubicBezTo>
                    <a:pt x="316" y="242"/>
                    <a:pt x="325" y="242"/>
                    <a:pt x="326" y="246"/>
                  </a:cubicBezTo>
                  <a:cubicBezTo>
                    <a:pt x="327" y="250"/>
                    <a:pt x="320" y="253"/>
                    <a:pt x="318" y="256"/>
                  </a:cubicBezTo>
                  <a:cubicBezTo>
                    <a:pt x="322" y="256"/>
                    <a:pt x="322" y="262"/>
                    <a:pt x="321" y="264"/>
                  </a:cubicBezTo>
                  <a:cubicBezTo>
                    <a:pt x="320" y="268"/>
                    <a:pt x="316" y="273"/>
                    <a:pt x="313" y="275"/>
                  </a:cubicBezTo>
                  <a:cubicBezTo>
                    <a:pt x="310" y="276"/>
                    <a:pt x="306" y="274"/>
                    <a:pt x="304" y="277"/>
                  </a:cubicBezTo>
                  <a:cubicBezTo>
                    <a:pt x="306" y="284"/>
                    <a:pt x="296" y="285"/>
                    <a:pt x="296" y="292"/>
                  </a:cubicBezTo>
                  <a:cubicBezTo>
                    <a:pt x="296" y="295"/>
                    <a:pt x="300" y="299"/>
                    <a:pt x="296" y="300"/>
                  </a:cubicBezTo>
                  <a:cubicBezTo>
                    <a:pt x="291" y="302"/>
                    <a:pt x="287" y="294"/>
                    <a:pt x="284" y="303"/>
                  </a:cubicBezTo>
                  <a:cubicBezTo>
                    <a:pt x="282" y="309"/>
                    <a:pt x="282" y="313"/>
                    <a:pt x="276" y="312"/>
                  </a:cubicBezTo>
                  <a:cubicBezTo>
                    <a:pt x="270" y="312"/>
                    <a:pt x="271" y="317"/>
                    <a:pt x="266" y="319"/>
                  </a:cubicBezTo>
                  <a:cubicBezTo>
                    <a:pt x="261" y="320"/>
                    <a:pt x="257" y="315"/>
                    <a:pt x="256" y="311"/>
                  </a:cubicBezTo>
                  <a:cubicBezTo>
                    <a:pt x="255" y="308"/>
                    <a:pt x="255" y="301"/>
                    <a:pt x="251" y="300"/>
                  </a:cubicBezTo>
                  <a:cubicBezTo>
                    <a:pt x="250" y="302"/>
                    <a:pt x="251" y="306"/>
                    <a:pt x="251" y="308"/>
                  </a:cubicBezTo>
                  <a:cubicBezTo>
                    <a:pt x="251" y="311"/>
                    <a:pt x="250" y="314"/>
                    <a:pt x="249" y="317"/>
                  </a:cubicBezTo>
                  <a:cubicBezTo>
                    <a:pt x="246" y="331"/>
                    <a:pt x="227" y="325"/>
                    <a:pt x="220" y="335"/>
                  </a:cubicBezTo>
                  <a:cubicBezTo>
                    <a:pt x="220" y="340"/>
                    <a:pt x="217" y="345"/>
                    <a:pt x="213" y="348"/>
                  </a:cubicBezTo>
                  <a:cubicBezTo>
                    <a:pt x="208" y="353"/>
                    <a:pt x="210" y="352"/>
                    <a:pt x="210" y="360"/>
                  </a:cubicBezTo>
                  <a:cubicBezTo>
                    <a:pt x="211" y="366"/>
                    <a:pt x="214" y="370"/>
                    <a:pt x="207" y="372"/>
                  </a:cubicBezTo>
                  <a:cubicBezTo>
                    <a:pt x="202" y="374"/>
                    <a:pt x="199" y="373"/>
                    <a:pt x="194" y="373"/>
                  </a:cubicBezTo>
                  <a:cubicBezTo>
                    <a:pt x="188" y="374"/>
                    <a:pt x="183" y="375"/>
                    <a:pt x="176" y="374"/>
                  </a:cubicBezTo>
                  <a:cubicBezTo>
                    <a:pt x="172" y="373"/>
                    <a:pt x="167" y="370"/>
                    <a:pt x="166" y="366"/>
                  </a:cubicBezTo>
                  <a:cubicBezTo>
                    <a:pt x="164" y="362"/>
                    <a:pt x="167" y="357"/>
                    <a:pt x="164" y="354"/>
                  </a:cubicBezTo>
                  <a:cubicBezTo>
                    <a:pt x="162" y="352"/>
                    <a:pt x="158" y="356"/>
                    <a:pt x="156" y="352"/>
                  </a:cubicBezTo>
                  <a:cubicBezTo>
                    <a:pt x="154" y="348"/>
                    <a:pt x="158" y="345"/>
                    <a:pt x="155" y="340"/>
                  </a:cubicBezTo>
                  <a:cubicBezTo>
                    <a:pt x="153" y="338"/>
                    <a:pt x="149" y="337"/>
                    <a:pt x="148" y="335"/>
                  </a:cubicBezTo>
                  <a:cubicBezTo>
                    <a:pt x="146" y="332"/>
                    <a:pt x="148" y="329"/>
                    <a:pt x="147" y="326"/>
                  </a:cubicBezTo>
                  <a:cubicBezTo>
                    <a:pt x="145" y="317"/>
                    <a:pt x="139" y="313"/>
                    <a:pt x="132" y="309"/>
                  </a:cubicBezTo>
                  <a:cubicBezTo>
                    <a:pt x="125" y="306"/>
                    <a:pt x="123" y="299"/>
                    <a:pt x="122" y="292"/>
                  </a:cubicBezTo>
                  <a:cubicBezTo>
                    <a:pt x="121" y="286"/>
                    <a:pt x="120" y="282"/>
                    <a:pt x="117" y="277"/>
                  </a:cubicBezTo>
                  <a:cubicBezTo>
                    <a:pt x="116" y="274"/>
                    <a:pt x="113" y="272"/>
                    <a:pt x="112" y="269"/>
                  </a:cubicBezTo>
                  <a:cubicBezTo>
                    <a:pt x="110" y="263"/>
                    <a:pt x="112" y="252"/>
                    <a:pt x="115" y="246"/>
                  </a:cubicBezTo>
                  <a:cubicBezTo>
                    <a:pt x="108" y="244"/>
                    <a:pt x="100" y="242"/>
                    <a:pt x="96" y="237"/>
                  </a:cubicBezTo>
                  <a:cubicBezTo>
                    <a:pt x="89" y="231"/>
                    <a:pt x="94" y="222"/>
                    <a:pt x="93" y="214"/>
                  </a:cubicBezTo>
                  <a:cubicBezTo>
                    <a:pt x="93" y="209"/>
                    <a:pt x="86" y="205"/>
                    <a:pt x="83" y="202"/>
                  </a:cubicBezTo>
                  <a:cubicBezTo>
                    <a:pt x="81" y="200"/>
                    <a:pt x="79" y="198"/>
                    <a:pt x="77" y="198"/>
                  </a:cubicBezTo>
                  <a:cubicBezTo>
                    <a:pt x="73" y="198"/>
                    <a:pt x="72" y="200"/>
                    <a:pt x="69" y="201"/>
                  </a:cubicBezTo>
                  <a:cubicBezTo>
                    <a:pt x="62" y="203"/>
                    <a:pt x="60" y="195"/>
                    <a:pt x="55" y="192"/>
                  </a:cubicBezTo>
                  <a:cubicBezTo>
                    <a:pt x="52" y="190"/>
                    <a:pt x="47" y="194"/>
                    <a:pt x="45" y="188"/>
                  </a:cubicBezTo>
                  <a:cubicBezTo>
                    <a:pt x="45" y="186"/>
                    <a:pt x="47" y="183"/>
                    <a:pt x="45" y="182"/>
                  </a:cubicBezTo>
                  <a:cubicBezTo>
                    <a:pt x="44" y="181"/>
                    <a:pt x="41" y="182"/>
                    <a:pt x="40" y="182"/>
                  </a:cubicBezTo>
                  <a:cubicBezTo>
                    <a:pt x="35" y="180"/>
                    <a:pt x="35" y="173"/>
                    <a:pt x="27" y="174"/>
                  </a:cubicBezTo>
                  <a:cubicBezTo>
                    <a:pt x="25" y="174"/>
                    <a:pt x="24" y="176"/>
                    <a:pt x="22" y="176"/>
                  </a:cubicBezTo>
                  <a:cubicBezTo>
                    <a:pt x="20" y="176"/>
                    <a:pt x="17" y="174"/>
                    <a:pt x="15" y="174"/>
                  </a:cubicBezTo>
                  <a:cubicBezTo>
                    <a:pt x="11" y="172"/>
                    <a:pt x="6" y="172"/>
                    <a:pt x="3" y="175"/>
                  </a:cubicBezTo>
                  <a:cubicBezTo>
                    <a:pt x="1" y="170"/>
                    <a:pt x="2" y="164"/>
                    <a:pt x="1" y="159"/>
                  </a:cubicBezTo>
                  <a:cubicBezTo>
                    <a:pt x="0" y="152"/>
                    <a:pt x="2" y="150"/>
                    <a:pt x="4" y="145"/>
                  </a:cubicBezTo>
                  <a:cubicBezTo>
                    <a:pt x="6" y="141"/>
                    <a:pt x="5" y="137"/>
                    <a:pt x="4" y="134"/>
                  </a:cubicBezTo>
                  <a:cubicBezTo>
                    <a:pt x="5" y="135"/>
                    <a:pt x="6" y="135"/>
                    <a:pt x="8" y="136"/>
                  </a:cubicBezTo>
                  <a:cubicBezTo>
                    <a:pt x="10" y="138"/>
                    <a:pt x="12" y="141"/>
                    <a:pt x="15" y="143"/>
                  </a:cubicBezTo>
                  <a:cubicBezTo>
                    <a:pt x="18" y="145"/>
                    <a:pt x="20" y="145"/>
                    <a:pt x="23" y="145"/>
                  </a:cubicBezTo>
                  <a:cubicBezTo>
                    <a:pt x="25" y="145"/>
                    <a:pt x="27" y="146"/>
                    <a:pt x="28" y="147"/>
                  </a:cubicBezTo>
                  <a:cubicBezTo>
                    <a:pt x="29" y="148"/>
                    <a:pt x="30" y="150"/>
                    <a:pt x="31" y="151"/>
                  </a:cubicBezTo>
                  <a:cubicBezTo>
                    <a:pt x="33" y="151"/>
                    <a:pt x="34" y="150"/>
                    <a:pt x="36" y="150"/>
                  </a:cubicBezTo>
                  <a:cubicBezTo>
                    <a:pt x="37" y="150"/>
                    <a:pt x="38" y="151"/>
                    <a:pt x="40" y="151"/>
                  </a:cubicBezTo>
                  <a:cubicBezTo>
                    <a:pt x="46" y="153"/>
                    <a:pt x="49" y="149"/>
                    <a:pt x="54" y="146"/>
                  </a:cubicBezTo>
                  <a:cubicBezTo>
                    <a:pt x="58" y="143"/>
                    <a:pt x="62" y="140"/>
                    <a:pt x="66" y="137"/>
                  </a:cubicBezTo>
                  <a:cubicBezTo>
                    <a:pt x="68" y="135"/>
                    <a:pt x="68" y="134"/>
                    <a:pt x="70" y="136"/>
                  </a:cubicBezTo>
                  <a:cubicBezTo>
                    <a:pt x="72" y="136"/>
                    <a:pt x="72" y="138"/>
                    <a:pt x="74" y="138"/>
                  </a:cubicBezTo>
                  <a:cubicBezTo>
                    <a:pt x="76" y="139"/>
                    <a:pt x="78" y="140"/>
                    <a:pt x="80" y="141"/>
                  </a:cubicBezTo>
                  <a:cubicBezTo>
                    <a:pt x="82" y="142"/>
                    <a:pt x="83" y="144"/>
                    <a:pt x="85" y="143"/>
                  </a:cubicBezTo>
                  <a:cubicBezTo>
                    <a:pt x="88" y="143"/>
                    <a:pt x="92" y="141"/>
                    <a:pt x="94" y="140"/>
                  </a:cubicBezTo>
                  <a:cubicBezTo>
                    <a:pt x="97" y="139"/>
                    <a:pt x="100" y="138"/>
                    <a:pt x="102" y="136"/>
                  </a:cubicBezTo>
                  <a:cubicBezTo>
                    <a:pt x="104" y="140"/>
                    <a:pt x="102" y="143"/>
                    <a:pt x="102" y="146"/>
                  </a:cubicBezTo>
                  <a:cubicBezTo>
                    <a:pt x="106" y="148"/>
                    <a:pt x="111" y="146"/>
                    <a:pt x="115" y="147"/>
                  </a:cubicBezTo>
                  <a:cubicBezTo>
                    <a:pt x="121" y="148"/>
                    <a:pt x="124" y="148"/>
                    <a:pt x="129" y="145"/>
                  </a:cubicBezTo>
                  <a:cubicBezTo>
                    <a:pt x="135" y="141"/>
                    <a:pt x="140" y="138"/>
                    <a:pt x="146" y="135"/>
                  </a:cubicBezTo>
                  <a:cubicBezTo>
                    <a:pt x="152" y="131"/>
                    <a:pt x="152" y="123"/>
                    <a:pt x="153" y="117"/>
                  </a:cubicBezTo>
                  <a:cubicBezTo>
                    <a:pt x="154" y="111"/>
                    <a:pt x="157" y="107"/>
                    <a:pt x="160" y="102"/>
                  </a:cubicBezTo>
                  <a:cubicBezTo>
                    <a:pt x="162" y="99"/>
                    <a:pt x="164" y="95"/>
                    <a:pt x="165" y="91"/>
                  </a:cubicBezTo>
                  <a:cubicBezTo>
                    <a:pt x="166" y="88"/>
                    <a:pt x="166" y="85"/>
                    <a:pt x="166" y="82"/>
                  </a:cubicBezTo>
                  <a:cubicBezTo>
                    <a:pt x="168" y="79"/>
                    <a:pt x="170" y="79"/>
                    <a:pt x="172" y="77"/>
                  </a:cubicBezTo>
                  <a:cubicBezTo>
                    <a:pt x="175" y="75"/>
                    <a:pt x="177" y="72"/>
                    <a:pt x="178" y="69"/>
                  </a:cubicBezTo>
                  <a:cubicBezTo>
                    <a:pt x="180" y="65"/>
                    <a:pt x="182" y="60"/>
                    <a:pt x="184" y="57"/>
                  </a:cubicBezTo>
                  <a:cubicBezTo>
                    <a:pt x="186" y="54"/>
                    <a:pt x="189" y="51"/>
                    <a:pt x="191" y="48"/>
                  </a:cubicBezTo>
                  <a:cubicBezTo>
                    <a:pt x="194" y="45"/>
                    <a:pt x="195" y="41"/>
                    <a:pt x="197" y="38"/>
                  </a:cubicBezTo>
                  <a:cubicBezTo>
                    <a:pt x="199" y="37"/>
                    <a:pt x="200" y="36"/>
                    <a:pt x="202" y="34"/>
                  </a:cubicBezTo>
                  <a:cubicBezTo>
                    <a:pt x="203" y="33"/>
                    <a:pt x="204" y="31"/>
                    <a:pt x="206" y="29"/>
                  </a:cubicBezTo>
                  <a:cubicBezTo>
                    <a:pt x="207" y="26"/>
                    <a:pt x="210" y="23"/>
                    <a:pt x="214" y="22"/>
                  </a:cubicBezTo>
                  <a:cubicBezTo>
                    <a:pt x="215" y="21"/>
                    <a:pt x="225" y="20"/>
                    <a:pt x="225" y="22"/>
                  </a:cubicBezTo>
                  <a:cubicBezTo>
                    <a:pt x="225" y="18"/>
                    <a:pt x="219" y="12"/>
                    <a:pt x="219" y="7"/>
                  </a:cubicBezTo>
                  <a:cubicBezTo>
                    <a:pt x="220" y="0"/>
                    <a:pt x="233" y="10"/>
                    <a:pt x="235" y="12"/>
                  </a:cubicBezTo>
                  <a:cubicBezTo>
                    <a:pt x="238" y="15"/>
                    <a:pt x="242" y="18"/>
                    <a:pt x="244" y="21"/>
                  </a:cubicBezTo>
                  <a:cubicBezTo>
                    <a:pt x="248" y="25"/>
                    <a:pt x="246" y="25"/>
                    <a:pt x="244" y="29"/>
                  </a:cubicBezTo>
                  <a:cubicBezTo>
                    <a:pt x="242" y="32"/>
                    <a:pt x="243" y="32"/>
                    <a:pt x="246" y="33"/>
                  </a:cubicBezTo>
                  <a:cubicBezTo>
                    <a:pt x="249" y="34"/>
                    <a:pt x="252" y="35"/>
                    <a:pt x="253" y="33"/>
                  </a:cubicBezTo>
                  <a:cubicBezTo>
                    <a:pt x="254" y="35"/>
                    <a:pt x="253" y="38"/>
                    <a:pt x="253" y="41"/>
                  </a:cubicBezTo>
                  <a:cubicBezTo>
                    <a:pt x="253" y="45"/>
                    <a:pt x="253" y="50"/>
                    <a:pt x="254" y="54"/>
                  </a:cubicBezTo>
                  <a:cubicBezTo>
                    <a:pt x="255" y="62"/>
                    <a:pt x="253" y="70"/>
                    <a:pt x="255" y="78"/>
                  </a:cubicBezTo>
                  <a:cubicBezTo>
                    <a:pt x="257" y="87"/>
                    <a:pt x="263" y="93"/>
                    <a:pt x="264" y="103"/>
                  </a:cubicBezTo>
                  <a:cubicBezTo>
                    <a:pt x="265" y="107"/>
                    <a:pt x="265" y="108"/>
                    <a:pt x="267" y="111"/>
                  </a:cubicBezTo>
                  <a:cubicBezTo>
                    <a:pt x="273" y="119"/>
                    <a:pt x="274" y="131"/>
                    <a:pt x="278" y="140"/>
                  </a:cubicBezTo>
                  <a:cubicBezTo>
                    <a:pt x="279" y="143"/>
                    <a:pt x="280" y="145"/>
                    <a:pt x="280" y="148"/>
                  </a:cubicBezTo>
                  <a:cubicBezTo>
                    <a:pt x="280" y="151"/>
                    <a:pt x="276" y="156"/>
                    <a:pt x="274" y="159"/>
                  </a:cubicBezTo>
                  <a:cubicBezTo>
                    <a:pt x="280" y="151"/>
                    <a:pt x="290" y="164"/>
                    <a:pt x="293" y="169"/>
                  </a:cubicBezTo>
                  <a:cubicBezTo>
                    <a:pt x="291" y="165"/>
                    <a:pt x="291" y="164"/>
                    <a:pt x="292" y="160"/>
                  </a:cubicBezTo>
                  <a:cubicBezTo>
                    <a:pt x="293" y="157"/>
                    <a:pt x="291" y="156"/>
                    <a:pt x="292" y="153"/>
                  </a:cubicBezTo>
                  <a:cubicBezTo>
                    <a:pt x="292" y="150"/>
                    <a:pt x="294" y="149"/>
                    <a:pt x="297" y="150"/>
                  </a:cubicBezTo>
                  <a:cubicBezTo>
                    <a:pt x="301" y="151"/>
                    <a:pt x="300" y="153"/>
                    <a:pt x="298" y="156"/>
                  </a:cubicBezTo>
                  <a:cubicBezTo>
                    <a:pt x="302" y="160"/>
                    <a:pt x="310" y="163"/>
                    <a:pt x="303" y="169"/>
                  </a:cubicBezTo>
                  <a:cubicBezTo>
                    <a:pt x="300" y="172"/>
                    <a:pt x="290" y="175"/>
                    <a:pt x="299" y="177"/>
                  </a:cubicBezTo>
                  <a:cubicBezTo>
                    <a:pt x="306" y="178"/>
                    <a:pt x="314" y="178"/>
                    <a:pt x="321" y="178"/>
                  </a:cubicBezTo>
                  <a:cubicBezTo>
                    <a:pt x="333" y="179"/>
                    <a:pt x="336" y="201"/>
                    <a:pt x="333" y="209"/>
                  </a:cubicBezTo>
                  <a:cubicBezTo>
                    <a:pt x="331" y="213"/>
                    <a:pt x="328" y="215"/>
                    <a:pt x="326" y="218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3F58998B-9233-0EF5-65EC-90484D8C4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171" y="1463784"/>
              <a:ext cx="622804" cy="785945"/>
            </a:xfrm>
            <a:custGeom>
              <a:avLst/>
              <a:gdLst>
                <a:gd name="T0" fmla="*/ 277 w 281"/>
                <a:gd name="T1" fmla="*/ 152 h 351"/>
                <a:gd name="T2" fmla="*/ 237 w 281"/>
                <a:gd name="T3" fmla="*/ 188 h 351"/>
                <a:gd name="T4" fmla="*/ 219 w 281"/>
                <a:gd name="T5" fmla="*/ 223 h 351"/>
                <a:gd name="T6" fmla="*/ 208 w 281"/>
                <a:gd name="T7" fmla="*/ 233 h 351"/>
                <a:gd name="T8" fmla="*/ 189 w 281"/>
                <a:gd name="T9" fmla="*/ 251 h 351"/>
                <a:gd name="T10" fmla="*/ 185 w 281"/>
                <a:gd name="T11" fmla="*/ 263 h 351"/>
                <a:gd name="T12" fmla="*/ 179 w 281"/>
                <a:gd name="T13" fmla="*/ 300 h 351"/>
                <a:gd name="T14" fmla="*/ 185 w 281"/>
                <a:gd name="T15" fmla="*/ 329 h 351"/>
                <a:gd name="T16" fmla="*/ 180 w 281"/>
                <a:gd name="T17" fmla="*/ 336 h 351"/>
                <a:gd name="T18" fmla="*/ 160 w 281"/>
                <a:gd name="T19" fmla="*/ 350 h 351"/>
                <a:gd name="T20" fmla="*/ 141 w 281"/>
                <a:gd name="T21" fmla="*/ 341 h 351"/>
                <a:gd name="T22" fmla="*/ 124 w 281"/>
                <a:gd name="T23" fmla="*/ 328 h 351"/>
                <a:gd name="T24" fmla="*/ 114 w 281"/>
                <a:gd name="T25" fmla="*/ 316 h 351"/>
                <a:gd name="T26" fmla="*/ 82 w 281"/>
                <a:gd name="T27" fmla="*/ 318 h 351"/>
                <a:gd name="T28" fmla="*/ 53 w 281"/>
                <a:gd name="T29" fmla="*/ 314 h 351"/>
                <a:gd name="T30" fmla="*/ 51 w 281"/>
                <a:gd name="T31" fmla="*/ 312 h 351"/>
                <a:gd name="T32" fmla="*/ 51 w 281"/>
                <a:gd name="T33" fmla="*/ 296 h 351"/>
                <a:gd name="T34" fmla="*/ 51 w 281"/>
                <a:gd name="T35" fmla="*/ 266 h 351"/>
                <a:gd name="T36" fmla="*/ 40 w 281"/>
                <a:gd name="T37" fmla="*/ 246 h 351"/>
                <a:gd name="T38" fmla="*/ 33 w 281"/>
                <a:gd name="T39" fmla="*/ 217 h 351"/>
                <a:gd name="T40" fmla="*/ 31 w 281"/>
                <a:gd name="T41" fmla="*/ 178 h 351"/>
                <a:gd name="T42" fmla="*/ 24 w 281"/>
                <a:gd name="T43" fmla="*/ 148 h 351"/>
                <a:gd name="T44" fmla="*/ 17 w 281"/>
                <a:gd name="T45" fmla="*/ 141 h 351"/>
                <a:gd name="T46" fmla="*/ 15 w 281"/>
                <a:gd name="T47" fmla="*/ 119 h 351"/>
                <a:gd name="T48" fmla="*/ 23 w 281"/>
                <a:gd name="T49" fmla="*/ 98 h 351"/>
                <a:gd name="T50" fmla="*/ 5 w 281"/>
                <a:gd name="T51" fmla="*/ 55 h 351"/>
                <a:gd name="T52" fmla="*/ 13 w 281"/>
                <a:gd name="T53" fmla="*/ 12 h 351"/>
                <a:gd name="T54" fmla="*/ 49 w 281"/>
                <a:gd name="T55" fmla="*/ 4 h 351"/>
                <a:gd name="T56" fmla="*/ 103 w 281"/>
                <a:gd name="T57" fmla="*/ 12 h 351"/>
                <a:gd name="T58" fmla="*/ 161 w 281"/>
                <a:gd name="T59" fmla="*/ 42 h 351"/>
                <a:gd name="T60" fmla="*/ 205 w 281"/>
                <a:gd name="T61" fmla="*/ 77 h 351"/>
                <a:gd name="T62" fmla="*/ 225 w 281"/>
                <a:gd name="T63" fmla="*/ 102 h 351"/>
                <a:gd name="T64" fmla="*/ 248 w 281"/>
                <a:gd name="T65" fmla="*/ 120 h 351"/>
                <a:gd name="T66" fmla="*/ 255 w 281"/>
                <a:gd name="T67" fmla="*/ 135 h 351"/>
                <a:gd name="T68" fmla="*/ 281 w 281"/>
                <a:gd name="T69" fmla="*/ 15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351">
                  <a:moveTo>
                    <a:pt x="281" y="150"/>
                  </a:moveTo>
                  <a:cubicBezTo>
                    <a:pt x="280" y="151"/>
                    <a:pt x="278" y="151"/>
                    <a:pt x="277" y="152"/>
                  </a:cubicBezTo>
                  <a:cubicBezTo>
                    <a:pt x="272" y="155"/>
                    <a:pt x="266" y="156"/>
                    <a:pt x="260" y="158"/>
                  </a:cubicBezTo>
                  <a:cubicBezTo>
                    <a:pt x="246" y="162"/>
                    <a:pt x="244" y="177"/>
                    <a:pt x="237" y="188"/>
                  </a:cubicBezTo>
                  <a:cubicBezTo>
                    <a:pt x="234" y="194"/>
                    <a:pt x="228" y="197"/>
                    <a:pt x="225" y="204"/>
                  </a:cubicBezTo>
                  <a:cubicBezTo>
                    <a:pt x="222" y="209"/>
                    <a:pt x="223" y="219"/>
                    <a:pt x="219" y="223"/>
                  </a:cubicBezTo>
                  <a:cubicBezTo>
                    <a:pt x="217" y="225"/>
                    <a:pt x="214" y="224"/>
                    <a:pt x="212" y="225"/>
                  </a:cubicBezTo>
                  <a:cubicBezTo>
                    <a:pt x="209" y="227"/>
                    <a:pt x="210" y="231"/>
                    <a:pt x="208" y="233"/>
                  </a:cubicBezTo>
                  <a:cubicBezTo>
                    <a:pt x="206" y="235"/>
                    <a:pt x="200" y="232"/>
                    <a:pt x="196" y="235"/>
                  </a:cubicBezTo>
                  <a:cubicBezTo>
                    <a:pt x="188" y="241"/>
                    <a:pt x="190" y="245"/>
                    <a:pt x="189" y="251"/>
                  </a:cubicBezTo>
                  <a:cubicBezTo>
                    <a:pt x="189" y="253"/>
                    <a:pt x="189" y="255"/>
                    <a:pt x="188" y="257"/>
                  </a:cubicBezTo>
                  <a:cubicBezTo>
                    <a:pt x="187" y="259"/>
                    <a:pt x="186" y="261"/>
                    <a:pt x="185" y="263"/>
                  </a:cubicBezTo>
                  <a:cubicBezTo>
                    <a:pt x="183" y="268"/>
                    <a:pt x="184" y="273"/>
                    <a:pt x="183" y="277"/>
                  </a:cubicBezTo>
                  <a:cubicBezTo>
                    <a:pt x="180" y="285"/>
                    <a:pt x="175" y="291"/>
                    <a:pt x="179" y="300"/>
                  </a:cubicBezTo>
                  <a:cubicBezTo>
                    <a:pt x="182" y="305"/>
                    <a:pt x="188" y="309"/>
                    <a:pt x="189" y="315"/>
                  </a:cubicBezTo>
                  <a:cubicBezTo>
                    <a:pt x="190" y="320"/>
                    <a:pt x="188" y="325"/>
                    <a:pt x="185" y="329"/>
                  </a:cubicBezTo>
                  <a:cubicBezTo>
                    <a:pt x="184" y="331"/>
                    <a:pt x="183" y="332"/>
                    <a:pt x="182" y="334"/>
                  </a:cubicBezTo>
                  <a:cubicBezTo>
                    <a:pt x="181" y="335"/>
                    <a:pt x="181" y="336"/>
                    <a:pt x="180" y="336"/>
                  </a:cubicBezTo>
                  <a:cubicBezTo>
                    <a:pt x="178" y="338"/>
                    <a:pt x="174" y="339"/>
                    <a:pt x="172" y="341"/>
                  </a:cubicBezTo>
                  <a:cubicBezTo>
                    <a:pt x="168" y="343"/>
                    <a:pt x="165" y="350"/>
                    <a:pt x="160" y="350"/>
                  </a:cubicBezTo>
                  <a:cubicBezTo>
                    <a:pt x="155" y="351"/>
                    <a:pt x="152" y="344"/>
                    <a:pt x="147" y="342"/>
                  </a:cubicBezTo>
                  <a:cubicBezTo>
                    <a:pt x="145" y="342"/>
                    <a:pt x="143" y="342"/>
                    <a:pt x="141" y="341"/>
                  </a:cubicBezTo>
                  <a:cubicBezTo>
                    <a:pt x="138" y="338"/>
                    <a:pt x="140" y="339"/>
                    <a:pt x="139" y="336"/>
                  </a:cubicBezTo>
                  <a:cubicBezTo>
                    <a:pt x="135" y="330"/>
                    <a:pt x="131" y="329"/>
                    <a:pt x="124" y="328"/>
                  </a:cubicBezTo>
                  <a:cubicBezTo>
                    <a:pt x="122" y="328"/>
                    <a:pt x="118" y="328"/>
                    <a:pt x="116" y="325"/>
                  </a:cubicBezTo>
                  <a:cubicBezTo>
                    <a:pt x="115" y="322"/>
                    <a:pt x="117" y="319"/>
                    <a:pt x="114" y="316"/>
                  </a:cubicBezTo>
                  <a:cubicBezTo>
                    <a:pt x="111" y="313"/>
                    <a:pt x="93" y="315"/>
                    <a:pt x="89" y="316"/>
                  </a:cubicBezTo>
                  <a:cubicBezTo>
                    <a:pt x="87" y="316"/>
                    <a:pt x="84" y="318"/>
                    <a:pt x="82" y="318"/>
                  </a:cubicBezTo>
                  <a:cubicBezTo>
                    <a:pt x="79" y="318"/>
                    <a:pt x="76" y="316"/>
                    <a:pt x="73" y="316"/>
                  </a:cubicBezTo>
                  <a:cubicBezTo>
                    <a:pt x="66" y="315"/>
                    <a:pt x="59" y="316"/>
                    <a:pt x="53" y="314"/>
                  </a:cubicBezTo>
                  <a:cubicBezTo>
                    <a:pt x="52" y="313"/>
                    <a:pt x="51" y="313"/>
                    <a:pt x="50" y="312"/>
                  </a:cubicBezTo>
                  <a:cubicBezTo>
                    <a:pt x="50" y="312"/>
                    <a:pt x="50" y="312"/>
                    <a:pt x="51" y="312"/>
                  </a:cubicBezTo>
                  <a:cubicBezTo>
                    <a:pt x="51" y="311"/>
                    <a:pt x="51" y="308"/>
                    <a:pt x="51" y="307"/>
                  </a:cubicBezTo>
                  <a:cubicBezTo>
                    <a:pt x="51" y="303"/>
                    <a:pt x="50" y="300"/>
                    <a:pt x="51" y="296"/>
                  </a:cubicBezTo>
                  <a:cubicBezTo>
                    <a:pt x="54" y="290"/>
                    <a:pt x="61" y="286"/>
                    <a:pt x="63" y="280"/>
                  </a:cubicBezTo>
                  <a:cubicBezTo>
                    <a:pt x="65" y="273"/>
                    <a:pt x="57" y="268"/>
                    <a:pt x="51" y="266"/>
                  </a:cubicBezTo>
                  <a:cubicBezTo>
                    <a:pt x="49" y="265"/>
                    <a:pt x="46" y="264"/>
                    <a:pt x="44" y="261"/>
                  </a:cubicBezTo>
                  <a:cubicBezTo>
                    <a:pt x="41" y="257"/>
                    <a:pt x="41" y="251"/>
                    <a:pt x="40" y="246"/>
                  </a:cubicBezTo>
                  <a:cubicBezTo>
                    <a:pt x="39" y="241"/>
                    <a:pt x="40" y="237"/>
                    <a:pt x="40" y="232"/>
                  </a:cubicBezTo>
                  <a:cubicBezTo>
                    <a:pt x="39" y="226"/>
                    <a:pt x="35" y="223"/>
                    <a:pt x="33" y="217"/>
                  </a:cubicBezTo>
                  <a:cubicBezTo>
                    <a:pt x="30" y="209"/>
                    <a:pt x="33" y="201"/>
                    <a:pt x="32" y="193"/>
                  </a:cubicBezTo>
                  <a:cubicBezTo>
                    <a:pt x="32" y="188"/>
                    <a:pt x="32" y="183"/>
                    <a:pt x="31" y="178"/>
                  </a:cubicBezTo>
                  <a:cubicBezTo>
                    <a:pt x="31" y="175"/>
                    <a:pt x="29" y="174"/>
                    <a:pt x="27" y="171"/>
                  </a:cubicBezTo>
                  <a:cubicBezTo>
                    <a:pt x="23" y="164"/>
                    <a:pt x="28" y="155"/>
                    <a:pt x="24" y="148"/>
                  </a:cubicBezTo>
                  <a:cubicBezTo>
                    <a:pt x="24" y="147"/>
                    <a:pt x="23" y="146"/>
                    <a:pt x="22" y="145"/>
                  </a:cubicBezTo>
                  <a:cubicBezTo>
                    <a:pt x="21" y="143"/>
                    <a:pt x="18" y="142"/>
                    <a:pt x="17" y="141"/>
                  </a:cubicBezTo>
                  <a:cubicBezTo>
                    <a:pt x="16" y="137"/>
                    <a:pt x="21" y="132"/>
                    <a:pt x="20" y="127"/>
                  </a:cubicBezTo>
                  <a:cubicBezTo>
                    <a:pt x="19" y="124"/>
                    <a:pt x="16" y="122"/>
                    <a:pt x="15" y="119"/>
                  </a:cubicBezTo>
                  <a:cubicBezTo>
                    <a:pt x="15" y="116"/>
                    <a:pt x="18" y="112"/>
                    <a:pt x="21" y="111"/>
                  </a:cubicBezTo>
                  <a:cubicBezTo>
                    <a:pt x="22" y="106"/>
                    <a:pt x="23" y="104"/>
                    <a:pt x="23" y="98"/>
                  </a:cubicBezTo>
                  <a:cubicBezTo>
                    <a:pt x="23" y="94"/>
                    <a:pt x="21" y="90"/>
                    <a:pt x="21" y="87"/>
                  </a:cubicBezTo>
                  <a:cubicBezTo>
                    <a:pt x="18" y="75"/>
                    <a:pt x="8" y="66"/>
                    <a:pt x="5" y="55"/>
                  </a:cubicBezTo>
                  <a:cubicBezTo>
                    <a:pt x="2" y="46"/>
                    <a:pt x="0" y="35"/>
                    <a:pt x="5" y="27"/>
                  </a:cubicBezTo>
                  <a:cubicBezTo>
                    <a:pt x="8" y="22"/>
                    <a:pt x="12" y="17"/>
                    <a:pt x="13" y="12"/>
                  </a:cubicBezTo>
                  <a:cubicBezTo>
                    <a:pt x="14" y="10"/>
                    <a:pt x="14" y="8"/>
                    <a:pt x="13" y="6"/>
                  </a:cubicBezTo>
                  <a:cubicBezTo>
                    <a:pt x="25" y="5"/>
                    <a:pt x="37" y="5"/>
                    <a:pt x="49" y="4"/>
                  </a:cubicBezTo>
                  <a:cubicBezTo>
                    <a:pt x="59" y="3"/>
                    <a:pt x="68" y="0"/>
                    <a:pt x="78" y="2"/>
                  </a:cubicBezTo>
                  <a:cubicBezTo>
                    <a:pt x="87" y="4"/>
                    <a:pt x="95" y="8"/>
                    <a:pt x="103" y="12"/>
                  </a:cubicBezTo>
                  <a:cubicBezTo>
                    <a:pt x="111" y="15"/>
                    <a:pt x="119" y="18"/>
                    <a:pt x="127" y="22"/>
                  </a:cubicBezTo>
                  <a:cubicBezTo>
                    <a:pt x="139" y="28"/>
                    <a:pt x="151" y="33"/>
                    <a:pt x="161" y="42"/>
                  </a:cubicBezTo>
                  <a:cubicBezTo>
                    <a:pt x="169" y="48"/>
                    <a:pt x="176" y="55"/>
                    <a:pt x="184" y="61"/>
                  </a:cubicBezTo>
                  <a:cubicBezTo>
                    <a:pt x="191" y="67"/>
                    <a:pt x="198" y="71"/>
                    <a:pt x="205" y="77"/>
                  </a:cubicBezTo>
                  <a:cubicBezTo>
                    <a:pt x="209" y="81"/>
                    <a:pt x="214" y="84"/>
                    <a:pt x="218" y="88"/>
                  </a:cubicBezTo>
                  <a:cubicBezTo>
                    <a:pt x="222" y="92"/>
                    <a:pt x="222" y="97"/>
                    <a:pt x="225" y="102"/>
                  </a:cubicBezTo>
                  <a:cubicBezTo>
                    <a:pt x="228" y="106"/>
                    <a:pt x="231" y="111"/>
                    <a:pt x="235" y="114"/>
                  </a:cubicBezTo>
                  <a:cubicBezTo>
                    <a:pt x="239" y="117"/>
                    <a:pt x="245" y="117"/>
                    <a:pt x="248" y="120"/>
                  </a:cubicBezTo>
                  <a:cubicBezTo>
                    <a:pt x="249" y="121"/>
                    <a:pt x="249" y="124"/>
                    <a:pt x="249" y="125"/>
                  </a:cubicBezTo>
                  <a:cubicBezTo>
                    <a:pt x="250" y="129"/>
                    <a:pt x="252" y="133"/>
                    <a:pt x="255" y="135"/>
                  </a:cubicBezTo>
                  <a:cubicBezTo>
                    <a:pt x="260" y="138"/>
                    <a:pt x="267" y="138"/>
                    <a:pt x="273" y="141"/>
                  </a:cubicBezTo>
                  <a:cubicBezTo>
                    <a:pt x="277" y="143"/>
                    <a:pt x="279" y="146"/>
                    <a:pt x="281" y="150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F83C736E-C4C2-1554-4134-9DA145DA9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808" y="1177184"/>
              <a:ext cx="1035067" cy="1399930"/>
            </a:xfrm>
            <a:custGeom>
              <a:avLst/>
              <a:gdLst>
                <a:gd name="T0" fmla="*/ 457 w 467"/>
                <a:gd name="T1" fmla="*/ 147 h 625"/>
                <a:gd name="T2" fmla="*/ 437 w 467"/>
                <a:gd name="T3" fmla="*/ 164 h 625"/>
                <a:gd name="T4" fmla="*/ 402 w 467"/>
                <a:gd name="T5" fmla="*/ 197 h 625"/>
                <a:gd name="T6" fmla="*/ 387 w 467"/>
                <a:gd name="T7" fmla="*/ 213 h 625"/>
                <a:gd name="T8" fmla="*/ 387 w 467"/>
                <a:gd name="T9" fmla="*/ 256 h 625"/>
                <a:gd name="T10" fmla="*/ 383 w 467"/>
                <a:gd name="T11" fmla="*/ 302 h 625"/>
                <a:gd name="T12" fmla="*/ 386 w 467"/>
                <a:gd name="T13" fmla="*/ 353 h 625"/>
                <a:gd name="T14" fmla="*/ 386 w 467"/>
                <a:gd name="T15" fmla="*/ 383 h 625"/>
                <a:gd name="T16" fmla="*/ 350 w 467"/>
                <a:gd name="T17" fmla="*/ 394 h 625"/>
                <a:gd name="T18" fmla="*/ 310 w 467"/>
                <a:gd name="T19" fmla="*/ 388 h 625"/>
                <a:gd name="T20" fmla="*/ 271 w 467"/>
                <a:gd name="T21" fmla="*/ 420 h 625"/>
                <a:gd name="T22" fmla="*/ 246 w 467"/>
                <a:gd name="T23" fmla="*/ 433 h 625"/>
                <a:gd name="T24" fmla="*/ 208 w 467"/>
                <a:gd name="T25" fmla="*/ 448 h 625"/>
                <a:gd name="T26" fmla="*/ 195 w 467"/>
                <a:gd name="T27" fmla="*/ 484 h 625"/>
                <a:gd name="T28" fmla="*/ 183 w 467"/>
                <a:gd name="T29" fmla="*/ 513 h 625"/>
                <a:gd name="T30" fmla="*/ 175 w 467"/>
                <a:gd name="T31" fmla="*/ 547 h 625"/>
                <a:gd name="T32" fmla="*/ 180 w 467"/>
                <a:gd name="T33" fmla="*/ 571 h 625"/>
                <a:gd name="T34" fmla="*/ 177 w 467"/>
                <a:gd name="T35" fmla="*/ 604 h 625"/>
                <a:gd name="T36" fmla="*/ 145 w 467"/>
                <a:gd name="T37" fmla="*/ 615 h 625"/>
                <a:gd name="T38" fmla="*/ 115 w 467"/>
                <a:gd name="T39" fmla="*/ 555 h 625"/>
                <a:gd name="T40" fmla="*/ 128 w 467"/>
                <a:gd name="T41" fmla="*/ 494 h 625"/>
                <a:gd name="T42" fmla="*/ 137 w 467"/>
                <a:gd name="T43" fmla="*/ 459 h 625"/>
                <a:gd name="T44" fmla="*/ 105 w 467"/>
                <a:gd name="T45" fmla="*/ 469 h 625"/>
                <a:gd name="T46" fmla="*/ 70 w 467"/>
                <a:gd name="T47" fmla="*/ 414 h 625"/>
                <a:gd name="T48" fmla="*/ 83 w 467"/>
                <a:gd name="T49" fmla="*/ 342 h 625"/>
                <a:gd name="T50" fmla="*/ 67 w 467"/>
                <a:gd name="T51" fmla="*/ 290 h 625"/>
                <a:gd name="T52" fmla="*/ 33 w 467"/>
                <a:gd name="T53" fmla="*/ 277 h 625"/>
                <a:gd name="T54" fmla="*/ 6 w 467"/>
                <a:gd name="T55" fmla="*/ 266 h 625"/>
                <a:gd name="T56" fmla="*/ 58 w 467"/>
                <a:gd name="T57" fmla="*/ 232 h 625"/>
                <a:gd name="T58" fmla="*/ 105 w 467"/>
                <a:gd name="T59" fmla="*/ 185 h 625"/>
                <a:gd name="T60" fmla="*/ 132 w 467"/>
                <a:gd name="T61" fmla="*/ 133 h 625"/>
                <a:gd name="T62" fmla="*/ 152 w 467"/>
                <a:gd name="T63" fmla="*/ 90 h 625"/>
                <a:gd name="T64" fmla="*/ 162 w 467"/>
                <a:gd name="T65" fmla="*/ 39 h 625"/>
                <a:gd name="T66" fmla="*/ 177 w 467"/>
                <a:gd name="T67" fmla="*/ 0 h 625"/>
                <a:gd name="T68" fmla="*/ 200 w 467"/>
                <a:gd name="T69" fmla="*/ 20 h 625"/>
                <a:gd name="T70" fmla="*/ 225 w 467"/>
                <a:gd name="T71" fmla="*/ 23 h 625"/>
                <a:gd name="T72" fmla="*/ 231 w 467"/>
                <a:gd name="T73" fmla="*/ 32 h 625"/>
                <a:gd name="T74" fmla="*/ 254 w 467"/>
                <a:gd name="T75" fmla="*/ 36 h 625"/>
                <a:gd name="T76" fmla="*/ 269 w 467"/>
                <a:gd name="T77" fmla="*/ 79 h 625"/>
                <a:gd name="T78" fmla="*/ 274 w 467"/>
                <a:gd name="T79" fmla="*/ 79 h 625"/>
                <a:gd name="T80" fmla="*/ 285 w 467"/>
                <a:gd name="T81" fmla="*/ 91 h 625"/>
                <a:gd name="T82" fmla="*/ 268 w 467"/>
                <a:gd name="T83" fmla="*/ 129 h 625"/>
                <a:gd name="T84" fmla="*/ 275 w 467"/>
                <a:gd name="T85" fmla="*/ 138 h 625"/>
                <a:gd name="T86" fmla="*/ 290 w 467"/>
                <a:gd name="T87" fmla="*/ 111 h 625"/>
                <a:gd name="T88" fmla="*/ 309 w 467"/>
                <a:gd name="T89" fmla="*/ 100 h 625"/>
                <a:gd name="T90" fmla="*/ 310 w 467"/>
                <a:gd name="T91" fmla="*/ 118 h 625"/>
                <a:gd name="T92" fmla="*/ 327 w 467"/>
                <a:gd name="T93" fmla="*/ 102 h 625"/>
                <a:gd name="T94" fmla="*/ 360 w 467"/>
                <a:gd name="T95" fmla="*/ 91 h 625"/>
                <a:gd name="T96" fmla="*/ 435 w 467"/>
                <a:gd name="T97" fmla="*/ 126 h 625"/>
                <a:gd name="T98" fmla="*/ 466 w 467"/>
                <a:gd name="T99" fmla="*/ 12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7" h="625">
                  <a:moveTo>
                    <a:pt x="467" y="126"/>
                  </a:moveTo>
                  <a:cubicBezTo>
                    <a:pt x="467" y="127"/>
                    <a:pt x="467" y="128"/>
                    <a:pt x="467" y="129"/>
                  </a:cubicBezTo>
                  <a:cubicBezTo>
                    <a:pt x="466" y="133"/>
                    <a:pt x="465" y="137"/>
                    <a:pt x="462" y="141"/>
                  </a:cubicBezTo>
                  <a:cubicBezTo>
                    <a:pt x="461" y="143"/>
                    <a:pt x="459" y="145"/>
                    <a:pt x="457" y="147"/>
                  </a:cubicBezTo>
                  <a:cubicBezTo>
                    <a:pt x="455" y="148"/>
                    <a:pt x="452" y="149"/>
                    <a:pt x="450" y="150"/>
                  </a:cubicBezTo>
                  <a:cubicBezTo>
                    <a:pt x="447" y="152"/>
                    <a:pt x="446" y="154"/>
                    <a:pt x="445" y="157"/>
                  </a:cubicBezTo>
                  <a:cubicBezTo>
                    <a:pt x="444" y="159"/>
                    <a:pt x="444" y="161"/>
                    <a:pt x="442" y="163"/>
                  </a:cubicBezTo>
                  <a:cubicBezTo>
                    <a:pt x="441" y="164"/>
                    <a:pt x="439" y="164"/>
                    <a:pt x="437" y="164"/>
                  </a:cubicBezTo>
                  <a:cubicBezTo>
                    <a:pt x="434" y="165"/>
                    <a:pt x="431" y="165"/>
                    <a:pt x="428" y="166"/>
                  </a:cubicBezTo>
                  <a:cubicBezTo>
                    <a:pt x="423" y="167"/>
                    <a:pt x="417" y="168"/>
                    <a:pt x="412" y="169"/>
                  </a:cubicBezTo>
                  <a:cubicBezTo>
                    <a:pt x="406" y="172"/>
                    <a:pt x="405" y="177"/>
                    <a:pt x="406" y="183"/>
                  </a:cubicBezTo>
                  <a:cubicBezTo>
                    <a:pt x="406" y="188"/>
                    <a:pt x="407" y="193"/>
                    <a:pt x="402" y="197"/>
                  </a:cubicBezTo>
                  <a:cubicBezTo>
                    <a:pt x="401" y="198"/>
                    <a:pt x="399" y="199"/>
                    <a:pt x="398" y="199"/>
                  </a:cubicBezTo>
                  <a:cubicBezTo>
                    <a:pt x="394" y="201"/>
                    <a:pt x="393" y="200"/>
                    <a:pt x="393" y="205"/>
                  </a:cubicBezTo>
                  <a:cubicBezTo>
                    <a:pt x="393" y="207"/>
                    <a:pt x="391" y="209"/>
                    <a:pt x="390" y="210"/>
                  </a:cubicBezTo>
                  <a:cubicBezTo>
                    <a:pt x="389" y="212"/>
                    <a:pt x="388" y="212"/>
                    <a:pt x="387" y="213"/>
                  </a:cubicBezTo>
                  <a:cubicBezTo>
                    <a:pt x="383" y="216"/>
                    <a:pt x="382" y="221"/>
                    <a:pt x="385" y="225"/>
                  </a:cubicBezTo>
                  <a:cubicBezTo>
                    <a:pt x="387" y="228"/>
                    <a:pt x="390" y="231"/>
                    <a:pt x="391" y="235"/>
                  </a:cubicBezTo>
                  <a:cubicBezTo>
                    <a:pt x="392" y="239"/>
                    <a:pt x="391" y="242"/>
                    <a:pt x="389" y="246"/>
                  </a:cubicBezTo>
                  <a:cubicBezTo>
                    <a:pt x="388" y="249"/>
                    <a:pt x="387" y="253"/>
                    <a:pt x="387" y="256"/>
                  </a:cubicBezTo>
                  <a:cubicBezTo>
                    <a:pt x="388" y="259"/>
                    <a:pt x="390" y="262"/>
                    <a:pt x="391" y="265"/>
                  </a:cubicBezTo>
                  <a:cubicBezTo>
                    <a:pt x="393" y="268"/>
                    <a:pt x="394" y="272"/>
                    <a:pt x="394" y="276"/>
                  </a:cubicBezTo>
                  <a:cubicBezTo>
                    <a:pt x="394" y="281"/>
                    <a:pt x="392" y="286"/>
                    <a:pt x="391" y="290"/>
                  </a:cubicBezTo>
                  <a:cubicBezTo>
                    <a:pt x="389" y="294"/>
                    <a:pt x="386" y="298"/>
                    <a:pt x="383" y="302"/>
                  </a:cubicBezTo>
                  <a:cubicBezTo>
                    <a:pt x="380" y="304"/>
                    <a:pt x="378" y="307"/>
                    <a:pt x="376" y="310"/>
                  </a:cubicBezTo>
                  <a:cubicBezTo>
                    <a:pt x="375" y="312"/>
                    <a:pt x="375" y="313"/>
                    <a:pt x="375" y="315"/>
                  </a:cubicBezTo>
                  <a:cubicBezTo>
                    <a:pt x="374" y="323"/>
                    <a:pt x="373" y="330"/>
                    <a:pt x="374" y="337"/>
                  </a:cubicBezTo>
                  <a:cubicBezTo>
                    <a:pt x="375" y="344"/>
                    <a:pt x="381" y="349"/>
                    <a:pt x="386" y="353"/>
                  </a:cubicBezTo>
                  <a:cubicBezTo>
                    <a:pt x="387" y="354"/>
                    <a:pt x="389" y="355"/>
                    <a:pt x="389" y="357"/>
                  </a:cubicBezTo>
                  <a:cubicBezTo>
                    <a:pt x="390" y="361"/>
                    <a:pt x="387" y="365"/>
                    <a:pt x="387" y="369"/>
                  </a:cubicBezTo>
                  <a:cubicBezTo>
                    <a:pt x="387" y="371"/>
                    <a:pt x="388" y="373"/>
                    <a:pt x="388" y="375"/>
                  </a:cubicBezTo>
                  <a:cubicBezTo>
                    <a:pt x="388" y="378"/>
                    <a:pt x="388" y="381"/>
                    <a:pt x="386" y="383"/>
                  </a:cubicBezTo>
                  <a:cubicBezTo>
                    <a:pt x="383" y="388"/>
                    <a:pt x="378" y="391"/>
                    <a:pt x="372" y="391"/>
                  </a:cubicBezTo>
                  <a:cubicBezTo>
                    <a:pt x="370" y="391"/>
                    <a:pt x="367" y="390"/>
                    <a:pt x="364" y="390"/>
                  </a:cubicBezTo>
                  <a:cubicBezTo>
                    <a:pt x="361" y="390"/>
                    <a:pt x="359" y="389"/>
                    <a:pt x="356" y="390"/>
                  </a:cubicBezTo>
                  <a:cubicBezTo>
                    <a:pt x="354" y="391"/>
                    <a:pt x="353" y="393"/>
                    <a:pt x="350" y="394"/>
                  </a:cubicBezTo>
                  <a:cubicBezTo>
                    <a:pt x="346" y="396"/>
                    <a:pt x="344" y="394"/>
                    <a:pt x="342" y="390"/>
                  </a:cubicBezTo>
                  <a:cubicBezTo>
                    <a:pt x="339" y="387"/>
                    <a:pt x="335" y="383"/>
                    <a:pt x="330" y="383"/>
                  </a:cubicBezTo>
                  <a:cubicBezTo>
                    <a:pt x="326" y="382"/>
                    <a:pt x="325" y="384"/>
                    <a:pt x="322" y="386"/>
                  </a:cubicBezTo>
                  <a:cubicBezTo>
                    <a:pt x="318" y="388"/>
                    <a:pt x="314" y="387"/>
                    <a:pt x="310" y="388"/>
                  </a:cubicBezTo>
                  <a:cubicBezTo>
                    <a:pt x="302" y="390"/>
                    <a:pt x="299" y="399"/>
                    <a:pt x="294" y="405"/>
                  </a:cubicBezTo>
                  <a:cubicBezTo>
                    <a:pt x="292" y="408"/>
                    <a:pt x="289" y="409"/>
                    <a:pt x="284" y="410"/>
                  </a:cubicBezTo>
                  <a:cubicBezTo>
                    <a:pt x="281" y="411"/>
                    <a:pt x="278" y="413"/>
                    <a:pt x="275" y="416"/>
                  </a:cubicBezTo>
                  <a:cubicBezTo>
                    <a:pt x="274" y="417"/>
                    <a:pt x="273" y="419"/>
                    <a:pt x="271" y="420"/>
                  </a:cubicBezTo>
                  <a:cubicBezTo>
                    <a:pt x="269" y="422"/>
                    <a:pt x="268" y="423"/>
                    <a:pt x="266" y="425"/>
                  </a:cubicBezTo>
                  <a:cubicBezTo>
                    <a:pt x="265" y="426"/>
                    <a:pt x="264" y="427"/>
                    <a:pt x="262" y="427"/>
                  </a:cubicBezTo>
                  <a:cubicBezTo>
                    <a:pt x="258" y="427"/>
                    <a:pt x="257" y="425"/>
                    <a:pt x="253" y="427"/>
                  </a:cubicBezTo>
                  <a:cubicBezTo>
                    <a:pt x="250" y="428"/>
                    <a:pt x="248" y="431"/>
                    <a:pt x="246" y="433"/>
                  </a:cubicBezTo>
                  <a:cubicBezTo>
                    <a:pt x="243" y="435"/>
                    <a:pt x="238" y="436"/>
                    <a:pt x="235" y="436"/>
                  </a:cubicBezTo>
                  <a:cubicBezTo>
                    <a:pt x="231" y="436"/>
                    <a:pt x="227" y="437"/>
                    <a:pt x="223" y="437"/>
                  </a:cubicBezTo>
                  <a:cubicBezTo>
                    <a:pt x="220" y="438"/>
                    <a:pt x="218" y="438"/>
                    <a:pt x="216" y="439"/>
                  </a:cubicBezTo>
                  <a:cubicBezTo>
                    <a:pt x="213" y="442"/>
                    <a:pt x="210" y="444"/>
                    <a:pt x="208" y="448"/>
                  </a:cubicBezTo>
                  <a:cubicBezTo>
                    <a:pt x="206" y="451"/>
                    <a:pt x="204" y="456"/>
                    <a:pt x="204" y="460"/>
                  </a:cubicBezTo>
                  <a:cubicBezTo>
                    <a:pt x="204" y="464"/>
                    <a:pt x="204" y="467"/>
                    <a:pt x="203" y="471"/>
                  </a:cubicBezTo>
                  <a:cubicBezTo>
                    <a:pt x="203" y="473"/>
                    <a:pt x="203" y="478"/>
                    <a:pt x="200" y="480"/>
                  </a:cubicBezTo>
                  <a:cubicBezTo>
                    <a:pt x="198" y="481"/>
                    <a:pt x="196" y="481"/>
                    <a:pt x="195" y="484"/>
                  </a:cubicBezTo>
                  <a:cubicBezTo>
                    <a:pt x="195" y="487"/>
                    <a:pt x="194" y="489"/>
                    <a:pt x="193" y="492"/>
                  </a:cubicBezTo>
                  <a:cubicBezTo>
                    <a:pt x="191" y="494"/>
                    <a:pt x="190" y="496"/>
                    <a:pt x="189" y="498"/>
                  </a:cubicBezTo>
                  <a:cubicBezTo>
                    <a:pt x="188" y="500"/>
                    <a:pt x="189" y="503"/>
                    <a:pt x="188" y="505"/>
                  </a:cubicBezTo>
                  <a:cubicBezTo>
                    <a:pt x="187" y="508"/>
                    <a:pt x="185" y="510"/>
                    <a:pt x="183" y="513"/>
                  </a:cubicBezTo>
                  <a:cubicBezTo>
                    <a:pt x="181" y="517"/>
                    <a:pt x="178" y="521"/>
                    <a:pt x="176" y="524"/>
                  </a:cubicBezTo>
                  <a:cubicBezTo>
                    <a:pt x="175" y="526"/>
                    <a:pt x="173" y="528"/>
                    <a:pt x="173" y="530"/>
                  </a:cubicBezTo>
                  <a:cubicBezTo>
                    <a:pt x="173" y="531"/>
                    <a:pt x="173" y="533"/>
                    <a:pt x="174" y="534"/>
                  </a:cubicBezTo>
                  <a:cubicBezTo>
                    <a:pt x="176" y="538"/>
                    <a:pt x="175" y="543"/>
                    <a:pt x="175" y="547"/>
                  </a:cubicBezTo>
                  <a:cubicBezTo>
                    <a:pt x="175" y="551"/>
                    <a:pt x="173" y="555"/>
                    <a:pt x="175" y="558"/>
                  </a:cubicBezTo>
                  <a:cubicBezTo>
                    <a:pt x="176" y="559"/>
                    <a:pt x="177" y="559"/>
                    <a:pt x="179" y="561"/>
                  </a:cubicBezTo>
                  <a:cubicBezTo>
                    <a:pt x="181" y="564"/>
                    <a:pt x="182" y="566"/>
                    <a:pt x="183" y="567"/>
                  </a:cubicBezTo>
                  <a:cubicBezTo>
                    <a:pt x="182" y="568"/>
                    <a:pt x="181" y="570"/>
                    <a:pt x="180" y="571"/>
                  </a:cubicBezTo>
                  <a:cubicBezTo>
                    <a:pt x="180" y="572"/>
                    <a:pt x="178" y="575"/>
                    <a:pt x="178" y="578"/>
                  </a:cubicBezTo>
                  <a:cubicBezTo>
                    <a:pt x="177" y="583"/>
                    <a:pt x="179" y="584"/>
                    <a:pt x="178" y="588"/>
                  </a:cubicBezTo>
                  <a:cubicBezTo>
                    <a:pt x="178" y="591"/>
                    <a:pt x="177" y="591"/>
                    <a:pt x="176" y="594"/>
                  </a:cubicBezTo>
                  <a:cubicBezTo>
                    <a:pt x="175" y="598"/>
                    <a:pt x="177" y="600"/>
                    <a:pt x="177" y="604"/>
                  </a:cubicBezTo>
                  <a:cubicBezTo>
                    <a:pt x="176" y="607"/>
                    <a:pt x="175" y="608"/>
                    <a:pt x="173" y="613"/>
                  </a:cubicBezTo>
                  <a:cubicBezTo>
                    <a:pt x="171" y="615"/>
                    <a:pt x="170" y="619"/>
                    <a:pt x="169" y="625"/>
                  </a:cubicBezTo>
                  <a:cubicBezTo>
                    <a:pt x="165" y="622"/>
                    <a:pt x="166" y="620"/>
                    <a:pt x="162" y="618"/>
                  </a:cubicBezTo>
                  <a:cubicBezTo>
                    <a:pt x="155" y="614"/>
                    <a:pt x="150" y="618"/>
                    <a:pt x="145" y="615"/>
                  </a:cubicBezTo>
                  <a:cubicBezTo>
                    <a:pt x="142" y="614"/>
                    <a:pt x="140" y="603"/>
                    <a:pt x="138" y="600"/>
                  </a:cubicBezTo>
                  <a:cubicBezTo>
                    <a:pt x="134" y="594"/>
                    <a:pt x="132" y="589"/>
                    <a:pt x="124" y="586"/>
                  </a:cubicBezTo>
                  <a:cubicBezTo>
                    <a:pt x="127" y="582"/>
                    <a:pt x="133" y="576"/>
                    <a:pt x="134" y="572"/>
                  </a:cubicBezTo>
                  <a:cubicBezTo>
                    <a:pt x="126" y="569"/>
                    <a:pt x="118" y="563"/>
                    <a:pt x="115" y="555"/>
                  </a:cubicBezTo>
                  <a:cubicBezTo>
                    <a:pt x="111" y="545"/>
                    <a:pt x="110" y="541"/>
                    <a:pt x="101" y="533"/>
                  </a:cubicBezTo>
                  <a:cubicBezTo>
                    <a:pt x="102" y="526"/>
                    <a:pt x="108" y="524"/>
                    <a:pt x="112" y="518"/>
                  </a:cubicBezTo>
                  <a:cubicBezTo>
                    <a:pt x="115" y="514"/>
                    <a:pt x="114" y="507"/>
                    <a:pt x="116" y="502"/>
                  </a:cubicBezTo>
                  <a:cubicBezTo>
                    <a:pt x="119" y="495"/>
                    <a:pt x="121" y="495"/>
                    <a:pt x="128" y="494"/>
                  </a:cubicBezTo>
                  <a:cubicBezTo>
                    <a:pt x="131" y="494"/>
                    <a:pt x="136" y="491"/>
                    <a:pt x="139" y="492"/>
                  </a:cubicBezTo>
                  <a:cubicBezTo>
                    <a:pt x="141" y="488"/>
                    <a:pt x="141" y="485"/>
                    <a:pt x="141" y="481"/>
                  </a:cubicBezTo>
                  <a:cubicBezTo>
                    <a:pt x="141" y="477"/>
                    <a:pt x="143" y="473"/>
                    <a:pt x="143" y="470"/>
                  </a:cubicBezTo>
                  <a:cubicBezTo>
                    <a:pt x="144" y="465"/>
                    <a:pt x="141" y="461"/>
                    <a:pt x="137" y="459"/>
                  </a:cubicBezTo>
                  <a:cubicBezTo>
                    <a:pt x="134" y="458"/>
                    <a:pt x="133" y="460"/>
                    <a:pt x="130" y="459"/>
                  </a:cubicBezTo>
                  <a:cubicBezTo>
                    <a:pt x="127" y="458"/>
                    <a:pt x="127" y="455"/>
                    <a:pt x="123" y="457"/>
                  </a:cubicBezTo>
                  <a:cubicBezTo>
                    <a:pt x="119" y="458"/>
                    <a:pt x="115" y="462"/>
                    <a:pt x="112" y="464"/>
                  </a:cubicBezTo>
                  <a:cubicBezTo>
                    <a:pt x="109" y="465"/>
                    <a:pt x="107" y="466"/>
                    <a:pt x="105" y="469"/>
                  </a:cubicBezTo>
                  <a:cubicBezTo>
                    <a:pt x="99" y="464"/>
                    <a:pt x="95" y="456"/>
                    <a:pt x="89" y="450"/>
                  </a:cubicBezTo>
                  <a:cubicBezTo>
                    <a:pt x="86" y="446"/>
                    <a:pt x="84" y="441"/>
                    <a:pt x="81" y="437"/>
                  </a:cubicBezTo>
                  <a:cubicBezTo>
                    <a:pt x="80" y="435"/>
                    <a:pt x="77" y="434"/>
                    <a:pt x="75" y="432"/>
                  </a:cubicBezTo>
                  <a:cubicBezTo>
                    <a:pt x="71" y="426"/>
                    <a:pt x="77" y="419"/>
                    <a:pt x="70" y="414"/>
                  </a:cubicBezTo>
                  <a:cubicBezTo>
                    <a:pt x="65" y="410"/>
                    <a:pt x="60" y="411"/>
                    <a:pt x="54" y="411"/>
                  </a:cubicBezTo>
                  <a:cubicBezTo>
                    <a:pt x="60" y="401"/>
                    <a:pt x="73" y="399"/>
                    <a:pt x="76" y="386"/>
                  </a:cubicBezTo>
                  <a:cubicBezTo>
                    <a:pt x="79" y="376"/>
                    <a:pt x="79" y="366"/>
                    <a:pt x="82" y="355"/>
                  </a:cubicBezTo>
                  <a:cubicBezTo>
                    <a:pt x="83" y="351"/>
                    <a:pt x="84" y="347"/>
                    <a:pt x="83" y="342"/>
                  </a:cubicBezTo>
                  <a:cubicBezTo>
                    <a:pt x="82" y="339"/>
                    <a:pt x="80" y="336"/>
                    <a:pt x="80" y="332"/>
                  </a:cubicBezTo>
                  <a:cubicBezTo>
                    <a:pt x="80" y="328"/>
                    <a:pt x="81" y="326"/>
                    <a:pt x="81" y="322"/>
                  </a:cubicBezTo>
                  <a:cubicBezTo>
                    <a:pt x="80" y="317"/>
                    <a:pt x="77" y="312"/>
                    <a:pt x="77" y="307"/>
                  </a:cubicBezTo>
                  <a:cubicBezTo>
                    <a:pt x="76" y="300"/>
                    <a:pt x="74" y="293"/>
                    <a:pt x="67" y="290"/>
                  </a:cubicBezTo>
                  <a:cubicBezTo>
                    <a:pt x="63" y="288"/>
                    <a:pt x="58" y="291"/>
                    <a:pt x="54" y="288"/>
                  </a:cubicBezTo>
                  <a:cubicBezTo>
                    <a:pt x="52" y="286"/>
                    <a:pt x="52" y="282"/>
                    <a:pt x="50" y="279"/>
                  </a:cubicBezTo>
                  <a:cubicBezTo>
                    <a:pt x="48" y="278"/>
                    <a:pt x="43" y="276"/>
                    <a:pt x="41" y="276"/>
                  </a:cubicBezTo>
                  <a:cubicBezTo>
                    <a:pt x="38" y="275"/>
                    <a:pt x="36" y="279"/>
                    <a:pt x="33" y="277"/>
                  </a:cubicBezTo>
                  <a:cubicBezTo>
                    <a:pt x="30" y="275"/>
                    <a:pt x="31" y="270"/>
                    <a:pt x="27" y="268"/>
                  </a:cubicBezTo>
                  <a:cubicBezTo>
                    <a:pt x="23" y="267"/>
                    <a:pt x="17" y="270"/>
                    <a:pt x="13" y="271"/>
                  </a:cubicBezTo>
                  <a:cubicBezTo>
                    <a:pt x="8" y="271"/>
                    <a:pt x="4" y="271"/>
                    <a:pt x="0" y="271"/>
                  </a:cubicBezTo>
                  <a:cubicBezTo>
                    <a:pt x="2" y="269"/>
                    <a:pt x="4" y="267"/>
                    <a:pt x="6" y="266"/>
                  </a:cubicBezTo>
                  <a:cubicBezTo>
                    <a:pt x="13" y="261"/>
                    <a:pt x="19" y="256"/>
                    <a:pt x="26" y="251"/>
                  </a:cubicBezTo>
                  <a:cubicBezTo>
                    <a:pt x="33" y="246"/>
                    <a:pt x="40" y="239"/>
                    <a:pt x="48" y="234"/>
                  </a:cubicBezTo>
                  <a:cubicBezTo>
                    <a:pt x="49" y="233"/>
                    <a:pt x="53" y="230"/>
                    <a:pt x="54" y="230"/>
                  </a:cubicBezTo>
                  <a:cubicBezTo>
                    <a:pt x="56" y="229"/>
                    <a:pt x="57" y="231"/>
                    <a:pt x="58" y="232"/>
                  </a:cubicBezTo>
                  <a:cubicBezTo>
                    <a:pt x="65" y="235"/>
                    <a:pt x="67" y="228"/>
                    <a:pt x="73" y="227"/>
                  </a:cubicBezTo>
                  <a:cubicBezTo>
                    <a:pt x="79" y="225"/>
                    <a:pt x="81" y="213"/>
                    <a:pt x="83" y="207"/>
                  </a:cubicBezTo>
                  <a:cubicBezTo>
                    <a:pt x="85" y="203"/>
                    <a:pt x="86" y="198"/>
                    <a:pt x="89" y="195"/>
                  </a:cubicBezTo>
                  <a:cubicBezTo>
                    <a:pt x="93" y="190"/>
                    <a:pt x="101" y="190"/>
                    <a:pt x="105" y="185"/>
                  </a:cubicBezTo>
                  <a:cubicBezTo>
                    <a:pt x="107" y="182"/>
                    <a:pt x="106" y="178"/>
                    <a:pt x="106" y="174"/>
                  </a:cubicBezTo>
                  <a:cubicBezTo>
                    <a:pt x="105" y="165"/>
                    <a:pt x="110" y="161"/>
                    <a:pt x="115" y="155"/>
                  </a:cubicBezTo>
                  <a:cubicBezTo>
                    <a:pt x="118" y="151"/>
                    <a:pt x="120" y="147"/>
                    <a:pt x="123" y="144"/>
                  </a:cubicBezTo>
                  <a:cubicBezTo>
                    <a:pt x="126" y="140"/>
                    <a:pt x="129" y="137"/>
                    <a:pt x="132" y="133"/>
                  </a:cubicBezTo>
                  <a:cubicBezTo>
                    <a:pt x="136" y="127"/>
                    <a:pt x="138" y="122"/>
                    <a:pt x="139" y="115"/>
                  </a:cubicBezTo>
                  <a:cubicBezTo>
                    <a:pt x="139" y="110"/>
                    <a:pt x="133" y="107"/>
                    <a:pt x="136" y="103"/>
                  </a:cubicBezTo>
                  <a:cubicBezTo>
                    <a:pt x="138" y="100"/>
                    <a:pt x="142" y="100"/>
                    <a:pt x="145" y="99"/>
                  </a:cubicBezTo>
                  <a:cubicBezTo>
                    <a:pt x="148" y="97"/>
                    <a:pt x="151" y="94"/>
                    <a:pt x="152" y="90"/>
                  </a:cubicBezTo>
                  <a:cubicBezTo>
                    <a:pt x="153" y="86"/>
                    <a:pt x="150" y="83"/>
                    <a:pt x="151" y="79"/>
                  </a:cubicBezTo>
                  <a:cubicBezTo>
                    <a:pt x="151" y="73"/>
                    <a:pt x="156" y="70"/>
                    <a:pt x="159" y="66"/>
                  </a:cubicBezTo>
                  <a:cubicBezTo>
                    <a:pt x="163" y="62"/>
                    <a:pt x="165" y="57"/>
                    <a:pt x="167" y="52"/>
                  </a:cubicBezTo>
                  <a:cubicBezTo>
                    <a:pt x="168" y="46"/>
                    <a:pt x="162" y="44"/>
                    <a:pt x="162" y="39"/>
                  </a:cubicBezTo>
                  <a:cubicBezTo>
                    <a:pt x="162" y="36"/>
                    <a:pt x="166" y="32"/>
                    <a:pt x="166" y="29"/>
                  </a:cubicBezTo>
                  <a:cubicBezTo>
                    <a:pt x="168" y="25"/>
                    <a:pt x="169" y="21"/>
                    <a:pt x="170" y="16"/>
                  </a:cubicBezTo>
                  <a:cubicBezTo>
                    <a:pt x="171" y="11"/>
                    <a:pt x="174" y="5"/>
                    <a:pt x="177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80" y="1"/>
                    <a:pt x="178" y="8"/>
                    <a:pt x="181" y="8"/>
                  </a:cubicBezTo>
                  <a:cubicBezTo>
                    <a:pt x="184" y="0"/>
                    <a:pt x="185" y="8"/>
                    <a:pt x="188" y="10"/>
                  </a:cubicBezTo>
                  <a:cubicBezTo>
                    <a:pt x="192" y="11"/>
                    <a:pt x="194" y="3"/>
                    <a:pt x="198" y="2"/>
                  </a:cubicBezTo>
                  <a:cubicBezTo>
                    <a:pt x="202" y="5"/>
                    <a:pt x="193" y="16"/>
                    <a:pt x="200" y="20"/>
                  </a:cubicBezTo>
                  <a:cubicBezTo>
                    <a:pt x="206" y="22"/>
                    <a:pt x="205" y="14"/>
                    <a:pt x="210" y="14"/>
                  </a:cubicBezTo>
                  <a:cubicBezTo>
                    <a:pt x="212" y="14"/>
                    <a:pt x="213" y="17"/>
                    <a:pt x="215" y="17"/>
                  </a:cubicBezTo>
                  <a:cubicBezTo>
                    <a:pt x="217" y="18"/>
                    <a:pt x="218" y="17"/>
                    <a:pt x="220" y="17"/>
                  </a:cubicBezTo>
                  <a:cubicBezTo>
                    <a:pt x="224" y="17"/>
                    <a:pt x="228" y="19"/>
                    <a:pt x="225" y="23"/>
                  </a:cubicBezTo>
                  <a:cubicBezTo>
                    <a:pt x="224" y="25"/>
                    <a:pt x="223" y="24"/>
                    <a:pt x="222" y="26"/>
                  </a:cubicBezTo>
                  <a:cubicBezTo>
                    <a:pt x="221" y="27"/>
                    <a:pt x="221" y="31"/>
                    <a:pt x="221" y="32"/>
                  </a:cubicBezTo>
                  <a:cubicBezTo>
                    <a:pt x="221" y="36"/>
                    <a:pt x="221" y="47"/>
                    <a:pt x="227" y="46"/>
                  </a:cubicBezTo>
                  <a:cubicBezTo>
                    <a:pt x="233" y="45"/>
                    <a:pt x="229" y="36"/>
                    <a:pt x="231" y="32"/>
                  </a:cubicBezTo>
                  <a:cubicBezTo>
                    <a:pt x="232" y="28"/>
                    <a:pt x="241" y="23"/>
                    <a:pt x="245" y="24"/>
                  </a:cubicBezTo>
                  <a:cubicBezTo>
                    <a:pt x="246" y="27"/>
                    <a:pt x="245" y="29"/>
                    <a:pt x="247" y="32"/>
                  </a:cubicBezTo>
                  <a:cubicBezTo>
                    <a:pt x="252" y="32"/>
                    <a:pt x="253" y="21"/>
                    <a:pt x="259" y="23"/>
                  </a:cubicBezTo>
                  <a:cubicBezTo>
                    <a:pt x="260" y="27"/>
                    <a:pt x="256" y="33"/>
                    <a:pt x="254" y="36"/>
                  </a:cubicBezTo>
                  <a:cubicBezTo>
                    <a:pt x="256" y="37"/>
                    <a:pt x="259" y="36"/>
                    <a:pt x="261" y="38"/>
                  </a:cubicBezTo>
                  <a:cubicBezTo>
                    <a:pt x="264" y="41"/>
                    <a:pt x="262" y="45"/>
                    <a:pt x="264" y="48"/>
                  </a:cubicBezTo>
                  <a:cubicBezTo>
                    <a:pt x="269" y="55"/>
                    <a:pt x="279" y="50"/>
                    <a:pt x="279" y="61"/>
                  </a:cubicBezTo>
                  <a:cubicBezTo>
                    <a:pt x="278" y="67"/>
                    <a:pt x="276" y="77"/>
                    <a:pt x="269" y="79"/>
                  </a:cubicBezTo>
                  <a:cubicBezTo>
                    <a:pt x="266" y="80"/>
                    <a:pt x="259" y="81"/>
                    <a:pt x="263" y="84"/>
                  </a:cubicBezTo>
                  <a:cubicBezTo>
                    <a:pt x="265" y="85"/>
                    <a:pt x="266" y="85"/>
                    <a:pt x="268" y="86"/>
                  </a:cubicBezTo>
                  <a:cubicBezTo>
                    <a:pt x="269" y="87"/>
                    <a:pt x="270" y="90"/>
                    <a:pt x="272" y="91"/>
                  </a:cubicBezTo>
                  <a:cubicBezTo>
                    <a:pt x="272" y="87"/>
                    <a:pt x="270" y="82"/>
                    <a:pt x="274" y="79"/>
                  </a:cubicBezTo>
                  <a:cubicBezTo>
                    <a:pt x="276" y="79"/>
                    <a:pt x="277" y="79"/>
                    <a:pt x="278" y="77"/>
                  </a:cubicBezTo>
                  <a:cubicBezTo>
                    <a:pt x="279" y="75"/>
                    <a:pt x="278" y="73"/>
                    <a:pt x="282" y="73"/>
                  </a:cubicBezTo>
                  <a:cubicBezTo>
                    <a:pt x="287" y="73"/>
                    <a:pt x="289" y="80"/>
                    <a:pt x="289" y="84"/>
                  </a:cubicBezTo>
                  <a:cubicBezTo>
                    <a:pt x="288" y="86"/>
                    <a:pt x="287" y="90"/>
                    <a:pt x="285" y="91"/>
                  </a:cubicBezTo>
                  <a:cubicBezTo>
                    <a:pt x="283" y="91"/>
                    <a:pt x="280" y="89"/>
                    <a:pt x="279" y="91"/>
                  </a:cubicBezTo>
                  <a:cubicBezTo>
                    <a:pt x="277" y="92"/>
                    <a:pt x="276" y="96"/>
                    <a:pt x="276" y="98"/>
                  </a:cubicBezTo>
                  <a:cubicBezTo>
                    <a:pt x="275" y="102"/>
                    <a:pt x="274" y="106"/>
                    <a:pt x="273" y="109"/>
                  </a:cubicBezTo>
                  <a:cubicBezTo>
                    <a:pt x="270" y="115"/>
                    <a:pt x="266" y="122"/>
                    <a:pt x="268" y="129"/>
                  </a:cubicBezTo>
                  <a:cubicBezTo>
                    <a:pt x="270" y="133"/>
                    <a:pt x="270" y="134"/>
                    <a:pt x="267" y="138"/>
                  </a:cubicBezTo>
                  <a:cubicBezTo>
                    <a:pt x="266" y="141"/>
                    <a:pt x="257" y="150"/>
                    <a:pt x="262" y="153"/>
                  </a:cubicBezTo>
                  <a:cubicBezTo>
                    <a:pt x="265" y="151"/>
                    <a:pt x="266" y="146"/>
                    <a:pt x="269" y="143"/>
                  </a:cubicBezTo>
                  <a:cubicBezTo>
                    <a:pt x="271" y="141"/>
                    <a:pt x="273" y="140"/>
                    <a:pt x="275" y="138"/>
                  </a:cubicBezTo>
                  <a:cubicBezTo>
                    <a:pt x="278" y="136"/>
                    <a:pt x="281" y="132"/>
                    <a:pt x="283" y="131"/>
                  </a:cubicBezTo>
                  <a:cubicBezTo>
                    <a:pt x="286" y="130"/>
                    <a:pt x="289" y="130"/>
                    <a:pt x="290" y="127"/>
                  </a:cubicBezTo>
                  <a:cubicBezTo>
                    <a:pt x="292" y="124"/>
                    <a:pt x="290" y="122"/>
                    <a:pt x="289" y="120"/>
                  </a:cubicBezTo>
                  <a:cubicBezTo>
                    <a:pt x="288" y="116"/>
                    <a:pt x="289" y="114"/>
                    <a:pt x="290" y="111"/>
                  </a:cubicBezTo>
                  <a:cubicBezTo>
                    <a:pt x="291" y="110"/>
                    <a:pt x="292" y="108"/>
                    <a:pt x="293" y="107"/>
                  </a:cubicBezTo>
                  <a:cubicBezTo>
                    <a:pt x="293" y="107"/>
                    <a:pt x="296" y="107"/>
                    <a:pt x="296" y="107"/>
                  </a:cubicBezTo>
                  <a:cubicBezTo>
                    <a:pt x="299" y="104"/>
                    <a:pt x="296" y="98"/>
                    <a:pt x="300" y="95"/>
                  </a:cubicBezTo>
                  <a:cubicBezTo>
                    <a:pt x="305" y="90"/>
                    <a:pt x="312" y="92"/>
                    <a:pt x="309" y="100"/>
                  </a:cubicBezTo>
                  <a:cubicBezTo>
                    <a:pt x="308" y="102"/>
                    <a:pt x="307" y="105"/>
                    <a:pt x="306" y="106"/>
                  </a:cubicBezTo>
                  <a:cubicBezTo>
                    <a:pt x="304" y="109"/>
                    <a:pt x="301" y="110"/>
                    <a:pt x="300" y="113"/>
                  </a:cubicBezTo>
                  <a:cubicBezTo>
                    <a:pt x="299" y="114"/>
                    <a:pt x="298" y="120"/>
                    <a:pt x="300" y="122"/>
                  </a:cubicBezTo>
                  <a:cubicBezTo>
                    <a:pt x="302" y="123"/>
                    <a:pt x="308" y="119"/>
                    <a:pt x="310" y="118"/>
                  </a:cubicBezTo>
                  <a:cubicBezTo>
                    <a:pt x="311" y="116"/>
                    <a:pt x="312" y="115"/>
                    <a:pt x="312" y="113"/>
                  </a:cubicBezTo>
                  <a:cubicBezTo>
                    <a:pt x="313" y="111"/>
                    <a:pt x="313" y="107"/>
                    <a:pt x="315" y="106"/>
                  </a:cubicBezTo>
                  <a:cubicBezTo>
                    <a:pt x="316" y="105"/>
                    <a:pt x="323" y="104"/>
                    <a:pt x="323" y="105"/>
                  </a:cubicBezTo>
                  <a:cubicBezTo>
                    <a:pt x="324" y="102"/>
                    <a:pt x="323" y="102"/>
                    <a:pt x="327" y="102"/>
                  </a:cubicBezTo>
                  <a:cubicBezTo>
                    <a:pt x="331" y="102"/>
                    <a:pt x="333" y="102"/>
                    <a:pt x="336" y="100"/>
                  </a:cubicBezTo>
                  <a:cubicBezTo>
                    <a:pt x="341" y="99"/>
                    <a:pt x="350" y="99"/>
                    <a:pt x="355" y="101"/>
                  </a:cubicBezTo>
                  <a:cubicBezTo>
                    <a:pt x="354" y="98"/>
                    <a:pt x="353" y="92"/>
                    <a:pt x="350" y="90"/>
                  </a:cubicBezTo>
                  <a:cubicBezTo>
                    <a:pt x="355" y="91"/>
                    <a:pt x="355" y="91"/>
                    <a:pt x="360" y="91"/>
                  </a:cubicBezTo>
                  <a:cubicBezTo>
                    <a:pt x="378" y="93"/>
                    <a:pt x="399" y="99"/>
                    <a:pt x="413" y="111"/>
                  </a:cubicBezTo>
                  <a:cubicBezTo>
                    <a:pt x="416" y="115"/>
                    <a:pt x="416" y="119"/>
                    <a:pt x="421" y="121"/>
                  </a:cubicBezTo>
                  <a:cubicBezTo>
                    <a:pt x="424" y="123"/>
                    <a:pt x="428" y="121"/>
                    <a:pt x="431" y="122"/>
                  </a:cubicBezTo>
                  <a:cubicBezTo>
                    <a:pt x="433" y="123"/>
                    <a:pt x="434" y="126"/>
                    <a:pt x="435" y="126"/>
                  </a:cubicBezTo>
                  <a:cubicBezTo>
                    <a:pt x="437" y="126"/>
                    <a:pt x="438" y="125"/>
                    <a:pt x="440" y="124"/>
                  </a:cubicBezTo>
                  <a:cubicBezTo>
                    <a:pt x="443" y="124"/>
                    <a:pt x="449" y="128"/>
                    <a:pt x="452" y="126"/>
                  </a:cubicBezTo>
                  <a:cubicBezTo>
                    <a:pt x="455" y="125"/>
                    <a:pt x="453" y="121"/>
                    <a:pt x="456" y="120"/>
                  </a:cubicBezTo>
                  <a:cubicBezTo>
                    <a:pt x="460" y="119"/>
                    <a:pt x="464" y="124"/>
                    <a:pt x="466" y="126"/>
                  </a:cubicBezTo>
                  <a:cubicBezTo>
                    <a:pt x="466" y="126"/>
                    <a:pt x="467" y="126"/>
                    <a:pt x="467" y="126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BB50B2EC-940B-6331-AA67-0EF9B66A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564" y="657998"/>
              <a:ext cx="2619082" cy="1869512"/>
            </a:xfrm>
            <a:custGeom>
              <a:avLst/>
              <a:gdLst>
                <a:gd name="T0" fmla="*/ 1057 w 1182"/>
                <a:gd name="T1" fmla="*/ 640 h 835"/>
                <a:gd name="T2" fmla="*/ 1045 w 1182"/>
                <a:gd name="T3" fmla="*/ 678 h 835"/>
                <a:gd name="T4" fmla="*/ 1037 w 1182"/>
                <a:gd name="T5" fmla="*/ 742 h 835"/>
                <a:gd name="T6" fmla="*/ 797 w 1182"/>
                <a:gd name="T7" fmla="*/ 751 h 835"/>
                <a:gd name="T8" fmla="*/ 773 w 1182"/>
                <a:gd name="T9" fmla="*/ 718 h 835"/>
                <a:gd name="T10" fmla="*/ 703 w 1182"/>
                <a:gd name="T11" fmla="*/ 700 h 835"/>
                <a:gd name="T12" fmla="*/ 670 w 1182"/>
                <a:gd name="T13" fmla="*/ 722 h 835"/>
                <a:gd name="T14" fmla="*/ 658 w 1182"/>
                <a:gd name="T15" fmla="*/ 757 h 835"/>
                <a:gd name="T16" fmla="*/ 632 w 1182"/>
                <a:gd name="T17" fmla="*/ 767 h 835"/>
                <a:gd name="T18" fmla="*/ 592 w 1182"/>
                <a:gd name="T19" fmla="*/ 801 h 835"/>
                <a:gd name="T20" fmla="*/ 567 w 1182"/>
                <a:gd name="T21" fmla="*/ 802 h 835"/>
                <a:gd name="T22" fmla="*/ 504 w 1182"/>
                <a:gd name="T23" fmla="*/ 809 h 835"/>
                <a:gd name="T24" fmla="*/ 88 w 1182"/>
                <a:gd name="T25" fmla="*/ 701 h 835"/>
                <a:gd name="T26" fmla="*/ 18 w 1182"/>
                <a:gd name="T27" fmla="*/ 644 h 835"/>
                <a:gd name="T28" fmla="*/ 40 w 1182"/>
                <a:gd name="T29" fmla="*/ 607 h 835"/>
                <a:gd name="T30" fmla="*/ 53 w 1182"/>
                <a:gd name="T31" fmla="*/ 554 h 835"/>
                <a:gd name="T32" fmla="*/ 75 w 1182"/>
                <a:gd name="T33" fmla="*/ 524 h 835"/>
                <a:gd name="T34" fmla="*/ 101 w 1182"/>
                <a:gd name="T35" fmla="*/ 501 h 835"/>
                <a:gd name="T36" fmla="*/ 127 w 1182"/>
                <a:gd name="T37" fmla="*/ 482 h 835"/>
                <a:gd name="T38" fmla="*/ 160 w 1182"/>
                <a:gd name="T39" fmla="*/ 480 h 835"/>
                <a:gd name="T40" fmla="*/ 190 w 1182"/>
                <a:gd name="T41" fmla="*/ 465 h 835"/>
                <a:gd name="T42" fmla="*/ 232 w 1182"/>
                <a:gd name="T43" fmla="*/ 457 h 835"/>
                <a:gd name="T44" fmla="*/ 246 w 1182"/>
                <a:gd name="T45" fmla="*/ 462 h 835"/>
                <a:gd name="T46" fmla="*/ 260 w 1182"/>
                <a:gd name="T47" fmla="*/ 416 h 835"/>
                <a:gd name="T48" fmla="*/ 283 w 1182"/>
                <a:gd name="T49" fmla="*/ 264 h 835"/>
                <a:gd name="T50" fmla="*/ 271 w 1182"/>
                <a:gd name="T51" fmla="*/ 221 h 835"/>
                <a:gd name="T52" fmla="*/ 239 w 1182"/>
                <a:gd name="T53" fmla="*/ 171 h 835"/>
                <a:gd name="T54" fmla="*/ 242 w 1182"/>
                <a:gd name="T55" fmla="*/ 128 h 835"/>
                <a:gd name="T56" fmla="*/ 276 w 1182"/>
                <a:gd name="T57" fmla="*/ 119 h 835"/>
                <a:gd name="T58" fmla="*/ 294 w 1182"/>
                <a:gd name="T59" fmla="*/ 96 h 835"/>
                <a:gd name="T60" fmla="*/ 250 w 1182"/>
                <a:gd name="T61" fmla="*/ 94 h 835"/>
                <a:gd name="T62" fmla="*/ 267 w 1182"/>
                <a:gd name="T63" fmla="*/ 48 h 835"/>
                <a:gd name="T64" fmla="*/ 286 w 1182"/>
                <a:gd name="T65" fmla="*/ 46 h 835"/>
                <a:gd name="T66" fmla="*/ 360 w 1182"/>
                <a:gd name="T67" fmla="*/ 44 h 835"/>
                <a:gd name="T68" fmla="*/ 387 w 1182"/>
                <a:gd name="T69" fmla="*/ 42 h 835"/>
                <a:gd name="T70" fmla="*/ 424 w 1182"/>
                <a:gd name="T71" fmla="*/ 16 h 835"/>
                <a:gd name="T72" fmla="*/ 443 w 1182"/>
                <a:gd name="T73" fmla="*/ 80 h 835"/>
                <a:gd name="T74" fmla="*/ 495 w 1182"/>
                <a:gd name="T75" fmla="*/ 105 h 835"/>
                <a:gd name="T76" fmla="*/ 547 w 1182"/>
                <a:gd name="T77" fmla="*/ 111 h 835"/>
                <a:gd name="T78" fmla="*/ 572 w 1182"/>
                <a:gd name="T79" fmla="*/ 84 h 835"/>
                <a:gd name="T80" fmla="*/ 608 w 1182"/>
                <a:gd name="T81" fmla="*/ 68 h 835"/>
                <a:gd name="T82" fmla="*/ 631 w 1182"/>
                <a:gd name="T83" fmla="*/ 60 h 835"/>
                <a:gd name="T84" fmla="*/ 667 w 1182"/>
                <a:gd name="T85" fmla="*/ 19 h 835"/>
                <a:gd name="T86" fmla="*/ 696 w 1182"/>
                <a:gd name="T87" fmla="*/ 0 h 835"/>
                <a:gd name="T88" fmla="*/ 723 w 1182"/>
                <a:gd name="T89" fmla="*/ 14 h 835"/>
                <a:gd name="T90" fmla="*/ 744 w 1182"/>
                <a:gd name="T91" fmla="*/ 54 h 835"/>
                <a:gd name="T92" fmla="*/ 756 w 1182"/>
                <a:gd name="T93" fmla="*/ 117 h 835"/>
                <a:gd name="T94" fmla="*/ 762 w 1182"/>
                <a:gd name="T95" fmla="*/ 166 h 835"/>
                <a:gd name="T96" fmla="*/ 794 w 1182"/>
                <a:gd name="T97" fmla="*/ 229 h 835"/>
                <a:gd name="T98" fmla="*/ 826 w 1182"/>
                <a:gd name="T99" fmla="*/ 198 h 835"/>
                <a:gd name="T100" fmla="*/ 872 w 1182"/>
                <a:gd name="T101" fmla="*/ 193 h 835"/>
                <a:gd name="T102" fmla="*/ 911 w 1182"/>
                <a:gd name="T103" fmla="*/ 192 h 835"/>
                <a:gd name="T104" fmla="*/ 932 w 1182"/>
                <a:gd name="T105" fmla="*/ 129 h 835"/>
                <a:gd name="T106" fmla="*/ 1010 w 1182"/>
                <a:gd name="T107" fmla="*/ 145 h 835"/>
                <a:gd name="T108" fmla="*/ 1040 w 1182"/>
                <a:gd name="T109" fmla="*/ 203 h 835"/>
                <a:gd name="T110" fmla="*/ 1087 w 1182"/>
                <a:gd name="T111" fmla="*/ 251 h 835"/>
                <a:gd name="T112" fmla="*/ 1157 w 1182"/>
                <a:gd name="T113" fmla="*/ 288 h 835"/>
                <a:gd name="T114" fmla="*/ 1043 w 1182"/>
                <a:gd name="T115" fmla="*/ 596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82" h="835">
                  <a:moveTo>
                    <a:pt x="1043" y="596"/>
                  </a:moveTo>
                  <a:cubicBezTo>
                    <a:pt x="1039" y="601"/>
                    <a:pt x="1038" y="604"/>
                    <a:pt x="1039" y="611"/>
                  </a:cubicBezTo>
                  <a:cubicBezTo>
                    <a:pt x="1041" y="625"/>
                    <a:pt x="1058" y="625"/>
                    <a:pt x="1057" y="640"/>
                  </a:cubicBezTo>
                  <a:cubicBezTo>
                    <a:pt x="1057" y="640"/>
                    <a:pt x="1057" y="640"/>
                    <a:pt x="1057" y="640"/>
                  </a:cubicBezTo>
                  <a:cubicBezTo>
                    <a:pt x="1057" y="643"/>
                    <a:pt x="1059" y="647"/>
                    <a:pt x="1058" y="650"/>
                  </a:cubicBezTo>
                  <a:cubicBezTo>
                    <a:pt x="1057" y="654"/>
                    <a:pt x="1055" y="655"/>
                    <a:pt x="1055" y="659"/>
                  </a:cubicBezTo>
                  <a:cubicBezTo>
                    <a:pt x="1055" y="662"/>
                    <a:pt x="1057" y="665"/>
                    <a:pt x="1055" y="668"/>
                  </a:cubicBezTo>
                  <a:cubicBezTo>
                    <a:pt x="1053" y="672"/>
                    <a:pt x="1047" y="674"/>
                    <a:pt x="1045" y="678"/>
                  </a:cubicBezTo>
                  <a:cubicBezTo>
                    <a:pt x="1042" y="683"/>
                    <a:pt x="1045" y="682"/>
                    <a:pt x="1047" y="685"/>
                  </a:cubicBezTo>
                  <a:cubicBezTo>
                    <a:pt x="1052" y="691"/>
                    <a:pt x="1048" y="702"/>
                    <a:pt x="1045" y="708"/>
                  </a:cubicBezTo>
                  <a:cubicBezTo>
                    <a:pt x="1042" y="716"/>
                    <a:pt x="1042" y="721"/>
                    <a:pt x="1042" y="729"/>
                  </a:cubicBezTo>
                  <a:cubicBezTo>
                    <a:pt x="1041" y="734"/>
                    <a:pt x="1041" y="739"/>
                    <a:pt x="1037" y="742"/>
                  </a:cubicBezTo>
                  <a:cubicBezTo>
                    <a:pt x="832" y="748"/>
                    <a:pt x="832" y="748"/>
                    <a:pt x="832" y="748"/>
                  </a:cubicBezTo>
                  <a:cubicBezTo>
                    <a:pt x="826" y="743"/>
                    <a:pt x="826" y="740"/>
                    <a:pt x="818" y="744"/>
                  </a:cubicBezTo>
                  <a:cubicBezTo>
                    <a:pt x="813" y="747"/>
                    <a:pt x="810" y="752"/>
                    <a:pt x="807" y="757"/>
                  </a:cubicBezTo>
                  <a:cubicBezTo>
                    <a:pt x="803" y="756"/>
                    <a:pt x="801" y="752"/>
                    <a:pt x="797" y="751"/>
                  </a:cubicBezTo>
                  <a:cubicBezTo>
                    <a:pt x="795" y="750"/>
                    <a:pt x="792" y="750"/>
                    <a:pt x="790" y="748"/>
                  </a:cubicBezTo>
                  <a:cubicBezTo>
                    <a:pt x="788" y="745"/>
                    <a:pt x="791" y="739"/>
                    <a:pt x="789" y="737"/>
                  </a:cubicBezTo>
                  <a:cubicBezTo>
                    <a:pt x="787" y="734"/>
                    <a:pt x="780" y="736"/>
                    <a:pt x="778" y="734"/>
                  </a:cubicBezTo>
                  <a:cubicBezTo>
                    <a:pt x="775" y="730"/>
                    <a:pt x="778" y="721"/>
                    <a:pt x="773" y="718"/>
                  </a:cubicBezTo>
                  <a:cubicBezTo>
                    <a:pt x="770" y="716"/>
                    <a:pt x="765" y="720"/>
                    <a:pt x="761" y="717"/>
                  </a:cubicBezTo>
                  <a:cubicBezTo>
                    <a:pt x="755" y="713"/>
                    <a:pt x="755" y="704"/>
                    <a:pt x="750" y="699"/>
                  </a:cubicBezTo>
                  <a:cubicBezTo>
                    <a:pt x="744" y="695"/>
                    <a:pt x="739" y="699"/>
                    <a:pt x="733" y="696"/>
                  </a:cubicBezTo>
                  <a:cubicBezTo>
                    <a:pt x="724" y="692"/>
                    <a:pt x="714" y="701"/>
                    <a:pt x="703" y="700"/>
                  </a:cubicBezTo>
                  <a:cubicBezTo>
                    <a:pt x="694" y="700"/>
                    <a:pt x="696" y="702"/>
                    <a:pt x="692" y="709"/>
                  </a:cubicBezTo>
                  <a:cubicBezTo>
                    <a:pt x="690" y="712"/>
                    <a:pt x="690" y="711"/>
                    <a:pt x="686" y="712"/>
                  </a:cubicBezTo>
                  <a:cubicBezTo>
                    <a:pt x="683" y="713"/>
                    <a:pt x="682" y="717"/>
                    <a:pt x="679" y="718"/>
                  </a:cubicBezTo>
                  <a:cubicBezTo>
                    <a:pt x="677" y="720"/>
                    <a:pt x="673" y="721"/>
                    <a:pt x="670" y="722"/>
                  </a:cubicBezTo>
                  <a:cubicBezTo>
                    <a:pt x="665" y="724"/>
                    <a:pt x="664" y="722"/>
                    <a:pt x="666" y="728"/>
                  </a:cubicBezTo>
                  <a:cubicBezTo>
                    <a:pt x="667" y="733"/>
                    <a:pt x="672" y="737"/>
                    <a:pt x="668" y="742"/>
                  </a:cubicBezTo>
                  <a:cubicBezTo>
                    <a:pt x="666" y="745"/>
                    <a:pt x="663" y="747"/>
                    <a:pt x="661" y="751"/>
                  </a:cubicBezTo>
                  <a:cubicBezTo>
                    <a:pt x="660" y="753"/>
                    <a:pt x="659" y="755"/>
                    <a:pt x="658" y="757"/>
                  </a:cubicBezTo>
                  <a:cubicBezTo>
                    <a:pt x="658" y="759"/>
                    <a:pt x="660" y="763"/>
                    <a:pt x="658" y="765"/>
                  </a:cubicBezTo>
                  <a:cubicBezTo>
                    <a:pt x="655" y="769"/>
                    <a:pt x="652" y="765"/>
                    <a:pt x="649" y="764"/>
                  </a:cubicBezTo>
                  <a:cubicBezTo>
                    <a:pt x="644" y="763"/>
                    <a:pt x="645" y="768"/>
                    <a:pt x="640" y="769"/>
                  </a:cubicBezTo>
                  <a:cubicBezTo>
                    <a:pt x="637" y="770"/>
                    <a:pt x="635" y="765"/>
                    <a:pt x="632" y="767"/>
                  </a:cubicBezTo>
                  <a:cubicBezTo>
                    <a:pt x="630" y="768"/>
                    <a:pt x="630" y="772"/>
                    <a:pt x="627" y="773"/>
                  </a:cubicBezTo>
                  <a:cubicBezTo>
                    <a:pt x="624" y="775"/>
                    <a:pt x="623" y="772"/>
                    <a:pt x="620" y="771"/>
                  </a:cubicBezTo>
                  <a:cubicBezTo>
                    <a:pt x="607" y="764"/>
                    <a:pt x="606" y="787"/>
                    <a:pt x="602" y="794"/>
                  </a:cubicBezTo>
                  <a:cubicBezTo>
                    <a:pt x="599" y="798"/>
                    <a:pt x="598" y="806"/>
                    <a:pt x="592" y="801"/>
                  </a:cubicBezTo>
                  <a:cubicBezTo>
                    <a:pt x="588" y="798"/>
                    <a:pt x="591" y="792"/>
                    <a:pt x="586" y="789"/>
                  </a:cubicBezTo>
                  <a:cubicBezTo>
                    <a:pt x="583" y="791"/>
                    <a:pt x="583" y="793"/>
                    <a:pt x="580" y="794"/>
                  </a:cubicBezTo>
                  <a:cubicBezTo>
                    <a:pt x="578" y="795"/>
                    <a:pt x="577" y="793"/>
                    <a:pt x="575" y="795"/>
                  </a:cubicBezTo>
                  <a:cubicBezTo>
                    <a:pt x="570" y="799"/>
                    <a:pt x="574" y="801"/>
                    <a:pt x="567" y="802"/>
                  </a:cubicBezTo>
                  <a:cubicBezTo>
                    <a:pt x="560" y="803"/>
                    <a:pt x="559" y="806"/>
                    <a:pt x="554" y="810"/>
                  </a:cubicBezTo>
                  <a:cubicBezTo>
                    <a:pt x="548" y="814"/>
                    <a:pt x="545" y="806"/>
                    <a:pt x="540" y="804"/>
                  </a:cubicBezTo>
                  <a:cubicBezTo>
                    <a:pt x="535" y="801"/>
                    <a:pt x="528" y="805"/>
                    <a:pt x="522" y="804"/>
                  </a:cubicBezTo>
                  <a:cubicBezTo>
                    <a:pt x="514" y="803"/>
                    <a:pt x="509" y="800"/>
                    <a:pt x="504" y="809"/>
                  </a:cubicBezTo>
                  <a:cubicBezTo>
                    <a:pt x="500" y="817"/>
                    <a:pt x="499" y="819"/>
                    <a:pt x="491" y="824"/>
                  </a:cubicBezTo>
                  <a:cubicBezTo>
                    <a:pt x="486" y="827"/>
                    <a:pt x="481" y="833"/>
                    <a:pt x="476" y="835"/>
                  </a:cubicBezTo>
                  <a:cubicBezTo>
                    <a:pt x="465" y="830"/>
                    <a:pt x="248" y="736"/>
                    <a:pt x="235" y="732"/>
                  </a:cubicBezTo>
                  <a:cubicBezTo>
                    <a:pt x="229" y="730"/>
                    <a:pt x="88" y="701"/>
                    <a:pt x="88" y="701"/>
                  </a:cubicBezTo>
                  <a:cubicBezTo>
                    <a:pt x="3" y="672"/>
                    <a:pt x="3" y="672"/>
                    <a:pt x="3" y="672"/>
                  </a:cubicBezTo>
                  <a:cubicBezTo>
                    <a:pt x="2" y="667"/>
                    <a:pt x="0" y="662"/>
                    <a:pt x="2" y="658"/>
                  </a:cubicBezTo>
                  <a:cubicBezTo>
                    <a:pt x="4" y="656"/>
                    <a:pt x="7" y="653"/>
                    <a:pt x="10" y="651"/>
                  </a:cubicBezTo>
                  <a:cubicBezTo>
                    <a:pt x="12" y="649"/>
                    <a:pt x="15" y="646"/>
                    <a:pt x="18" y="644"/>
                  </a:cubicBezTo>
                  <a:cubicBezTo>
                    <a:pt x="21" y="642"/>
                    <a:pt x="24" y="638"/>
                    <a:pt x="27" y="637"/>
                  </a:cubicBezTo>
                  <a:cubicBezTo>
                    <a:pt x="30" y="635"/>
                    <a:pt x="32" y="635"/>
                    <a:pt x="35" y="634"/>
                  </a:cubicBezTo>
                  <a:cubicBezTo>
                    <a:pt x="40" y="632"/>
                    <a:pt x="43" y="629"/>
                    <a:pt x="44" y="623"/>
                  </a:cubicBezTo>
                  <a:cubicBezTo>
                    <a:pt x="44" y="618"/>
                    <a:pt x="41" y="612"/>
                    <a:pt x="40" y="607"/>
                  </a:cubicBezTo>
                  <a:cubicBezTo>
                    <a:pt x="38" y="603"/>
                    <a:pt x="36" y="599"/>
                    <a:pt x="37" y="594"/>
                  </a:cubicBezTo>
                  <a:cubicBezTo>
                    <a:pt x="38" y="590"/>
                    <a:pt x="41" y="586"/>
                    <a:pt x="44" y="583"/>
                  </a:cubicBezTo>
                  <a:cubicBezTo>
                    <a:pt x="47" y="579"/>
                    <a:pt x="50" y="577"/>
                    <a:pt x="52" y="571"/>
                  </a:cubicBezTo>
                  <a:cubicBezTo>
                    <a:pt x="53" y="566"/>
                    <a:pt x="54" y="560"/>
                    <a:pt x="53" y="554"/>
                  </a:cubicBezTo>
                  <a:cubicBezTo>
                    <a:pt x="53" y="549"/>
                    <a:pt x="57" y="545"/>
                    <a:pt x="56" y="540"/>
                  </a:cubicBezTo>
                  <a:cubicBezTo>
                    <a:pt x="56" y="537"/>
                    <a:pt x="55" y="536"/>
                    <a:pt x="56" y="534"/>
                  </a:cubicBezTo>
                  <a:cubicBezTo>
                    <a:pt x="56" y="531"/>
                    <a:pt x="58" y="530"/>
                    <a:pt x="60" y="529"/>
                  </a:cubicBezTo>
                  <a:cubicBezTo>
                    <a:pt x="65" y="526"/>
                    <a:pt x="71" y="528"/>
                    <a:pt x="75" y="524"/>
                  </a:cubicBezTo>
                  <a:cubicBezTo>
                    <a:pt x="79" y="521"/>
                    <a:pt x="84" y="519"/>
                    <a:pt x="86" y="515"/>
                  </a:cubicBezTo>
                  <a:cubicBezTo>
                    <a:pt x="88" y="511"/>
                    <a:pt x="87" y="507"/>
                    <a:pt x="90" y="505"/>
                  </a:cubicBezTo>
                  <a:cubicBezTo>
                    <a:pt x="92" y="505"/>
                    <a:pt x="94" y="504"/>
                    <a:pt x="96" y="504"/>
                  </a:cubicBezTo>
                  <a:cubicBezTo>
                    <a:pt x="98" y="503"/>
                    <a:pt x="99" y="502"/>
                    <a:pt x="101" y="501"/>
                  </a:cubicBezTo>
                  <a:cubicBezTo>
                    <a:pt x="103" y="499"/>
                    <a:pt x="105" y="498"/>
                    <a:pt x="107" y="496"/>
                  </a:cubicBezTo>
                  <a:cubicBezTo>
                    <a:pt x="109" y="493"/>
                    <a:pt x="109" y="491"/>
                    <a:pt x="113" y="490"/>
                  </a:cubicBezTo>
                  <a:cubicBezTo>
                    <a:pt x="116" y="489"/>
                    <a:pt x="118" y="486"/>
                    <a:pt x="121" y="485"/>
                  </a:cubicBezTo>
                  <a:cubicBezTo>
                    <a:pt x="123" y="484"/>
                    <a:pt x="125" y="483"/>
                    <a:pt x="127" y="482"/>
                  </a:cubicBezTo>
                  <a:cubicBezTo>
                    <a:pt x="131" y="481"/>
                    <a:pt x="133" y="482"/>
                    <a:pt x="136" y="483"/>
                  </a:cubicBezTo>
                  <a:cubicBezTo>
                    <a:pt x="139" y="485"/>
                    <a:pt x="140" y="484"/>
                    <a:pt x="143" y="482"/>
                  </a:cubicBezTo>
                  <a:cubicBezTo>
                    <a:pt x="146" y="480"/>
                    <a:pt x="149" y="479"/>
                    <a:pt x="153" y="479"/>
                  </a:cubicBezTo>
                  <a:cubicBezTo>
                    <a:pt x="155" y="479"/>
                    <a:pt x="158" y="481"/>
                    <a:pt x="160" y="480"/>
                  </a:cubicBezTo>
                  <a:cubicBezTo>
                    <a:pt x="161" y="478"/>
                    <a:pt x="162" y="476"/>
                    <a:pt x="164" y="474"/>
                  </a:cubicBezTo>
                  <a:cubicBezTo>
                    <a:pt x="167" y="472"/>
                    <a:pt x="172" y="474"/>
                    <a:pt x="175" y="474"/>
                  </a:cubicBezTo>
                  <a:cubicBezTo>
                    <a:pt x="178" y="474"/>
                    <a:pt x="182" y="475"/>
                    <a:pt x="185" y="473"/>
                  </a:cubicBezTo>
                  <a:cubicBezTo>
                    <a:pt x="187" y="471"/>
                    <a:pt x="189" y="468"/>
                    <a:pt x="190" y="465"/>
                  </a:cubicBezTo>
                  <a:cubicBezTo>
                    <a:pt x="192" y="462"/>
                    <a:pt x="193" y="458"/>
                    <a:pt x="196" y="457"/>
                  </a:cubicBezTo>
                  <a:cubicBezTo>
                    <a:pt x="199" y="456"/>
                    <a:pt x="204" y="456"/>
                    <a:pt x="207" y="456"/>
                  </a:cubicBezTo>
                  <a:cubicBezTo>
                    <a:pt x="211" y="456"/>
                    <a:pt x="216" y="456"/>
                    <a:pt x="220" y="455"/>
                  </a:cubicBezTo>
                  <a:cubicBezTo>
                    <a:pt x="223" y="454"/>
                    <a:pt x="231" y="452"/>
                    <a:pt x="232" y="457"/>
                  </a:cubicBezTo>
                  <a:cubicBezTo>
                    <a:pt x="233" y="460"/>
                    <a:pt x="231" y="463"/>
                    <a:pt x="233" y="466"/>
                  </a:cubicBezTo>
                  <a:cubicBezTo>
                    <a:pt x="234" y="467"/>
                    <a:pt x="236" y="469"/>
                    <a:pt x="237" y="469"/>
                  </a:cubicBezTo>
                  <a:cubicBezTo>
                    <a:pt x="238" y="468"/>
                    <a:pt x="240" y="466"/>
                    <a:pt x="241" y="465"/>
                  </a:cubicBezTo>
                  <a:cubicBezTo>
                    <a:pt x="242" y="464"/>
                    <a:pt x="244" y="462"/>
                    <a:pt x="246" y="462"/>
                  </a:cubicBezTo>
                  <a:cubicBezTo>
                    <a:pt x="248" y="461"/>
                    <a:pt x="252" y="463"/>
                    <a:pt x="253" y="465"/>
                  </a:cubicBezTo>
                  <a:cubicBezTo>
                    <a:pt x="253" y="462"/>
                    <a:pt x="254" y="460"/>
                    <a:pt x="255" y="457"/>
                  </a:cubicBezTo>
                  <a:cubicBezTo>
                    <a:pt x="256" y="452"/>
                    <a:pt x="257" y="447"/>
                    <a:pt x="257" y="442"/>
                  </a:cubicBezTo>
                  <a:cubicBezTo>
                    <a:pt x="259" y="433"/>
                    <a:pt x="258" y="425"/>
                    <a:pt x="260" y="416"/>
                  </a:cubicBezTo>
                  <a:cubicBezTo>
                    <a:pt x="265" y="386"/>
                    <a:pt x="270" y="358"/>
                    <a:pt x="272" y="328"/>
                  </a:cubicBezTo>
                  <a:cubicBezTo>
                    <a:pt x="273" y="317"/>
                    <a:pt x="274" y="307"/>
                    <a:pt x="275" y="296"/>
                  </a:cubicBezTo>
                  <a:cubicBezTo>
                    <a:pt x="276" y="290"/>
                    <a:pt x="277" y="285"/>
                    <a:pt x="279" y="279"/>
                  </a:cubicBezTo>
                  <a:cubicBezTo>
                    <a:pt x="280" y="274"/>
                    <a:pt x="281" y="269"/>
                    <a:pt x="283" y="264"/>
                  </a:cubicBezTo>
                  <a:cubicBezTo>
                    <a:pt x="285" y="261"/>
                    <a:pt x="287" y="258"/>
                    <a:pt x="287" y="254"/>
                  </a:cubicBezTo>
                  <a:cubicBezTo>
                    <a:pt x="287" y="250"/>
                    <a:pt x="286" y="247"/>
                    <a:pt x="284" y="243"/>
                  </a:cubicBezTo>
                  <a:cubicBezTo>
                    <a:pt x="282" y="239"/>
                    <a:pt x="280" y="234"/>
                    <a:pt x="278" y="229"/>
                  </a:cubicBezTo>
                  <a:cubicBezTo>
                    <a:pt x="276" y="226"/>
                    <a:pt x="273" y="224"/>
                    <a:pt x="271" y="221"/>
                  </a:cubicBezTo>
                  <a:cubicBezTo>
                    <a:pt x="270" y="218"/>
                    <a:pt x="271" y="215"/>
                    <a:pt x="271" y="212"/>
                  </a:cubicBezTo>
                  <a:cubicBezTo>
                    <a:pt x="270" y="205"/>
                    <a:pt x="265" y="201"/>
                    <a:pt x="260" y="198"/>
                  </a:cubicBezTo>
                  <a:cubicBezTo>
                    <a:pt x="254" y="193"/>
                    <a:pt x="247" y="189"/>
                    <a:pt x="241" y="183"/>
                  </a:cubicBezTo>
                  <a:cubicBezTo>
                    <a:pt x="237" y="179"/>
                    <a:pt x="238" y="176"/>
                    <a:pt x="239" y="171"/>
                  </a:cubicBezTo>
                  <a:cubicBezTo>
                    <a:pt x="239" y="163"/>
                    <a:pt x="239" y="157"/>
                    <a:pt x="239" y="149"/>
                  </a:cubicBezTo>
                  <a:cubicBezTo>
                    <a:pt x="239" y="149"/>
                    <a:pt x="239" y="150"/>
                    <a:pt x="238" y="150"/>
                  </a:cubicBezTo>
                  <a:cubicBezTo>
                    <a:pt x="237" y="145"/>
                    <a:pt x="236" y="139"/>
                    <a:pt x="236" y="134"/>
                  </a:cubicBezTo>
                  <a:cubicBezTo>
                    <a:pt x="237" y="130"/>
                    <a:pt x="238" y="129"/>
                    <a:pt x="242" y="128"/>
                  </a:cubicBezTo>
                  <a:cubicBezTo>
                    <a:pt x="247" y="125"/>
                    <a:pt x="254" y="128"/>
                    <a:pt x="258" y="124"/>
                  </a:cubicBezTo>
                  <a:cubicBezTo>
                    <a:pt x="261" y="122"/>
                    <a:pt x="262" y="118"/>
                    <a:pt x="266" y="120"/>
                  </a:cubicBezTo>
                  <a:cubicBezTo>
                    <a:pt x="268" y="122"/>
                    <a:pt x="268" y="123"/>
                    <a:pt x="271" y="123"/>
                  </a:cubicBezTo>
                  <a:cubicBezTo>
                    <a:pt x="273" y="122"/>
                    <a:pt x="274" y="120"/>
                    <a:pt x="276" y="119"/>
                  </a:cubicBezTo>
                  <a:cubicBezTo>
                    <a:pt x="281" y="114"/>
                    <a:pt x="282" y="117"/>
                    <a:pt x="286" y="120"/>
                  </a:cubicBezTo>
                  <a:cubicBezTo>
                    <a:pt x="289" y="122"/>
                    <a:pt x="293" y="125"/>
                    <a:pt x="297" y="124"/>
                  </a:cubicBezTo>
                  <a:cubicBezTo>
                    <a:pt x="303" y="123"/>
                    <a:pt x="302" y="116"/>
                    <a:pt x="301" y="112"/>
                  </a:cubicBezTo>
                  <a:cubicBezTo>
                    <a:pt x="300" y="105"/>
                    <a:pt x="298" y="101"/>
                    <a:pt x="294" y="96"/>
                  </a:cubicBezTo>
                  <a:cubicBezTo>
                    <a:pt x="292" y="94"/>
                    <a:pt x="292" y="91"/>
                    <a:pt x="290" y="90"/>
                  </a:cubicBezTo>
                  <a:cubicBezTo>
                    <a:pt x="287" y="89"/>
                    <a:pt x="282" y="90"/>
                    <a:pt x="280" y="91"/>
                  </a:cubicBezTo>
                  <a:cubicBezTo>
                    <a:pt x="274" y="92"/>
                    <a:pt x="267" y="93"/>
                    <a:pt x="261" y="94"/>
                  </a:cubicBezTo>
                  <a:cubicBezTo>
                    <a:pt x="259" y="94"/>
                    <a:pt x="252" y="95"/>
                    <a:pt x="250" y="94"/>
                  </a:cubicBezTo>
                  <a:cubicBezTo>
                    <a:pt x="248" y="91"/>
                    <a:pt x="250" y="85"/>
                    <a:pt x="250" y="82"/>
                  </a:cubicBezTo>
                  <a:cubicBezTo>
                    <a:pt x="251" y="76"/>
                    <a:pt x="251" y="69"/>
                    <a:pt x="251" y="63"/>
                  </a:cubicBezTo>
                  <a:cubicBezTo>
                    <a:pt x="251" y="56"/>
                    <a:pt x="251" y="46"/>
                    <a:pt x="261" y="48"/>
                  </a:cubicBezTo>
                  <a:cubicBezTo>
                    <a:pt x="264" y="49"/>
                    <a:pt x="265" y="50"/>
                    <a:pt x="267" y="48"/>
                  </a:cubicBezTo>
                  <a:cubicBezTo>
                    <a:pt x="270" y="46"/>
                    <a:pt x="270" y="43"/>
                    <a:pt x="273" y="43"/>
                  </a:cubicBezTo>
                  <a:cubicBezTo>
                    <a:pt x="276" y="43"/>
                    <a:pt x="278" y="46"/>
                    <a:pt x="281" y="46"/>
                  </a:cubicBezTo>
                  <a:cubicBezTo>
                    <a:pt x="283" y="47"/>
                    <a:pt x="285" y="46"/>
                    <a:pt x="287" y="46"/>
                  </a:cubicBezTo>
                  <a:cubicBezTo>
                    <a:pt x="287" y="46"/>
                    <a:pt x="286" y="46"/>
                    <a:pt x="286" y="46"/>
                  </a:cubicBezTo>
                  <a:cubicBezTo>
                    <a:pt x="290" y="46"/>
                    <a:pt x="293" y="47"/>
                    <a:pt x="297" y="47"/>
                  </a:cubicBezTo>
                  <a:cubicBezTo>
                    <a:pt x="303" y="46"/>
                    <a:pt x="308" y="46"/>
                    <a:pt x="314" y="46"/>
                  </a:cubicBezTo>
                  <a:cubicBezTo>
                    <a:pt x="326" y="46"/>
                    <a:pt x="337" y="46"/>
                    <a:pt x="349" y="45"/>
                  </a:cubicBezTo>
                  <a:cubicBezTo>
                    <a:pt x="351" y="45"/>
                    <a:pt x="358" y="46"/>
                    <a:pt x="360" y="44"/>
                  </a:cubicBezTo>
                  <a:cubicBezTo>
                    <a:pt x="362" y="42"/>
                    <a:pt x="359" y="37"/>
                    <a:pt x="360" y="34"/>
                  </a:cubicBezTo>
                  <a:cubicBezTo>
                    <a:pt x="360" y="30"/>
                    <a:pt x="364" y="25"/>
                    <a:pt x="368" y="26"/>
                  </a:cubicBezTo>
                  <a:cubicBezTo>
                    <a:pt x="373" y="28"/>
                    <a:pt x="375" y="33"/>
                    <a:pt x="378" y="37"/>
                  </a:cubicBezTo>
                  <a:cubicBezTo>
                    <a:pt x="380" y="40"/>
                    <a:pt x="382" y="45"/>
                    <a:pt x="387" y="42"/>
                  </a:cubicBezTo>
                  <a:cubicBezTo>
                    <a:pt x="391" y="40"/>
                    <a:pt x="394" y="36"/>
                    <a:pt x="396" y="32"/>
                  </a:cubicBezTo>
                  <a:cubicBezTo>
                    <a:pt x="398" y="27"/>
                    <a:pt x="401" y="26"/>
                    <a:pt x="405" y="23"/>
                  </a:cubicBezTo>
                  <a:cubicBezTo>
                    <a:pt x="408" y="21"/>
                    <a:pt x="410" y="17"/>
                    <a:pt x="414" y="16"/>
                  </a:cubicBezTo>
                  <a:cubicBezTo>
                    <a:pt x="417" y="14"/>
                    <a:pt x="422" y="14"/>
                    <a:pt x="424" y="16"/>
                  </a:cubicBezTo>
                  <a:cubicBezTo>
                    <a:pt x="426" y="19"/>
                    <a:pt x="426" y="22"/>
                    <a:pt x="427" y="25"/>
                  </a:cubicBezTo>
                  <a:cubicBezTo>
                    <a:pt x="431" y="32"/>
                    <a:pt x="438" y="36"/>
                    <a:pt x="440" y="43"/>
                  </a:cubicBezTo>
                  <a:cubicBezTo>
                    <a:pt x="442" y="50"/>
                    <a:pt x="442" y="56"/>
                    <a:pt x="441" y="62"/>
                  </a:cubicBezTo>
                  <a:cubicBezTo>
                    <a:pt x="441" y="65"/>
                    <a:pt x="439" y="80"/>
                    <a:pt x="443" y="80"/>
                  </a:cubicBezTo>
                  <a:cubicBezTo>
                    <a:pt x="448" y="81"/>
                    <a:pt x="449" y="71"/>
                    <a:pt x="455" y="76"/>
                  </a:cubicBezTo>
                  <a:cubicBezTo>
                    <a:pt x="460" y="81"/>
                    <a:pt x="467" y="84"/>
                    <a:pt x="473" y="89"/>
                  </a:cubicBezTo>
                  <a:cubicBezTo>
                    <a:pt x="477" y="92"/>
                    <a:pt x="481" y="96"/>
                    <a:pt x="485" y="100"/>
                  </a:cubicBezTo>
                  <a:cubicBezTo>
                    <a:pt x="488" y="103"/>
                    <a:pt x="490" y="104"/>
                    <a:pt x="495" y="105"/>
                  </a:cubicBezTo>
                  <a:cubicBezTo>
                    <a:pt x="499" y="105"/>
                    <a:pt x="503" y="105"/>
                    <a:pt x="508" y="105"/>
                  </a:cubicBezTo>
                  <a:cubicBezTo>
                    <a:pt x="517" y="104"/>
                    <a:pt x="520" y="96"/>
                    <a:pt x="527" y="92"/>
                  </a:cubicBezTo>
                  <a:cubicBezTo>
                    <a:pt x="532" y="89"/>
                    <a:pt x="546" y="84"/>
                    <a:pt x="548" y="92"/>
                  </a:cubicBezTo>
                  <a:cubicBezTo>
                    <a:pt x="549" y="97"/>
                    <a:pt x="539" y="108"/>
                    <a:pt x="547" y="111"/>
                  </a:cubicBezTo>
                  <a:cubicBezTo>
                    <a:pt x="554" y="113"/>
                    <a:pt x="556" y="104"/>
                    <a:pt x="558" y="99"/>
                  </a:cubicBezTo>
                  <a:cubicBezTo>
                    <a:pt x="559" y="97"/>
                    <a:pt x="561" y="93"/>
                    <a:pt x="563" y="92"/>
                  </a:cubicBezTo>
                  <a:cubicBezTo>
                    <a:pt x="565" y="91"/>
                    <a:pt x="565" y="92"/>
                    <a:pt x="567" y="92"/>
                  </a:cubicBezTo>
                  <a:cubicBezTo>
                    <a:pt x="572" y="92"/>
                    <a:pt x="572" y="88"/>
                    <a:pt x="572" y="84"/>
                  </a:cubicBezTo>
                  <a:cubicBezTo>
                    <a:pt x="572" y="75"/>
                    <a:pt x="579" y="75"/>
                    <a:pt x="587" y="73"/>
                  </a:cubicBezTo>
                  <a:cubicBezTo>
                    <a:pt x="589" y="72"/>
                    <a:pt x="592" y="67"/>
                    <a:pt x="594" y="68"/>
                  </a:cubicBezTo>
                  <a:cubicBezTo>
                    <a:pt x="597" y="69"/>
                    <a:pt x="596" y="72"/>
                    <a:pt x="599" y="71"/>
                  </a:cubicBezTo>
                  <a:cubicBezTo>
                    <a:pt x="602" y="71"/>
                    <a:pt x="606" y="69"/>
                    <a:pt x="608" y="68"/>
                  </a:cubicBezTo>
                  <a:cubicBezTo>
                    <a:pt x="609" y="67"/>
                    <a:pt x="611" y="65"/>
                    <a:pt x="611" y="64"/>
                  </a:cubicBezTo>
                  <a:cubicBezTo>
                    <a:pt x="614" y="60"/>
                    <a:pt x="613" y="58"/>
                    <a:pt x="617" y="55"/>
                  </a:cubicBezTo>
                  <a:cubicBezTo>
                    <a:pt x="619" y="54"/>
                    <a:pt x="623" y="51"/>
                    <a:pt x="626" y="52"/>
                  </a:cubicBezTo>
                  <a:cubicBezTo>
                    <a:pt x="628" y="52"/>
                    <a:pt x="630" y="58"/>
                    <a:pt x="631" y="60"/>
                  </a:cubicBezTo>
                  <a:cubicBezTo>
                    <a:pt x="634" y="58"/>
                    <a:pt x="636" y="54"/>
                    <a:pt x="638" y="51"/>
                  </a:cubicBezTo>
                  <a:cubicBezTo>
                    <a:pt x="642" y="48"/>
                    <a:pt x="645" y="46"/>
                    <a:pt x="647" y="42"/>
                  </a:cubicBezTo>
                  <a:cubicBezTo>
                    <a:pt x="650" y="35"/>
                    <a:pt x="646" y="27"/>
                    <a:pt x="651" y="21"/>
                  </a:cubicBezTo>
                  <a:cubicBezTo>
                    <a:pt x="655" y="16"/>
                    <a:pt x="662" y="17"/>
                    <a:pt x="667" y="19"/>
                  </a:cubicBezTo>
                  <a:cubicBezTo>
                    <a:pt x="671" y="20"/>
                    <a:pt x="671" y="15"/>
                    <a:pt x="674" y="12"/>
                  </a:cubicBezTo>
                  <a:cubicBezTo>
                    <a:pt x="676" y="10"/>
                    <a:pt x="680" y="9"/>
                    <a:pt x="683" y="8"/>
                  </a:cubicBezTo>
                  <a:cubicBezTo>
                    <a:pt x="688" y="7"/>
                    <a:pt x="695" y="6"/>
                    <a:pt x="696" y="1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699" y="1"/>
                    <a:pt x="701" y="4"/>
                    <a:pt x="703" y="5"/>
                  </a:cubicBezTo>
                  <a:cubicBezTo>
                    <a:pt x="709" y="7"/>
                    <a:pt x="709" y="1"/>
                    <a:pt x="714" y="7"/>
                  </a:cubicBezTo>
                  <a:cubicBezTo>
                    <a:pt x="717" y="10"/>
                    <a:pt x="718" y="13"/>
                    <a:pt x="723" y="14"/>
                  </a:cubicBezTo>
                  <a:cubicBezTo>
                    <a:pt x="727" y="14"/>
                    <a:pt x="730" y="12"/>
                    <a:pt x="734" y="13"/>
                  </a:cubicBezTo>
                  <a:cubicBezTo>
                    <a:pt x="742" y="16"/>
                    <a:pt x="745" y="22"/>
                    <a:pt x="743" y="30"/>
                  </a:cubicBezTo>
                  <a:cubicBezTo>
                    <a:pt x="742" y="34"/>
                    <a:pt x="738" y="39"/>
                    <a:pt x="739" y="44"/>
                  </a:cubicBezTo>
                  <a:cubicBezTo>
                    <a:pt x="739" y="49"/>
                    <a:pt x="741" y="50"/>
                    <a:pt x="744" y="54"/>
                  </a:cubicBezTo>
                  <a:cubicBezTo>
                    <a:pt x="749" y="61"/>
                    <a:pt x="751" y="69"/>
                    <a:pt x="754" y="77"/>
                  </a:cubicBezTo>
                  <a:cubicBezTo>
                    <a:pt x="756" y="81"/>
                    <a:pt x="764" y="92"/>
                    <a:pt x="762" y="96"/>
                  </a:cubicBezTo>
                  <a:cubicBezTo>
                    <a:pt x="759" y="101"/>
                    <a:pt x="754" y="99"/>
                    <a:pt x="754" y="106"/>
                  </a:cubicBezTo>
                  <a:cubicBezTo>
                    <a:pt x="754" y="110"/>
                    <a:pt x="757" y="113"/>
                    <a:pt x="756" y="117"/>
                  </a:cubicBezTo>
                  <a:cubicBezTo>
                    <a:pt x="756" y="121"/>
                    <a:pt x="754" y="122"/>
                    <a:pt x="753" y="125"/>
                  </a:cubicBezTo>
                  <a:cubicBezTo>
                    <a:pt x="750" y="132"/>
                    <a:pt x="753" y="136"/>
                    <a:pt x="753" y="142"/>
                  </a:cubicBezTo>
                  <a:cubicBezTo>
                    <a:pt x="754" y="150"/>
                    <a:pt x="750" y="154"/>
                    <a:pt x="755" y="160"/>
                  </a:cubicBezTo>
                  <a:cubicBezTo>
                    <a:pt x="757" y="162"/>
                    <a:pt x="760" y="164"/>
                    <a:pt x="762" y="166"/>
                  </a:cubicBezTo>
                  <a:cubicBezTo>
                    <a:pt x="768" y="171"/>
                    <a:pt x="774" y="190"/>
                    <a:pt x="769" y="195"/>
                  </a:cubicBezTo>
                  <a:cubicBezTo>
                    <a:pt x="766" y="199"/>
                    <a:pt x="760" y="196"/>
                    <a:pt x="761" y="203"/>
                  </a:cubicBezTo>
                  <a:cubicBezTo>
                    <a:pt x="761" y="210"/>
                    <a:pt x="769" y="215"/>
                    <a:pt x="775" y="218"/>
                  </a:cubicBezTo>
                  <a:cubicBezTo>
                    <a:pt x="781" y="221"/>
                    <a:pt x="789" y="224"/>
                    <a:pt x="794" y="229"/>
                  </a:cubicBezTo>
                  <a:cubicBezTo>
                    <a:pt x="799" y="233"/>
                    <a:pt x="798" y="242"/>
                    <a:pt x="803" y="245"/>
                  </a:cubicBezTo>
                  <a:cubicBezTo>
                    <a:pt x="807" y="238"/>
                    <a:pt x="817" y="245"/>
                    <a:pt x="820" y="250"/>
                  </a:cubicBezTo>
                  <a:cubicBezTo>
                    <a:pt x="820" y="240"/>
                    <a:pt x="823" y="230"/>
                    <a:pt x="824" y="221"/>
                  </a:cubicBezTo>
                  <a:cubicBezTo>
                    <a:pt x="825" y="214"/>
                    <a:pt x="824" y="205"/>
                    <a:pt x="826" y="198"/>
                  </a:cubicBezTo>
                  <a:cubicBezTo>
                    <a:pt x="827" y="195"/>
                    <a:pt x="829" y="191"/>
                    <a:pt x="832" y="190"/>
                  </a:cubicBezTo>
                  <a:cubicBezTo>
                    <a:pt x="836" y="189"/>
                    <a:pt x="839" y="192"/>
                    <a:pt x="842" y="191"/>
                  </a:cubicBezTo>
                  <a:cubicBezTo>
                    <a:pt x="849" y="188"/>
                    <a:pt x="846" y="182"/>
                    <a:pt x="856" y="185"/>
                  </a:cubicBezTo>
                  <a:cubicBezTo>
                    <a:pt x="862" y="187"/>
                    <a:pt x="868" y="188"/>
                    <a:pt x="872" y="193"/>
                  </a:cubicBezTo>
                  <a:cubicBezTo>
                    <a:pt x="877" y="198"/>
                    <a:pt x="877" y="204"/>
                    <a:pt x="885" y="205"/>
                  </a:cubicBezTo>
                  <a:cubicBezTo>
                    <a:pt x="887" y="205"/>
                    <a:pt x="892" y="205"/>
                    <a:pt x="894" y="204"/>
                  </a:cubicBezTo>
                  <a:cubicBezTo>
                    <a:pt x="898" y="202"/>
                    <a:pt x="897" y="201"/>
                    <a:pt x="900" y="198"/>
                  </a:cubicBezTo>
                  <a:cubicBezTo>
                    <a:pt x="902" y="197"/>
                    <a:pt x="908" y="193"/>
                    <a:pt x="911" y="192"/>
                  </a:cubicBezTo>
                  <a:cubicBezTo>
                    <a:pt x="909" y="189"/>
                    <a:pt x="907" y="187"/>
                    <a:pt x="905" y="184"/>
                  </a:cubicBezTo>
                  <a:cubicBezTo>
                    <a:pt x="902" y="178"/>
                    <a:pt x="904" y="174"/>
                    <a:pt x="907" y="169"/>
                  </a:cubicBezTo>
                  <a:cubicBezTo>
                    <a:pt x="914" y="159"/>
                    <a:pt x="917" y="147"/>
                    <a:pt x="923" y="137"/>
                  </a:cubicBezTo>
                  <a:cubicBezTo>
                    <a:pt x="926" y="133"/>
                    <a:pt x="927" y="130"/>
                    <a:pt x="932" y="129"/>
                  </a:cubicBezTo>
                  <a:cubicBezTo>
                    <a:pt x="939" y="128"/>
                    <a:pt x="948" y="130"/>
                    <a:pt x="956" y="129"/>
                  </a:cubicBezTo>
                  <a:cubicBezTo>
                    <a:pt x="967" y="129"/>
                    <a:pt x="978" y="129"/>
                    <a:pt x="988" y="130"/>
                  </a:cubicBezTo>
                  <a:cubicBezTo>
                    <a:pt x="995" y="131"/>
                    <a:pt x="1002" y="133"/>
                    <a:pt x="1009" y="133"/>
                  </a:cubicBezTo>
                  <a:cubicBezTo>
                    <a:pt x="1009" y="137"/>
                    <a:pt x="1010" y="141"/>
                    <a:pt x="1010" y="145"/>
                  </a:cubicBezTo>
                  <a:cubicBezTo>
                    <a:pt x="1010" y="157"/>
                    <a:pt x="1004" y="166"/>
                    <a:pt x="1013" y="175"/>
                  </a:cubicBezTo>
                  <a:cubicBezTo>
                    <a:pt x="1017" y="179"/>
                    <a:pt x="1016" y="180"/>
                    <a:pt x="1018" y="185"/>
                  </a:cubicBezTo>
                  <a:cubicBezTo>
                    <a:pt x="1019" y="191"/>
                    <a:pt x="1022" y="193"/>
                    <a:pt x="1028" y="196"/>
                  </a:cubicBezTo>
                  <a:cubicBezTo>
                    <a:pt x="1031" y="198"/>
                    <a:pt x="1037" y="199"/>
                    <a:pt x="1040" y="203"/>
                  </a:cubicBezTo>
                  <a:cubicBezTo>
                    <a:pt x="1044" y="208"/>
                    <a:pt x="1040" y="216"/>
                    <a:pt x="1048" y="220"/>
                  </a:cubicBezTo>
                  <a:cubicBezTo>
                    <a:pt x="1050" y="221"/>
                    <a:pt x="1053" y="221"/>
                    <a:pt x="1056" y="223"/>
                  </a:cubicBezTo>
                  <a:cubicBezTo>
                    <a:pt x="1059" y="225"/>
                    <a:pt x="1062" y="229"/>
                    <a:pt x="1065" y="231"/>
                  </a:cubicBezTo>
                  <a:cubicBezTo>
                    <a:pt x="1073" y="238"/>
                    <a:pt x="1080" y="243"/>
                    <a:pt x="1087" y="251"/>
                  </a:cubicBezTo>
                  <a:cubicBezTo>
                    <a:pt x="1099" y="262"/>
                    <a:pt x="1116" y="260"/>
                    <a:pt x="1129" y="266"/>
                  </a:cubicBezTo>
                  <a:cubicBezTo>
                    <a:pt x="1135" y="269"/>
                    <a:pt x="1134" y="274"/>
                    <a:pt x="1140" y="278"/>
                  </a:cubicBezTo>
                  <a:cubicBezTo>
                    <a:pt x="1144" y="280"/>
                    <a:pt x="1148" y="279"/>
                    <a:pt x="1152" y="282"/>
                  </a:cubicBezTo>
                  <a:cubicBezTo>
                    <a:pt x="1156" y="284"/>
                    <a:pt x="1155" y="285"/>
                    <a:pt x="1157" y="288"/>
                  </a:cubicBezTo>
                  <a:cubicBezTo>
                    <a:pt x="1164" y="299"/>
                    <a:pt x="1159" y="289"/>
                    <a:pt x="1170" y="291"/>
                  </a:cubicBezTo>
                  <a:cubicBezTo>
                    <a:pt x="1173" y="292"/>
                    <a:pt x="1181" y="289"/>
                    <a:pt x="1181" y="294"/>
                  </a:cubicBezTo>
                  <a:cubicBezTo>
                    <a:pt x="1182" y="296"/>
                    <a:pt x="1180" y="304"/>
                    <a:pt x="1179" y="304"/>
                  </a:cubicBezTo>
                  <a:cubicBezTo>
                    <a:pt x="1167" y="329"/>
                    <a:pt x="1055" y="583"/>
                    <a:pt x="1043" y="596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BFFA9E48-1A40-084B-1A0B-58DDB4D4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4537" y="185108"/>
              <a:ext cx="910506" cy="1032862"/>
            </a:xfrm>
            <a:custGeom>
              <a:avLst/>
              <a:gdLst>
                <a:gd name="T0" fmla="*/ 358 w 411"/>
                <a:gd name="T1" fmla="*/ 340 h 461"/>
                <a:gd name="T2" fmla="*/ 309 w 411"/>
                <a:gd name="T3" fmla="*/ 380 h 461"/>
                <a:gd name="T4" fmla="*/ 302 w 411"/>
                <a:gd name="T5" fmla="*/ 409 h 461"/>
                <a:gd name="T6" fmla="*/ 274 w 411"/>
                <a:gd name="T7" fmla="*/ 404 h 461"/>
                <a:gd name="T8" fmla="*/ 234 w 411"/>
                <a:gd name="T9" fmla="*/ 401 h 461"/>
                <a:gd name="T10" fmla="*/ 222 w 411"/>
                <a:gd name="T11" fmla="*/ 461 h 461"/>
                <a:gd name="T12" fmla="*/ 177 w 411"/>
                <a:gd name="T13" fmla="*/ 429 h 461"/>
                <a:gd name="T14" fmla="*/ 164 w 411"/>
                <a:gd name="T15" fmla="*/ 377 h 461"/>
                <a:gd name="T16" fmla="*/ 155 w 411"/>
                <a:gd name="T17" fmla="*/ 336 h 461"/>
                <a:gd name="T18" fmla="*/ 164 w 411"/>
                <a:gd name="T19" fmla="*/ 307 h 461"/>
                <a:gd name="T20" fmla="*/ 141 w 411"/>
                <a:gd name="T21" fmla="*/ 255 h 461"/>
                <a:gd name="T22" fmla="*/ 125 w 411"/>
                <a:gd name="T23" fmla="*/ 225 h 461"/>
                <a:gd name="T24" fmla="*/ 98 w 411"/>
                <a:gd name="T25" fmla="*/ 211 h 461"/>
                <a:gd name="T26" fmla="*/ 86 w 411"/>
                <a:gd name="T27" fmla="*/ 196 h 461"/>
                <a:gd name="T28" fmla="*/ 55 w 411"/>
                <a:gd name="T29" fmla="*/ 193 h 461"/>
                <a:gd name="T30" fmla="*/ 39 w 411"/>
                <a:gd name="T31" fmla="*/ 143 h 461"/>
                <a:gd name="T32" fmla="*/ 13 w 411"/>
                <a:gd name="T33" fmla="*/ 101 h 461"/>
                <a:gd name="T34" fmla="*/ 10 w 411"/>
                <a:gd name="T35" fmla="*/ 79 h 461"/>
                <a:gd name="T36" fmla="*/ 29 w 411"/>
                <a:gd name="T37" fmla="*/ 81 h 461"/>
                <a:gd name="T38" fmla="*/ 64 w 411"/>
                <a:gd name="T39" fmla="*/ 95 h 461"/>
                <a:gd name="T40" fmla="*/ 87 w 411"/>
                <a:gd name="T41" fmla="*/ 101 h 461"/>
                <a:gd name="T42" fmla="*/ 110 w 411"/>
                <a:gd name="T43" fmla="*/ 99 h 461"/>
                <a:gd name="T44" fmla="*/ 130 w 411"/>
                <a:gd name="T45" fmla="*/ 120 h 461"/>
                <a:gd name="T46" fmla="*/ 138 w 411"/>
                <a:gd name="T47" fmla="*/ 100 h 461"/>
                <a:gd name="T48" fmla="*/ 154 w 411"/>
                <a:gd name="T49" fmla="*/ 88 h 461"/>
                <a:gd name="T50" fmla="*/ 184 w 411"/>
                <a:gd name="T51" fmla="*/ 84 h 461"/>
                <a:gd name="T52" fmla="*/ 207 w 411"/>
                <a:gd name="T53" fmla="*/ 76 h 461"/>
                <a:gd name="T54" fmla="*/ 233 w 411"/>
                <a:gd name="T55" fmla="*/ 59 h 461"/>
                <a:gd name="T56" fmla="*/ 252 w 411"/>
                <a:gd name="T57" fmla="*/ 52 h 461"/>
                <a:gd name="T58" fmla="*/ 268 w 411"/>
                <a:gd name="T59" fmla="*/ 39 h 461"/>
                <a:gd name="T60" fmla="*/ 277 w 411"/>
                <a:gd name="T61" fmla="*/ 4 h 461"/>
                <a:gd name="T62" fmla="*/ 301 w 411"/>
                <a:gd name="T63" fmla="*/ 9 h 461"/>
                <a:gd name="T64" fmla="*/ 329 w 411"/>
                <a:gd name="T65" fmla="*/ 12 h 461"/>
                <a:gd name="T66" fmla="*/ 320 w 411"/>
                <a:gd name="T67" fmla="*/ 46 h 461"/>
                <a:gd name="T68" fmla="*/ 330 w 411"/>
                <a:gd name="T69" fmla="*/ 52 h 461"/>
                <a:gd name="T70" fmla="*/ 351 w 411"/>
                <a:gd name="T71" fmla="*/ 68 h 461"/>
                <a:gd name="T72" fmla="*/ 356 w 411"/>
                <a:gd name="T73" fmla="*/ 103 h 461"/>
                <a:gd name="T74" fmla="*/ 344 w 411"/>
                <a:gd name="T75" fmla="*/ 123 h 461"/>
                <a:gd name="T76" fmla="*/ 334 w 411"/>
                <a:gd name="T77" fmla="*/ 150 h 461"/>
                <a:gd name="T78" fmla="*/ 338 w 411"/>
                <a:gd name="T79" fmla="*/ 190 h 461"/>
                <a:gd name="T80" fmla="*/ 350 w 411"/>
                <a:gd name="T81" fmla="*/ 210 h 461"/>
                <a:gd name="T82" fmla="*/ 357 w 411"/>
                <a:gd name="T83" fmla="*/ 231 h 461"/>
                <a:gd name="T84" fmla="*/ 381 w 411"/>
                <a:gd name="T85" fmla="*/ 260 h 461"/>
                <a:gd name="T86" fmla="*/ 405 w 411"/>
                <a:gd name="T87" fmla="*/ 28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1" h="461">
                  <a:moveTo>
                    <a:pt x="411" y="344"/>
                  </a:moveTo>
                  <a:cubicBezTo>
                    <a:pt x="404" y="344"/>
                    <a:pt x="397" y="342"/>
                    <a:pt x="390" y="341"/>
                  </a:cubicBezTo>
                  <a:cubicBezTo>
                    <a:pt x="380" y="340"/>
                    <a:pt x="369" y="340"/>
                    <a:pt x="358" y="340"/>
                  </a:cubicBezTo>
                  <a:cubicBezTo>
                    <a:pt x="350" y="341"/>
                    <a:pt x="341" y="339"/>
                    <a:pt x="334" y="340"/>
                  </a:cubicBezTo>
                  <a:cubicBezTo>
                    <a:pt x="329" y="341"/>
                    <a:pt x="328" y="344"/>
                    <a:pt x="325" y="348"/>
                  </a:cubicBezTo>
                  <a:cubicBezTo>
                    <a:pt x="319" y="358"/>
                    <a:pt x="316" y="370"/>
                    <a:pt x="309" y="380"/>
                  </a:cubicBezTo>
                  <a:cubicBezTo>
                    <a:pt x="306" y="385"/>
                    <a:pt x="304" y="389"/>
                    <a:pt x="307" y="395"/>
                  </a:cubicBezTo>
                  <a:cubicBezTo>
                    <a:pt x="309" y="398"/>
                    <a:pt x="311" y="400"/>
                    <a:pt x="313" y="403"/>
                  </a:cubicBezTo>
                  <a:cubicBezTo>
                    <a:pt x="310" y="404"/>
                    <a:pt x="304" y="408"/>
                    <a:pt x="302" y="409"/>
                  </a:cubicBezTo>
                  <a:cubicBezTo>
                    <a:pt x="299" y="412"/>
                    <a:pt x="300" y="413"/>
                    <a:pt x="296" y="415"/>
                  </a:cubicBezTo>
                  <a:cubicBezTo>
                    <a:pt x="294" y="416"/>
                    <a:pt x="289" y="416"/>
                    <a:pt x="287" y="416"/>
                  </a:cubicBezTo>
                  <a:cubicBezTo>
                    <a:pt x="279" y="415"/>
                    <a:pt x="279" y="409"/>
                    <a:pt x="274" y="404"/>
                  </a:cubicBezTo>
                  <a:cubicBezTo>
                    <a:pt x="270" y="399"/>
                    <a:pt x="264" y="398"/>
                    <a:pt x="258" y="396"/>
                  </a:cubicBezTo>
                  <a:cubicBezTo>
                    <a:pt x="248" y="393"/>
                    <a:pt x="251" y="399"/>
                    <a:pt x="244" y="402"/>
                  </a:cubicBezTo>
                  <a:cubicBezTo>
                    <a:pt x="241" y="403"/>
                    <a:pt x="238" y="400"/>
                    <a:pt x="234" y="401"/>
                  </a:cubicBezTo>
                  <a:cubicBezTo>
                    <a:pt x="231" y="402"/>
                    <a:pt x="229" y="406"/>
                    <a:pt x="228" y="409"/>
                  </a:cubicBezTo>
                  <a:cubicBezTo>
                    <a:pt x="226" y="416"/>
                    <a:pt x="227" y="425"/>
                    <a:pt x="226" y="432"/>
                  </a:cubicBezTo>
                  <a:cubicBezTo>
                    <a:pt x="225" y="441"/>
                    <a:pt x="222" y="451"/>
                    <a:pt x="222" y="461"/>
                  </a:cubicBezTo>
                  <a:cubicBezTo>
                    <a:pt x="219" y="456"/>
                    <a:pt x="209" y="449"/>
                    <a:pt x="205" y="456"/>
                  </a:cubicBezTo>
                  <a:cubicBezTo>
                    <a:pt x="200" y="453"/>
                    <a:pt x="201" y="444"/>
                    <a:pt x="196" y="440"/>
                  </a:cubicBezTo>
                  <a:cubicBezTo>
                    <a:pt x="191" y="435"/>
                    <a:pt x="183" y="432"/>
                    <a:pt x="177" y="429"/>
                  </a:cubicBezTo>
                  <a:cubicBezTo>
                    <a:pt x="171" y="426"/>
                    <a:pt x="163" y="421"/>
                    <a:pt x="163" y="414"/>
                  </a:cubicBezTo>
                  <a:cubicBezTo>
                    <a:pt x="162" y="407"/>
                    <a:pt x="168" y="410"/>
                    <a:pt x="171" y="406"/>
                  </a:cubicBezTo>
                  <a:cubicBezTo>
                    <a:pt x="176" y="401"/>
                    <a:pt x="170" y="382"/>
                    <a:pt x="164" y="377"/>
                  </a:cubicBezTo>
                  <a:cubicBezTo>
                    <a:pt x="162" y="375"/>
                    <a:pt x="159" y="373"/>
                    <a:pt x="157" y="371"/>
                  </a:cubicBezTo>
                  <a:cubicBezTo>
                    <a:pt x="152" y="365"/>
                    <a:pt x="156" y="361"/>
                    <a:pt x="155" y="353"/>
                  </a:cubicBezTo>
                  <a:cubicBezTo>
                    <a:pt x="155" y="347"/>
                    <a:pt x="152" y="343"/>
                    <a:pt x="155" y="336"/>
                  </a:cubicBezTo>
                  <a:cubicBezTo>
                    <a:pt x="156" y="333"/>
                    <a:pt x="158" y="332"/>
                    <a:pt x="158" y="328"/>
                  </a:cubicBezTo>
                  <a:cubicBezTo>
                    <a:pt x="159" y="324"/>
                    <a:pt x="156" y="321"/>
                    <a:pt x="156" y="317"/>
                  </a:cubicBezTo>
                  <a:cubicBezTo>
                    <a:pt x="156" y="310"/>
                    <a:pt x="161" y="312"/>
                    <a:pt x="164" y="307"/>
                  </a:cubicBezTo>
                  <a:cubicBezTo>
                    <a:pt x="166" y="303"/>
                    <a:pt x="158" y="292"/>
                    <a:pt x="156" y="288"/>
                  </a:cubicBezTo>
                  <a:cubicBezTo>
                    <a:pt x="153" y="280"/>
                    <a:pt x="151" y="272"/>
                    <a:pt x="146" y="265"/>
                  </a:cubicBezTo>
                  <a:cubicBezTo>
                    <a:pt x="143" y="261"/>
                    <a:pt x="141" y="260"/>
                    <a:pt x="141" y="255"/>
                  </a:cubicBezTo>
                  <a:cubicBezTo>
                    <a:pt x="140" y="250"/>
                    <a:pt x="144" y="245"/>
                    <a:pt x="145" y="241"/>
                  </a:cubicBezTo>
                  <a:cubicBezTo>
                    <a:pt x="147" y="233"/>
                    <a:pt x="144" y="227"/>
                    <a:pt x="136" y="224"/>
                  </a:cubicBezTo>
                  <a:cubicBezTo>
                    <a:pt x="132" y="223"/>
                    <a:pt x="129" y="225"/>
                    <a:pt x="125" y="225"/>
                  </a:cubicBezTo>
                  <a:cubicBezTo>
                    <a:pt x="120" y="224"/>
                    <a:pt x="119" y="221"/>
                    <a:pt x="116" y="218"/>
                  </a:cubicBezTo>
                  <a:cubicBezTo>
                    <a:pt x="111" y="212"/>
                    <a:pt x="111" y="218"/>
                    <a:pt x="105" y="216"/>
                  </a:cubicBezTo>
                  <a:cubicBezTo>
                    <a:pt x="103" y="215"/>
                    <a:pt x="101" y="212"/>
                    <a:pt x="98" y="211"/>
                  </a:cubicBezTo>
                  <a:cubicBezTo>
                    <a:pt x="98" y="211"/>
                    <a:pt x="98" y="211"/>
                    <a:pt x="98" y="211"/>
                  </a:cubicBezTo>
                  <a:cubicBezTo>
                    <a:pt x="98" y="208"/>
                    <a:pt x="98" y="199"/>
                    <a:pt x="96" y="197"/>
                  </a:cubicBezTo>
                  <a:cubicBezTo>
                    <a:pt x="94" y="195"/>
                    <a:pt x="88" y="196"/>
                    <a:pt x="86" y="196"/>
                  </a:cubicBezTo>
                  <a:cubicBezTo>
                    <a:pt x="84" y="196"/>
                    <a:pt x="81" y="196"/>
                    <a:pt x="79" y="197"/>
                  </a:cubicBezTo>
                  <a:cubicBezTo>
                    <a:pt x="77" y="197"/>
                    <a:pt x="73" y="197"/>
                    <a:pt x="70" y="198"/>
                  </a:cubicBezTo>
                  <a:cubicBezTo>
                    <a:pt x="66" y="197"/>
                    <a:pt x="58" y="197"/>
                    <a:pt x="55" y="193"/>
                  </a:cubicBezTo>
                  <a:cubicBezTo>
                    <a:pt x="54" y="189"/>
                    <a:pt x="55" y="187"/>
                    <a:pt x="55" y="184"/>
                  </a:cubicBezTo>
                  <a:cubicBezTo>
                    <a:pt x="58" y="174"/>
                    <a:pt x="52" y="167"/>
                    <a:pt x="47" y="160"/>
                  </a:cubicBezTo>
                  <a:cubicBezTo>
                    <a:pt x="43" y="155"/>
                    <a:pt x="39" y="150"/>
                    <a:pt x="39" y="143"/>
                  </a:cubicBezTo>
                  <a:cubicBezTo>
                    <a:pt x="38" y="135"/>
                    <a:pt x="42" y="128"/>
                    <a:pt x="41" y="119"/>
                  </a:cubicBezTo>
                  <a:cubicBezTo>
                    <a:pt x="40" y="113"/>
                    <a:pt x="33" y="110"/>
                    <a:pt x="27" y="109"/>
                  </a:cubicBezTo>
                  <a:cubicBezTo>
                    <a:pt x="22" y="108"/>
                    <a:pt x="17" y="105"/>
                    <a:pt x="13" y="101"/>
                  </a:cubicBezTo>
                  <a:cubicBezTo>
                    <a:pt x="9" y="97"/>
                    <a:pt x="6" y="91"/>
                    <a:pt x="3" y="85"/>
                  </a:cubicBezTo>
                  <a:cubicBezTo>
                    <a:pt x="2" y="83"/>
                    <a:pt x="0" y="79"/>
                    <a:pt x="2" y="77"/>
                  </a:cubicBezTo>
                  <a:cubicBezTo>
                    <a:pt x="4" y="76"/>
                    <a:pt x="8" y="78"/>
                    <a:pt x="10" y="79"/>
                  </a:cubicBezTo>
                  <a:cubicBezTo>
                    <a:pt x="12" y="82"/>
                    <a:pt x="11" y="86"/>
                    <a:pt x="16" y="85"/>
                  </a:cubicBezTo>
                  <a:cubicBezTo>
                    <a:pt x="18" y="85"/>
                    <a:pt x="20" y="84"/>
                    <a:pt x="22" y="83"/>
                  </a:cubicBezTo>
                  <a:cubicBezTo>
                    <a:pt x="25" y="82"/>
                    <a:pt x="27" y="82"/>
                    <a:pt x="29" y="81"/>
                  </a:cubicBezTo>
                  <a:cubicBezTo>
                    <a:pt x="35" y="79"/>
                    <a:pt x="43" y="84"/>
                    <a:pt x="46" y="89"/>
                  </a:cubicBezTo>
                  <a:cubicBezTo>
                    <a:pt x="50" y="93"/>
                    <a:pt x="49" y="104"/>
                    <a:pt x="56" y="100"/>
                  </a:cubicBezTo>
                  <a:cubicBezTo>
                    <a:pt x="59" y="98"/>
                    <a:pt x="61" y="95"/>
                    <a:pt x="64" y="95"/>
                  </a:cubicBezTo>
                  <a:cubicBezTo>
                    <a:pt x="67" y="95"/>
                    <a:pt x="69" y="97"/>
                    <a:pt x="71" y="97"/>
                  </a:cubicBezTo>
                  <a:cubicBezTo>
                    <a:pt x="74" y="97"/>
                    <a:pt x="76" y="95"/>
                    <a:pt x="79" y="96"/>
                  </a:cubicBezTo>
                  <a:cubicBezTo>
                    <a:pt x="83" y="97"/>
                    <a:pt x="84" y="100"/>
                    <a:pt x="87" y="101"/>
                  </a:cubicBezTo>
                  <a:cubicBezTo>
                    <a:pt x="89" y="103"/>
                    <a:pt x="90" y="103"/>
                    <a:pt x="92" y="100"/>
                  </a:cubicBezTo>
                  <a:cubicBezTo>
                    <a:pt x="94" y="98"/>
                    <a:pt x="95" y="95"/>
                    <a:pt x="98" y="94"/>
                  </a:cubicBezTo>
                  <a:cubicBezTo>
                    <a:pt x="102" y="92"/>
                    <a:pt x="107" y="95"/>
                    <a:pt x="110" y="99"/>
                  </a:cubicBezTo>
                  <a:cubicBezTo>
                    <a:pt x="113" y="101"/>
                    <a:pt x="115" y="104"/>
                    <a:pt x="117" y="107"/>
                  </a:cubicBezTo>
                  <a:cubicBezTo>
                    <a:pt x="119" y="110"/>
                    <a:pt x="120" y="114"/>
                    <a:pt x="123" y="116"/>
                  </a:cubicBezTo>
                  <a:cubicBezTo>
                    <a:pt x="125" y="117"/>
                    <a:pt x="128" y="119"/>
                    <a:pt x="130" y="120"/>
                  </a:cubicBezTo>
                  <a:cubicBezTo>
                    <a:pt x="133" y="121"/>
                    <a:pt x="133" y="121"/>
                    <a:pt x="135" y="119"/>
                  </a:cubicBezTo>
                  <a:cubicBezTo>
                    <a:pt x="139" y="115"/>
                    <a:pt x="141" y="113"/>
                    <a:pt x="141" y="108"/>
                  </a:cubicBezTo>
                  <a:cubicBezTo>
                    <a:pt x="141" y="104"/>
                    <a:pt x="139" y="103"/>
                    <a:pt x="138" y="100"/>
                  </a:cubicBezTo>
                  <a:cubicBezTo>
                    <a:pt x="138" y="99"/>
                    <a:pt x="138" y="98"/>
                    <a:pt x="139" y="96"/>
                  </a:cubicBezTo>
                  <a:cubicBezTo>
                    <a:pt x="140" y="92"/>
                    <a:pt x="138" y="87"/>
                    <a:pt x="142" y="86"/>
                  </a:cubicBezTo>
                  <a:cubicBezTo>
                    <a:pt x="147" y="84"/>
                    <a:pt x="150" y="90"/>
                    <a:pt x="154" y="88"/>
                  </a:cubicBezTo>
                  <a:cubicBezTo>
                    <a:pt x="159" y="87"/>
                    <a:pt x="158" y="80"/>
                    <a:pt x="161" y="78"/>
                  </a:cubicBezTo>
                  <a:cubicBezTo>
                    <a:pt x="164" y="75"/>
                    <a:pt x="169" y="78"/>
                    <a:pt x="172" y="80"/>
                  </a:cubicBezTo>
                  <a:cubicBezTo>
                    <a:pt x="175" y="81"/>
                    <a:pt x="181" y="85"/>
                    <a:pt x="184" y="84"/>
                  </a:cubicBezTo>
                  <a:cubicBezTo>
                    <a:pt x="187" y="83"/>
                    <a:pt x="188" y="79"/>
                    <a:pt x="191" y="79"/>
                  </a:cubicBezTo>
                  <a:cubicBezTo>
                    <a:pt x="194" y="78"/>
                    <a:pt x="196" y="82"/>
                    <a:pt x="199" y="82"/>
                  </a:cubicBezTo>
                  <a:cubicBezTo>
                    <a:pt x="202" y="82"/>
                    <a:pt x="204" y="78"/>
                    <a:pt x="207" y="76"/>
                  </a:cubicBezTo>
                  <a:cubicBezTo>
                    <a:pt x="213" y="70"/>
                    <a:pt x="220" y="73"/>
                    <a:pt x="227" y="72"/>
                  </a:cubicBezTo>
                  <a:cubicBezTo>
                    <a:pt x="227" y="69"/>
                    <a:pt x="224" y="66"/>
                    <a:pt x="226" y="62"/>
                  </a:cubicBezTo>
                  <a:cubicBezTo>
                    <a:pt x="228" y="59"/>
                    <a:pt x="230" y="59"/>
                    <a:pt x="233" y="59"/>
                  </a:cubicBezTo>
                  <a:cubicBezTo>
                    <a:pt x="239" y="60"/>
                    <a:pt x="237" y="54"/>
                    <a:pt x="242" y="53"/>
                  </a:cubicBezTo>
                  <a:cubicBezTo>
                    <a:pt x="245" y="52"/>
                    <a:pt x="246" y="54"/>
                    <a:pt x="248" y="54"/>
                  </a:cubicBezTo>
                  <a:cubicBezTo>
                    <a:pt x="250" y="53"/>
                    <a:pt x="250" y="52"/>
                    <a:pt x="252" y="52"/>
                  </a:cubicBezTo>
                  <a:cubicBezTo>
                    <a:pt x="258" y="52"/>
                    <a:pt x="257" y="57"/>
                    <a:pt x="263" y="54"/>
                  </a:cubicBezTo>
                  <a:cubicBezTo>
                    <a:pt x="264" y="53"/>
                    <a:pt x="264" y="51"/>
                    <a:pt x="265" y="49"/>
                  </a:cubicBezTo>
                  <a:cubicBezTo>
                    <a:pt x="265" y="46"/>
                    <a:pt x="266" y="42"/>
                    <a:pt x="268" y="39"/>
                  </a:cubicBezTo>
                  <a:cubicBezTo>
                    <a:pt x="273" y="36"/>
                    <a:pt x="279" y="36"/>
                    <a:pt x="284" y="32"/>
                  </a:cubicBezTo>
                  <a:cubicBezTo>
                    <a:pt x="288" y="28"/>
                    <a:pt x="291" y="21"/>
                    <a:pt x="288" y="16"/>
                  </a:cubicBezTo>
                  <a:cubicBezTo>
                    <a:pt x="285" y="11"/>
                    <a:pt x="280" y="8"/>
                    <a:pt x="277" y="4"/>
                  </a:cubicBezTo>
                  <a:cubicBezTo>
                    <a:pt x="280" y="3"/>
                    <a:pt x="283" y="4"/>
                    <a:pt x="286" y="5"/>
                  </a:cubicBezTo>
                  <a:cubicBezTo>
                    <a:pt x="288" y="6"/>
                    <a:pt x="291" y="6"/>
                    <a:pt x="293" y="7"/>
                  </a:cubicBezTo>
                  <a:cubicBezTo>
                    <a:pt x="295" y="7"/>
                    <a:pt x="299" y="9"/>
                    <a:pt x="301" y="9"/>
                  </a:cubicBezTo>
                  <a:cubicBezTo>
                    <a:pt x="305" y="8"/>
                    <a:pt x="306" y="2"/>
                    <a:pt x="310" y="1"/>
                  </a:cubicBezTo>
                  <a:cubicBezTo>
                    <a:pt x="313" y="0"/>
                    <a:pt x="318" y="1"/>
                    <a:pt x="321" y="3"/>
                  </a:cubicBezTo>
                  <a:cubicBezTo>
                    <a:pt x="324" y="5"/>
                    <a:pt x="328" y="8"/>
                    <a:pt x="329" y="12"/>
                  </a:cubicBezTo>
                  <a:cubicBezTo>
                    <a:pt x="331" y="16"/>
                    <a:pt x="331" y="21"/>
                    <a:pt x="330" y="25"/>
                  </a:cubicBezTo>
                  <a:cubicBezTo>
                    <a:pt x="330" y="30"/>
                    <a:pt x="329" y="34"/>
                    <a:pt x="326" y="38"/>
                  </a:cubicBezTo>
                  <a:cubicBezTo>
                    <a:pt x="324" y="41"/>
                    <a:pt x="322" y="44"/>
                    <a:pt x="320" y="46"/>
                  </a:cubicBezTo>
                  <a:cubicBezTo>
                    <a:pt x="319" y="48"/>
                    <a:pt x="317" y="49"/>
                    <a:pt x="317" y="51"/>
                  </a:cubicBezTo>
                  <a:cubicBezTo>
                    <a:pt x="320" y="51"/>
                    <a:pt x="322" y="51"/>
                    <a:pt x="325" y="52"/>
                  </a:cubicBezTo>
                  <a:cubicBezTo>
                    <a:pt x="327" y="52"/>
                    <a:pt x="328" y="53"/>
                    <a:pt x="330" y="52"/>
                  </a:cubicBezTo>
                  <a:cubicBezTo>
                    <a:pt x="332" y="52"/>
                    <a:pt x="333" y="51"/>
                    <a:pt x="334" y="51"/>
                  </a:cubicBezTo>
                  <a:cubicBezTo>
                    <a:pt x="341" y="51"/>
                    <a:pt x="348" y="53"/>
                    <a:pt x="352" y="58"/>
                  </a:cubicBezTo>
                  <a:cubicBezTo>
                    <a:pt x="354" y="61"/>
                    <a:pt x="353" y="65"/>
                    <a:pt x="351" y="68"/>
                  </a:cubicBezTo>
                  <a:cubicBezTo>
                    <a:pt x="349" y="71"/>
                    <a:pt x="349" y="70"/>
                    <a:pt x="352" y="73"/>
                  </a:cubicBezTo>
                  <a:cubicBezTo>
                    <a:pt x="355" y="78"/>
                    <a:pt x="357" y="85"/>
                    <a:pt x="364" y="86"/>
                  </a:cubicBezTo>
                  <a:cubicBezTo>
                    <a:pt x="362" y="91"/>
                    <a:pt x="359" y="98"/>
                    <a:pt x="356" y="103"/>
                  </a:cubicBezTo>
                  <a:cubicBezTo>
                    <a:pt x="353" y="107"/>
                    <a:pt x="350" y="109"/>
                    <a:pt x="345" y="111"/>
                  </a:cubicBezTo>
                  <a:cubicBezTo>
                    <a:pt x="341" y="112"/>
                    <a:pt x="341" y="112"/>
                    <a:pt x="342" y="116"/>
                  </a:cubicBezTo>
                  <a:cubicBezTo>
                    <a:pt x="343" y="119"/>
                    <a:pt x="344" y="121"/>
                    <a:pt x="344" y="123"/>
                  </a:cubicBezTo>
                  <a:cubicBezTo>
                    <a:pt x="344" y="126"/>
                    <a:pt x="343" y="129"/>
                    <a:pt x="342" y="132"/>
                  </a:cubicBezTo>
                  <a:cubicBezTo>
                    <a:pt x="340" y="135"/>
                    <a:pt x="340" y="138"/>
                    <a:pt x="339" y="141"/>
                  </a:cubicBezTo>
                  <a:cubicBezTo>
                    <a:pt x="338" y="144"/>
                    <a:pt x="335" y="146"/>
                    <a:pt x="334" y="150"/>
                  </a:cubicBezTo>
                  <a:cubicBezTo>
                    <a:pt x="332" y="153"/>
                    <a:pt x="332" y="156"/>
                    <a:pt x="332" y="160"/>
                  </a:cubicBezTo>
                  <a:cubicBezTo>
                    <a:pt x="331" y="167"/>
                    <a:pt x="331" y="173"/>
                    <a:pt x="333" y="179"/>
                  </a:cubicBezTo>
                  <a:cubicBezTo>
                    <a:pt x="335" y="183"/>
                    <a:pt x="337" y="186"/>
                    <a:pt x="338" y="190"/>
                  </a:cubicBezTo>
                  <a:cubicBezTo>
                    <a:pt x="339" y="194"/>
                    <a:pt x="338" y="198"/>
                    <a:pt x="339" y="201"/>
                  </a:cubicBezTo>
                  <a:cubicBezTo>
                    <a:pt x="342" y="202"/>
                    <a:pt x="344" y="199"/>
                    <a:pt x="347" y="200"/>
                  </a:cubicBezTo>
                  <a:cubicBezTo>
                    <a:pt x="351" y="202"/>
                    <a:pt x="350" y="207"/>
                    <a:pt x="350" y="210"/>
                  </a:cubicBezTo>
                  <a:cubicBezTo>
                    <a:pt x="350" y="213"/>
                    <a:pt x="349" y="216"/>
                    <a:pt x="349" y="218"/>
                  </a:cubicBezTo>
                  <a:cubicBezTo>
                    <a:pt x="348" y="221"/>
                    <a:pt x="347" y="224"/>
                    <a:pt x="347" y="226"/>
                  </a:cubicBezTo>
                  <a:cubicBezTo>
                    <a:pt x="348" y="230"/>
                    <a:pt x="354" y="229"/>
                    <a:pt x="357" y="231"/>
                  </a:cubicBezTo>
                  <a:cubicBezTo>
                    <a:pt x="358" y="233"/>
                    <a:pt x="357" y="234"/>
                    <a:pt x="357" y="236"/>
                  </a:cubicBezTo>
                  <a:cubicBezTo>
                    <a:pt x="356" y="240"/>
                    <a:pt x="359" y="242"/>
                    <a:pt x="362" y="245"/>
                  </a:cubicBezTo>
                  <a:cubicBezTo>
                    <a:pt x="367" y="251"/>
                    <a:pt x="375" y="254"/>
                    <a:pt x="381" y="260"/>
                  </a:cubicBezTo>
                  <a:cubicBezTo>
                    <a:pt x="387" y="265"/>
                    <a:pt x="391" y="266"/>
                    <a:pt x="399" y="266"/>
                  </a:cubicBezTo>
                  <a:cubicBezTo>
                    <a:pt x="400" y="266"/>
                    <a:pt x="401" y="266"/>
                    <a:pt x="401" y="266"/>
                  </a:cubicBezTo>
                  <a:cubicBezTo>
                    <a:pt x="402" y="274"/>
                    <a:pt x="404" y="282"/>
                    <a:pt x="405" y="289"/>
                  </a:cubicBezTo>
                  <a:cubicBezTo>
                    <a:pt x="406" y="299"/>
                    <a:pt x="407" y="310"/>
                    <a:pt x="408" y="320"/>
                  </a:cubicBezTo>
                  <a:cubicBezTo>
                    <a:pt x="409" y="328"/>
                    <a:pt x="410" y="336"/>
                    <a:pt x="411" y="344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FB6D66AB-98AC-B565-7166-F680ECABB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592" y="1459375"/>
              <a:ext cx="850981" cy="1213640"/>
            </a:xfrm>
            <a:custGeom>
              <a:avLst/>
              <a:gdLst>
                <a:gd name="T0" fmla="*/ 370 w 384"/>
                <a:gd name="T1" fmla="*/ 314 h 542"/>
                <a:gd name="T2" fmla="*/ 365 w 384"/>
                <a:gd name="T3" fmla="*/ 336 h 542"/>
                <a:gd name="T4" fmla="*/ 356 w 384"/>
                <a:gd name="T5" fmla="*/ 377 h 542"/>
                <a:gd name="T6" fmla="*/ 330 w 384"/>
                <a:gd name="T7" fmla="*/ 391 h 542"/>
                <a:gd name="T8" fmla="*/ 316 w 384"/>
                <a:gd name="T9" fmla="*/ 403 h 542"/>
                <a:gd name="T10" fmla="*/ 289 w 384"/>
                <a:gd name="T11" fmla="*/ 421 h 542"/>
                <a:gd name="T12" fmla="*/ 274 w 384"/>
                <a:gd name="T13" fmla="*/ 437 h 542"/>
                <a:gd name="T14" fmla="*/ 250 w 384"/>
                <a:gd name="T15" fmla="*/ 441 h 542"/>
                <a:gd name="T16" fmla="*/ 208 w 384"/>
                <a:gd name="T17" fmla="*/ 454 h 542"/>
                <a:gd name="T18" fmla="*/ 189 w 384"/>
                <a:gd name="T19" fmla="*/ 443 h 542"/>
                <a:gd name="T20" fmla="*/ 160 w 384"/>
                <a:gd name="T21" fmla="*/ 439 h 542"/>
                <a:gd name="T22" fmla="*/ 148 w 384"/>
                <a:gd name="T23" fmla="*/ 444 h 542"/>
                <a:gd name="T24" fmla="*/ 152 w 384"/>
                <a:gd name="T25" fmla="*/ 470 h 542"/>
                <a:gd name="T26" fmla="*/ 150 w 384"/>
                <a:gd name="T27" fmla="*/ 490 h 542"/>
                <a:gd name="T28" fmla="*/ 119 w 384"/>
                <a:gd name="T29" fmla="*/ 525 h 542"/>
                <a:gd name="T30" fmla="*/ 76 w 384"/>
                <a:gd name="T31" fmla="*/ 540 h 542"/>
                <a:gd name="T32" fmla="*/ 52 w 384"/>
                <a:gd name="T33" fmla="*/ 535 h 542"/>
                <a:gd name="T34" fmla="*/ 32 w 384"/>
                <a:gd name="T35" fmla="*/ 507 h 542"/>
                <a:gd name="T36" fmla="*/ 0 w 384"/>
                <a:gd name="T37" fmla="*/ 499 h 542"/>
                <a:gd name="T38" fmla="*/ 7 w 384"/>
                <a:gd name="T39" fmla="*/ 468 h 542"/>
                <a:gd name="T40" fmla="*/ 11 w 384"/>
                <a:gd name="T41" fmla="*/ 445 h 542"/>
                <a:gd name="T42" fmla="*/ 6 w 384"/>
                <a:gd name="T43" fmla="*/ 432 h 542"/>
                <a:gd name="T44" fmla="*/ 4 w 384"/>
                <a:gd name="T45" fmla="*/ 404 h 542"/>
                <a:gd name="T46" fmla="*/ 19 w 384"/>
                <a:gd name="T47" fmla="*/ 379 h 542"/>
                <a:gd name="T48" fmla="*/ 26 w 384"/>
                <a:gd name="T49" fmla="*/ 358 h 542"/>
                <a:gd name="T50" fmla="*/ 35 w 384"/>
                <a:gd name="T51" fmla="*/ 334 h 542"/>
                <a:gd name="T52" fmla="*/ 54 w 384"/>
                <a:gd name="T53" fmla="*/ 311 h 542"/>
                <a:gd name="T54" fmla="*/ 84 w 384"/>
                <a:gd name="T55" fmla="*/ 301 h 542"/>
                <a:gd name="T56" fmla="*/ 102 w 384"/>
                <a:gd name="T57" fmla="*/ 294 h 542"/>
                <a:gd name="T58" fmla="*/ 125 w 384"/>
                <a:gd name="T59" fmla="*/ 279 h 542"/>
                <a:gd name="T60" fmla="*/ 161 w 384"/>
                <a:gd name="T61" fmla="*/ 257 h 542"/>
                <a:gd name="T62" fmla="*/ 187 w 384"/>
                <a:gd name="T63" fmla="*/ 264 h 542"/>
                <a:gd name="T64" fmla="*/ 217 w 384"/>
                <a:gd name="T65" fmla="*/ 257 h 542"/>
                <a:gd name="T66" fmla="*/ 220 w 384"/>
                <a:gd name="T67" fmla="*/ 231 h 542"/>
                <a:gd name="T68" fmla="*/ 206 w 384"/>
                <a:gd name="T69" fmla="*/ 189 h 542"/>
                <a:gd name="T70" fmla="*/ 222 w 384"/>
                <a:gd name="T71" fmla="*/ 164 h 542"/>
                <a:gd name="T72" fmla="*/ 218 w 384"/>
                <a:gd name="T73" fmla="*/ 130 h 542"/>
                <a:gd name="T74" fmla="*/ 216 w 384"/>
                <a:gd name="T75" fmla="*/ 99 h 542"/>
                <a:gd name="T76" fmla="*/ 224 w 384"/>
                <a:gd name="T77" fmla="*/ 79 h 542"/>
                <a:gd name="T78" fmla="*/ 237 w 384"/>
                <a:gd name="T79" fmla="*/ 57 h 542"/>
                <a:gd name="T80" fmla="*/ 268 w 384"/>
                <a:gd name="T81" fmla="*/ 38 h 542"/>
                <a:gd name="T82" fmla="*/ 281 w 384"/>
                <a:gd name="T83" fmla="*/ 24 h 542"/>
                <a:gd name="T84" fmla="*/ 298 w 384"/>
                <a:gd name="T85" fmla="*/ 3 h 542"/>
                <a:gd name="T86" fmla="*/ 332 w 384"/>
                <a:gd name="T87" fmla="*/ 8 h 542"/>
                <a:gd name="T88" fmla="*/ 324 w 384"/>
                <a:gd name="T89" fmla="*/ 29 h 542"/>
                <a:gd name="T90" fmla="*/ 342 w 384"/>
                <a:gd name="T91" fmla="*/ 100 h 542"/>
                <a:gd name="T92" fmla="*/ 339 w 384"/>
                <a:gd name="T93" fmla="*/ 129 h 542"/>
                <a:gd name="T94" fmla="*/ 343 w 384"/>
                <a:gd name="T95" fmla="*/ 150 h 542"/>
                <a:gd name="T96" fmla="*/ 351 w 384"/>
                <a:gd name="T97" fmla="*/ 195 h 542"/>
                <a:gd name="T98" fmla="*/ 359 w 384"/>
                <a:gd name="T99" fmla="*/ 248 h 542"/>
                <a:gd name="T100" fmla="*/ 382 w 384"/>
                <a:gd name="T101" fmla="*/ 28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4" h="542">
                  <a:moveTo>
                    <a:pt x="370" y="298"/>
                  </a:moveTo>
                  <a:cubicBezTo>
                    <a:pt x="369" y="302"/>
                    <a:pt x="370" y="305"/>
                    <a:pt x="370" y="309"/>
                  </a:cubicBezTo>
                  <a:cubicBezTo>
                    <a:pt x="370" y="310"/>
                    <a:pt x="370" y="313"/>
                    <a:pt x="370" y="314"/>
                  </a:cubicBezTo>
                  <a:cubicBezTo>
                    <a:pt x="369" y="314"/>
                    <a:pt x="369" y="314"/>
                    <a:pt x="369" y="314"/>
                  </a:cubicBezTo>
                  <a:cubicBezTo>
                    <a:pt x="367" y="315"/>
                    <a:pt x="363" y="315"/>
                    <a:pt x="362" y="316"/>
                  </a:cubicBezTo>
                  <a:cubicBezTo>
                    <a:pt x="366" y="323"/>
                    <a:pt x="374" y="330"/>
                    <a:pt x="365" y="336"/>
                  </a:cubicBezTo>
                  <a:cubicBezTo>
                    <a:pt x="367" y="341"/>
                    <a:pt x="371" y="345"/>
                    <a:pt x="372" y="351"/>
                  </a:cubicBezTo>
                  <a:cubicBezTo>
                    <a:pt x="372" y="358"/>
                    <a:pt x="373" y="364"/>
                    <a:pt x="366" y="368"/>
                  </a:cubicBezTo>
                  <a:cubicBezTo>
                    <a:pt x="362" y="371"/>
                    <a:pt x="360" y="374"/>
                    <a:pt x="356" y="377"/>
                  </a:cubicBezTo>
                  <a:cubicBezTo>
                    <a:pt x="351" y="380"/>
                    <a:pt x="346" y="380"/>
                    <a:pt x="342" y="383"/>
                  </a:cubicBezTo>
                  <a:cubicBezTo>
                    <a:pt x="339" y="385"/>
                    <a:pt x="338" y="387"/>
                    <a:pt x="334" y="388"/>
                  </a:cubicBezTo>
                  <a:cubicBezTo>
                    <a:pt x="332" y="389"/>
                    <a:pt x="331" y="390"/>
                    <a:pt x="330" y="391"/>
                  </a:cubicBezTo>
                  <a:cubicBezTo>
                    <a:pt x="328" y="393"/>
                    <a:pt x="328" y="395"/>
                    <a:pt x="328" y="399"/>
                  </a:cubicBezTo>
                  <a:cubicBezTo>
                    <a:pt x="329" y="402"/>
                    <a:pt x="329" y="403"/>
                    <a:pt x="326" y="403"/>
                  </a:cubicBezTo>
                  <a:cubicBezTo>
                    <a:pt x="321" y="403"/>
                    <a:pt x="320" y="398"/>
                    <a:pt x="316" y="403"/>
                  </a:cubicBezTo>
                  <a:cubicBezTo>
                    <a:pt x="312" y="407"/>
                    <a:pt x="310" y="412"/>
                    <a:pt x="307" y="417"/>
                  </a:cubicBezTo>
                  <a:cubicBezTo>
                    <a:pt x="306" y="421"/>
                    <a:pt x="305" y="421"/>
                    <a:pt x="301" y="421"/>
                  </a:cubicBezTo>
                  <a:cubicBezTo>
                    <a:pt x="298" y="421"/>
                    <a:pt x="292" y="419"/>
                    <a:pt x="289" y="421"/>
                  </a:cubicBezTo>
                  <a:cubicBezTo>
                    <a:pt x="287" y="423"/>
                    <a:pt x="288" y="426"/>
                    <a:pt x="288" y="428"/>
                  </a:cubicBezTo>
                  <a:cubicBezTo>
                    <a:pt x="288" y="432"/>
                    <a:pt x="286" y="438"/>
                    <a:pt x="281" y="438"/>
                  </a:cubicBezTo>
                  <a:cubicBezTo>
                    <a:pt x="279" y="438"/>
                    <a:pt x="277" y="437"/>
                    <a:pt x="274" y="437"/>
                  </a:cubicBezTo>
                  <a:cubicBezTo>
                    <a:pt x="272" y="437"/>
                    <a:pt x="270" y="439"/>
                    <a:pt x="268" y="439"/>
                  </a:cubicBezTo>
                  <a:cubicBezTo>
                    <a:pt x="265" y="440"/>
                    <a:pt x="263" y="441"/>
                    <a:pt x="260" y="441"/>
                  </a:cubicBezTo>
                  <a:cubicBezTo>
                    <a:pt x="256" y="440"/>
                    <a:pt x="254" y="439"/>
                    <a:pt x="250" y="441"/>
                  </a:cubicBezTo>
                  <a:cubicBezTo>
                    <a:pt x="243" y="443"/>
                    <a:pt x="241" y="449"/>
                    <a:pt x="235" y="453"/>
                  </a:cubicBezTo>
                  <a:cubicBezTo>
                    <a:pt x="232" y="457"/>
                    <a:pt x="228" y="456"/>
                    <a:pt x="223" y="456"/>
                  </a:cubicBezTo>
                  <a:cubicBezTo>
                    <a:pt x="218" y="456"/>
                    <a:pt x="213" y="458"/>
                    <a:pt x="208" y="454"/>
                  </a:cubicBezTo>
                  <a:cubicBezTo>
                    <a:pt x="205" y="451"/>
                    <a:pt x="203" y="446"/>
                    <a:pt x="200" y="443"/>
                  </a:cubicBezTo>
                  <a:cubicBezTo>
                    <a:pt x="198" y="441"/>
                    <a:pt x="197" y="441"/>
                    <a:pt x="194" y="441"/>
                  </a:cubicBezTo>
                  <a:cubicBezTo>
                    <a:pt x="192" y="442"/>
                    <a:pt x="191" y="443"/>
                    <a:pt x="189" y="443"/>
                  </a:cubicBezTo>
                  <a:cubicBezTo>
                    <a:pt x="186" y="443"/>
                    <a:pt x="183" y="443"/>
                    <a:pt x="180" y="443"/>
                  </a:cubicBezTo>
                  <a:cubicBezTo>
                    <a:pt x="175" y="442"/>
                    <a:pt x="172" y="441"/>
                    <a:pt x="167" y="439"/>
                  </a:cubicBezTo>
                  <a:cubicBezTo>
                    <a:pt x="165" y="438"/>
                    <a:pt x="163" y="438"/>
                    <a:pt x="160" y="439"/>
                  </a:cubicBezTo>
                  <a:cubicBezTo>
                    <a:pt x="158" y="441"/>
                    <a:pt x="157" y="444"/>
                    <a:pt x="156" y="445"/>
                  </a:cubicBezTo>
                  <a:cubicBezTo>
                    <a:pt x="154" y="446"/>
                    <a:pt x="155" y="446"/>
                    <a:pt x="152" y="446"/>
                  </a:cubicBezTo>
                  <a:cubicBezTo>
                    <a:pt x="151" y="445"/>
                    <a:pt x="149" y="444"/>
                    <a:pt x="148" y="444"/>
                  </a:cubicBezTo>
                  <a:cubicBezTo>
                    <a:pt x="145" y="448"/>
                    <a:pt x="148" y="452"/>
                    <a:pt x="149" y="455"/>
                  </a:cubicBezTo>
                  <a:cubicBezTo>
                    <a:pt x="150" y="458"/>
                    <a:pt x="150" y="461"/>
                    <a:pt x="150" y="464"/>
                  </a:cubicBezTo>
                  <a:cubicBezTo>
                    <a:pt x="149" y="468"/>
                    <a:pt x="149" y="468"/>
                    <a:pt x="152" y="470"/>
                  </a:cubicBezTo>
                  <a:cubicBezTo>
                    <a:pt x="154" y="471"/>
                    <a:pt x="157" y="474"/>
                    <a:pt x="156" y="477"/>
                  </a:cubicBezTo>
                  <a:cubicBezTo>
                    <a:pt x="156" y="478"/>
                    <a:pt x="154" y="479"/>
                    <a:pt x="153" y="480"/>
                  </a:cubicBezTo>
                  <a:cubicBezTo>
                    <a:pt x="151" y="483"/>
                    <a:pt x="151" y="487"/>
                    <a:pt x="150" y="490"/>
                  </a:cubicBezTo>
                  <a:cubicBezTo>
                    <a:pt x="149" y="494"/>
                    <a:pt x="148" y="496"/>
                    <a:pt x="145" y="498"/>
                  </a:cubicBezTo>
                  <a:cubicBezTo>
                    <a:pt x="142" y="502"/>
                    <a:pt x="140" y="506"/>
                    <a:pt x="137" y="509"/>
                  </a:cubicBezTo>
                  <a:cubicBezTo>
                    <a:pt x="132" y="515"/>
                    <a:pt x="127" y="524"/>
                    <a:pt x="119" y="525"/>
                  </a:cubicBezTo>
                  <a:cubicBezTo>
                    <a:pt x="114" y="527"/>
                    <a:pt x="109" y="523"/>
                    <a:pt x="104" y="523"/>
                  </a:cubicBezTo>
                  <a:cubicBezTo>
                    <a:pt x="98" y="523"/>
                    <a:pt x="94" y="528"/>
                    <a:pt x="90" y="531"/>
                  </a:cubicBezTo>
                  <a:cubicBezTo>
                    <a:pt x="85" y="535"/>
                    <a:pt x="82" y="541"/>
                    <a:pt x="76" y="540"/>
                  </a:cubicBezTo>
                  <a:cubicBezTo>
                    <a:pt x="74" y="542"/>
                    <a:pt x="70" y="540"/>
                    <a:pt x="67" y="540"/>
                  </a:cubicBezTo>
                  <a:cubicBezTo>
                    <a:pt x="65" y="540"/>
                    <a:pt x="62" y="540"/>
                    <a:pt x="60" y="539"/>
                  </a:cubicBezTo>
                  <a:cubicBezTo>
                    <a:pt x="56" y="539"/>
                    <a:pt x="55" y="537"/>
                    <a:pt x="52" y="535"/>
                  </a:cubicBezTo>
                  <a:cubicBezTo>
                    <a:pt x="50" y="533"/>
                    <a:pt x="47" y="532"/>
                    <a:pt x="45" y="532"/>
                  </a:cubicBezTo>
                  <a:cubicBezTo>
                    <a:pt x="40" y="530"/>
                    <a:pt x="38" y="526"/>
                    <a:pt x="36" y="522"/>
                  </a:cubicBezTo>
                  <a:cubicBezTo>
                    <a:pt x="34" y="517"/>
                    <a:pt x="34" y="511"/>
                    <a:pt x="32" y="507"/>
                  </a:cubicBezTo>
                  <a:cubicBezTo>
                    <a:pt x="31" y="504"/>
                    <a:pt x="27" y="502"/>
                    <a:pt x="23" y="500"/>
                  </a:cubicBezTo>
                  <a:cubicBezTo>
                    <a:pt x="20" y="499"/>
                    <a:pt x="16" y="499"/>
                    <a:pt x="14" y="500"/>
                  </a:cubicBezTo>
                  <a:cubicBezTo>
                    <a:pt x="14" y="500"/>
                    <a:pt x="5" y="501"/>
                    <a:pt x="0" y="499"/>
                  </a:cubicBezTo>
                  <a:cubicBezTo>
                    <a:pt x="1" y="493"/>
                    <a:pt x="2" y="489"/>
                    <a:pt x="4" y="487"/>
                  </a:cubicBezTo>
                  <a:cubicBezTo>
                    <a:pt x="6" y="482"/>
                    <a:pt x="7" y="481"/>
                    <a:pt x="8" y="478"/>
                  </a:cubicBezTo>
                  <a:cubicBezTo>
                    <a:pt x="8" y="474"/>
                    <a:pt x="6" y="472"/>
                    <a:pt x="7" y="468"/>
                  </a:cubicBezTo>
                  <a:cubicBezTo>
                    <a:pt x="8" y="465"/>
                    <a:pt x="9" y="465"/>
                    <a:pt x="9" y="462"/>
                  </a:cubicBezTo>
                  <a:cubicBezTo>
                    <a:pt x="10" y="458"/>
                    <a:pt x="8" y="457"/>
                    <a:pt x="9" y="452"/>
                  </a:cubicBezTo>
                  <a:cubicBezTo>
                    <a:pt x="9" y="449"/>
                    <a:pt x="11" y="446"/>
                    <a:pt x="11" y="445"/>
                  </a:cubicBezTo>
                  <a:cubicBezTo>
                    <a:pt x="12" y="444"/>
                    <a:pt x="13" y="442"/>
                    <a:pt x="14" y="441"/>
                  </a:cubicBezTo>
                  <a:cubicBezTo>
                    <a:pt x="13" y="440"/>
                    <a:pt x="12" y="438"/>
                    <a:pt x="10" y="435"/>
                  </a:cubicBezTo>
                  <a:cubicBezTo>
                    <a:pt x="8" y="433"/>
                    <a:pt x="7" y="433"/>
                    <a:pt x="6" y="432"/>
                  </a:cubicBezTo>
                  <a:cubicBezTo>
                    <a:pt x="4" y="429"/>
                    <a:pt x="6" y="425"/>
                    <a:pt x="6" y="421"/>
                  </a:cubicBezTo>
                  <a:cubicBezTo>
                    <a:pt x="6" y="417"/>
                    <a:pt x="7" y="412"/>
                    <a:pt x="5" y="408"/>
                  </a:cubicBezTo>
                  <a:cubicBezTo>
                    <a:pt x="4" y="407"/>
                    <a:pt x="4" y="405"/>
                    <a:pt x="4" y="404"/>
                  </a:cubicBezTo>
                  <a:cubicBezTo>
                    <a:pt x="4" y="402"/>
                    <a:pt x="6" y="400"/>
                    <a:pt x="7" y="398"/>
                  </a:cubicBezTo>
                  <a:cubicBezTo>
                    <a:pt x="9" y="395"/>
                    <a:pt x="12" y="391"/>
                    <a:pt x="14" y="387"/>
                  </a:cubicBezTo>
                  <a:cubicBezTo>
                    <a:pt x="16" y="384"/>
                    <a:pt x="18" y="382"/>
                    <a:pt x="19" y="379"/>
                  </a:cubicBezTo>
                  <a:cubicBezTo>
                    <a:pt x="20" y="377"/>
                    <a:pt x="19" y="374"/>
                    <a:pt x="20" y="372"/>
                  </a:cubicBezTo>
                  <a:cubicBezTo>
                    <a:pt x="21" y="370"/>
                    <a:pt x="22" y="368"/>
                    <a:pt x="24" y="366"/>
                  </a:cubicBezTo>
                  <a:cubicBezTo>
                    <a:pt x="25" y="363"/>
                    <a:pt x="26" y="361"/>
                    <a:pt x="26" y="358"/>
                  </a:cubicBezTo>
                  <a:cubicBezTo>
                    <a:pt x="27" y="355"/>
                    <a:pt x="29" y="355"/>
                    <a:pt x="31" y="354"/>
                  </a:cubicBezTo>
                  <a:cubicBezTo>
                    <a:pt x="34" y="352"/>
                    <a:pt x="34" y="347"/>
                    <a:pt x="34" y="345"/>
                  </a:cubicBezTo>
                  <a:cubicBezTo>
                    <a:pt x="35" y="341"/>
                    <a:pt x="35" y="338"/>
                    <a:pt x="35" y="334"/>
                  </a:cubicBezTo>
                  <a:cubicBezTo>
                    <a:pt x="35" y="330"/>
                    <a:pt x="37" y="325"/>
                    <a:pt x="39" y="322"/>
                  </a:cubicBezTo>
                  <a:cubicBezTo>
                    <a:pt x="41" y="318"/>
                    <a:pt x="44" y="316"/>
                    <a:pt x="47" y="313"/>
                  </a:cubicBezTo>
                  <a:cubicBezTo>
                    <a:pt x="49" y="312"/>
                    <a:pt x="51" y="312"/>
                    <a:pt x="54" y="311"/>
                  </a:cubicBezTo>
                  <a:cubicBezTo>
                    <a:pt x="58" y="311"/>
                    <a:pt x="62" y="310"/>
                    <a:pt x="66" y="310"/>
                  </a:cubicBezTo>
                  <a:cubicBezTo>
                    <a:pt x="69" y="310"/>
                    <a:pt x="74" y="309"/>
                    <a:pt x="77" y="307"/>
                  </a:cubicBezTo>
                  <a:cubicBezTo>
                    <a:pt x="79" y="305"/>
                    <a:pt x="81" y="302"/>
                    <a:pt x="84" y="301"/>
                  </a:cubicBezTo>
                  <a:cubicBezTo>
                    <a:pt x="88" y="299"/>
                    <a:pt x="89" y="301"/>
                    <a:pt x="93" y="301"/>
                  </a:cubicBezTo>
                  <a:cubicBezTo>
                    <a:pt x="95" y="301"/>
                    <a:pt x="96" y="300"/>
                    <a:pt x="97" y="299"/>
                  </a:cubicBezTo>
                  <a:cubicBezTo>
                    <a:pt x="99" y="297"/>
                    <a:pt x="100" y="296"/>
                    <a:pt x="102" y="294"/>
                  </a:cubicBezTo>
                  <a:cubicBezTo>
                    <a:pt x="104" y="293"/>
                    <a:pt x="105" y="291"/>
                    <a:pt x="106" y="290"/>
                  </a:cubicBezTo>
                  <a:cubicBezTo>
                    <a:pt x="109" y="287"/>
                    <a:pt x="112" y="285"/>
                    <a:pt x="115" y="284"/>
                  </a:cubicBezTo>
                  <a:cubicBezTo>
                    <a:pt x="120" y="283"/>
                    <a:pt x="123" y="282"/>
                    <a:pt x="125" y="279"/>
                  </a:cubicBezTo>
                  <a:cubicBezTo>
                    <a:pt x="130" y="273"/>
                    <a:pt x="133" y="264"/>
                    <a:pt x="141" y="262"/>
                  </a:cubicBezTo>
                  <a:cubicBezTo>
                    <a:pt x="145" y="261"/>
                    <a:pt x="149" y="262"/>
                    <a:pt x="153" y="260"/>
                  </a:cubicBezTo>
                  <a:cubicBezTo>
                    <a:pt x="156" y="258"/>
                    <a:pt x="157" y="256"/>
                    <a:pt x="161" y="257"/>
                  </a:cubicBezTo>
                  <a:cubicBezTo>
                    <a:pt x="166" y="257"/>
                    <a:pt x="170" y="261"/>
                    <a:pt x="173" y="264"/>
                  </a:cubicBezTo>
                  <a:cubicBezTo>
                    <a:pt x="175" y="268"/>
                    <a:pt x="177" y="270"/>
                    <a:pt x="181" y="268"/>
                  </a:cubicBezTo>
                  <a:cubicBezTo>
                    <a:pt x="184" y="267"/>
                    <a:pt x="185" y="265"/>
                    <a:pt x="187" y="264"/>
                  </a:cubicBezTo>
                  <a:cubicBezTo>
                    <a:pt x="190" y="263"/>
                    <a:pt x="192" y="264"/>
                    <a:pt x="195" y="264"/>
                  </a:cubicBezTo>
                  <a:cubicBezTo>
                    <a:pt x="198" y="264"/>
                    <a:pt x="201" y="265"/>
                    <a:pt x="203" y="265"/>
                  </a:cubicBezTo>
                  <a:cubicBezTo>
                    <a:pt x="209" y="265"/>
                    <a:pt x="214" y="262"/>
                    <a:pt x="217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7"/>
                    <a:pt x="218" y="245"/>
                    <a:pt x="218" y="243"/>
                  </a:cubicBezTo>
                  <a:cubicBezTo>
                    <a:pt x="218" y="239"/>
                    <a:pt x="221" y="235"/>
                    <a:pt x="220" y="231"/>
                  </a:cubicBezTo>
                  <a:cubicBezTo>
                    <a:pt x="220" y="229"/>
                    <a:pt x="218" y="228"/>
                    <a:pt x="217" y="227"/>
                  </a:cubicBezTo>
                  <a:cubicBezTo>
                    <a:pt x="212" y="223"/>
                    <a:pt x="206" y="218"/>
                    <a:pt x="205" y="211"/>
                  </a:cubicBezTo>
                  <a:cubicBezTo>
                    <a:pt x="204" y="204"/>
                    <a:pt x="205" y="197"/>
                    <a:pt x="206" y="189"/>
                  </a:cubicBezTo>
                  <a:cubicBezTo>
                    <a:pt x="206" y="187"/>
                    <a:pt x="206" y="186"/>
                    <a:pt x="207" y="184"/>
                  </a:cubicBezTo>
                  <a:cubicBezTo>
                    <a:pt x="209" y="181"/>
                    <a:pt x="211" y="178"/>
                    <a:pt x="214" y="176"/>
                  </a:cubicBezTo>
                  <a:cubicBezTo>
                    <a:pt x="217" y="172"/>
                    <a:pt x="220" y="168"/>
                    <a:pt x="222" y="164"/>
                  </a:cubicBezTo>
                  <a:cubicBezTo>
                    <a:pt x="223" y="160"/>
                    <a:pt x="225" y="155"/>
                    <a:pt x="225" y="150"/>
                  </a:cubicBezTo>
                  <a:cubicBezTo>
                    <a:pt x="225" y="146"/>
                    <a:pt x="224" y="142"/>
                    <a:pt x="222" y="139"/>
                  </a:cubicBezTo>
                  <a:cubicBezTo>
                    <a:pt x="221" y="136"/>
                    <a:pt x="219" y="133"/>
                    <a:pt x="218" y="130"/>
                  </a:cubicBezTo>
                  <a:cubicBezTo>
                    <a:pt x="218" y="127"/>
                    <a:pt x="219" y="123"/>
                    <a:pt x="220" y="120"/>
                  </a:cubicBezTo>
                  <a:cubicBezTo>
                    <a:pt x="222" y="116"/>
                    <a:pt x="223" y="113"/>
                    <a:pt x="222" y="109"/>
                  </a:cubicBezTo>
                  <a:cubicBezTo>
                    <a:pt x="221" y="105"/>
                    <a:pt x="218" y="102"/>
                    <a:pt x="216" y="99"/>
                  </a:cubicBezTo>
                  <a:cubicBezTo>
                    <a:pt x="213" y="95"/>
                    <a:pt x="214" y="90"/>
                    <a:pt x="218" y="87"/>
                  </a:cubicBezTo>
                  <a:cubicBezTo>
                    <a:pt x="219" y="86"/>
                    <a:pt x="220" y="86"/>
                    <a:pt x="221" y="84"/>
                  </a:cubicBezTo>
                  <a:cubicBezTo>
                    <a:pt x="222" y="83"/>
                    <a:pt x="224" y="81"/>
                    <a:pt x="224" y="79"/>
                  </a:cubicBezTo>
                  <a:cubicBezTo>
                    <a:pt x="224" y="74"/>
                    <a:pt x="225" y="75"/>
                    <a:pt x="229" y="73"/>
                  </a:cubicBezTo>
                  <a:cubicBezTo>
                    <a:pt x="230" y="73"/>
                    <a:pt x="232" y="72"/>
                    <a:pt x="233" y="71"/>
                  </a:cubicBezTo>
                  <a:cubicBezTo>
                    <a:pt x="238" y="67"/>
                    <a:pt x="237" y="62"/>
                    <a:pt x="237" y="57"/>
                  </a:cubicBezTo>
                  <a:cubicBezTo>
                    <a:pt x="236" y="51"/>
                    <a:pt x="237" y="46"/>
                    <a:pt x="243" y="43"/>
                  </a:cubicBezTo>
                  <a:cubicBezTo>
                    <a:pt x="248" y="42"/>
                    <a:pt x="254" y="41"/>
                    <a:pt x="259" y="40"/>
                  </a:cubicBezTo>
                  <a:cubicBezTo>
                    <a:pt x="262" y="39"/>
                    <a:pt x="265" y="39"/>
                    <a:pt x="268" y="38"/>
                  </a:cubicBezTo>
                  <a:cubicBezTo>
                    <a:pt x="270" y="38"/>
                    <a:pt x="272" y="38"/>
                    <a:pt x="273" y="37"/>
                  </a:cubicBezTo>
                  <a:cubicBezTo>
                    <a:pt x="275" y="35"/>
                    <a:pt x="275" y="33"/>
                    <a:pt x="276" y="31"/>
                  </a:cubicBezTo>
                  <a:cubicBezTo>
                    <a:pt x="277" y="28"/>
                    <a:pt x="278" y="26"/>
                    <a:pt x="281" y="24"/>
                  </a:cubicBezTo>
                  <a:cubicBezTo>
                    <a:pt x="283" y="23"/>
                    <a:pt x="286" y="22"/>
                    <a:pt x="288" y="21"/>
                  </a:cubicBezTo>
                  <a:cubicBezTo>
                    <a:pt x="290" y="19"/>
                    <a:pt x="292" y="17"/>
                    <a:pt x="293" y="15"/>
                  </a:cubicBezTo>
                  <a:cubicBezTo>
                    <a:pt x="296" y="11"/>
                    <a:pt x="297" y="7"/>
                    <a:pt x="298" y="3"/>
                  </a:cubicBezTo>
                  <a:cubicBezTo>
                    <a:pt x="298" y="2"/>
                    <a:pt x="298" y="1"/>
                    <a:pt x="298" y="0"/>
                  </a:cubicBezTo>
                  <a:cubicBezTo>
                    <a:pt x="302" y="3"/>
                    <a:pt x="307" y="6"/>
                    <a:pt x="311" y="8"/>
                  </a:cubicBezTo>
                  <a:cubicBezTo>
                    <a:pt x="317" y="10"/>
                    <a:pt x="325" y="9"/>
                    <a:pt x="332" y="8"/>
                  </a:cubicBezTo>
                  <a:cubicBezTo>
                    <a:pt x="332" y="8"/>
                    <a:pt x="332" y="8"/>
                    <a:pt x="332" y="8"/>
                  </a:cubicBezTo>
                  <a:cubicBezTo>
                    <a:pt x="333" y="10"/>
                    <a:pt x="333" y="12"/>
                    <a:pt x="332" y="14"/>
                  </a:cubicBezTo>
                  <a:cubicBezTo>
                    <a:pt x="331" y="19"/>
                    <a:pt x="327" y="24"/>
                    <a:pt x="324" y="29"/>
                  </a:cubicBezTo>
                  <a:cubicBezTo>
                    <a:pt x="319" y="37"/>
                    <a:pt x="321" y="48"/>
                    <a:pt x="324" y="57"/>
                  </a:cubicBezTo>
                  <a:cubicBezTo>
                    <a:pt x="327" y="68"/>
                    <a:pt x="337" y="77"/>
                    <a:pt x="340" y="89"/>
                  </a:cubicBezTo>
                  <a:cubicBezTo>
                    <a:pt x="340" y="92"/>
                    <a:pt x="342" y="96"/>
                    <a:pt x="342" y="100"/>
                  </a:cubicBezTo>
                  <a:cubicBezTo>
                    <a:pt x="342" y="106"/>
                    <a:pt x="341" y="108"/>
                    <a:pt x="340" y="113"/>
                  </a:cubicBezTo>
                  <a:cubicBezTo>
                    <a:pt x="337" y="114"/>
                    <a:pt x="334" y="118"/>
                    <a:pt x="334" y="121"/>
                  </a:cubicBezTo>
                  <a:cubicBezTo>
                    <a:pt x="335" y="124"/>
                    <a:pt x="338" y="126"/>
                    <a:pt x="339" y="129"/>
                  </a:cubicBezTo>
                  <a:cubicBezTo>
                    <a:pt x="340" y="134"/>
                    <a:pt x="335" y="139"/>
                    <a:pt x="336" y="143"/>
                  </a:cubicBezTo>
                  <a:cubicBezTo>
                    <a:pt x="337" y="144"/>
                    <a:pt x="340" y="145"/>
                    <a:pt x="341" y="147"/>
                  </a:cubicBezTo>
                  <a:cubicBezTo>
                    <a:pt x="342" y="148"/>
                    <a:pt x="343" y="149"/>
                    <a:pt x="343" y="150"/>
                  </a:cubicBezTo>
                  <a:cubicBezTo>
                    <a:pt x="347" y="157"/>
                    <a:pt x="342" y="166"/>
                    <a:pt x="346" y="173"/>
                  </a:cubicBezTo>
                  <a:cubicBezTo>
                    <a:pt x="348" y="176"/>
                    <a:pt x="350" y="177"/>
                    <a:pt x="350" y="180"/>
                  </a:cubicBezTo>
                  <a:cubicBezTo>
                    <a:pt x="351" y="185"/>
                    <a:pt x="351" y="190"/>
                    <a:pt x="351" y="195"/>
                  </a:cubicBezTo>
                  <a:cubicBezTo>
                    <a:pt x="352" y="203"/>
                    <a:pt x="349" y="211"/>
                    <a:pt x="352" y="219"/>
                  </a:cubicBezTo>
                  <a:cubicBezTo>
                    <a:pt x="354" y="225"/>
                    <a:pt x="358" y="228"/>
                    <a:pt x="359" y="234"/>
                  </a:cubicBezTo>
                  <a:cubicBezTo>
                    <a:pt x="359" y="239"/>
                    <a:pt x="358" y="243"/>
                    <a:pt x="359" y="248"/>
                  </a:cubicBezTo>
                  <a:cubicBezTo>
                    <a:pt x="360" y="253"/>
                    <a:pt x="360" y="259"/>
                    <a:pt x="363" y="263"/>
                  </a:cubicBezTo>
                  <a:cubicBezTo>
                    <a:pt x="365" y="266"/>
                    <a:pt x="368" y="267"/>
                    <a:pt x="370" y="268"/>
                  </a:cubicBezTo>
                  <a:cubicBezTo>
                    <a:pt x="376" y="270"/>
                    <a:pt x="384" y="275"/>
                    <a:pt x="382" y="282"/>
                  </a:cubicBezTo>
                  <a:cubicBezTo>
                    <a:pt x="380" y="288"/>
                    <a:pt x="373" y="292"/>
                    <a:pt x="370" y="298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62A3A659-90E2-F0BD-85C2-CB290145A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615" y="2876941"/>
              <a:ext cx="1074750" cy="1089079"/>
            </a:xfrm>
            <a:custGeom>
              <a:avLst/>
              <a:gdLst>
                <a:gd name="T0" fmla="*/ 473 w 485"/>
                <a:gd name="T1" fmla="*/ 185 h 486"/>
                <a:gd name="T2" fmla="*/ 442 w 485"/>
                <a:gd name="T3" fmla="*/ 189 h 486"/>
                <a:gd name="T4" fmla="*/ 421 w 485"/>
                <a:gd name="T5" fmla="*/ 189 h 486"/>
                <a:gd name="T6" fmla="*/ 418 w 485"/>
                <a:gd name="T7" fmla="*/ 221 h 486"/>
                <a:gd name="T8" fmla="*/ 409 w 485"/>
                <a:gd name="T9" fmla="*/ 250 h 486"/>
                <a:gd name="T10" fmla="*/ 391 w 485"/>
                <a:gd name="T11" fmla="*/ 252 h 486"/>
                <a:gd name="T12" fmla="*/ 393 w 485"/>
                <a:gd name="T13" fmla="*/ 216 h 486"/>
                <a:gd name="T14" fmla="*/ 337 w 485"/>
                <a:gd name="T15" fmla="*/ 212 h 486"/>
                <a:gd name="T16" fmla="*/ 335 w 485"/>
                <a:gd name="T17" fmla="*/ 251 h 486"/>
                <a:gd name="T18" fmla="*/ 388 w 485"/>
                <a:gd name="T19" fmla="*/ 254 h 486"/>
                <a:gd name="T20" fmla="*/ 385 w 485"/>
                <a:gd name="T21" fmla="*/ 277 h 486"/>
                <a:gd name="T22" fmla="*/ 393 w 485"/>
                <a:gd name="T23" fmla="*/ 308 h 486"/>
                <a:gd name="T24" fmla="*/ 380 w 485"/>
                <a:gd name="T25" fmla="*/ 345 h 486"/>
                <a:gd name="T26" fmla="*/ 383 w 485"/>
                <a:gd name="T27" fmla="*/ 375 h 486"/>
                <a:gd name="T28" fmla="*/ 358 w 485"/>
                <a:gd name="T29" fmla="*/ 416 h 486"/>
                <a:gd name="T30" fmla="*/ 319 w 485"/>
                <a:gd name="T31" fmla="*/ 413 h 486"/>
                <a:gd name="T32" fmla="*/ 245 w 485"/>
                <a:gd name="T33" fmla="*/ 436 h 486"/>
                <a:gd name="T34" fmla="*/ 203 w 485"/>
                <a:gd name="T35" fmla="*/ 428 h 486"/>
                <a:gd name="T36" fmla="*/ 186 w 485"/>
                <a:gd name="T37" fmla="*/ 433 h 486"/>
                <a:gd name="T38" fmla="*/ 171 w 485"/>
                <a:gd name="T39" fmla="*/ 466 h 486"/>
                <a:gd name="T40" fmla="*/ 147 w 485"/>
                <a:gd name="T41" fmla="*/ 486 h 486"/>
                <a:gd name="T42" fmla="*/ 122 w 485"/>
                <a:gd name="T43" fmla="*/ 467 h 486"/>
                <a:gd name="T44" fmla="*/ 78 w 485"/>
                <a:gd name="T45" fmla="*/ 447 h 486"/>
                <a:gd name="T46" fmla="*/ 48 w 485"/>
                <a:gd name="T47" fmla="*/ 428 h 486"/>
                <a:gd name="T48" fmla="*/ 23 w 485"/>
                <a:gd name="T49" fmla="*/ 414 h 486"/>
                <a:gd name="T50" fmla="*/ 12 w 485"/>
                <a:gd name="T51" fmla="*/ 405 h 486"/>
                <a:gd name="T52" fmla="*/ 1 w 485"/>
                <a:gd name="T53" fmla="*/ 358 h 486"/>
                <a:gd name="T54" fmla="*/ 5 w 485"/>
                <a:gd name="T55" fmla="*/ 328 h 486"/>
                <a:gd name="T56" fmla="*/ 28 w 485"/>
                <a:gd name="T57" fmla="*/ 302 h 486"/>
                <a:gd name="T58" fmla="*/ 72 w 485"/>
                <a:gd name="T59" fmla="*/ 238 h 486"/>
                <a:gd name="T60" fmla="*/ 103 w 485"/>
                <a:gd name="T61" fmla="*/ 204 h 486"/>
                <a:gd name="T62" fmla="*/ 142 w 485"/>
                <a:gd name="T63" fmla="*/ 170 h 486"/>
                <a:gd name="T64" fmla="*/ 160 w 485"/>
                <a:gd name="T65" fmla="*/ 124 h 486"/>
                <a:gd name="T66" fmla="*/ 159 w 485"/>
                <a:gd name="T67" fmla="*/ 93 h 486"/>
                <a:gd name="T68" fmla="*/ 186 w 485"/>
                <a:gd name="T69" fmla="*/ 37 h 486"/>
                <a:gd name="T70" fmla="*/ 197 w 485"/>
                <a:gd name="T71" fmla="*/ 6 h 486"/>
                <a:gd name="T72" fmla="*/ 201 w 485"/>
                <a:gd name="T73" fmla="*/ 36 h 486"/>
                <a:gd name="T74" fmla="*/ 258 w 485"/>
                <a:gd name="T75" fmla="*/ 58 h 486"/>
                <a:gd name="T76" fmla="*/ 296 w 485"/>
                <a:gd name="T77" fmla="*/ 39 h 486"/>
                <a:gd name="T78" fmla="*/ 326 w 485"/>
                <a:gd name="T79" fmla="*/ 56 h 486"/>
                <a:gd name="T80" fmla="*/ 373 w 485"/>
                <a:gd name="T81" fmla="*/ 68 h 486"/>
                <a:gd name="T82" fmla="*/ 390 w 485"/>
                <a:gd name="T83" fmla="*/ 61 h 486"/>
                <a:gd name="T84" fmla="*/ 450 w 485"/>
                <a:gd name="T85" fmla="*/ 37 h 486"/>
                <a:gd name="T86" fmla="*/ 482 w 485"/>
                <a:gd name="T87" fmla="*/ 43 h 486"/>
                <a:gd name="T88" fmla="*/ 468 w 485"/>
                <a:gd name="T89" fmla="*/ 88 h 486"/>
                <a:gd name="T90" fmla="*/ 483 w 485"/>
                <a:gd name="T91" fmla="*/ 149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5" h="486">
                  <a:moveTo>
                    <a:pt x="484" y="172"/>
                  </a:moveTo>
                  <a:cubicBezTo>
                    <a:pt x="483" y="175"/>
                    <a:pt x="476" y="183"/>
                    <a:pt x="473" y="185"/>
                  </a:cubicBezTo>
                  <a:cubicBezTo>
                    <a:pt x="473" y="185"/>
                    <a:pt x="473" y="185"/>
                    <a:pt x="473" y="185"/>
                  </a:cubicBezTo>
                  <a:cubicBezTo>
                    <a:pt x="469" y="186"/>
                    <a:pt x="463" y="182"/>
                    <a:pt x="459" y="184"/>
                  </a:cubicBezTo>
                  <a:cubicBezTo>
                    <a:pt x="458" y="180"/>
                    <a:pt x="455" y="171"/>
                    <a:pt x="449" y="171"/>
                  </a:cubicBezTo>
                  <a:cubicBezTo>
                    <a:pt x="440" y="170"/>
                    <a:pt x="442" y="182"/>
                    <a:pt x="442" y="189"/>
                  </a:cubicBezTo>
                  <a:cubicBezTo>
                    <a:pt x="438" y="188"/>
                    <a:pt x="435" y="188"/>
                    <a:pt x="432" y="188"/>
                  </a:cubicBezTo>
                  <a:cubicBezTo>
                    <a:pt x="431" y="188"/>
                    <a:pt x="429" y="190"/>
                    <a:pt x="428" y="190"/>
                  </a:cubicBezTo>
                  <a:cubicBezTo>
                    <a:pt x="425" y="190"/>
                    <a:pt x="424" y="187"/>
                    <a:pt x="421" y="189"/>
                  </a:cubicBezTo>
                  <a:cubicBezTo>
                    <a:pt x="414" y="193"/>
                    <a:pt x="422" y="199"/>
                    <a:pt x="422" y="204"/>
                  </a:cubicBezTo>
                  <a:cubicBezTo>
                    <a:pt x="421" y="207"/>
                    <a:pt x="417" y="208"/>
                    <a:pt x="416" y="211"/>
                  </a:cubicBezTo>
                  <a:cubicBezTo>
                    <a:pt x="415" y="216"/>
                    <a:pt x="416" y="218"/>
                    <a:pt x="418" y="221"/>
                  </a:cubicBezTo>
                  <a:cubicBezTo>
                    <a:pt x="419" y="226"/>
                    <a:pt x="427" y="240"/>
                    <a:pt x="423" y="246"/>
                  </a:cubicBezTo>
                  <a:cubicBezTo>
                    <a:pt x="421" y="248"/>
                    <a:pt x="414" y="249"/>
                    <a:pt x="411" y="250"/>
                  </a:cubicBezTo>
                  <a:cubicBezTo>
                    <a:pt x="411" y="250"/>
                    <a:pt x="410" y="250"/>
                    <a:pt x="409" y="250"/>
                  </a:cubicBezTo>
                  <a:cubicBezTo>
                    <a:pt x="406" y="250"/>
                    <a:pt x="402" y="250"/>
                    <a:pt x="398" y="251"/>
                  </a:cubicBezTo>
                  <a:cubicBezTo>
                    <a:pt x="397" y="251"/>
                    <a:pt x="396" y="251"/>
                    <a:pt x="395" y="251"/>
                  </a:cubicBezTo>
                  <a:cubicBezTo>
                    <a:pt x="393" y="252"/>
                    <a:pt x="392" y="252"/>
                    <a:pt x="391" y="252"/>
                  </a:cubicBezTo>
                  <a:cubicBezTo>
                    <a:pt x="391" y="248"/>
                    <a:pt x="392" y="245"/>
                    <a:pt x="393" y="241"/>
                  </a:cubicBezTo>
                  <a:cubicBezTo>
                    <a:pt x="394" y="236"/>
                    <a:pt x="395" y="230"/>
                    <a:pt x="395" y="226"/>
                  </a:cubicBezTo>
                  <a:cubicBezTo>
                    <a:pt x="395" y="222"/>
                    <a:pt x="395" y="219"/>
                    <a:pt x="393" y="216"/>
                  </a:cubicBezTo>
                  <a:cubicBezTo>
                    <a:pt x="390" y="213"/>
                    <a:pt x="386" y="212"/>
                    <a:pt x="382" y="212"/>
                  </a:cubicBezTo>
                  <a:cubicBezTo>
                    <a:pt x="369" y="210"/>
                    <a:pt x="357" y="210"/>
                    <a:pt x="345" y="210"/>
                  </a:cubicBezTo>
                  <a:cubicBezTo>
                    <a:pt x="342" y="210"/>
                    <a:pt x="339" y="210"/>
                    <a:pt x="337" y="212"/>
                  </a:cubicBezTo>
                  <a:cubicBezTo>
                    <a:pt x="335" y="214"/>
                    <a:pt x="335" y="217"/>
                    <a:pt x="335" y="220"/>
                  </a:cubicBezTo>
                  <a:cubicBezTo>
                    <a:pt x="335" y="228"/>
                    <a:pt x="334" y="236"/>
                    <a:pt x="334" y="244"/>
                  </a:cubicBezTo>
                  <a:cubicBezTo>
                    <a:pt x="334" y="247"/>
                    <a:pt x="334" y="249"/>
                    <a:pt x="335" y="251"/>
                  </a:cubicBezTo>
                  <a:cubicBezTo>
                    <a:pt x="337" y="252"/>
                    <a:pt x="339" y="252"/>
                    <a:pt x="341" y="253"/>
                  </a:cubicBezTo>
                  <a:cubicBezTo>
                    <a:pt x="353" y="253"/>
                    <a:pt x="365" y="253"/>
                    <a:pt x="376" y="253"/>
                  </a:cubicBezTo>
                  <a:cubicBezTo>
                    <a:pt x="380" y="254"/>
                    <a:pt x="384" y="253"/>
                    <a:pt x="388" y="254"/>
                  </a:cubicBezTo>
                  <a:cubicBezTo>
                    <a:pt x="388" y="254"/>
                    <a:pt x="388" y="254"/>
                    <a:pt x="388" y="254"/>
                  </a:cubicBezTo>
                  <a:cubicBezTo>
                    <a:pt x="388" y="258"/>
                    <a:pt x="388" y="261"/>
                    <a:pt x="388" y="265"/>
                  </a:cubicBezTo>
                  <a:cubicBezTo>
                    <a:pt x="387" y="269"/>
                    <a:pt x="386" y="273"/>
                    <a:pt x="385" y="277"/>
                  </a:cubicBezTo>
                  <a:cubicBezTo>
                    <a:pt x="385" y="280"/>
                    <a:pt x="385" y="283"/>
                    <a:pt x="384" y="285"/>
                  </a:cubicBezTo>
                  <a:cubicBezTo>
                    <a:pt x="384" y="286"/>
                    <a:pt x="381" y="290"/>
                    <a:pt x="381" y="291"/>
                  </a:cubicBezTo>
                  <a:cubicBezTo>
                    <a:pt x="380" y="297"/>
                    <a:pt x="390" y="302"/>
                    <a:pt x="393" y="308"/>
                  </a:cubicBezTo>
                  <a:cubicBezTo>
                    <a:pt x="399" y="320"/>
                    <a:pt x="396" y="324"/>
                    <a:pt x="387" y="332"/>
                  </a:cubicBezTo>
                  <a:cubicBezTo>
                    <a:pt x="384" y="335"/>
                    <a:pt x="383" y="335"/>
                    <a:pt x="381" y="338"/>
                  </a:cubicBezTo>
                  <a:cubicBezTo>
                    <a:pt x="380" y="339"/>
                    <a:pt x="381" y="343"/>
                    <a:pt x="380" y="345"/>
                  </a:cubicBezTo>
                  <a:cubicBezTo>
                    <a:pt x="379" y="346"/>
                    <a:pt x="373" y="348"/>
                    <a:pt x="373" y="349"/>
                  </a:cubicBezTo>
                  <a:cubicBezTo>
                    <a:pt x="371" y="354"/>
                    <a:pt x="376" y="355"/>
                    <a:pt x="380" y="357"/>
                  </a:cubicBezTo>
                  <a:cubicBezTo>
                    <a:pt x="389" y="363"/>
                    <a:pt x="386" y="366"/>
                    <a:pt x="383" y="375"/>
                  </a:cubicBezTo>
                  <a:cubicBezTo>
                    <a:pt x="381" y="384"/>
                    <a:pt x="390" y="391"/>
                    <a:pt x="381" y="398"/>
                  </a:cubicBezTo>
                  <a:cubicBezTo>
                    <a:pt x="379" y="400"/>
                    <a:pt x="375" y="400"/>
                    <a:pt x="372" y="402"/>
                  </a:cubicBezTo>
                  <a:cubicBezTo>
                    <a:pt x="367" y="406"/>
                    <a:pt x="363" y="412"/>
                    <a:pt x="358" y="416"/>
                  </a:cubicBezTo>
                  <a:cubicBezTo>
                    <a:pt x="355" y="419"/>
                    <a:pt x="351" y="426"/>
                    <a:pt x="346" y="427"/>
                  </a:cubicBezTo>
                  <a:cubicBezTo>
                    <a:pt x="342" y="427"/>
                    <a:pt x="336" y="422"/>
                    <a:pt x="332" y="420"/>
                  </a:cubicBezTo>
                  <a:cubicBezTo>
                    <a:pt x="328" y="418"/>
                    <a:pt x="324" y="414"/>
                    <a:pt x="319" y="413"/>
                  </a:cubicBezTo>
                  <a:cubicBezTo>
                    <a:pt x="314" y="412"/>
                    <a:pt x="309" y="416"/>
                    <a:pt x="304" y="416"/>
                  </a:cubicBezTo>
                  <a:cubicBezTo>
                    <a:pt x="295" y="417"/>
                    <a:pt x="287" y="410"/>
                    <a:pt x="278" y="411"/>
                  </a:cubicBezTo>
                  <a:cubicBezTo>
                    <a:pt x="263" y="413"/>
                    <a:pt x="256" y="428"/>
                    <a:pt x="245" y="436"/>
                  </a:cubicBezTo>
                  <a:cubicBezTo>
                    <a:pt x="245" y="431"/>
                    <a:pt x="243" y="425"/>
                    <a:pt x="240" y="420"/>
                  </a:cubicBezTo>
                  <a:cubicBezTo>
                    <a:pt x="236" y="428"/>
                    <a:pt x="224" y="435"/>
                    <a:pt x="215" y="434"/>
                  </a:cubicBezTo>
                  <a:cubicBezTo>
                    <a:pt x="210" y="433"/>
                    <a:pt x="208" y="428"/>
                    <a:pt x="203" y="428"/>
                  </a:cubicBezTo>
                  <a:cubicBezTo>
                    <a:pt x="202" y="428"/>
                    <a:pt x="200" y="431"/>
                    <a:pt x="198" y="432"/>
                  </a:cubicBezTo>
                  <a:cubicBezTo>
                    <a:pt x="196" y="433"/>
                    <a:pt x="193" y="432"/>
                    <a:pt x="191" y="433"/>
                  </a:cubicBezTo>
                  <a:cubicBezTo>
                    <a:pt x="189" y="434"/>
                    <a:pt x="189" y="432"/>
                    <a:pt x="186" y="433"/>
                  </a:cubicBezTo>
                  <a:cubicBezTo>
                    <a:pt x="185" y="434"/>
                    <a:pt x="184" y="439"/>
                    <a:pt x="183" y="440"/>
                  </a:cubicBezTo>
                  <a:cubicBezTo>
                    <a:pt x="181" y="444"/>
                    <a:pt x="178" y="445"/>
                    <a:pt x="175" y="448"/>
                  </a:cubicBezTo>
                  <a:cubicBezTo>
                    <a:pt x="171" y="454"/>
                    <a:pt x="175" y="462"/>
                    <a:pt x="171" y="466"/>
                  </a:cubicBezTo>
                  <a:cubicBezTo>
                    <a:pt x="167" y="471"/>
                    <a:pt x="161" y="466"/>
                    <a:pt x="156" y="469"/>
                  </a:cubicBezTo>
                  <a:cubicBezTo>
                    <a:pt x="151" y="472"/>
                    <a:pt x="152" y="478"/>
                    <a:pt x="151" y="482"/>
                  </a:cubicBezTo>
                  <a:cubicBezTo>
                    <a:pt x="150" y="483"/>
                    <a:pt x="149" y="485"/>
                    <a:pt x="147" y="486"/>
                  </a:cubicBezTo>
                  <a:cubicBezTo>
                    <a:pt x="147" y="486"/>
                    <a:pt x="148" y="485"/>
                    <a:pt x="147" y="484"/>
                  </a:cubicBezTo>
                  <a:cubicBezTo>
                    <a:pt x="143" y="482"/>
                    <a:pt x="141" y="477"/>
                    <a:pt x="137" y="474"/>
                  </a:cubicBezTo>
                  <a:cubicBezTo>
                    <a:pt x="132" y="471"/>
                    <a:pt x="127" y="470"/>
                    <a:pt x="122" y="467"/>
                  </a:cubicBezTo>
                  <a:cubicBezTo>
                    <a:pt x="117" y="465"/>
                    <a:pt x="113" y="462"/>
                    <a:pt x="107" y="460"/>
                  </a:cubicBezTo>
                  <a:cubicBezTo>
                    <a:pt x="102" y="458"/>
                    <a:pt x="97" y="458"/>
                    <a:pt x="93" y="456"/>
                  </a:cubicBezTo>
                  <a:cubicBezTo>
                    <a:pt x="88" y="454"/>
                    <a:pt x="82" y="451"/>
                    <a:pt x="78" y="447"/>
                  </a:cubicBezTo>
                  <a:cubicBezTo>
                    <a:pt x="74" y="444"/>
                    <a:pt x="72" y="440"/>
                    <a:pt x="68" y="439"/>
                  </a:cubicBezTo>
                  <a:cubicBezTo>
                    <a:pt x="63" y="437"/>
                    <a:pt x="60" y="439"/>
                    <a:pt x="56" y="435"/>
                  </a:cubicBezTo>
                  <a:cubicBezTo>
                    <a:pt x="53" y="432"/>
                    <a:pt x="52" y="428"/>
                    <a:pt x="48" y="428"/>
                  </a:cubicBezTo>
                  <a:cubicBezTo>
                    <a:pt x="44" y="428"/>
                    <a:pt x="40" y="429"/>
                    <a:pt x="36" y="429"/>
                  </a:cubicBezTo>
                  <a:cubicBezTo>
                    <a:pt x="30" y="430"/>
                    <a:pt x="25" y="426"/>
                    <a:pt x="20" y="426"/>
                  </a:cubicBezTo>
                  <a:cubicBezTo>
                    <a:pt x="21" y="422"/>
                    <a:pt x="23" y="418"/>
                    <a:pt x="23" y="414"/>
                  </a:cubicBezTo>
                  <a:cubicBezTo>
                    <a:pt x="24" y="413"/>
                    <a:pt x="25" y="409"/>
                    <a:pt x="24" y="408"/>
                  </a:cubicBezTo>
                  <a:cubicBezTo>
                    <a:pt x="23" y="406"/>
                    <a:pt x="23" y="407"/>
                    <a:pt x="21" y="406"/>
                  </a:cubicBezTo>
                  <a:cubicBezTo>
                    <a:pt x="18" y="405"/>
                    <a:pt x="14" y="407"/>
                    <a:pt x="12" y="405"/>
                  </a:cubicBezTo>
                  <a:cubicBezTo>
                    <a:pt x="8" y="403"/>
                    <a:pt x="11" y="396"/>
                    <a:pt x="12" y="391"/>
                  </a:cubicBezTo>
                  <a:cubicBezTo>
                    <a:pt x="9" y="382"/>
                    <a:pt x="9" y="382"/>
                    <a:pt x="9" y="382"/>
                  </a:cubicBezTo>
                  <a:cubicBezTo>
                    <a:pt x="4" y="377"/>
                    <a:pt x="0" y="365"/>
                    <a:pt x="1" y="358"/>
                  </a:cubicBezTo>
                  <a:cubicBezTo>
                    <a:pt x="2" y="355"/>
                    <a:pt x="4" y="353"/>
                    <a:pt x="4" y="351"/>
                  </a:cubicBezTo>
                  <a:cubicBezTo>
                    <a:pt x="5" y="347"/>
                    <a:pt x="4" y="343"/>
                    <a:pt x="4" y="339"/>
                  </a:cubicBezTo>
                  <a:cubicBezTo>
                    <a:pt x="4" y="336"/>
                    <a:pt x="3" y="331"/>
                    <a:pt x="5" y="328"/>
                  </a:cubicBezTo>
                  <a:cubicBezTo>
                    <a:pt x="6" y="324"/>
                    <a:pt x="8" y="324"/>
                    <a:pt x="10" y="321"/>
                  </a:cubicBezTo>
                  <a:cubicBezTo>
                    <a:pt x="12" y="317"/>
                    <a:pt x="10" y="309"/>
                    <a:pt x="13" y="306"/>
                  </a:cubicBezTo>
                  <a:cubicBezTo>
                    <a:pt x="16" y="303"/>
                    <a:pt x="24" y="304"/>
                    <a:pt x="28" y="302"/>
                  </a:cubicBezTo>
                  <a:cubicBezTo>
                    <a:pt x="40" y="297"/>
                    <a:pt x="44" y="285"/>
                    <a:pt x="44" y="273"/>
                  </a:cubicBezTo>
                  <a:cubicBezTo>
                    <a:pt x="43" y="256"/>
                    <a:pt x="52" y="256"/>
                    <a:pt x="62" y="246"/>
                  </a:cubicBezTo>
                  <a:cubicBezTo>
                    <a:pt x="66" y="243"/>
                    <a:pt x="68" y="239"/>
                    <a:pt x="72" y="238"/>
                  </a:cubicBezTo>
                  <a:cubicBezTo>
                    <a:pt x="77" y="237"/>
                    <a:pt x="78" y="240"/>
                    <a:pt x="84" y="237"/>
                  </a:cubicBezTo>
                  <a:cubicBezTo>
                    <a:pt x="91" y="232"/>
                    <a:pt x="92" y="228"/>
                    <a:pt x="93" y="221"/>
                  </a:cubicBezTo>
                  <a:cubicBezTo>
                    <a:pt x="95" y="212"/>
                    <a:pt x="99" y="211"/>
                    <a:pt x="103" y="204"/>
                  </a:cubicBezTo>
                  <a:cubicBezTo>
                    <a:pt x="107" y="197"/>
                    <a:pt x="103" y="191"/>
                    <a:pt x="111" y="185"/>
                  </a:cubicBezTo>
                  <a:cubicBezTo>
                    <a:pt x="119" y="179"/>
                    <a:pt x="127" y="181"/>
                    <a:pt x="135" y="179"/>
                  </a:cubicBezTo>
                  <a:cubicBezTo>
                    <a:pt x="142" y="177"/>
                    <a:pt x="140" y="177"/>
                    <a:pt x="142" y="170"/>
                  </a:cubicBezTo>
                  <a:cubicBezTo>
                    <a:pt x="144" y="166"/>
                    <a:pt x="146" y="164"/>
                    <a:pt x="148" y="161"/>
                  </a:cubicBezTo>
                  <a:cubicBezTo>
                    <a:pt x="151" y="152"/>
                    <a:pt x="146" y="140"/>
                    <a:pt x="150" y="131"/>
                  </a:cubicBezTo>
                  <a:cubicBezTo>
                    <a:pt x="153" y="127"/>
                    <a:pt x="158" y="128"/>
                    <a:pt x="160" y="124"/>
                  </a:cubicBezTo>
                  <a:cubicBezTo>
                    <a:pt x="161" y="120"/>
                    <a:pt x="157" y="116"/>
                    <a:pt x="157" y="112"/>
                  </a:cubicBezTo>
                  <a:cubicBezTo>
                    <a:pt x="158" y="109"/>
                    <a:pt x="162" y="105"/>
                    <a:pt x="162" y="101"/>
                  </a:cubicBezTo>
                  <a:cubicBezTo>
                    <a:pt x="162" y="98"/>
                    <a:pt x="160" y="96"/>
                    <a:pt x="159" y="93"/>
                  </a:cubicBezTo>
                  <a:cubicBezTo>
                    <a:pt x="158" y="85"/>
                    <a:pt x="169" y="75"/>
                    <a:pt x="174" y="68"/>
                  </a:cubicBezTo>
                  <a:cubicBezTo>
                    <a:pt x="180" y="60"/>
                    <a:pt x="179" y="59"/>
                    <a:pt x="178" y="51"/>
                  </a:cubicBezTo>
                  <a:cubicBezTo>
                    <a:pt x="176" y="41"/>
                    <a:pt x="183" y="44"/>
                    <a:pt x="186" y="37"/>
                  </a:cubicBezTo>
                  <a:cubicBezTo>
                    <a:pt x="189" y="32"/>
                    <a:pt x="186" y="31"/>
                    <a:pt x="185" y="27"/>
                  </a:cubicBezTo>
                  <a:cubicBezTo>
                    <a:pt x="189" y="24"/>
                    <a:pt x="190" y="18"/>
                    <a:pt x="192" y="14"/>
                  </a:cubicBezTo>
                  <a:cubicBezTo>
                    <a:pt x="193" y="11"/>
                    <a:pt x="195" y="8"/>
                    <a:pt x="197" y="6"/>
                  </a:cubicBezTo>
                  <a:cubicBezTo>
                    <a:pt x="198" y="5"/>
                    <a:pt x="205" y="0"/>
                    <a:pt x="205" y="1"/>
                  </a:cubicBezTo>
                  <a:cubicBezTo>
                    <a:pt x="208" y="8"/>
                    <a:pt x="206" y="17"/>
                    <a:pt x="203" y="23"/>
                  </a:cubicBezTo>
                  <a:cubicBezTo>
                    <a:pt x="200" y="27"/>
                    <a:pt x="198" y="31"/>
                    <a:pt x="201" y="36"/>
                  </a:cubicBezTo>
                  <a:cubicBezTo>
                    <a:pt x="203" y="41"/>
                    <a:pt x="211" y="42"/>
                    <a:pt x="216" y="44"/>
                  </a:cubicBezTo>
                  <a:cubicBezTo>
                    <a:pt x="225" y="49"/>
                    <a:pt x="233" y="55"/>
                    <a:pt x="243" y="58"/>
                  </a:cubicBezTo>
                  <a:cubicBezTo>
                    <a:pt x="251" y="61"/>
                    <a:pt x="253" y="63"/>
                    <a:pt x="258" y="58"/>
                  </a:cubicBezTo>
                  <a:cubicBezTo>
                    <a:pt x="265" y="53"/>
                    <a:pt x="271" y="43"/>
                    <a:pt x="273" y="35"/>
                  </a:cubicBezTo>
                  <a:cubicBezTo>
                    <a:pt x="275" y="27"/>
                    <a:pt x="274" y="19"/>
                    <a:pt x="284" y="24"/>
                  </a:cubicBezTo>
                  <a:cubicBezTo>
                    <a:pt x="289" y="26"/>
                    <a:pt x="294" y="33"/>
                    <a:pt x="296" y="39"/>
                  </a:cubicBezTo>
                  <a:cubicBezTo>
                    <a:pt x="299" y="44"/>
                    <a:pt x="298" y="64"/>
                    <a:pt x="303" y="66"/>
                  </a:cubicBezTo>
                  <a:cubicBezTo>
                    <a:pt x="310" y="69"/>
                    <a:pt x="307" y="59"/>
                    <a:pt x="310" y="56"/>
                  </a:cubicBezTo>
                  <a:cubicBezTo>
                    <a:pt x="315" y="52"/>
                    <a:pt x="321" y="57"/>
                    <a:pt x="326" y="56"/>
                  </a:cubicBezTo>
                  <a:cubicBezTo>
                    <a:pt x="330" y="55"/>
                    <a:pt x="335" y="50"/>
                    <a:pt x="338" y="47"/>
                  </a:cubicBezTo>
                  <a:cubicBezTo>
                    <a:pt x="341" y="54"/>
                    <a:pt x="340" y="57"/>
                    <a:pt x="346" y="60"/>
                  </a:cubicBezTo>
                  <a:cubicBezTo>
                    <a:pt x="352" y="63"/>
                    <a:pt x="368" y="69"/>
                    <a:pt x="373" y="68"/>
                  </a:cubicBezTo>
                  <a:cubicBezTo>
                    <a:pt x="372" y="65"/>
                    <a:pt x="368" y="57"/>
                    <a:pt x="370" y="54"/>
                  </a:cubicBezTo>
                  <a:cubicBezTo>
                    <a:pt x="374" y="49"/>
                    <a:pt x="374" y="53"/>
                    <a:pt x="377" y="55"/>
                  </a:cubicBezTo>
                  <a:cubicBezTo>
                    <a:pt x="383" y="58"/>
                    <a:pt x="384" y="61"/>
                    <a:pt x="390" y="61"/>
                  </a:cubicBezTo>
                  <a:cubicBezTo>
                    <a:pt x="397" y="61"/>
                    <a:pt x="401" y="57"/>
                    <a:pt x="407" y="54"/>
                  </a:cubicBezTo>
                  <a:cubicBezTo>
                    <a:pt x="418" y="49"/>
                    <a:pt x="427" y="56"/>
                    <a:pt x="436" y="47"/>
                  </a:cubicBezTo>
                  <a:cubicBezTo>
                    <a:pt x="441" y="42"/>
                    <a:pt x="443" y="39"/>
                    <a:pt x="450" y="37"/>
                  </a:cubicBezTo>
                  <a:cubicBezTo>
                    <a:pt x="456" y="36"/>
                    <a:pt x="462" y="37"/>
                    <a:pt x="467" y="36"/>
                  </a:cubicBezTo>
                  <a:cubicBezTo>
                    <a:pt x="468" y="36"/>
                    <a:pt x="468" y="36"/>
                    <a:pt x="468" y="35"/>
                  </a:cubicBezTo>
                  <a:cubicBezTo>
                    <a:pt x="472" y="39"/>
                    <a:pt x="477" y="41"/>
                    <a:pt x="482" y="43"/>
                  </a:cubicBezTo>
                  <a:cubicBezTo>
                    <a:pt x="478" y="44"/>
                    <a:pt x="473" y="55"/>
                    <a:pt x="473" y="59"/>
                  </a:cubicBezTo>
                  <a:cubicBezTo>
                    <a:pt x="472" y="66"/>
                    <a:pt x="476" y="67"/>
                    <a:pt x="481" y="71"/>
                  </a:cubicBezTo>
                  <a:cubicBezTo>
                    <a:pt x="474" y="72"/>
                    <a:pt x="471" y="83"/>
                    <a:pt x="468" y="88"/>
                  </a:cubicBezTo>
                  <a:cubicBezTo>
                    <a:pt x="464" y="97"/>
                    <a:pt x="462" y="103"/>
                    <a:pt x="464" y="113"/>
                  </a:cubicBezTo>
                  <a:cubicBezTo>
                    <a:pt x="466" y="122"/>
                    <a:pt x="468" y="130"/>
                    <a:pt x="474" y="137"/>
                  </a:cubicBezTo>
                  <a:cubicBezTo>
                    <a:pt x="477" y="141"/>
                    <a:pt x="481" y="145"/>
                    <a:pt x="483" y="149"/>
                  </a:cubicBezTo>
                  <a:cubicBezTo>
                    <a:pt x="484" y="154"/>
                    <a:pt x="482" y="155"/>
                    <a:pt x="482" y="160"/>
                  </a:cubicBezTo>
                  <a:cubicBezTo>
                    <a:pt x="482" y="165"/>
                    <a:pt x="485" y="168"/>
                    <a:pt x="484" y="172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FCAC1289-3920-2D3F-C03D-B638EA60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604" y="1775737"/>
              <a:ext cx="741853" cy="1256630"/>
            </a:xfrm>
            <a:custGeom>
              <a:avLst/>
              <a:gdLst>
                <a:gd name="T0" fmla="*/ 317 w 335"/>
                <a:gd name="T1" fmla="*/ 375 h 561"/>
                <a:gd name="T2" fmla="*/ 300 w 335"/>
                <a:gd name="T3" fmla="*/ 395 h 561"/>
                <a:gd name="T4" fmla="*/ 301 w 335"/>
                <a:gd name="T5" fmla="*/ 442 h 561"/>
                <a:gd name="T6" fmla="*/ 299 w 335"/>
                <a:gd name="T7" fmla="*/ 462 h 561"/>
                <a:gd name="T8" fmla="*/ 293 w 335"/>
                <a:gd name="T9" fmla="*/ 496 h 561"/>
                <a:gd name="T10" fmla="*/ 298 w 335"/>
                <a:gd name="T11" fmla="*/ 527 h 561"/>
                <a:gd name="T12" fmla="*/ 280 w 335"/>
                <a:gd name="T13" fmla="*/ 529 h 561"/>
                <a:gd name="T14" fmla="*/ 237 w 335"/>
                <a:gd name="T15" fmla="*/ 546 h 561"/>
                <a:gd name="T16" fmla="*/ 207 w 335"/>
                <a:gd name="T17" fmla="*/ 547 h 561"/>
                <a:gd name="T18" fmla="*/ 203 w 335"/>
                <a:gd name="T19" fmla="*/ 560 h 561"/>
                <a:gd name="T20" fmla="*/ 168 w 335"/>
                <a:gd name="T21" fmla="*/ 539 h 561"/>
                <a:gd name="T22" fmla="*/ 140 w 335"/>
                <a:gd name="T23" fmla="*/ 548 h 561"/>
                <a:gd name="T24" fmla="*/ 126 w 335"/>
                <a:gd name="T25" fmla="*/ 531 h 561"/>
                <a:gd name="T26" fmla="*/ 103 w 335"/>
                <a:gd name="T27" fmla="*/ 527 h 561"/>
                <a:gd name="T28" fmla="*/ 73 w 335"/>
                <a:gd name="T29" fmla="*/ 550 h 561"/>
                <a:gd name="T30" fmla="*/ 31 w 335"/>
                <a:gd name="T31" fmla="*/ 528 h 561"/>
                <a:gd name="T32" fmla="*/ 35 w 335"/>
                <a:gd name="T33" fmla="*/ 493 h 561"/>
                <a:gd name="T34" fmla="*/ 22 w 335"/>
                <a:gd name="T35" fmla="*/ 506 h 561"/>
                <a:gd name="T36" fmla="*/ 9 w 335"/>
                <a:gd name="T37" fmla="*/ 521 h 561"/>
                <a:gd name="T38" fmla="*/ 3 w 335"/>
                <a:gd name="T39" fmla="*/ 478 h 561"/>
                <a:gd name="T40" fmla="*/ 8 w 335"/>
                <a:gd name="T41" fmla="*/ 404 h 561"/>
                <a:gd name="T42" fmla="*/ 15 w 335"/>
                <a:gd name="T43" fmla="*/ 362 h 561"/>
                <a:gd name="T44" fmla="*/ 24 w 335"/>
                <a:gd name="T45" fmla="*/ 339 h 561"/>
                <a:gd name="T46" fmla="*/ 35 w 335"/>
                <a:gd name="T47" fmla="*/ 319 h 561"/>
                <a:gd name="T48" fmla="*/ 45 w 335"/>
                <a:gd name="T49" fmla="*/ 289 h 561"/>
                <a:gd name="T50" fmla="*/ 68 w 335"/>
                <a:gd name="T51" fmla="*/ 254 h 561"/>
                <a:gd name="T52" fmla="*/ 87 w 335"/>
                <a:gd name="T53" fmla="*/ 238 h 561"/>
                <a:gd name="T54" fmla="*/ 97 w 335"/>
                <a:gd name="T55" fmla="*/ 224 h 561"/>
                <a:gd name="T56" fmla="*/ 108 w 335"/>
                <a:gd name="T57" fmla="*/ 192 h 561"/>
                <a:gd name="T58" fmla="*/ 102 w 335"/>
                <a:gd name="T59" fmla="*/ 172 h 561"/>
                <a:gd name="T60" fmla="*/ 106 w 335"/>
                <a:gd name="T61" fmla="*/ 147 h 561"/>
                <a:gd name="T62" fmla="*/ 106 w 335"/>
                <a:gd name="T63" fmla="*/ 120 h 561"/>
                <a:gd name="T64" fmla="*/ 129 w 335"/>
                <a:gd name="T65" fmla="*/ 106 h 561"/>
                <a:gd name="T66" fmla="*/ 150 w 335"/>
                <a:gd name="T67" fmla="*/ 86 h 561"/>
                <a:gd name="T68" fmla="*/ 163 w 335"/>
                <a:gd name="T69" fmla="*/ 78 h 561"/>
                <a:gd name="T70" fmla="*/ 173 w 335"/>
                <a:gd name="T71" fmla="*/ 67 h 561"/>
                <a:gd name="T72" fmla="*/ 172 w 335"/>
                <a:gd name="T73" fmla="*/ 42 h 561"/>
                <a:gd name="T74" fmla="*/ 173 w 335"/>
                <a:gd name="T75" fmla="*/ 24 h 561"/>
                <a:gd name="T76" fmla="*/ 157 w 335"/>
                <a:gd name="T77" fmla="*/ 17 h 561"/>
                <a:gd name="T78" fmla="*/ 143 w 335"/>
                <a:gd name="T79" fmla="*/ 10 h 561"/>
                <a:gd name="T80" fmla="*/ 152 w 335"/>
                <a:gd name="T81" fmla="*/ 4 h 561"/>
                <a:gd name="T82" fmla="*/ 179 w 335"/>
                <a:gd name="T83" fmla="*/ 1 h 561"/>
                <a:gd name="T84" fmla="*/ 193 w 335"/>
                <a:gd name="T85" fmla="*/ 9 h 561"/>
                <a:gd name="T86" fmla="*/ 206 w 335"/>
                <a:gd name="T87" fmla="*/ 21 h 561"/>
                <a:gd name="T88" fmla="*/ 229 w 335"/>
                <a:gd name="T89" fmla="*/ 40 h 561"/>
                <a:gd name="T90" fmla="*/ 232 w 335"/>
                <a:gd name="T91" fmla="*/ 65 h 561"/>
                <a:gd name="T92" fmla="*/ 234 w 335"/>
                <a:gd name="T93" fmla="*/ 88 h 561"/>
                <a:gd name="T94" fmla="*/ 206 w 335"/>
                <a:gd name="T95" fmla="*/ 144 h 561"/>
                <a:gd name="T96" fmla="*/ 227 w 335"/>
                <a:gd name="T97" fmla="*/ 165 h 561"/>
                <a:gd name="T98" fmla="*/ 241 w 335"/>
                <a:gd name="T99" fmla="*/ 183 h 561"/>
                <a:gd name="T100" fmla="*/ 264 w 335"/>
                <a:gd name="T101" fmla="*/ 197 h 561"/>
                <a:gd name="T102" fmla="*/ 282 w 335"/>
                <a:gd name="T103" fmla="*/ 192 h 561"/>
                <a:gd name="T104" fmla="*/ 295 w 335"/>
                <a:gd name="T105" fmla="*/ 203 h 561"/>
                <a:gd name="T106" fmla="*/ 291 w 335"/>
                <a:gd name="T107" fmla="*/ 225 h 561"/>
                <a:gd name="T108" fmla="*/ 268 w 335"/>
                <a:gd name="T109" fmla="*/ 235 h 561"/>
                <a:gd name="T110" fmla="*/ 253 w 335"/>
                <a:gd name="T111" fmla="*/ 266 h 561"/>
                <a:gd name="T112" fmla="*/ 286 w 335"/>
                <a:gd name="T113" fmla="*/ 305 h 561"/>
                <a:gd name="T114" fmla="*/ 290 w 335"/>
                <a:gd name="T115" fmla="*/ 333 h 561"/>
                <a:gd name="T116" fmla="*/ 314 w 335"/>
                <a:gd name="T117" fmla="*/ 351 h 561"/>
                <a:gd name="T118" fmla="*/ 335 w 335"/>
                <a:gd name="T119" fmla="*/ 359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5" h="561">
                  <a:moveTo>
                    <a:pt x="335" y="359"/>
                  </a:moveTo>
                  <a:cubicBezTo>
                    <a:pt x="335" y="359"/>
                    <a:pt x="327" y="372"/>
                    <a:pt x="317" y="375"/>
                  </a:cubicBezTo>
                  <a:cubicBezTo>
                    <a:pt x="312" y="378"/>
                    <a:pt x="308" y="378"/>
                    <a:pt x="304" y="382"/>
                  </a:cubicBezTo>
                  <a:cubicBezTo>
                    <a:pt x="302" y="385"/>
                    <a:pt x="301" y="388"/>
                    <a:pt x="300" y="395"/>
                  </a:cubicBezTo>
                  <a:cubicBezTo>
                    <a:pt x="298" y="406"/>
                    <a:pt x="284" y="413"/>
                    <a:pt x="280" y="423"/>
                  </a:cubicBezTo>
                  <a:cubicBezTo>
                    <a:pt x="276" y="436"/>
                    <a:pt x="293" y="438"/>
                    <a:pt x="301" y="442"/>
                  </a:cubicBezTo>
                  <a:cubicBezTo>
                    <a:pt x="305" y="443"/>
                    <a:pt x="312" y="447"/>
                    <a:pt x="311" y="452"/>
                  </a:cubicBezTo>
                  <a:cubicBezTo>
                    <a:pt x="311" y="457"/>
                    <a:pt x="302" y="458"/>
                    <a:pt x="299" y="462"/>
                  </a:cubicBezTo>
                  <a:cubicBezTo>
                    <a:pt x="306" y="465"/>
                    <a:pt x="314" y="463"/>
                    <a:pt x="309" y="471"/>
                  </a:cubicBezTo>
                  <a:cubicBezTo>
                    <a:pt x="304" y="480"/>
                    <a:pt x="284" y="482"/>
                    <a:pt x="293" y="496"/>
                  </a:cubicBezTo>
                  <a:cubicBezTo>
                    <a:pt x="297" y="502"/>
                    <a:pt x="306" y="503"/>
                    <a:pt x="307" y="511"/>
                  </a:cubicBezTo>
                  <a:cubicBezTo>
                    <a:pt x="308" y="517"/>
                    <a:pt x="303" y="525"/>
                    <a:pt x="298" y="527"/>
                  </a:cubicBezTo>
                  <a:cubicBezTo>
                    <a:pt x="298" y="528"/>
                    <a:pt x="298" y="528"/>
                    <a:pt x="297" y="528"/>
                  </a:cubicBezTo>
                  <a:cubicBezTo>
                    <a:pt x="292" y="529"/>
                    <a:pt x="286" y="528"/>
                    <a:pt x="280" y="529"/>
                  </a:cubicBezTo>
                  <a:cubicBezTo>
                    <a:pt x="273" y="531"/>
                    <a:pt x="271" y="534"/>
                    <a:pt x="266" y="539"/>
                  </a:cubicBezTo>
                  <a:cubicBezTo>
                    <a:pt x="257" y="548"/>
                    <a:pt x="248" y="541"/>
                    <a:pt x="237" y="546"/>
                  </a:cubicBezTo>
                  <a:cubicBezTo>
                    <a:pt x="231" y="549"/>
                    <a:pt x="227" y="553"/>
                    <a:pt x="220" y="553"/>
                  </a:cubicBezTo>
                  <a:cubicBezTo>
                    <a:pt x="214" y="553"/>
                    <a:pt x="213" y="550"/>
                    <a:pt x="207" y="547"/>
                  </a:cubicBezTo>
                  <a:cubicBezTo>
                    <a:pt x="204" y="545"/>
                    <a:pt x="204" y="541"/>
                    <a:pt x="200" y="546"/>
                  </a:cubicBezTo>
                  <a:cubicBezTo>
                    <a:pt x="198" y="549"/>
                    <a:pt x="202" y="557"/>
                    <a:pt x="203" y="560"/>
                  </a:cubicBezTo>
                  <a:cubicBezTo>
                    <a:pt x="198" y="561"/>
                    <a:pt x="182" y="555"/>
                    <a:pt x="176" y="552"/>
                  </a:cubicBezTo>
                  <a:cubicBezTo>
                    <a:pt x="170" y="549"/>
                    <a:pt x="171" y="546"/>
                    <a:pt x="168" y="539"/>
                  </a:cubicBezTo>
                  <a:cubicBezTo>
                    <a:pt x="165" y="542"/>
                    <a:pt x="160" y="547"/>
                    <a:pt x="156" y="548"/>
                  </a:cubicBezTo>
                  <a:cubicBezTo>
                    <a:pt x="151" y="549"/>
                    <a:pt x="145" y="544"/>
                    <a:pt x="140" y="548"/>
                  </a:cubicBezTo>
                  <a:cubicBezTo>
                    <a:pt x="137" y="551"/>
                    <a:pt x="140" y="561"/>
                    <a:pt x="133" y="558"/>
                  </a:cubicBezTo>
                  <a:cubicBezTo>
                    <a:pt x="128" y="556"/>
                    <a:pt x="129" y="536"/>
                    <a:pt x="126" y="531"/>
                  </a:cubicBezTo>
                  <a:cubicBezTo>
                    <a:pt x="124" y="525"/>
                    <a:pt x="119" y="518"/>
                    <a:pt x="114" y="516"/>
                  </a:cubicBezTo>
                  <a:cubicBezTo>
                    <a:pt x="104" y="511"/>
                    <a:pt x="105" y="519"/>
                    <a:pt x="103" y="527"/>
                  </a:cubicBezTo>
                  <a:cubicBezTo>
                    <a:pt x="101" y="535"/>
                    <a:pt x="95" y="545"/>
                    <a:pt x="88" y="550"/>
                  </a:cubicBezTo>
                  <a:cubicBezTo>
                    <a:pt x="83" y="555"/>
                    <a:pt x="81" y="553"/>
                    <a:pt x="73" y="550"/>
                  </a:cubicBezTo>
                  <a:cubicBezTo>
                    <a:pt x="63" y="547"/>
                    <a:pt x="55" y="541"/>
                    <a:pt x="46" y="536"/>
                  </a:cubicBezTo>
                  <a:cubicBezTo>
                    <a:pt x="41" y="534"/>
                    <a:pt x="33" y="533"/>
                    <a:pt x="31" y="528"/>
                  </a:cubicBezTo>
                  <a:cubicBezTo>
                    <a:pt x="28" y="523"/>
                    <a:pt x="30" y="519"/>
                    <a:pt x="33" y="515"/>
                  </a:cubicBezTo>
                  <a:cubicBezTo>
                    <a:pt x="36" y="509"/>
                    <a:pt x="38" y="500"/>
                    <a:pt x="35" y="493"/>
                  </a:cubicBezTo>
                  <a:cubicBezTo>
                    <a:pt x="35" y="492"/>
                    <a:pt x="28" y="497"/>
                    <a:pt x="27" y="498"/>
                  </a:cubicBezTo>
                  <a:cubicBezTo>
                    <a:pt x="25" y="500"/>
                    <a:pt x="23" y="503"/>
                    <a:pt x="22" y="506"/>
                  </a:cubicBezTo>
                  <a:cubicBezTo>
                    <a:pt x="20" y="510"/>
                    <a:pt x="19" y="516"/>
                    <a:pt x="15" y="519"/>
                  </a:cubicBezTo>
                  <a:cubicBezTo>
                    <a:pt x="14" y="520"/>
                    <a:pt x="12" y="521"/>
                    <a:pt x="9" y="521"/>
                  </a:cubicBezTo>
                  <a:cubicBezTo>
                    <a:pt x="1" y="520"/>
                    <a:pt x="2" y="509"/>
                    <a:pt x="2" y="503"/>
                  </a:cubicBezTo>
                  <a:cubicBezTo>
                    <a:pt x="4" y="493"/>
                    <a:pt x="5" y="487"/>
                    <a:pt x="3" y="478"/>
                  </a:cubicBezTo>
                  <a:cubicBezTo>
                    <a:pt x="1" y="466"/>
                    <a:pt x="4" y="454"/>
                    <a:pt x="2" y="441"/>
                  </a:cubicBezTo>
                  <a:cubicBezTo>
                    <a:pt x="0" y="429"/>
                    <a:pt x="5" y="417"/>
                    <a:pt x="8" y="404"/>
                  </a:cubicBezTo>
                  <a:cubicBezTo>
                    <a:pt x="9" y="397"/>
                    <a:pt x="7" y="390"/>
                    <a:pt x="8" y="383"/>
                  </a:cubicBezTo>
                  <a:cubicBezTo>
                    <a:pt x="8" y="375"/>
                    <a:pt x="10" y="368"/>
                    <a:pt x="15" y="362"/>
                  </a:cubicBezTo>
                  <a:cubicBezTo>
                    <a:pt x="17" y="360"/>
                    <a:pt x="20" y="359"/>
                    <a:pt x="22" y="357"/>
                  </a:cubicBezTo>
                  <a:cubicBezTo>
                    <a:pt x="26" y="350"/>
                    <a:pt x="22" y="345"/>
                    <a:pt x="24" y="339"/>
                  </a:cubicBezTo>
                  <a:cubicBezTo>
                    <a:pt x="25" y="334"/>
                    <a:pt x="31" y="332"/>
                    <a:pt x="33" y="328"/>
                  </a:cubicBezTo>
                  <a:cubicBezTo>
                    <a:pt x="34" y="323"/>
                    <a:pt x="37" y="323"/>
                    <a:pt x="35" y="319"/>
                  </a:cubicBezTo>
                  <a:cubicBezTo>
                    <a:pt x="35" y="313"/>
                    <a:pt x="39" y="310"/>
                    <a:pt x="42" y="305"/>
                  </a:cubicBezTo>
                  <a:cubicBezTo>
                    <a:pt x="44" y="300"/>
                    <a:pt x="44" y="294"/>
                    <a:pt x="45" y="289"/>
                  </a:cubicBezTo>
                  <a:cubicBezTo>
                    <a:pt x="48" y="280"/>
                    <a:pt x="52" y="273"/>
                    <a:pt x="58" y="267"/>
                  </a:cubicBezTo>
                  <a:cubicBezTo>
                    <a:pt x="61" y="263"/>
                    <a:pt x="64" y="258"/>
                    <a:pt x="68" y="254"/>
                  </a:cubicBezTo>
                  <a:cubicBezTo>
                    <a:pt x="71" y="251"/>
                    <a:pt x="72" y="253"/>
                    <a:pt x="76" y="252"/>
                  </a:cubicBezTo>
                  <a:cubicBezTo>
                    <a:pt x="81" y="250"/>
                    <a:pt x="85" y="243"/>
                    <a:pt x="87" y="238"/>
                  </a:cubicBezTo>
                  <a:cubicBezTo>
                    <a:pt x="88" y="235"/>
                    <a:pt x="89" y="233"/>
                    <a:pt x="90" y="230"/>
                  </a:cubicBezTo>
                  <a:cubicBezTo>
                    <a:pt x="92" y="227"/>
                    <a:pt x="94" y="226"/>
                    <a:pt x="97" y="224"/>
                  </a:cubicBezTo>
                  <a:cubicBezTo>
                    <a:pt x="100" y="221"/>
                    <a:pt x="101" y="217"/>
                    <a:pt x="102" y="213"/>
                  </a:cubicBezTo>
                  <a:cubicBezTo>
                    <a:pt x="105" y="206"/>
                    <a:pt x="107" y="199"/>
                    <a:pt x="108" y="192"/>
                  </a:cubicBezTo>
                  <a:cubicBezTo>
                    <a:pt x="109" y="189"/>
                    <a:pt x="111" y="183"/>
                    <a:pt x="109" y="180"/>
                  </a:cubicBezTo>
                  <a:cubicBezTo>
                    <a:pt x="108" y="178"/>
                    <a:pt x="104" y="174"/>
                    <a:pt x="102" y="172"/>
                  </a:cubicBezTo>
                  <a:cubicBezTo>
                    <a:pt x="99" y="168"/>
                    <a:pt x="95" y="164"/>
                    <a:pt x="97" y="159"/>
                  </a:cubicBezTo>
                  <a:cubicBezTo>
                    <a:pt x="99" y="155"/>
                    <a:pt x="104" y="152"/>
                    <a:pt x="106" y="147"/>
                  </a:cubicBezTo>
                  <a:cubicBezTo>
                    <a:pt x="109" y="142"/>
                    <a:pt x="108" y="136"/>
                    <a:pt x="107" y="130"/>
                  </a:cubicBezTo>
                  <a:cubicBezTo>
                    <a:pt x="106" y="127"/>
                    <a:pt x="105" y="123"/>
                    <a:pt x="106" y="120"/>
                  </a:cubicBezTo>
                  <a:cubicBezTo>
                    <a:pt x="106" y="117"/>
                    <a:pt x="113" y="108"/>
                    <a:pt x="116" y="113"/>
                  </a:cubicBezTo>
                  <a:cubicBezTo>
                    <a:pt x="122" y="108"/>
                    <a:pt x="122" y="107"/>
                    <a:pt x="129" y="106"/>
                  </a:cubicBezTo>
                  <a:cubicBezTo>
                    <a:pt x="133" y="106"/>
                    <a:pt x="136" y="105"/>
                    <a:pt x="140" y="103"/>
                  </a:cubicBezTo>
                  <a:cubicBezTo>
                    <a:pt x="147" y="100"/>
                    <a:pt x="143" y="90"/>
                    <a:pt x="150" y="86"/>
                  </a:cubicBezTo>
                  <a:cubicBezTo>
                    <a:pt x="154" y="84"/>
                    <a:pt x="158" y="85"/>
                    <a:pt x="162" y="83"/>
                  </a:cubicBezTo>
                  <a:cubicBezTo>
                    <a:pt x="165" y="82"/>
                    <a:pt x="164" y="81"/>
                    <a:pt x="163" y="78"/>
                  </a:cubicBezTo>
                  <a:cubicBezTo>
                    <a:pt x="163" y="76"/>
                    <a:pt x="162" y="72"/>
                    <a:pt x="163" y="71"/>
                  </a:cubicBezTo>
                  <a:cubicBezTo>
                    <a:pt x="165" y="69"/>
                    <a:pt x="170" y="69"/>
                    <a:pt x="173" y="67"/>
                  </a:cubicBezTo>
                  <a:cubicBezTo>
                    <a:pt x="171" y="62"/>
                    <a:pt x="166" y="63"/>
                    <a:pt x="172" y="59"/>
                  </a:cubicBezTo>
                  <a:cubicBezTo>
                    <a:pt x="179" y="53"/>
                    <a:pt x="169" y="49"/>
                    <a:pt x="172" y="42"/>
                  </a:cubicBezTo>
                  <a:cubicBezTo>
                    <a:pt x="174" y="36"/>
                    <a:pt x="182" y="41"/>
                    <a:pt x="179" y="33"/>
                  </a:cubicBezTo>
                  <a:cubicBezTo>
                    <a:pt x="178" y="29"/>
                    <a:pt x="176" y="25"/>
                    <a:pt x="173" y="24"/>
                  </a:cubicBezTo>
                  <a:cubicBezTo>
                    <a:pt x="169" y="22"/>
                    <a:pt x="168" y="23"/>
                    <a:pt x="165" y="20"/>
                  </a:cubicBezTo>
                  <a:cubicBezTo>
                    <a:pt x="161" y="16"/>
                    <a:pt x="162" y="17"/>
                    <a:pt x="157" y="17"/>
                  </a:cubicBezTo>
                  <a:cubicBezTo>
                    <a:pt x="154" y="17"/>
                    <a:pt x="150" y="18"/>
                    <a:pt x="147" y="16"/>
                  </a:cubicBezTo>
                  <a:cubicBezTo>
                    <a:pt x="143" y="14"/>
                    <a:pt x="141" y="13"/>
                    <a:pt x="143" y="10"/>
                  </a:cubicBezTo>
                  <a:cubicBezTo>
                    <a:pt x="144" y="8"/>
                    <a:pt x="148" y="7"/>
                    <a:pt x="149" y="6"/>
                  </a:cubicBezTo>
                  <a:cubicBezTo>
                    <a:pt x="150" y="5"/>
                    <a:pt x="151" y="4"/>
                    <a:pt x="152" y="4"/>
                  </a:cubicBezTo>
                  <a:cubicBezTo>
                    <a:pt x="156" y="4"/>
                    <a:pt x="160" y="4"/>
                    <a:pt x="165" y="4"/>
                  </a:cubicBezTo>
                  <a:cubicBezTo>
                    <a:pt x="169" y="3"/>
                    <a:pt x="175" y="0"/>
                    <a:pt x="179" y="1"/>
                  </a:cubicBezTo>
                  <a:cubicBezTo>
                    <a:pt x="183" y="3"/>
                    <a:pt x="182" y="8"/>
                    <a:pt x="185" y="10"/>
                  </a:cubicBezTo>
                  <a:cubicBezTo>
                    <a:pt x="188" y="12"/>
                    <a:pt x="190" y="8"/>
                    <a:pt x="193" y="9"/>
                  </a:cubicBezTo>
                  <a:cubicBezTo>
                    <a:pt x="195" y="9"/>
                    <a:pt x="200" y="11"/>
                    <a:pt x="202" y="12"/>
                  </a:cubicBezTo>
                  <a:cubicBezTo>
                    <a:pt x="204" y="15"/>
                    <a:pt x="204" y="19"/>
                    <a:pt x="206" y="21"/>
                  </a:cubicBezTo>
                  <a:cubicBezTo>
                    <a:pt x="210" y="24"/>
                    <a:pt x="215" y="21"/>
                    <a:pt x="219" y="23"/>
                  </a:cubicBezTo>
                  <a:cubicBezTo>
                    <a:pt x="226" y="26"/>
                    <a:pt x="228" y="33"/>
                    <a:pt x="229" y="40"/>
                  </a:cubicBezTo>
                  <a:cubicBezTo>
                    <a:pt x="229" y="45"/>
                    <a:pt x="232" y="50"/>
                    <a:pt x="233" y="55"/>
                  </a:cubicBezTo>
                  <a:cubicBezTo>
                    <a:pt x="233" y="59"/>
                    <a:pt x="232" y="61"/>
                    <a:pt x="232" y="65"/>
                  </a:cubicBezTo>
                  <a:cubicBezTo>
                    <a:pt x="232" y="69"/>
                    <a:pt x="234" y="72"/>
                    <a:pt x="235" y="75"/>
                  </a:cubicBezTo>
                  <a:cubicBezTo>
                    <a:pt x="236" y="80"/>
                    <a:pt x="235" y="84"/>
                    <a:pt x="234" y="88"/>
                  </a:cubicBezTo>
                  <a:cubicBezTo>
                    <a:pt x="231" y="99"/>
                    <a:pt x="231" y="109"/>
                    <a:pt x="228" y="119"/>
                  </a:cubicBezTo>
                  <a:cubicBezTo>
                    <a:pt x="225" y="132"/>
                    <a:pt x="212" y="134"/>
                    <a:pt x="206" y="144"/>
                  </a:cubicBezTo>
                  <a:cubicBezTo>
                    <a:pt x="212" y="144"/>
                    <a:pt x="217" y="143"/>
                    <a:pt x="222" y="147"/>
                  </a:cubicBezTo>
                  <a:cubicBezTo>
                    <a:pt x="229" y="152"/>
                    <a:pt x="223" y="159"/>
                    <a:pt x="227" y="165"/>
                  </a:cubicBezTo>
                  <a:cubicBezTo>
                    <a:pt x="229" y="167"/>
                    <a:pt x="232" y="168"/>
                    <a:pt x="233" y="170"/>
                  </a:cubicBezTo>
                  <a:cubicBezTo>
                    <a:pt x="236" y="174"/>
                    <a:pt x="238" y="179"/>
                    <a:pt x="241" y="183"/>
                  </a:cubicBezTo>
                  <a:cubicBezTo>
                    <a:pt x="247" y="189"/>
                    <a:pt x="251" y="197"/>
                    <a:pt x="257" y="202"/>
                  </a:cubicBezTo>
                  <a:cubicBezTo>
                    <a:pt x="259" y="199"/>
                    <a:pt x="261" y="198"/>
                    <a:pt x="264" y="197"/>
                  </a:cubicBezTo>
                  <a:cubicBezTo>
                    <a:pt x="267" y="195"/>
                    <a:pt x="271" y="191"/>
                    <a:pt x="275" y="190"/>
                  </a:cubicBezTo>
                  <a:cubicBezTo>
                    <a:pt x="279" y="188"/>
                    <a:pt x="279" y="191"/>
                    <a:pt x="282" y="192"/>
                  </a:cubicBezTo>
                  <a:cubicBezTo>
                    <a:pt x="285" y="193"/>
                    <a:pt x="286" y="191"/>
                    <a:pt x="289" y="192"/>
                  </a:cubicBezTo>
                  <a:cubicBezTo>
                    <a:pt x="293" y="194"/>
                    <a:pt x="296" y="198"/>
                    <a:pt x="295" y="203"/>
                  </a:cubicBezTo>
                  <a:cubicBezTo>
                    <a:pt x="295" y="206"/>
                    <a:pt x="293" y="210"/>
                    <a:pt x="293" y="214"/>
                  </a:cubicBezTo>
                  <a:cubicBezTo>
                    <a:pt x="293" y="218"/>
                    <a:pt x="293" y="221"/>
                    <a:pt x="291" y="225"/>
                  </a:cubicBezTo>
                  <a:cubicBezTo>
                    <a:pt x="288" y="224"/>
                    <a:pt x="283" y="227"/>
                    <a:pt x="280" y="227"/>
                  </a:cubicBezTo>
                  <a:cubicBezTo>
                    <a:pt x="273" y="228"/>
                    <a:pt x="271" y="228"/>
                    <a:pt x="268" y="235"/>
                  </a:cubicBezTo>
                  <a:cubicBezTo>
                    <a:pt x="266" y="240"/>
                    <a:pt x="267" y="247"/>
                    <a:pt x="264" y="251"/>
                  </a:cubicBezTo>
                  <a:cubicBezTo>
                    <a:pt x="260" y="257"/>
                    <a:pt x="254" y="259"/>
                    <a:pt x="253" y="266"/>
                  </a:cubicBezTo>
                  <a:cubicBezTo>
                    <a:pt x="262" y="274"/>
                    <a:pt x="263" y="278"/>
                    <a:pt x="267" y="288"/>
                  </a:cubicBezTo>
                  <a:cubicBezTo>
                    <a:pt x="270" y="296"/>
                    <a:pt x="278" y="302"/>
                    <a:pt x="286" y="305"/>
                  </a:cubicBezTo>
                  <a:cubicBezTo>
                    <a:pt x="285" y="309"/>
                    <a:pt x="279" y="315"/>
                    <a:pt x="276" y="319"/>
                  </a:cubicBezTo>
                  <a:cubicBezTo>
                    <a:pt x="284" y="322"/>
                    <a:pt x="286" y="327"/>
                    <a:pt x="290" y="333"/>
                  </a:cubicBezTo>
                  <a:cubicBezTo>
                    <a:pt x="292" y="336"/>
                    <a:pt x="294" y="347"/>
                    <a:pt x="297" y="348"/>
                  </a:cubicBezTo>
                  <a:cubicBezTo>
                    <a:pt x="302" y="351"/>
                    <a:pt x="307" y="347"/>
                    <a:pt x="314" y="351"/>
                  </a:cubicBezTo>
                  <a:cubicBezTo>
                    <a:pt x="318" y="353"/>
                    <a:pt x="317" y="355"/>
                    <a:pt x="321" y="358"/>
                  </a:cubicBezTo>
                  <a:cubicBezTo>
                    <a:pt x="326" y="360"/>
                    <a:pt x="335" y="359"/>
                    <a:pt x="335" y="359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9BFF0DD4-419D-CDD3-B28F-F3CCEBBCB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843" y="1799988"/>
              <a:ext cx="534619" cy="336204"/>
            </a:xfrm>
            <a:custGeom>
              <a:avLst/>
              <a:gdLst>
                <a:gd name="T0" fmla="*/ 240 w 241"/>
                <a:gd name="T1" fmla="*/ 130 h 150"/>
                <a:gd name="T2" fmla="*/ 228 w 241"/>
                <a:gd name="T3" fmla="*/ 127 h 150"/>
                <a:gd name="T4" fmla="*/ 213 w 241"/>
                <a:gd name="T5" fmla="*/ 124 h 150"/>
                <a:gd name="T6" fmla="*/ 167 w 241"/>
                <a:gd name="T7" fmla="*/ 120 h 150"/>
                <a:gd name="T8" fmla="*/ 155 w 241"/>
                <a:gd name="T9" fmla="*/ 115 h 150"/>
                <a:gd name="T10" fmla="*/ 147 w 241"/>
                <a:gd name="T11" fmla="*/ 109 h 150"/>
                <a:gd name="T12" fmla="*/ 142 w 241"/>
                <a:gd name="T13" fmla="*/ 120 h 150"/>
                <a:gd name="T14" fmla="*/ 141 w 241"/>
                <a:gd name="T15" fmla="*/ 126 h 150"/>
                <a:gd name="T16" fmla="*/ 138 w 241"/>
                <a:gd name="T17" fmla="*/ 133 h 150"/>
                <a:gd name="T18" fmla="*/ 138 w 241"/>
                <a:gd name="T19" fmla="*/ 141 h 150"/>
                <a:gd name="T20" fmla="*/ 123 w 241"/>
                <a:gd name="T21" fmla="*/ 150 h 150"/>
                <a:gd name="T22" fmla="*/ 119 w 241"/>
                <a:gd name="T23" fmla="*/ 137 h 150"/>
                <a:gd name="T24" fmla="*/ 102 w 241"/>
                <a:gd name="T25" fmla="*/ 134 h 150"/>
                <a:gd name="T26" fmla="*/ 93 w 241"/>
                <a:gd name="T27" fmla="*/ 139 h 150"/>
                <a:gd name="T28" fmla="*/ 84 w 241"/>
                <a:gd name="T29" fmla="*/ 133 h 150"/>
                <a:gd name="T30" fmla="*/ 73 w 241"/>
                <a:gd name="T31" fmla="*/ 130 h 150"/>
                <a:gd name="T32" fmla="*/ 66 w 241"/>
                <a:gd name="T33" fmla="*/ 125 h 150"/>
                <a:gd name="T34" fmla="*/ 75 w 241"/>
                <a:gd name="T35" fmla="*/ 121 h 150"/>
                <a:gd name="T36" fmla="*/ 78 w 241"/>
                <a:gd name="T37" fmla="*/ 110 h 150"/>
                <a:gd name="T38" fmla="*/ 88 w 241"/>
                <a:gd name="T39" fmla="*/ 99 h 150"/>
                <a:gd name="T40" fmla="*/ 94 w 241"/>
                <a:gd name="T41" fmla="*/ 85 h 150"/>
                <a:gd name="T42" fmla="*/ 88 w 241"/>
                <a:gd name="T43" fmla="*/ 86 h 150"/>
                <a:gd name="T44" fmla="*/ 82 w 241"/>
                <a:gd name="T45" fmla="*/ 90 h 150"/>
                <a:gd name="T46" fmla="*/ 77 w 241"/>
                <a:gd name="T47" fmla="*/ 88 h 150"/>
                <a:gd name="T48" fmla="*/ 61 w 241"/>
                <a:gd name="T49" fmla="*/ 90 h 150"/>
                <a:gd name="T50" fmla="*/ 53 w 241"/>
                <a:gd name="T51" fmla="*/ 103 h 150"/>
                <a:gd name="T52" fmla="*/ 40 w 241"/>
                <a:gd name="T53" fmla="*/ 110 h 150"/>
                <a:gd name="T54" fmla="*/ 24 w 241"/>
                <a:gd name="T55" fmla="*/ 115 h 150"/>
                <a:gd name="T56" fmla="*/ 9 w 241"/>
                <a:gd name="T57" fmla="*/ 106 h 150"/>
                <a:gd name="T58" fmla="*/ 1 w 241"/>
                <a:gd name="T59" fmla="*/ 101 h 150"/>
                <a:gd name="T60" fmla="*/ 8 w 241"/>
                <a:gd name="T61" fmla="*/ 85 h 150"/>
                <a:gd name="T62" fmla="*/ 20 w 241"/>
                <a:gd name="T63" fmla="*/ 83 h 150"/>
                <a:gd name="T64" fmla="*/ 24 w 241"/>
                <a:gd name="T65" fmla="*/ 75 h 150"/>
                <a:gd name="T66" fmla="*/ 31 w 241"/>
                <a:gd name="T67" fmla="*/ 73 h 150"/>
                <a:gd name="T68" fmla="*/ 37 w 241"/>
                <a:gd name="T69" fmla="*/ 54 h 150"/>
                <a:gd name="T70" fmla="*/ 49 w 241"/>
                <a:gd name="T71" fmla="*/ 38 h 150"/>
                <a:gd name="T72" fmla="*/ 72 w 241"/>
                <a:gd name="T73" fmla="*/ 8 h 150"/>
                <a:gd name="T74" fmla="*/ 89 w 241"/>
                <a:gd name="T75" fmla="*/ 2 h 150"/>
                <a:gd name="T76" fmla="*/ 93 w 241"/>
                <a:gd name="T77" fmla="*/ 0 h 150"/>
                <a:gd name="T78" fmla="*/ 94 w 241"/>
                <a:gd name="T79" fmla="*/ 6 h 150"/>
                <a:gd name="T80" fmla="*/ 104 w 241"/>
                <a:gd name="T81" fmla="*/ 11 h 150"/>
                <a:gd name="T82" fmla="*/ 115 w 241"/>
                <a:gd name="T83" fmla="*/ 14 h 150"/>
                <a:gd name="T84" fmla="*/ 129 w 241"/>
                <a:gd name="T85" fmla="*/ 25 h 150"/>
                <a:gd name="T86" fmla="*/ 136 w 241"/>
                <a:gd name="T87" fmla="*/ 24 h 150"/>
                <a:gd name="T88" fmla="*/ 165 w 241"/>
                <a:gd name="T89" fmla="*/ 27 h 150"/>
                <a:gd name="T90" fmla="*/ 174 w 241"/>
                <a:gd name="T91" fmla="*/ 24 h 150"/>
                <a:gd name="T92" fmla="*/ 184 w 241"/>
                <a:gd name="T93" fmla="*/ 25 h 150"/>
                <a:gd name="T94" fmla="*/ 208 w 241"/>
                <a:gd name="T95" fmla="*/ 30 h 150"/>
                <a:gd name="T96" fmla="*/ 222 w 241"/>
                <a:gd name="T97" fmla="*/ 48 h 150"/>
                <a:gd name="T98" fmla="*/ 224 w 241"/>
                <a:gd name="T99" fmla="*/ 67 h 150"/>
                <a:gd name="T100" fmla="*/ 228 w 241"/>
                <a:gd name="T101" fmla="*/ 78 h 150"/>
                <a:gd name="T102" fmla="*/ 233 w 241"/>
                <a:gd name="T103" fmla="*/ 92 h 150"/>
                <a:gd name="T104" fmla="*/ 234 w 241"/>
                <a:gd name="T105" fmla="*/ 90 h 150"/>
                <a:gd name="T106" fmla="*/ 234 w 241"/>
                <a:gd name="T107" fmla="*/ 108 h 150"/>
                <a:gd name="T108" fmla="*/ 238 w 241"/>
                <a:gd name="T109" fmla="*/ 112 h 150"/>
                <a:gd name="T110" fmla="*/ 240 w 241"/>
                <a:gd name="T111" fmla="*/ 13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1" h="150">
                  <a:moveTo>
                    <a:pt x="240" y="130"/>
                  </a:moveTo>
                  <a:cubicBezTo>
                    <a:pt x="236" y="129"/>
                    <a:pt x="232" y="127"/>
                    <a:pt x="228" y="127"/>
                  </a:cubicBezTo>
                  <a:cubicBezTo>
                    <a:pt x="222" y="127"/>
                    <a:pt x="218" y="127"/>
                    <a:pt x="213" y="124"/>
                  </a:cubicBezTo>
                  <a:cubicBezTo>
                    <a:pt x="198" y="117"/>
                    <a:pt x="182" y="125"/>
                    <a:pt x="167" y="120"/>
                  </a:cubicBezTo>
                  <a:cubicBezTo>
                    <a:pt x="163" y="119"/>
                    <a:pt x="159" y="117"/>
                    <a:pt x="155" y="115"/>
                  </a:cubicBezTo>
                  <a:cubicBezTo>
                    <a:pt x="152" y="114"/>
                    <a:pt x="149" y="110"/>
                    <a:pt x="147" y="109"/>
                  </a:cubicBezTo>
                  <a:cubicBezTo>
                    <a:pt x="140" y="108"/>
                    <a:pt x="141" y="116"/>
                    <a:pt x="142" y="120"/>
                  </a:cubicBezTo>
                  <a:cubicBezTo>
                    <a:pt x="142" y="122"/>
                    <a:pt x="142" y="124"/>
                    <a:pt x="141" y="126"/>
                  </a:cubicBezTo>
                  <a:cubicBezTo>
                    <a:pt x="140" y="129"/>
                    <a:pt x="139" y="131"/>
                    <a:pt x="138" y="133"/>
                  </a:cubicBezTo>
                  <a:cubicBezTo>
                    <a:pt x="138" y="136"/>
                    <a:pt x="139" y="139"/>
                    <a:pt x="138" y="141"/>
                  </a:cubicBezTo>
                  <a:cubicBezTo>
                    <a:pt x="136" y="148"/>
                    <a:pt x="129" y="150"/>
                    <a:pt x="123" y="150"/>
                  </a:cubicBezTo>
                  <a:cubicBezTo>
                    <a:pt x="121" y="145"/>
                    <a:pt x="124" y="141"/>
                    <a:pt x="119" y="137"/>
                  </a:cubicBezTo>
                  <a:cubicBezTo>
                    <a:pt x="115" y="133"/>
                    <a:pt x="107" y="131"/>
                    <a:pt x="102" y="134"/>
                  </a:cubicBezTo>
                  <a:cubicBezTo>
                    <a:pt x="99" y="136"/>
                    <a:pt x="98" y="140"/>
                    <a:pt x="93" y="139"/>
                  </a:cubicBezTo>
                  <a:cubicBezTo>
                    <a:pt x="90" y="138"/>
                    <a:pt x="87" y="135"/>
                    <a:pt x="84" y="133"/>
                  </a:cubicBezTo>
                  <a:cubicBezTo>
                    <a:pt x="80" y="130"/>
                    <a:pt x="77" y="130"/>
                    <a:pt x="73" y="130"/>
                  </a:cubicBezTo>
                  <a:cubicBezTo>
                    <a:pt x="71" y="129"/>
                    <a:pt x="66" y="130"/>
                    <a:pt x="66" y="125"/>
                  </a:cubicBezTo>
                  <a:cubicBezTo>
                    <a:pt x="67" y="122"/>
                    <a:pt x="73" y="123"/>
                    <a:pt x="75" y="121"/>
                  </a:cubicBezTo>
                  <a:cubicBezTo>
                    <a:pt x="78" y="118"/>
                    <a:pt x="77" y="114"/>
                    <a:pt x="78" y="110"/>
                  </a:cubicBezTo>
                  <a:cubicBezTo>
                    <a:pt x="80" y="105"/>
                    <a:pt x="85" y="103"/>
                    <a:pt x="88" y="99"/>
                  </a:cubicBezTo>
                  <a:cubicBezTo>
                    <a:pt x="90" y="97"/>
                    <a:pt x="96" y="89"/>
                    <a:pt x="94" y="85"/>
                  </a:cubicBezTo>
                  <a:cubicBezTo>
                    <a:pt x="93" y="82"/>
                    <a:pt x="90" y="85"/>
                    <a:pt x="88" y="86"/>
                  </a:cubicBezTo>
                  <a:cubicBezTo>
                    <a:pt x="86" y="87"/>
                    <a:pt x="84" y="90"/>
                    <a:pt x="82" y="90"/>
                  </a:cubicBezTo>
                  <a:cubicBezTo>
                    <a:pt x="79" y="90"/>
                    <a:pt x="80" y="89"/>
                    <a:pt x="77" y="88"/>
                  </a:cubicBezTo>
                  <a:cubicBezTo>
                    <a:pt x="72" y="86"/>
                    <a:pt x="66" y="87"/>
                    <a:pt x="61" y="90"/>
                  </a:cubicBezTo>
                  <a:cubicBezTo>
                    <a:pt x="54" y="93"/>
                    <a:pt x="55" y="97"/>
                    <a:pt x="53" y="103"/>
                  </a:cubicBezTo>
                  <a:cubicBezTo>
                    <a:pt x="50" y="109"/>
                    <a:pt x="46" y="108"/>
                    <a:pt x="40" y="110"/>
                  </a:cubicBezTo>
                  <a:cubicBezTo>
                    <a:pt x="34" y="112"/>
                    <a:pt x="32" y="116"/>
                    <a:pt x="24" y="115"/>
                  </a:cubicBezTo>
                  <a:cubicBezTo>
                    <a:pt x="18" y="114"/>
                    <a:pt x="14" y="110"/>
                    <a:pt x="9" y="106"/>
                  </a:cubicBezTo>
                  <a:cubicBezTo>
                    <a:pt x="7" y="104"/>
                    <a:pt x="4" y="103"/>
                    <a:pt x="1" y="101"/>
                  </a:cubicBezTo>
                  <a:cubicBezTo>
                    <a:pt x="2" y="95"/>
                    <a:pt x="0" y="91"/>
                    <a:pt x="8" y="85"/>
                  </a:cubicBezTo>
                  <a:cubicBezTo>
                    <a:pt x="12" y="82"/>
                    <a:pt x="18" y="85"/>
                    <a:pt x="20" y="83"/>
                  </a:cubicBezTo>
                  <a:cubicBezTo>
                    <a:pt x="22" y="81"/>
                    <a:pt x="21" y="77"/>
                    <a:pt x="24" y="75"/>
                  </a:cubicBezTo>
                  <a:cubicBezTo>
                    <a:pt x="26" y="74"/>
                    <a:pt x="29" y="75"/>
                    <a:pt x="31" y="73"/>
                  </a:cubicBezTo>
                  <a:cubicBezTo>
                    <a:pt x="35" y="69"/>
                    <a:pt x="34" y="59"/>
                    <a:pt x="37" y="54"/>
                  </a:cubicBezTo>
                  <a:cubicBezTo>
                    <a:pt x="40" y="47"/>
                    <a:pt x="46" y="44"/>
                    <a:pt x="49" y="38"/>
                  </a:cubicBezTo>
                  <a:cubicBezTo>
                    <a:pt x="56" y="27"/>
                    <a:pt x="58" y="12"/>
                    <a:pt x="72" y="8"/>
                  </a:cubicBezTo>
                  <a:cubicBezTo>
                    <a:pt x="78" y="6"/>
                    <a:pt x="84" y="5"/>
                    <a:pt x="89" y="2"/>
                  </a:cubicBezTo>
                  <a:cubicBezTo>
                    <a:pt x="90" y="1"/>
                    <a:pt x="92" y="1"/>
                    <a:pt x="93" y="0"/>
                  </a:cubicBezTo>
                  <a:cubicBezTo>
                    <a:pt x="93" y="2"/>
                    <a:pt x="94" y="4"/>
                    <a:pt x="94" y="6"/>
                  </a:cubicBezTo>
                  <a:cubicBezTo>
                    <a:pt x="96" y="13"/>
                    <a:pt x="98" y="11"/>
                    <a:pt x="104" y="11"/>
                  </a:cubicBezTo>
                  <a:cubicBezTo>
                    <a:pt x="108" y="11"/>
                    <a:pt x="112" y="12"/>
                    <a:pt x="115" y="14"/>
                  </a:cubicBezTo>
                  <a:cubicBezTo>
                    <a:pt x="121" y="17"/>
                    <a:pt x="123" y="23"/>
                    <a:pt x="129" y="25"/>
                  </a:cubicBezTo>
                  <a:cubicBezTo>
                    <a:pt x="132" y="27"/>
                    <a:pt x="133" y="25"/>
                    <a:pt x="136" y="24"/>
                  </a:cubicBezTo>
                  <a:cubicBezTo>
                    <a:pt x="144" y="19"/>
                    <a:pt x="156" y="26"/>
                    <a:pt x="165" y="27"/>
                  </a:cubicBezTo>
                  <a:cubicBezTo>
                    <a:pt x="169" y="27"/>
                    <a:pt x="170" y="25"/>
                    <a:pt x="174" y="24"/>
                  </a:cubicBezTo>
                  <a:cubicBezTo>
                    <a:pt x="177" y="23"/>
                    <a:pt x="181" y="24"/>
                    <a:pt x="184" y="25"/>
                  </a:cubicBezTo>
                  <a:cubicBezTo>
                    <a:pt x="192" y="26"/>
                    <a:pt x="201" y="26"/>
                    <a:pt x="208" y="30"/>
                  </a:cubicBezTo>
                  <a:cubicBezTo>
                    <a:pt x="215" y="34"/>
                    <a:pt x="219" y="41"/>
                    <a:pt x="222" y="48"/>
                  </a:cubicBezTo>
                  <a:cubicBezTo>
                    <a:pt x="226" y="54"/>
                    <a:pt x="223" y="61"/>
                    <a:pt x="224" y="67"/>
                  </a:cubicBezTo>
                  <a:cubicBezTo>
                    <a:pt x="225" y="71"/>
                    <a:pt x="227" y="74"/>
                    <a:pt x="228" y="78"/>
                  </a:cubicBezTo>
                  <a:cubicBezTo>
                    <a:pt x="231" y="82"/>
                    <a:pt x="232" y="88"/>
                    <a:pt x="233" y="92"/>
                  </a:cubicBezTo>
                  <a:cubicBezTo>
                    <a:pt x="233" y="92"/>
                    <a:pt x="234" y="91"/>
                    <a:pt x="234" y="90"/>
                  </a:cubicBezTo>
                  <a:cubicBezTo>
                    <a:pt x="234" y="94"/>
                    <a:pt x="232" y="104"/>
                    <a:pt x="234" y="108"/>
                  </a:cubicBezTo>
                  <a:cubicBezTo>
                    <a:pt x="236" y="110"/>
                    <a:pt x="237" y="110"/>
                    <a:pt x="238" y="112"/>
                  </a:cubicBezTo>
                  <a:cubicBezTo>
                    <a:pt x="241" y="118"/>
                    <a:pt x="240" y="124"/>
                    <a:pt x="240" y="130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7A6FFD5C-C087-09AB-D7AD-C6FFBDEC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1524" y="2162647"/>
              <a:ext cx="941370" cy="345022"/>
            </a:xfrm>
            <a:custGeom>
              <a:avLst/>
              <a:gdLst>
                <a:gd name="T0" fmla="*/ 419 w 425"/>
                <a:gd name="T1" fmla="*/ 60 h 154"/>
                <a:gd name="T2" fmla="*/ 409 w 425"/>
                <a:gd name="T3" fmla="*/ 107 h 154"/>
                <a:gd name="T4" fmla="*/ 401 w 425"/>
                <a:gd name="T5" fmla="*/ 130 h 154"/>
                <a:gd name="T6" fmla="*/ 374 w 425"/>
                <a:gd name="T7" fmla="*/ 126 h 154"/>
                <a:gd name="T8" fmla="*/ 361 w 425"/>
                <a:gd name="T9" fmla="*/ 114 h 154"/>
                <a:gd name="T10" fmla="*/ 346 w 425"/>
                <a:gd name="T11" fmla="*/ 125 h 154"/>
                <a:gd name="T12" fmla="*/ 334 w 425"/>
                <a:gd name="T13" fmla="*/ 133 h 154"/>
                <a:gd name="T14" fmla="*/ 314 w 425"/>
                <a:gd name="T15" fmla="*/ 146 h 154"/>
                <a:gd name="T16" fmla="*/ 272 w 425"/>
                <a:gd name="T17" fmla="*/ 148 h 154"/>
                <a:gd name="T18" fmla="*/ 247 w 425"/>
                <a:gd name="T19" fmla="*/ 130 h 154"/>
                <a:gd name="T20" fmla="*/ 230 w 425"/>
                <a:gd name="T21" fmla="*/ 123 h 154"/>
                <a:gd name="T22" fmla="*/ 212 w 425"/>
                <a:gd name="T23" fmla="*/ 130 h 154"/>
                <a:gd name="T24" fmla="*/ 193 w 425"/>
                <a:gd name="T25" fmla="*/ 143 h 154"/>
                <a:gd name="T26" fmla="*/ 189 w 425"/>
                <a:gd name="T27" fmla="*/ 127 h 154"/>
                <a:gd name="T28" fmla="*/ 174 w 425"/>
                <a:gd name="T29" fmla="*/ 105 h 154"/>
                <a:gd name="T30" fmla="*/ 157 w 425"/>
                <a:gd name="T31" fmla="*/ 106 h 154"/>
                <a:gd name="T32" fmla="*/ 134 w 425"/>
                <a:gd name="T33" fmla="*/ 99 h 154"/>
                <a:gd name="T34" fmla="*/ 124 w 425"/>
                <a:gd name="T35" fmla="*/ 90 h 154"/>
                <a:gd name="T36" fmla="*/ 110 w 425"/>
                <a:gd name="T37" fmla="*/ 85 h 154"/>
                <a:gd name="T38" fmla="*/ 91 w 425"/>
                <a:gd name="T39" fmla="*/ 95 h 154"/>
                <a:gd name="T40" fmla="*/ 83 w 425"/>
                <a:gd name="T41" fmla="*/ 106 h 154"/>
                <a:gd name="T42" fmla="*/ 62 w 425"/>
                <a:gd name="T43" fmla="*/ 117 h 154"/>
                <a:gd name="T44" fmla="*/ 53 w 425"/>
                <a:gd name="T45" fmla="*/ 127 h 154"/>
                <a:gd name="T46" fmla="*/ 28 w 425"/>
                <a:gd name="T47" fmla="*/ 130 h 154"/>
                <a:gd name="T48" fmla="*/ 16 w 425"/>
                <a:gd name="T49" fmla="*/ 100 h 154"/>
                <a:gd name="T50" fmla="*/ 0 w 425"/>
                <a:gd name="T51" fmla="*/ 77 h 154"/>
                <a:gd name="T52" fmla="*/ 12 w 425"/>
                <a:gd name="T53" fmla="*/ 69 h 154"/>
                <a:gd name="T54" fmla="*/ 36 w 425"/>
                <a:gd name="T55" fmla="*/ 54 h 154"/>
                <a:gd name="T56" fmla="*/ 35 w 425"/>
                <a:gd name="T57" fmla="*/ 22 h 154"/>
                <a:gd name="T58" fmla="*/ 39 w 425"/>
                <a:gd name="T59" fmla="*/ 0 h 154"/>
                <a:gd name="T60" fmla="*/ 62 w 425"/>
                <a:gd name="T61" fmla="*/ 4 h 154"/>
                <a:gd name="T62" fmla="*/ 78 w 425"/>
                <a:gd name="T63" fmla="*/ 4 h 154"/>
                <a:gd name="T64" fmla="*/ 105 w 425"/>
                <a:gd name="T65" fmla="*/ 13 h 154"/>
                <a:gd name="T66" fmla="*/ 128 w 425"/>
                <a:gd name="T67" fmla="*/ 24 h 154"/>
                <a:gd name="T68" fmla="*/ 136 w 425"/>
                <a:gd name="T69" fmla="*/ 30 h 154"/>
                <a:gd name="T70" fmla="*/ 161 w 425"/>
                <a:gd name="T71" fmla="*/ 29 h 154"/>
                <a:gd name="T72" fmla="*/ 171 w 425"/>
                <a:gd name="T73" fmla="*/ 22 h 154"/>
                <a:gd name="T74" fmla="*/ 179 w 425"/>
                <a:gd name="T75" fmla="*/ 37 h 154"/>
                <a:gd name="T76" fmla="*/ 194 w 425"/>
                <a:gd name="T77" fmla="*/ 42 h 154"/>
                <a:gd name="T78" fmla="*/ 214 w 425"/>
                <a:gd name="T79" fmla="*/ 39 h 154"/>
                <a:gd name="T80" fmla="*/ 242 w 425"/>
                <a:gd name="T81" fmla="*/ 22 h 154"/>
                <a:gd name="T82" fmla="*/ 257 w 425"/>
                <a:gd name="T83" fmla="*/ 12 h 154"/>
                <a:gd name="T84" fmla="*/ 276 w 425"/>
                <a:gd name="T85" fmla="*/ 17 h 154"/>
                <a:gd name="T86" fmla="*/ 267 w 425"/>
                <a:gd name="T87" fmla="*/ 30 h 154"/>
                <a:gd name="T88" fmla="*/ 258 w 425"/>
                <a:gd name="T89" fmla="*/ 57 h 154"/>
                <a:gd name="T90" fmla="*/ 271 w 425"/>
                <a:gd name="T91" fmla="*/ 64 h 154"/>
                <a:gd name="T92" fmla="*/ 293 w 425"/>
                <a:gd name="T93" fmla="*/ 74 h 154"/>
                <a:gd name="T94" fmla="*/ 310 w 425"/>
                <a:gd name="T95" fmla="*/ 56 h 154"/>
                <a:gd name="T96" fmla="*/ 323 w 425"/>
                <a:gd name="T97" fmla="*/ 48 h 154"/>
                <a:gd name="T98" fmla="*/ 365 w 425"/>
                <a:gd name="T99" fmla="*/ 46 h 154"/>
                <a:gd name="T100" fmla="*/ 389 w 425"/>
                <a:gd name="T101" fmla="*/ 28 h 154"/>
                <a:gd name="T102" fmla="*/ 396 w 425"/>
                <a:gd name="T103" fmla="*/ 26 h 154"/>
                <a:gd name="T104" fmla="*/ 418 w 425"/>
                <a:gd name="T105" fmla="*/ 3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5" h="154">
                  <a:moveTo>
                    <a:pt x="425" y="40"/>
                  </a:moveTo>
                  <a:cubicBezTo>
                    <a:pt x="423" y="47"/>
                    <a:pt x="421" y="53"/>
                    <a:pt x="419" y="60"/>
                  </a:cubicBezTo>
                  <a:cubicBezTo>
                    <a:pt x="417" y="67"/>
                    <a:pt x="414" y="75"/>
                    <a:pt x="413" y="83"/>
                  </a:cubicBezTo>
                  <a:cubicBezTo>
                    <a:pt x="411" y="90"/>
                    <a:pt x="410" y="99"/>
                    <a:pt x="409" y="107"/>
                  </a:cubicBezTo>
                  <a:cubicBezTo>
                    <a:pt x="405" y="113"/>
                    <a:pt x="403" y="119"/>
                    <a:pt x="402" y="127"/>
                  </a:cubicBezTo>
                  <a:cubicBezTo>
                    <a:pt x="402" y="128"/>
                    <a:pt x="401" y="129"/>
                    <a:pt x="401" y="130"/>
                  </a:cubicBezTo>
                  <a:cubicBezTo>
                    <a:pt x="397" y="130"/>
                    <a:pt x="392" y="129"/>
                    <a:pt x="388" y="129"/>
                  </a:cubicBezTo>
                  <a:cubicBezTo>
                    <a:pt x="384" y="128"/>
                    <a:pt x="379" y="126"/>
                    <a:pt x="374" y="126"/>
                  </a:cubicBezTo>
                  <a:cubicBezTo>
                    <a:pt x="369" y="125"/>
                    <a:pt x="368" y="128"/>
                    <a:pt x="365" y="123"/>
                  </a:cubicBezTo>
                  <a:cubicBezTo>
                    <a:pt x="364" y="120"/>
                    <a:pt x="365" y="116"/>
                    <a:pt x="361" y="114"/>
                  </a:cubicBezTo>
                  <a:cubicBezTo>
                    <a:pt x="356" y="112"/>
                    <a:pt x="354" y="116"/>
                    <a:pt x="353" y="119"/>
                  </a:cubicBezTo>
                  <a:cubicBezTo>
                    <a:pt x="352" y="124"/>
                    <a:pt x="352" y="126"/>
                    <a:pt x="346" y="125"/>
                  </a:cubicBezTo>
                  <a:cubicBezTo>
                    <a:pt x="341" y="124"/>
                    <a:pt x="340" y="122"/>
                    <a:pt x="337" y="126"/>
                  </a:cubicBezTo>
                  <a:cubicBezTo>
                    <a:pt x="336" y="128"/>
                    <a:pt x="335" y="132"/>
                    <a:pt x="334" y="133"/>
                  </a:cubicBezTo>
                  <a:cubicBezTo>
                    <a:pt x="332" y="135"/>
                    <a:pt x="332" y="134"/>
                    <a:pt x="330" y="135"/>
                  </a:cubicBezTo>
                  <a:cubicBezTo>
                    <a:pt x="323" y="137"/>
                    <a:pt x="320" y="144"/>
                    <a:pt x="314" y="146"/>
                  </a:cubicBezTo>
                  <a:cubicBezTo>
                    <a:pt x="307" y="149"/>
                    <a:pt x="297" y="148"/>
                    <a:pt x="289" y="148"/>
                  </a:cubicBezTo>
                  <a:cubicBezTo>
                    <a:pt x="284" y="148"/>
                    <a:pt x="277" y="148"/>
                    <a:pt x="272" y="148"/>
                  </a:cubicBezTo>
                  <a:cubicBezTo>
                    <a:pt x="263" y="147"/>
                    <a:pt x="260" y="141"/>
                    <a:pt x="254" y="136"/>
                  </a:cubicBezTo>
                  <a:cubicBezTo>
                    <a:pt x="252" y="134"/>
                    <a:pt x="249" y="133"/>
                    <a:pt x="247" y="130"/>
                  </a:cubicBezTo>
                  <a:cubicBezTo>
                    <a:pt x="245" y="127"/>
                    <a:pt x="245" y="123"/>
                    <a:pt x="242" y="121"/>
                  </a:cubicBezTo>
                  <a:cubicBezTo>
                    <a:pt x="236" y="116"/>
                    <a:pt x="236" y="125"/>
                    <a:pt x="230" y="123"/>
                  </a:cubicBezTo>
                  <a:cubicBezTo>
                    <a:pt x="226" y="122"/>
                    <a:pt x="231" y="110"/>
                    <a:pt x="225" y="112"/>
                  </a:cubicBezTo>
                  <a:cubicBezTo>
                    <a:pt x="218" y="113"/>
                    <a:pt x="217" y="126"/>
                    <a:pt x="212" y="130"/>
                  </a:cubicBezTo>
                  <a:cubicBezTo>
                    <a:pt x="209" y="133"/>
                    <a:pt x="204" y="134"/>
                    <a:pt x="200" y="137"/>
                  </a:cubicBezTo>
                  <a:cubicBezTo>
                    <a:pt x="197" y="139"/>
                    <a:pt x="196" y="141"/>
                    <a:pt x="193" y="143"/>
                  </a:cubicBezTo>
                  <a:cubicBezTo>
                    <a:pt x="192" y="144"/>
                    <a:pt x="191" y="145"/>
                    <a:pt x="190" y="144"/>
                  </a:cubicBezTo>
                  <a:cubicBezTo>
                    <a:pt x="187" y="142"/>
                    <a:pt x="189" y="130"/>
                    <a:pt x="189" y="127"/>
                  </a:cubicBezTo>
                  <a:cubicBezTo>
                    <a:pt x="188" y="113"/>
                    <a:pt x="181" y="127"/>
                    <a:pt x="174" y="124"/>
                  </a:cubicBezTo>
                  <a:cubicBezTo>
                    <a:pt x="175" y="121"/>
                    <a:pt x="180" y="106"/>
                    <a:pt x="174" y="105"/>
                  </a:cubicBezTo>
                  <a:cubicBezTo>
                    <a:pt x="169" y="105"/>
                    <a:pt x="165" y="116"/>
                    <a:pt x="161" y="117"/>
                  </a:cubicBezTo>
                  <a:cubicBezTo>
                    <a:pt x="158" y="114"/>
                    <a:pt x="159" y="110"/>
                    <a:pt x="157" y="106"/>
                  </a:cubicBezTo>
                  <a:cubicBezTo>
                    <a:pt x="155" y="100"/>
                    <a:pt x="150" y="102"/>
                    <a:pt x="145" y="102"/>
                  </a:cubicBezTo>
                  <a:cubicBezTo>
                    <a:pt x="141" y="102"/>
                    <a:pt x="137" y="102"/>
                    <a:pt x="134" y="99"/>
                  </a:cubicBezTo>
                  <a:cubicBezTo>
                    <a:pt x="133" y="97"/>
                    <a:pt x="132" y="94"/>
                    <a:pt x="130" y="93"/>
                  </a:cubicBezTo>
                  <a:cubicBezTo>
                    <a:pt x="127" y="91"/>
                    <a:pt x="125" y="92"/>
                    <a:pt x="124" y="90"/>
                  </a:cubicBezTo>
                  <a:cubicBezTo>
                    <a:pt x="123" y="88"/>
                    <a:pt x="124" y="86"/>
                    <a:pt x="122" y="84"/>
                  </a:cubicBezTo>
                  <a:cubicBezTo>
                    <a:pt x="119" y="82"/>
                    <a:pt x="113" y="83"/>
                    <a:pt x="110" y="85"/>
                  </a:cubicBezTo>
                  <a:cubicBezTo>
                    <a:pt x="105" y="89"/>
                    <a:pt x="106" y="92"/>
                    <a:pt x="99" y="93"/>
                  </a:cubicBezTo>
                  <a:cubicBezTo>
                    <a:pt x="97" y="94"/>
                    <a:pt x="93" y="92"/>
                    <a:pt x="91" y="95"/>
                  </a:cubicBezTo>
                  <a:cubicBezTo>
                    <a:pt x="90" y="96"/>
                    <a:pt x="92" y="99"/>
                    <a:pt x="91" y="100"/>
                  </a:cubicBezTo>
                  <a:cubicBezTo>
                    <a:pt x="89" y="103"/>
                    <a:pt x="85" y="104"/>
                    <a:pt x="83" y="106"/>
                  </a:cubicBezTo>
                  <a:cubicBezTo>
                    <a:pt x="79" y="108"/>
                    <a:pt x="79" y="110"/>
                    <a:pt x="77" y="113"/>
                  </a:cubicBezTo>
                  <a:cubicBezTo>
                    <a:pt x="72" y="121"/>
                    <a:pt x="70" y="117"/>
                    <a:pt x="62" y="117"/>
                  </a:cubicBezTo>
                  <a:cubicBezTo>
                    <a:pt x="59" y="117"/>
                    <a:pt x="60" y="116"/>
                    <a:pt x="56" y="119"/>
                  </a:cubicBezTo>
                  <a:cubicBezTo>
                    <a:pt x="54" y="121"/>
                    <a:pt x="54" y="125"/>
                    <a:pt x="53" y="127"/>
                  </a:cubicBezTo>
                  <a:cubicBezTo>
                    <a:pt x="49" y="137"/>
                    <a:pt x="39" y="154"/>
                    <a:pt x="26" y="145"/>
                  </a:cubicBezTo>
                  <a:cubicBezTo>
                    <a:pt x="20" y="141"/>
                    <a:pt x="29" y="136"/>
                    <a:pt x="28" y="130"/>
                  </a:cubicBezTo>
                  <a:cubicBezTo>
                    <a:pt x="27" y="120"/>
                    <a:pt x="13" y="118"/>
                    <a:pt x="13" y="109"/>
                  </a:cubicBezTo>
                  <a:cubicBezTo>
                    <a:pt x="13" y="106"/>
                    <a:pt x="16" y="103"/>
                    <a:pt x="16" y="100"/>
                  </a:cubicBezTo>
                  <a:cubicBezTo>
                    <a:pt x="15" y="97"/>
                    <a:pt x="14" y="95"/>
                    <a:pt x="13" y="93"/>
                  </a:cubicBezTo>
                  <a:cubicBezTo>
                    <a:pt x="9" y="87"/>
                    <a:pt x="5" y="82"/>
                    <a:pt x="0" y="77"/>
                  </a:cubicBezTo>
                  <a:cubicBezTo>
                    <a:pt x="1" y="76"/>
                    <a:pt x="2" y="75"/>
                    <a:pt x="4" y="74"/>
                  </a:cubicBezTo>
                  <a:cubicBezTo>
                    <a:pt x="8" y="73"/>
                    <a:pt x="9" y="71"/>
                    <a:pt x="12" y="69"/>
                  </a:cubicBezTo>
                  <a:cubicBezTo>
                    <a:pt x="16" y="66"/>
                    <a:pt x="21" y="66"/>
                    <a:pt x="26" y="63"/>
                  </a:cubicBezTo>
                  <a:cubicBezTo>
                    <a:pt x="30" y="60"/>
                    <a:pt x="32" y="57"/>
                    <a:pt x="36" y="54"/>
                  </a:cubicBezTo>
                  <a:cubicBezTo>
                    <a:pt x="43" y="50"/>
                    <a:pt x="42" y="44"/>
                    <a:pt x="42" y="37"/>
                  </a:cubicBezTo>
                  <a:cubicBezTo>
                    <a:pt x="41" y="31"/>
                    <a:pt x="37" y="27"/>
                    <a:pt x="35" y="22"/>
                  </a:cubicBezTo>
                  <a:cubicBezTo>
                    <a:pt x="44" y="16"/>
                    <a:pt x="36" y="9"/>
                    <a:pt x="32" y="2"/>
                  </a:cubicBezTo>
                  <a:cubicBezTo>
                    <a:pt x="33" y="1"/>
                    <a:pt x="37" y="1"/>
                    <a:pt x="39" y="0"/>
                  </a:cubicBezTo>
                  <a:cubicBezTo>
                    <a:pt x="40" y="1"/>
                    <a:pt x="41" y="1"/>
                    <a:pt x="42" y="2"/>
                  </a:cubicBezTo>
                  <a:cubicBezTo>
                    <a:pt x="48" y="4"/>
                    <a:pt x="55" y="3"/>
                    <a:pt x="62" y="4"/>
                  </a:cubicBezTo>
                  <a:cubicBezTo>
                    <a:pt x="65" y="4"/>
                    <a:pt x="68" y="6"/>
                    <a:pt x="71" y="6"/>
                  </a:cubicBezTo>
                  <a:cubicBezTo>
                    <a:pt x="73" y="6"/>
                    <a:pt x="76" y="4"/>
                    <a:pt x="78" y="4"/>
                  </a:cubicBezTo>
                  <a:cubicBezTo>
                    <a:pt x="82" y="3"/>
                    <a:pt x="100" y="1"/>
                    <a:pt x="103" y="4"/>
                  </a:cubicBezTo>
                  <a:cubicBezTo>
                    <a:pt x="106" y="7"/>
                    <a:pt x="104" y="10"/>
                    <a:pt x="105" y="13"/>
                  </a:cubicBezTo>
                  <a:cubicBezTo>
                    <a:pt x="107" y="16"/>
                    <a:pt x="111" y="16"/>
                    <a:pt x="113" y="16"/>
                  </a:cubicBezTo>
                  <a:cubicBezTo>
                    <a:pt x="120" y="17"/>
                    <a:pt x="124" y="18"/>
                    <a:pt x="128" y="24"/>
                  </a:cubicBezTo>
                  <a:cubicBezTo>
                    <a:pt x="129" y="27"/>
                    <a:pt x="127" y="26"/>
                    <a:pt x="130" y="29"/>
                  </a:cubicBezTo>
                  <a:cubicBezTo>
                    <a:pt x="132" y="30"/>
                    <a:pt x="134" y="30"/>
                    <a:pt x="136" y="30"/>
                  </a:cubicBezTo>
                  <a:cubicBezTo>
                    <a:pt x="141" y="32"/>
                    <a:pt x="144" y="39"/>
                    <a:pt x="149" y="38"/>
                  </a:cubicBezTo>
                  <a:cubicBezTo>
                    <a:pt x="154" y="38"/>
                    <a:pt x="157" y="31"/>
                    <a:pt x="161" y="29"/>
                  </a:cubicBezTo>
                  <a:cubicBezTo>
                    <a:pt x="163" y="27"/>
                    <a:pt x="167" y="26"/>
                    <a:pt x="169" y="24"/>
                  </a:cubicBezTo>
                  <a:cubicBezTo>
                    <a:pt x="170" y="24"/>
                    <a:pt x="170" y="23"/>
                    <a:pt x="171" y="22"/>
                  </a:cubicBezTo>
                  <a:cubicBezTo>
                    <a:pt x="171" y="24"/>
                    <a:pt x="172" y="25"/>
                    <a:pt x="172" y="27"/>
                  </a:cubicBezTo>
                  <a:cubicBezTo>
                    <a:pt x="173" y="31"/>
                    <a:pt x="174" y="37"/>
                    <a:pt x="179" y="37"/>
                  </a:cubicBezTo>
                  <a:cubicBezTo>
                    <a:pt x="183" y="38"/>
                    <a:pt x="186" y="33"/>
                    <a:pt x="190" y="33"/>
                  </a:cubicBezTo>
                  <a:cubicBezTo>
                    <a:pt x="195" y="34"/>
                    <a:pt x="190" y="40"/>
                    <a:pt x="194" y="42"/>
                  </a:cubicBezTo>
                  <a:cubicBezTo>
                    <a:pt x="197" y="43"/>
                    <a:pt x="201" y="39"/>
                    <a:pt x="204" y="39"/>
                  </a:cubicBezTo>
                  <a:cubicBezTo>
                    <a:pt x="208" y="38"/>
                    <a:pt x="210" y="41"/>
                    <a:pt x="214" y="39"/>
                  </a:cubicBezTo>
                  <a:cubicBezTo>
                    <a:pt x="220" y="37"/>
                    <a:pt x="223" y="31"/>
                    <a:pt x="227" y="28"/>
                  </a:cubicBezTo>
                  <a:cubicBezTo>
                    <a:pt x="231" y="25"/>
                    <a:pt x="238" y="25"/>
                    <a:pt x="242" y="22"/>
                  </a:cubicBezTo>
                  <a:cubicBezTo>
                    <a:pt x="245" y="19"/>
                    <a:pt x="245" y="13"/>
                    <a:pt x="249" y="11"/>
                  </a:cubicBezTo>
                  <a:cubicBezTo>
                    <a:pt x="252" y="9"/>
                    <a:pt x="255" y="13"/>
                    <a:pt x="257" y="12"/>
                  </a:cubicBezTo>
                  <a:cubicBezTo>
                    <a:pt x="262" y="9"/>
                    <a:pt x="258" y="4"/>
                    <a:pt x="265" y="7"/>
                  </a:cubicBezTo>
                  <a:cubicBezTo>
                    <a:pt x="269" y="9"/>
                    <a:pt x="274" y="12"/>
                    <a:pt x="276" y="17"/>
                  </a:cubicBezTo>
                  <a:cubicBezTo>
                    <a:pt x="277" y="20"/>
                    <a:pt x="277" y="25"/>
                    <a:pt x="274" y="26"/>
                  </a:cubicBezTo>
                  <a:cubicBezTo>
                    <a:pt x="272" y="28"/>
                    <a:pt x="268" y="25"/>
                    <a:pt x="267" y="30"/>
                  </a:cubicBezTo>
                  <a:cubicBezTo>
                    <a:pt x="265" y="35"/>
                    <a:pt x="269" y="37"/>
                    <a:pt x="266" y="42"/>
                  </a:cubicBezTo>
                  <a:cubicBezTo>
                    <a:pt x="263" y="47"/>
                    <a:pt x="257" y="51"/>
                    <a:pt x="258" y="57"/>
                  </a:cubicBezTo>
                  <a:cubicBezTo>
                    <a:pt x="261" y="57"/>
                    <a:pt x="265" y="53"/>
                    <a:pt x="268" y="55"/>
                  </a:cubicBezTo>
                  <a:cubicBezTo>
                    <a:pt x="272" y="56"/>
                    <a:pt x="271" y="60"/>
                    <a:pt x="271" y="64"/>
                  </a:cubicBezTo>
                  <a:cubicBezTo>
                    <a:pt x="271" y="70"/>
                    <a:pt x="272" y="76"/>
                    <a:pt x="279" y="78"/>
                  </a:cubicBezTo>
                  <a:cubicBezTo>
                    <a:pt x="284" y="79"/>
                    <a:pt x="289" y="77"/>
                    <a:pt x="293" y="74"/>
                  </a:cubicBezTo>
                  <a:cubicBezTo>
                    <a:pt x="298" y="71"/>
                    <a:pt x="300" y="67"/>
                    <a:pt x="302" y="62"/>
                  </a:cubicBezTo>
                  <a:cubicBezTo>
                    <a:pt x="304" y="57"/>
                    <a:pt x="305" y="56"/>
                    <a:pt x="310" y="56"/>
                  </a:cubicBezTo>
                  <a:cubicBezTo>
                    <a:pt x="315" y="56"/>
                    <a:pt x="315" y="56"/>
                    <a:pt x="317" y="52"/>
                  </a:cubicBezTo>
                  <a:cubicBezTo>
                    <a:pt x="319" y="49"/>
                    <a:pt x="319" y="48"/>
                    <a:pt x="323" y="48"/>
                  </a:cubicBezTo>
                  <a:cubicBezTo>
                    <a:pt x="332" y="48"/>
                    <a:pt x="340" y="59"/>
                    <a:pt x="349" y="54"/>
                  </a:cubicBezTo>
                  <a:cubicBezTo>
                    <a:pt x="354" y="51"/>
                    <a:pt x="359" y="48"/>
                    <a:pt x="365" y="46"/>
                  </a:cubicBezTo>
                  <a:cubicBezTo>
                    <a:pt x="369" y="45"/>
                    <a:pt x="374" y="46"/>
                    <a:pt x="377" y="44"/>
                  </a:cubicBezTo>
                  <a:cubicBezTo>
                    <a:pt x="384" y="39"/>
                    <a:pt x="380" y="28"/>
                    <a:pt x="389" y="28"/>
                  </a:cubicBezTo>
                  <a:cubicBezTo>
                    <a:pt x="391" y="28"/>
                    <a:pt x="391" y="29"/>
                    <a:pt x="393" y="28"/>
                  </a:cubicBezTo>
                  <a:cubicBezTo>
                    <a:pt x="394" y="28"/>
                    <a:pt x="395" y="27"/>
                    <a:pt x="396" y="26"/>
                  </a:cubicBezTo>
                  <a:cubicBezTo>
                    <a:pt x="398" y="24"/>
                    <a:pt x="399" y="23"/>
                    <a:pt x="402" y="23"/>
                  </a:cubicBezTo>
                  <a:cubicBezTo>
                    <a:pt x="411" y="22"/>
                    <a:pt x="414" y="27"/>
                    <a:pt x="418" y="33"/>
                  </a:cubicBezTo>
                  <a:cubicBezTo>
                    <a:pt x="420" y="37"/>
                    <a:pt x="423" y="39"/>
                    <a:pt x="425" y="40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7E442D6F-9F4E-60D2-958E-2495027C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008" y="2090997"/>
              <a:ext cx="1704167" cy="1649051"/>
            </a:xfrm>
            <a:custGeom>
              <a:avLst/>
              <a:gdLst>
                <a:gd name="T0" fmla="*/ 754 w 769"/>
                <a:gd name="T1" fmla="*/ 216 h 736"/>
                <a:gd name="T2" fmla="*/ 740 w 769"/>
                <a:gd name="T3" fmla="*/ 263 h 736"/>
                <a:gd name="T4" fmla="*/ 734 w 769"/>
                <a:gd name="T5" fmla="*/ 362 h 736"/>
                <a:gd name="T6" fmla="*/ 748 w 769"/>
                <a:gd name="T7" fmla="*/ 388 h 736"/>
                <a:gd name="T8" fmla="*/ 721 w 769"/>
                <a:gd name="T9" fmla="*/ 444 h 736"/>
                <a:gd name="T10" fmla="*/ 722 w 769"/>
                <a:gd name="T11" fmla="*/ 475 h 736"/>
                <a:gd name="T12" fmla="*/ 704 w 769"/>
                <a:gd name="T13" fmla="*/ 521 h 736"/>
                <a:gd name="T14" fmla="*/ 665 w 769"/>
                <a:gd name="T15" fmla="*/ 555 h 736"/>
                <a:gd name="T16" fmla="*/ 634 w 769"/>
                <a:gd name="T17" fmla="*/ 589 h 736"/>
                <a:gd name="T18" fmla="*/ 590 w 769"/>
                <a:gd name="T19" fmla="*/ 653 h 736"/>
                <a:gd name="T20" fmla="*/ 567 w 769"/>
                <a:gd name="T21" fmla="*/ 679 h 736"/>
                <a:gd name="T22" fmla="*/ 563 w 769"/>
                <a:gd name="T23" fmla="*/ 709 h 736"/>
                <a:gd name="T24" fmla="*/ 517 w 769"/>
                <a:gd name="T25" fmla="*/ 731 h 736"/>
                <a:gd name="T26" fmla="*/ 521 w 769"/>
                <a:gd name="T27" fmla="*/ 691 h 736"/>
                <a:gd name="T28" fmla="*/ 493 w 769"/>
                <a:gd name="T29" fmla="*/ 709 h 736"/>
                <a:gd name="T30" fmla="*/ 460 w 769"/>
                <a:gd name="T31" fmla="*/ 701 h 736"/>
                <a:gd name="T32" fmla="*/ 404 w 769"/>
                <a:gd name="T33" fmla="*/ 691 h 736"/>
                <a:gd name="T34" fmla="*/ 378 w 769"/>
                <a:gd name="T35" fmla="*/ 677 h 736"/>
                <a:gd name="T36" fmla="*/ 333 w 769"/>
                <a:gd name="T37" fmla="*/ 684 h 736"/>
                <a:gd name="T38" fmla="*/ 322 w 769"/>
                <a:gd name="T39" fmla="*/ 703 h 736"/>
                <a:gd name="T40" fmla="*/ 283 w 769"/>
                <a:gd name="T41" fmla="*/ 726 h 736"/>
                <a:gd name="T42" fmla="*/ 266 w 769"/>
                <a:gd name="T43" fmla="*/ 708 h 736"/>
                <a:gd name="T44" fmla="*/ 233 w 769"/>
                <a:gd name="T45" fmla="*/ 690 h 736"/>
                <a:gd name="T46" fmla="*/ 220 w 769"/>
                <a:gd name="T47" fmla="*/ 676 h 736"/>
                <a:gd name="T48" fmla="*/ 223 w 769"/>
                <a:gd name="T49" fmla="*/ 635 h 736"/>
                <a:gd name="T50" fmla="*/ 178 w 769"/>
                <a:gd name="T51" fmla="*/ 620 h 736"/>
                <a:gd name="T52" fmla="*/ 113 w 769"/>
                <a:gd name="T53" fmla="*/ 618 h 736"/>
                <a:gd name="T54" fmla="*/ 103 w 769"/>
                <a:gd name="T55" fmla="*/ 602 h 736"/>
                <a:gd name="T56" fmla="*/ 92 w 769"/>
                <a:gd name="T57" fmla="*/ 559 h 736"/>
                <a:gd name="T58" fmla="*/ 97 w 769"/>
                <a:gd name="T59" fmla="*/ 537 h 736"/>
                <a:gd name="T60" fmla="*/ 85 w 769"/>
                <a:gd name="T61" fmla="*/ 470 h 736"/>
                <a:gd name="T62" fmla="*/ 73 w 769"/>
                <a:gd name="T63" fmla="*/ 450 h 736"/>
                <a:gd name="T64" fmla="*/ 64 w 769"/>
                <a:gd name="T65" fmla="*/ 442 h 736"/>
                <a:gd name="T66" fmla="*/ 89 w 769"/>
                <a:gd name="T67" fmla="*/ 417 h 736"/>
                <a:gd name="T68" fmla="*/ 109 w 769"/>
                <a:gd name="T69" fmla="*/ 381 h 736"/>
                <a:gd name="T70" fmla="*/ 120 w 769"/>
                <a:gd name="T71" fmla="*/ 338 h 736"/>
                <a:gd name="T72" fmla="*/ 105 w 769"/>
                <a:gd name="T73" fmla="*/ 302 h 736"/>
                <a:gd name="T74" fmla="*/ 106 w 769"/>
                <a:gd name="T75" fmla="*/ 268 h 736"/>
                <a:gd name="T76" fmla="*/ 67 w 769"/>
                <a:gd name="T77" fmla="*/ 259 h 736"/>
                <a:gd name="T78" fmla="*/ 10 w 769"/>
                <a:gd name="T79" fmla="*/ 241 h 736"/>
                <a:gd name="T80" fmla="*/ 4 w 769"/>
                <a:gd name="T81" fmla="*/ 196 h 736"/>
                <a:gd name="T82" fmla="*/ 1 w 769"/>
                <a:gd name="T83" fmla="*/ 152 h 736"/>
                <a:gd name="T84" fmla="*/ 1 w 769"/>
                <a:gd name="T85" fmla="*/ 127 h 736"/>
                <a:gd name="T86" fmla="*/ 208 w 769"/>
                <a:gd name="T87" fmla="*/ 102 h 736"/>
                <a:gd name="T88" fmla="*/ 218 w 769"/>
                <a:gd name="T89" fmla="*/ 45 h 736"/>
                <a:gd name="T90" fmla="*/ 226 w 769"/>
                <a:gd name="T91" fmla="*/ 19 h 736"/>
                <a:gd name="T92" fmla="*/ 240 w 769"/>
                <a:gd name="T93" fmla="*/ 10 h 736"/>
                <a:gd name="T94" fmla="*/ 257 w 769"/>
                <a:gd name="T95" fmla="*/ 51 h 736"/>
                <a:gd name="T96" fmla="*/ 262 w 769"/>
                <a:gd name="T97" fmla="*/ 84 h 736"/>
                <a:gd name="T98" fmla="*/ 288 w 769"/>
                <a:gd name="T99" fmla="*/ 115 h 736"/>
                <a:gd name="T100" fmla="*/ 310 w 769"/>
                <a:gd name="T101" fmla="*/ 135 h 736"/>
                <a:gd name="T102" fmla="*/ 324 w 769"/>
                <a:gd name="T103" fmla="*/ 147 h 736"/>
                <a:gd name="T104" fmla="*/ 350 w 769"/>
                <a:gd name="T105" fmla="*/ 150 h 736"/>
                <a:gd name="T106" fmla="*/ 767 w 769"/>
                <a:gd name="T107" fmla="*/ 17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69" h="736">
                  <a:moveTo>
                    <a:pt x="765" y="187"/>
                  </a:moveTo>
                  <a:cubicBezTo>
                    <a:pt x="763" y="191"/>
                    <a:pt x="757" y="193"/>
                    <a:pt x="756" y="198"/>
                  </a:cubicBezTo>
                  <a:cubicBezTo>
                    <a:pt x="754" y="204"/>
                    <a:pt x="758" y="209"/>
                    <a:pt x="754" y="216"/>
                  </a:cubicBezTo>
                  <a:cubicBezTo>
                    <a:pt x="752" y="218"/>
                    <a:pt x="749" y="219"/>
                    <a:pt x="747" y="221"/>
                  </a:cubicBezTo>
                  <a:cubicBezTo>
                    <a:pt x="742" y="227"/>
                    <a:pt x="740" y="234"/>
                    <a:pt x="740" y="242"/>
                  </a:cubicBezTo>
                  <a:cubicBezTo>
                    <a:pt x="739" y="249"/>
                    <a:pt x="741" y="256"/>
                    <a:pt x="740" y="263"/>
                  </a:cubicBezTo>
                  <a:cubicBezTo>
                    <a:pt x="737" y="276"/>
                    <a:pt x="732" y="288"/>
                    <a:pt x="734" y="300"/>
                  </a:cubicBezTo>
                  <a:cubicBezTo>
                    <a:pt x="736" y="313"/>
                    <a:pt x="733" y="325"/>
                    <a:pt x="735" y="337"/>
                  </a:cubicBezTo>
                  <a:cubicBezTo>
                    <a:pt x="737" y="346"/>
                    <a:pt x="736" y="352"/>
                    <a:pt x="734" y="362"/>
                  </a:cubicBezTo>
                  <a:cubicBezTo>
                    <a:pt x="734" y="368"/>
                    <a:pt x="733" y="379"/>
                    <a:pt x="741" y="380"/>
                  </a:cubicBezTo>
                  <a:cubicBezTo>
                    <a:pt x="744" y="380"/>
                    <a:pt x="746" y="379"/>
                    <a:pt x="747" y="378"/>
                  </a:cubicBezTo>
                  <a:cubicBezTo>
                    <a:pt x="748" y="382"/>
                    <a:pt x="751" y="383"/>
                    <a:pt x="748" y="388"/>
                  </a:cubicBezTo>
                  <a:cubicBezTo>
                    <a:pt x="745" y="395"/>
                    <a:pt x="738" y="392"/>
                    <a:pt x="740" y="402"/>
                  </a:cubicBezTo>
                  <a:cubicBezTo>
                    <a:pt x="741" y="410"/>
                    <a:pt x="742" y="411"/>
                    <a:pt x="736" y="419"/>
                  </a:cubicBezTo>
                  <a:cubicBezTo>
                    <a:pt x="731" y="426"/>
                    <a:pt x="720" y="436"/>
                    <a:pt x="721" y="444"/>
                  </a:cubicBezTo>
                  <a:cubicBezTo>
                    <a:pt x="722" y="447"/>
                    <a:pt x="724" y="449"/>
                    <a:pt x="724" y="452"/>
                  </a:cubicBezTo>
                  <a:cubicBezTo>
                    <a:pt x="724" y="456"/>
                    <a:pt x="720" y="460"/>
                    <a:pt x="719" y="463"/>
                  </a:cubicBezTo>
                  <a:cubicBezTo>
                    <a:pt x="719" y="467"/>
                    <a:pt x="723" y="471"/>
                    <a:pt x="722" y="475"/>
                  </a:cubicBezTo>
                  <a:cubicBezTo>
                    <a:pt x="720" y="479"/>
                    <a:pt x="715" y="478"/>
                    <a:pt x="712" y="482"/>
                  </a:cubicBezTo>
                  <a:cubicBezTo>
                    <a:pt x="708" y="491"/>
                    <a:pt x="713" y="503"/>
                    <a:pt x="710" y="512"/>
                  </a:cubicBezTo>
                  <a:cubicBezTo>
                    <a:pt x="708" y="515"/>
                    <a:pt x="706" y="517"/>
                    <a:pt x="704" y="521"/>
                  </a:cubicBezTo>
                  <a:cubicBezTo>
                    <a:pt x="702" y="528"/>
                    <a:pt x="704" y="528"/>
                    <a:pt x="697" y="530"/>
                  </a:cubicBezTo>
                  <a:cubicBezTo>
                    <a:pt x="689" y="532"/>
                    <a:pt x="681" y="530"/>
                    <a:pt x="673" y="536"/>
                  </a:cubicBezTo>
                  <a:cubicBezTo>
                    <a:pt x="665" y="542"/>
                    <a:pt x="669" y="548"/>
                    <a:pt x="665" y="555"/>
                  </a:cubicBezTo>
                  <a:cubicBezTo>
                    <a:pt x="661" y="562"/>
                    <a:pt x="657" y="563"/>
                    <a:pt x="655" y="572"/>
                  </a:cubicBezTo>
                  <a:cubicBezTo>
                    <a:pt x="654" y="579"/>
                    <a:pt x="653" y="583"/>
                    <a:pt x="646" y="588"/>
                  </a:cubicBezTo>
                  <a:cubicBezTo>
                    <a:pt x="640" y="591"/>
                    <a:pt x="639" y="588"/>
                    <a:pt x="634" y="589"/>
                  </a:cubicBezTo>
                  <a:cubicBezTo>
                    <a:pt x="630" y="590"/>
                    <a:pt x="628" y="594"/>
                    <a:pt x="624" y="597"/>
                  </a:cubicBezTo>
                  <a:cubicBezTo>
                    <a:pt x="614" y="607"/>
                    <a:pt x="605" y="607"/>
                    <a:pt x="606" y="624"/>
                  </a:cubicBezTo>
                  <a:cubicBezTo>
                    <a:pt x="606" y="636"/>
                    <a:pt x="602" y="648"/>
                    <a:pt x="590" y="653"/>
                  </a:cubicBezTo>
                  <a:cubicBezTo>
                    <a:pt x="586" y="655"/>
                    <a:pt x="578" y="654"/>
                    <a:pt x="575" y="657"/>
                  </a:cubicBezTo>
                  <a:cubicBezTo>
                    <a:pt x="572" y="660"/>
                    <a:pt x="574" y="668"/>
                    <a:pt x="572" y="672"/>
                  </a:cubicBezTo>
                  <a:cubicBezTo>
                    <a:pt x="570" y="675"/>
                    <a:pt x="568" y="675"/>
                    <a:pt x="567" y="679"/>
                  </a:cubicBezTo>
                  <a:cubicBezTo>
                    <a:pt x="565" y="682"/>
                    <a:pt x="566" y="687"/>
                    <a:pt x="566" y="690"/>
                  </a:cubicBezTo>
                  <a:cubicBezTo>
                    <a:pt x="566" y="694"/>
                    <a:pt x="567" y="698"/>
                    <a:pt x="566" y="702"/>
                  </a:cubicBezTo>
                  <a:cubicBezTo>
                    <a:pt x="566" y="704"/>
                    <a:pt x="564" y="706"/>
                    <a:pt x="563" y="709"/>
                  </a:cubicBezTo>
                  <a:cubicBezTo>
                    <a:pt x="562" y="716"/>
                    <a:pt x="566" y="728"/>
                    <a:pt x="571" y="733"/>
                  </a:cubicBezTo>
                  <a:cubicBezTo>
                    <a:pt x="562" y="736"/>
                    <a:pt x="550" y="733"/>
                    <a:pt x="541" y="734"/>
                  </a:cubicBezTo>
                  <a:cubicBezTo>
                    <a:pt x="533" y="734"/>
                    <a:pt x="525" y="735"/>
                    <a:pt x="517" y="731"/>
                  </a:cubicBezTo>
                  <a:cubicBezTo>
                    <a:pt x="506" y="726"/>
                    <a:pt x="518" y="719"/>
                    <a:pt x="523" y="713"/>
                  </a:cubicBezTo>
                  <a:cubicBezTo>
                    <a:pt x="529" y="706"/>
                    <a:pt x="536" y="688"/>
                    <a:pt x="530" y="680"/>
                  </a:cubicBezTo>
                  <a:cubicBezTo>
                    <a:pt x="526" y="681"/>
                    <a:pt x="523" y="688"/>
                    <a:pt x="521" y="691"/>
                  </a:cubicBezTo>
                  <a:cubicBezTo>
                    <a:pt x="518" y="695"/>
                    <a:pt x="516" y="696"/>
                    <a:pt x="512" y="698"/>
                  </a:cubicBezTo>
                  <a:cubicBezTo>
                    <a:pt x="507" y="700"/>
                    <a:pt x="507" y="705"/>
                    <a:pt x="504" y="708"/>
                  </a:cubicBezTo>
                  <a:cubicBezTo>
                    <a:pt x="501" y="712"/>
                    <a:pt x="498" y="711"/>
                    <a:pt x="493" y="709"/>
                  </a:cubicBezTo>
                  <a:cubicBezTo>
                    <a:pt x="488" y="707"/>
                    <a:pt x="484" y="707"/>
                    <a:pt x="480" y="703"/>
                  </a:cubicBezTo>
                  <a:cubicBezTo>
                    <a:pt x="478" y="700"/>
                    <a:pt x="477" y="699"/>
                    <a:pt x="474" y="698"/>
                  </a:cubicBezTo>
                  <a:cubicBezTo>
                    <a:pt x="469" y="696"/>
                    <a:pt x="464" y="696"/>
                    <a:pt x="460" y="701"/>
                  </a:cubicBezTo>
                  <a:cubicBezTo>
                    <a:pt x="457" y="705"/>
                    <a:pt x="458" y="707"/>
                    <a:pt x="452" y="709"/>
                  </a:cubicBezTo>
                  <a:cubicBezTo>
                    <a:pt x="440" y="712"/>
                    <a:pt x="428" y="708"/>
                    <a:pt x="417" y="702"/>
                  </a:cubicBezTo>
                  <a:cubicBezTo>
                    <a:pt x="412" y="698"/>
                    <a:pt x="408" y="696"/>
                    <a:pt x="404" y="691"/>
                  </a:cubicBezTo>
                  <a:cubicBezTo>
                    <a:pt x="401" y="688"/>
                    <a:pt x="399" y="687"/>
                    <a:pt x="396" y="685"/>
                  </a:cubicBezTo>
                  <a:cubicBezTo>
                    <a:pt x="392" y="684"/>
                    <a:pt x="389" y="683"/>
                    <a:pt x="386" y="683"/>
                  </a:cubicBezTo>
                  <a:cubicBezTo>
                    <a:pt x="380" y="682"/>
                    <a:pt x="382" y="681"/>
                    <a:pt x="378" y="677"/>
                  </a:cubicBezTo>
                  <a:cubicBezTo>
                    <a:pt x="375" y="674"/>
                    <a:pt x="371" y="674"/>
                    <a:pt x="367" y="676"/>
                  </a:cubicBezTo>
                  <a:cubicBezTo>
                    <a:pt x="359" y="679"/>
                    <a:pt x="358" y="686"/>
                    <a:pt x="348" y="685"/>
                  </a:cubicBezTo>
                  <a:cubicBezTo>
                    <a:pt x="344" y="685"/>
                    <a:pt x="336" y="682"/>
                    <a:pt x="333" y="684"/>
                  </a:cubicBezTo>
                  <a:cubicBezTo>
                    <a:pt x="330" y="686"/>
                    <a:pt x="332" y="690"/>
                    <a:pt x="331" y="692"/>
                  </a:cubicBezTo>
                  <a:cubicBezTo>
                    <a:pt x="330" y="694"/>
                    <a:pt x="328" y="694"/>
                    <a:pt x="326" y="695"/>
                  </a:cubicBezTo>
                  <a:cubicBezTo>
                    <a:pt x="324" y="697"/>
                    <a:pt x="324" y="700"/>
                    <a:pt x="322" y="703"/>
                  </a:cubicBezTo>
                  <a:cubicBezTo>
                    <a:pt x="319" y="708"/>
                    <a:pt x="315" y="713"/>
                    <a:pt x="310" y="717"/>
                  </a:cubicBezTo>
                  <a:cubicBezTo>
                    <a:pt x="305" y="722"/>
                    <a:pt x="299" y="722"/>
                    <a:pt x="293" y="723"/>
                  </a:cubicBezTo>
                  <a:cubicBezTo>
                    <a:pt x="289" y="724"/>
                    <a:pt x="287" y="727"/>
                    <a:pt x="283" y="726"/>
                  </a:cubicBezTo>
                  <a:cubicBezTo>
                    <a:pt x="280" y="725"/>
                    <a:pt x="278" y="721"/>
                    <a:pt x="276" y="719"/>
                  </a:cubicBezTo>
                  <a:cubicBezTo>
                    <a:pt x="273" y="716"/>
                    <a:pt x="269" y="714"/>
                    <a:pt x="266" y="713"/>
                  </a:cubicBezTo>
                  <a:cubicBezTo>
                    <a:pt x="266" y="711"/>
                    <a:pt x="266" y="709"/>
                    <a:pt x="266" y="708"/>
                  </a:cubicBezTo>
                  <a:cubicBezTo>
                    <a:pt x="265" y="704"/>
                    <a:pt x="259" y="699"/>
                    <a:pt x="255" y="698"/>
                  </a:cubicBezTo>
                  <a:cubicBezTo>
                    <a:pt x="251" y="698"/>
                    <a:pt x="250" y="702"/>
                    <a:pt x="246" y="700"/>
                  </a:cubicBezTo>
                  <a:cubicBezTo>
                    <a:pt x="242" y="698"/>
                    <a:pt x="238" y="693"/>
                    <a:pt x="233" y="690"/>
                  </a:cubicBezTo>
                  <a:cubicBezTo>
                    <a:pt x="230" y="688"/>
                    <a:pt x="227" y="686"/>
                    <a:pt x="224" y="684"/>
                  </a:cubicBezTo>
                  <a:cubicBezTo>
                    <a:pt x="223" y="683"/>
                    <a:pt x="222" y="683"/>
                    <a:pt x="221" y="682"/>
                  </a:cubicBezTo>
                  <a:cubicBezTo>
                    <a:pt x="220" y="680"/>
                    <a:pt x="220" y="677"/>
                    <a:pt x="220" y="676"/>
                  </a:cubicBezTo>
                  <a:cubicBezTo>
                    <a:pt x="220" y="671"/>
                    <a:pt x="220" y="672"/>
                    <a:pt x="221" y="667"/>
                  </a:cubicBezTo>
                  <a:cubicBezTo>
                    <a:pt x="221" y="661"/>
                    <a:pt x="215" y="652"/>
                    <a:pt x="216" y="644"/>
                  </a:cubicBezTo>
                  <a:cubicBezTo>
                    <a:pt x="217" y="640"/>
                    <a:pt x="220" y="637"/>
                    <a:pt x="223" y="635"/>
                  </a:cubicBezTo>
                  <a:cubicBezTo>
                    <a:pt x="228" y="631"/>
                    <a:pt x="227" y="625"/>
                    <a:pt x="228" y="619"/>
                  </a:cubicBezTo>
                  <a:cubicBezTo>
                    <a:pt x="223" y="619"/>
                    <a:pt x="218" y="620"/>
                    <a:pt x="214" y="620"/>
                  </a:cubicBezTo>
                  <a:cubicBezTo>
                    <a:pt x="202" y="620"/>
                    <a:pt x="190" y="620"/>
                    <a:pt x="178" y="620"/>
                  </a:cubicBezTo>
                  <a:cubicBezTo>
                    <a:pt x="166" y="620"/>
                    <a:pt x="155" y="619"/>
                    <a:pt x="144" y="619"/>
                  </a:cubicBezTo>
                  <a:cubicBezTo>
                    <a:pt x="137" y="619"/>
                    <a:pt x="130" y="618"/>
                    <a:pt x="123" y="618"/>
                  </a:cubicBezTo>
                  <a:cubicBezTo>
                    <a:pt x="120" y="618"/>
                    <a:pt x="116" y="618"/>
                    <a:pt x="113" y="618"/>
                  </a:cubicBezTo>
                  <a:cubicBezTo>
                    <a:pt x="111" y="618"/>
                    <a:pt x="108" y="619"/>
                    <a:pt x="106" y="618"/>
                  </a:cubicBezTo>
                  <a:cubicBezTo>
                    <a:pt x="104" y="618"/>
                    <a:pt x="104" y="619"/>
                    <a:pt x="104" y="616"/>
                  </a:cubicBezTo>
                  <a:cubicBezTo>
                    <a:pt x="102" y="612"/>
                    <a:pt x="103" y="606"/>
                    <a:pt x="103" y="602"/>
                  </a:cubicBezTo>
                  <a:cubicBezTo>
                    <a:pt x="103" y="596"/>
                    <a:pt x="103" y="589"/>
                    <a:pt x="102" y="583"/>
                  </a:cubicBezTo>
                  <a:cubicBezTo>
                    <a:pt x="102" y="578"/>
                    <a:pt x="102" y="572"/>
                    <a:pt x="100" y="568"/>
                  </a:cubicBezTo>
                  <a:cubicBezTo>
                    <a:pt x="99" y="564"/>
                    <a:pt x="95" y="562"/>
                    <a:pt x="92" y="559"/>
                  </a:cubicBezTo>
                  <a:cubicBezTo>
                    <a:pt x="89" y="554"/>
                    <a:pt x="87" y="550"/>
                    <a:pt x="83" y="547"/>
                  </a:cubicBezTo>
                  <a:cubicBezTo>
                    <a:pt x="82" y="546"/>
                    <a:pt x="75" y="539"/>
                    <a:pt x="79" y="539"/>
                  </a:cubicBezTo>
                  <a:cubicBezTo>
                    <a:pt x="85" y="539"/>
                    <a:pt x="91" y="537"/>
                    <a:pt x="97" y="537"/>
                  </a:cubicBezTo>
                  <a:cubicBezTo>
                    <a:pt x="98" y="530"/>
                    <a:pt x="97" y="523"/>
                    <a:pt x="96" y="516"/>
                  </a:cubicBezTo>
                  <a:cubicBezTo>
                    <a:pt x="95" y="508"/>
                    <a:pt x="92" y="500"/>
                    <a:pt x="87" y="493"/>
                  </a:cubicBezTo>
                  <a:cubicBezTo>
                    <a:pt x="81" y="486"/>
                    <a:pt x="81" y="478"/>
                    <a:pt x="85" y="470"/>
                  </a:cubicBezTo>
                  <a:cubicBezTo>
                    <a:pt x="86" y="469"/>
                    <a:pt x="87" y="467"/>
                    <a:pt x="88" y="466"/>
                  </a:cubicBezTo>
                  <a:cubicBezTo>
                    <a:pt x="88" y="463"/>
                    <a:pt x="87" y="462"/>
                    <a:pt x="85" y="460"/>
                  </a:cubicBezTo>
                  <a:cubicBezTo>
                    <a:pt x="82" y="456"/>
                    <a:pt x="78" y="453"/>
                    <a:pt x="73" y="450"/>
                  </a:cubicBezTo>
                  <a:cubicBezTo>
                    <a:pt x="69" y="448"/>
                    <a:pt x="67" y="446"/>
                    <a:pt x="63" y="444"/>
                  </a:cubicBezTo>
                  <a:cubicBezTo>
                    <a:pt x="63" y="444"/>
                    <a:pt x="63" y="444"/>
                    <a:pt x="63" y="444"/>
                  </a:cubicBezTo>
                  <a:cubicBezTo>
                    <a:pt x="63" y="443"/>
                    <a:pt x="64" y="442"/>
                    <a:pt x="64" y="442"/>
                  </a:cubicBezTo>
                  <a:cubicBezTo>
                    <a:pt x="69" y="436"/>
                    <a:pt x="72" y="434"/>
                    <a:pt x="78" y="430"/>
                  </a:cubicBezTo>
                  <a:cubicBezTo>
                    <a:pt x="79" y="427"/>
                    <a:pt x="82" y="427"/>
                    <a:pt x="85" y="424"/>
                  </a:cubicBezTo>
                  <a:cubicBezTo>
                    <a:pt x="87" y="423"/>
                    <a:pt x="88" y="420"/>
                    <a:pt x="89" y="417"/>
                  </a:cubicBezTo>
                  <a:cubicBezTo>
                    <a:pt x="90" y="412"/>
                    <a:pt x="91" y="410"/>
                    <a:pt x="94" y="405"/>
                  </a:cubicBezTo>
                  <a:cubicBezTo>
                    <a:pt x="96" y="401"/>
                    <a:pt x="98" y="395"/>
                    <a:pt x="101" y="392"/>
                  </a:cubicBezTo>
                  <a:cubicBezTo>
                    <a:pt x="106" y="387"/>
                    <a:pt x="107" y="388"/>
                    <a:pt x="109" y="381"/>
                  </a:cubicBezTo>
                  <a:cubicBezTo>
                    <a:pt x="110" y="375"/>
                    <a:pt x="114" y="371"/>
                    <a:pt x="116" y="365"/>
                  </a:cubicBezTo>
                  <a:cubicBezTo>
                    <a:pt x="118" y="361"/>
                    <a:pt x="123" y="357"/>
                    <a:pt x="123" y="352"/>
                  </a:cubicBezTo>
                  <a:cubicBezTo>
                    <a:pt x="124" y="348"/>
                    <a:pt x="122" y="342"/>
                    <a:pt x="120" y="338"/>
                  </a:cubicBezTo>
                  <a:cubicBezTo>
                    <a:pt x="118" y="334"/>
                    <a:pt x="116" y="329"/>
                    <a:pt x="114" y="325"/>
                  </a:cubicBezTo>
                  <a:cubicBezTo>
                    <a:pt x="112" y="321"/>
                    <a:pt x="109" y="320"/>
                    <a:pt x="107" y="317"/>
                  </a:cubicBezTo>
                  <a:cubicBezTo>
                    <a:pt x="105" y="314"/>
                    <a:pt x="105" y="306"/>
                    <a:pt x="105" y="302"/>
                  </a:cubicBezTo>
                  <a:cubicBezTo>
                    <a:pt x="105" y="297"/>
                    <a:pt x="106" y="295"/>
                    <a:pt x="109" y="291"/>
                  </a:cubicBezTo>
                  <a:cubicBezTo>
                    <a:pt x="111" y="288"/>
                    <a:pt x="116" y="286"/>
                    <a:pt x="117" y="283"/>
                  </a:cubicBezTo>
                  <a:cubicBezTo>
                    <a:pt x="120" y="276"/>
                    <a:pt x="110" y="272"/>
                    <a:pt x="106" y="268"/>
                  </a:cubicBezTo>
                  <a:cubicBezTo>
                    <a:pt x="99" y="262"/>
                    <a:pt x="91" y="268"/>
                    <a:pt x="84" y="264"/>
                  </a:cubicBezTo>
                  <a:cubicBezTo>
                    <a:pt x="81" y="263"/>
                    <a:pt x="79" y="260"/>
                    <a:pt x="76" y="259"/>
                  </a:cubicBezTo>
                  <a:cubicBezTo>
                    <a:pt x="73" y="258"/>
                    <a:pt x="70" y="259"/>
                    <a:pt x="67" y="259"/>
                  </a:cubicBezTo>
                  <a:cubicBezTo>
                    <a:pt x="56" y="259"/>
                    <a:pt x="44" y="259"/>
                    <a:pt x="33" y="260"/>
                  </a:cubicBezTo>
                  <a:cubicBezTo>
                    <a:pt x="27" y="260"/>
                    <a:pt x="18" y="262"/>
                    <a:pt x="13" y="259"/>
                  </a:cubicBezTo>
                  <a:cubicBezTo>
                    <a:pt x="8" y="256"/>
                    <a:pt x="10" y="246"/>
                    <a:pt x="10" y="241"/>
                  </a:cubicBezTo>
                  <a:cubicBezTo>
                    <a:pt x="10" y="234"/>
                    <a:pt x="13" y="224"/>
                    <a:pt x="9" y="216"/>
                  </a:cubicBezTo>
                  <a:cubicBezTo>
                    <a:pt x="8" y="213"/>
                    <a:pt x="5" y="211"/>
                    <a:pt x="4" y="207"/>
                  </a:cubicBezTo>
                  <a:cubicBezTo>
                    <a:pt x="2" y="203"/>
                    <a:pt x="3" y="200"/>
                    <a:pt x="4" y="196"/>
                  </a:cubicBezTo>
                  <a:cubicBezTo>
                    <a:pt x="6" y="189"/>
                    <a:pt x="6" y="186"/>
                    <a:pt x="4" y="180"/>
                  </a:cubicBezTo>
                  <a:cubicBezTo>
                    <a:pt x="2" y="175"/>
                    <a:pt x="4" y="173"/>
                    <a:pt x="5" y="167"/>
                  </a:cubicBezTo>
                  <a:cubicBezTo>
                    <a:pt x="6" y="161"/>
                    <a:pt x="3" y="158"/>
                    <a:pt x="1" y="152"/>
                  </a:cubicBezTo>
                  <a:cubicBezTo>
                    <a:pt x="1" y="150"/>
                    <a:pt x="0" y="147"/>
                    <a:pt x="1" y="145"/>
                  </a:cubicBezTo>
                  <a:cubicBezTo>
                    <a:pt x="1" y="143"/>
                    <a:pt x="4" y="142"/>
                    <a:pt x="4" y="141"/>
                  </a:cubicBezTo>
                  <a:cubicBezTo>
                    <a:pt x="6" y="136"/>
                    <a:pt x="1" y="132"/>
                    <a:pt x="1" y="127"/>
                  </a:cubicBezTo>
                  <a:cubicBezTo>
                    <a:pt x="2" y="124"/>
                    <a:pt x="4" y="122"/>
                    <a:pt x="5" y="119"/>
                  </a:cubicBezTo>
                  <a:cubicBezTo>
                    <a:pt x="6" y="117"/>
                    <a:pt x="4" y="111"/>
                    <a:pt x="3" y="108"/>
                  </a:cubicBezTo>
                  <a:cubicBezTo>
                    <a:pt x="208" y="102"/>
                    <a:pt x="208" y="102"/>
                    <a:pt x="208" y="102"/>
                  </a:cubicBezTo>
                  <a:cubicBezTo>
                    <a:pt x="212" y="99"/>
                    <a:pt x="212" y="94"/>
                    <a:pt x="213" y="89"/>
                  </a:cubicBezTo>
                  <a:cubicBezTo>
                    <a:pt x="213" y="81"/>
                    <a:pt x="213" y="76"/>
                    <a:pt x="216" y="68"/>
                  </a:cubicBezTo>
                  <a:cubicBezTo>
                    <a:pt x="219" y="62"/>
                    <a:pt x="223" y="51"/>
                    <a:pt x="218" y="45"/>
                  </a:cubicBezTo>
                  <a:cubicBezTo>
                    <a:pt x="216" y="42"/>
                    <a:pt x="213" y="43"/>
                    <a:pt x="216" y="38"/>
                  </a:cubicBezTo>
                  <a:cubicBezTo>
                    <a:pt x="218" y="34"/>
                    <a:pt x="224" y="32"/>
                    <a:pt x="226" y="28"/>
                  </a:cubicBezTo>
                  <a:cubicBezTo>
                    <a:pt x="228" y="25"/>
                    <a:pt x="226" y="22"/>
                    <a:pt x="226" y="19"/>
                  </a:cubicBezTo>
                  <a:cubicBezTo>
                    <a:pt x="226" y="15"/>
                    <a:pt x="228" y="14"/>
                    <a:pt x="229" y="10"/>
                  </a:cubicBezTo>
                  <a:cubicBezTo>
                    <a:pt x="230" y="7"/>
                    <a:pt x="228" y="3"/>
                    <a:pt x="228" y="0"/>
                  </a:cubicBezTo>
                  <a:cubicBezTo>
                    <a:pt x="233" y="3"/>
                    <a:pt x="237" y="6"/>
                    <a:pt x="240" y="10"/>
                  </a:cubicBezTo>
                  <a:cubicBezTo>
                    <a:pt x="242" y="14"/>
                    <a:pt x="244" y="18"/>
                    <a:pt x="246" y="22"/>
                  </a:cubicBezTo>
                  <a:cubicBezTo>
                    <a:pt x="249" y="27"/>
                    <a:pt x="252" y="32"/>
                    <a:pt x="254" y="37"/>
                  </a:cubicBezTo>
                  <a:cubicBezTo>
                    <a:pt x="255" y="42"/>
                    <a:pt x="255" y="46"/>
                    <a:pt x="257" y="51"/>
                  </a:cubicBezTo>
                  <a:cubicBezTo>
                    <a:pt x="259" y="56"/>
                    <a:pt x="263" y="60"/>
                    <a:pt x="264" y="65"/>
                  </a:cubicBezTo>
                  <a:cubicBezTo>
                    <a:pt x="264" y="68"/>
                    <a:pt x="265" y="71"/>
                    <a:pt x="264" y="74"/>
                  </a:cubicBezTo>
                  <a:cubicBezTo>
                    <a:pt x="263" y="78"/>
                    <a:pt x="261" y="79"/>
                    <a:pt x="262" y="84"/>
                  </a:cubicBezTo>
                  <a:cubicBezTo>
                    <a:pt x="263" y="88"/>
                    <a:pt x="265" y="93"/>
                    <a:pt x="267" y="96"/>
                  </a:cubicBezTo>
                  <a:cubicBezTo>
                    <a:pt x="268" y="99"/>
                    <a:pt x="269" y="103"/>
                    <a:pt x="270" y="105"/>
                  </a:cubicBezTo>
                  <a:cubicBezTo>
                    <a:pt x="276" y="100"/>
                    <a:pt x="286" y="112"/>
                    <a:pt x="288" y="115"/>
                  </a:cubicBezTo>
                  <a:cubicBezTo>
                    <a:pt x="291" y="119"/>
                    <a:pt x="294" y="121"/>
                    <a:pt x="297" y="122"/>
                  </a:cubicBezTo>
                  <a:cubicBezTo>
                    <a:pt x="303" y="125"/>
                    <a:pt x="304" y="127"/>
                    <a:pt x="306" y="133"/>
                  </a:cubicBezTo>
                  <a:cubicBezTo>
                    <a:pt x="308" y="137"/>
                    <a:pt x="305" y="136"/>
                    <a:pt x="310" y="135"/>
                  </a:cubicBezTo>
                  <a:cubicBezTo>
                    <a:pt x="311" y="135"/>
                    <a:pt x="312" y="133"/>
                    <a:pt x="315" y="132"/>
                  </a:cubicBezTo>
                  <a:cubicBezTo>
                    <a:pt x="319" y="132"/>
                    <a:pt x="319" y="136"/>
                    <a:pt x="320" y="139"/>
                  </a:cubicBezTo>
                  <a:cubicBezTo>
                    <a:pt x="320" y="143"/>
                    <a:pt x="321" y="146"/>
                    <a:pt x="324" y="147"/>
                  </a:cubicBezTo>
                  <a:cubicBezTo>
                    <a:pt x="329" y="149"/>
                    <a:pt x="330" y="143"/>
                    <a:pt x="334" y="142"/>
                  </a:cubicBezTo>
                  <a:cubicBezTo>
                    <a:pt x="337" y="141"/>
                    <a:pt x="338" y="143"/>
                    <a:pt x="339" y="145"/>
                  </a:cubicBezTo>
                  <a:cubicBezTo>
                    <a:pt x="342" y="148"/>
                    <a:pt x="346" y="150"/>
                    <a:pt x="350" y="150"/>
                  </a:cubicBezTo>
                  <a:cubicBezTo>
                    <a:pt x="357" y="151"/>
                    <a:pt x="365" y="150"/>
                    <a:pt x="372" y="151"/>
                  </a:cubicBezTo>
                  <a:cubicBezTo>
                    <a:pt x="378" y="151"/>
                    <a:pt x="384" y="150"/>
                    <a:pt x="389" y="152"/>
                  </a:cubicBezTo>
                  <a:cubicBezTo>
                    <a:pt x="767" y="178"/>
                    <a:pt x="767" y="178"/>
                    <a:pt x="767" y="178"/>
                  </a:cubicBezTo>
                  <a:cubicBezTo>
                    <a:pt x="769" y="182"/>
                    <a:pt x="766" y="182"/>
                    <a:pt x="765" y="187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E6590C2B-4B43-ECB3-90E9-566710D44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6574" y="3770912"/>
              <a:ext cx="336204" cy="524698"/>
            </a:xfrm>
            <a:custGeom>
              <a:avLst/>
              <a:gdLst>
                <a:gd name="T0" fmla="*/ 149 w 152"/>
                <a:gd name="T1" fmla="*/ 54 h 234"/>
                <a:gd name="T2" fmla="*/ 147 w 152"/>
                <a:gd name="T3" fmla="*/ 102 h 234"/>
                <a:gd name="T4" fmla="*/ 142 w 152"/>
                <a:gd name="T5" fmla="*/ 122 h 234"/>
                <a:gd name="T6" fmla="*/ 127 w 152"/>
                <a:gd name="T7" fmla="*/ 134 h 234"/>
                <a:gd name="T8" fmla="*/ 118 w 152"/>
                <a:gd name="T9" fmla="*/ 147 h 234"/>
                <a:gd name="T10" fmla="*/ 114 w 152"/>
                <a:gd name="T11" fmla="*/ 151 h 234"/>
                <a:gd name="T12" fmla="*/ 112 w 152"/>
                <a:gd name="T13" fmla="*/ 157 h 234"/>
                <a:gd name="T14" fmla="*/ 111 w 152"/>
                <a:gd name="T15" fmla="*/ 167 h 234"/>
                <a:gd name="T16" fmla="*/ 105 w 152"/>
                <a:gd name="T17" fmla="*/ 168 h 234"/>
                <a:gd name="T18" fmla="*/ 103 w 152"/>
                <a:gd name="T19" fmla="*/ 172 h 234"/>
                <a:gd name="T20" fmla="*/ 87 w 152"/>
                <a:gd name="T21" fmla="*/ 191 h 234"/>
                <a:gd name="T22" fmla="*/ 84 w 152"/>
                <a:gd name="T23" fmla="*/ 202 h 234"/>
                <a:gd name="T24" fmla="*/ 71 w 152"/>
                <a:gd name="T25" fmla="*/ 210 h 234"/>
                <a:gd name="T26" fmla="*/ 65 w 152"/>
                <a:gd name="T27" fmla="*/ 222 h 234"/>
                <a:gd name="T28" fmla="*/ 60 w 152"/>
                <a:gd name="T29" fmla="*/ 228 h 234"/>
                <a:gd name="T30" fmla="*/ 57 w 152"/>
                <a:gd name="T31" fmla="*/ 234 h 234"/>
                <a:gd name="T32" fmla="*/ 46 w 152"/>
                <a:gd name="T33" fmla="*/ 229 h 234"/>
                <a:gd name="T34" fmla="*/ 36 w 152"/>
                <a:gd name="T35" fmla="*/ 231 h 234"/>
                <a:gd name="T36" fmla="*/ 22 w 152"/>
                <a:gd name="T37" fmla="*/ 225 h 234"/>
                <a:gd name="T38" fmla="*/ 13 w 152"/>
                <a:gd name="T39" fmla="*/ 223 h 234"/>
                <a:gd name="T40" fmla="*/ 9 w 152"/>
                <a:gd name="T41" fmla="*/ 205 h 234"/>
                <a:gd name="T42" fmla="*/ 0 w 152"/>
                <a:gd name="T43" fmla="*/ 200 h 234"/>
                <a:gd name="T44" fmla="*/ 2 w 152"/>
                <a:gd name="T45" fmla="*/ 196 h 234"/>
                <a:gd name="T46" fmla="*/ 7 w 152"/>
                <a:gd name="T47" fmla="*/ 178 h 234"/>
                <a:gd name="T48" fmla="*/ 14 w 152"/>
                <a:gd name="T49" fmla="*/ 162 h 234"/>
                <a:gd name="T50" fmla="*/ 33 w 152"/>
                <a:gd name="T51" fmla="*/ 161 h 234"/>
                <a:gd name="T52" fmla="*/ 36 w 152"/>
                <a:gd name="T53" fmla="*/ 150 h 234"/>
                <a:gd name="T54" fmla="*/ 46 w 152"/>
                <a:gd name="T55" fmla="*/ 149 h 234"/>
                <a:gd name="T56" fmla="*/ 50 w 152"/>
                <a:gd name="T57" fmla="*/ 138 h 234"/>
                <a:gd name="T58" fmla="*/ 52 w 152"/>
                <a:gd name="T59" fmla="*/ 123 h 234"/>
                <a:gd name="T60" fmla="*/ 70 w 152"/>
                <a:gd name="T61" fmla="*/ 88 h 234"/>
                <a:gd name="T62" fmla="*/ 67 w 152"/>
                <a:gd name="T63" fmla="*/ 79 h 234"/>
                <a:gd name="T64" fmla="*/ 67 w 152"/>
                <a:gd name="T65" fmla="*/ 78 h 234"/>
                <a:gd name="T66" fmla="*/ 65 w 152"/>
                <a:gd name="T67" fmla="*/ 76 h 234"/>
                <a:gd name="T68" fmla="*/ 64 w 152"/>
                <a:gd name="T69" fmla="*/ 75 h 234"/>
                <a:gd name="T70" fmla="*/ 62 w 152"/>
                <a:gd name="T71" fmla="*/ 73 h 234"/>
                <a:gd name="T72" fmla="*/ 61 w 152"/>
                <a:gd name="T73" fmla="*/ 72 h 234"/>
                <a:gd name="T74" fmla="*/ 59 w 152"/>
                <a:gd name="T75" fmla="*/ 71 h 234"/>
                <a:gd name="T76" fmla="*/ 58 w 152"/>
                <a:gd name="T77" fmla="*/ 70 h 234"/>
                <a:gd name="T78" fmla="*/ 58 w 152"/>
                <a:gd name="T79" fmla="*/ 70 h 234"/>
                <a:gd name="T80" fmla="*/ 57 w 152"/>
                <a:gd name="T81" fmla="*/ 69 h 234"/>
                <a:gd name="T82" fmla="*/ 55 w 152"/>
                <a:gd name="T83" fmla="*/ 68 h 234"/>
                <a:gd name="T84" fmla="*/ 49 w 152"/>
                <a:gd name="T85" fmla="*/ 65 h 234"/>
                <a:gd name="T86" fmla="*/ 73 w 152"/>
                <a:gd name="T87" fmla="*/ 66 h 234"/>
                <a:gd name="T88" fmla="*/ 65 w 152"/>
                <a:gd name="T89" fmla="*/ 57 h 234"/>
                <a:gd name="T90" fmla="*/ 57 w 152"/>
                <a:gd name="T91" fmla="*/ 31 h 234"/>
                <a:gd name="T92" fmla="*/ 73 w 152"/>
                <a:gd name="T93" fmla="*/ 18 h 234"/>
                <a:gd name="T94" fmla="*/ 83 w 152"/>
                <a:gd name="T95" fmla="*/ 15 h 234"/>
                <a:gd name="T96" fmla="*/ 96 w 152"/>
                <a:gd name="T97" fmla="*/ 5 h 234"/>
                <a:gd name="T98" fmla="*/ 115 w 152"/>
                <a:gd name="T99" fmla="*/ 12 h 234"/>
                <a:gd name="T100" fmla="*/ 120 w 152"/>
                <a:gd name="T101" fmla="*/ 11 h 234"/>
                <a:gd name="T102" fmla="*/ 126 w 152"/>
                <a:gd name="T103" fmla="*/ 17 h 234"/>
                <a:gd name="T104" fmla="*/ 152 w 152"/>
                <a:gd name="T105" fmla="*/ 38 h 234"/>
                <a:gd name="T106" fmla="*/ 149 w 152"/>
                <a:gd name="T10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234">
                  <a:moveTo>
                    <a:pt x="149" y="54"/>
                  </a:moveTo>
                  <a:cubicBezTo>
                    <a:pt x="146" y="70"/>
                    <a:pt x="149" y="86"/>
                    <a:pt x="147" y="102"/>
                  </a:cubicBezTo>
                  <a:cubicBezTo>
                    <a:pt x="146" y="109"/>
                    <a:pt x="145" y="116"/>
                    <a:pt x="142" y="122"/>
                  </a:cubicBezTo>
                  <a:cubicBezTo>
                    <a:pt x="139" y="129"/>
                    <a:pt x="134" y="134"/>
                    <a:pt x="127" y="134"/>
                  </a:cubicBezTo>
                  <a:cubicBezTo>
                    <a:pt x="119" y="135"/>
                    <a:pt x="121" y="142"/>
                    <a:pt x="118" y="147"/>
                  </a:cubicBezTo>
                  <a:cubicBezTo>
                    <a:pt x="117" y="149"/>
                    <a:pt x="115" y="149"/>
                    <a:pt x="114" y="151"/>
                  </a:cubicBezTo>
                  <a:cubicBezTo>
                    <a:pt x="113" y="152"/>
                    <a:pt x="112" y="155"/>
                    <a:pt x="112" y="157"/>
                  </a:cubicBezTo>
                  <a:cubicBezTo>
                    <a:pt x="112" y="160"/>
                    <a:pt x="113" y="165"/>
                    <a:pt x="111" y="167"/>
                  </a:cubicBezTo>
                  <a:cubicBezTo>
                    <a:pt x="110" y="168"/>
                    <a:pt x="107" y="167"/>
                    <a:pt x="105" y="168"/>
                  </a:cubicBezTo>
                  <a:cubicBezTo>
                    <a:pt x="104" y="169"/>
                    <a:pt x="104" y="171"/>
                    <a:pt x="103" y="172"/>
                  </a:cubicBezTo>
                  <a:cubicBezTo>
                    <a:pt x="98" y="180"/>
                    <a:pt x="90" y="182"/>
                    <a:pt x="87" y="191"/>
                  </a:cubicBezTo>
                  <a:cubicBezTo>
                    <a:pt x="86" y="195"/>
                    <a:pt x="86" y="199"/>
                    <a:pt x="84" y="202"/>
                  </a:cubicBezTo>
                  <a:cubicBezTo>
                    <a:pt x="81" y="207"/>
                    <a:pt x="75" y="207"/>
                    <a:pt x="71" y="210"/>
                  </a:cubicBezTo>
                  <a:cubicBezTo>
                    <a:pt x="66" y="212"/>
                    <a:pt x="67" y="218"/>
                    <a:pt x="65" y="222"/>
                  </a:cubicBezTo>
                  <a:cubicBezTo>
                    <a:pt x="64" y="226"/>
                    <a:pt x="63" y="226"/>
                    <a:pt x="60" y="228"/>
                  </a:cubicBezTo>
                  <a:cubicBezTo>
                    <a:pt x="58" y="230"/>
                    <a:pt x="57" y="231"/>
                    <a:pt x="57" y="234"/>
                  </a:cubicBezTo>
                  <a:cubicBezTo>
                    <a:pt x="53" y="232"/>
                    <a:pt x="49" y="230"/>
                    <a:pt x="46" y="229"/>
                  </a:cubicBezTo>
                  <a:cubicBezTo>
                    <a:pt x="42" y="229"/>
                    <a:pt x="39" y="232"/>
                    <a:pt x="36" y="231"/>
                  </a:cubicBezTo>
                  <a:cubicBezTo>
                    <a:pt x="32" y="231"/>
                    <a:pt x="27" y="226"/>
                    <a:pt x="22" y="225"/>
                  </a:cubicBezTo>
                  <a:cubicBezTo>
                    <a:pt x="20" y="224"/>
                    <a:pt x="15" y="225"/>
                    <a:pt x="13" y="223"/>
                  </a:cubicBezTo>
                  <a:cubicBezTo>
                    <a:pt x="7" y="220"/>
                    <a:pt x="11" y="210"/>
                    <a:pt x="9" y="205"/>
                  </a:cubicBezTo>
                  <a:cubicBezTo>
                    <a:pt x="7" y="200"/>
                    <a:pt x="4" y="200"/>
                    <a:pt x="0" y="200"/>
                  </a:cubicBezTo>
                  <a:cubicBezTo>
                    <a:pt x="1" y="199"/>
                    <a:pt x="1" y="198"/>
                    <a:pt x="2" y="196"/>
                  </a:cubicBezTo>
                  <a:cubicBezTo>
                    <a:pt x="6" y="191"/>
                    <a:pt x="8" y="186"/>
                    <a:pt x="7" y="178"/>
                  </a:cubicBezTo>
                  <a:cubicBezTo>
                    <a:pt x="6" y="169"/>
                    <a:pt x="4" y="165"/>
                    <a:pt x="14" y="162"/>
                  </a:cubicBezTo>
                  <a:cubicBezTo>
                    <a:pt x="20" y="160"/>
                    <a:pt x="26" y="162"/>
                    <a:pt x="33" y="161"/>
                  </a:cubicBezTo>
                  <a:cubicBezTo>
                    <a:pt x="34" y="158"/>
                    <a:pt x="33" y="152"/>
                    <a:pt x="36" y="150"/>
                  </a:cubicBezTo>
                  <a:cubicBezTo>
                    <a:pt x="38" y="148"/>
                    <a:pt x="44" y="150"/>
                    <a:pt x="46" y="149"/>
                  </a:cubicBezTo>
                  <a:cubicBezTo>
                    <a:pt x="51" y="147"/>
                    <a:pt x="51" y="144"/>
                    <a:pt x="50" y="138"/>
                  </a:cubicBezTo>
                  <a:cubicBezTo>
                    <a:pt x="48" y="131"/>
                    <a:pt x="47" y="130"/>
                    <a:pt x="52" y="123"/>
                  </a:cubicBezTo>
                  <a:cubicBezTo>
                    <a:pt x="60" y="112"/>
                    <a:pt x="74" y="103"/>
                    <a:pt x="70" y="88"/>
                  </a:cubicBezTo>
                  <a:cubicBezTo>
                    <a:pt x="70" y="85"/>
                    <a:pt x="68" y="82"/>
                    <a:pt x="67" y="79"/>
                  </a:cubicBezTo>
                  <a:cubicBezTo>
                    <a:pt x="67" y="79"/>
                    <a:pt x="67" y="79"/>
                    <a:pt x="67" y="78"/>
                  </a:cubicBezTo>
                  <a:cubicBezTo>
                    <a:pt x="66" y="78"/>
                    <a:pt x="65" y="77"/>
                    <a:pt x="65" y="76"/>
                  </a:cubicBezTo>
                  <a:cubicBezTo>
                    <a:pt x="65" y="76"/>
                    <a:pt x="64" y="75"/>
                    <a:pt x="64" y="75"/>
                  </a:cubicBezTo>
                  <a:cubicBezTo>
                    <a:pt x="63" y="74"/>
                    <a:pt x="62" y="73"/>
                    <a:pt x="62" y="73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0" y="71"/>
                    <a:pt x="60" y="71"/>
                    <a:pt x="59" y="71"/>
                  </a:cubicBezTo>
                  <a:cubicBezTo>
                    <a:pt x="59" y="70"/>
                    <a:pt x="59" y="70"/>
                    <a:pt x="58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70"/>
                    <a:pt x="57" y="69"/>
                    <a:pt x="57" y="69"/>
                  </a:cubicBezTo>
                  <a:cubicBezTo>
                    <a:pt x="56" y="69"/>
                    <a:pt x="56" y="68"/>
                    <a:pt x="55" y="68"/>
                  </a:cubicBezTo>
                  <a:cubicBezTo>
                    <a:pt x="53" y="67"/>
                    <a:pt x="51" y="66"/>
                    <a:pt x="49" y="65"/>
                  </a:cubicBezTo>
                  <a:cubicBezTo>
                    <a:pt x="55" y="67"/>
                    <a:pt x="68" y="68"/>
                    <a:pt x="73" y="66"/>
                  </a:cubicBezTo>
                  <a:cubicBezTo>
                    <a:pt x="73" y="61"/>
                    <a:pt x="69" y="59"/>
                    <a:pt x="65" y="57"/>
                  </a:cubicBezTo>
                  <a:cubicBezTo>
                    <a:pt x="76" y="46"/>
                    <a:pt x="61" y="39"/>
                    <a:pt x="57" y="31"/>
                  </a:cubicBezTo>
                  <a:cubicBezTo>
                    <a:pt x="68" y="32"/>
                    <a:pt x="68" y="24"/>
                    <a:pt x="73" y="18"/>
                  </a:cubicBezTo>
                  <a:cubicBezTo>
                    <a:pt x="77" y="14"/>
                    <a:pt x="77" y="16"/>
                    <a:pt x="83" y="15"/>
                  </a:cubicBezTo>
                  <a:cubicBezTo>
                    <a:pt x="89" y="13"/>
                    <a:pt x="91" y="7"/>
                    <a:pt x="96" y="5"/>
                  </a:cubicBezTo>
                  <a:cubicBezTo>
                    <a:pt x="104" y="0"/>
                    <a:pt x="107" y="11"/>
                    <a:pt x="115" y="12"/>
                  </a:cubicBezTo>
                  <a:cubicBezTo>
                    <a:pt x="117" y="12"/>
                    <a:pt x="119" y="12"/>
                    <a:pt x="120" y="11"/>
                  </a:cubicBezTo>
                  <a:cubicBezTo>
                    <a:pt x="122" y="13"/>
                    <a:pt x="124" y="15"/>
                    <a:pt x="126" y="17"/>
                  </a:cubicBezTo>
                  <a:cubicBezTo>
                    <a:pt x="134" y="26"/>
                    <a:pt x="143" y="32"/>
                    <a:pt x="152" y="38"/>
                  </a:cubicBezTo>
                  <a:cubicBezTo>
                    <a:pt x="151" y="43"/>
                    <a:pt x="149" y="49"/>
                    <a:pt x="149" y="54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0" name="Freeform 18">
              <a:extLst>
                <a:ext uri="{FF2B5EF4-FFF2-40B4-BE49-F238E27FC236}">
                  <a16:creationId xmlns:a16="http://schemas.microsoft.com/office/drawing/2014/main" id="{138D5401-863B-7DF6-F62F-8EA09DEB7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0061" y="4218449"/>
              <a:ext cx="562177" cy="372580"/>
            </a:xfrm>
            <a:custGeom>
              <a:avLst/>
              <a:gdLst>
                <a:gd name="T0" fmla="*/ 254 w 254"/>
                <a:gd name="T1" fmla="*/ 34 h 166"/>
                <a:gd name="T2" fmla="*/ 253 w 254"/>
                <a:gd name="T3" fmla="*/ 36 h 166"/>
                <a:gd name="T4" fmla="*/ 249 w 254"/>
                <a:gd name="T5" fmla="*/ 45 h 166"/>
                <a:gd name="T6" fmla="*/ 244 w 254"/>
                <a:gd name="T7" fmla="*/ 62 h 166"/>
                <a:gd name="T8" fmla="*/ 245 w 254"/>
                <a:gd name="T9" fmla="*/ 77 h 166"/>
                <a:gd name="T10" fmla="*/ 244 w 254"/>
                <a:gd name="T11" fmla="*/ 88 h 166"/>
                <a:gd name="T12" fmla="*/ 225 w 254"/>
                <a:gd name="T13" fmla="*/ 96 h 166"/>
                <a:gd name="T14" fmla="*/ 200 w 254"/>
                <a:gd name="T15" fmla="*/ 105 h 166"/>
                <a:gd name="T16" fmla="*/ 181 w 254"/>
                <a:gd name="T17" fmla="*/ 119 h 166"/>
                <a:gd name="T18" fmla="*/ 180 w 254"/>
                <a:gd name="T19" fmla="*/ 132 h 166"/>
                <a:gd name="T20" fmla="*/ 180 w 254"/>
                <a:gd name="T21" fmla="*/ 139 h 166"/>
                <a:gd name="T22" fmla="*/ 172 w 254"/>
                <a:gd name="T23" fmla="*/ 148 h 166"/>
                <a:gd name="T24" fmla="*/ 168 w 254"/>
                <a:gd name="T25" fmla="*/ 148 h 166"/>
                <a:gd name="T26" fmla="*/ 124 w 254"/>
                <a:gd name="T27" fmla="*/ 146 h 166"/>
                <a:gd name="T28" fmla="*/ 81 w 254"/>
                <a:gd name="T29" fmla="*/ 146 h 166"/>
                <a:gd name="T30" fmla="*/ 60 w 254"/>
                <a:gd name="T31" fmla="*/ 149 h 166"/>
                <a:gd name="T32" fmla="*/ 67 w 254"/>
                <a:gd name="T33" fmla="*/ 143 h 166"/>
                <a:gd name="T34" fmla="*/ 67 w 254"/>
                <a:gd name="T35" fmla="*/ 137 h 166"/>
                <a:gd name="T36" fmla="*/ 50 w 254"/>
                <a:gd name="T37" fmla="*/ 136 h 166"/>
                <a:gd name="T38" fmla="*/ 42 w 254"/>
                <a:gd name="T39" fmla="*/ 141 h 166"/>
                <a:gd name="T40" fmla="*/ 36 w 254"/>
                <a:gd name="T41" fmla="*/ 145 h 166"/>
                <a:gd name="T42" fmla="*/ 26 w 254"/>
                <a:gd name="T43" fmla="*/ 139 h 166"/>
                <a:gd name="T44" fmla="*/ 16 w 254"/>
                <a:gd name="T45" fmla="*/ 144 h 166"/>
                <a:gd name="T46" fmla="*/ 6 w 254"/>
                <a:gd name="T47" fmla="*/ 146 h 166"/>
                <a:gd name="T48" fmla="*/ 11 w 254"/>
                <a:gd name="T49" fmla="*/ 155 h 166"/>
                <a:gd name="T50" fmla="*/ 17 w 254"/>
                <a:gd name="T51" fmla="*/ 163 h 166"/>
                <a:gd name="T52" fmla="*/ 10 w 254"/>
                <a:gd name="T53" fmla="*/ 166 h 166"/>
                <a:gd name="T54" fmla="*/ 7 w 254"/>
                <a:gd name="T55" fmla="*/ 162 h 166"/>
                <a:gd name="T56" fmla="*/ 4 w 254"/>
                <a:gd name="T57" fmla="*/ 157 h 166"/>
                <a:gd name="T58" fmla="*/ 3 w 254"/>
                <a:gd name="T59" fmla="*/ 151 h 166"/>
                <a:gd name="T60" fmla="*/ 2 w 254"/>
                <a:gd name="T61" fmla="*/ 139 h 166"/>
                <a:gd name="T62" fmla="*/ 22 w 254"/>
                <a:gd name="T63" fmla="*/ 131 h 166"/>
                <a:gd name="T64" fmla="*/ 40 w 254"/>
                <a:gd name="T65" fmla="*/ 123 h 166"/>
                <a:gd name="T66" fmla="*/ 39 w 254"/>
                <a:gd name="T67" fmla="*/ 110 h 166"/>
                <a:gd name="T68" fmla="*/ 29 w 254"/>
                <a:gd name="T69" fmla="*/ 109 h 166"/>
                <a:gd name="T70" fmla="*/ 13 w 254"/>
                <a:gd name="T71" fmla="*/ 109 h 166"/>
                <a:gd name="T72" fmla="*/ 8 w 254"/>
                <a:gd name="T73" fmla="*/ 103 h 166"/>
                <a:gd name="T74" fmla="*/ 29 w 254"/>
                <a:gd name="T75" fmla="*/ 91 h 166"/>
                <a:gd name="T76" fmla="*/ 43 w 254"/>
                <a:gd name="T77" fmla="*/ 93 h 166"/>
                <a:gd name="T78" fmla="*/ 59 w 254"/>
                <a:gd name="T79" fmla="*/ 85 h 166"/>
                <a:gd name="T80" fmla="*/ 94 w 254"/>
                <a:gd name="T81" fmla="*/ 84 h 166"/>
                <a:gd name="T82" fmla="*/ 108 w 254"/>
                <a:gd name="T83" fmla="*/ 87 h 166"/>
                <a:gd name="T84" fmla="*/ 116 w 254"/>
                <a:gd name="T85" fmla="*/ 82 h 166"/>
                <a:gd name="T86" fmla="*/ 155 w 254"/>
                <a:gd name="T87" fmla="*/ 68 h 166"/>
                <a:gd name="T88" fmla="*/ 164 w 254"/>
                <a:gd name="T89" fmla="*/ 63 h 166"/>
                <a:gd name="T90" fmla="*/ 163 w 254"/>
                <a:gd name="T91" fmla="*/ 47 h 166"/>
                <a:gd name="T92" fmla="*/ 173 w 254"/>
                <a:gd name="T93" fmla="*/ 29 h 166"/>
                <a:gd name="T94" fmla="*/ 182 w 254"/>
                <a:gd name="T95" fmla="*/ 9 h 166"/>
                <a:gd name="T96" fmla="*/ 188 w 254"/>
                <a:gd name="T97" fmla="*/ 1 h 166"/>
                <a:gd name="T98" fmla="*/ 197 w 254"/>
                <a:gd name="T99" fmla="*/ 0 h 166"/>
                <a:gd name="T100" fmla="*/ 206 w 254"/>
                <a:gd name="T101" fmla="*/ 5 h 166"/>
                <a:gd name="T102" fmla="*/ 210 w 254"/>
                <a:gd name="T103" fmla="*/ 23 h 166"/>
                <a:gd name="T104" fmla="*/ 219 w 254"/>
                <a:gd name="T105" fmla="*/ 25 h 166"/>
                <a:gd name="T106" fmla="*/ 233 w 254"/>
                <a:gd name="T107" fmla="*/ 31 h 166"/>
                <a:gd name="T108" fmla="*/ 243 w 254"/>
                <a:gd name="T109" fmla="*/ 29 h 166"/>
                <a:gd name="T110" fmla="*/ 254 w 254"/>
                <a:gd name="T111" fmla="*/ 3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4" h="166">
                  <a:moveTo>
                    <a:pt x="254" y="34"/>
                  </a:moveTo>
                  <a:cubicBezTo>
                    <a:pt x="254" y="34"/>
                    <a:pt x="254" y="35"/>
                    <a:pt x="253" y="36"/>
                  </a:cubicBezTo>
                  <a:cubicBezTo>
                    <a:pt x="253" y="40"/>
                    <a:pt x="251" y="42"/>
                    <a:pt x="249" y="45"/>
                  </a:cubicBezTo>
                  <a:cubicBezTo>
                    <a:pt x="244" y="50"/>
                    <a:pt x="244" y="55"/>
                    <a:pt x="244" y="62"/>
                  </a:cubicBezTo>
                  <a:cubicBezTo>
                    <a:pt x="245" y="67"/>
                    <a:pt x="245" y="72"/>
                    <a:pt x="245" y="77"/>
                  </a:cubicBezTo>
                  <a:cubicBezTo>
                    <a:pt x="245" y="80"/>
                    <a:pt x="246" y="85"/>
                    <a:pt x="244" y="88"/>
                  </a:cubicBezTo>
                  <a:cubicBezTo>
                    <a:pt x="240" y="94"/>
                    <a:pt x="231" y="96"/>
                    <a:pt x="225" y="96"/>
                  </a:cubicBezTo>
                  <a:cubicBezTo>
                    <a:pt x="215" y="96"/>
                    <a:pt x="209" y="99"/>
                    <a:pt x="200" y="105"/>
                  </a:cubicBezTo>
                  <a:cubicBezTo>
                    <a:pt x="194" y="109"/>
                    <a:pt x="186" y="112"/>
                    <a:pt x="181" y="119"/>
                  </a:cubicBezTo>
                  <a:cubicBezTo>
                    <a:pt x="178" y="124"/>
                    <a:pt x="179" y="127"/>
                    <a:pt x="180" y="132"/>
                  </a:cubicBezTo>
                  <a:cubicBezTo>
                    <a:pt x="180" y="134"/>
                    <a:pt x="181" y="137"/>
                    <a:pt x="180" y="139"/>
                  </a:cubicBezTo>
                  <a:cubicBezTo>
                    <a:pt x="178" y="141"/>
                    <a:pt x="174" y="146"/>
                    <a:pt x="172" y="148"/>
                  </a:cubicBezTo>
                  <a:cubicBezTo>
                    <a:pt x="170" y="149"/>
                    <a:pt x="171" y="148"/>
                    <a:pt x="168" y="148"/>
                  </a:cubicBezTo>
                  <a:cubicBezTo>
                    <a:pt x="154" y="146"/>
                    <a:pt x="138" y="148"/>
                    <a:pt x="124" y="146"/>
                  </a:cubicBezTo>
                  <a:cubicBezTo>
                    <a:pt x="109" y="143"/>
                    <a:pt x="94" y="138"/>
                    <a:pt x="81" y="146"/>
                  </a:cubicBezTo>
                  <a:cubicBezTo>
                    <a:pt x="75" y="149"/>
                    <a:pt x="66" y="151"/>
                    <a:pt x="60" y="149"/>
                  </a:cubicBezTo>
                  <a:cubicBezTo>
                    <a:pt x="61" y="146"/>
                    <a:pt x="65" y="145"/>
                    <a:pt x="67" y="143"/>
                  </a:cubicBezTo>
                  <a:cubicBezTo>
                    <a:pt x="72" y="140"/>
                    <a:pt x="72" y="140"/>
                    <a:pt x="67" y="137"/>
                  </a:cubicBezTo>
                  <a:cubicBezTo>
                    <a:pt x="63" y="134"/>
                    <a:pt x="55" y="135"/>
                    <a:pt x="50" y="136"/>
                  </a:cubicBezTo>
                  <a:cubicBezTo>
                    <a:pt x="47" y="137"/>
                    <a:pt x="44" y="139"/>
                    <a:pt x="42" y="141"/>
                  </a:cubicBezTo>
                  <a:cubicBezTo>
                    <a:pt x="37" y="144"/>
                    <a:pt x="40" y="149"/>
                    <a:pt x="36" y="145"/>
                  </a:cubicBezTo>
                  <a:cubicBezTo>
                    <a:pt x="36" y="141"/>
                    <a:pt x="29" y="137"/>
                    <a:pt x="26" y="139"/>
                  </a:cubicBezTo>
                  <a:cubicBezTo>
                    <a:pt x="22" y="140"/>
                    <a:pt x="20" y="144"/>
                    <a:pt x="16" y="144"/>
                  </a:cubicBezTo>
                  <a:cubicBezTo>
                    <a:pt x="13" y="144"/>
                    <a:pt x="8" y="142"/>
                    <a:pt x="6" y="146"/>
                  </a:cubicBezTo>
                  <a:cubicBezTo>
                    <a:pt x="1" y="150"/>
                    <a:pt x="7" y="154"/>
                    <a:pt x="11" y="155"/>
                  </a:cubicBezTo>
                  <a:cubicBezTo>
                    <a:pt x="13" y="157"/>
                    <a:pt x="18" y="159"/>
                    <a:pt x="17" y="163"/>
                  </a:cubicBezTo>
                  <a:cubicBezTo>
                    <a:pt x="16" y="166"/>
                    <a:pt x="13" y="166"/>
                    <a:pt x="10" y="166"/>
                  </a:cubicBezTo>
                  <a:cubicBezTo>
                    <a:pt x="9" y="165"/>
                    <a:pt x="8" y="164"/>
                    <a:pt x="7" y="162"/>
                  </a:cubicBezTo>
                  <a:cubicBezTo>
                    <a:pt x="5" y="161"/>
                    <a:pt x="5" y="159"/>
                    <a:pt x="4" y="157"/>
                  </a:cubicBezTo>
                  <a:cubicBezTo>
                    <a:pt x="3" y="155"/>
                    <a:pt x="3" y="153"/>
                    <a:pt x="3" y="151"/>
                  </a:cubicBezTo>
                  <a:cubicBezTo>
                    <a:pt x="2" y="148"/>
                    <a:pt x="0" y="142"/>
                    <a:pt x="2" y="139"/>
                  </a:cubicBezTo>
                  <a:cubicBezTo>
                    <a:pt x="5" y="136"/>
                    <a:pt x="19" y="132"/>
                    <a:pt x="22" y="131"/>
                  </a:cubicBezTo>
                  <a:cubicBezTo>
                    <a:pt x="29" y="129"/>
                    <a:pt x="36" y="129"/>
                    <a:pt x="40" y="123"/>
                  </a:cubicBezTo>
                  <a:cubicBezTo>
                    <a:pt x="44" y="118"/>
                    <a:pt x="43" y="114"/>
                    <a:pt x="39" y="110"/>
                  </a:cubicBezTo>
                  <a:cubicBezTo>
                    <a:pt x="35" y="105"/>
                    <a:pt x="34" y="107"/>
                    <a:pt x="29" y="109"/>
                  </a:cubicBezTo>
                  <a:cubicBezTo>
                    <a:pt x="23" y="113"/>
                    <a:pt x="19" y="115"/>
                    <a:pt x="13" y="109"/>
                  </a:cubicBezTo>
                  <a:cubicBezTo>
                    <a:pt x="11" y="107"/>
                    <a:pt x="9" y="105"/>
                    <a:pt x="8" y="103"/>
                  </a:cubicBezTo>
                  <a:cubicBezTo>
                    <a:pt x="15" y="99"/>
                    <a:pt x="20" y="90"/>
                    <a:pt x="29" y="91"/>
                  </a:cubicBezTo>
                  <a:cubicBezTo>
                    <a:pt x="35" y="91"/>
                    <a:pt x="36" y="95"/>
                    <a:pt x="43" y="93"/>
                  </a:cubicBezTo>
                  <a:cubicBezTo>
                    <a:pt x="49" y="92"/>
                    <a:pt x="53" y="87"/>
                    <a:pt x="59" y="85"/>
                  </a:cubicBezTo>
                  <a:cubicBezTo>
                    <a:pt x="70" y="82"/>
                    <a:pt x="83" y="83"/>
                    <a:pt x="94" y="84"/>
                  </a:cubicBezTo>
                  <a:cubicBezTo>
                    <a:pt x="98" y="84"/>
                    <a:pt x="104" y="87"/>
                    <a:pt x="108" y="87"/>
                  </a:cubicBezTo>
                  <a:cubicBezTo>
                    <a:pt x="109" y="87"/>
                    <a:pt x="114" y="83"/>
                    <a:pt x="116" y="82"/>
                  </a:cubicBezTo>
                  <a:cubicBezTo>
                    <a:pt x="130" y="78"/>
                    <a:pt x="143" y="75"/>
                    <a:pt x="155" y="68"/>
                  </a:cubicBezTo>
                  <a:cubicBezTo>
                    <a:pt x="158" y="66"/>
                    <a:pt x="162" y="65"/>
                    <a:pt x="164" y="63"/>
                  </a:cubicBezTo>
                  <a:cubicBezTo>
                    <a:pt x="165" y="60"/>
                    <a:pt x="162" y="51"/>
                    <a:pt x="163" y="47"/>
                  </a:cubicBezTo>
                  <a:cubicBezTo>
                    <a:pt x="165" y="40"/>
                    <a:pt x="170" y="36"/>
                    <a:pt x="173" y="29"/>
                  </a:cubicBezTo>
                  <a:cubicBezTo>
                    <a:pt x="176" y="21"/>
                    <a:pt x="174" y="14"/>
                    <a:pt x="182" y="9"/>
                  </a:cubicBezTo>
                  <a:cubicBezTo>
                    <a:pt x="185" y="7"/>
                    <a:pt x="191" y="7"/>
                    <a:pt x="188" y="1"/>
                  </a:cubicBezTo>
                  <a:cubicBezTo>
                    <a:pt x="191" y="1"/>
                    <a:pt x="194" y="0"/>
                    <a:pt x="197" y="0"/>
                  </a:cubicBezTo>
                  <a:cubicBezTo>
                    <a:pt x="201" y="0"/>
                    <a:pt x="204" y="0"/>
                    <a:pt x="206" y="5"/>
                  </a:cubicBezTo>
                  <a:cubicBezTo>
                    <a:pt x="208" y="10"/>
                    <a:pt x="204" y="20"/>
                    <a:pt x="210" y="23"/>
                  </a:cubicBezTo>
                  <a:cubicBezTo>
                    <a:pt x="212" y="25"/>
                    <a:pt x="217" y="24"/>
                    <a:pt x="219" y="25"/>
                  </a:cubicBezTo>
                  <a:cubicBezTo>
                    <a:pt x="224" y="26"/>
                    <a:pt x="229" y="31"/>
                    <a:pt x="233" y="31"/>
                  </a:cubicBezTo>
                  <a:cubicBezTo>
                    <a:pt x="236" y="32"/>
                    <a:pt x="239" y="29"/>
                    <a:pt x="243" y="29"/>
                  </a:cubicBezTo>
                  <a:cubicBezTo>
                    <a:pt x="246" y="30"/>
                    <a:pt x="250" y="32"/>
                    <a:pt x="254" y="34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8AF48C94-2489-15C8-8D97-A928161FD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6071" y="2507669"/>
              <a:ext cx="279986" cy="329590"/>
            </a:xfrm>
            <a:custGeom>
              <a:avLst/>
              <a:gdLst>
                <a:gd name="T0" fmla="*/ 126 w 126"/>
                <a:gd name="T1" fmla="*/ 77 h 147"/>
                <a:gd name="T2" fmla="*/ 103 w 126"/>
                <a:gd name="T3" fmla="*/ 90 h 147"/>
                <a:gd name="T4" fmla="*/ 87 w 126"/>
                <a:gd name="T5" fmla="*/ 100 h 147"/>
                <a:gd name="T6" fmla="*/ 79 w 126"/>
                <a:gd name="T7" fmla="*/ 109 h 147"/>
                <a:gd name="T8" fmla="*/ 72 w 126"/>
                <a:gd name="T9" fmla="*/ 122 h 147"/>
                <a:gd name="T10" fmla="*/ 68 w 126"/>
                <a:gd name="T11" fmla="*/ 127 h 147"/>
                <a:gd name="T12" fmla="*/ 63 w 126"/>
                <a:gd name="T13" fmla="*/ 133 h 147"/>
                <a:gd name="T14" fmla="*/ 56 w 126"/>
                <a:gd name="T15" fmla="*/ 138 h 147"/>
                <a:gd name="T16" fmla="*/ 54 w 126"/>
                <a:gd name="T17" fmla="*/ 143 h 147"/>
                <a:gd name="T18" fmla="*/ 54 w 126"/>
                <a:gd name="T19" fmla="*/ 147 h 147"/>
                <a:gd name="T20" fmla="*/ 41 w 126"/>
                <a:gd name="T21" fmla="*/ 144 h 147"/>
                <a:gd name="T22" fmla="*/ 36 w 126"/>
                <a:gd name="T23" fmla="*/ 143 h 147"/>
                <a:gd name="T24" fmla="*/ 30 w 126"/>
                <a:gd name="T25" fmla="*/ 144 h 147"/>
                <a:gd name="T26" fmla="*/ 21 w 126"/>
                <a:gd name="T27" fmla="*/ 144 h 147"/>
                <a:gd name="T28" fmla="*/ 18 w 126"/>
                <a:gd name="T29" fmla="*/ 132 h 147"/>
                <a:gd name="T30" fmla="*/ 11 w 126"/>
                <a:gd name="T31" fmla="*/ 107 h 147"/>
                <a:gd name="T32" fmla="*/ 1 w 126"/>
                <a:gd name="T33" fmla="*/ 91 h 147"/>
                <a:gd name="T34" fmla="*/ 11 w 126"/>
                <a:gd name="T35" fmla="*/ 84 h 147"/>
                <a:gd name="T36" fmla="*/ 17 w 126"/>
                <a:gd name="T37" fmla="*/ 87 h 147"/>
                <a:gd name="T38" fmla="*/ 31 w 126"/>
                <a:gd name="T39" fmla="*/ 83 h 147"/>
                <a:gd name="T40" fmla="*/ 33 w 126"/>
                <a:gd name="T41" fmla="*/ 73 h 147"/>
                <a:gd name="T42" fmla="*/ 37 w 126"/>
                <a:gd name="T43" fmla="*/ 72 h 147"/>
                <a:gd name="T44" fmla="*/ 37 w 126"/>
                <a:gd name="T45" fmla="*/ 65 h 147"/>
                <a:gd name="T46" fmla="*/ 38 w 126"/>
                <a:gd name="T47" fmla="*/ 56 h 147"/>
                <a:gd name="T48" fmla="*/ 33 w 126"/>
                <a:gd name="T49" fmla="*/ 39 h 147"/>
                <a:gd name="T50" fmla="*/ 24 w 126"/>
                <a:gd name="T51" fmla="*/ 0 h 147"/>
                <a:gd name="T52" fmla="*/ 27 w 126"/>
                <a:gd name="T53" fmla="*/ 2 h 147"/>
                <a:gd name="T54" fmla="*/ 40 w 126"/>
                <a:gd name="T55" fmla="*/ 13 h 147"/>
                <a:gd name="T56" fmla="*/ 52 w 126"/>
                <a:gd name="T57" fmla="*/ 21 h 147"/>
                <a:gd name="T58" fmla="*/ 59 w 126"/>
                <a:gd name="T59" fmla="*/ 25 h 147"/>
                <a:gd name="T60" fmla="*/ 68 w 126"/>
                <a:gd name="T61" fmla="*/ 24 h 147"/>
                <a:gd name="T62" fmla="*/ 74 w 126"/>
                <a:gd name="T63" fmla="*/ 35 h 147"/>
                <a:gd name="T64" fmla="*/ 83 w 126"/>
                <a:gd name="T65" fmla="*/ 38 h 147"/>
                <a:gd name="T66" fmla="*/ 91 w 126"/>
                <a:gd name="T67" fmla="*/ 42 h 147"/>
                <a:gd name="T68" fmla="*/ 91 w 126"/>
                <a:gd name="T69" fmla="*/ 53 h 147"/>
                <a:gd name="T70" fmla="*/ 99 w 126"/>
                <a:gd name="T71" fmla="*/ 54 h 147"/>
                <a:gd name="T72" fmla="*/ 103 w 126"/>
                <a:gd name="T73" fmla="*/ 63 h 147"/>
                <a:gd name="T74" fmla="*/ 113 w 126"/>
                <a:gd name="T75" fmla="*/ 64 h 147"/>
                <a:gd name="T76" fmla="*/ 119 w 126"/>
                <a:gd name="T77" fmla="*/ 72 h 147"/>
                <a:gd name="T78" fmla="*/ 126 w 126"/>
                <a:gd name="T79" fmla="*/ 7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6" h="147">
                  <a:moveTo>
                    <a:pt x="126" y="77"/>
                  </a:moveTo>
                  <a:cubicBezTo>
                    <a:pt x="120" y="84"/>
                    <a:pt x="112" y="88"/>
                    <a:pt x="103" y="90"/>
                  </a:cubicBezTo>
                  <a:cubicBezTo>
                    <a:pt x="97" y="92"/>
                    <a:pt x="91" y="95"/>
                    <a:pt x="87" y="100"/>
                  </a:cubicBezTo>
                  <a:cubicBezTo>
                    <a:pt x="84" y="103"/>
                    <a:pt x="82" y="106"/>
                    <a:pt x="79" y="109"/>
                  </a:cubicBezTo>
                  <a:cubicBezTo>
                    <a:pt x="75" y="113"/>
                    <a:pt x="74" y="117"/>
                    <a:pt x="72" y="122"/>
                  </a:cubicBezTo>
                  <a:cubicBezTo>
                    <a:pt x="71" y="124"/>
                    <a:pt x="70" y="125"/>
                    <a:pt x="68" y="127"/>
                  </a:cubicBezTo>
                  <a:cubicBezTo>
                    <a:pt x="67" y="129"/>
                    <a:pt x="66" y="132"/>
                    <a:pt x="63" y="133"/>
                  </a:cubicBezTo>
                  <a:cubicBezTo>
                    <a:pt x="61" y="135"/>
                    <a:pt x="58" y="134"/>
                    <a:pt x="56" y="138"/>
                  </a:cubicBezTo>
                  <a:cubicBezTo>
                    <a:pt x="55" y="139"/>
                    <a:pt x="55" y="141"/>
                    <a:pt x="54" y="143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0" y="146"/>
                    <a:pt x="46" y="145"/>
                    <a:pt x="41" y="144"/>
                  </a:cubicBezTo>
                  <a:cubicBezTo>
                    <a:pt x="38" y="143"/>
                    <a:pt x="38" y="142"/>
                    <a:pt x="36" y="143"/>
                  </a:cubicBezTo>
                  <a:cubicBezTo>
                    <a:pt x="34" y="143"/>
                    <a:pt x="32" y="144"/>
                    <a:pt x="30" y="144"/>
                  </a:cubicBezTo>
                  <a:cubicBezTo>
                    <a:pt x="27" y="145"/>
                    <a:pt x="24" y="143"/>
                    <a:pt x="21" y="144"/>
                  </a:cubicBezTo>
                  <a:cubicBezTo>
                    <a:pt x="19" y="140"/>
                    <a:pt x="19" y="136"/>
                    <a:pt x="18" y="132"/>
                  </a:cubicBezTo>
                  <a:cubicBezTo>
                    <a:pt x="17" y="123"/>
                    <a:pt x="14" y="115"/>
                    <a:pt x="11" y="107"/>
                  </a:cubicBezTo>
                  <a:cubicBezTo>
                    <a:pt x="9" y="102"/>
                    <a:pt x="0" y="97"/>
                    <a:pt x="1" y="91"/>
                  </a:cubicBezTo>
                  <a:cubicBezTo>
                    <a:pt x="1" y="87"/>
                    <a:pt x="7" y="84"/>
                    <a:pt x="11" y="84"/>
                  </a:cubicBezTo>
                  <a:cubicBezTo>
                    <a:pt x="15" y="84"/>
                    <a:pt x="15" y="86"/>
                    <a:pt x="17" y="87"/>
                  </a:cubicBezTo>
                  <a:cubicBezTo>
                    <a:pt x="21" y="90"/>
                    <a:pt x="29" y="88"/>
                    <a:pt x="31" y="83"/>
                  </a:cubicBezTo>
                  <a:cubicBezTo>
                    <a:pt x="33" y="81"/>
                    <a:pt x="31" y="75"/>
                    <a:pt x="33" y="73"/>
                  </a:cubicBezTo>
                  <a:cubicBezTo>
                    <a:pt x="34" y="72"/>
                    <a:pt x="36" y="74"/>
                    <a:pt x="37" y="72"/>
                  </a:cubicBezTo>
                  <a:cubicBezTo>
                    <a:pt x="39" y="71"/>
                    <a:pt x="37" y="66"/>
                    <a:pt x="37" y="65"/>
                  </a:cubicBezTo>
                  <a:cubicBezTo>
                    <a:pt x="37" y="62"/>
                    <a:pt x="38" y="59"/>
                    <a:pt x="38" y="56"/>
                  </a:cubicBezTo>
                  <a:cubicBezTo>
                    <a:pt x="38" y="48"/>
                    <a:pt x="39" y="44"/>
                    <a:pt x="33" y="39"/>
                  </a:cubicBezTo>
                  <a:cubicBezTo>
                    <a:pt x="24" y="29"/>
                    <a:pt x="21" y="14"/>
                    <a:pt x="24" y="0"/>
                  </a:cubicBezTo>
                  <a:cubicBezTo>
                    <a:pt x="25" y="1"/>
                    <a:pt x="26" y="1"/>
                    <a:pt x="27" y="2"/>
                  </a:cubicBezTo>
                  <a:cubicBezTo>
                    <a:pt x="33" y="5"/>
                    <a:pt x="35" y="11"/>
                    <a:pt x="40" y="13"/>
                  </a:cubicBezTo>
                  <a:cubicBezTo>
                    <a:pt x="45" y="16"/>
                    <a:pt x="48" y="18"/>
                    <a:pt x="52" y="21"/>
                  </a:cubicBezTo>
                  <a:cubicBezTo>
                    <a:pt x="54" y="23"/>
                    <a:pt x="57" y="24"/>
                    <a:pt x="59" y="25"/>
                  </a:cubicBezTo>
                  <a:cubicBezTo>
                    <a:pt x="62" y="25"/>
                    <a:pt x="65" y="23"/>
                    <a:pt x="68" y="24"/>
                  </a:cubicBezTo>
                  <a:cubicBezTo>
                    <a:pt x="71" y="26"/>
                    <a:pt x="73" y="32"/>
                    <a:pt x="74" y="35"/>
                  </a:cubicBezTo>
                  <a:cubicBezTo>
                    <a:pt x="79" y="33"/>
                    <a:pt x="81" y="34"/>
                    <a:pt x="83" y="38"/>
                  </a:cubicBezTo>
                  <a:cubicBezTo>
                    <a:pt x="85" y="41"/>
                    <a:pt x="87" y="42"/>
                    <a:pt x="91" y="42"/>
                  </a:cubicBezTo>
                  <a:cubicBezTo>
                    <a:pt x="91" y="45"/>
                    <a:pt x="91" y="49"/>
                    <a:pt x="91" y="53"/>
                  </a:cubicBezTo>
                  <a:cubicBezTo>
                    <a:pt x="94" y="52"/>
                    <a:pt x="97" y="53"/>
                    <a:pt x="99" y="54"/>
                  </a:cubicBezTo>
                  <a:cubicBezTo>
                    <a:pt x="101" y="57"/>
                    <a:pt x="100" y="61"/>
                    <a:pt x="103" y="63"/>
                  </a:cubicBezTo>
                  <a:cubicBezTo>
                    <a:pt x="107" y="65"/>
                    <a:pt x="111" y="59"/>
                    <a:pt x="113" y="64"/>
                  </a:cubicBezTo>
                  <a:cubicBezTo>
                    <a:pt x="115" y="70"/>
                    <a:pt x="112" y="72"/>
                    <a:pt x="119" y="72"/>
                  </a:cubicBezTo>
                  <a:cubicBezTo>
                    <a:pt x="122" y="73"/>
                    <a:pt x="124" y="74"/>
                    <a:pt x="126" y="77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2" name="Freeform 20">
              <a:extLst>
                <a:ext uri="{FF2B5EF4-FFF2-40B4-BE49-F238E27FC236}">
                  <a16:creationId xmlns:a16="http://schemas.microsoft.com/office/drawing/2014/main" id="{635374B2-EDD1-AA92-4891-F89B1B8A8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183" y="1984073"/>
              <a:ext cx="594144" cy="356045"/>
            </a:xfrm>
            <a:custGeom>
              <a:avLst/>
              <a:gdLst>
                <a:gd name="T0" fmla="*/ 261 w 268"/>
                <a:gd name="T1" fmla="*/ 120 h 159"/>
                <a:gd name="T2" fmla="*/ 238 w 268"/>
                <a:gd name="T3" fmla="*/ 103 h 159"/>
                <a:gd name="T4" fmla="*/ 229 w 268"/>
                <a:gd name="T5" fmla="*/ 108 h 159"/>
                <a:gd name="T6" fmla="*/ 213 w 268"/>
                <a:gd name="T7" fmla="*/ 124 h 159"/>
                <a:gd name="T8" fmla="*/ 185 w 268"/>
                <a:gd name="T9" fmla="*/ 134 h 159"/>
                <a:gd name="T10" fmla="*/ 153 w 268"/>
                <a:gd name="T11" fmla="*/ 132 h 159"/>
                <a:gd name="T12" fmla="*/ 138 w 268"/>
                <a:gd name="T13" fmla="*/ 142 h 159"/>
                <a:gd name="T14" fmla="*/ 115 w 268"/>
                <a:gd name="T15" fmla="*/ 158 h 159"/>
                <a:gd name="T16" fmla="*/ 104 w 268"/>
                <a:gd name="T17" fmla="*/ 135 h 159"/>
                <a:gd name="T18" fmla="*/ 102 w 268"/>
                <a:gd name="T19" fmla="*/ 122 h 159"/>
                <a:gd name="T20" fmla="*/ 110 w 268"/>
                <a:gd name="T21" fmla="*/ 106 h 159"/>
                <a:gd name="T22" fmla="*/ 101 w 268"/>
                <a:gd name="T23" fmla="*/ 87 h 159"/>
                <a:gd name="T24" fmla="*/ 85 w 268"/>
                <a:gd name="T25" fmla="*/ 91 h 159"/>
                <a:gd name="T26" fmla="*/ 63 w 268"/>
                <a:gd name="T27" fmla="*/ 108 h 159"/>
                <a:gd name="T28" fmla="*/ 40 w 268"/>
                <a:gd name="T29" fmla="*/ 119 h 159"/>
                <a:gd name="T30" fmla="*/ 26 w 268"/>
                <a:gd name="T31" fmla="*/ 113 h 159"/>
                <a:gd name="T32" fmla="*/ 8 w 268"/>
                <a:gd name="T33" fmla="*/ 107 h 159"/>
                <a:gd name="T34" fmla="*/ 10 w 268"/>
                <a:gd name="T35" fmla="*/ 97 h 159"/>
                <a:gd name="T36" fmla="*/ 4 w 268"/>
                <a:gd name="T37" fmla="*/ 68 h 159"/>
                <a:gd name="T38" fmla="*/ 10 w 268"/>
                <a:gd name="T39" fmla="*/ 31 h 159"/>
                <a:gd name="T40" fmla="*/ 14 w 268"/>
                <a:gd name="T41" fmla="*/ 19 h 159"/>
                <a:gd name="T42" fmla="*/ 37 w 268"/>
                <a:gd name="T43" fmla="*/ 33 h 159"/>
                <a:gd name="T44" fmla="*/ 66 w 268"/>
                <a:gd name="T45" fmla="*/ 21 h 159"/>
                <a:gd name="T46" fmla="*/ 90 w 268"/>
                <a:gd name="T47" fmla="*/ 6 h 159"/>
                <a:gd name="T48" fmla="*/ 101 w 268"/>
                <a:gd name="T49" fmla="*/ 4 h 159"/>
                <a:gd name="T50" fmla="*/ 101 w 268"/>
                <a:gd name="T51" fmla="*/ 17 h 159"/>
                <a:gd name="T52" fmla="*/ 88 w 268"/>
                <a:gd name="T53" fmla="*/ 39 h 159"/>
                <a:gd name="T54" fmla="*/ 86 w 268"/>
                <a:gd name="T55" fmla="*/ 48 h 159"/>
                <a:gd name="T56" fmla="*/ 106 w 268"/>
                <a:gd name="T57" fmla="*/ 57 h 159"/>
                <a:gd name="T58" fmla="*/ 132 w 268"/>
                <a:gd name="T59" fmla="*/ 55 h 159"/>
                <a:gd name="T60" fmla="*/ 151 w 268"/>
                <a:gd name="T61" fmla="*/ 59 h 159"/>
                <a:gd name="T62" fmla="*/ 154 w 268"/>
                <a:gd name="T63" fmla="*/ 44 h 159"/>
                <a:gd name="T64" fmla="*/ 160 w 268"/>
                <a:gd name="T65" fmla="*/ 27 h 159"/>
                <a:gd name="T66" fmla="*/ 180 w 268"/>
                <a:gd name="T67" fmla="*/ 38 h 159"/>
                <a:gd name="T68" fmla="*/ 241 w 268"/>
                <a:gd name="T69" fmla="*/ 45 h 159"/>
                <a:gd name="T70" fmla="*/ 253 w 268"/>
                <a:gd name="T71" fmla="*/ 52 h 159"/>
                <a:gd name="T72" fmla="*/ 267 w 268"/>
                <a:gd name="T73" fmla="*/ 9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8" h="159">
                  <a:moveTo>
                    <a:pt x="267" y="98"/>
                  </a:moveTo>
                  <a:cubicBezTo>
                    <a:pt x="266" y="105"/>
                    <a:pt x="264" y="113"/>
                    <a:pt x="261" y="120"/>
                  </a:cubicBezTo>
                  <a:cubicBezTo>
                    <a:pt x="259" y="119"/>
                    <a:pt x="256" y="117"/>
                    <a:pt x="254" y="113"/>
                  </a:cubicBezTo>
                  <a:cubicBezTo>
                    <a:pt x="250" y="107"/>
                    <a:pt x="247" y="102"/>
                    <a:pt x="238" y="103"/>
                  </a:cubicBezTo>
                  <a:cubicBezTo>
                    <a:pt x="235" y="103"/>
                    <a:pt x="234" y="104"/>
                    <a:pt x="232" y="106"/>
                  </a:cubicBezTo>
                  <a:cubicBezTo>
                    <a:pt x="231" y="107"/>
                    <a:pt x="230" y="108"/>
                    <a:pt x="229" y="108"/>
                  </a:cubicBezTo>
                  <a:cubicBezTo>
                    <a:pt x="227" y="109"/>
                    <a:pt x="227" y="108"/>
                    <a:pt x="225" y="108"/>
                  </a:cubicBezTo>
                  <a:cubicBezTo>
                    <a:pt x="216" y="108"/>
                    <a:pt x="220" y="119"/>
                    <a:pt x="213" y="124"/>
                  </a:cubicBezTo>
                  <a:cubicBezTo>
                    <a:pt x="210" y="126"/>
                    <a:pt x="205" y="125"/>
                    <a:pt x="201" y="126"/>
                  </a:cubicBezTo>
                  <a:cubicBezTo>
                    <a:pt x="195" y="128"/>
                    <a:pt x="190" y="131"/>
                    <a:pt x="185" y="134"/>
                  </a:cubicBezTo>
                  <a:cubicBezTo>
                    <a:pt x="176" y="139"/>
                    <a:pt x="168" y="128"/>
                    <a:pt x="159" y="128"/>
                  </a:cubicBezTo>
                  <a:cubicBezTo>
                    <a:pt x="155" y="128"/>
                    <a:pt x="155" y="129"/>
                    <a:pt x="153" y="132"/>
                  </a:cubicBezTo>
                  <a:cubicBezTo>
                    <a:pt x="151" y="136"/>
                    <a:pt x="151" y="136"/>
                    <a:pt x="146" y="136"/>
                  </a:cubicBezTo>
                  <a:cubicBezTo>
                    <a:pt x="141" y="136"/>
                    <a:pt x="140" y="137"/>
                    <a:pt x="138" y="142"/>
                  </a:cubicBezTo>
                  <a:cubicBezTo>
                    <a:pt x="136" y="147"/>
                    <a:pt x="134" y="151"/>
                    <a:pt x="129" y="154"/>
                  </a:cubicBezTo>
                  <a:cubicBezTo>
                    <a:pt x="125" y="157"/>
                    <a:pt x="120" y="159"/>
                    <a:pt x="115" y="158"/>
                  </a:cubicBezTo>
                  <a:cubicBezTo>
                    <a:pt x="108" y="156"/>
                    <a:pt x="107" y="150"/>
                    <a:pt x="107" y="144"/>
                  </a:cubicBezTo>
                  <a:cubicBezTo>
                    <a:pt x="107" y="140"/>
                    <a:pt x="108" y="136"/>
                    <a:pt x="104" y="135"/>
                  </a:cubicBezTo>
                  <a:cubicBezTo>
                    <a:pt x="101" y="133"/>
                    <a:pt x="97" y="137"/>
                    <a:pt x="94" y="137"/>
                  </a:cubicBezTo>
                  <a:cubicBezTo>
                    <a:pt x="93" y="131"/>
                    <a:pt x="99" y="127"/>
                    <a:pt x="102" y="122"/>
                  </a:cubicBezTo>
                  <a:cubicBezTo>
                    <a:pt x="105" y="117"/>
                    <a:pt x="101" y="115"/>
                    <a:pt x="103" y="110"/>
                  </a:cubicBezTo>
                  <a:cubicBezTo>
                    <a:pt x="104" y="105"/>
                    <a:pt x="108" y="108"/>
                    <a:pt x="110" y="106"/>
                  </a:cubicBezTo>
                  <a:cubicBezTo>
                    <a:pt x="113" y="105"/>
                    <a:pt x="113" y="100"/>
                    <a:pt x="112" y="97"/>
                  </a:cubicBezTo>
                  <a:cubicBezTo>
                    <a:pt x="110" y="92"/>
                    <a:pt x="105" y="89"/>
                    <a:pt x="101" y="87"/>
                  </a:cubicBezTo>
                  <a:cubicBezTo>
                    <a:pt x="94" y="84"/>
                    <a:pt x="98" y="89"/>
                    <a:pt x="93" y="92"/>
                  </a:cubicBezTo>
                  <a:cubicBezTo>
                    <a:pt x="91" y="93"/>
                    <a:pt x="88" y="89"/>
                    <a:pt x="85" y="91"/>
                  </a:cubicBezTo>
                  <a:cubicBezTo>
                    <a:pt x="81" y="93"/>
                    <a:pt x="81" y="99"/>
                    <a:pt x="78" y="102"/>
                  </a:cubicBezTo>
                  <a:cubicBezTo>
                    <a:pt x="74" y="105"/>
                    <a:pt x="67" y="105"/>
                    <a:pt x="63" y="108"/>
                  </a:cubicBezTo>
                  <a:cubicBezTo>
                    <a:pt x="59" y="111"/>
                    <a:pt x="56" y="117"/>
                    <a:pt x="50" y="119"/>
                  </a:cubicBezTo>
                  <a:cubicBezTo>
                    <a:pt x="46" y="121"/>
                    <a:pt x="44" y="118"/>
                    <a:pt x="40" y="119"/>
                  </a:cubicBezTo>
                  <a:cubicBezTo>
                    <a:pt x="37" y="119"/>
                    <a:pt x="33" y="123"/>
                    <a:pt x="30" y="122"/>
                  </a:cubicBezTo>
                  <a:cubicBezTo>
                    <a:pt x="26" y="120"/>
                    <a:pt x="31" y="114"/>
                    <a:pt x="26" y="113"/>
                  </a:cubicBezTo>
                  <a:cubicBezTo>
                    <a:pt x="22" y="113"/>
                    <a:pt x="19" y="118"/>
                    <a:pt x="15" y="117"/>
                  </a:cubicBezTo>
                  <a:cubicBezTo>
                    <a:pt x="10" y="117"/>
                    <a:pt x="9" y="111"/>
                    <a:pt x="8" y="107"/>
                  </a:cubicBezTo>
                  <a:cubicBezTo>
                    <a:pt x="8" y="105"/>
                    <a:pt x="7" y="104"/>
                    <a:pt x="7" y="102"/>
                  </a:cubicBezTo>
                  <a:cubicBezTo>
                    <a:pt x="8" y="100"/>
                    <a:pt x="9" y="99"/>
                    <a:pt x="10" y="97"/>
                  </a:cubicBezTo>
                  <a:cubicBezTo>
                    <a:pt x="13" y="93"/>
                    <a:pt x="15" y="88"/>
                    <a:pt x="14" y="83"/>
                  </a:cubicBezTo>
                  <a:cubicBezTo>
                    <a:pt x="13" y="77"/>
                    <a:pt x="7" y="73"/>
                    <a:pt x="4" y="68"/>
                  </a:cubicBezTo>
                  <a:cubicBezTo>
                    <a:pt x="0" y="59"/>
                    <a:pt x="5" y="53"/>
                    <a:pt x="8" y="45"/>
                  </a:cubicBezTo>
                  <a:cubicBezTo>
                    <a:pt x="9" y="41"/>
                    <a:pt x="8" y="36"/>
                    <a:pt x="10" y="31"/>
                  </a:cubicBezTo>
                  <a:cubicBezTo>
                    <a:pt x="11" y="29"/>
                    <a:pt x="12" y="27"/>
                    <a:pt x="13" y="25"/>
                  </a:cubicBezTo>
                  <a:cubicBezTo>
                    <a:pt x="14" y="23"/>
                    <a:pt x="14" y="21"/>
                    <a:pt x="14" y="19"/>
                  </a:cubicBezTo>
                  <a:cubicBezTo>
                    <a:pt x="17" y="21"/>
                    <a:pt x="20" y="22"/>
                    <a:pt x="22" y="24"/>
                  </a:cubicBezTo>
                  <a:cubicBezTo>
                    <a:pt x="27" y="28"/>
                    <a:pt x="31" y="32"/>
                    <a:pt x="37" y="33"/>
                  </a:cubicBezTo>
                  <a:cubicBezTo>
                    <a:pt x="45" y="34"/>
                    <a:pt x="47" y="30"/>
                    <a:pt x="53" y="28"/>
                  </a:cubicBezTo>
                  <a:cubicBezTo>
                    <a:pt x="59" y="26"/>
                    <a:pt x="63" y="27"/>
                    <a:pt x="66" y="21"/>
                  </a:cubicBezTo>
                  <a:cubicBezTo>
                    <a:pt x="68" y="15"/>
                    <a:pt x="67" y="11"/>
                    <a:pt x="74" y="8"/>
                  </a:cubicBezTo>
                  <a:cubicBezTo>
                    <a:pt x="79" y="5"/>
                    <a:pt x="85" y="4"/>
                    <a:pt x="90" y="6"/>
                  </a:cubicBezTo>
                  <a:cubicBezTo>
                    <a:pt x="93" y="7"/>
                    <a:pt x="92" y="8"/>
                    <a:pt x="95" y="8"/>
                  </a:cubicBezTo>
                  <a:cubicBezTo>
                    <a:pt x="97" y="8"/>
                    <a:pt x="99" y="5"/>
                    <a:pt x="101" y="4"/>
                  </a:cubicBezTo>
                  <a:cubicBezTo>
                    <a:pt x="103" y="3"/>
                    <a:pt x="106" y="0"/>
                    <a:pt x="107" y="3"/>
                  </a:cubicBezTo>
                  <a:cubicBezTo>
                    <a:pt x="109" y="7"/>
                    <a:pt x="103" y="15"/>
                    <a:pt x="101" y="17"/>
                  </a:cubicBezTo>
                  <a:cubicBezTo>
                    <a:pt x="98" y="21"/>
                    <a:pt x="93" y="23"/>
                    <a:pt x="91" y="28"/>
                  </a:cubicBezTo>
                  <a:cubicBezTo>
                    <a:pt x="90" y="32"/>
                    <a:pt x="91" y="36"/>
                    <a:pt x="88" y="39"/>
                  </a:cubicBezTo>
                  <a:cubicBezTo>
                    <a:pt x="86" y="41"/>
                    <a:pt x="80" y="40"/>
                    <a:pt x="79" y="43"/>
                  </a:cubicBezTo>
                  <a:cubicBezTo>
                    <a:pt x="79" y="48"/>
                    <a:pt x="84" y="47"/>
                    <a:pt x="86" y="48"/>
                  </a:cubicBezTo>
                  <a:cubicBezTo>
                    <a:pt x="90" y="48"/>
                    <a:pt x="93" y="48"/>
                    <a:pt x="97" y="51"/>
                  </a:cubicBezTo>
                  <a:cubicBezTo>
                    <a:pt x="100" y="53"/>
                    <a:pt x="103" y="56"/>
                    <a:pt x="106" y="57"/>
                  </a:cubicBezTo>
                  <a:cubicBezTo>
                    <a:pt x="111" y="58"/>
                    <a:pt x="112" y="54"/>
                    <a:pt x="115" y="52"/>
                  </a:cubicBezTo>
                  <a:cubicBezTo>
                    <a:pt x="120" y="49"/>
                    <a:pt x="128" y="51"/>
                    <a:pt x="132" y="55"/>
                  </a:cubicBezTo>
                  <a:cubicBezTo>
                    <a:pt x="137" y="59"/>
                    <a:pt x="134" y="63"/>
                    <a:pt x="136" y="68"/>
                  </a:cubicBezTo>
                  <a:cubicBezTo>
                    <a:pt x="142" y="68"/>
                    <a:pt x="149" y="66"/>
                    <a:pt x="151" y="59"/>
                  </a:cubicBezTo>
                  <a:cubicBezTo>
                    <a:pt x="152" y="57"/>
                    <a:pt x="151" y="54"/>
                    <a:pt x="151" y="51"/>
                  </a:cubicBezTo>
                  <a:cubicBezTo>
                    <a:pt x="152" y="49"/>
                    <a:pt x="153" y="47"/>
                    <a:pt x="154" y="44"/>
                  </a:cubicBezTo>
                  <a:cubicBezTo>
                    <a:pt x="155" y="42"/>
                    <a:pt x="155" y="40"/>
                    <a:pt x="155" y="38"/>
                  </a:cubicBezTo>
                  <a:cubicBezTo>
                    <a:pt x="154" y="34"/>
                    <a:pt x="153" y="26"/>
                    <a:pt x="160" y="27"/>
                  </a:cubicBezTo>
                  <a:cubicBezTo>
                    <a:pt x="162" y="28"/>
                    <a:pt x="165" y="32"/>
                    <a:pt x="168" y="33"/>
                  </a:cubicBezTo>
                  <a:cubicBezTo>
                    <a:pt x="172" y="35"/>
                    <a:pt x="176" y="37"/>
                    <a:pt x="180" y="38"/>
                  </a:cubicBezTo>
                  <a:cubicBezTo>
                    <a:pt x="195" y="43"/>
                    <a:pt x="211" y="35"/>
                    <a:pt x="226" y="42"/>
                  </a:cubicBezTo>
                  <a:cubicBezTo>
                    <a:pt x="231" y="45"/>
                    <a:pt x="235" y="45"/>
                    <a:pt x="241" y="45"/>
                  </a:cubicBezTo>
                  <a:cubicBezTo>
                    <a:pt x="245" y="45"/>
                    <a:pt x="249" y="47"/>
                    <a:pt x="253" y="48"/>
                  </a:cubicBezTo>
                  <a:cubicBezTo>
                    <a:pt x="253" y="49"/>
                    <a:pt x="253" y="50"/>
                    <a:pt x="253" y="52"/>
                  </a:cubicBezTo>
                  <a:cubicBezTo>
                    <a:pt x="254" y="61"/>
                    <a:pt x="257" y="71"/>
                    <a:pt x="261" y="79"/>
                  </a:cubicBezTo>
                  <a:cubicBezTo>
                    <a:pt x="265" y="86"/>
                    <a:pt x="268" y="90"/>
                    <a:pt x="267" y="98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3" name="Freeform 21">
              <a:extLst>
                <a:ext uri="{FF2B5EF4-FFF2-40B4-BE49-F238E27FC236}">
                  <a16:creationId xmlns:a16="http://schemas.microsoft.com/office/drawing/2014/main" id="{3FC62AA9-0DD0-3FAA-B4D8-75C3B17C4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1503" y="2409563"/>
              <a:ext cx="468481" cy="271167"/>
            </a:xfrm>
            <a:custGeom>
              <a:avLst/>
              <a:gdLst>
                <a:gd name="T0" fmla="*/ 211 w 211"/>
                <a:gd name="T1" fmla="*/ 20 h 121"/>
                <a:gd name="T2" fmla="*/ 202 w 211"/>
                <a:gd name="T3" fmla="*/ 31 h 121"/>
                <a:gd name="T4" fmla="*/ 198 w 211"/>
                <a:gd name="T5" fmla="*/ 39 h 121"/>
                <a:gd name="T6" fmla="*/ 192 w 211"/>
                <a:gd name="T7" fmla="*/ 45 h 121"/>
                <a:gd name="T8" fmla="*/ 179 w 211"/>
                <a:gd name="T9" fmla="*/ 60 h 121"/>
                <a:gd name="T10" fmla="*/ 168 w 211"/>
                <a:gd name="T11" fmla="*/ 71 h 121"/>
                <a:gd name="T12" fmla="*/ 159 w 211"/>
                <a:gd name="T13" fmla="*/ 77 h 121"/>
                <a:gd name="T14" fmla="*/ 152 w 211"/>
                <a:gd name="T15" fmla="*/ 86 h 121"/>
                <a:gd name="T16" fmla="*/ 143 w 211"/>
                <a:gd name="T17" fmla="*/ 95 h 121"/>
                <a:gd name="T18" fmla="*/ 120 w 211"/>
                <a:gd name="T19" fmla="*/ 119 h 121"/>
                <a:gd name="T20" fmla="*/ 119 w 211"/>
                <a:gd name="T21" fmla="*/ 121 h 121"/>
                <a:gd name="T22" fmla="*/ 112 w 211"/>
                <a:gd name="T23" fmla="*/ 116 h 121"/>
                <a:gd name="T24" fmla="*/ 106 w 211"/>
                <a:gd name="T25" fmla="*/ 108 h 121"/>
                <a:gd name="T26" fmla="*/ 96 w 211"/>
                <a:gd name="T27" fmla="*/ 107 h 121"/>
                <a:gd name="T28" fmla="*/ 92 w 211"/>
                <a:gd name="T29" fmla="*/ 98 h 121"/>
                <a:gd name="T30" fmla="*/ 84 w 211"/>
                <a:gd name="T31" fmla="*/ 97 h 121"/>
                <a:gd name="T32" fmla="*/ 84 w 211"/>
                <a:gd name="T33" fmla="*/ 86 h 121"/>
                <a:gd name="T34" fmla="*/ 76 w 211"/>
                <a:gd name="T35" fmla="*/ 82 h 121"/>
                <a:gd name="T36" fmla="*/ 67 w 211"/>
                <a:gd name="T37" fmla="*/ 79 h 121"/>
                <a:gd name="T38" fmla="*/ 61 w 211"/>
                <a:gd name="T39" fmla="*/ 68 h 121"/>
                <a:gd name="T40" fmla="*/ 52 w 211"/>
                <a:gd name="T41" fmla="*/ 69 h 121"/>
                <a:gd name="T42" fmla="*/ 45 w 211"/>
                <a:gd name="T43" fmla="*/ 65 h 121"/>
                <a:gd name="T44" fmla="*/ 33 w 211"/>
                <a:gd name="T45" fmla="*/ 57 h 121"/>
                <a:gd name="T46" fmla="*/ 20 w 211"/>
                <a:gd name="T47" fmla="*/ 46 h 121"/>
                <a:gd name="T48" fmla="*/ 17 w 211"/>
                <a:gd name="T49" fmla="*/ 44 h 121"/>
                <a:gd name="T50" fmla="*/ 11 w 211"/>
                <a:gd name="T51" fmla="*/ 42 h 121"/>
                <a:gd name="T52" fmla="*/ 2 w 211"/>
                <a:gd name="T53" fmla="*/ 39 h 121"/>
                <a:gd name="T54" fmla="*/ 0 w 211"/>
                <a:gd name="T55" fmla="*/ 35 h 121"/>
                <a:gd name="T56" fmla="*/ 0 w 211"/>
                <a:gd name="T57" fmla="*/ 34 h 121"/>
                <a:gd name="T58" fmla="*/ 3 w 211"/>
                <a:gd name="T59" fmla="*/ 33 h 121"/>
                <a:gd name="T60" fmla="*/ 10 w 211"/>
                <a:gd name="T61" fmla="*/ 27 h 121"/>
                <a:gd name="T62" fmla="*/ 22 w 211"/>
                <a:gd name="T63" fmla="*/ 20 h 121"/>
                <a:gd name="T64" fmla="*/ 35 w 211"/>
                <a:gd name="T65" fmla="*/ 2 h 121"/>
                <a:gd name="T66" fmla="*/ 40 w 211"/>
                <a:gd name="T67" fmla="*/ 13 h 121"/>
                <a:gd name="T68" fmla="*/ 52 w 211"/>
                <a:gd name="T69" fmla="*/ 11 h 121"/>
                <a:gd name="T70" fmla="*/ 57 w 211"/>
                <a:gd name="T71" fmla="*/ 20 h 121"/>
                <a:gd name="T72" fmla="*/ 64 w 211"/>
                <a:gd name="T73" fmla="*/ 26 h 121"/>
                <a:gd name="T74" fmla="*/ 82 w 211"/>
                <a:gd name="T75" fmla="*/ 38 h 121"/>
                <a:gd name="T76" fmla="*/ 99 w 211"/>
                <a:gd name="T77" fmla="*/ 38 h 121"/>
                <a:gd name="T78" fmla="*/ 124 w 211"/>
                <a:gd name="T79" fmla="*/ 36 h 121"/>
                <a:gd name="T80" fmla="*/ 140 w 211"/>
                <a:gd name="T81" fmla="*/ 25 h 121"/>
                <a:gd name="T82" fmla="*/ 144 w 211"/>
                <a:gd name="T83" fmla="*/ 23 h 121"/>
                <a:gd name="T84" fmla="*/ 147 w 211"/>
                <a:gd name="T85" fmla="*/ 16 h 121"/>
                <a:gd name="T86" fmla="*/ 156 w 211"/>
                <a:gd name="T87" fmla="*/ 15 h 121"/>
                <a:gd name="T88" fmla="*/ 163 w 211"/>
                <a:gd name="T89" fmla="*/ 9 h 121"/>
                <a:gd name="T90" fmla="*/ 171 w 211"/>
                <a:gd name="T91" fmla="*/ 4 h 121"/>
                <a:gd name="T92" fmla="*/ 175 w 211"/>
                <a:gd name="T93" fmla="*/ 13 h 121"/>
                <a:gd name="T94" fmla="*/ 184 w 211"/>
                <a:gd name="T95" fmla="*/ 16 h 121"/>
                <a:gd name="T96" fmla="*/ 198 w 211"/>
                <a:gd name="T97" fmla="*/ 19 h 121"/>
                <a:gd name="T98" fmla="*/ 211 w 211"/>
                <a:gd name="T99" fmla="*/ 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1" h="121">
                  <a:moveTo>
                    <a:pt x="211" y="20"/>
                  </a:moveTo>
                  <a:cubicBezTo>
                    <a:pt x="209" y="24"/>
                    <a:pt x="205" y="27"/>
                    <a:pt x="202" y="31"/>
                  </a:cubicBezTo>
                  <a:cubicBezTo>
                    <a:pt x="200" y="33"/>
                    <a:pt x="199" y="36"/>
                    <a:pt x="198" y="39"/>
                  </a:cubicBezTo>
                  <a:cubicBezTo>
                    <a:pt x="196" y="41"/>
                    <a:pt x="194" y="43"/>
                    <a:pt x="192" y="45"/>
                  </a:cubicBezTo>
                  <a:cubicBezTo>
                    <a:pt x="188" y="50"/>
                    <a:pt x="183" y="54"/>
                    <a:pt x="179" y="60"/>
                  </a:cubicBezTo>
                  <a:cubicBezTo>
                    <a:pt x="176" y="64"/>
                    <a:pt x="174" y="70"/>
                    <a:pt x="168" y="71"/>
                  </a:cubicBezTo>
                  <a:cubicBezTo>
                    <a:pt x="164" y="72"/>
                    <a:pt x="162" y="74"/>
                    <a:pt x="159" y="77"/>
                  </a:cubicBezTo>
                  <a:cubicBezTo>
                    <a:pt x="156" y="80"/>
                    <a:pt x="155" y="83"/>
                    <a:pt x="152" y="86"/>
                  </a:cubicBezTo>
                  <a:cubicBezTo>
                    <a:pt x="150" y="90"/>
                    <a:pt x="147" y="92"/>
                    <a:pt x="143" y="95"/>
                  </a:cubicBezTo>
                  <a:cubicBezTo>
                    <a:pt x="134" y="102"/>
                    <a:pt x="126" y="110"/>
                    <a:pt x="120" y="119"/>
                  </a:cubicBezTo>
                  <a:cubicBezTo>
                    <a:pt x="120" y="120"/>
                    <a:pt x="119" y="120"/>
                    <a:pt x="119" y="121"/>
                  </a:cubicBezTo>
                  <a:cubicBezTo>
                    <a:pt x="117" y="118"/>
                    <a:pt x="115" y="117"/>
                    <a:pt x="112" y="116"/>
                  </a:cubicBezTo>
                  <a:cubicBezTo>
                    <a:pt x="105" y="116"/>
                    <a:pt x="108" y="114"/>
                    <a:pt x="106" y="108"/>
                  </a:cubicBezTo>
                  <a:cubicBezTo>
                    <a:pt x="104" y="103"/>
                    <a:pt x="100" y="109"/>
                    <a:pt x="96" y="107"/>
                  </a:cubicBezTo>
                  <a:cubicBezTo>
                    <a:pt x="93" y="105"/>
                    <a:pt x="94" y="101"/>
                    <a:pt x="92" y="98"/>
                  </a:cubicBezTo>
                  <a:cubicBezTo>
                    <a:pt x="90" y="97"/>
                    <a:pt x="87" y="96"/>
                    <a:pt x="84" y="97"/>
                  </a:cubicBezTo>
                  <a:cubicBezTo>
                    <a:pt x="84" y="93"/>
                    <a:pt x="84" y="89"/>
                    <a:pt x="84" y="86"/>
                  </a:cubicBezTo>
                  <a:cubicBezTo>
                    <a:pt x="80" y="86"/>
                    <a:pt x="78" y="85"/>
                    <a:pt x="76" y="82"/>
                  </a:cubicBezTo>
                  <a:cubicBezTo>
                    <a:pt x="74" y="78"/>
                    <a:pt x="72" y="77"/>
                    <a:pt x="67" y="79"/>
                  </a:cubicBezTo>
                  <a:cubicBezTo>
                    <a:pt x="66" y="76"/>
                    <a:pt x="64" y="70"/>
                    <a:pt x="61" y="68"/>
                  </a:cubicBezTo>
                  <a:cubicBezTo>
                    <a:pt x="58" y="67"/>
                    <a:pt x="55" y="69"/>
                    <a:pt x="52" y="69"/>
                  </a:cubicBezTo>
                  <a:cubicBezTo>
                    <a:pt x="50" y="68"/>
                    <a:pt x="47" y="67"/>
                    <a:pt x="45" y="65"/>
                  </a:cubicBezTo>
                  <a:cubicBezTo>
                    <a:pt x="41" y="62"/>
                    <a:pt x="38" y="60"/>
                    <a:pt x="33" y="57"/>
                  </a:cubicBezTo>
                  <a:cubicBezTo>
                    <a:pt x="28" y="55"/>
                    <a:pt x="26" y="49"/>
                    <a:pt x="20" y="46"/>
                  </a:cubicBezTo>
                  <a:cubicBezTo>
                    <a:pt x="19" y="45"/>
                    <a:pt x="18" y="45"/>
                    <a:pt x="17" y="44"/>
                  </a:cubicBezTo>
                  <a:cubicBezTo>
                    <a:pt x="15" y="44"/>
                    <a:pt x="13" y="43"/>
                    <a:pt x="11" y="42"/>
                  </a:cubicBezTo>
                  <a:cubicBezTo>
                    <a:pt x="9" y="41"/>
                    <a:pt x="5" y="40"/>
                    <a:pt x="2" y="39"/>
                  </a:cubicBezTo>
                  <a:cubicBezTo>
                    <a:pt x="0" y="37"/>
                    <a:pt x="0" y="38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1" y="35"/>
                    <a:pt x="2" y="34"/>
                    <a:pt x="3" y="33"/>
                  </a:cubicBezTo>
                  <a:cubicBezTo>
                    <a:pt x="6" y="31"/>
                    <a:pt x="7" y="29"/>
                    <a:pt x="10" y="27"/>
                  </a:cubicBezTo>
                  <a:cubicBezTo>
                    <a:pt x="14" y="24"/>
                    <a:pt x="19" y="23"/>
                    <a:pt x="22" y="20"/>
                  </a:cubicBezTo>
                  <a:cubicBezTo>
                    <a:pt x="27" y="16"/>
                    <a:pt x="28" y="3"/>
                    <a:pt x="35" y="2"/>
                  </a:cubicBezTo>
                  <a:cubicBezTo>
                    <a:pt x="41" y="0"/>
                    <a:pt x="36" y="12"/>
                    <a:pt x="40" y="13"/>
                  </a:cubicBezTo>
                  <a:cubicBezTo>
                    <a:pt x="46" y="15"/>
                    <a:pt x="46" y="6"/>
                    <a:pt x="52" y="11"/>
                  </a:cubicBezTo>
                  <a:cubicBezTo>
                    <a:pt x="55" y="13"/>
                    <a:pt x="55" y="17"/>
                    <a:pt x="57" y="20"/>
                  </a:cubicBezTo>
                  <a:cubicBezTo>
                    <a:pt x="59" y="23"/>
                    <a:pt x="62" y="24"/>
                    <a:pt x="64" y="26"/>
                  </a:cubicBezTo>
                  <a:cubicBezTo>
                    <a:pt x="70" y="31"/>
                    <a:pt x="73" y="37"/>
                    <a:pt x="82" y="38"/>
                  </a:cubicBezTo>
                  <a:cubicBezTo>
                    <a:pt x="87" y="38"/>
                    <a:pt x="94" y="38"/>
                    <a:pt x="99" y="38"/>
                  </a:cubicBezTo>
                  <a:cubicBezTo>
                    <a:pt x="107" y="38"/>
                    <a:pt x="117" y="39"/>
                    <a:pt x="124" y="36"/>
                  </a:cubicBezTo>
                  <a:cubicBezTo>
                    <a:pt x="130" y="34"/>
                    <a:pt x="133" y="27"/>
                    <a:pt x="140" y="25"/>
                  </a:cubicBezTo>
                  <a:cubicBezTo>
                    <a:pt x="142" y="24"/>
                    <a:pt x="142" y="25"/>
                    <a:pt x="144" y="23"/>
                  </a:cubicBezTo>
                  <a:cubicBezTo>
                    <a:pt x="145" y="22"/>
                    <a:pt x="146" y="18"/>
                    <a:pt x="147" y="16"/>
                  </a:cubicBezTo>
                  <a:cubicBezTo>
                    <a:pt x="150" y="12"/>
                    <a:pt x="151" y="14"/>
                    <a:pt x="156" y="15"/>
                  </a:cubicBezTo>
                  <a:cubicBezTo>
                    <a:pt x="162" y="16"/>
                    <a:pt x="162" y="14"/>
                    <a:pt x="163" y="9"/>
                  </a:cubicBezTo>
                  <a:cubicBezTo>
                    <a:pt x="164" y="6"/>
                    <a:pt x="166" y="2"/>
                    <a:pt x="171" y="4"/>
                  </a:cubicBezTo>
                  <a:cubicBezTo>
                    <a:pt x="175" y="6"/>
                    <a:pt x="174" y="10"/>
                    <a:pt x="175" y="13"/>
                  </a:cubicBezTo>
                  <a:cubicBezTo>
                    <a:pt x="178" y="18"/>
                    <a:pt x="179" y="15"/>
                    <a:pt x="184" y="16"/>
                  </a:cubicBezTo>
                  <a:cubicBezTo>
                    <a:pt x="189" y="16"/>
                    <a:pt x="194" y="18"/>
                    <a:pt x="198" y="19"/>
                  </a:cubicBezTo>
                  <a:cubicBezTo>
                    <a:pt x="202" y="19"/>
                    <a:pt x="207" y="20"/>
                    <a:pt x="211" y="20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C1E318ED-2B91-0853-3096-5FDC5EE24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0385" y="2335709"/>
              <a:ext cx="1355838" cy="1520081"/>
            </a:xfrm>
            <a:custGeom>
              <a:avLst/>
              <a:gdLst>
                <a:gd name="T0" fmla="*/ 579 w 612"/>
                <a:gd name="T1" fmla="*/ 221 h 679"/>
                <a:gd name="T2" fmla="*/ 569 w 612"/>
                <a:gd name="T3" fmla="*/ 161 h 679"/>
                <a:gd name="T4" fmla="*/ 595 w 612"/>
                <a:gd name="T5" fmla="*/ 149 h 679"/>
                <a:gd name="T6" fmla="*/ 582 w 612"/>
                <a:gd name="T7" fmla="*/ 77 h 679"/>
                <a:gd name="T8" fmla="*/ 565 w 612"/>
                <a:gd name="T9" fmla="*/ 67 h 679"/>
                <a:gd name="T10" fmla="*/ 536 w 612"/>
                <a:gd name="T11" fmla="*/ 40 h 679"/>
                <a:gd name="T12" fmla="*/ 505 w 612"/>
                <a:gd name="T13" fmla="*/ 16 h 679"/>
                <a:gd name="T14" fmla="*/ 474 w 612"/>
                <a:gd name="T15" fmla="*/ 16 h 679"/>
                <a:gd name="T16" fmla="*/ 452 w 612"/>
                <a:gd name="T17" fmla="*/ 36 h 679"/>
                <a:gd name="T18" fmla="*/ 401 w 612"/>
                <a:gd name="T19" fmla="*/ 68 h 679"/>
                <a:gd name="T20" fmla="*/ 388 w 612"/>
                <a:gd name="T21" fmla="*/ 16 h 679"/>
                <a:gd name="T22" fmla="*/ 361 w 612"/>
                <a:gd name="T23" fmla="*/ 12 h 679"/>
                <a:gd name="T24" fmla="*/ 333 w 612"/>
                <a:gd name="T25" fmla="*/ 37 h 679"/>
                <a:gd name="T26" fmla="*/ 305 w 612"/>
                <a:gd name="T27" fmla="*/ 50 h 679"/>
                <a:gd name="T28" fmla="*/ 253 w 612"/>
                <a:gd name="T29" fmla="*/ 63 h 679"/>
                <a:gd name="T30" fmla="*/ 225 w 612"/>
                <a:gd name="T31" fmla="*/ 52 h 679"/>
                <a:gd name="T32" fmla="*/ 197 w 612"/>
                <a:gd name="T33" fmla="*/ 55 h 679"/>
                <a:gd name="T34" fmla="*/ 197 w 612"/>
                <a:gd name="T35" fmla="*/ 79 h 679"/>
                <a:gd name="T36" fmla="*/ 190 w 612"/>
                <a:gd name="T37" fmla="*/ 107 h 679"/>
                <a:gd name="T38" fmla="*/ 135 w 612"/>
                <a:gd name="T39" fmla="*/ 140 h 679"/>
                <a:gd name="T40" fmla="*/ 97 w 612"/>
                <a:gd name="T41" fmla="*/ 144 h 679"/>
                <a:gd name="T42" fmla="*/ 68 w 612"/>
                <a:gd name="T43" fmla="*/ 109 h 679"/>
                <a:gd name="T44" fmla="*/ 24 w 612"/>
                <a:gd name="T45" fmla="*/ 145 h 679"/>
                <a:gd name="T46" fmla="*/ 23 w 612"/>
                <a:gd name="T47" fmla="*/ 212 h 679"/>
                <a:gd name="T48" fmla="*/ 22 w 612"/>
                <a:gd name="T49" fmla="*/ 277 h 679"/>
                <a:gd name="T50" fmla="*/ 22 w 612"/>
                <a:gd name="T51" fmla="*/ 330 h 679"/>
                <a:gd name="T52" fmla="*/ 36 w 612"/>
                <a:gd name="T53" fmla="*/ 402 h 679"/>
                <a:gd name="T54" fmla="*/ 57 w 612"/>
                <a:gd name="T55" fmla="*/ 436 h 679"/>
                <a:gd name="T56" fmla="*/ 95 w 612"/>
                <a:gd name="T57" fmla="*/ 410 h 679"/>
                <a:gd name="T58" fmla="*/ 172 w 612"/>
                <a:gd name="T59" fmla="*/ 384 h 679"/>
                <a:gd name="T60" fmla="*/ 205 w 612"/>
                <a:gd name="T61" fmla="*/ 420 h 679"/>
                <a:gd name="T62" fmla="*/ 256 w 612"/>
                <a:gd name="T63" fmla="*/ 434 h 679"/>
                <a:gd name="T64" fmla="*/ 339 w 612"/>
                <a:gd name="T65" fmla="*/ 484 h 679"/>
                <a:gd name="T66" fmla="*/ 393 w 612"/>
                <a:gd name="T67" fmla="*/ 504 h 679"/>
                <a:gd name="T68" fmla="*/ 416 w 612"/>
                <a:gd name="T69" fmla="*/ 543 h 679"/>
                <a:gd name="T70" fmla="*/ 397 w 612"/>
                <a:gd name="T71" fmla="*/ 573 h 679"/>
                <a:gd name="T72" fmla="*/ 386 w 612"/>
                <a:gd name="T73" fmla="*/ 611 h 679"/>
                <a:gd name="T74" fmla="*/ 404 w 612"/>
                <a:gd name="T75" fmla="*/ 658 h 679"/>
                <a:gd name="T76" fmla="*/ 462 w 612"/>
                <a:gd name="T77" fmla="*/ 646 h 679"/>
                <a:gd name="T78" fmla="*/ 471 w 612"/>
                <a:gd name="T79" fmla="*/ 588 h 679"/>
                <a:gd name="T80" fmla="*/ 490 w 612"/>
                <a:gd name="T81" fmla="*/ 520 h 679"/>
                <a:gd name="T82" fmla="*/ 490 w 612"/>
                <a:gd name="T83" fmla="*/ 457 h 679"/>
                <a:gd name="T84" fmla="*/ 496 w 612"/>
                <a:gd name="T85" fmla="*/ 381 h 679"/>
                <a:gd name="T86" fmla="*/ 504 w 612"/>
                <a:gd name="T87" fmla="*/ 332 h 679"/>
                <a:gd name="T88" fmla="*/ 514 w 612"/>
                <a:gd name="T89" fmla="*/ 303 h 679"/>
                <a:gd name="T90" fmla="*/ 531 w 612"/>
                <a:gd name="T91" fmla="*/ 304 h 679"/>
                <a:gd name="T92" fmla="*/ 547 w 612"/>
                <a:gd name="T93" fmla="*/ 312 h 679"/>
                <a:gd name="T94" fmla="*/ 601 w 612"/>
                <a:gd name="T95" fmla="*/ 243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2" h="679">
                  <a:moveTo>
                    <a:pt x="599" y="221"/>
                  </a:moveTo>
                  <a:cubicBezTo>
                    <a:pt x="596" y="220"/>
                    <a:pt x="596" y="219"/>
                    <a:pt x="594" y="220"/>
                  </a:cubicBezTo>
                  <a:cubicBezTo>
                    <a:pt x="592" y="220"/>
                    <a:pt x="590" y="221"/>
                    <a:pt x="588" y="221"/>
                  </a:cubicBezTo>
                  <a:cubicBezTo>
                    <a:pt x="585" y="222"/>
                    <a:pt x="582" y="220"/>
                    <a:pt x="579" y="221"/>
                  </a:cubicBezTo>
                  <a:cubicBezTo>
                    <a:pt x="577" y="217"/>
                    <a:pt x="577" y="213"/>
                    <a:pt x="576" y="209"/>
                  </a:cubicBezTo>
                  <a:cubicBezTo>
                    <a:pt x="575" y="200"/>
                    <a:pt x="572" y="192"/>
                    <a:pt x="569" y="184"/>
                  </a:cubicBezTo>
                  <a:cubicBezTo>
                    <a:pt x="567" y="179"/>
                    <a:pt x="558" y="174"/>
                    <a:pt x="559" y="168"/>
                  </a:cubicBezTo>
                  <a:cubicBezTo>
                    <a:pt x="559" y="164"/>
                    <a:pt x="565" y="161"/>
                    <a:pt x="569" y="161"/>
                  </a:cubicBezTo>
                  <a:cubicBezTo>
                    <a:pt x="573" y="161"/>
                    <a:pt x="573" y="163"/>
                    <a:pt x="575" y="164"/>
                  </a:cubicBezTo>
                  <a:cubicBezTo>
                    <a:pt x="579" y="167"/>
                    <a:pt x="587" y="165"/>
                    <a:pt x="589" y="160"/>
                  </a:cubicBezTo>
                  <a:cubicBezTo>
                    <a:pt x="591" y="158"/>
                    <a:pt x="589" y="152"/>
                    <a:pt x="591" y="150"/>
                  </a:cubicBezTo>
                  <a:cubicBezTo>
                    <a:pt x="592" y="149"/>
                    <a:pt x="594" y="151"/>
                    <a:pt x="595" y="149"/>
                  </a:cubicBezTo>
                  <a:cubicBezTo>
                    <a:pt x="597" y="148"/>
                    <a:pt x="595" y="143"/>
                    <a:pt x="595" y="142"/>
                  </a:cubicBezTo>
                  <a:cubicBezTo>
                    <a:pt x="595" y="139"/>
                    <a:pt x="596" y="136"/>
                    <a:pt x="596" y="133"/>
                  </a:cubicBezTo>
                  <a:cubicBezTo>
                    <a:pt x="596" y="125"/>
                    <a:pt x="597" y="121"/>
                    <a:pt x="591" y="116"/>
                  </a:cubicBezTo>
                  <a:cubicBezTo>
                    <a:pt x="582" y="106"/>
                    <a:pt x="579" y="91"/>
                    <a:pt x="582" y="77"/>
                  </a:cubicBezTo>
                  <a:cubicBezTo>
                    <a:pt x="580" y="77"/>
                    <a:pt x="578" y="76"/>
                    <a:pt x="576" y="75"/>
                  </a:cubicBezTo>
                  <a:cubicBezTo>
                    <a:pt x="574" y="74"/>
                    <a:pt x="570" y="73"/>
                    <a:pt x="567" y="72"/>
                  </a:cubicBezTo>
                  <a:cubicBezTo>
                    <a:pt x="565" y="70"/>
                    <a:pt x="565" y="71"/>
                    <a:pt x="565" y="68"/>
                  </a:cubicBezTo>
                  <a:cubicBezTo>
                    <a:pt x="565" y="68"/>
                    <a:pt x="565" y="67"/>
                    <a:pt x="565" y="67"/>
                  </a:cubicBezTo>
                  <a:cubicBezTo>
                    <a:pt x="562" y="65"/>
                    <a:pt x="564" y="53"/>
                    <a:pt x="564" y="50"/>
                  </a:cubicBezTo>
                  <a:cubicBezTo>
                    <a:pt x="563" y="36"/>
                    <a:pt x="556" y="50"/>
                    <a:pt x="549" y="47"/>
                  </a:cubicBezTo>
                  <a:cubicBezTo>
                    <a:pt x="550" y="44"/>
                    <a:pt x="555" y="29"/>
                    <a:pt x="549" y="28"/>
                  </a:cubicBezTo>
                  <a:cubicBezTo>
                    <a:pt x="544" y="28"/>
                    <a:pt x="540" y="39"/>
                    <a:pt x="536" y="40"/>
                  </a:cubicBezTo>
                  <a:cubicBezTo>
                    <a:pt x="533" y="37"/>
                    <a:pt x="534" y="33"/>
                    <a:pt x="532" y="29"/>
                  </a:cubicBezTo>
                  <a:cubicBezTo>
                    <a:pt x="530" y="23"/>
                    <a:pt x="525" y="25"/>
                    <a:pt x="520" y="25"/>
                  </a:cubicBezTo>
                  <a:cubicBezTo>
                    <a:pt x="516" y="25"/>
                    <a:pt x="512" y="25"/>
                    <a:pt x="509" y="22"/>
                  </a:cubicBezTo>
                  <a:cubicBezTo>
                    <a:pt x="508" y="20"/>
                    <a:pt x="507" y="17"/>
                    <a:pt x="505" y="16"/>
                  </a:cubicBezTo>
                  <a:cubicBezTo>
                    <a:pt x="502" y="14"/>
                    <a:pt x="500" y="15"/>
                    <a:pt x="499" y="13"/>
                  </a:cubicBezTo>
                  <a:cubicBezTo>
                    <a:pt x="498" y="11"/>
                    <a:pt x="499" y="9"/>
                    <a:pt x="497" y="7"/>
                  </a:cubicBezTo>
                  <a:cubicBezTo>
                    <a:pt x="494" y="5"/>
                    <a:pt x="488" y="6"/>
                    <a:pt x="485" y="8"/>
                  </a:cubicBezTo>
                  <a:cubicBezTo>
                    <a:pt x="480" y="12"/>
                    <a:pt x="481" y="15"/>
                    <a:pt x="474" y="16"/>
                  </a:cubicBezTo>
                  <a:cubicBezTo>
                    <a:pt x="472" y="17"/>
                    <a:pt x="468" y="15"/>
                    <a:pt x="466" y="18"/>
                  </a:cubicBezTo>
                  <a:cubicBezTo>
                    <a:pt x="465" y="19"/>
                    <a:pt x="467" y="22"/>
                    <a:pt x="466" y="23"/>
                  </a:cubicBezTo>
                  <a:cubicBezTo>
                    <a:pt x="464" y="26"/>
                    <a:pt x="460" y="27"/>
                    <a:pt x="458" y="29"/>
                  </a:cubicBezTo>
                  <a:cubicBezTo>
                    <a:pt x="454" y="31"/>
                    <a:pt x="454" y="33"/>
                    <a:pt x="452" y="36"/>
                  </a:cubicBezTo>
                  <a:cubicBezTo>
                    <a:pt x="447" y="44"/>
                    <a:pt x="445" y="40"/>
                    <a:pt x="437" y="40"/>
                  </a:cubicBezTo>
                  <a:cubicBezTo>
                    <a:pt x="434" y="40"/>
                    <a:pt x="435" y="39"/>
                    <a:pt x="431" y="42"/>
                  </a:cubicBezTo>
                  <a:cubicBezTo>
                    <a:pt x="429" y="44"/>
                    <a:pt x="429" y="48"/>
                    <a:pt x="428" y="50"/>
                  </a:cubicBezTo>
                  <a:cubicBezTo>
                    <a:pt x="424" y="60"/>
                    <a:pt x="414" y="77"/>
                    <a:pt x="401" y="68"/>
                  </a:cubicBezTo>
                  <a:cubicBezTo>
                    <a:pt x="395" y="64"/>
                    <a:pt x="404" y="59"/>
                    <a:pt x="403" y="53"/>
                  </a:cubicBezTo>
                  <a:cubicBezTo>
                    <a:pt x="402" y="43"/>
                    <a:pt x="388" y="41"/>
                    <a:pt x="388" y="32"/>
                  </a:cubicBezTo>
                  <a:cubicBezTo>
                    <a:pt x="388" y="29"/>
                    <a:pt x="391" y="26"/>
                    <a:pt x="391" y="23"/>
                  </a:cubicBezTo>
                  <a:cubicBezTo>
                    <a:pt x="390" y="20"/>
                    <a:pt x="389" y="18"/>
                    <a:pt x="388" y="16"/>
                  </a:cubicBezTo>
                  <a:cubicBezTo>
                    <a:pt x="384" y="10"/>
                    <a:pt x="380" y="5"/>
                    <a:pt x="375" y="0"/>
                  </a:cubicBezTo>
                  <a:cubicBezTo>
                    <a:pt x="373" y="2"/>
                    <a:pt x="373" y="4"/>
                    <a:pt x="373" y="8"/>
                  </a:cubicBezTo>
                  <a:cubicBezTo>
                    <a:pt x="374" y="11"/>
                    <a:pt x="374" y="12"/>
                    <a:pt x="371" y="12"/>
                  </a:cubicBezTo>
                  <a:cubicBezTo>
                    <a:pt x="366" y="12"/>
                    <a:pt x="365" y="7"/>
                    <a:pt x="361" y="12"/>
                  </a:cubicBezTo>
                  <a:cubicBezTo>
                    <a:pt x="357" y="16"/>
                    <a:pt x="355" y="21"/>
                    <a:pt x="352" y="26"/>
                  </a:cubicBezTo>
                  <a:cubicBezTo>
                    <a:pt x="351" y="30"/>
                    <a:pt x="350" y="30"/>
                    <a:pt x="346" y="30"/>
                  </a:cubicBezTo>
                  <a:cubicBezTo>
                    <a:pt x="343" y="30"/>
                    <a:pt x="337" y="28"/>
                    <a:pt x="334" y="30"/>
                  </a:cubicBezTo>
                  <a:cubicBezTo>
                    <a:pt x="332" y="32"/>
                    <a:pt x="333" y="35"/>
                    <a:pt x="333" y="37"/>
                  </a:cubicBezTo>
                  <a:cubicBezTo>
                    <a:pt x="333" y="41"/>
                    <a:pt x="331" y="47"/>
                    <a:pt x="326" y="47"/>
                  </a:cubicBezTo>
                  <a:cubicBezTo>
                    <a:pt x="324" y="47"/>
                    <a:pt x="322" y="46"/>
                    <a:pt x="319" y="46"/>
                  </a:cubicBezTo>
                  <a:cubicBezTo>
                    <a:pt x="317" y="46"/>
                    <a:pt x="315" y="48"/>
                    <a:pt x="313" y="48"/>
                  </a:cubicBezTo>
                  <a:cubicBezTo>
                    <a:pt x="310" y="49"/>
                    <a:pt x="308" y="50"/>
                    <a:pt x="305" y="50"/>
                  </a:cubicBezTo>
                  <a:cubicBezTo>
                    <a:pt x="301" y="49"/>
                    <a:pt x="299" y="48"/>
                    <a:pt x="295" y="50"/>
                  </a:cubicBezTo>
                  <a:cubicBezTo>
                    <a:pt x="288" y="52"/>
                    <a:pt x="286" y="58"/>
                    <a:pt x="280" y="62"/>
                  </a:cubicBezTo>
                  <a:cubicBezTo>
                    <a:pt x="277" y="66"/>
                    <a:pt x="273" y="65"/>
                    <a:pt x="268" y="65"/>
                  </a:cubicBezTo>
                  <a:cubicBezTo>
                    <a:pt x="263" y="65"/>
                    <a:pt x="258" y="67"/>
                    <a:pt x="253" y="63"/>
                  </a:cubicBezTo>
                  <a:cubicBezTo>
                    <a:pt x="250" y="60"/>
                    <a:pt x="248" y="55"/>
                    <a:pt x="245" y="52"/>
                  </a:cubicBezTo>
                  <a:cubicBezTo>
                    <a:pt x="243" y="50"/>
                    <a:pt x="242" y="50"/>
                    <a:pt x="239" y="50"/>
                  </a:cubicBezTo>
                  <a:cubicBezTo>
                    <a:pt x="237" y="51"/>
                    <a:pt x="236" y="52"/>
                    <a:pt x="234" y="52"/>
                  </a:cubicBezTo>
                  <a:cubicBezTo>
                    <a:pt x="231" y="52"/>
                    <a:pt x="228" y="52"/>
                    <a:pt x="225" y="52"/>
                  </a:cubicBezTo>
                  <a:cubicBezTo>
                    <a:pt x="220" y="51"/>
                    <a:pt x="217" y="50"/>
                    <a:pt x="212" y="48"/>
                  </a:cubicBezTo>
                  <a:cubicBezTo>
                    <a:pt x="210" y="47"/>
                    <a:pt x="208" y="47"/>
                    <a:pt x="205" y="48"/>
                  </a:cubicBezTo>
                  <a:cubicBezTo>
                    <a:pt x="203" y="50"/>
                    <a:pt x="202" y="53"/>
                    <a:pt x="201" y="54"/>
                  </a:cubicBezTo>
                  <a:cubicBezTo>
                    <a:pt x="199" y="55"/>
                    <a:pt x="200" y="55"/>
                    <a:pt x="197" y="55"/>
                  </a:cubicBezTo>
                  <a:cubicBezTo>
                    <a:pt x="196" y="54"/>
                    <a:pt x="194" y="53"/>
                    <a:pt x="193" y="53"/>
                  </a:cubicBezTo>
                  <a:cubicBezTo>
                    <a:pt x="190" y="57"/>
                    <a:pt x="193" y="61"/>
                    <a:pt x="194" y="64"/>
                  </a:cubicBezTo>
                  <a:cubicBezTo>
                    <a:pt x="195" y="67"/>
                    <a:pt x="195" y="70"/>
                    <a:pt x="195" y="73"/>
                  </a:cubicBezTo>
                  <a:cubicBezTo>
                    <a:pt x="194" y="77"/>
                    <a:pt x="194" y="77"/>
                    <a:pt x="197" y="79"/>
                  </a:cubicBezTo>
                  <a:cubicBezTo>
                    <a:pt x="199" y="80"/>
                    <a:pt x="202" y="83"/>
                    <a:pt x="201" y="86"/>
                  </a:cubicBezTo>
                  <a:cubicBezTo>
                    <a:pt x="201" y="87"/>
                    <a:pt x="199" y="88"/>
                    <a:pt x="198" y="89"/>
                  </a:cubicBezTo>
                  <a:cubicBezTo>
                    <a:pt x="196" y="92"/>
                    <a:pt x="196" y="96"/>
                    <a:pt x="195" y="99"/>
                  </a:cubicBezTo>
                  <a:cubicBezTo>
                    <a:pt x="194" y="103"/>
                    <a:pt x="193" y="105"/>
                    <a:pt x="190" y="107"/>
                  </a:cubicBezTo>
                  <a:cubicBezTo>
                    <a:pt x="187" y="111"/>
                    <a:pt x="185" y="115"/>
                    <a:pt x="182" y="118"/>
                  </a:cubicBezTo>
                  <a:cubicBezTo>
                    <a:pt x="177" y="124"/>
                    <a:pt x="172" y="133"/>
                    <a:pt x="164" y="134"/>
                  </a:cubicBezTo>
                  <a:cubicBezTo>
                    <a:pt x="159" y="136"/>
                    <a:pt x="154" y="132"/>
                    <a:pt x="149" y="132"/>
                  </a:cubicBezTo>
                  <a:cubicBezTo>
                    <a:pt x="143" y="132"/>
                    <a:pt x="139" y="137"/>
                    <a:pt x="135" y="140"/>
                  </a:cubicBezTo>
                  <a:cubicBezTo>
                    <a:pt x="130" y="144"/>
                    <a:pt x="127" y="150"/>
                    <a:pt x="121" y="149"/>
                  </a:cubicBezTo>
                  <a:cubicBezTo>
                    <a:pt x="119" y="151"/>
                    <a:pt x="115" y="149"/>
                    <a:pt x="112" y="149"/>
                  </a:cubicBezTo>
                  <a:cubicBezTo>
                    <a:pt x="110" y="149"/>
                    <a:pt x="107" y="149"/>
                    <a:pt x="105" y="148"/>
                  </a:cubicBezTo>
                  <a:cubicBezTo>
                    <a:pt x="101" y="148"/>
                    <a:pt x="100" y="146"/>
                    <a:pt x="97" y="144"/>
                  </a:cubicBezTo>
                  <a:cubicBezTo>
                    <a:pt x="95" y="142"/>
                    <a:pt x="92" y="141"/>
                    <a:pt x="90" y="141"/>
                  </a:cubicBezTo>
                  <a:cubicBezTo>
                    <a:pt x="85" y="139"/>
                    <a:pt x="83" y="135"/>
                    <a:pt x="81" y="131"/>
                  </a:cubicBezTo>
                  <a:cubicBezTo>
                    <a:pt x="79" y="126"/>
                    <a:pt x="79" y="120"/>
                    <a:pt x="77" y="116"/>
                  </a:cubicBezTo>
                  <a:cubicBezTo>
                    <a:pt x="76" y="113"/>
                    <a:pt x="72" y="111"/>
                    <a:pt x="68" y="109"/>
                  </a:cubicBezTo>
                  <a:cubicBezTo>
                    <a:pt x="65" y="108"/>
                    <a:pt x="61" y="108"/>
                    <a:pt x="59" y="109"/>
                  </a:cubicBezTo>
                  <a:cubicBezTo>
                    <a:pt x="59" y="109"/>
                    <a:pt x="51" y="122"/>
                    <a:pt x="41" y="125"/>
                  </a:cubicBezTo>
                  <a:cubicBezTo>
                    <a:pt x="36" y="128"/>
                    <a:pt x="32" y="128"/>
                    <a:pt x="28" y="132"/>
                  </a:cubicBezTo>
                  <a:cubicBezTo>
                    <a:pt x="26" y="135"/>
                    <a:pt x="25" y="138"/>
                    <a:pt x="24" y="145"/>
                  </a:cubicBezTo>
                  <a:cubicBezTo>
                    <a:pt x="22" y="156"/>
                    <a:pt x="8" y="163"/>
                    <a:pt x="4" y="173"/>
                  </a:cubicBezTo>
                  <a:cubicBezTo>
                    <a:pt x="0" y="186"/>
                    <a:pt x="17" y="188"/>
                    <a:pt x="25" y="192"/>
                  </a:cubicBezTo>
                  <a:cubicBezTo>
                    <a:pt x="29" y="193"/>
                    <a:pt x="36" y="197"/>
                    <a:pt x="35" y="202"/>
                  </a:cubicBezTo>
                  <a:cubicBezTo>
                    <a:pt x="35" y="207"/>
                    <a:pt x="26" y="208"/>
                    <a:pt x="23" y="212"/>
                  </a:cubicBezTo>
                  <a:cubicBezTo>
                    <a:pt x="30" y="215"/>
                    <a:pt x="38" y="213"/>
                    <a:pt x="33" y="221"/>
                  </a:cubicBezTo>
                  <a:cubicBezTo>
                    <a:pt x="28" y="230"/>
                    <a:pt x="8" y="232"/>
                    <a:pt x="17" y="246"/>
                  </a:cubicBezTo>
                  <a:cubicBezTo>
                    <a:pt x="21" y="252"/>
                    <a:pt x="30" y="253"/>
                    <a:pt x="31" y="261"/>
                  </a:cubicBezTo>
                  <a:cubicBezTo>
                    <a:pt x="32" y="267"/>
                    <a:pt x="27" y="275"/>
                    <a:pt x="22" y="277"/>
                  </a:cubicBezTo>
                  <a:cubicBezTo>
                    <a:pt x="26" y="281"/>
                    <a:pt x="31" y="283"/>
                    <a:pt x="36" y="285"/>
                  </a:cubicBezTo>
                  <a:cubicBezTo>
                    <a:pt x="32" y="286"/>
                    <a:pt x="27" y="297"/>
                    <a:pt x="27" y="301"/>
                  </a:cubicBezTo>
                  <a:cubicBezTo>
                    <a:pt x="26" y="308"/>
                    <a:pt x="30" y="309"/>
                    <a:pt x="35" y="313"/>
                  </a:cubicBezTo>
                  <a:cubicBezTo>
                    <a:pt x="28" y="314"/>
                    <a:pt x="25" y="325"/>
                    <a:pt x="22" y="330"/>
                  </a:cubicBezTo>
                  <a:cubicBezTo>
                    <a:pt x="18" y="339"/>
                    <a:pt x="16" y="345"/>
                    <a:pt x="18" y="355"/>
                  </a:cubicBezTo>
                  <a:cubicBezTo>
                    <a:pt x="20" y="364"/>
                    <a:pt x="22" y="372"/>
                    <a:pt x="28" y="379"/>
                  </a:cubicBezTo>
                  <a:cubicBezTo>
                    <a:pt x="31" y="383"/>
                    <a:pt x="35" y="387"/>
                    <a:pt x="37" y="391"/>
                  </a:cubicBezTo>
                  <a:cubicBezTo>
                    <a:pt x="38" y="396"/>
                    <a:pt x="36" y="397"/>
                    <a:pt x="36" y="402"/>
                  </a:cubicBezTo>
                  <a:cubicBezTo>
                    <a:pt x="36" y="407"/>
                    <a:pt x="39" y="410"/>
                    <a:pt x="38" y="414"/>
                  </a:cubicBezTo>
                  <a:cubicBezTo>
                    <a:pt x="37" y="417"/>
                    <a:pt x="30" y="425"/>
                    <a:pt x="27" y="427"/>
                  </a:cubicBezTo>
                  <a:cubicBezTo>
                    <a:pt x="31" y="438"/>
                    <a:pt x="37" y="446"/>
                    <a:pt x="49" y="441"/>
                  </a:cubicBezTo>
                  <a:cubicBezTo>
                    <a:pt x="52" y="440"/>
                    <a:pt x="55" y="438"/>
                    <a:pt x="57" y="436"/>
                  </a:cubicBezTo>
                  <a:cubicBezTo>
                    <a:pt x="58" y="434"/>
                    <a:pt x="58" y="428"/>
                    <a:pt x="59" y="427"/>
                  </a:cubicBezTo>
                  <a:cubicBezTo>
                    <a:pt x="63" y="424"/>
                    <a:pt x="67" y="430"/>
                    <a:pt x="71" y="428"/>
                  </a:cubicBezTo>
                  <a:cubicBezTo>
                    <a:pt x="75" y="427"/>
                    <a:pt x="78" y="420"/>
                    <a:pt x="81" y="417"/>
                  </a:cubicBezTo>
                  <a:cubicBezTo>
                    <a:pt x="86" y="411"/>
                    <a:pt x="88" y="413"/>
                    <a:pt x="95" y="410"/>
                  </a:cubicBezTo>
                  <a:cubicBezTo>
                    <a:pt x="106" y="407"/>
                    <a:pt x="112" y="398"/>
                    <a:pt x="121" y="392"/>
                  </a:cubicBezTo>
                  <a:cubicBezTo>
                    <a:pt x="128" y="388"/>
                    <a:pt x="141" y="380"/>
                    <a:pt x="149" y="380"/>
                  </a:cubicBezTo>
                  <a:cubicBezTo>
                    <a:pt x="153" y="381"/>
                    <a:pt x="156" y="383"/>
                    <a:pt x="159" y="384"/>
                  </a:cubicBezTo>
                  <a:cubicBezTo>
                    <a:pt x="163" y="384"/>
                    <a:pt x="168" y="383"/>
                    <a:pt x="172" y="384"/>
                  </a:cubicBezTo>
                  <a:cubicBezTo>
                    <a:pt x="182" y="387"/>
                    <a:pt x="182" y="393"/>
                    <a:pt x="177" y="400"/>
                  </a:cubicBezTo>
                  <a:cubicBezTo>
                    <a:pt x="172" y="408"/>
                    <a:pt x="171" y="411"/>
                    <a:pt x="179" y="415"/>
                  </a:cubicBezTo>
                  <a:cubicBezTo>
                    <a:pt x="185" y="417"/>
                    <a:pt x="191" y="420"/>
                    <a:pt x="196" y="422"/>
                  </a:cubicBezTo>
                  <a:cubicBezTo>
                    <a:pt x="200" y="423"/>
                    <a:pt x="201" y="423"/>
                    <a:pt x="205" y="420"/>
                  </a:cubicBezTo>
                  <a:cubicBezTo>
                    <a:pt x="208" y="417"/>
                    <a:pt x="208" y="412"/>
                    <a:pt x="212" y="410"/>
                  </a:cubicBezTo>
                  <a:cubicBezTo>
                    <a:pt x="214" y="409"/>
                    <a:pt x="220" y="409"/>
                    <a:pt x="223" y="409"/>
                  </a:cubicBezTo>
                  <a:cubicBezTo>
                    <a:pt x="234" y="409"/>
                    <a:pt x="234" y="414"/>
                    <a:pt x="238" y="423"/>
                  </a:cubicBezTo>
                  <a:cubicBezTo>
                    <a:pt x="242" y="431"/>
                    <a:pt x="249" y="432"/>
                    <a:pt x="256" y="434"/>
                  </a:cubicBezTo>
                  <a:cubicBezTo>
                    <a:pt x="267" y="439"/>
                    <a:pt x="274" y="447"/>
                    <a:pt x="283" y="453"/>
                  </a:cubicBezTo>
                  <a:cubicBezTo>
                    <a:pt x="290" y="458"/>
                    <a:pt x="295" y="456"/>
                    <a:pt x="303" y="455"/>
                  </a:cubicBezTo>
                  <a:cubicBezTo>
                    <a:pt x="316" y="453"/>
                    <a:pt x="321" y="466"/>
                    <a:pt x="330" y="473"/>
                  </a:cubicBezTo>
                  <a:cubicBezTo>
                    <a:pt x="334" y="476"/>
                    <a:pt x="337" y="479"/>
                    <a:pt x="339" y="484"/>
                  </a:cubicBezTo>
                  <a:cubicBezTo>
                    <a:pt x="341" y="489"/>
                    <a:pt x="340" y="493"/>
                    <a:pt x="345" y="495"/>
                  </a:cubicBezTo>
                  <a:cubicBezTo>
                    <a:pt x="348" y="497"/>
                    <a:pt x="353" y="496"/>
                    <a:pt x="357" y="495"/>
                  </a:cubicBezTo>
                  <a:cubicBezTo>
                    <a:pt x="364" y="493"/>
                    <a:pt x="368" y="490"/>
                    <a:pt x="375" y="493"/>
                  </a:cubicBezTo>
                  <a:cubicBezTo>
                    <a:pt x="382" y="495"/>
                    <a:pt x="385" y="504"/>
                    <a:pt x="393" y="504"/>
                  </a:cubicBezTo>
                  <a:cubicBezTo>
                    <a:pt x="400" y="505"/>
                    <a:pt x="399" y="503"/>
                    <a:pt x="405" y="509"/>
                  </a:cubicBezTo>
                  <a:cubicBezTo>
                    <a:pt x="409" y="514"/>
                    <a:pt x="413" y="515"/>
                    <a:pt x="418" y="518"/>
                  </a:cubicBezTo>
                  <a:cubicBezTo>
                    <a:pt x="427" y="523"/>
                    <a:pt x="431" y="533"/>
                    <a:pt x="422" y="541"/>
                  </a:cubicBezTo>
                  <a:cubicBezTo>
                    <a:pt x="420" y="543"/>
                    <a:pt x="417" y="542"/>
                    <a:pt x="416" y="543"/>
                  </a:cubicBezTo>
                  <a:cubicBezTo>
                    <a:pt x="413" y="545"/>
                    <a:pt x="414" y="547"/>
                    <a:pt x="412" y="549"/>
                  </a:cubicBezTo>
                  <a:cubicBezTo>
                    <a:pt x="410" y="552"/>
                    <a:pt x="412" y="552"/>
                    <a:pt x="409" y="555"/>
                  </a:cubicBezTo>
                  <a:cubicBezTo>
                    <a:pt x="407" y="556"/>
                    <a:pt x="403" y="555"/>
                    <a:pt x="402" y="557"/>
                  </a:cubicBezTo>
                  <a:cubicBezTo>
                    <a:pt x="397" y="563"/>
                    <a:pt x="406" y="570"/>
                    <a:pt x="397" y="573"/>
                  </a:cubicBezTo>
                  <a:cubicBezTo>
                    <a:pt x="386" y="576"/>
                    <a:pt x="385" y="565"/>
                    <a:pt x="384" y="580"/>
                  </a:cubicBezTo>
                  <a:cubicBezTo>
                    <a:pt x="383" y="587"/>
                    <a:pt x="373" y="601"/>
                    <a:pt x="380" y="606"/>
                  </a:cubicBezTo>
                  <a:cubicBezTo>
                    <a:pt x="381" y="607"/>
                    <a:pt x="384" y="604"/>
                    <a:pt x="385" y="605"/>
                  </a:cubicBezTo>
                  <a:cubicBezTo>
                    <a:pt x="387" y="608"/>
                    <a:pt x="386" y="608"/>
                    <a:pt x="386" y="611"/>
                  </a:cubicBezTo>
                  <a:cubicBezTo>
                    <a:pt x="388" y="617"/>
                    <a:pt x="387" y="620"/>
                    <a:pt x="392" y="625"/>
                  </a:cubicBezTo>
                  <a:cubicBezTo>
                    <a:pt x="394" y="628"/>
                    <a:pt x="398" y="631"/>
                    <a:pt x="401" y="634"/>
                  </a:cubicBezTo>
                  <a:cubicBezTo>
                    <a:pt x="405" y="639"/>
                    <a:pt x="404" y="649"/>
                    <a:pt x="398" y="652"/>
                  </a:cubicBezTo>
                  <a:cubicBezTo>
                    <a:pt x="400" y="654"/>
                    <a:pt x="402" y="656"/>
                    <a:pt x="404" y="658"/>
                  </a:cubicBezTo>
                  <a:cubicBezTo>
                    <a:pt x="412" y="667"/>
                    <a:pt x="421" y="673"/>
                    <a:pt x="430" y="679"/>
                  </a:cubicBezTo>
                  <a:cubicBezTo>
                    <a:pt x="431" y="677"/>
                    <a:pt x="432" y="675"/>
                    <a:pt x="432" y="674"/>
                  </a:cubicBezTo>
                  <a:cubicBezTo>
                    <a:pt x="435" y="667"/>
                    <a:pt x="439" y="660"/>
                    <a:pt x="445" y="657"/>
                  </a:cubicBezTo>
                  <a:cubicBezTo>
                    <a:pt x="450" y="653"/>
                    <a:pt x="458" y="651"/>
                    <a:pt x="462" y="646"/>
                  </a:cubicBezTo>
                  <a:cubicBezTo>
                    <a:pt x="470" y="639"/>
                    <a:pt x="463" y="633"/>
                    <a:pt x="464" y="625"/>
                  </a:cubicBezTo>
                  <a:cubicBezTo>
                    <a:pt x="465" y="622"/>
                    <a:pt x="466" y="620"/>
                    <a:pt x="465" y="617"/>
                  </a:cubicBezTo>
                  <a:cubicBezTo>
                    <a:pt x="465" y="614"/>
                    <a:pt x="464" y="612"/>
                    <a:pt x="464" y="609"/>
                  </a:cubicBezTo>
                  <a:cubicBezTo>
                    <a:pt x="465" y="602"/>
                    <a:pt x="469" y="595"/>
                    <a:pt x="471" y="588"/>
                  </a:cubicBezTo>
                  <a:cubicBezTo>
                    <a:pt x="474" y="581"/>
                    <a:pt x="475" y="573"/>
                    <a:pt x="477" y="566"/>
                  </a:cubicBezTo>
                  <a:cubicBezTo>
                    <a:pt x="479" y="559"/>
                    <a:pt x="481" y="552"/>
                    <a:pt x="483" y="545"/>
                  </a:cubicBezTo>
                  <a:cubicBezTo>
                    <a:pt x="485" y="541"/>
                    <a:pt x="487" y="537"/>
                    <a:pt x="487" y="532"/>
                  </a:cubicBezTo>
                  <a:cubicBezTo>
                    <a:pt x="488" y="528"/>
                    <a:pt x="487" y="524"/>
                    <a:pt x="490" y="520"/>
                  </a:cubicBezTo>
                  <a:cubicBezTo>
                    <a:pt x="491" y="518"/>
                    <a:pt x="493" y="516"/>
                    <a:pt x="493" y="514"/>
                  </a:cubicBezTo>
                  <a:cubicBezTo>
                    <a:pt x="495" y="508"/>
                    <a:pt x="491" y="500"/>
                    <a:pt x="489" y="494"/>
                  </a:cubicBezTo>
                  <a:cubicBezTo>
                    <a:pt x="488" y="489"/>
                    <a:pt x="489" y="483"/>
                    <a:pt x="490" y="478"/>
                  </a:cubicBezTo>
                  <a:cubicBezTo>
                    <a:pt x="491" y="471"/>
                    <a:pt x="491" y="464"/>
                    <a:pt x="490" y="457"/>
                  </a:cubicBezTo>
                  <a:cubicBezTo>
                    <a:pt x="490" y="448"/>
                    <a:pt x="488" y="440"/>
                    <a:pt x="488" y="431"/>
                  </a:cubicBezTo>
                  <a:cubicBezTo>
                    <a:pt x="489" y="421"/>
                    <a:pt x="492" y="411"/>
                    <a:pt x="495" y="402"/>
                  </a:cubicBezTo>
                  <a:cubicBezTo>
                    <a:pt x="497" y="397"/>
                    <a:pt x="502" y="389"/>
                    <a:pt x="500" y="384"/>
                  </a:cubicBezTo>
                  <a:cubicBezTo>
                    <a:pt x="499" y="383"/>
                    <a:pt x="497" y="382"/>
                    <a:pt x="496" y="381"/>
                  </a:cubicBezTo>
                  <a:cubicBezTo>
                    <a:pt x="493" y="377"/>
                    <a:pt x="496" y="372"/>
                    <a:pt x="498" y="368"/>
                  </a:cubicBezTo>
                  <a:cubicBezTo>
                    <a:pt x="499" y="364"/>
                    <a:pt x="498" y="361"/>
                    <a:pt x="496" y="357"/>
                  </a:cubicBezTo>
                  <a:cubicBezTo>
                    <a:pt x="495" y="353"/>
                    <a:pt x="490" y="347"/>
                    <a:pt x="496" y="344"/>
                  </a:cubicBezTo>
                  <a:cubicBezTo>
                    <a:pt x="501" y="340"/>
                    <a:pt x="503" y="339"/>
                    <a:pt x="504" y="332"/>
                  </a:cubicBezTo>
                  <a:cubicBezTo>
                    <a:pt x="504" y="327"/>
                    <a:pt x="504" y="325"/>
                    <a:pt x="508" y="321"/>
                  </a:cubicBezTo>
                  <a:cubicBezTo>
                    <a:pt x="511" y="319"/>
                    <a:pt x="516" y="316"/>
                    <a:pt x="514" y="312"/>
                  </a:cubicBezTo>
                  <a:cubicBezTo>
                    <a:pt x="513" y="309"/>
                    <a:pt x="509" y="308"/>
                    <a:pt x="508" y="305"/>
                  </a:cubicBezTo>
                  <a:cubicBezTo>
                    <a:pt x="510" y="305"/>
                    <a:pt x="512" y="305"/>
                    <a:pt x="514" y="303"/>
                  </a:cubicBezTo>
                  <a:cubicBezTo>
                    <a:pt x="516" y="301"/>
                    <a:pt x="517" y="297"/>
                    <a:pt x="520" y="296"/>
                  </a:cubicBezTo>
                  <a:cubicBezTo>
                    <a:pt x="521" y="295"/>
                    <a:pt x="523" y="296"/>
                    <a:pt x="525" y="297"/>
                  </a:cubicBezTo>
                  <a:cubicBezTo>
                    <a:pt x="526" y="297"/>
                    <a:pt x="528" y="296"/>
                    <a:pt x="530" y="296"/>
                  </a:cubicBezTo>
                  <a:cubicBezTo>
                    <a:pt x="530" y="299"/>
                    <a:pt x="530" y="301"/>
                    <a:pt x="531" y="304"/>
                  </a:cubicBezTo>
                  <a:cubicBezTo>
                    <a:pt x="532" y="308"/>
                    <a:pt x="530" y="310"/>
                    <a:pt x="529" y="314"/>
                  </a:cubicBezTo>
                  <a:cubicBezTo>
                    <a:pt x="529" y="320"/>
                    <a:pt x="533" y="319"/>
                    <a:pt x="537" y="319"/>
                  </a:cubicBezTo>
                  <a:cubicBezTo>
                    <a:pt x="539" y="319"/>
                    <a:pt x="541" y="320"/>
                    <a:pt x="542" y="319"/>
                  </a:cubicBezTo>
                  <a:cubicBezTo>
                    <a:pt x="544" y="318"/>
                    <a:pt x="545" y="313"/>
                    <a:pt x="547" y="312"/>
                  </a:cubicBezTo>
                  <a:cubicBezTo>
                    <a:pt x="551" y="307"/>
                    <a:pt x="557" y="305"/>
                    <a:pt x="562" y="301"/>
                  </a:cubicBezTo>
                  <a:cubicBezTo>
                    <a:pt x="568" y="296"/>
                    <a:pt x="570" y="290"/>
                    <a:pt x="573" y="284"/>
                  </a:cubicBezTo>
                  <a:cubicBezTo>
                    <a:pt x="578" y="274"/>
                    <a:pt x="587" y="267"/>
                    <a:pt x="592" y="258"/>
                  </a:cubicBezTo>
                  <a:cubicBezTo>
                    <a:pt x="595" y="253"/>
                    <a:pt x="598" y="248"/>
                    <a:pt x="601" y="243"/>
                  </a:cubicBezTo>
                  <a:cubicBezTo>
                    <a:pt x="604" y="238"/>
                    <a:pt x="606" y="229"/>
                    <a:pt x="610" y="226"/>
                  </a:cubicBezTo>
                  <a:cubicBezTo>
                    <a:pt x="612" y="225"/>
                    <a:pt x="612" y="224"/>
                    <a:pt x="612" y="224"/>
                  </a:cubicBezTo>
                  <a:cubicBezTo>
                    <a:pt x="608" y="223"/>
                    <a:pt x="604" y="222"/>
                    <a:pt x="599" y="221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F892749B-4FD2-0CD7-A9C2-7E80EBF9E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2831" y="3601157"/>
              <a:ext cx="1037271" cy="1057112"/>
            </a:xfrm>
            <a:custGeom>
              <a:avLst/>
              <a:gdLst>
                <a:gd name="T0" fmla="*/ 462 w 468"/>
                <a:gd name="T1" fmla="*/ 200 h 472"/>
                <a:gd name="T2" fmla="*/ 466 w 468"/>
                <a:gd name="T3" fmla="*/ 211 h 472"/>
                <a:gd name="T4" fmla="*/ 442 w 468"/>
                <a:gd name="T5" fmla="*/ 222 h 472"/>
                <a:gd name="T6" fmla="*/ 422 w 468"/>
                <a:gd name="T7" fmla="*/ 242 h 472"/>
                <a:gd name="T8" fmla="*/ 403 w 468"/>
                <a:gd name="T9" fmla="*/ 285 h 472"/>
                <a:gd name="T10" fmla="*/ 398 w 468"/>
                <a:gd name="T11" fmla="*/ 303 h 472"/>
                <a:gd name="T12" fmla="*/ 387 w 468"/>
                <a:gd name="T13" fmla="*/ 322 h 472"/>
                <a:gd name="T14" fmla="*/ 347 w 468"/>
                <a:gd name="T15" fmla="*/ 357 h 472"/>
                <a:gd name="T16" fmla="*/ 328 w 468"/>
                <a:gd name="T17" fmla="*/ 372 h 472"/>
                <a:gd name="T18" fmla="*/ 315 w 468"/>
                <a:gd name="T19" fmla="*/ 387 h 472"/>
                <a:gd name="T20" fmla="*/ 286 w 468"/>
                <a:gd name="T21" fmla="*/ 423 h 472"/>
                <a:gd name="T22" fmla="*/ 266 w 468"/>
                <a:gd name="T23" fmla="*/ 454 h 472"/>
                <a:gd name="T24" fmla="*/ 249 w 468"/>
                <a:gd name="T25" fmla="*/ 471 h 472"/>
                <a:gd name="T26" fmla="*/ 243 w 468"/>
                <a:gd name="T27" fmla="*/ 467 h 472"/>
                <a:gd name="T28" fmla="*/ 226 w 468"/>
                <a:gd name="T29" fmla="*/ 456 h 472"/>
                <a:gd name="T30" fmla="*/ 187 w 468"/>
                <a:gd name="T31" fmla="*/ 467 h 472"/>
                <a:gd name="T32" fmla="*/ 173 w 468"/>
                <a:gd name="T33" fmla="*/ 442 h 472"/>
                <a:gd name="T34" fmla="*/ 171 w 468"/>
                <a:gd name="T35" fmla="*/ 421 h 472"/>
                <a:gd name="T36" fmla="*/ 164 w 468"/>
                <a:gd name="T37" fmla="*/ 392 h 472"/>
                <a:gd name="T38" fmla="*/ 157 w 468"/>
                <a:gd name="T39" fmla="*/ 368 h 472"/>
                <a:gd name="T40" fmla="*/ 130 w 468"/>
                <a:gd name="T41" fmla="*/ 351 h 472"/>
                <a:gd name="T42" fmla="*/ 107 w 468"/>
                <a:gd name="T43" fmla="*/ 341 h 472"/>
                <a:gd name="T44" fmla="*/ 80 w 468"/>
                <a:gd name="T45" fmla="*/ 349 h 472"/>
                <a:gd name="T46" fmla="*/ 46 w 468"/>
                <a:gd name="T47" fmla="*/ 346 h 472"/>
                <a:gd name="T48" fmla="*/ 18 w 468"/>
                <a:gd name="T49" fmla="*/ 341 h 472"/>
                <a:gd name="T50" fmla="*/ 17 w 468"/>
                <a:gd name="T51" fmla="*/ 308 h 472"/>
                <a:gd name="T52" fmla="*/ 20 w 468"/>
                <a:gd name="T53" fmla="*/ 268 h 472"/>
                <a:gd name="T54" fmla="*/ 13 w 468"/>
                <a:gd name="T55" fmla="*/ 243 h 472"/>
                <a:gd name="T56" fmla="*/ 9 w 468"/>
                <a:gd name="T57" fmla="*/ 232 h 472"/>
                <a:gd name="T58" fmla="*/ 0 w 468"/>
                <a:gd name="T59" fmla="*/ 216 h 472"/>
                <a:gd name="T60" fmla="*/ 17 w 468"/>
                <a:gd name="T61" fmla="*/ 191 h 472"/>
                <a:gd name="T62" fmla="*/ 9 w 468"/>
                <a:gd name="T63" fmla="*/ 161 h 472"/>
                <a:gd name="T64" fmla="*/ 28 w 468"/>
                <a:gd name="T65" fmla="*/ 109 h 472"/>
                <a:gd name="T66" fmla="*/ 36 w 468"/>
                <a:gd name="T67" fmla="*/ 70 h 472"/>
                <a:gd name="T68" fmla="*/ 27 w 468"/>
                <a:gd name="T69" fmla="*/ 44 h 472"/>
                <a:gd name="T70" fmla="*/ 24 w 468"/>
                <a:gd name="T71" fmla="*/ 39 h 472"/>
                <a:gd name="T72" fmla="*/ 41 w 468"/>
                <a:gd name="T73" fmla="*/ 52 h 472"/>
                <a:gd name="T74" fmla="*/ 68 w 468"/>
                <a:gd name="T75" fmla="*/ 43 h 472"/>
                <a:gd name="T76" fmla="*/ 84 w 468"/>
                <a:gd name="T77" fmla="*/ 21 h 472"/>
                <a:gd name="T78" fmla="*/ 91 w 468"/>
                <a:gd name="T79" fmla="*/ 10 h 472"/>
                <a:gd name="T80" fmla="*/ 125 w 468"/>
                <a:gd name="T81" fmla="*/ 2 h 472"/>
                <a:gd name="T82" fmla="*/ 144 w 468"/>
                <a:gd name="T83" fmla="*/ 9 h 472"/>
                <a:gd name="T84" fmla="*/ 162 w 468"/>
                <a:gd name="T85" fmla="*/ 17 h 472"/>
                <a:gd name="T86" fmla="*/ 210 w 468"/>
                <a:gd name="T87" fmla="*/ 35 h 472"/>
                <a:gd name="T88" fmla="*/ 232 w 468"/>
                <a:gd name="T89" fmla="*/ 24 h 472"/>
                <a:gd name="T90" fmla="*/ 251 w 468"/>
                <a:gd name="T91" fmla="*/ 35 h 472"/>
                <a:gd name="T92" fmla="*/ 270 w 468"/>
                <a:gd name="T93" fmla="*/ 24 h 472"/>
                <a:gd name="T94" fmla="*/ 288 w 468"/>
                <a:gd name="T95" fmla="*/ 6 h 472"/>
                <a:gd name="T96" fmla="*/ 275 w 468"/>
                <a:gd name="T97" fmla="*/ 57 h 472"/>
                <a:gd name="T98" fmla="*/ 329 w 468"/>
                <a:gd name="T99" fmla="*/ 59 h 472"/>
                <a:gd name="T100" fmla="*/ 332 w 468"/>
                <a:gd name="T101" fmla="*/ 82 h 472"/>
                <a:gd name="T102" fmla="*/ 344 w 468"/>
                <a:gd name="T103" fmla="*/ 85 h 472"/>
                <a:gd name="T104" fmla="*/ 340 w 468"/>
                <a:gd name="T105" fmla="*/ 103 h 472"/>
                <a:gd name="T106" fmla="*/ 368 w 468"/>
                <a:gd name="T107" fmla="*/ 105 h 472"/>
                <a:gd name="T108" fmla="*/ 388 w 468"/>
                <a:gd name="T109" fmla="*/ 116 h 472"/>
                <a:gd name="T110" fmla="*/ 413 w 468"/>
                <a:gd name="T111" fmla="*/ 133 h 472"/>
                <a:gd name="T112" fmla="*/ 442 w 468"/>
                <a:gd name="T113" fmla="*/ 144 h 472"/>
                <a:gd name="T114" fmla="*/ 467 w 468"/>
                <a:gd name="T115" fmla="*/ 161 h 472"/>
                <a:gd name="T116" fmla="*/ 465 w 468"/>
                <a:gd name="T117" fmla="*/ 170 h 472"/>
                <a:gd name="T118" fmla="*/ 459 w 468"/>
                <a:gd name="T119" fmla="*/ 18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8" h="472">
                  <a:moveTo>
                    <a:pt x="459" y="181"/>
                  </a:moveTo>
                  <a:cubicBezTo>
                    <a:pt x="458" y="188"/>
                    <a:pt x="460" y="194"/>
                    <a:pt x="462" y="200"/>
                  </a:cubicBezTo>
                  <a:cubicBezTo>
                    <a:pt x="462" y="200"/>
                    <a:pt x="462" y="201"/>
                    <a:pt x="462" y="201"/>
                  </a:cubicBezTo>
                  <a:cubicBezTo>
                    <a:pt x="463" y="204"/>
                    <a:pt x="467" y="209"/>
                    <a:pt x="466" y="211"/>
                  </a:cubicBezTo>
                  <a:cubicBezTo>
                    <a:pt x="465" y="215"/>
                    <a:pt x="460" y="215"/>
                    <a:pt x="457" y="216"/>
                  </a:cubicBezTo>
                  <a:cubicBezTo>
                    <a:pt x="451" y="218"/>
                    <a:pt x="448" y="221"/>
                    <a:pt x="442" y="222"/>
                  </a:cubicBezTo>
                  <a:cubicBezTo>
                    <a:pt x="435" y="222"/>
                    <a:pt x="434" y="229"/>
                    <a:pt x="429" y="234"/>
                  </a:cubicBezTo>
                  <a:cubicBezTo>
                    <a:pt x="427" y="237"/>
                    <a:pt x="424" y="239"/>
                    <a:pt x="422" y="242"/>
                  </a:cubicBezTo>
                  <a:cubicBezTo>
                    <a:pt x="420" y="245"/>
                    <a:pt x="421" y="250"/>
                    <a:pt x="420" y="254"/>
                  </a:cubicBezTo>
                  <a:cubicBezTo>
                    <a:pt x="418" y="267"/>
                    <a:pt x="406" y="273"/>
                    <a:pt x="403" y="285"/>
                  </a:cubicBezTo>
                  <a:cubicBezTo>
                    <a:pt x="403" y="290"/>
                    <a:pt x="403" y="294"/>
                    <a:pt x="401" y="298"/>
                  </a:cubicBezTo>
                  <a:cubicBezTo>
                    <a:pt x="400" y="300"/>
                    <a:pt x="400" y="301"/>
                    <a:pt x="398" y="303"/>
                  </a:cubicBezTo>
                  <a:cubicBezTo>
                    <a:pt x="396" y="304"/>
                    <a:pt x="394" y="303"/>
                    <a:pt x="393" y="304"/>
                  </a:cubicBezTo>
                  <a:cubicBezTo>
                    <a:pt x="388" y="307"/>
                    <a:pt x="392" y="318"/>
                    <a:pt x="387" y="322"/>
                  </a:cubicBezTo>
                  <a:cubicBezTo>
                    <a:pt x="381" y="330"/>
                    <a:pt x="375" y="339"/>
                    <a:pt x="368" y="347"/>
                  </a:cubicBezTo>
                  <a:cubicBezTo>
                    <a:pt x="363" y="352"/>
                    <a:pt x="354" y="353"/>
                    <a:pt x="347" y="357"/>
                  </a:cubicBezTo>
                  <a:cubicBezTo>
                    <a:pt x="342" y="360"/>
                    <a:pt x="339" y="364"/>
                    <a:pt x="335" y="367"/>
                  </a:cubicBezTo>
                  <a:cubicBezTo>
                    <a:pt x="332" y="369"/>
                    <a:pt x="330" y="370"/>
                    <a:pt x="328" y="372"/>
                  </a:cubicBezTo>
                  <a:cubicBezTo>
                    <a:pt x="326" y="373"/>
                    <a:pt x="324" y="375"/>
                    <a:pt x="323" y="377"/>
                  </a:cubicBezTo>
                  <a:cubicBezTo>
                    <a:pt x="320" y="381"/>
                    <a:pt x="319" y="385"/>
                    <a:pt x="315" y="387"/>
                  </a:cubicBezTo>
                  <a:cubicBezTo>
                    <a:pt x="311" y="389"/>
                    <a:pt x="307" y="389"/>
                    <a:pt x="303" y="391"/>
                  </a:cubicBezTo>
                  <a:cubicBezTo>
                    <a:pt x="289" y="397"/>
                    <a:pt x="295" y="413"/>
                    <a:pt x="286" y="423"/>
                  </a:cubicBezTo>
                  <a:cubicBezTo>
                    <a:pt x="283" y="428"/>
                    <a:pt x="276" y="428"/>
                    <a:pt x="272" y="433"/>
                  </a:cubicBezTo>
                  <a:cubicBezTo>
                    <a:pt x="268" y="439"/>
                    <a:pt x="267" y="447"/>
                    <a:pt x="266" y="454"/>
                  </a:cubicBezTo>
                  <a:cubicBezTo>
                    <a:pt x="265" y="459"/>
                    <a:pt x="265" y="467"/>
                    <a:pt x="260" y="470"/>
                  </a:cubicBezTo>
                  <a:cubicBezTo>
                    <a:pt x="256" y="472"/>
                    <a:pt x="253" y="471"/>
                    <a:pt x="249" y="471"/>
                  </a:cubicBezTo>
                  <a:cubicBezTo>
                    <a:pt x="248" y="471"/>
                    <a:pt x="247" y="471"/>
                    <a:pt x="246" y="471"/>
                  </a:cubicBezTo>
                  <a:cubicBezTo>
                    <a:pt x="246" y="470"/>
                    <a:pt x="245" y="468"/>
                    <a:pt x="243" y="467"/>
                  </a:cubicBezTo>
                  <a:cubicBezTo>
                    <a:pt x="241" y="464"/>
                    <a:pt x="238" y="463"/>
                    <a:pt x="235" y="461"/>
                  </a:cubicBezTo>
                  <a:cubicBezTo>
                    <a:pt x="232" y="459"/>
                    <a:pt x="230" y="456"/>
                    <a:pt x="226" y="456"/>
                  </a:cubicBezTo>
                  <a:cubicBezTo>
                    <a:pt x="219" y="457"/>
                    <a:pt x="214" y="463"/>
                    <a:pt x="209" y="466"/>
                  </a:cubicBezTo>
                  <a:cubicBezTo>
                    <a:pt x="201" y="470"/>
                    <a:pt x="194" y="470"/>
                    <a:pt x="187" y="467"/>
                  </a:cubicBezTo>
                  <a:cubicBezTo>
                    <a:pt x="176" y="464"/>
                    <a:pt x="180" y="457"/>
                    <a:pt x="176" y="449"/>
                  </a:cubicBezTo>
                  <a:cubicBezTo>
                    <a:pt x="175" y="446"/>
                    <a:pt x="173" y="445"/>
                    <a:pt x="173" y="442"/>
                  </a:cubicBezTo>
                  <a:cubicBezTo>
                    <a:pt x="172" y="438"/>
                    <a:pt x="174" y="434"/>
                    <a:pt x="174" y="430"/>
                  </a:cubicBezTo>
                  <a:cubicBezTo>
                    <a:pt x="174" y="426"/>
                    <a:pt x="172" y="424"/>
                    <a:pt x="171" y="421"/>
                  </a:cubicBezTo>
                  <a:cubicBezTo>
                    <a:pt x="169" y="417"/>
                    <a:pt x="170" y="413"/>
                    <a:pt x="169" y="409"/>
                  </a:cubicBezTo>
                  <a:cubicBezTo>
                    <a:pt x="168" y="403"/>
                    <a:pt x="164" y="399"/>
                    <a:pt x="164" y="392"/>
                  </a:cubicBezTo>
                  <a:cubicBezTo>
                    <a:pt x="164" y="387"/>
                    <a:pt x="170" y="378"/>
                    <a:pt x="165" y="373"/>
                  </a:cubicBezTo>
                  <a:cubicBezTo>
                    <a:pt x="162" y="371"/>
                    <a:pt x="159" y="372"/>
                    <a:pt x="157" y="368"/>
                  </a:cubicBezTo>
                  <a:cubicBezTo>
                    <a:pt x="156" y="364"/>
                    <a:pt x="156" y="361"/>
                    <a:pt x="153" y="357"/>
                  </a:cubicBezTo>
                  <a:cubicBezTo>
                    <a:pt x="147" y="352"/>
                    <a:pt x="137" y="353"/>
                    <a:pt x="130" y="351"/>
                  </a:cubicBezTo>
                  <a:cubicBezTo>
                    <a:pt x="123" y="349"/>
                    <a:pt x="120" y="347"/>
                    <a:pt x="117" y="341"/>
                  </a:cubicBezTo>
                  <a:cubicBezTo>
                    <a:pt x="114" y="335"/>
                    <a:pt x="111" y="337"/>
                    <a:pt x="107" y="341"/>
                  </a:cubicBezTo>
                  <a:cubicBezTo>
                    <a:pt x="102" y="344"/>
                    <a:pt x="97" y="350"/>
                    <a:pt x="92" y="352"/>
                  </a:cubicBezTo>
                  <a:cubicBezTo>
                    <a:pt x="87" y="353"/>
                    <a:pt x="84" y="351"/>
                    <a:pt x="80" y="349"/>
                  </a:cubicBezTo>
                  <a:cubicBezTo>
                    <a:pt x="74" y="347"/>
                    <a:pt x="69" y="349"/>
                    <a:pt x="63" y="346"/>
                  </a:cubicBezTo>
                  <a:cubicBezTo>
                    <a:pt x="56" y="344"/>
                    <a:pt x="52" y="345"/>
                    <a:pt x="46" y="346"/>
                  </a:cubicBezTo>
                  <a:cubicBezTo>
                    <a:pt x="40" y="347"/>
                    <a:pt x="37" y="344"/>
                    <a:pt x="32" y="342"/>
                  </a:cubicBezTo>
                  <a:cubicBezTo>
                    <a:pt x="28" y="341"/>
                    <a:pt x="21" y="344"/>
                    <a:pt x="18" y="341"/>
                  </a:cubicBezTo>
                  <a:cubicBezTo>
                    <a:pt x="14" y="338"/>
                    <a:pt x="17" y="330"/>
                    <a:pt x="17" y="326"/>
                  </a:cubicBezTo>
                  <a:cubicBezTo>
                    <a:pt x="17" y="320"/>
                    <a:pt x="17" y="314"/>
                    <a:pt x="17" y="308"/>
                  </a:cubicBezTo>
                  <a:cubicBezTo>
                    <a:pt x="17" y="301"/>
                    <a:pt x="19" y="295"/>
                    <a:pt x="20" y="288"/>
                  </a:cubicBezTo>
                  <a:cubicBezTo>
                    <a:pt x="22" y="281"/>
                    <a:pt x="21" y="275"/>
                    <a:pt x="20" y="268"/>
                  </a:cubicBezTo>
                  <a:cubicBezTo>
                    <a:pt x="20" y="264"/>
                    <a:pt x="21" y="254"/>
                    <a:pt x="18" y="250"/>
                  </a:cubicBezTo>
                  <a:cubicBezTo>
                    <a:pt x="16" y="247"/>
                    <a:pt x="14" y="249"/>
                    <a:pt x="13" y="243"/>
                  </a:cubicBezTo>
                  <a:cubicBezTo>
                    <a:pt x="13" y="241"/>
                    <a:pt x="13" y="238"/>
                    <a:pt x="12" y="236"/>
                  </a:cubicBezTo>
                  <a:cubicBezTo>
                    <a:pt x="11" y="234"/>
                    <a:pt x="10" y="234"/>
                    <a:pt x="9" y="232"/>
                  </a:cubicBezTo>
                  <a:cubicBezTo>
                    <a:pt x="8" y="229"/>
                    <a:pt x="9" y="226"/>
                    <a:pt x="7" y="223"/>
                  </a:cubicBezTo>
                  <a:cubicBezTo>
                    <a:pt x="5" y="219"/>
                    <a:pt x="3" y="218"/>
                    <a:pt x="0" y="216"/>
                  </a:cubicBezTo>
                  <a:cubicBezTo>
                    <a:pt x="3" y="210"/>
                    <a:pt x="8" y="203"/>
                    <a:pt x="13" y="200"/>
                  </a:cubicBezTo>
                  <a:cubicBezTo>
                    <a:pt x="17" y="197"/>
                    <a:pt x="20" y="195"/>
                    <a:pt x="17" y="191"/>
                  </a:cubicBezTo>
                  <a:cubicBezTo>
                    <a:pt x="15" y="187"/>
                    <a:pt x="11" y="186"/>
                    <a:pt x="8" y="182"/>
                  </a:cubicBezTo>
                  <a:cubicBezTo>
                    <a:pt x="3" y="177"/>
                    <a:pt x="7" y="166"/>
                    <a:pt x="9" y="161"/>
                  </a:cubicBezTo>
                  <a:cubicBezTo>
                    <a:pt x="13" y="151"/>
                    <a:pt x="18" y="143"/>
                    <a:pt x="21" y="134"/>
                  </a:cubicBezTo>
                  <a:cubicBezTo>
                    <a:pt x="24" y="126"/>
                    <a:pt x="26" y="118"/>
                    <a:pt x="28" y="109"/>
                  </a:cubicBezTo>
                  <a:cubicBezTo>
                    <a:pt x="28" y="106"/>
                    <a:pt x="36" y="77"/>
                    <a:pt x="40" y="78"/>
                  </a:cubicBezTo>
                  <a:cubicBezTo>
                    <a:pt x="38" y="75"/>
                    <a:pt x="38" y="73"/>
                    <a:pt x="36" y="70"/>
                  </a:cubicBezTo>
                  <a:cubicBezTo>
                    <a:pt x="35" y="67"/>
                    <a:pt x="33" y="64"/>
                    <a:pt x="31" y="60"/>
                  </a:cubicBezTo>
                  <a:cubicBezTo>
                    <a:pt x="28" y="55"/>
                    <a:pt x="30" y="49"/>
                    <a:pt x="27" y="44"/>
                  </a:cubicBezTo>
                  <a:cubicBezTo>
                    <a:pt x="26" y="43"/>
                    <a:pt x="25" y="42"/>
                    <a:pt x="24" y="40"/>
                  </a:cubicBezTo>
                  <a:cubicBezTo>
                    <a:pt x="24" y="40"/>
                    <a:pt x="24" y="39"/>
                    <a:pt x="24" y="39"/>
                  </a:cubicBezTo>
                  <a:cubicBezTo>
                    <a:pt x="27" y="40"/>
                    <a:pt x="31" y="42"/>
                    <a:pt x="34" y="45"/>
                  </a:cubicBezTo>
                  <a:cubicBezTo>
                    <a:pt x="36" y="47"/>
                    <a:pt x="38" y="51"/>
                    <a:pt x="41" y="52"/>
                  </a:cubicBezTo>
                  <a:cubicBezTo>
                    <a:pt x="45" y="53"/>
                    <a:pt x="47" y="50"/>
                    <a:pt x="51" y="49"/>
                  </a:cubicBezTo>
                  <a:cubicBezTo>
                    <a:pt x="57" y="48"/>
                    <a:pt x="63" y="48"/>
                    <a:pt x="68" y="43"/>
                  </a:cubicBezTo>
                  <a:cubicBezTo>
                    <a:pt x="73" y="39"/>
                    <a:pt x="77" y="34"/>
                    <a:pt x="80" y="29"/>
                  </a:cubicBezTo>
                  <a:cubicBezTo>
                    <a:pt x="82" y="26"/>
                    <a:pt x="82" y="23"/>
                    <a:pt x="84" y="21"/>
                  </a:cubicBezTo>
                  <a:cubicBezTo>
                    <a:pt x="86" y="20"/>
                    <a:pt x="88" y="20"/>
                    <a:pt x="89" y="18"/>
                  </a:cubicBezTo>
                  <a:cubicBezTo>
                    <a:pt x="90" y="16"/>
                    <a:pt x="88" y="12"/>
                    <a:pt x="91" y="10"/>
                  </a:cubicBezTo>
                  <a:cubicBezTo>
                    <a:pt x="94" y="8"/>
                    <a:pt x="102" y="11"/>
                    <a:pt x="106" y="11"/>
                  </a:cubicBezTo>
                  <a:cubicBezTo>
                    <a:pt x="116" y="12"/>
                    <a:pt x="117" y="5"/>
                    <a:pt x="125" y="2"/>
                  </a:cubicBezTo>
                  <a:cubicBezTo>
                    <a:pt x="129" y="0"/>
                    <a:pt x="133" y="0"/>
                    <a:pt x="136" y="3"/>
                  </a:cubicBezTo>
                  <a:cubicBezTo>
                    <a:pt x="140" y="7"/>
                    <a:pt x="138" y="8"/>
                    <a:pt x="144" y="9"/>
                  </a:cubicBezTo>
                  <a:cubicBezTo>
                    <a:pt x="147" y="9"/>
                    <a:pt x="150" y="10"/>
                    <a:pt x="154" y="11"/>
                  </a:cubicBezTo>
                  <a:cubicBezTo>
                    <a:pt x="157" y="13"/>
                    <a:pt x="159" y="14"/>
                    <a:pt x="162" y="17"/>
                  </a:cubicBezTo>
                  <a:cubicBezTo>
                    <a:pt x="166" y="22"/>
                    <a:pt x="170" y="24"/>
                    <a:pt x="175" y="28"/>
                  </a:cubicBezTo>
                  <a:cubicBezTo>
                    <a:pt x="186" y="34"/>
                    <a:pt x="198" y="38"/>
                    <a:pt x="210" y="35"/>
                  </a:cubicBezTo>
                  <a:cubicBezTo>
                    <a:pt x="216" y="33"/>
                    <a:pt x="215" y="31"/>
                    <a:pt x="218" y="27"/>
                  </a:cubicBezTo>
                  <a:cubicBezTo>
                    <a:pt x="222" y="22"/>
                    <a:pt x="227" y="22"/>
                    <a:pt x="232" y="24"/>
                  </a:cubicBezTo>
                  <a:cubicBezTo>
                    <a:pt x="235" y="25"/>
                    <a:pt x="236" y="26"/>
                    <a:pt x="238" y="29"/>
                  </a:cubicBezTo>
                  <a:cubicBezTo>
                    <a:pt x="242" y="33"/>
                    <a:pt x="246" y="33"/>
                    <a:pt x="251" y="35"/>
                  </a:cubicBezTo>
                  <a:cubicBezTo>
                    <a:pt x="256" y="37"/>
                    <a:pt x="259" y="38"/>
                    <a:pt x="262" y="34"/>
                  </a:cubicBezTo>
                  <a:cubicBezTo>
                    <a:pt x="265" y="31"/>
                    <a:pt x="265" y="26"/>
                    <a:pt x="270" y="24"/>
                  </a:cubicBezTo>
                  <a:cubicBezTo>
                    <a:pt x="274" y="22"/>
                    <a:pt x="276" y="21"/>
                    <a:pt x="279" y="17"/>
                  </a:cubicBezTo>
                  <a:cubicBezTo>
                    <a:pt x="281" y="14"/>
                    <a:pt x="284" y="7"/>
                    <a:pt x="288" y="6"/>
                  </a:cubicBezTo>
                  <a:cubicBezTo>
                    <a:pt x="294" y="14"/>
                    <a:pt x="287" y="32"/>
                    <a:pt x="281" y="39"/>
                  </a:cubicBezTo>
                  <a:cubicBezTo>
                    <a:pt x="276" y="45"/>
                    <a:pt x="264" y="52"/>
                    <a:pt x="275" y="57"/>
                  </a:cubicBezTo>
                  <a:cubicBezTo>
                    <a:pt x="283" y="61"/>
                    <a:pt x="291" y="60"/>
                    <a:pt x="299" y="60"/>
                  </a:cubicBezTo>
                  <a:cubicBezTo>
                    <a:pt x="308" y="59"/>
                    <a:pt x="320" y="62"/>
                    <a:pt x="329" y="59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3"/>
                    <a:pt x="328" y="80"/>
                    <a:pt x="332" y="82"/>
                  </a:cubicBezTo>
                  <a:cubicBezTo>
                    <a:pt x="334" y="84"/>
                    <a:pt x="338" y="82"/>
                    <a:pt x="341" y="83"/>
                  </a:cubicBezTo>
                  <a:cubicBezTo>
                    <a:pt x="343" y="84"/>
                    <a:pt x="343" y="83"/>
                    <a:pt x="344" y="85"/>
                  </a:cubicBezTo>
                  <a:cubicBezTo>
                    <a:pt x="345" y="86"/>
                    <a:pt x="344" y="90"/>
                    <a:pt x="343" y="91"/>
                  </a:cubicBezTo>
                  <a:cubicBezTo>
                    <a:pt x="343" y="95"/>
                    <a:pt x="341" y="99"/>
                    <a:pt x="340" y="103"/>
                  </a:cubicBezTo>
                  <a:cubicBezTo>
                    <a:pt x="345" y="103"/>
                    <a:pt x="350" y="107"/>
                    <a:pt x="356" y="106"/>
                  </a:cubicBezTo>
                  <a:cubicBezTo>
                    <a:pt x="360" y="106"/>
                    <a:pt x="364" y="105"/>
                    <a:pt x="368" y="105"/>
                  </a:cubicBezTo>
                  <a:cubicBezTo>
                    <a:pt x="372" y="105"/>
                    <a:pt x="373" y="109"/>
                    <a:pt x="376" y="112"/>
                  </a:cubicBezTo>
                  <a:cubicBezTo>
                    <a:pt x="380" y="116"/>
                    <a:pt x="383" y="114"/>
                    <a:pt x="388" y="116"/>
                  </a:cubicBezTo>
                  <a:cubicBezTo>
                    <a:pt x="392" y="117"/>
                    <a:pt x="394" y="121"/>
                    <a:pt x="398" y="124"/>
                  </a:cubicBezTo>
                  <a:cubicBezTo>
                    <a:pt x="402" y="128"/>
                    <a:pt x="408" y="131"/>
                    <a:pt x="413" y="133"/>
                  </a:cubicBezTo>
                  <a:cubicBezTo>
                    <a:pt x="417" y="135"/>
                    <a:pt x="422" y="135"/>
                    <a:pt x="427" y="137"/>
                  </a:cubicBezTo>
                  <a:cubicBezTo>
                    <a:pt x="433" y="139"/>
                    <a:pt x="437" y="142"/>
                    <a:pt x="442" y="144"/>
                  </a:cubicBezTo>
                  <a:cubicBezTo>
                    <a:pt x="447" y="147"/>
                    <a:pt x="452" y="148"/>
                    <a:pt x="457" y="151"/>
                  </a:cubicBezTo>
                  <a:cubicBezTo>
                    <a:pt x="461" y="154"/>
                    <a:pt x="463" y="159"/>
                    <a:pt x="467" y="161"/>
                  </a:cubicBezTo>
                  <a:cubicBezTo>
                    <a:pt x="468" y="162"/>
                    <a:pt x="467" y="163"/>
                    <a:pt x="467" y="163"/>
                  </a:cubicBezTo>
                  <a:cubicBezTo>
                    <a:pt x="467" y="166"/>
                    <a:pt x="466" y="169"/>
                    <a:pt x="465" y="170"/>
                  </a:cubicBezTo>
                  <a:cubicBezTo>
                    <a:pt x="464" y="172"/>
                    <a:pt x="462" y="172"/>
                    <a:pt x="461" y="173"/>
                  </a:cubicBezTo>
                  <a:cubicBezTo>
                    <a:pt x="460" y="175"/>
                    <a:pt x="459" y="179"/>
                    <a:pt x="459" y="181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id="{55AB84F6-EFB7-6370-4203-B40BDAB9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1881" y="5119034"/>
              <a:ext cx="1065931" cy="1021838"/>
            </a:xfrm>
            <a:custGeom>
              <a:avLst/>
              <a:gdLst>
                <a:gd name="T0" fmla="*/ 448 w 481"/>
                <a:gd name="T1" fmla="*/ 196 h 456"/>
                <a:gd name="T2" fmla="*/ 415 w 481"/>
                <a:gd name="T3" fmla="*/ 258 h 456"/>
                <a:gd name="T4" fmla="*/ 383 w 481"/>
                <a:gd name="T5" fmla="*/ 295 h 456"/>
                <a:gd name="T6" fmla="*/ 342 w 481"/>
                <a:gd name="T7" fmla="*/ 331 h 456"/>
                <a:gd name="T8" fmla="*/ 327 w 481"/>
                <a:gd name="T9" fmla="*/ 331 h 456"/>
                <a:gd name="T10" fmla="*/ 335 w 481"/>
                <a:gd name="T11" fmla="*/ 328 h 456"/>
                <a:gd name="T12" fmla="*/ 364 w 481"/>
                <a:gd name="T13" fmla="*/ 301 h 456"/>
                <a:gd name="T14" fmla="*/ 379 w 481"/>
                <a:gd name="T15" fmla="*/ 290 h 456"/>
                <a:gd name="T16" fmla="*/ 390 w 481"/>
                <a:gd name="T17" fmla="*/ 269 h 456"/>
                <a:gd name="T18" fmla="*/ 417 w 481"/>
                <a:gd name="T19" fmla="*/ 228 h 456"/>
                <a:gd name="T20" fmla="*/ 406 w 481"/>
                <a:gd name="T21" fmla="*/ 219 h 456"/>
                <a:gd name="T22" fmla="*/ 389 w 481"/>
                <a:gd name="T23" fmla="*/ 223 h 456"/>
                <a:gd name="T24" fmla="*/ 374 w 481"/>
                <a:gd name="T25" fmla="*/ 208 h 456"/>
                <a:gd name="T26" fmla="*/ 373 w 481"/>
                <a:gd name="T27" fmla="*/ 245 h 456"/>
                <a:gd name="T28" fmla="*/ 367 w 481"/>
                <a:gd name="T29" fmla="*/ 258 h 456"/>
                <a:gd name="T30" fmla="*/ 349 w 481"/>
                <a:gd name="T31" fmla="*/ 279 h 456"/>
                <a:gd name="T32" fmla="*/ 338 w 481"/>
                <a:gd name="T33" fmla="*/ 287 h 456"/>
                <a:gd name="T34" fmla="*/ 322 w 481"/>
                <a:gd name="T35" fmla="*/ 315 h 456"/>
                <a:gd name="T36" fmla="*/ 312 w 481"/>
                <a:gd name="T37" fmla="*/ 357 h 456"/>
                <a:gd name="T38" fmla="*/ 289 w 481"/>
                <a:gd name="T39" fmla="*/ 415 h 456"/>
                <a:gd name="T40" fmla="*/ 291 w 481"/>
                <a:gd name="T41" fmla="*/ 389 h 456"/>
                <a:gd name="T42" fmla="*/ 289 w 481"/>
                <a:gd name="T43" fmla="*/ 359 h 456"/>
                <a:gd name="T44" fmla="*/ 278 w 481"/>
                <a:gd name="T45" fmla="*/ 366 h 456"/>
                <a:gd name="T46" fmla="*/ 265 w 481"/>
                <a:gd name="T47" fmla="*/ 391 h 456"/>
                <a:gd name="T48" fmla="*/ 288 w 481"/>
                <a:gd name="T49" fmla="*/ 399 h 456"/>
                <a:gd name="T50" fmla="*/ 273 w 481"/>
                <a:gd name="T51" fmla="*/ 423 h 456"/>
                <a:gd name="T52" fmla="*/ 234 w 481"/>
                <a:gd name="T53" fmla="*/ 417 h 456"/>
                <a:gd name="T54" fmla="*/ 254 w 481"/>
                <a:gd name="T55" fmla="*/ 391 h 456"/>
                <a:gd name="T56" fmla="*/ 247 w 481"/>
                <a:gd name="T57" fmla="*/ 368 h 456"/>
                <a:gd name="T58" fmla="*/ 236 w 481"/>
                <a:gd name="T59" fmla="*/ 351 h 456"/>
                <a:gd name="T60" fmla="*/ 187 w 481"/>
                <a:gd name="T61" fmla="*/ 310 h 456"/>
                <a:gd name="T62" fmla="*/ 152 w 481"/>
                <a:gd name="T63" fmla="*/ 286 h 456"/>
                <a:gd name="T64" fmla="*/ 120 w 481"/>
                <a:gd name="T65" fmla="*/ 254 h 456"/>
                <a:gd name="T66" fmla="*/ 97 w 481"/>
                <a:gd name="T67" fmla="*/ 262 h 456"/>
                <a:gd name="T68" fmla="*/ 74 w 481"/>
                <a:gd name="T69" fmla="*/ 236 h 456"/>
                <a:gd name="T70" fmla="*/ 48 w 481"/>
                <a:gd name="T71" fmla="*/ 211 h 456"/>
                <a:gd name="T72" fmla="*/ 23 w 481"/>
                <a:gd name="T73" fmla="*/ 210 h 456"/>
                <a:gd name="T74" fmla="*/ 2 w 481"/>
                <a:gd name="T75" fmla="*/ 210 h 456"/>
                <a:gd name="T76" fmla="*/ 24 w 481"/>
                <a:gd name="T77" fmla="*/ 184 h 456"/>
                <a:gd name="T78" fmla="*/ 52 w 481"/>
                <a:gd name="T79" fmla="*/ 148 h 456"/>
                <a:gd name="T80" fmla="*/ 71 w 481"/>
                <a:gd name="T81" fmla="*/ 125 h 456"/>
                <a:gd name="T82" fmla="*/ 91 w 481"/>
                <a:gd name="T83" fmla="*/ 95 h 456"/>
                <a:gd name="T84" fmla="*/ 115 w 481"/>
                <a:gd name="T85" fmla="*/ 72 h 456"/>
                <a:gd name="T86" fmla="*/ 134 w 481"/>
                <a:gd name="T87" fmla="*/ 57 h 456"/>
                <a:gd name="T88" fmla="*/ 155 w 481"/>
                <a:gd name="T89" fmla="*/ 40 h 456"/>
                <a:gd name="T90" fmla="*/ 217 w 481"/>
                <a:gd name="T91" fmla="*/ 9 h 456"/>
                <a:gd name="T92" fmla="*/ 242 w 481"/>
                <a:gd name="T93" fmla="*/ 8 h 456"/>
                <a:gd name="T94" fmla="*/ 268 w 481"/>
                <a:gd name="T95" fmla="*/ 4 h 456"/>
                <a:gd name="T96" fmla="*/ 295 w 481"/>
                <a:gd name="T97" fmla="*/ 17 h 456"/>
                <a:gd name="T98" fmla="*/ 317 w 481"/>
                <a:gd name="T99" fmla="*/ 15 h 456"/>
                <a:gd name="T100" fmla="*/ 362 w 481"/>
                <a:gd name="T101" fmla="*/ 35 h 456"/>
                <a:gd name="T102" fmla="*/ 387 w 481"/>
                <a:gd name="T103" fmla="*/ 50 h 456"/>
                <a:gd name="T104" fmla="*/ 406 w 481"/>
                <a:gd name="T105" fmla="*/ 76 h 456"/>
                <a:gd name="T106" fmla="*/ 440 w 481"/>
                <a:gd name="T107" fmla="*/ 99 h 456"/>
                <a:gd name="T108" fmla="*/ 461 w 481"/>
                <a:gd name="T109" fmla="*/ 119 h 456"/>
                <a:gd name="T110" fmla="*/ 455 w 481"/>
                <a:gd name="T111" fmla="*/ 139 h 456"/>
                <a:gd name="T112" fmla="*/ 472 w 481"/>
                <a:gd name="T113" fmla="*/ 153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" h="456">
                  <a:moveTo>
                    <a:pt x="472" y="153"/>
                  </a:moveTo>
                  <a:cubicBezTo>
                    <a:pt x="467" y="158"/>
                    <a:pt x="462" y="164"/>
                    <a:pt x="458" y="171"/>
                  </a:cubicBezTo>
                  <a:cubicBezTo>
                    <a:pt x="455" y="179"/>
                    <a:pt x="453" y="188"/>
                    <a:pt x="448" y="196"/>
                  </a:cubicBezTo>
                  <a:cubicBezTo>
                    <a:pt x="444" y="202"/>
                    <a:pt x="442" y="209"/>
                    <a:pt x="439" y="216"/>
                  </a:cubicBezTo>
                  <a:cubicBezTo>
                    <a:pt x="437" y="222"/>
                    <a:pt x="433" y="228"/>
                    <a:pt x="430" y="234"/>
                  </a:cubicBezTo>
                  <a:cubicBezTo>
                    <a:pt x="426" y="243"/>
                    <a:pt x="421" y="251"/>
                    <a:pt x="415" y="258"/>
                  </a:cubicBezTo>
                  <a:cubicBezTo>
                    <a:pt x="410" y="264"/>
                    <a:pt x="406" y="270"/>
                    <a:pt x="401" y="275"/>
                  </a:cubicBezTo>
                  <a:cubicBezTo>
                    <a:pt x="397" y="279"/>
                    <a:pt x="395" y="282"/>
                    <a:pt x="392" y="286"/>
                  </a:cubicBezTo>
                  <a:cubicBezTo>
                    <a:pt x="389" y="289"/>
                    <a:pt x="386" y="292"/>
                    <a:pt x="383" y="295"/>
                  </a:cubicBezTo>
                  <a:cubicBezTo>
                    <a:pt x="377" y="302"/>
                    <a:pt x="372" y="310"/>
                    <a:pt x="365" y="315"/>
                  </a:cubicBezTo>
                  <a:cubicBezTo>
                    <a:pt x="360" y="318"/>
                    <a:pt x="355" y="321"/>
                    <a:pt x="351" y="325"/>
                  </a:cubicBezTo>
                  <a:cubicBezTo>
                    <a:pt x="349" y="327"/>
                    <a:pt x="345" y="329"/>
                    <a:pt x="342" y="331"/>
                  </a:cubicBezTo>
                  <a:cubicBezTo>
                    <a:pt x="340" y="332"/>
                    <a:pt x="338" y="332"/>
                    <a:pt x="336" y="333"/>
                  </a:cubicBezTo>
                  <a:cubicBezTo>
                    <a:pt x="331" y="335"/>
                    <a:pt x="330" y="337"/>
                    <a:pt x="328" y="342"/>
                  </a:cubicBezTo>
                  <a:cubicBezTo>
                    <a:pt x="328" y="338"/>
                    <a:pt x="328" y="335"/>
                    <a:pt x="327" y="331"/>
                  </a:cubicBezTo>
                  <a:cubicBezTo>
                    <a:pt x="327" y="328"/>
                    <a:pt x="326" y="326"/>
                    <a:pt x="326" y="324"/>
                  </a:cubicBezTo>
                  <a:cubicBezTo>
                    <a:pt x="328" y="324"/>
                    <a:pt x="329" y="323"/>
                    <a:pt x="331" y="324"/>
                  </a:cubicBezTo>
                  <a:cubicBezTo>
                    <a:pt x="333" y="325"/>
                    <a:pt x="334" y="328"/>
                    <a:pt x="335" y="328"/>
                  </a:cubicBezTo>
                  <a:cubicBezTo>
                    <a:pt x="338" y="329"/>
                    <a:pt x="342" y="325"/>
                    <a:pt x="344" y="324"/>
                  </a:cubicBezTo>
                  <a:cubicBezTo>
                    <a:pt x="351" y="321"/>
                    <a:pt x="354" y="314"/>
                    <a:pt x="358" y="308"/>
                  </a:cubicBezTo>
                  <a:cubicBezTo>
                    <a:pt x="359" y="306"/>
                    <a:pt x="362" y="302"/>
                    <a:pt x="364" y="301"/>
                  </a:cubicBezTo>
                  <a:cubicBezTo>
                    <a:pt x="367" y="301"/>
                    <a:pt x="368" y="305"/>
                    <a:pt x="370" y="304"/>
                  </a:cubicBezTo>
                  <a:cubicBezTo>
                    <a:pt x="373" y="303"/>
                    <a:pt x="374" y="298"/>
                    <a:pt x="376" y="296"/>
                  </a:cubicBezTo>
                  <a:cubicBezTo>
                    <a:pt x="378" y="294"/>
                    <a:pt x="379" y="293"/>
                    <a:pt x="379" y="290"/>
                  </a:cubicBezTo>
                  <a:cubicBezTo>
                    <a:pt x="380" y="286"/>
                    <a:pt x="379" y="281"/>
                    <a:pt x="380" y="277"/>
                  </a:cubicBezTo>
                  <a:cubicBezTo>
                    <a:pt x="381" y="272"/>
                    <a:pt x="388" y="273"/>
                    <a:pt x="391" y="276"/>
                  </a:cubicBezTo>
                  <a:cubicBezTo>
                    <a:pt x="391" y="274"/>
                    <a:pt x="390" y="271"/>
                    <a:pt x="390" y="269"/>
                  </a:cubicBezTo>
                  <a:cubicBezTo>
                    <a:pt x="391" y="262"/>
                    <a:pt x="395" y="262"/>
                    <a:pt x="401" y="259"/>
                  </a:cubicBezTo>
                  <a:cubicBezTo>
                    <a:pt x="412" y="255"/>
                    <a:pt x="408" y="237"/>
                    <a:pt x="408" y="228"/>
                  </a:cubicBezTo>
                  <a:cubicBezTo>
                    <a:pt x="410" y="230"/>
                    <a:pt x="415" y="230"/>
                    <a:pt x="417" y="228"/>
                  </a:cubicBezTo>
                  <a:cubicBezTo>
                    <a:pt x="419" y="226"/>
                    <a:pt x="419" y="218"/>
                    <a:pt x="417" y="215"/>
                  </a:cubicBezTo>
                  <a:cubicBezTo>
                    <a:pt x="415" y="214"/>
                    <a:pt x="412" y="214"/>
                    <a:pt x="410" y="215"/>
                  </a:cubicBezTo>
                  <a:cubicBezTo>
                    <a:pt x="406" y="216"/>
                    <a:pt x="407" y="217"/>
                    <a:pt x="406" y="219"/>
                  </a:cubicBezTo>
                  <a:cubicBezTo>
                    <a:pt x="403" y="224"/>
                    <a:pt x="398" y="221"/>
                    <a:pt x="395" y="225"/>
                  </a:cubicBezTo>
                  <a:cubicBezTo>
                    <a:pt x="395" y="226"/>
                    <a:pt x="394" y="228"/>
                    <a:pt x="393" y="229"/>
                  </a:cubicBezTo>
                  <a:cubicBezTo>
                    <a:pt x="392" y="229"/>
                    <a:pt x="390" y="224"/>
                    <a:pt x="389" y="223"/>
                  </a:cubicBezTo>
                  <a:cubicBezTo>
                    <a:pt x="388" y="221"/>
                    <a:pt x="388" y="218"/>
                    <a:pt x="387" y="217"/>
                  </a:cubicBezTo>
                  <a:cubicBezTo>
                    <a:pt x="385" y="214"/>
                    <a:pt x="382" y="214"/>
                    <a:pt x="380" y="213"/>
                  </a:cubicBezTo>
                  <a:cubicBezTo>
                    <a:pt x="377" y="212"/>
                    <a:pt x="376" y="210"/>
                    <a:pt x="374" y="208"/>
                  </a:cubicBezTo>
                  <a:cubicBezTo>
                    <a:pt x="368" y="213"/>
                    <a:pt x="372" y="219"/>
                    <a:pt x="377" y="224"/>
                  </a:cubicBezTo>
                  <a:cubicBezTo>
                    <a:pt x="380" y="227"/>
                    <a:pt x="380" y="227"/>
                    <a:pt x="377" y="230"/>
                  </a:cubicBezTo>
                  <a:cubicBezTo>
                    <a:pt x="373" y="235"/>
                    <a:pt x="374" y="240"/>
                    <a:pt x="373" y="245"/>
                  </a:cubicBezTo>
                  <a:cubicBezTo>
                    <a:pt x="372" y="247"/>
                    <a:pt x="372" y="249"/>
                    <a:pt x="371" y="250"/>
                  </a:cubicBezTo>
                  <a:cubicBezTo>
                    <a:pt x="370" y="251"/>
                    <a:pt x="368" y="251"/>
                    <a:pt x="367" y="252"/>
                  </a:cubicBezTo>
                  <a:cubicBezTo>
                    <a:pt x="365" y="254"/>
                    <a:pt x="367" y="256"/>
                    <a:pt x="367" y="258"/>
                  </a:cubicBezTo>
                  <a:cubicBezTo>
                    <a:pt x="369" y="265"/>
                    <a:pt x="361" y="261"/>
                    <a:pt x="359" y="267"/>
                  </a:cubicBezTo>
                  <a:cubicBezTo>
                    <a:pt x="358" y="272"/>
                    <a:pt x="364" y="275"/>
                    <a:pt x="356" y="275"/>
                  </a:cubicBezTo>
                  <a:cubicBezTo>
                    <a:pt x="353" y="276"/>
                    <a:pt x="350" y="275"/>
                    <a:pt x="349" y="279"/>
                  </a:cubicBezTo>
                  <a:cubicBezTo>
                    <a:pt x="349" y="280"/>
                    <a:pt x="350" y="284"/>
                    <a:pt x="350" y="285"/>
                  </a:cubicBezTo>
                  <a:cubicBezTo>
                    <a:pt x="349" y="286"/>
                    <a:pt x="347" y="286"/>
                    <a:pt x="346" y="286"/>
                  </a:cubicBezTo>
                  <a:cubicBezTo>
                    <a:pt x="343" y="286"/>
                    <a:pt x="341" y="286"/>
                    <a:pt x="338" y="287"/>
                  </a:cubicBezTo>
                  <a:cubicBezTo>
                    <a:pt x="334" y="289"/>
                    <a:pt x="330" y="291"/>
                    <a:pt x="329" y="296"/>
                  </a:cubicBezTo>
                  <a:cubicBezTo>
                    <a:pt x="329" y="299"/>
                    <a:pt x="330" y="302"/>
                    <a:pt x="329" y="306"/>
                  </a:cubicBezTo>
                  <a:cubicBezTo>
                    <a:pt x="328" y="309"/>
                    <a:pt x="326" y="312"/>
                    <a:pt x="322" y="315"/>
                  </a:cubicBezTo>
                  <a:cubicBezTo>
                    <a:pt x="320" y="316"/>
                    <a:pt x="317" y="317"/>
                    <a:pt x="315" y="321"/>
                  </a:cubicBezTo>
                  <a:cubicBezTo>
                    <a:pt x="313" y="327"/>
                    <a:pt x="319" y="340"/>
                    <a:pt x="324" y="344"/>
                  </a:cubicBezTo>
                  <a:cubicBezTo>
                    <a:pt x="320" y="348"/>
                    <a:pt x="316" y="352"/>
                    <a:pt x="312" y="357"/>
                  </a:cubicBezTo>
                  <a:cubicBezTo>
                    <a:pt x="309" y="362"/>
                    <a:pt x="307" y="367"/>
                    <a:pt x="304" y="372"/>
                  </a:cubicBezTo>
                  <a:cubicBezTo>
                    <a:pt x="300" y="380"/>
                    <a:pt x="297" y="388"/>
                    <a:pt x="295" y="396"/>
                  </a:cubicBezTo>
                  <a:cubicBezTo>
                    <a:pt x="293" y="402"/>
                    <a:pt x="292" y="410"/>
                    <a:pt x="289" y="415"/>
                  </a:cubicBezTo>
                  <a:cubicBezTo>
                    <a:pt x="288" y="412"/>
                    <a:pt x="291" y="407"/>
                    <a:pt x="292" y="403"/>
                  </a:cubicBezTo>
                  <a:cubicBezTo>
                    <a:pt x="292" y="401"/>
                    <a:pt x="292" y="398"/>
                    <a:pt x="292" y="395"/>
                  </a:cubicBezTo>
                  <a:cubicBezTo>
                    <a:pt x="292" y="394"/>
                    <a:pt x="292" y="389"/>
                    <a:pt x="291" y="389"/>
                  </a:cubicBezTo>
                  <a:cubicBezTo>
                    <a:pt x="290" y="381"/>
                    <a:pt x="294" y="373"/>
                    <a:pt x="294" y="365"/>
                  </a:cubicBezTo>
                  <a:cubicBezTo>
                    <a:pt x="294" y="364"/>
                    <a:pt x="294" y="361"/>
                    <a:pt x="293" y="360"/>
                  </a:cubicBezTo>
                  <a:cubicBezTo>
                    <a:pt x="292" y="359"/>
                    <a:pt x="291" y="360"/>
                    <a:pt x="289" y="359"/>
                  </a:cubicBezTo>
                  <a:cubicBezTo>
                    <a:pt x="286" y="357"/>
                    <a:pt x="288" y="350"/>
                    <a:pt x="288" y="347"/>
                  </a:cubicBezTo>
                  <a:cubicBezTo>
                    <a:pt x="283" y="350"/>
                    <a:pt x="281" y="353"/>
                    <a:pt x="280" y="358"/>
                  </a:cubicBezTo>
                  <a:cubicBezTo>
                    <a:pt x="279" y="360"/>
                    <a:pt x="279" y="364"/>
                    <a:pt x="278" y="366"/>
                  </a:cubicBezTo>
                  <a:cubicBezTo>
                    <a:pt x="277" y="367"/>
                    <a:pt x="276" y="366"/>
                    <a:pt x="275" y="366"/>
                  </a:cubicBezTo>
                  <a:cubicBezTo>
                    <a:pt x="271" y="368"/>
                    <a:pt x="270" y="369"/>
                    <a:pt x="269" y="374"/>
                  </a:cubicBezTo>
                  <a:cubicBezTo>
                    <a:pt x="267" y="379"/>
                    <a:pt x="264" y="386"/>
                    <a:pt x="265" y="391"/>
                  </a:cubicBezTo>
                  <a:cubicBezTo>
                    <a:pt x="271" y="387"/>
                    <a:pt x="272" y="394"/>
                    <a:pt x="277" y="398"/>
                  </a:cubicBezTo>
                  <a:cubicBezTo>
                    <a:pt x="279" y="400"/>
                    <a:pt x="280" y="401"/>
                    <a:pt x="283" y="401"/>
                  </a:cubicBezTo>
                  <a:cubicBezTo>
                    <a:pt x="285" y="400"/>
                    <a:pt x="286" y="398"/>
                    <a:pt x="288" y="399"/>
                  </a:cubicBezTo>
                  <a:cubicBezTo>
                    <a:pt x="288" y="401"/>
                    <a:pt x="285" y="402"/>
                    <a:pt x="284" y="403"/>
                  </a:cubicBezTo>
                  <a:cubicBezTo>
                    <a:pt x="283" y="405"/>
                    <a:pt x="282" y="407"/>
                    <a:pt x="281" y="409"/>
                  </a:cubicBezTo>
                  <a:cubicBezTo>
                    <a:pt x="278" y="413"/>
                    <a:pt x="275" y="418"/>
                    <a:pt x="273" y="423"/>
                  </a:cubicBezTo>
                  <a:cubicBezTo>
                    <a:pt x="266" y="436"/>
                    <a:pt x="253" y="443"/>
                    <a:pt x="245" y="456"/>
                  </a:cubicBezTo>
                  <a:cubicBezTo>
                    <a:pt x="241" y="449"/>
                    <a:pt x="238" y="438"/>
                    <a:pt x="237" y="429"/>
                  </a:cubicBezTo>
                  <a:cubicBezTo>
                    <a:pt x="236" y="425"/>
                    <a:pt x="235" y="421"/>
                    <a:pt x="234" y="417"/>
                  </a:cubicBezTo>
                  <a:cubicBezTo>
                    <a:pt x="233" y="412"/>
                    <a:pt x="236" y="409"/>
                    <a:pt x="240" y="406"/>
                  </a:cubicBezTo>
                  <a:cubicBezTo>
                    <a:pt x="243" y="404"/>
                    <a:pt x="248" y="403"/>
                    <a:pt x="251" y="400"/>
                  </a:cubicBezTo>
                  <a:cubicBezTo>
                    <a:pt x="254" y="398"/>
                    <a:pt x="253" y="394"/>
                    <a:pt x="254" y="391"/>
                  </a:cubicBezTo>
                  <a:cubicBezTo>
                    <a:pt x="256" y="386"/>
                    <a:pt x="261" y="382"/>
                    <a:pt x="263" y="378"/>
                  </a:cubicBezTo>
                  <a:cubicBezTo>
                    <a:pt x="262" y="376"/>
                    <a:pt x="259" y="376"/>
                    <a:pt x="257" y="375"/>
                  </a:cubicBezTo>
                  <a:cubicBezTo>
                    <a:pt x="253" y="373"/>
                    <a:pt x="250" y="371"/>
                    <a:pt x="247" y="368"/>
                  </a:cubicBezTo>
                  <a:cubicBezTo>
                    <a:pt x="243" y="366"/>
                    <a:pt x="237" y="364"/>
                    <a:pt x="234" y="360"/>
                  </a:cubicBezTo>
                  <a:cubicBezTo>
                    <a:pt x="234" y="359"/>
                    <a:pt x="234" y="356"/>
                    <a:pt x="233" y="355"/>
                  </a:cubicBezTo>
                  <a:cubicBezTo>
                    <a:pt x="232" y="352"/>
                    <a:pt x="237" y="354"/>
                    <a:pt x="236" y="351"/>
                  </a:cubicBezTo>
                  <a:cubicBezTo>
                    <a:pt x="228" y="347"/>
                    <a:pt x="227" y="337"/>
                    <a:pt x="220" y="332"/>
                  </a:cubicBezTo>
                  <a:cubicBezTo>
                    <a:pt x="211" y="327"/>
                    <a:pt x="202" y="326"/>
                    <a:pt x="194" y="319"/>
                  </a:cubicBezTo>
                  <a:cubicBezTo>
                    <a:pt x="192" y="316"/>
                    <a:pt x="189" y="313"/>
                    <a:pt x="187" y="310"/>
                  </a:cubicBezTo>
                  <a:cubicBezTo>
                    <a:pt x="185" y="307"/>
                    <a:pt x="185" y="303"/>
                    <a:pt x="183" y="300"/>
                  </a:cubicBezTo>
                  <a:cubicBezTo>
                    <a:pt x="179" y="293"/>
                    <a:pt x="172" y="298"/>
                    <a:pt x="166" y="296"/>
                  </a:cubicBezTo>
                  <a:cubicBezTo>
                    <a:pt x="160" y="295"/>
                    <a:pt x="158" y="287"/>
                    <a:pt x="152" y="286"/>
                  </a:cubicBezTo>
                  <a:cubicBezTo>
                    <a:pt x="150" y="285"/>
                    <a:pt x="148" y="286"/>
                    <a:pt x="146" y="287"/>
                  </a:cubicBezTo>
                  <a:cubicBezTo>
                    <a:pt x="143" y="287"/>
                    <a:pt x="141" y="286"/>
                    <a:pt x="138" y="284"/>
                  </a:cubicBezTo>
                  <a:cubicBezTo>
                    <a:pt x="129" y="277"/>
                    <a:pt x="130" y="262"/>
                    <a:pt x="120" y="254"/>
                  </a:cubicBezTo>
                  <a:cubicBezTo>
                    <a:pt x="114" y="250"/>
                    <a:pt x="111" y="264"/>
                    <a:pt x="108" y="268"/>
                  </a:cubicBezTo>
                  <a:cubicBezTo>
                    <a:pt x="105" y="271"/>
                    <a:pt x="100" y="276"/>
                    <a:pt x="98" y="271"/>
                  </a:cubicBezTo>
                  <a:cubicBezTo>
                    <a:pt x="97" y="269"/>
                    <a:pt x="98" y="264"/>
                    <a:pt x="97" y="262"/>
                  </a:cubicBezTo>
                  <a:cubicBezTo>
                    <a:pt x="97" y="258"/>
                    <a:pt x="96" y="257"/>
                    <a:pt x="94" y="255"/>
                  </a:cubicBezTo>
                  <a:cubicBezTo>
                    <a:pt x="91" y="251"/>
                    <a:pt x="91" y="247"/>
                    <a:pt x="88" y="245"/>
                  </a:cubicBezTo>
                  <a:cubicBezTo>
                    <a:pt x="83" y="241"/>
                    <a:pt x="77" y="240"/>
                    <a:pt x="74" y="236"/>
                  </a:cubicBezTo>
                  <a:cubicBezTo>
                    <a:pt x="71" y="230"/>
                    <a:pt x="71" y="226"/>
                    <a:pt x="64" y="224"/>
                  </a:cubicBezTo>
                  <a:cubicBezTo>
                    <a:pt x="60" y="223"/>
                    <a:pt x="57" y="223"/>
                    <a:pt x="54" y="220"/>
                  </a:cubicBezTo>
                  <a:cubicBezTo>
                    <a:pt x="51" y="218"/>
                    <a:pt x="50" y="214"/>
                    <a:pt x="48" y="211"/>
                  </a:cubicBezTo>
                  <a:cubicBezTo>
                    <a:pt x="46" y="207"/>
                    <a:pt x="45" y="207"/>
                    <a:pt x="42" y="206"/>
                  </a:cubicBezTo>
                  <a:cubicBezTo>
                    <a:pt x="39" y="205"/>
                    <a:pt x="36" y="204"/>
                    <a:pt x="32" y="205"/>
                  </a:cubicBezTo>
                  <a:cubicBezTo>
                    <a:pt x="28" y="205"/>
                    <a:pt x="26" y="206"/>
                    <a:pt x="23" y="210"/>
                  </a:cubicBezTo>
                  <a:cubicBezTo>
                    <a:pt x="21" y="216"/>
                    <a:pt x="19" y="216"/>
                    <a:pt x="14" y="219"/>
                  </a:cubicBezTo>
                  <a:cubicBezTo>
                    <a:pt x="8" y="221"/>
                    <a:pt x="4" y="229"/>
                    <a:pt x="0" y="221"/>
                  </a:cubicBezTo>
                  <a:cubicBezTo>
                    <a:pt x="1" y="218"/>
                    <a:pt x="0" y="213"/>
                    <a:pt x="2" y="210"/>
                  </a:cubicBezTo>
                  <a:cubicBezTo>
                    <a:pt x="4" y="206"/>
                    <a:pt x="8" y="206"/>
                    <a:pt x="9" y="201"/>
                  </a:cubicBezTo>
                  <a:cubicBezTo>
                    <a:pt x="10" y="197"/>
                    <a:pt x="9" y="193"/>
                    <a:pt x="13" y="190"/>
                  </a:cubicBezTo>
                  <a:cubicBezTo>
                    <a:pt x="16" y="187"/>
                    <a:pt x="20" y="186"/>
                    <a:pt x="24" y="184"/>
                  </a:cubicBezTo>
                  <a:cubicBezTo>
                    <a:pt x="29" y="181"/>
                    <a:pt x="30" y="175"/>
                    <a:pt x="34" y="171"/>
                  </a:cubicBezTo>
                  <a:cubicBezTo>
                    <a:pt x="38" y="168"/>
                    <a:pt x="43" y="166"/>
                    <a:pt x="47" y="162"/>
                  </a:cubicBezTo>
                  <a:cubicBezTo>
                    <a:pt x="50" y="158"/>
                    <a:pt x="49" y="152"/>
                    <a:pt x="52" y="148"/>
                  </a:cubicBezTo>
                  <a:cubicBezTo>
                    <a:pt x="54" y="144"/>
                    <a:pt x="58" y="142"/>
                    <a:pt x="62" y="140"/>
                  </a:cubicBezTo>
                  <a:cubicBezTo>
                    <a:pt x="65" y="138"/>
                    <a:pt x="70" y="138"/>
                    <a:pt x="71" y="133"/>
                  </a:cubicBezTo>
                  <a:cubicBezTo>
                    <a:pt x="72" y="131"/>
                    <a:pt x="70" y="128"/>
                    <a:pt x="71" y="125"/>
                  </a:cubicBezTo>
                  <a:cubicBezTo>
                    <a:pt x="71" y="121"/>
                    <a:pt x="75" y="115"/>
                    <a:pt x="78" y="113"/>
                  </a:cubicBezTo>
                  <a:cubicBezTo>
                    <a:pt x="82" y="110"/>
                    <a:pt x="84" y="111"/>
                    <a:pt x="86" y="106"/>
                  </a:cubicBezTo>
                  <a:cubicBezTo>
                    <a:pt x="88" y="101"/>
                    <a:pt x="87" y="98"/>
                    <a:pt x="91" y="95"/>
                  </a:cubicBezTo>
                  <a:cubicBezTo>
                    <a:pt x="95" y="93"/>
                    <a:pt x="99" y="92"/>
                    <a:pt x="103" y="89"/>
                  </a:cubicBezTo>
                  <a:cubicBezTo>
                    <a:pt x="107" y="86"/>
                    <a:pt x="104" y="85"/>
                    <a:pt x="106" y="80"/>
                  </a:cubicBezTo>
                  <a:cubicBezTo>
                    <a:pt x="107" y="75"/>
                    <a:pt x="110" y="73"/>
                    <a:pt x="115" y="72"/>
                  </a:cubicBezTo>
                  <a:cubicBezTo>
                    <a:pt x="118" y="71"/>
                    <a:pt x="120" y="72"/>
                    <a:pt x="123" y="69"/>
                  </a:cubicBezTo>
                  <a:cubicBezTo>
                    <a:pt x="125" y="67"/>
                    <a:pt x="126" y="64"/>
                    <a:pt x="127" y="62"/>
                  </a:cubicBezTo>
                  <a:cubicBezTo>
                    <a:pt x="129" y="59"/>
                    <a:pt x="131" y="59"/>
                    <a:pt x="134" y="57"/>
                  </a:cubicBezTo>
                  <a:cubicBezTo>
                    <a:pt x="136" y="56"/>
                    <a:pt x="138" y="54"/>
                    <a:pt x="141" y="53"/>
                  </a:cubicBezTo>
                  <a:cubicBezTo>
                    <a:pt x="143" y="52"/>
                    <a:pt x="145" y="52"/>
                    <a:pt x="148" y="52"/>
                  </a:cubicBezTo>
                  <a:cubicBezTo>
                    <a:pt x="153" y="51"/>
                    <a:pt x="152" y="45"/>
                    <a:pt x="155" y="40"/>
                  </a:cubicBezTo>
                  <a:cubicBezTo>
                    <a:pt x="159" y="33"/>
                    <a:pt x="167" y="34"/>
                    <a:pt x="174" y="31"/>
                  </a:cubicBezTo>
                  <a:cubicBezTo>
                    <a:pt x="181" y="28"/>
                    <a:pt x="188" y="27"/>
                    <a:pt x="194" y="23"/>
                  </a:cubicBezTo>
                  <a:cubicBezTo>
                    <a:pt x="201" y="17"/>
                    <a:pt x="209" y="13"/>
                    <a:pt x="217" y="9"/>
                  </a:cubicBezTo>
                  <a:cubicBezTo>
                    <a:pt x="220" y="7"/>
                    <a:pt x="223" y="6"/>
                    <a:pt x="225" y="4"/>
                  </a:cubicBezTo>
                  <a:cubicBezTo>
                    <a:pt x="227" y="6"/>
                    <a:pt x="228" y="8"/>
                    <a:pt x="230" y="9"/>
                  </a:cubicBezTo>
                  <a:cubicBezTo>
                    <a:pt x="234" y="13"/>
                    <a:pt x="238" y="11"/>
                    <a:pt x="242" y="8"/>
                  </a:cubicBezTo>
                  <a:cubicBezTo>
                    <a:pt x="245" y="6"/>
                    <a:pt x="249" y="0"/>
                    <a:pt x="252" y="1"/>
                  </a:cubicBezTo>
                  <a:cubicBezTo>
                    <a:pt x="256" y="2"/>
                    <a:pt x="255" y="8"/>
                    <a:pt x="256" y="12"/>
                  </a:cubicBezTo>
                  <a:cubicBezTo>
                    <a:pt x="260" y="12"/>
                    <a:pt x="263" y="3"/>
                    <a:pt x="268" y="4"/>
                  </a:cubicBezTo>
                  <a:cubicBezTo>
                    <a:pt x="274" y="4"/>
                    <a:pt x="269" y="13"/>
                    <a:pt x="274" y="14"/>
                  </a:cubicBezTo>
                  <a:cubicBezTo>
                    <a:pt x="278" y="14"/>
                    <a:pt x="282" y="8"/>
                    <a:pt x="287" y="9"/>
                  </a:cubicBezTo>
                  <a:cubicBezTo>
                    <a:pt x="292" y="10"/>
                    <a:pt x="291" y="16"/>
                    <a:pt x="295" y="17"/>
                  </a:cubicBezTo>
                  <a:cubicBezTo>
                    <a:pt x="297" y="17"/>
                    <a:pt x="299" y="14"/>
                    <a:pt x="300" y="13"/>
                  </a:cubicBezTo>
                  <a:cubicBezTo>
                    <a:pt x="303" y="12"/>
                    <a:pt x="304" y="12"/>
                    <a:pt x="306" y="12"/>
                  </a:cubicBezTo>
                  <a:cubicBezTo>
                    <a:pt x="310" y="13"/>
                    <a:pt x="313" y="14"/>
                    <a:pt x="317" y="15"/>
                  </a:cubicBezTo>
                  <a:cubicBezTo>
                    <a:pt x="325" y="17"/>
                    <a:pt x="339" y="20"/>
                    <a:pt x="340" y="31"/>
                  </a:cubicBezTo>
                  <a:cubicBezTo>
                    <a:pt x="345" y="31"/>
                    <a:pt x="350" y="29"/>
                    <a:pt x="355" y="30"/>
                  </a:cubicBezTo>
                  <a:cubicBezTo>
                    <a:pt x="358" y="30"/>
                    <a:pt x="359" y="34"/>
                    <a:pt x="362" y="35"/>
                  </a:cubicBezTo>
                  <a:cubicBezTo>
                    <a:pt x="364" y="35"/>
                    <a:pt x="366" y="34"/>
                    <a:pt x="368" y="35"/>
                  </a:cubicBezTo>
                  <a:cubicBezTo>
                    <a:pt x="371" y="35"/>
                    <a:pt x="374" y="36"/>
                    <a:pt x="376" y="38"/>
                  </a:cubicBezTo>
                  <a:cubicBezTo>
                    <a:pt x="379" y="41"/>
                    <a:pt x="382" y="48"/>
                    <a:pt x="387" y="50"/>
                  </a:cubicBezTo>
                  <a:cubicBezTo>
                    <a:pt x="389" y="50"/>
                    <a:pt x="390" y="49"/>
                    <a:pt x="392" y="50"/>
                  </a:cubicBezTo>
                  <a:cubicBezTo>
                    <a:pt x="397" y="53"/>
                    <a:pt x="399" y="61"/>
                    <a:pt x="402" y="65"/>
                  </a:cubicBezTo>
                  <a:cubicBezTo>
                    <a:pt x="406" y="69"/>
                    <a:pt x="405" y="71"/>
                    <a:pt x="406" y="76"/>
                  </a:cubicBezTo>
                  <a:cubicBezTo>
                    <a:pt x="408" y="80"/>
                    <a:pt x="411" y="81"/>
                    <a:pt x="414" y="84"/>
                  </a:cubicBezTo>
                  <a:cubicBezTo>
                    <a:pt x="419" y="89"/>
                    <a:pt x="415" y="96"/>
                    <a:pt x="424" y="96"/>
                  </a:cubicBezTo>
                  <a:cubicBezTo>
                    <a:pt x="431" y="96"/>
                    <a:pt x="435" y="95"/>
                    <a:pt x="440" y="99"/>
                  </a:cubicBezTo>
                  <a:cubicBezTo>
                    <a:pt x="445" y="102"/>
                    <a:pt x="451" y="102"/>
                    <a:pt x="457" y="101"/>
                  </a:cubicBezTo>
                  <a:cubicBezTo>
                    <a:pt x="460" y="101"/>
                    <a:pt x="465" y="98"/>
                    <a:pt x="469" y="100"/>
                  </a:cubicBezTo>
                  <a:cubicBezTo>
                    <a:pt x="481" y="104"/>
                    <a:pt x="464" y="116"/>
                    <a:pt x="461" y="119"/>
                  </a:cubicBezTo>
                  <a:cubicBezTo>
                    <a:pt x="459" y="121"/>
                    <a:pt x="457" y="123"/>
                    <a:pt x="457" y="126"/>
                  </a:cubicBezTo>
                  <a:cubicBezTo>
                    <a:pt x="457" y="127"/>
                    <a:pt x="459" y="128"/>
                    <a:pt x="459" y="130"/>
                  </a:cubicBezTo>
                  <a:cubicBezTo>
                    <a:pt x="460" y="133"/>
                    <a:pt x="458" y="137"/>
                    <a:pt x="455" y="139"/>
                  </a:cubicBezTo>
                  <a:cubicBezTo>
                    <a:pt x="453" y="142"/>
                    <a:pt x="448" y="143"/>
                    <a:pt x="446" y="146"/>
                  </a:cubicBezTo>
                  <a:cubicBezTo>
                    <a:pt x="443" y="150"/>
                    <a:pt x="447" y="154"/>
                    <a:pt x="450" y="156"/>
                  </a:cubicBezTo>
                  <a:cubicBezTo>
                    <a:pt x="455" y="146"/>
                    <a:pt x="464" y="148"/>
                    <a:pt x="472" y="153"/>
                  </a:cubicBezTo>
                  <a:close/>
                </a:path>
              </a:pathLst>
            </a:custGeom>
            <a:solidFill>
              <a:srgbClr val="003386"/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7" name="Freeform 25">
              <a:extLst>
                <a:ext uri="{FF2B5EF4-FFF2-40B4-BE49-F238E27FC236}">
                  <a16:creationId xmlns:a16="http://schemas.microsoft.com/office/drawing/2014/main" id="{5F685081-47FF-5743-4529-43A49F668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94" y="4431918"/>
              <a:ext cx="914915" cy="629417"/>
            </a:xfrm>
            <a:custGeom>
              <a:avLst/>
              <a:gdLst>
                <a:gd name="T0" fmla="*/ 409 w 413"/>
                <a:gd name="T1" fmla="*/ 194 h 281"/>
                <a:gd name="T2" fmla="*/ 399 w 413"/>
                <a:gd name="T3" fmla="*/ 201 h 281"/>
                <a:gd name="T4" fmla="*/ 382 w 413"/>
                <a:gd name="T5" fmla="*/ 195 h 281"/>
                <a:gd name="T6" fmla="*/ 378 w 413"/>
                <a:gd name="T7" fmla="*/ 204 h 281"/>
                <a:gd name="T8" fmla="*/ 376 w 413"/>
                <a:gd name="T9" fmla="*/ 224 h 281"/>
                <a:gd name="T10" fmla="*/ 375 w 413"/>
                <a:gd name="T11" fmla="*/ 233 h 281"/>
                <a:gd name="T12" fmla="*/ 361 w 413"/>
                <a:gd name="T13" fmla="*/ 240 h 281"/>
                <a:gd name="T14" fmla="*/ 337 w 413"/>
                <a:gd name="T15" fmla="*/ 241 h 281"/>
                <a:gd name="T16" fmla="*/ 328 w 413"/>
                <a:gd name="T17" fmla="*/ 250 h 281"/>
                <a:gd name="T18" fmla="*/ 309 w 413"/>
                <a:gd name="T19" fmla="*/ 259 h 281"/>
                <a:gd name="T20" fmla="*/ 304 w 413"/>
                <a:gd name="T21" fmla="*/ 252 h 281"/>
                <a:gd name="T22" fmla="*/ 300 w 413"/>
                <a:gd name="T23" fmla="*/ 245 h 281"/>
                <a:gd name="T24" fmla="*/ 289 w 413"/>
                <a:gd name="T25" fmla="*/ 242 h 281"/>
                <a:gd name="T26" fmla="*/ 284 w 413"/>
                <a:gd name="T27" fmla="*/ 239 h 281"/>
                <a:gd name="T28" fmla="*/ 272 w 413"/>
                <a:gd name="T29" fmla="*/ 245 h 281"/>
                <a:gd name="T30" fmla="*/ 261 w 413"/>
                <a:gd name="T31" fmla="*/ 239 h 281"/>
                <a:gd name="T32" fmla="*/ 224 w 413"/>
                <a:gd name="T33" fmla="*/ 254 h 281"/>
                <a:gd name="T34" fmla="*/ 205 w 413"/>
                <a:gd name="T35" fmla="*/ 266 h 281"/>
                <a:gd name="T36" fmla="*/ 204 w 413"/>
                <a:gd name="T37" fmla="*/ 281 h 281"/>
                <a:gd name="T38" fmla="*/ 187 w 413"/>
                <a:gd name="T39" fmla="*/ 275 h 281"/>
                <a:gd name="T40" fmla="*/ 136 w 413"/>
                <a:gd name="T41" fmla="*/ 265 h 281"/>
                <a:gd name="T42" fmla="*/ 107 w 413"/>
                <a:gd name="T43" fmla="*/ 260 h 281"/>
                <a:gd name="T44" fmla="*/ 83 w 413"/>
                <a:gd name="T45" fmla="*/ 253 h 281"/>
                <a:gd name="T46" fmla="*/ 59 w 413"/>
                <a:gd name="T47" fmla="*/ 251 h 281"/>
                <a:gd name="T48" fmla="*/ 57 w 413"/>
                <a:gd name="T49" fmla="*/ 248 h 281"/>
                <a:gd name="T50" fmla="*/ 32 w 413"/>
                <a:gd name="T51" fmla="*/ 203 h 281"/>
                <a:gd name="T52" fmla="*/ 0 w 413"/>
                <a:gd name="T53" fmla="*/ 196 h 281"/>
                <a:gd name="T54" fmla="*/ 11 w 413"/>
                <a:gd name="T55" fmla="*/ 162 h 281"/>
                <a:gd name="T56" fmla="*/ 20 w 413"/>
                <a:gd name="T57" fmla="*/ 128 h 281"/>
                <a:gd name="T58" fmla="*/ 20 w 413"/>
                <a:gd name="T59" fmla="*/ 111 h 281"/>
                <a:gd name="T60" fmla="*/ 21 w 413"/>
                <a:gd name="T61" fmla="*/ 100 h 281"/>
                <a:gd name="T62" fmla="*/ 38 w 413"/>
                <a:gd name="T63" fmla="*/ 83 h 281"/>
                <a:gd name="T64" fmla="*/ 58 w 413"/>
                <a:gd name="T65" fmla="*/ 52 h 281"/>
                <a:gd name="T66" fmla="*/ 87 w 413"/>
                <a:gd name="T67" fmla="*/ 16 h 281"/>
                <a:gd name="T68" fmla="*/ 100 w 413"/>
                <a:gd name="T69" fmla="*/ 1 h 281"/>
                <a:gd name="T70" fmla="*/ 136 w 413"/>
                <a:gd name="T71" fmla="*/ 3 h 281"/>
                <a:gd name="T72" fmla="*/ 162 w 413"/>
                <a:gd name="T73" fmla="*/ 0 h 281"/>
                <a:gd name="T74" fmla="*/ 190 w 413"/>
                <a:gd name="T75" fmla="*/ 9 h 281"/>
                <a:gd name="T76" fmla="*/ 213 w 413"/>
                <a:gd name="T77" fmla="*/ 12 h 281"/>
                <a:gd name="T78" fmla="*/ 234 w 413"/>
                <a:gd name="T79" fmla="*/ 18 h 281"/>
                <a:gd name="T80" fmla="*/ 261 w 413"/>
                <a:gd name="T81" fmla="*/ 25 h 281"/>
                <a:gd name="T82" fmla="*/ 288 w 413"/>
                <a:gd name="T83" fmla="*/ 29 h 281"/>
                <a:gd name="T84" fmla="*/ 310 w 413"/>
                <a:gd name="T85" fmla="*/ 44 h 281"/>
                <a:gd name="T86" fmla="*/ 314 w 413"/>
                <a:gd name="T87" fmla="*/ 75 h 281"/>
                <a:gd name="T88" fmla="*/ 314 w 413"/>
                <a:gd name="T89" fmla="*/ 95 h 281"/>
                <a:gd name="T90" fmla="*/ 337 w 413"/>
                <a:gd name="T91" fmla="*/ 113 h 281"/>
                <a:gd name="T92" fmla="*/ 340 w 413"/>
                <a:gd name="T93" fmla="*/ 125 h 281"/>
                <a:gd name="T94" fmla="*/ 377 w 413"/>
                <a:gd name="T95" fmla="*/ 150 h 281"/>
                <a:gd name="T96" fmla="*/ 381 w 413"/>
                <a:gd name="T97" fmla="*/ 164 h 281"/>
                <a:gd name="T98" fmla="*/ 400 w 413"/>
                <a:gd name="T99" fmla="*/ 178 h 281"/>
                <a:gd name="T100" fmla="*/ 413 w 413"/>
                <a:gd name="T101" fmla="*/ 19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3" h="281">
                  <a:moveTo>
                    <a:pt x="413" y="191"/>
                  </a:moveTo>
                  <a:cubicBezTo>
                    <a:pt x="412" y="192"/>
                    <a:pt x="411" y="194"/>
                    <a:pt x="409" y="194"/>
                  </a:cubicBezTo>
                  <a:cubicBezTo>
                    <a:pt x="407" y="195"/>
                    <a:pt x="405" y="193"/>
                    <a:pt x="403" y="195"/>
                  </a:cubicBezTo>
                  <a:cubicBezTo>
                    <a:pt x="401" y="197"/>
                    <a:pt x="401" y="201"/>
                    <a:pt x="399" y="201"/>
                  </a:cubicBezTo>
                  <a:cubicBezTo>
                    <a:pt x="396" y="201"/>
                    <a:pt x="395" y="194"/>
                    <a:pt x="393" y="192"/>
                  </a:cubicBezTo>
                  <a:cubicBezTo>
                    <a:pt x="389" y="188"/>
                    <a:pt x="383" y="189"/>
                    <a:pt x="382" y="195"/>
                  </a:cubicBezTo>
                  <a:cubicBezTo>
                    <a:pt x="382" y="197"/>
                    <a:pt x="383" y="200"/>
                    <a:pt x="382" y="201"/>
                  </a:cubicBezTo>
                  <a:cubicBezTo>
                    <a:pt x="381" y="202"/>
                    <a:pt x="379" y="203"/>
                    <a:pt x="378" y="204"/>
                  </a:cubicBezTo>
                  <a:cubicBezTo>
                    <a:pt x="380" y="208"/>
                    <a:pt x="384" y="211"/>
                    <a:pt x="382" y="216"/>
                  </a:cubicBezTo>
                  <a:cubicBezTo>
                    <a:pt x="381" y="220"/>
                    <a:pt x="379" y="222"/>
                    <a:pt x="376" y="224"/>
                  </a:cubicBezTo>
                  <a:cubicBezTo>
                    <a:pt x="373" y="225"/>
                    <a:pt x="369" y="226"/>
                    <a:pt x="367" y="227"/>
                  </a:cubicBezTo>
                  <a:cubicBezTo>
                    <a:pt x="369" y="231"/>
                    <a:pt x="374" y="231"/>
                    <a:pt x="375" y="233"/>
                  </a:cubicBezTo>
                  <a:cubicBezTo>
                    <a:pt x="375" y="234"/>
                    <a:pt x="375" y="234"/>
                    <a:pt x="375" y="234"/>
                  </a:cubicBezTo>
                  <a:cubicBezTo>
                    <a:pt x="371" y="237"/>
                    <a:pt x="366" y="239"/>
                    <a:pt x="361" y="240"/>
                  </a:cubicBezTo>
                  <a:cubicBezTo>
                    <a:pt x="356" y="241"/>
                    <a:pt x="350" y="240"/>
                    <a:pt x="344" y="240"/>
                  </a:cubicBezTo>
                  <a:cubicBezTo>
                    <a:pt x="341" y="240"/>
                    <a:pt x="339" y="239"/>
                    <a:pt x="337" y="241"/>
                  </a:cubicBezTo>
                  <a:cubicBezTo>
                    <a:pt x="336" y="242"/>
                    <a:pt x="335" y="245"/>
                    <a:pt x="334" y="246"/>
                  </a:cubicBezTo>
                  <a:cubicBezTo>
                    <a:pt x="332" y="248"/>
                    <a:pt x="330" y="249"/>
                    <a:pt x="328" y="250"/>
                  </a:cubicBezTo>
                  <a:cubicBezTo>
                    <a:pt x="324" y="252"/>
                    <a:pt x="319" y="251"/>
                    <a:pt x="316" y="254"/>
                  </a:cubicBezTo>
                  <a:cubicBezTo>
                    <a:pt x="314" y="256"/>
                    <a:pt x="312" y="260"/>
                    <a:pt x="309" y="259"/>
                  </a:cubicBezTo>
                  <a:cubicBezTo>
                    <a:pt x="307" y="258"/>
                    <a:pt x="307" y="255"/>
                    <a:pt x="307" y="254"/>
                  </a:cubicBezTo>
                  <a:cubicBezTo>
                    <a:pt x="306" y="253"/>
                    <a:pt x="305" y="253"/>
                    <a:pt x="304" y="252"/>
                  </a:cubicBezTo>
                  <a:cubicBezTo>
                    <a:pt x="303" y="251"/>
                    <a:pt x="302" y="252"/>
                    <a:pt x="301" y="250"/>
                  </a:cubicBezTo>
                  <a:cubicBezTo>
                    <a:pt x="300" y="249"/>
                    <a:pt x="301" y="246"/>
                    <a:pt x="300" y="245"/>
                  </a:cubicBezTo>
                  <a:cubicBezTo>
                    <a:pt x="300" y="243"/>
                    <a:pt x="298" y="242"/>
                    <a:pt x="296" y="242"/>
                  </a:cubicBezTo>
                  <a:cubicBezTo>
                    <a:pt x="293" y="240"/>
                    <a:pt x="292" y="242"/>
                    <a:pt x="289" y="242"/>
                  </a:cubicBezTo>
                  <a:cubicBezTo>
                    <a:pt x="288" y="242"/>
                    <a:pt x="288" y="242"/>
                    <a:pt x="287" y="242"/>
                  </a:cubicBezTo>
                  <a:cubicBezTo>
                    <a:pt x="285" y="241"/>
                    <a:pt x="287" y="239"/>
                    <a:pt x="284" y="239"/>
                  </a:cubicBezTo>
                  <a:cubicBezTo>
                    <a:pt x="282" y="239"/>
                    <a:pt x="281" y="241"/>
                    <a:pt x="279" y="242"/>
                  </a:cubicBezTo>
                  <a:cubicBezTo>
                    <a:pt x="277" y="244"/>
                    <a:pt x="275" y="245"/>
                    <a:pt x="272" y="245"/>
                  </a:cubicBezTo>
                  <a:cubicBezTo>
                    <a:pt x="270" y="246"/>
                    <a:pt x="267" y="247"/>
                    <a:pt x="266" y="246"/>
                  </a:cubicBezTo>
                  <a:cubicBezTo>
                    <a:pt x="263" y="245"/>
                    <a:pt x="264" y="241"/>
                    <a:pt x="261" y="239"/>
                  </a:cubicBezTo>
                  <a:cubicBezTo>
                    <a:pt x="251" y="234"/>
                    <a:pt x="244" y="248"/>
                    <a:pt x="237" y="252"/>
                  </a:cubicBezTo>
                  <a:cubicBezTo>
                    <a:pt x="233" y="255"/>
                    <a:pt x="228" y="254"/>
                    <a:pt x="224" y="254"/>
                  </a:cubicBezTo>
                  <a:cubicBezTo>
                    <a:pt x="219" y="253"/>
                    <a:pt x="220" y="256"/>
                    <a:pt x="217" y="260"/>
                  </a:cubicBezTo>
                  <a:cubicBezTo>
                    <a:pt x="214" y="264"/>
                    <a:pt x="207" y="263"/>
                    <a:pt x="205" y="266"/>
                  </a:cubicBezTo>
                  <a:cubicBezTo>
                    <a:pt x="204" y="268"/>
                    <a:pt x="207" y="273"/>
                    <a:pt x="206" y="275"/>
                  </a:cubicBezTo>
                  <a:cubicBezTo>
                    <a:pt x="206" y="277"/>
                    <a:pt x="206" y="279"/>
                    <a:pt x="204" y="281"/>
                  </a:cubicBezTo>
                  <a:cubicBezTo>
                    <a:pt x="201" y="280"/>
                    <a:pt x="198" y="279"/>
                    <a:pt x="196" y="278"/>
                  </a:cubicBezTo>
                  <a:cubicBezTo>
                    <a:pt x="192" y="276"/>
                    <a:pt x="191" y="275"/>
                    <a:pt x="187" y="275"/>
                  </a:cubicBezTo>
                  <a:cubicBezTo>
                    <a:pt x="176" y="276"/>
                    <a:pt x="164" y="281"/>
                    <a:pt x="157" y="271"/>
                  </a:cubicBezTo>
                  <a:cubicBezTo>
                    <a:pt x="151" y="263"/>
                    <a:pt x="145" y="266"/>
                    <a:pt x="136" y="265"/>
                  </a:cubicBezTo>
                  <a:cubicBezTo>
                    <a:pt x="131" y="265"/>
                    <a:pt x="127" y="261"/>
                    <a:pt x="122" y="260"/>
                  </a:cubicBezTo>
                  <a:cubicBezTo>
                    <a:pt x="118" y="258"/>
                    <a:pt x="112" y="259"/>
                    <a:pt x="107" y="260"/>
                  </a:cubicBezTo>
                  <a:cubicBezTo>
                    <a:pt x="100" y="261"/>
                    <a:pt x="96" y="263"/>
                    <a:pt x="90" y="259"/>
                  </a:cubicBezTo>
                  <a:cubicBezTo>
                    <a:pt x="87" y="257"/>
                    <a:pt x="86" y="254"/>
                    <a:pt x="83" y="253"/>
                  </a:cubicBezTo>
                  <a:cubicBezTo>
                    <a:pt x="78" y="251"/>
                    <a:pt x="74" y="255"/>
                    <a:pt x="70" y="255"/>
                  </a:cubicBezTo>
                  <a:cubicBezTo>
                    <a:pt x="66" y="255"/>
                    <a:pt x="62" y="253"/>
                    <a:pt x="59" y="251"/>
                  </a:cubicBezTo>
                  <a:cubicBezTo>
                    <a:pt x="58" y="250"/>
                    <a:pt x="58" y="250"/>
                    <a:pt x="57" y="250"/>
                  </a:cubicBezTo>
                  <a:cubicBezTo>
                    <a:pt x="57" y="249"/>
                    <a:pt x="57" y="249"/>
                    <a:pt x="57" y="248"/>
                  </a:cubicBezTo>
                  <a:cubicBezTo>
                    <a:pt x="57" y="238"/>
                    <a:pt x="49" y="230"/>
                    <a:pt x="45" y="220"/>
                  </a:cubicBezTo>
                  <a:cubicBezTo>
                    <a:pt x="42" y="214"/>
                    <a:pt x="42" y="202"/>
                    <a:pt x="32" y="203"/>
                  </a:cubicBezTo>
                  <a:cubicBezTo>
                    <a:pt x="24" y="203"/>
                    <a:pt x="17" y="207"/>
                    <a:pt x="8" y="204"/>
                  </a:cubicBezTo>
                  <a:cubicBezTo>
                    <a:pt x="3" y="202"/>
                    <a:pt x="0" y="201"/>
                    <a:pt x="0" y="196"/>
                  </a:cubicBezTo>
                  <a:cubicBezTo>
                    <a:pt x="0" y="190"/>
                    <a:pt x="4" y="184"/>
                    <a:pt x="6" y="179"/>
                  </a:cubicBezTo>
                  <a:cubicBezTo>
                    <a:pt x="8" y="174"/>
                    <a:pt x="8" y="168"/>
                    <a:pt x="11" y="162"/>
                  </a:cubicBezTo>
                  <a:cubicBezTo>
                    <a:pt x="13" y="159"/>
                    <a:pt x="20" y="149"/>
                    <a:pt x="18" y="145"/>
                  </a:cubicBezTo>
                  <a:cubicBezTo>
                    <a:pt x="16" y="140"/>
                    <a:pt x="18" y="134"/>
                    <a:pt x="20" y="128"/>
                  </a:cubicBezTo>
                  <a:cubicBezTo>
                    <a:pt x="21" y="126"/>
                    <a:pt x="24" y="122"/>
                    <a:pt x="23" y="119"/>
                  </a:cubicBezTo>
                  <a:cubicBezTo>
                    <a:pt x="23" y="116"/>
                    <a:pt x="20" y="115"/>
                    <a:pt x="20" y="111"/>
                  </a:cubicBezTo>
                  <a:cubicBezTo>
                    <a:pt x="19" y="107"/>
                    <a:pt x="19" y="103"/>
                    <a:pt x="18" y="100"/>
                  </a:cubicBezTo>
                  <a:cubicBezTo>
                    <a:pt x="19" y="100"/>
                    <a:pt x="20" y="100"/>
                    <a:pt x="21" y="100"/>
                  </a:cubicBezTo>
                  <a:cubicBezTo>
                    <a:pt x="25" y="100"/>
                    <a:pt x="28" y="101"/>
                    <a:pt x="32" y="99"/>
                  </a:cubicBezTo>
                  <a:cubicBezTo>
                    <a:pt x="37" y="96"/>
                    <a:pt x="37" y="88"/>
                    <a:pt x="38" y="83"/>
                  </a:cubicBezTo>
                  <a:cubicBezTo>
                    <a:pt x="39" y="76"/>
                    <a:pt x="40" y="68"/>
                    <a:pt x="44" y="62"/>
                  </a:cubicBezTo>
                  <a:cubicBezTo>
                    <a:pt x="48" y="57"/>
                    <a:pt x="55" y="57"/>
                    <a:pt x="58" y="52"/>
                  </a:cubicBezTo>
                  <a:cubicBezTo>
                    <a:pt x="67" y="42"/>
                    <a:pt x="61" y="26"/>
                    <a:pt x="75" y="20"/>
                  </a:cubicBezTo>
                  <a:cubicBezTo>
                    <a:pt x="79" y="18"/>
                    <a:pt x="83" y="18"/>
                    <a:pt x="87" y="16"/>
                  </a:cubicBezTo>
                  <a:cubicBezTo>
                    <a:pt x="91" y="14"/>
                    <a:pt x="92" y="10"/>
                    <a:pt x="95" y="6"/>
                  </a:cubicBezTo>
                  <a:cubicBezTo>
                    <a:pt x="96" y="4"/>
                    <a:pt x="98" y="2"/>
                    <a:pt x="100" y="1"/>
                  </a:cubicBezTo>
                  <a:cubicBezTo>
                    <a:pt x="106" y="3"/>
                    <a:pt x="113" y="4"/>
                    <a:pt x="118" y="5"/>
                  </a:cubicBezTo>
                  <a:cubicBezTo>
                    <a:pt x="125" y="6"/>
                    <a:pt x="130" y="2"/>
                    <a:pt x="136" y="3"/>
                  </a:cubicBezTo>
                  <a:cubicBezTo>
                    <a:pt x="143" y="5"/>
                    <a:pt x="148" y="9"/>
                    <a:pt x="154" y="6"/>
                  </a:cubicBezTo>
                  <a:cubicBezTo>
                    <a:pt x="158" y="4"/>
                    <a:pt x="158" y="1"/>
                    <a:pt x="162" y="0"/>
                  </a:cubicBezTo>
                  <a:cubicBezTo>
                    <a:pt x="166" y="0"/>
                    <a:pt x="169" y="2"/>
                    <a:pt x="172" y="3"/>
                  </a:cubicBezTo>
                  <a:cubicBezTo>
                    <a:pt x="178" y="5"/>
                    <a:pt x="184" y="8"/>
                    <a:pt x="190" y="9"/>
                  </a:cubicBezTo>
                  <a:cubicBezTo>
                    <a:pt x="196" y="10"/>
                    <a:pt x="203" y="5"/>
                    <a:pt x="209" y="7"/>
                  </a:cubicBezTo>
                  <a:cubicBezTo>
                    <a:pt x="211" y="8"/>
                    <a:pt x="211" y="10"/>
                    <a:pt x="213" y="12"/>
                  </a:cubicBezTo>
                  <a:cubicBezTo>
                    <a:pt x="216" y="13"/>
                    <a:pt x="219" y="13"/>
                    <a:pt x="222" y="14"/>
                  </a:cubicBezTo>
                  <a:cubicBezTo>
                    <a:pt x="227" y="15"/>
                    <a:pt x="230" y="15"/>
                    <a:pt x="234" y="18"/>
                  </a:cubicBezTo>
                  <a:cubicBezTo>
                    <a:pt x="240" y="23"/>
                    <a:pt x="240" y="26"/>
                    <a:pt x="248" y="26"/>
                  </a:cubicBezTo>
                  <a:cubicBezTo>
                    <a:pt x="252" y="26"/>
                    <a:pt x="256" y="26"/>
                    <a:pt x="261" y="25"/>
                  </a:cubicBezTo>
                  <a:cubicBezTo>
                    <a:pt x="266" y="25"/>
                    <a:pt x="271" y="24"/>
                    <a:pt x="277" y="25"/>
                  </a:cubicBezTo>
                  <a:cubicBezTo>
                    <a:pt x="281" y="25"/>
                    <a:pt x="284" y="27"/>
                    <a:pt x="288" y="29"/>
                  </a:cubicBezTo>
                  <a:cubicBezTo>
                    <a:pt x="292" y="32"/>
                    <a:pt x="295" y="36"/>
                    <a:pt x="299" y="38"/>
                  </a:cubicBezTo>
                  <a:cubicBezTo>
                    <a:pt x="304" y="40"/>
                    <a:pt x="307" y="40"/>
                    <a:pt x="310" y="44"/>
                  </a:cubicBezTo>
                  <a:cubicBezTo>
                    <a:pt x="313" y="48"/>
                    <a:pt x="316" y="53"/>
                    <a:pt x="317" y="58"/>
                  </a:cubicBezTo>
                  <a:cubicBezTo>
                    <a:pt x="318" y="64"/>
                    <a:pt x="314" y="69"/>
                    <a:pt x="314" y="75"/>
                  </a:cubicBezTo>
                  <a:cubicBezTo>
                    <a:pt x="314" y="79"/>
                    <a:pt x="318" y="82"/>
                    <a:pt x="319" y="85"/>
                  </a:cubicBezTo>
                  <a:cubicBezTo>
                    <a:pt x="320" y="90"/>
                    <a:pt x="316" y="92"/>
                    <a:pt x="314" y="95"/>
                  </a:cubicBezTo>
                  <a:cubicBezTo>
                    <a:pt x="320" y="96"/>
                    <a:pt x="323" y="100"/>
                    <a:pt x="326" y="104"/>
                  </a:cubicBezTo>
                  <a:cubicBezTo>
                    <a:pt x="329" y="107"/>
                    <a:pt x="336" y="109"/>
                    <a:pt x="337" y="113"/>
                  </a:cubicBezTo>
                  <a:cubicBezTo>
                    <a:pt x="337" y="115"/>
                    <a:pt x="335" y="117"/>
                    <a:pt x="336" y="119"/>
                  </a:cubicBezTo>
                  <a:cubicBezTo>
                    <a:pt x="336" y="122"/>
                    <a:pt x="339" y="122"/>
                    <a:pt x="340" y="125"/>
                  </a:cubicBezTo>
                  <a:cubicBezTo>
                    <a:pt x="343" y="131"/>
                    <a:pt x="337" y="133"/>
                    <a:pt x="335" y="139"/>
                  </a:cubicBezTo>
                  <a:cubicBezTo>
                    <a:pt x="328" y="163"/>
                    <a:pt x="367" y="147"/>
                    <a:pt x="377" y="150"/>
                  </a:cubicBezTo>
                  <a:cubicBezTo>
                    <a:pt x="382" y="151"/>
                    <a:pt x="385" y="152"/>
                    <a:pt x="384" y="157"/>
                  </a:cubicBezTo>
                  <a:cubicBezTo>
                    <a:pt x="384" y="159"/>
                    <a:pt x="381" y="161"/>
                    <a:pt x="381" y="164"/>
                  </a:cubicBezTo>
                  <a:cubicBezTo>
                    <a:pt x="380" y="166"/>
                    <a:pt x="380" y="170"/>
                    <a:pt x="380" y="173"/>
                  </a:cubicBezTo>
                  <a:cubicBezTo>
                    <a:pt x="388" y="174"/>
                    <a:pt x="398" y="167"/>
                    <a:pt x="400" y="178"/>
                  </a:cubicBezTo>
                  <a:cubicBezTo>
                    <a:pt x="400" y="183"/>
                    <a:pt x="398" y="187"/>
                    <a:pt x="404" y="190"/>
                  </a:cubicBezTo>
                  <a:cubicBezTo>
                    <a:pt x="406" y="190"/>
                    <a:pt x="409" y="191"/>
                    <a:pt x="413" y="191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F265FD40-6B15-9511-2DF0-A9E084AD9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226" y="4955892"/>
              <a:ext cx="737444" cy="512573"/>
            </a:xfrm>
            <a:custGeom>
              <a:avLst/>
              <a:gdLst>
                <a:gd name="T0" fmla="*/ 328 w 333"/>
                <a:gd name="T1" fmla="*/ 109 h 229"/>
                <a:gd name="T2" fmla="*/ 322 w 333"/>
                <a:gd name="T3" fmla="*/ 131 h 229"/>
                <a:gd name="T4" fmla="*/ 307 w 333"/>
                <a:gd name="T5" fmla="*/ 168 h 229"/>
                <a:gd name="T6" fmla="*/ 301 w 333"/>
                <a:gd name="T7" fmla="*/ 183 h 229"/>
                <a:gd name="T8" fmla="*/ 271 w 333"/>
                <a:gd name="T9" fmla="*/ 203 h 229"/>
                <a:gd name="T10" fmla="*/ 225 w 333"/>
                <a:gd name="T11" fmla="*/ 229 h 229"/>
                <a:gd name="T12" fmla="*/ 230 w 333"/>
                <a:gd name="T13" fmla="*/ 212 h 229"/>
                <a:gd name="T14" fmla="*/ 232 w 333"/>
                <a:gd name="T15" fmla="*/ 199 h 229"/>
                <a:gd name="T16" fmla="*/ 244 w 333"/>
                <a:gd name="T17" fmla="*/ 173 h 229"/>
                <a:gd name="T18" fmla="*/ 215 w 333"/>
                <a:gd name="T19" fmla="*/ 172 h 229"/>
                <a:gd name="T20" fmla="*/ 189 w 333"/>
                <a:gd name="T21" fmla="*/ 157 h 229"/>
                <a:gd name="T22" fmla="*/ 177 w 333"/>
                <a:gd name="T23" fmla="*/ 138 h 229"/>
                <a:gd name="T24" fmla="*/ 162 w 333"/>
                <a:gd name="T25" fmla="*/ 123 h 229"/>
                <a:gd name="T26" fmla="*/ 143 w 333"/>
                <a:gd name="T27" fmla="*/ 108 h 229"/>
                <a:gd name="T28" fmla="*/ 130 w 333"/>
                <a:gd name="T29" fmla="*/ 103 h 229"/>
                <a:gd name="T30" fmla="*/ 92 w 333"/>
                <a:gd name="T31" fmla="*/ 88 h 229"/>
                <a:gd name="T32" fmla="*/ 75 w 333"/>
                <a:gd name="T33" fmla="*/ 86 h 229"/>
                <a:gd name="T34" fmla="*/ 62 w 333"/>
                <a:gd name="T35" fmla="*/ 82 h 229"/>
                <a:gd name="T36" fmla="*/ 43 w 333"/>
                <a:gd name="T37" fmla="*/ 77 h 229"/>
                <a:gd name="T38" fmla="*/ 27 w 333"/>
                <a:gd name="T39" fmla="*/ 74 h 229"/>
                <a:gd name="T40" fmla="*/ 5 w 333"/>
                <a:gd name="T41" fmla="*/ 82 h 229"/>
                <a:gd name="T42" fmla="*/ 2 w 333"/>
                <a:gd name="T43" fmla="*/ 75 h 229"/>
                <a:gd name="T44" fmla="*/ 5 w 333"/>
                <a:gd name="T45" fmla="*/ 48 h 229"/>
                <a:gd name="T46" fmla="*/ 6 w 333"/>
                <a:gd name="T47" fmla="*/ 16 h 229"/>
                <a:gd name="T48" fmla="*/ 19 w 333"/>
                <a:gd name="T49" fmla="*/ 21 h 229"/>
                <a:gd name="T50" fmla="*/ 39 w 333"/>
                <a:gd name="T51" fmla="*/ 25 h 229"/>
                <a:gd name="T52" fmla="*/ 71 w 333"/>
                <a:gd name="T53" fmla="*/ 26 h 229"/>
                <a:gd name="T54" fmla="*/ 106 w 333"/>
                <a:gd name="T55" fmla="*/ 37 h 229"/>
                <a:gd name="T56" fmla="*/ 145 w 333"/>
                <a:gd name="T57" fmla="*/ 44 h 229"/>
                <a:gd name="T58" fmla="*/ 155 w 333"/>
                <a:gd name="T59" fmla="*/ 41 h 229"/>
                <a:gd name="T60" fmla="*/ 166 w 333"/>
                <a:gd name="T61" fmla="*/ 26 h 229"/>
                <a:gd name="T62" fmla="*/ 186 w 333"/>
                <a:gd name="T63" fmla="*/ 18 h 229"/>
                <a:gd name="T64" fmla="*/ 215 w 333"/>
                <a:gd name="T65" fmla="*/ 12 h 229"/>
                <a:gd name="T66" fmla="*/ 228 w 333"/>
                <a:gd name="T67" fmla="*/ 8 h 229"/>
                <a:gd name="T68" fmla="*/ 236 w 333"/>
                <a:gd name="T69" fmla="*/ 8 h 229"/>
                <a:gd name="T70" fmla="*/ 245 w 333"/>
                <a:gd name="T71" fmla="*/ 8 h 229"/>
                <a:gd name="T72" fmla="*/ 250 w 333"/>
                <a:gd name="T73" fmla="*/ 16 h 229"/>
                <a:gd name="T74" fmla="*/ 256 w 333"/>
                <a:gd name="T75" fmla="*/ 20 h 229"/>
                <a:gd name="T76" fmla="*/ 265 w 333"/>
                <a:gd name="T77" fmla="*/ 20 h 229"/>
                <a:gd name="T78" fmla="*/ 283 w 333"/>
                <a:gd name="T79" fmla="*/ 12 h 229"/>
                <a:gd name="T80" fmla="*/ 293 w 333"/>
                <a:gd name="T81" fmla="*/ 6 h 229"/>
                <a:gd name="T82" fmla="*/ 324 w 333"/>
                <a:gd name="T83" fmla="*/ 0 h 229"/>
                <a:gd name="T84" fmla="*/ 322 w 333"/>
                <a:gd name="T85" fmla="*/ 21 h 229"/>
                <a:gd name="T86" fmla="*/ 314 w 333"/>
                <a:gd name="T87" fmla="*/ 46 h 229"/>
                <a:gd name="T88" fmla="*/ 311 w 333"/>
                <a:gd name="T89" fmla="*/ 64 h 229"/>
                <a:gd name="T90" fmla="*/ 322 w 333"/>
                <a:gd name="T91" fmla="*/ 84 h 229"/>
                <a:gd name="T92" fmla="*/ 322 w 333"/>
                <a:gd name="T93" fmla="*/ 102 h 229"/>
                <a:gd name="T94" fmla="*/ 331 w 333"/>
                <a:gd name="T95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3" h="229">
                  <a:moveTo>
                    <a:pt x="331" y="104"/>
                  </a:moveTo>
                  <a:cubicBezTo>
                    <a:pt x="331" y="106"/>
                    <a:pt x="329" y="107"/>
                    <a:pt x="328" y="109"/>
                  </a:cubicBezTo>
                  <a:cubicBezTo>
                    <a:pt x="327" y="110"/>
                    <a:pt x="328" y="112"/>
                    <a:pt x="328" y="114"/>
                  </a:cubicBezTo>
                  <a:cubicBezTo>
                    <a:pt x="327" y="121"/>
                    <a:pt x="327" y="126"/>
                    <a:pt x="322" y="131"/>
                  </a:cubicBezTo>
                  <a:cubicBezTo>
                    <a:pt x="316" y="138"/>
                    <a:pt x="315" y="143"/>
                    <a:pt x="313" y="151"/>
                  </a:cubicBezTo>
                  <a:cubicBezTo>
                    <a:pt x="312" y="157"/>
                    <a:pt x="311" y="163"/>
                    <a:pt x="307" y="168"/>
                  </a:cubicBezTo>
                  <a:cubicBezTo>
                    <a:pt x="304" y="172"/>
                    <a:pt x="300" y="174"/>
                    <a:pt x="301" y="179"/>
                  </a:cubicBezTo>
                  <a:cubicBezTo>
                    <a:pt x="301" y="181"/>
                    <a:pt x="302" y="182"/>
                    <a:pt x="301" y="183"/>
                  </a:cubicBezTo>
                  <a:cubicBezTo>
                    <a:pt x="300" y="185"/>
                    <a:pt x="295" y="186"/>
                    <a:pt x="293" y="186"/>
                  </a:cubicBezTo>
                  <a:cubicBezTo>
                    <a:pt x="284" y="189"/>
                    <a:pt x="278" y="196"/>
                    <a:pt x="271" y="203"/>
                  </a:cubicBezTo>
                  <a:cubicBezTo>
                    <a:pt x="263" y="210"/>
                    <a:pt x="254" y="218"/>
                    <a:pt x="247" y="226"/>
                  </a:cubicBezTo>
                  <a:cubicBezTo>
                    <a:pt x="239" y="221"/>
                    <a:pt x="230" y="219"/>
                    <a:pt x="225" y="229"/>
                  </a:cubicBezTo>
                  <a:cubicBezTo>
                    <a:pt x="222" y="227"/>
                    <a:pt x="218" y="223"/>
                    <a:pt x="221" y="219"/>
                  </a:cubicBezTo>
                  <a:cubicBezTo>
                    <a:pt x="223" y="216"/>
                    <a:pt x="228" y="215"/>
                    <a:pt x="230" y="212"/>
                  </a:cubicBezTo>
                  <a:cubicBezTo>
                    <a:pt x="233" y="210"/>
                    <a:pt x="235" y="206"/>
                    <a:pt x="234" y="203"/>
                  </a:cubicBezTo>
                  <a:cubicBezTo>
                    <a:pt x="234" y="201"/>
                    <a:pt x="232" y="200"/>
                    <a:pt x="232" y="199"/>
                  </a:cubicBezTo>
                  <a:cubicBezTo>
                    <a:pt x="232" y="196"/>
                    <a:pt x="234" y="194"/>
                    <a:pt x="236" y="192"/>
                  </a:cubicBezTo>
                  <a:cubicBezTo>
                    <a:pt x="239" y="189"/>
                    <a:pt x="256" y="177"/>
                    <a:pt x="244" y="173"/>
                  </a:cubicBezTo>
                  <a:cubicBezTo>
                    <a:pt x="240" y="171"/>
                    <a:pt x="235" y="174"/>
                    <a:pt x="232" y="174"/>
                  </a:cubicBezTo>
                  <a:cubicBezTo>
                    <a:pt x="226" y="175"/>
                    <a:pt x="220" y="175"/>
                    <a:pt x="215" y="172"/>
                  </a:cubicBezTo>
                  <a:cubicBezTo>
                    <a:pt x="210" y="168"/>
                    <a:pt x="206" y="169"/>
                    <a:pt x="199" y="169"/>
                  </a:cubicBezTo>
                  <a:cubicBezTo>
                    <a:pt x="190" y="169"/>
                    <a:pt x="194" y="162"/>
                    <a:pt x="189" y="157"/>
                  </a:cubicBezTo>
                  <a:cubicBezTo>
                    <a:pt x="186" y="154"/>
                    <a:pt x="183" y="153"/>
                    <a:pt x="181" y="149"/>
                  </a:cubicBezTo>
                  <a:cubicBezTo>
                    <a:pt x="180" y="144"/>
                    <a:pt x="181" y="142"/>
                    <a:pt x="177" y="138"/>
                  </a:cubicBezTo>
                  <a:cubicBezTo>
                    <a:pt x="174" y="134"/>
                    <a:pt x="172" y="126"/>
                    <a:pt x="167" y="123"/>
                  </a:cubicBezTo>
                  <a:cubicBezTo>
                    <a:pt x="165" y="122"/>
                    <a:pt x="164" y="123"/>
                    <a:pt x="162" y="123"/>
                  </a:cubicBezTo>
                  <a:cubicBezTo>
                    <a:pt x="157" y="121"/>
                    <a:pt x="154" y="114"/>
                    <a:pt x="151" y="111"/>
                  </a:cubicBezTo>
                  <a:cubicBezTo>
                    <a:pt x="149" y="109"/>
                    <a:pt x="146" y="108"/>
                    <a:pt x="143" y="108"/>
                  </a:cubicBezTo>
                  <a:cubicBezTo>
                    <a:pt x="141" y="107"/>
                    <a:pt x="139" y="108"/>
                    <a:pt x="137" y="108"/>
                  </a:cubicBezTo>
                  <a:cubicBezTo>
                    <a:pt x="134" y="107"/>
                    <a:pt x="133" y="103"/>
                    <a:pt x="130" y="103"/>
                  </a:cubicBezTo>
                  <a:cubicBezTo>
                    <a:pt x="125" y="102"/>
                    <a:pt x="120" y="104"/>
                    <a:pt x="115" y="104"/>
                  </a:cubicBezTo>
                  <a:cubicBezTo>
                    <a:pt x="114" y="93"/>
                    <a:pt x="100" y="90"/>
                    <a:pt x="92" y="88"/>
                  </a:cubicBezTo>
                  <a:cubicBezTo>
                    <a:pt x="88" y="87"/>
                    <a:pt x="85" y="86"/>
                    <a:pt x="81" y="85"/>
                  </a:cubicBezTo>
                  <a:cubicBezTo>
                    <a:pt x="79" y="85"/>
                    <a:pt x="78" y="85"/>
                    <a:pt x="75" y="86"/>
                  </a:cubicBezTo>
                  <a:cubicBezTo>
                    <a:pt x="74" y="87"/>
                    <a:pt x="72" y="90"/>
                    <a:pt x="70" y="90"/>
                  </a:cubicBezTo>
                  <a:cubicBezTo>
                    <a:pt x="66" y="89"/>
                    <a:pt x="67" y="83"/>
                    <a:pt x="62" y="82"/>
                  </a:cubicBezTo>
                  <a:cubicBezTo>
                    <a:pt x="57" y="81"/>
                    <a:pt x="53" y="87"/>
                    <a:pt x="49" y="87"/>
                  </a:cubicBezTo>
                  <a:cubicBezTo>
                    <a:pt x="44" y="86"/>
                    <a:pt x="49" y="77"/>
                    <a:pt x="43" y="77"/>
                  </a:cubicBezTo>
                  <a:cubicBezTo>
                    <a:pt x="38" y="76"/>
                    <a:pt x="35" y="85"/>
                    <a:pt x="31" y="85"/>
                  </a:cubicBezTo>
                  <a:cubicBezTo>
                    <a:pt x="30" y="81"/>
                    <a:pt x="31" y="75"/>
                    <a:pt x="27" y="74"/>
                  </a:cubicBezTo>
                  <a:cubicBezTo>
                    <a:pt x="24" y="73"/>
                    <a:pt x="20" y="79"/>
                    <a:pt x="17" y="81"/>
                  </a:cubicBezTo>
                  <a:cubicBezTo>
                    <a:pt x="13" y="84"/>
                    <a:pt x="9" y="86"/>
                    <a:pt x="5" y="82"/>
                  </a:cubicBezTo>
                  <a:cubicBezTo>
                    <a:pt x="3" y="81"/>
                    <a:pt x="2" y="79"/>
                    <a:pt x="0" y="77"/>
                  </a:cubicBezTo>
                  <a:cubicBezTo>
                    <a:pt x="1" y="76"/>
                    <a:pt x="1" y="76"/>
                    <a:pt x="2" y="75"/>
                  </a:cubicBezTo>
                  <a:cubicBezTo>
                    <a:pt x="4" y="70"/>
                    <a:pt x="7" y="64"/>
                    <a:pt x="7" y="60"/>
                  </a:cubicBezTo>
                  <a:cubicBezTo>
                    <a:pt x="7" y="56"/>
                    <a:pt x="5" y="52"/>
                    <a:pt x="5" y="48"/>
                  </a:cubicBezTo>
                  <a:cubicBezTo>
                    <a:pt x="5" y="42"/>
                    <a:pt x="8" y="35"/>
                    <a:pt x="7" y="29"/>
                  </a:cubicBezTo>
                  <a:cubicBezTo>
                    <a:pt x="7" y="24"/>
                    <a:pt x="6" y="20"/>
                    <a:pt x="6" y="16"/>
                  </a:cubicBezTo>
                  <a:cubicBezTo>
                    <a:pt x="7" y="16"/>
                    <a:pt x="7" y="16"/>
                    <a:pt x="8" y="17"/>
                  </a:cubicBezTo>
                  <a:cubicBezTo>
                    <a:pt x="11" y="19"/>
                    <a:pt x="15" y="21"/>
                    <a:pt x="19" y="21"/>
                  </a:cubicBezTo>
                  <a:cubicBezTo>
                    <a:pt x="23" y="21"/>
                    <a:pt x="27" y="17"/>
                    <a:pt x="32" y="19"/>
                  </a:cubicBezTo>
                  <a:cubicBezTo>
                    <a:pt x="35" y="20"/>
                    <a:pt x="36" y="23"/>
                    <a:pt x="39" y="25"/>
                  </a:cubicBezTo>
                  <a:cubicBezTo>
                    <a:pt x="45" y="29"/>
                    <a:pt x="49" y="27"/>
                    <a:pt x="56" y="26"/>
                  </a:cubicBezTo>
                  <a:cubicBezTo>
                    <a:pt x="61" y="25"/>
                    <a:pt x="67" y="24"/>
                    <a:pt x="71" y="26"/>
                  </a:cubicBezTo>
                  <a:cubicBezTo>
                    <a:pt x="76" y="27"/>
                    <a:pt x="80" y="31"/>
                    <a:pt x="85" y="31"/>
                  </a:cubicBezTo>
                  <a:cubicBezTo>
                    <a:pt x="94" y="32"/>
                    <a:pt x="100" y="29"/>
                    <a:pt x="106" y="37"/>
                  </a:cubicBezTo>
                  <a:cubicBezTo>
                    <a:pt x="113" y="47"/>
                    <a:pt x="125" y="42"/>
                    <a:pt x="136" y="41"/>
                  </a:cubicBezTo>
                  <a:cubicBezTo>
                    <a:pt x="140" y="41"/>
                    <a:pt x="141" y="42"/>
                    <a:pt x="145" y="44"/>
                  </a:cubicBezTo>
                  <a:cubicBezTo>
                    <a:pt x="147" y="45"/>
                    <a:pt x="150" y="46"/>
                    <a:pt x="153" y="47"/>
                  </a:cubicBezTo>
                  <a:cubicBezTo>
                    <a:pt x="155" y="45"/>
                    <a:pt x="155" y="43"/>
                    <a:pt x="155" y="41"/>
                  </a:cubicBezTo>
                  <a:cubicBezTo>
                    <a:pt x="156" y="39"/>
                    <a:pt x="153" y="34"/>
                    <a:pt x="154" y="32"/>
                  </a:cubicBezTo>
                  <a:cubicBezTo>
                    <a:pt x="156" y="29"/>
                    <a:pt x="163" y="30"/>
                    <a:pt x="166" y="26"/>
                  </a:cubicBezTo>
                  <a:cubicBezTo>
                    <a:pt x="169" y="22"/>
                    <a:pt x="168" y="19"/>
                    <a:pt x="173" y="20"/>
                  </a:cubicBezTo>
                  <a:cubicBezTo>
                    <a:pt x="177" y="20"/>
                    <a:pt x="182" y="21"/>
                    <a:pt x="186" y="18"/>
                  </a:cubicBezTo>
                  <a:cubicBezTo>
                    <a:pt x="193" y="14"/>
                    <a:pt x="200" y="0"/>
                    <a:pt x="210" y="5"/>
                  </a:cubicBezTo>
                  <a:cubicBezTo>
                    <a:pt x="213" y="7"/>
                    <a:pt x="212" y="11"/>
                    <a:pt x="215" y="12"/>
                  </a:cubicBezTo>
                  <a:cubicBezTo>
                    <a:pt x="216" y="13"/>
                    <a:pt x="219" y="12"/>
                    <a:pt x="221" y="11"/>
                  </a:cubicBezTo>
                  <a:cubicBezTo>
                    <a:pt x="224" y="11"/>
                    <a:pt x="226" y="10"/>
                    <a:pt x="228" y="8"/>
                  </a:cubicBezTo>
                  <a:cubicBezTo>
                    <a:pt x="230" y="7"/>
                    <a:pt x="231" y="5"/>
                    <a:pt x="233" y="5"/>
                  </a:cubicBezTo>
                  <a:cubicBezTo>
                    <a:pt x="236" y="5"/>
                    <a:pt x="234" y="7"/>
                    <a:pt x="236" y="8"/>
                  </a:cubicBezTo>
                  <a:cubicBezTo>
                    <a:pt x="237" y="8"/>
                    <a:pt x="237" y="8"/>
                    <a:pt x="238" y="8"/>
                  </a:cubicBezTo>
                  <a:cubicBezTo>
                    <a:pt x="241" y="8"/>
                    <a:pt x="242" y="6"/>
                    <a:pt x="245" y="8"/>
                  </a:cubicBezTo>
                  <a:cubicBezTo>
                    <a:pt x="247" y="8"/>
                    <a:pt x="249" y="9"/>
                    <a:pt x="249" y="11"/>
                  </a:cubicBezTo>
                  <a:cubicBezTo>
                    <a:pt x="250" y="12"/>
                    <a:pt x="249" y="15"/>
                    <a:pt x="250" y="16"/>
                  </a:cubicBezTo>
                  <a:cubicBezTo>
                    <a:pt x="251" y="18"/>
                    <a:pt x="252" y="17"/>
                    <a:pt x="253" y="18"/>
                  </a:cubicBezTo>
                  <a:cubicBezTo>
                    <a:pt x="254" y="19"/>
                    <a:pt x="255" y="19"/>
                    <a:pt x="256" y="20"/>
                  </a:cubicBezTo>
                  <a:cubicBezTo>
                    <a:pt x="256" y="21"/>
                    <a:pt x="256" y="24"/>
                    <a:pt x="258" y="25"/>
                  </a:cubicBezTo>
                  <a:cubicBezTo>
                    <a:pt x="261" y="26"/>
                    <a:pt x="263" y="22"/>
                    <a:pt x="265" y="20"/>
                  </a:cubicBezTo>
                  <a:cubicBezTo>
                    <a:pt x="268" y="17"/>
                    <a:pt x="273" y="18"/>
                    <a:pt x="277" y="16"/>
                  </a:cubicBezTo>
                  <a:cubicBezTo>
                    <a:pt x="279" y="15"/>
                    <a:pt x="281" y="14"/>
                    <a:pt x="283" y="12"/>
                  </a:cubicBezTo>
                  <a:cubicBezTo>
                    <a:pt x="284" y="11"/>
                    <a:pt x="285" y="8"/>
                    <a:pt x="286" y="7"/>
                  </a:cubicBezTo>
                  <a:cubicBezTo>
                    <a:pt x="288" y="5"/>
                    <a:pt x="290" y="6"/>
                    <a:pt x="293" y="6"/>
                  </a:cubicBezTo>
                  <a:cubicBezTo>
                    <a:pt x="299" y="6"/>
                    <a:pt x="305" y="7"/>
                    <a:pt x="310" y="6"/>
                  </a:cubicBezTo>
                  <a:cubicBezTo>
                    <a:pt x="315" y="5"/>
                    <a:pt x="320" y="3"/>
                    <a:pt x="324" y="0"/>
                  </a:cubicBezTo>
                  <a:cubicBezTo>
                    <a:pt x="325" y="2"/>
                    <a:pt x="323" y="5"/>
                    <a:pt x="322" y="7"/>
                  </a:cubicBezTo>
                  <a:cubicBezTo>
                    <a:pt x="320" y="12"/>
                    <a:pt x="321" y="15"/>
                    <a:pt x="322" y="21"/>
                  </a:cubicBezTo>
                  <a:cubicBezTo>
                    <a:pt x="323" y="27"/>
                    <a:pt x="323" y="29"/>
                    <a:pt x="321" y="35"/>
                  </a:cubicBezTo>
                  <a:cubicBezTo>
                    <a:pt x="319" y="38"/>
                    <a:pt x="316" y="41"/>
                    <a:pt x="314" y="46"/>
                  </a:cubicBezTo>
                  <a:cubicBezTo>
                    <a:pt x="314" y="49"/>
                    <a:pt x="314" y="52"/>
                    <a:pt x="313" y="55"/>
                  </a:cubicBezTo>
                  <a:cubicBezTo>
                    <a:pt x="313" y="58"/>
                    <a:pt x="312" y="61"/>
                    <a:pt x="311" y="64"/>
                  </a:cubicBezTo>
                  <a:cubicBezTo>
                    <a:pt x="311" y="66"/>
                    <a:pt x="311" y="66"/>
                    <a:pt x="312" y="68"/>
                  </a:cubicBezTo>
                  <a:cubicBezTo>
                    <a:pt x="314" y="74"/>
                    <a:pt x="321" y="78"/>
                    <a:pt x="322" y="84"/>
                  </a:cubicBezTo>
                  <a:cubicBezTo>
                    <a:pt x="322" y="89"/>
                    <a:pt x="315" y="92"/>
                    <a:pt x="316" y="97"/>
                  </a:cubicBezTo>
                  <a:cubicBezTo>
                    <a:pt x="316" y="99"/>
                    <a:pt x="319" y="102"/>
                    <a:pt x="322" y="102"/>
                  </a:cubicBezTo>
                  <a:cubicBezTo>
                    <a:pt x="324" y="103"/>
                    <a:pt x="325" y="101"/>
                    <a:pt x="327" y="101"/>
                  </a:cubicBezTo>
                  <a:cubicBezTo>
                    <a:pt x="330" y="100"/>
                    <a:pt x="333" y="101"/>
                    <a:pt x="331" y="104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DB2DB6B0-6988-9909-08D7-09EF53F17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252" y="4020034"/>
              <a:ext cx="1247812" cy="839958"/>
            </a:xfrm>
            <a:custGeom>
              <a:avLst/>
              <a:gdLst>
                <a:gd name="T0" fmla="*/ 541 w 563"/>
                <a:gd name="T1" fmla="*/ 220 h 375"/>
                <a:gd name="T2" fmla="*/ 522 w 563"/>
                <a:gd name="T3" fmla="*/ 240 h 375"/>
                <a:gd name="T4" fmla="*/ 526 w 563"/>
                <a:gd name="T5" fmla="*/ 251 h 375"/>
                <a:gd name="T6" fmla="*/ 522 w 563"/>
                <a:gd name="T7" fmla="*/ 254 h 375"/>
                <a:gd name="T8" fmla="*/ 499 w 563"/>
                <a:gd name="T9" fmla="*/ 261 h 375"/>
                <a:gd name="T10" fmla="*/ 476 w 563"/>
                <a:gd name="T11" fmla="*/ 274 h 375"/>
                <a:gd name="T12" fmla="*/ 487 w 563"/>
                <a:gd name="T13" fmla="*/ 287 h 375"/>
                <a:gd name="T14" fmla="*/ 474 w 563"/>
                <a:gd name="T15" fmla="*/ 284 h 375"/>
                <a:gd name="T16" fmla="*/ 417 w 563"/>
                <a:gd name="T17" fmla="*/ 290 h 375"/>
                <a:gd name="T18" fmla="*/ 376 w 563"/>
                <a:gd name="T19" fmla="*/ 320 h 375"/>
                <a:gd name="T20" fmla="*/ 349 w 563"/>
                <a:gd name="T21" fmla="*/ 336 h 375"/>
                <a:gd name="T22" fmla="*/ 325 w 563"/>
                <a:gd name="T23" fmla="*/ 348 h 375"/>
                <a:gd name="T24" fmla="*/ 309 w 563"/>
                <a:gd name="T25" fmla="*/ 361 h 375"/>
                <a:gd name="T26" fmla="*/ 304 w 563"/>
                <a:gd name="T27" fmla="*/ 374 h 375"/>
                <a:gd name="T28" fmla="*/ 280 w 563"/>
                <a:gd name="T29" fmla="*/ 357 h 375"/>
                <a:gd name="T30" fmla="*/ 284 w 563"/>
                <a:gd name="T31" fmla="*/ 341 h 375"/>
                <a:gd name="T32" fmla="*/ 235 w 563"/>
                <a:gd name="T33" fmla="*/ 323 h 375"/>
                <a:gd name="T34" fmla="*/ 236 w 563"/>
                <a:gd name="T35" fmla="*/ 303 h 375"/>
                <a:gd name="T36" fmla="*/ 226 w 563"/>
                <a:gd name="T37" fmla="*/ 288 h 375"/>
                <a:gd name="T38" fmla="*/ 219 w 563"/>
                <a:gd name="T39" fmla="*/ 269 h 375"/>
                <a:gd name="T40" fmla="*/ 217 w 563"/>
                <a:gd name="T41" fmla="*/ 242 h 375"/>
                <a:gd name="T42" fmla="*/ 199 w 563"/>
                <a:gd name="T43" fmla="*/ 222 h 375"/>
                <a:gd name="T44" fmla="*/ 177 w 563"/>
                <a:gd name="T45" fmla="*/ 209 h 375"/>
                <a:gd name="T46" fmla="*/ 148 w 563"/>
                <a:gd name="T47" fmla="*/ 210 h 375"/>
                <a:gd name="T48" fmla="*/ 122 w 563"/>
                <a:gd name="T49" fmla="*/ 198 h 375"/>
                <a:gd name="T50" fmla="*/ 109 w 563"/>
                <a:gd name="T51" fmla="*/ 191 h 375"/>
                <a:gd name="T52" fmla="*/ 72 w 563"/>
                <a:gd name="T53" fmla="*/ 187 h 375"/>
                <a:gd name="T54" fmla="*/ 54 w 563"/>
                <a:gd name="T55" fmla="*/ 190 h 375"/>
                <a:gd name="T56" fmla="*/ 18 w 563"/>
                <a:gd name="T57" fmla="*/ 189 h 375"/>
                <a:gd name="T58" fmla="*/ 7 w 563"/>
                <a:gd name="T59" fmla="*/ 180 h 375"/>
                <a:gd name="T60" fmla="*/ 40 w 563"/>
                <a:gd name="T61" fmla="*/ 160 h 375"/>
                <a:gd name="T62" fmla="*/ 65 w 563"/>
                <a:gd name="T63" fmla="*/ 117 h 375"/>
                <a:gd name="T64" fmla="*/ 73 w 563"/>
                <a:gd name="T65" fmla="*/ 111 h 375"/>
                <a:gd name="T66" fmla="*/ 92 w 563"/>
                <a:gd name="T67" fmla="*/ 67 h 375"/>
                <a:gd name="T68" fmla="*/ 101 w 563"/>
                <a:gd name="T69" fmla="*/ 47 h 375"/>
                <a:gd name="T70" fmla="*/ 129 w 563"/>
                <a:gd name="T71" fmla="*/ 29 h 375"/>
                <a:gd name="T72" fmla="*/ 134 w 563"/>
                <a:gd name="T73" fmla="*/ 14 h 375"/>
                <a:gd name="T74" fmla="*/ 150 w 563"/>
                <a:gd name="T75" fmla="*/ 11 h 375"/>
                <a:gd name="T76" fmla="*/ 180 w 563"/>
                <a:gd name="T77" fmla="*/ 6 h 375"/>
                <a:gd name="T78" fmla="*/ 217 w 563"/>
                <a:gd name="T79" fmla="*/ 13 h 375"/>
                <a:gd name="T80" fmla="*/ 244 w 563"/>
                <a:gd name="T81" fmla="*/ 16 h 375"/>
                <a:gd name="T82" fmla="*/ 249 w 563"/>
                <a:gd name="T83" fmla="*/ 41 h 375"/>
                <a:gd name="T84" fmla="*/ 274 w 563"/>
                <a:gd name="T85" fmla="*/ 29 h 375"/>
                <a:gd name="T86" fmla="*/ 314 w 563"/>
                <a:gd name="T87" fmla="*/ 23 h 375"/>
                <a:gd name="T88" fmla="*/ 333 w 563"/>
                <a:gd name="T89" fmla="*/ 19 h 375"/>
                <a:gd name="T90" fmla="*/ 355 w 563"/>
                <a:gd name="T91" fmla="*/ 18 h 375"/>
                <a:gd name="T92" fmla="*/ 374 w 563"/>
                <a:gd name="T93" fmla="*/ 42 h 375"/>
                <a:gd name="T94" fmla="*/ 379 w 563"/>
                <a:gd name="T95" fmla="*/ 57 h 375"/>
                <a:gd name="T96" fmla="*/ 376 w 563"/>
                <a:gd name="T97" fmla="*/ 79 h 375"/>
                <a:gd name="T98" fmla="*/ 383 w 563"/>
                <a:gd name="T99" fmla="*/ 103 h 375"/>
                <a:gd name="T100" fmla="*/ 408 w 563"/>
                <a:gd name="T101" fmla="*/ 113 h 375"/>
                <a:gd name="T102" fmla="*/ 413 w 563"/>
                <a:gd name="T103" fmla="*/ 130 h 375"/>
                <a:gd name="T104" fmla="*/ 406 w 563"/>
                <a:gd name="T105" fmla="*/ 152 h 375"/>
                <a:gd name="T106" fmla="*/ 404 w 563"/>
                <a:gd name="T107" fmla="*/ 173 h 375"/>
                <a:gd name="T108" fmla="*/ 420 w 563"/>
                <a:gd name="T109" fmla="*/ 198 h 375"/>
                <a:gd name="T110" fmla="*/ 442 w 563"/>
                <a:gd name="T111" fmla="*/ 214 h 375"/>
                <a:gd name="T112" fmla="*/ 475 w 563"/>
                <a:gd name="T113" fmla="*/ 202 h 375"/>
                <a:gd name="T114" fmla="*/ 510 w 563"/>
                <a:gd name="T115" fmla="*/ 195 h 375"/>
                <a:gd name="T116" fmla="*/ 527 w 563"/>
                <a:gd name="T117" fmla="*/ 192 h 375"/>
                <a:gd name="T118" fmla="*/ 548 w 563"/>
                <a:gd name="T119" fmla="*/ 198 h 375"/>
                <a:gd name="T120" fmla="*/ 559 w 563"/>
                <a:gd name="T121" fmla="*/ 21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63" h="375">
                  <a:moveTo>
                    <a:pt x="559" y="212"/>
                  </a:moveTo>
                  <a:cubicBezTo>
                    <a:pt x="555" y="218"/>
                    <a:pt x="548" y="218"/>
                    <a:pt x="541" y="220"/>
                  </a:cubicBezTo>
                  <a:cubicBezTo>
                    <a:pt x="538" y="221"/>
                    <a:pt x="524" y="225"/>
                    <a:pt x="521" y="228"/>
                  </a:cubicBezTo>
                  <a:cubicBezTo>
                    <a:pt x="519" y="231"/>
                    <a:pt x="521" y="237"/>
                    <a:pt x="522" y="240"/>
                  </a:cubicBezTo>
                  <a:cubicBezTo>
                    <a:pt x="522" y="242"/>
                    <a:pt x="522" y="244"/>
                    <a:pt x="523" y="246"/>
                  </a:cubicBezTo>
                  <a:cubicBezTo>
                    <a:pt x="524" y="248"/>
                    <a:pt x="524" y="250"/>
                    <a:pt x="526" y="251"/>
                  </a:cubicBezTo>
                  <a:cubicBezTo>
                    <a:pt x="527" y="253"/>
                    <a:pt x="528" y="254"/>
                    <a:pt x="529" y="255"/>
                  </a:cubicBezTo>
                  <a:cubicBezTo>
                    <a:pt x="526" y="254"/>
                    <a:pt x="524" y="254"/>
                    <a:pt x="522" y="254"/>
                  </a:cubicBezTo>
                  <a:cubicBezTo>
                    <a:pt x="519" y="255"/>
                    <a:pt x="515" y="255"/>
                    <a:pt x="511" y="255"/>
                  </a:cubicBezTo>
                  <a:cubicBezTo>
                    <a:pt x="506" y="255"/>
                    <a:pt x="503" y="259"/>
                    <a:pt x="499" y="261"/>
                  </a:cubicBezTo>
                  <a:cubicBezTo>
                    <a:pt x="495" y="265"/>
                    <a:pt x="490" y="266"/>
                    <a:pt x="485" y="267"/>
                  </a:cubicBezTo>
                  <a:cubicBezTo>
                    <a:pt x="482" y="268"/>
                    <a:pt x="476" y="270"/>
                    <a:pt x="476" y="274"/>
                  </a:cubicBezTo>
                  <a:cubicBezTo>
                    <a:pt x="476" y="278"/>
                    <a:pt x="479" y="278"/>
                    <a:pt x="482" y="279"/>
                  </a:cubicBezTo>
                  <a:cubicBezTo>
                    <a:pt x="487" y="280"/>
                    <a:pt x="488" y="282"/>
                    <a:pt x="487" y="287"/>
                  </a:cubicBezTo>
                  <a:cubicBezTo>
                    <a:pt x="487" y="291"/>
                    <a:pt x="485" y="293"/>
                    <a:pt x="480" y="291"/>
                  </a:cubicBezTo>
                  <a:cubicBezTo>
                    <a:pt x="477" y="290"/>
                    <a:pt x="476" y="287"/>
                    <a:pt x="474" y="284"/>
                  </a:cubicBezTo>
                  <a:cubicBezTo>
                    <a:pt x="465" y="284"/>
                    <a:pt x="458" y="279"/>
                    <a:pt x="449" y="280"/>
                  </a:cubicBezTo>
                  <a:cubicBezTo>
                    <a:pt x="438" y="281"/>
                    <a:pt x="426" y="283"/>
                    <a:pt x="417" y="290"/>
                  </a:cubicBezTo>
                  <a:cubicBezTo>
                    <a:pt x="412" y="293"/>
                    <a:pt x="405" y="296"/>
                    <a:pt x="399" y="300"/>
                  </a:cubicBezTo>
                  <a:cubicBezTo>
                    <a:pt x="391" y="306"/>
                    <a:pt x="385" y="315"/>
                    <a:pt x="376" y="320"/>
                  </a:cubicBezTo>
                  <a:cubicBezTo>
                    <a:pt x="369" y="324"/>
                    <a:pt x="365" y="330"/>
                    <a:pt x="359" y="333"/>
                  </a:cubicBezTo>
                  <a:cubicBezTo>
                    <a:pt x="356" y="335"/>
                    <a:pt x="352" y="335"/>
                    <a:pt x="349" y="336"/>
                  </a:cubicBezTo>
                  <a:cubicBezTo>
                    <a:pt x="342" y="337"/>
                    <a:pt x="338" y="339"/>
                    <a:pt x="332" y="343"/>
                  </a:cubicBezTo>
                  <a:cubicBezTo>
                    <a:pt x="329" y="344"/>
                    <a:pt x="327" y="346"/>
                    <a:pt x="325" y="348"/>
                  </a:cubicBezTo>
                  <a:cubicBezTo>
                    <a:pt x="323" y="350"/>
                    <a:pt x="322" y="353"/>
                    <a:pt x="320" y="355"/>
                  </a:cubicBezTo>
                  <a:cubicBezTo>
                    <a:pt x="318" y="359"/>
                    <a:pt x="313" y="360"/>
                    <a:pt x="309" y="361"/>
                  </a:cubicBezTo>
                  <a:cubicBezTo>
                    <a:pt x="311" y="364"/>
                    <a:pt x="314" y="371"/>
                    <a:pt x="313" y="375"/>
                  </a:cubicBezTo>
                  <a:cubicBezTo>
                    <a:pt x="309" y="375"/>
                    <a:pt x="306" y="374"/>
                    <a:pt x="304" y="374"/>
                  </a:cubicBezTo>
                  <a:cubicBezTo>
                    <a:pt x="298" y="371"/>
                    <a:pt x="300" y="367"/>
                    <a:pt x="300" y="362"/>
                  </a:cubicBezTo>
                  <a:cubicBezTo>
                    <a:pt x="298" y="351"/>
                    <a:pt x="288" y="358"/>
                    <a:pt x="280" y="357"/>
                  </a:cubicBezTo>
                  <a:cubicBezTo>
                    <a:pt x="280" y="354"/>
                    <a:pt x="280" y="350"/>
                    <a:pt x="281" y="348"/>
                  </a:cubicBezTo>
                  <a:cubicBezTo>
                    <a:pt x="281" y="345"/>
                    <a:pt x="284" y="343"/>
                    <a:pt x="284" y="341"/>
                  </a:cubicBezTo>
                  <a:cubicBezTo>
                    <a:pt x="285" y="336"/>
                    <a:pt x="282" y="335"/>
                    <a:pt x="277" y="334"/>
                  </a:cubicBezTo>
                  <a:cubicBezTo>
                    <a:pt x="267" y="331"/>
                    <a:pt x="228" y="347"/>
                    <a:pt x="235" y="323"/>
                  </a:cubicBezTo>
                  <a:cubicBezTo>
                    <a:pt x="237" y="317"/>
                    <a:pt x="243" y="315"/>
                    <a:pt x="240" y="309"/>
                  </a:cubicBezTo>
                  <a:cubicBezTo>
                    <a:pt x="239" y="306"/>
                    <a:pt x="236" y="306"/>
                    <a:pt x="236" y="303"/>
                  </a:cubicBezTo>
                  <a:cubicBezTo>
                    <a:pt x="235" y="301"/>
                    <a:pt x="237" y="299"/>
                    <a:pt x="237" y="297"/>
                  </a:cubicBezTo>
                  <a:cubicBezTo>
                    <a:pt x="236" y="293"/>
                    <a:pt x="229" y="291"/>
                    <a:pt x="226" y="288"/>
                  </a:cubicBezTo>
                  <a:cubicBezTo>
                    <a:pt x="223" y="284"/>
                    <a:pt x="220" y="280"/>
                    <a:pt x="214" y="279"/>
                  </a:cubicBezTo>
                  <a:cubicBezTo>
                    <a:pt x="216" y="276"/>
                    <a:pt x="220" y="274"/>
                    <a:pt x="219" y="269"/>
                  </a:cubicBezTo>
                  <a:cubicBezTo>
                    <a:pt x="218" y="266"/>
                    <a:pt x="214" y="263"/>
                    <a:pt x="214" y="259"/>
                  </a:cubicBezTo>
                  <a:cubicBezTo>
                    <a:pt x="214" y="253"/>
                    <a:pt x="218" y="248"/>
                    <a:pt x="217" y="242"/>
                  </a:cubicBezTo>
                  <a:cubicBezTo>
                    <a:pt x="216" y="237"/>
                    <a:pt x="213" y="232"/>
                    <a:pt x="210" y="228"/>
                  </a:cubicBezTo>
                  <a:cubicBezTo>
                    <a:pt x="207" y="224"/>
                    <a:pt x="204" y="224"/>
                    <a:pt x="199" y="222"/>
                  </a:cubicBezTo>
                  <a:cubicBezTo>
                    <a:pt x="195" y="220"/>
                    <a:pt x="192" y="216"/>
                    <a:pt x="188" y="213"/>
                  </a:cubicBezTo>
                  <a:cubicBezTo>
                    <a:pt x="184" y="211"/>
                    <a:pt x="181" y="209"/>
                    <a:pt x="177" y="209"/>
                  </a:cubicBezTo>
                  <a:cubicBezTo>
                    <a:pt x="171" y="208"/>
                    <a:pt x="166" y="209"/>
                    <a:pt x="161" y="209"/>
                  </a:cubicBezTo>
                  <a:cubicBezTo>
                    <a:pt x="156" y="210"/>
                    <a:pt x="152" y="210"/>
                    <a:pt x="148" y="210"/>
                  </a:cubicBezTo>
                  <a:cubicBezTo>
                    <a:pt x="140" y="210"/>
                    <a:pt x="140" y="207"/>
                    <a:pt x="134" y="202"/>
                  </a:cubicBezTo>
                  <a:cubicBezTo>
                    <a:pt x="130" y="199"/>
                    <a:pt x="127" y="199"/>
                    <a:pt x="122" y="198"/>
                  </a:cubicBezTo>
                  <a:cubicBezTo>
                    <a:pt x="119" y="197"/>
                    <a:pt x="116" y="197"/>
                    <a:pt x="113" y="196"/>
                  </a:cubicBezTo>
                  <a:cubicBezTo>
                    <a:pt x="111" y="194"/>
                    <a:pt x="111" y="192"/>
                    <a:pt x="109" y="191"/>
                  </a:cubicBezTo>
                  <a:cubicBezTo>
                    <a:pt x="103" y="189"/>
                    <a:pt x="96" y="194"/>
                    <a:pt x="90" y="193"/>
                  </a:cubicBezTo>
                  <a:cubicBezTo>
                    <a:pt x="84" y="192"/>
                    <a:pt x="78" y="189"/>
                    <a:pt x="72" y="187"/>
                  </a:cubicBezTo>
                  <a:cubicBezTo>
                    <a:pt x="69" y="186"/>
                    <a:pt x="66" y="184"/>
                    <a:pt x="62" y="184"/>
                  </a:cubicBezTo>
                  <a:cubicBezTo>
                    <a:pt x="58" y="185"/>
                    <a:pt x="58" y="188"/>
                    <a:pt x="54" y="190"/>
                  </a:cubicBezTo>
                  <a:cubicBezTo>
                    <a:pt x="48" y="193"/>
                    <a:pt x="43" y="189"/>
                    <a:pt x="36" y="187"/>
                  </a:cubicBezTo>
                  <a:cubicBezTo>
                    <a:pt x="30" y="186"/>
                    <a:pt x="25" y="190"/>
                    <a:pt x="18" y="189"/>
                  </a:cubicBezTo>
                  <a:cubicBezTo>
                    <a:pt x="13" y="188"/>
                    <a:pt x="6" y="187"/>
                    <a:pt x="0" y="185"/>
                  </a:cubicBezTo>
                  <a:cubicBezTo>
                    <a:pt x="2" y="183"/>
                    <a:pt x="4" y="182"/>
                    <a:pt x="7" y="180"/>
                  </a:cubicBezTo>
                  <a:cubicBezTo>
                    <a:pt x="11" y="177"/>
                    <a:pt x="14" y="173"/>
                    <a:pt x="19" y="170"/>
                  </a:cubicBezTo>
                  <a:cubicBezTo>
                    <a:pt x="26" y="166"/>
                    <a:pt x="35" y="165"/>
                    <a:pt x="40" y="160"/>
                  </a:cubicBezTo>
                  <a:cubicBezTo>
                    <a:pt x="47" y="152"/>
                    <a:pt x="53" y="143"/>
                    <a:pt x="59" y="135"/>
                  </a:cubicBezTo>
                  <a:cubicBezTo>
                    <a:pt x="64" y="131"/>
                    <a:pt x="60" y="120"/>
                    <a:pt x="65" y="117"/>
                  </a:cubicBezTo>
                  <a:cubicBezTo>
                    <a:pt x="66" y="116"/>
                    <a:pt x="68" y="117"/>
                    <a:pt x="70" y="116"/>
                  </a:cubicBezTo>
                  <a:cubicBezTo>
                    <a:pt x="72" y="114"/>
                    <a:pt x="72" y="113"/>
                    <a:pt x="73" y="111"/>
                  </a:cubicBezTo>
                  <a:cubicBezTo>
                    <a:pt x="75" y="107"/>
                    <a:pt x="75" y="103"/>
                    <a:pt x="75" y="98"/>
                  </a:cubicBezTo>
                  <a:cubicBezTo>
                    <a:pt x="78" y="86"/>
                    <a:pt x="90" y="80"/>
                    <a:pt x="92" y="67"/>
                  </a:cubicBezTo>
                  <a:cubicBezTo>
                    <a:pt x="93" y="63"/>
                    <a:pt x="92" y="58"/>
                    <a:pt x="94" y="55"/>
                  </a:cubicBezTo>
                  <a:cubicBezTo>
                    <a:pt x="96" y="52"/>
                    <a:pt x="99" y="50"/>
                    <a:pt x="101" y="47"/>
                  </a:cubicBezTo>
                  <a:cubicBezTo>
                    <a:pt x="106" y="42"/>
                    <a:pt x="107" y="35"/>
                    <a:pt x="114" y="35"/>
                  </a:cubicBezTo>
                  <a:cubicBezTo>
                    <a:pt x="120" y="34"/>
                    <a:pt x="123" y="31"/>
                    <a:pt x="129" y="29"/>
                  </a:cubicBezTo>
                  <a:cubicBezTo>
                    <a:pt x="132" y="28"/>
                    <a:pt x="137" y="28"/>
                    <a:pt x="138" y="24"/>
                  </a:cubicBezTo>
                  <a:cubicBezTo>
                    <a:pt x="139" y="22"/>
                    <a:pt x="135" y="17"/>
                    <a:pt x="134" y="14"/>
                  </a:cubicBezTo>
                  <a:cubicBezTo>
                    <a:pt x="134" y="14"/>
                    <a:pt x="134" y="13"/>
                    <a:pt x="134" y="13"/>
                  </a:cubicBezTo>
                  <a:cubicBezTo>
                    <a:pt x="140" y="13"/>
                    <a:pt x="145" y="13"/>
                    <a:pt x="150" y="11"/>
                  </a:cubicBezTo>
                  <a:cubicBezTo>
                    <a:pt x="156" y="8"/>
                    <a:pt x="159" y="1"/>
                    <a:pt x="165" y="1"/>
                  </a:cubicBezTo>
                  <a:cubicBezTo>
                    <a:pt x="171" y="0"/>
                    <a:pt x="175" y="5"/>
                    <a:pt x="180" y="6"/>
                  </a:cubicBezTo>
                  <a:cubicBezTo>
                    <a:pt x="187" y="8"/>
                    <a:pt x="193" y="6"/>
                    <a:pt x="199" y="10"/>
                  </a:cubicBezTo>
                  <a:cubicBezTo>
                    <a:pt x="206" y="14"/>
                    <a:pt x="208" y="13"/>
                    <a:pt x="217" y="13"/>
                  </a:cubicBezTo>
                  <a:cubicBezTo>
                    <a:pt x="223" y="13"/>
                    <a:pt x="229" y="13"/>
                    <a:pt x="235" y="13"/>
                  </a:cubicBezTo>
                  <a:cubicBezTo>
                    <a:pt x="241" y="13"/>
                    <a:pt x="243" y="12"/>
                    <a:pt x="244" y="16"/>
                  </a:cubicBezTo>
                  <a:cubicBezTo>
                    <a:pt x="245" y="19"/>
                    <a:pt x="241" y="26"/>
                    <a:pt x="242" y="31"/>
                  </a:cubicBezTo>
                  <a:cubicBezTo>
                    <a:pt x="244" y="35"/>
                    <a:pt x="245" y="39"/>
                    <a:pt x="249" y="41"/>
                  </a:cubicBezTo>
                  <a:cubicBezTo>
                    <a:pt x="255" y="26"/>
                    <a:pt x="266" y="32"/>
                    <a:pt x="268" y="46"/>
                  </a:cubicBezTo>
                  <a:cubicBezTo>
                    <a:pt x="270" y="39"/>
                    <a:pt x="268" y="32"/>
                    <a:pt x="274" y="29"/>
                  </a:cubicBezTo>
                  <a:cubicBezTo>
                    <a:pt x="279" y="26"/>
                    <a:pt x="290" y="27"/>
                    <a:pt x="295" y="26"/>
                  </a:cubicBezTo>
                  <a:cubicBezTo>
                    <a:pt x="300" y="25"/>
                    <a:pt x="309" y="22"/>
                    <a:pt x="314" y="23"/>
                  </a:cubicBezTo>
                  <a:cubicBezTo>
                    <a:pt x="317" y="23"/>
                    <a:pt x="320" y="27"/>
                    <a:pt x="323" y="27"/>
                  </a:cubicBezTo>
                  <a:cubicBezTo>
                    <a:pt x="328" y="27"/>
                    <a:pt x="329" y="21"/>
                    <a:pt x="333" y="19"/>
                  </a:cubicBezTo>
                  <a:cubicBezTo>
                    <a:pt x="340" y="17"/>
                    <a:pt x="343" y="23"/>
                    <a:pt x="348" y="23"/>
                  </a:cubicBezTo>
                  <a:cubicBezTo>
                    <a:pt x="354" y="23"/>
                    <a:pt x="351" y="20"/>
                    <a:pt x="355" y="18"/>
                  </a:cubicBezTo>
                  <a:cubicBezTo>
                    <a:pt x="364" y="13"/>
                    <a:pt x="364" y="25"/>
                    <a:pt x="367" y="29"/>
                  </a:cubicBezTo>
                  <a:cubicBezTo>
                    <a:pt x="372" y="35"/>
                    <a:pt x="376" y="34"/>
                    <a:pt x="374" y="42"/>
                  </a:cubicBezTo>
                  <a:cubicBezTo>
                    <a:pt x="373" y="45"/>
                    <a:pt x="370" y="47"/>
                    <a:pt x="371" y="51"/>
                  </a:cubicBezTo>
                  <a:cubicBezTo>
                    <a:pt x="372" y="55"/>
                    <a:pt x="377" y="55"/>
                    <a:pt x="379" y="57"/>
                  </a:cubicBezTo>
                  <a:cubicBezTo>
                    <a:pt x="387" y="66"/>
                    <a:pt x="376" y="66"/>
                    <a:pt x="375" y="72"/>
                  </a:cubicBezTo>
                  <a:cubicBezTo>
                    <a:pt x="374" y="74"/>
                    <a:pt x="376" y="77"/>
                    <a:pt x="376" y="79"/>
                  </a:cubicBezTo>
                  <a:cubicBezTo>
                    <a:pt x="376" y="85"/>
                    <a:pt x="375" y="87"/>
                    <a:pt x="378" y="92"/>
                  </a:cubicBezTo>
                  <a:cubicBezTo>
                    <a:pt x="380" y="96"/>
                    <a:pt x="382" y="98"/>
                    <a:pt x="383" y="103"/>
                  </a:cubicBezTo>
                  <a:cubicBezTo>
                    <a:pt x="385" y="108"/>
                    <a:pt x="385" y="114"/>
                    <a:pt x="390" y="118"/>
                  </a:cubicBezTo>
                  <a:cubicBezTo>
                    <a:pt x="396" y="112"/>
                    <a:pt x="399" y="110"/>
                    <a:pt x="408" y="113"/>
                  </a:cubicBezTo>
                  <a:cubicBezTo>
                    <a:pt x="413" y="114"/>
                    <a:pt x="419" y="115"/>
                    <a:pt x="418" y="123"/>
                  </a:cubicBezTo>
                  <a:cubicBezTo>
                    <a:pt x="418" y="128"/>
                    <a:pt x="415" y="126"/>
                    <a:pt x="413" y="130"/>
                  </a:cubicBezTo>
                  <a:cubicBezTo>
                    <a:pt x="411" y="134"/>
                    <a:pt x="413" y="137"/>
                    <a:pt x="411" y="141"/>
                  </a:cubicBezTo>
                  <a:cubicBezTo>
                    <a:pt x="410" y="146"/>
                    <a:pt x="407" y="148"/>
                    <a:pt x="406" y="152"/>
                  </a:cubicBezTo>
                  <a:cubicBezTo>
                    <a:pt x="405" y="154"/>
                    <a:pt x="407" y="156"/>
                    <a:pt x="407" y="158"/>
                  </a:cubicBezTo>
                  <a:cubicBezTo>
                    <a:pt x="406" y="163"/>
                    <a:pt x="406" y="169"/>
                    <a:pt x="404" y="173"/>
                  </a:cubicBezTo>
                  <a:cubicBezTo>
                    <a:pt x="402" y="181"/>
                    <a:pt x="400" y="182"/>
                    <a:pt x="409" y="187"/>
                  </a:cubicBezTo>
                  <a:cubicBezTo>
                    <a:pt x="414" y="190"/>
                    <a:pt x="418" y="192"/>
                    <a:pt x="420" y="198"/>
                  </a:cubicBezTo>
                  <a:cubicBezTo>
                    <a:pt x="422" y="204"/>
                    <a:pt x="420" y="208"/>
                    <a:pt x="424" y="213"/>
                  </a:cubicBezTo>
                  <a:cubicBezTo>
                    <a:pt x="430" y="221"/>
                    <a:pt x="434" y="213"/>
                    <a:pt x="442" y="214"/>
                  </a:cubicBezTo>
                  <a:cubicBezTo>
                    <a:pt x="451" y="215"/>
                    <a:pt x="455" y="217"/>
                    <a:pt x="462" y="210"/>
                  </a:cubicBezTo>
                  <a:cubicBezTo>
                    <a:pt x="466" y="204"/>
                    <a:pt x="468" y="203"/>
                    <a:pt x="475" y="202"/>
                  </a:cubicBezTo>
                  <a:cubicBezTo>
                    <a:pt x="482" y="202"/>
                    <a:pt x="488" y="202"/>
                    <a:pt x="494" y="200"/>
                  </a:cubicBezTo>
                  <a:cubicBezTo>
                    <a:pt x="500" y="198"/>
                    <a:pt x="504" y="195"/>
                    <a:pt x="510" y="195"/>
                  </a:cubicBezTo>
                  <a:cubicBezTo>
                    <a:pt x="515" y="194"/>
                    <a:pt x="519" y="194"/>
                    <a:pt x="524" y="193"/>
                  </a:cubicBezTo>
                  <a:cubicBezTo>
                    <a:pt x="525" y="193"/>
                    <a:pt x="526" y="192"/>
                    <a:pt x="527" y="192"/>
                  </a:cubicBezTo>
                  <a:cubicBezTo>
                    <a:pt x="528" y="194"/>
                    <a:pt x="530" y="196"/>
                    <a:pt x="532" y="198"/>
                  </a:cubicBezTo>
                  <a:cubicBezTo>
                    <a:pt x="538" y="204"/>
                    <a:pt x="542" y="202"/>
                    <a:pt x="548" y="198"/>
                  </a:cubicBezTo>
                  <a:cubicBezTo>
                    <a:pt x="553" y="196"/>
                    <a:pt x="554" y="194"/>
                    <a:pt x="558" y="199"/>
                  </a:cubicBezTo>
                  <a:cubicBezTo>
                    <a:pt x="562" y="203"/>
                    <a:pt x="563" y="207"/>
                    <a:pt x="559" y="212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D772B58F-A5E0-2DF2-1492-036197A4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2997" y="579734"/>
              <a:ext cx="1974232" cy="1910298"/>
            </a:xfrm>
            <a:custGeom>
              <a:avLst/>
              <a:gdLst>
                <a:gd name="T0" fmla="*/ 865 w 891"/>
                <a:gd name="T1" fmla="*/ 346 h 853"/>
                <a:gd name="T2" fmla="*/ 846 w 891"/>
                <a:gd name="T3" fmla="*/ 400 h 853"/>
                <a:gd name="T4" fmla="*/ 803 w 891"/>
                <a:gd name="T5" fmla="*/ 462 h 853"/>
                <a:gd name="T6" fmla="*/ 762 w 891"/>
                <a:gd name="T7" fmla="*/ 501 h 853"/>
                <a:gd name="T8" fmla="*/ 705 w 891"/>
                <a:gd name="T9" fmla="*/ 544 h 853"/>
                <a:gd name="T10" fmla="*/ 741 w 891"/>
                <a:gd name="T11" fmla="*/ 567 h 853"/>
                <a:gd name="T12" fmla="*/ 725 w 891"/>
                <a:gd name="T13" fmla="*/ 612 h 853"/>
                <a:gd name="T14" fmla="*/ 678 w 891"/>
                <a:gd name="T15" fmla="*/ 647 h 853"/>
                <a:gd name="T16" fmla="*/ 664 w 891"/>
                <a:gd name="T17" fmla="*/ 706 h 853"/>
                <a:gd name="T18" fmla="*/ 652 w 891"/>
                <a:gd name="T19" fmla="*/ 764 h 853"/>
                <a:gd name="T20" fmla="*/ 607 w 891"/>
                <a:gd name="T21" fmla="*/ 823 h 853"/>
                <a:gd name="T22" fmla="*/ 180 w 891"/>
                <a:gd name="T23" fmla="*/ 825 h 853"/>
                <a:gd name="T24" fmla="*/ 145 w 891"/>
                <a:gd name="T25" fmla="*/ 807 h 853"/>
                <a:gd name="T26" fmla="*/ 100 w 891"/>
                <a:gd name="T27" fmla="*/ 780 h 853"/>
                <a:gd name="T28" fmla="*/ 87 w 891"/>
                <a:gd name="T29" fmla="*/ 726 h 853"/>
                <a:gd name="T30" fmla="*/ 58 w 891"/>
                <a:gd name="T31" fmla="*/ 675 h 853"/>
                <a:gd name="T32" fmla="*/ 171 w 891"/>
                <a:gd name="T33" fmla="*/ 326 h 853"/>
                <a:gd name="T34" fmla="*/ 88 w 891"/>
                <a:gd name="T35" fmla="*/ 286 h 853"/>
                <a:gd name="T36" fmla="*/ 29 w 891"/>
                <a:gd name="T37" fmla="*/ 231 h 853"/>
                <a:gd name="T38" fmla="*/ 7 w 891"/>
                <a:gd name="T39" fmla="*/ 144 h 853"/>
                <a:gd name="T40" fmla="*/ 14 w 891"/>
                <a:gd name="T41" fmla="*/ 99 h 853"/>
                <a:gd name="T42" fmla="*/ 46 w 891"/>
                <a:gd name="T43" fmla="*/ 73 h 853"/>
                <a:gd name="T44" fmla="*/ 90 w 891"/>
                <a:gd name="T45" fmla="*/ 65 h 853"/>
                <a:gd name="T46" fmla="*/ 135 w 891"/>
                <a:gd name="T47" fmla="*/ 50 h 853"/>
                <a:gd name="T48" fmla="*/ 169 w 891"/>
                <a:gd name="T49" fmla="*/ 46 h 853"/>
                <a:gd name="T50" fmla="*/ 211 w 891"/>
                <a:gd name="T51" fmla="*/ 42 h 853"/>
                <a:gd name="T52" fmla="*/ 215 w 891"/>
                <a:gd name="T53" fmla="*/ 15 h 853"/>
                <a:gd name="T54" fmla="*/ 250 w 891"/>
                <a:gd name="T55" fmla="*/ 10 h 853"/>
                <a:gd name="T56" fmla="*/ 292 w 891"/>
                <a:gd name="T57" fmla="*/ 12 h 853"/>
                <a:gd name="T58" fmla="*/ 295 w 891"/>
                <a:gd name="T59" fmla="*/ 59 h 853"/>
                <a:gd name="T60" fmla="*/ 337 w 891"/>
                <a:gd name="T61" fmla="*/ 66 h 853"/>
                <a:gd name="T62" fmla="*/ 375 w 891"/>
                <a:gd name="T63" fmla="*/ 86 h 853"/>
                <a:gd name="T64" fmla="*/ 409 w 891"/>
                <a:gd name="T65" fmla="*/ 161 h 853"/>
                <a:gd name="T66" fmla="*/ 447 w 891"/>
                <a:gd name="T67" fmla="*/ 224 h 853"/>
                <a:gd name="T68" fmla="*/ 486 w 891"/>
                <a:gd name="T69" fmla="*/ 257 h 853"/>
                <a:gd name="T70" fmla="*/ 530 w 891"/>
                <a:gd name="T71" fmla="*/ 221 h 853"/>
                <a:gd name="T72" fmla="*/ 525 w 891"/>
                <a:gd name="T73" fmla="*/ 258 h 853"/>
                <a:gd name="T74" fmla="*/ 527 w 891"/>
                <a:gd name="T75" fmla="*/ 267 h 853"/>
                <a:gd name="T76" fmla="*/ 564 w 891"/>
                <a:gd name="T77" fmla="*/ 245 h 853"/>
                <a:gd name="T78" fmla="*/ 584 w 891"/>
                <a:gd name="T79" fmla="*/ 194 h 853"/>
                <a:gd name="T80" fmla="*/ 682 w 891"/>
                <a:gd name="T81" fmla="*/ 195 h 853"/>
                <a:gd name="T82" fmla="*/ 717 w 891"/>
                <a:gd name="T83" fmla="*/ 233 h 853"/>
                <a:gd name="T84" fmla="*/ 698 w 891"/>
                <a:gd name="T85" fmla="*/ 281 h 853"/>
                <a:gd name="T86" fmla="*/ 645 w 891"/>
                <a:gd name="T87" fmla="*/ 302 h 853"/>
                <a:gd name="T88" fmla="*/ 609 w 891"/>
                <a:gd name="T89" fmla="*/ 303 h 853"/>
                <a:gd name="T90" fmla="*/ 569 w 891"/>
                <a:gd name="T91" fmla="*/ 300 h 853"/>
                <a:gd name="T92" fmla="*/ 523 w 891"/>
                <a:gd name="T93" fmla="*/ 299 h 853"/>
                <a:gd name="T94" fmla="*/ 520 w 891"/>
                <a:gd name="T95" fmla="*/ 342 h 853"/>
                <a:gd name="T96" fmla="*/ 544 w 891"/>
                <a:gd name="T97" fmla="*/ 315 h 853"/>
                <a:gd name="T98" fmla="*/ 570 w 891"/>
                <a:gd name="T99" fmla="*/ 316 h 853"/>
                <a:gd name="T100" fmla="*/ 590 w 891"/>
                <a:gd name="T101" fmla="*/ 316 h 853"/>
                <a:gd name="T102" fmla="*/ 631 w 891"/>
                <a:gd name="T103" fmla="*/ 324 h 853"/>
                <a:gd name="T104" fmla="*/ 666 w 891"/>
                <a:gd name="T105" fmla="*/ 303 h 853"/>
                <a:gd name="T106" fmla="*/ 651 w 891"/>
                <a:gd name="T107" fmla="*/ 363 h 853"/>
                <a:gd name="T108" fmla="*/ 685 w 891"/>
                <a:gd name="T109" fmla="*/ 313 h 853"/>
                <a:gd name="T110" fmla="*/ 737 w 891"/>
                <a:gd name="T111" fmla="*/ 255 h 853"/>
                <a:gd name="T112" fmla="*/ 767 w 891"/>
                <a:gd name="T113" fmla="*/ 234 h 853"/>
                <a:gd name="T114" fmla="*/ 808 w 891"/>
                <a:gd name="T115" fmla="*/ 229 h 853"/>
                <a:gd name="T116" fmla="*/ 838 w 891"/>
                <a:gd name="T117" fmla="*/ 237 h 853"/>
                <a:gd name="T118" fmla="*/ 873 w 891"/>
                <a:gd name="T119" fmla="*/ 260 h 853"/>
                <a:gd name="T120" fmla="*/ 880 w 891"/>
                <a:gd name="T121" fmla="*/ 296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1" h="853">
                  <a:moveTo>
                    <a:pt x="880" y="296"/>
                  </a:moveTo>
                  <a:cubicBezTo>
                    <a:pt x="880" y="299"/>
                    <a:pt x="876" y="303"/>
                    <a:pt x="876" y="306"/>
                  </a:cubicBezTo>
                  <a:cubicBezTo>
                    <a:pt x="876" y="311"/>
                    <a:pt x="882" y="313"/>
                    <a:pt x="881" y="319"/>
                  </a:cubicBezTo>
                  <a:cubicBezTo>
                    <a:pt x="879" y="324"/>
                    <a:pt x="877" y="329"/>
                    <a:pt x="873" y="333"/>
                  </a:cubicBezTo>
                  <a:cubicBezTo>
                    <a:pt x="870" y="337"/>
                    <a:pt x="865" y="340"/>
                    <a:pt x="865" y="346"/>
                  </a:cubicBezTo>
                  <a:cubicBezTo>
                    <a:pt x="864" y="350"/>
                    <a:pt x="867" y="353"/>
                    <a:pt x="866" y="357"/>
                  </a:cubicBezTo>
                  <a:cubicBezTo>
                    <a:pt x="865" y="361"/>
                    <a:pt x="862" y="364"/>
                    <a:pt x="859" y="366"/>
                  </a:cubicBezTo>
                  <a:cubicBezTo>
                    <a:pt x="856" y="367"/>
                    <a:pt x="852" y="367"/>
                    <a:pt x="850" y="370"/>
                  </a:cubicBezTo>
                  <a:cubicBezTo>
                    <a:pt x="847" y="374"/>
                    <a:pt x="853" y="377"/>
                    <a:pt x="853" y="382"/>
                  </a:cubicBezTo>
                  <a:cubicBezTo>
                    <a:pt x="852" y="389"/>
                    <a:pt x="850" y="394"/>
                    <a:pt x="846" y="400"/>
                  </a:cubicBezTo>
                  <a:cubicBezTo>
                    <a:pt x="843" y="404"/>
                    <a:pt x="840" y="407"/>
                    <a:pt x="837" y="411"/>
                  </a:cubicBezTo>
                  <a:cubicBezTo>
                    <a:pt x="834" y="414"/>
                    <a:pt x="832" y="418"/>
                    <a:pt x="829" y="422"/>
                  </a:cubicBezTo>
                  <a:cubicBezTo>
                    <a:pt x="824" y="428"/>
                    <a:pt x="819" y="432"/>
                    <a:pt x="820" y="441"/>
                  </a:cubicBezTo>
                  <a:cubicBezTo>
                    <a:pt x="820" y="445"/>
                    <a:pt x="821" y="449"/>
                    <a:pt x="819" y="452"/>
                  </a:cubicBezTo>
                  <a:cubicBezTo>
                    <a:pt x="815" y="457"/>
                    <a:pt x="807" y="457"/>
                    <a:pt x="803" y="462"/>
                  </a:cubicBezTo>
                  <a:cubicBezTo>
                    <a:pt x="800" y="465"/>
                    <a:pt x="799" y="470"/>
                    <a:pt x="797" y="474"/>
                  </a:cubicBezTo>
                  <a:cubicBezTo>
                    <a:pt x="795" y="480"/>
                    <a:pt x="793" y="492"/>
                    <a:pt x="787" y="494"/>
                  </a:cubicBezTo>
                  <a:cubicBezTo>
                    <a:pt x="781" y="495"/>
                    <a:pt x="779" y="502"/>
                    <a:pt x="772" y="499"/>
                  </a:cubicBezTo>
                  <a:cubicBezTo>
                    <a:pt x="771" y="498"/>
                    <a:pt x="770" y="496"/>
                    <a:pt x="768" y="497"/>
                  </a:cubicBezTo>
                  <a:cubicBezTo>
                    <a:pt x="767" y="497"/>
                    <a:pt x="763" y="500"/>
                    <a:pt x="762" y="501"/>
                  </a:cubicBezTo>
                  <a:cubicBezTo>
                    <a:pt x="754" y="506"/>
                    <a:pt x="747" y="513"/>
                    <a:pt x="740" y="518"/>
                  </a:cubicBezTo>
                  <a:cubicBezTo>
                    <a:pt x="733" y="523"/>
                    <a:pt x="727" y="528"/>
                    <a:pt x="720" y="533"/>
                  </a:cubicBezTo>
                  <a:cubicBezTo>
                    <a:pt x="718" y="534"/>
                    <a:pt x="716" y="536"/>
                    <a:pt x="714" y="538"/>
                  </a:cubicBezTo>
                  <a:cubicBezTo>
                    <a:pt x="713" y="538"/>
                    <a:pt x="712" y="539"/>
                    <a:pt x="711" y="540"/>
                  </a:cubicBezTo>
                  <a:cubicBezTo>
                    <a:pt x="710" y="541"/>
                    <a:pt x="706" y="542"/>
                    <a:pt x="705" y="544"/>
                  </a:cubicBezTo>
                  <a:cubicBezTo>
                    <a:pt x="703" y="547"/>
                    <a:pt x="705" y="548"/>
                    <a:pt x="709" y="550"/>
                  </a:cubicBezTo>
                  <a:cubicBezTo>
                    <a:pt x="712" y="552"/>
                    <a:pt x="716" y="551"/>
                    <a:pt x="719" y="551"/>
                  </a:cubicBezTo>
                  <a:cubicBezTo>
                    <a:pt x="724" y="551"/>
                    <a:pt x="723" y="550"/>
                    <a:pt x="727" y="554"/>
                  </a:cubicBezTo>
                  <a:cubicBezTo>
                    <a:pt x="730" y="557"/>
                    <a:pt x="731" y="556"/>
                    <a:pt x="735" y="558"/>
                  </a:cubicBezTo>
                  <a:cubicBezTo>
                    <a:pt x="738" y="559"/>
                    <a:pt x="740" y="563"/>
                    <a:pt x="741" y="567"/>
                  </a:cubicBezTo>
                  <a:cubicBezTo>
                    <a:pt x="744" y="575"/>
                    <a:pt x="736" y="570"/>
                    <a:pt x="734" y="576"/>
                  </a:cubicBezTo>
                  <a:cubicBezTo>
                    <a:pt x="731" y="583"/>
                    <a:pt x="741" y="587"/>
                    <a:pt x="734" y="593"/>
                  </a:cubicBezTo>
                  <a:cubicBezTo>
                    <a:pt x="728" y="597"/>
                    <a:pt x="733" y="596"/>
                    <a:pt x="735" y="601"/>
                  </a:cubicBezTo>
                  <a:cubicBezTo>
                    <a:pt x="732" y="603"/>
                    <a:pt x="727" y="603"/>
                    <a:pt x="725" y="605"/>
                  </a:cubicBezTo>
                  <a:cubicBezTo>
                    <a:pt x="724" y="606"/>
                    <a:pt x="725" y="610"/>
                    <a:pt x="725" y="612"/>
                  </a:cubicBezTo>
                  <a:cubicBezTo>
                    <a:pt x="726" y="615"/>
                    <a:pt x="727" y="616"/>
                    <a:pt x="724" y="617"/>
                  </a:cubicBezTo>
                  <a:cubicBezTo>
                    <a:pt x="720" y="619"/>
                    <a:pt x="716" y="618"/>
                    <a:pt x="712" y="620"/>
                  </a:cubicBezTo>
                  <a:cubicBezTo>
                    <a:pt x="705" y="624"/>
                    <a:pt x="709" y="634"/>
                    <a:pt x="702" y="637"/>
                  </a:cubicBezTo>
                  <a:cubicBezTo>
                    <a:pt x="698" y="639"/>
                    <a:pt x="695" y="640"/>
                    <a:pt x="691" y="640"/>
                  </a:cubicBezTo>
                  <a:cubicBezTo>
                    <a:pt x="684" y="641"/>
                    <a:pt x="684" y="642"/>
                    <a:pt x="678" y="647"/>
                  </a:cubicBezTo>
                  <a:cubicBezTo>
                    <a:pt x="675" y="642"/>
                    <a:pt x="668" y="651"/>
                    <a:pt x="668" y="654"/>
                  </a:cubicBezTo>
                  <a:cubicBezTo>
                    <a:pt x="667" y="657"/>
                    <a:pt x="668" y="661"/>
                    <a:pt x="669" y="664"/>
                  </a:cubicBezTo>
                  <a:cubicBezTo>
                    <a:pt x="670" y="670"/>
                    <a:pt x="671" y="676"/>
                    <a:pt x="668" y="681"/>
                  </a:cubicBezTo>
                  <a:cubicBezTo>
                    <a:pt x="666" y="686"/>
                    <a:pt x="661" y="689"/>
                    <a:pt x="659" y="693"/>
                  </a:cubicBezTo>
                  <a:cubicBezTo>
                    <a:pt x="657" y="698"/>
                    <a:pt x="661" y="702"/>
                    <a:pt x="664" y="706"/>
                  </a:cubicBezTo>
                  <a:cubicBezTo>
                    <a:pt x="666" y="708"/>
                    <a:pt x="670" y="712"/>
                    <a:pt x="671" y="714"/>
                  </a:cubicBezTo>
                  <a:cubicBezTo>
                    <a:pt x="673" y="717"/>
                    <a:pt x="671" y="723"/>
                    <a:pt x="670" y="726"/>
                  </a:cubicBezTo>
                  <a:cubicBezTo>
                    <a:pt x="669" y="733"/>
                    <a:pt x="667" y="740"/>
                    <a:pt x="664" y="747"/>
                  </a:cubicBezTo>
                  <a:cubicBezTo>
                    <a:pt x="663" y="751"/>
                    <a:pt x="662" y="755"/>
                    <a:pt x="659" y="758"/>
                  </a:cubicBezTo>
                  <a:cubicBezTo>
                    <a:pt x="656" y="760"/>
                    <a:pt x="654" y="761"/>
                    <a:pt x="652" y="764"/>
                  </a:cubicBezTo>
                  <a:cubicBezTo>
                    <a:pt x="651" y="767"/>
                    <a:pt x="650" y="769"/>
                    <a:pt x="649" y="772"/>
                  </a:cubicBezTo>
                  <a:cubicBezTo>
                    <a:pt x="647" y="777"/>
                    <a:pt x="643" y="784"/>
                    <a:pt x="638" y="786"/>
                  </a:cubicBezTo>
                  <a:cubicBezTo>
                    <a:pt x="634" y="787"/>
                    <a:pt x="633" y="785"/>
                    <a:pt x="630" y="788"/>
                  </a:cubicBezTo>
                  <a:cubicBezTo>
                    <a:pt x="626" y="792"/>
                    <a:pt x="623" y="797"/>
                    <a:pt x="620" y="801"/>
                  </a:cubicBezTo>
                  <a:cubicBezTo>
                    <a:pt x="614" y="807"/>
                    <a:pt x="610" y="814"/>
                    <a:pt x="607" y="823"/>
                  </a:cubicBezTo>
                  <a:cubicBezTo>
                    <a:pt x="606" y="828"/>
                    <a:pt x="606" y="834"/>
                    <a:pt x="604" y="839"/>
                  </a:cubicBezTo>
                  <a:cubicBezTo>
                    <a:pt x="601" y="844"/>
                    <a:pt x="597" y="847"/>
                    <a:pt x="597" y="853"/>
                  </a:cubicBezTo>
                  <a:cubicBezTo>
                    <a:pt x="219" y="827"/>
                    <a:pt x="219" y="827"/>
                    <a:pt x="219" y="827"/>
                  </a:cubicBezTo>
                  <a:cubicBezTo>
                    <a:pt x="214" y="825"/>
                    <a:pt x="208" y="826"/>
                    <a:pt x="202" y="826"/>
                  </a:cubicBezTo>
                  <a:cubicBezTo>
                    <a:pt x="195" y="825"/>
                    <a:pt x="187" y="826"/>
                    <a:pt x="180" y="825"/>
                  </a:cubicBezTo>
                  <a:cubicBezTo>
                    <a:pt x="176" y="825"/>
                    <a:pt x="172" y="823"/>
                    <a:pt x="169" y="820"/>
                  </a:cubicBezTo>
                  <a:cubicBezTo>
                    <a:pt x="168" y="818"/>
                    <a:pt x="167" y="816"/>
                    <a:pt x="164" y="817"/>
                  </a:cubicBezTo>
                  <a:cubicBezTo>
                    <a:pt x="160" y="818"/>
                    <a:pt x="159" y="824"/>
                    <a:pt x="154" y="822"/>
                  </a:cubicBezTo>
                  <a:cubicBezTo>
                    <a:pt x="151" y="821"/>
                    <a:pt x="150" y="818"/>
                    <a:pt x="150" y="814"/>
                  </a:cubicBezTo>
                  <a:cubicBezTo>
                    <a:pt x="149" y="811"/>
                    <a:pt x="149" y="807"/>
                    <a:pt x="145" y="807"/>
                  </a:cubicBezTo>
                  <a:cubicBezTo>
                    <a:pt x="142" y="808"/>
                    <a:pt x="141" y="810"/>
                    <a:pt x="140" y="810"/>
                  </a:cubicBezTo>
                  <a:cubicBezTo>
                    <a:pt x="135" y="811"/>
                    <a:pt x="138" y="812"/>
                    <a:pt x="136" y="808"/>
                  </a:cubicBezTo>
                  <a:cubicBezTo>
                    <a:pt x="134" y="802"/>
                    <a:pt x="133" y="800"/>
                    <a:pt x="127" y="797"/>
                  </a:cubicBezTo>
                  <a:cubicBezTo>
                    <a:pt x="124" y="796"/>
                    <a:pt x="121" y="794"/>
                    <a:pt x="118" y="790"/>
                  </a:cubicBezTo>
                  <a:cubicBezTo>
                    <a:pt x="116" y="787"/>
                    <a:pt x="106" y="775"/>
                    <a:pt x="100" y="780"/>
                  </a:cubicBezTo>
                  <a:cubicBezTo>
                    <a:pt x="99" y="778"/>
                    <a:pt x="98" y="774"/>
                    <a:pt x="97" y="771"/>
                  </a:cubicBezTo>
                  <a:cubicBezTo>
                    <a:pt x="95" y="768"/>
                    <a:pt x="93" y="763"/>
                    <a:pt x="92" y="759"/>
                  </a:cubicBezTo>
                  <a:cubicBezTo>
                    <a:pt x="91" y="754"/>
                    <a:pt x="93" y="753"/>
                    <a:pt x="94" y="749"/>
                  </a:cubicBezTo>
                  <a:cubicBezTo>
                    <a:pt x="95" y="746"/>
                    <a:pt x="94" y="743"/>
                    <a:pt x="94" y="740"/>
                  </a:cubicBezTo>
                  <a:cubicBezTo>
                    <a:pt x="93" y="735"/>
                    <a:pt x="89" y="731"/>
                    <a:pt x="87" y="726"/>
                  </a:cubicBezTo>
                  <a:cubicBezTo>
                    <a:pt x="85" y="721"/>
                    <a:pt x="85" y="717"/>
                    <a:pt x="84" y="712"/>
                  </a:cubicBezTo>
                  <a:cubicBezTo>
                    <a:pt x="82" y="707"/>
                    <a:pt x="79" y="702"/>
                    <a:pt x="76" y="697"/>
                  </a:cubicBezTo>
                  <a:cubicBezTo>
                    <a:pt x="74" y="693"/>
                    <a:pt x="72" y="689"/>
                    <a:pt x="70" y="685"/>
                  </a:cubicBezTo>
                  <a:cubicBezTo>
                    <a:pt x="67" y="681"/>
                    <a:pt x="63" y="678"/>
                    <a:pt x="58" y="675"/>
                  </a:cubicBezTo>
                  <a:cubicBezTo>
                    <a:pt x="58" y="675"/>
                    <a:pt x="58" y="675"/>
                    <a:pt x="58" y="675"/>
                  </a:cubicBezTo>
                  <a:cubicBezTo>
                    <a:pt x="59" y="660"/>
                    <a:pt x="42" y="660"/>
                    <a:pt x="40" y="646"/>
                  </a:cubicBezTo>
                  <a:cubicBezTo>
                    <a:pt x="39" y="639"/>
                    <a:pt x="40" y="636"/>
                    <a:pt x="44" y="631"/>
                  </a:cubicBezTo>
                  <a:cubicBezTo>
                    <a:pt x="56" y="618"/>
                    <a:pt x="168" y="364"/>
                    <a:pt x="180" y="339"/>
                  </a:cubicBezTo>
                  <a:cubicBezTo>
                    <a:pt x="181" y="339"/>
                    <a:pt x="183" y="331"/>
                    <a:pt x="182" y="329"/>
                  </a:cubicBezTo>
                  <a:cubicBezTo>
                    <a:pt x="182" y="324"/>
                    <a:pt x="174" y="327"/>
                    <a:pt x="171" y="326"/>
                  </a:cubicBezTo>
                  <a:cubicBezTo>
                    <a:pt x="160" y="324"/>
                    <a:pt x="165" y="334"/>
                    <a:pt x="158" y="323"/>
                  </a:cubicBezTo>
                  <a:cubicBezTo>
                    <a:pt x="156" y="320"/>
                    <a:pt x="157" y="319"/>
                    <a:pt x="153" y="317"/>
                  </a:cubicBezTo>
                  <a:cubicBezTo>
                    <a:pt x="149" y="314"/>
                    <a:pt x="145" y="315"/>
                    <a:pt x="141" y="313"/>
                  </a:cubicBezTo>
                  <a:cubicBezTo>
                    <a:pt x="135" y="309"/>
                    <a:pt x="136" y="304"/>
                    <a:pt x="130" y="301"/>
                  </a:cubicBezTo>
                  <a:cubicBezTo>
                    <a:pt x="117" y="295"/>
                    <a:pt x="100" y="297"/>
                    <a:pt x="88" y="286"/>
                  </a:cubicBezTo>
                  <a:cubicBezTo>
                    <a:pt x="81" y="278"/>
                    <a:pt x="74" y="273"/>
                    <a:pt x="66" y="266"/>
                  </a:cubicBezTo>
                  <a:cubicBezTo>
                    <a:pt x="63" y="264"/>
                    <a:pt x="60" y="260"/>
                    <a:pt x="57" y="258"/>
                  </a:cubicBezTo>
                  <a:cubicBezTo>
                    <a:pt x="54" y="256"/>
                    <a:pt x="51" y="256"/>
                    <a:pt x="49" y="255"/>
                  </a:cubicBezTo>
                  <a:cubicBezTo>
                    <a:pt x="41" y="251"/>
                    <a:pt x="45" y="243"/>
                    <a:pt x="41" y="238"/>
                  </a:cubicBezTo>
                  <a:cubicBezTo>
                    <a:pt x="38" y="234"/>
                    <a:pt x="32" y="233"/>
                    <a:pt x="29" y="231"/>
                  </a:cubicBezTo>
                  <a:cubicBezTo>
                    <a:pt x="23" y="228"/>
                    <a:pt x="20" y="226"/>
                    <a:pt x="19" y="220"/>
                  </a:cubicBezTo>
                  <a:cubicBezTo>
                    <a:pt x="17" y="215"/>
                    <a:pt x="18" y="214"/>
                    <a:pt x="14" y="210"/>
                  </a:cubicBezTo>
                  <a:cubicBezTo>
                    <a:pt x="5" y="201"/>
                    <a:pt x="11" y="192"/>
                    <a:pt x="11" y="180"/>
                  </a:cubicBezTo>
                  <a:cubicBezTo>
                    <a:pt x="11" y="176"/>
                    <a:pt x="10" y="172"/>
                    <a:pt x="10" y="168"/>
                  </a:cubicBezTo>
                  <a:cubicBezTo>
                    <a:pt x="9" y="160"/>
                    <a:pt x="8" y="152"/>
                    <a:pt x="7" y="144"/>
                  </a:cubicBezTo>
                  <a:cubicBezTo>
                    <a:pt x="6" y="134"/>
                    <a:pt x="5" y="123"/>
                    <a:pt x="4" y="113"/>
                  </a:cubicBezTo>
                  <a:cubicBezTo>
                    <a:pt x="3" y="106"/>
                    <a:pt x="1" y="98"/>
                    <a:pt x="0" y="90"/>
                  </a:cubicBezTo>
                  <a:cubicBezTo>
                    <a:pt x="2" y="90"/>
                    <a:pt x="3" y="90"/>
                    <a:pt x="4" y="92"/>
                  </a:cubicBezTo>
                  <a:cubicBezTo>
                    <a:pt x="5" y="94"/>
                    <a:pt x="4" y="96"/>
                    <a:pt x="7" y="98"/>
                  </a:cubicBezTo>
                  <a:cubicBezTo>
                    <a:pt x="9" y="100"/>
                    <a:pt x="12" y="100"/>
                    <a:pt x="14" y="99"/>
                  </a:cubicBezTo>
                  <a:cubicBezTo>
                    <a:pt x="16" y="98"/>
                    <a:pt x="17" y="95"/>
                    <a:pt x="19" y="94"/>
                  </a:cubicBezTo>
                  <a:cubicBezTo>
                    <a:pt x="23" y="92"/>
                    <a:pt x="26" y="95"/>
                    <a:pt x="29" y="95"/>
                  </a:cubicBezTo>
                  <a:cubicBezTo>
                    <a:pt x="35" y="94"/>
                    <a:pt x="33" y="83"/>
                    <a:pt x="33" y="80"/>
                  </a:cubicBezTo>
                  <a:cubicBezTo>
                    <a:pt x="36" y="80"/>
                    <a:pt x="38" y="81"/>
                    <a:pt x="41" y="79"/>
                  </a:cubicBezTo>
                  <a:cubicBezTo>
                    <a:pt x="44" y="78"/>
                    <a:pt x="44" y="75"/>
                    <a:pt x="46" y="73"/>
                  </a:cubicBezTo>
                  <a:cubicBezTo>
                    <a:pt x="52" y="70"/>
                    <a:pt x="58" y="82"/>
                    <a:pt x="64" y="77"/>
                  </a:cubicBezTo>
                  <a:cubicBezTo>
                    <a:pt x="64" y="74"/>
                    <a:pt x="63" y="67"/>
                    <a:pt x="68" y="67"/>
                  </a:cubicBezTo>
                  <a:cubicBezTo>
                    <a:pt x="70" y="66"/>
                    <a:pt x="72" y="70"/>
                    <a:pt x="75" y="69"/>
                  </a:cubicBezTo>
                  <a:cubicBezTo>
                    <a:pt x="78" y="69"/>
                    <a:pt x="77" y="65"/>
                    <a:pt x="79" y="64"/>
                  </a:cubicBezTo>
                  <a:cubicBezTo>
                    <a:pt x="82" y="62"/>
                    <a:pt x="87" y="65"/>
                    <a:pt x="90" y="65"/>
                  </a:cubicBezTo>
                  <a:cubicBezTo>
                    <a:pt x="100" y="67"/>
                    <a:pt x="100" y="61"/>
                    <a:pt x="104" y="54"/>
                  </a:cubicBezTo>
                  <a:cubicBezTo>
                    <a:pt x="106" y="52"/>
                    <a:pt x="110" y="46"/>
                    <a:pt x="113" y="45"/>
                  </a:cubicBezTo>
                  <a:cubicBezTo>
                    <a:pt x="117" y="44"/>
                    <a:pt x="118" y="47"/>
                    <a:pt x="120" y="48"/>
                  </a:cubicBezTo>
                  <a:cubicBezTo>
                    <a:pt x="122" y="46"/>
                    <a:pt x="126" y="40"/>
                    <a:pt x="130" y="42"/>
                  </a:cubicBezTo>
                  <a:cubicBezTo>
                    <a:pt x="134" y="43"/>
                    <a:pt x="131" y="49"/>
                    <a:pt x="135" y="50"/>
                  </a:cubicBezTo>
                  <a:cubicBezTo>
                    <a:pt x="137" y="50"/>
                    <a:pt x="138" y="49"/>
                    <a:pt x="140" y="49"/>
                  </a:cubicBezTo>
                  <a:cubicBezTo>
                    <a:pt x="141" y="49"/>
                    <a:pt x="142" y="50"/>
                    <a:pt x="143" y="51"/>
                  </a:cubicBezTo>
                  <a:cubicBezTo>
                    <a:pt x="147" y="53"/>
                    <a:pt x="147" y="53"/>
                    <a:pt x="151" y="51"/>
                  </a:cubicBezTo>
                  <a:cubicBezTo>
                    <a:pt x="155" y="49"/>
                    <a:pt x="158" y="47"/>
                    <a:pt x="162" y="45"/>
                  </a:cubicBezTo>
                  <a:cubicBezTo>
                    <a:pt x="165" y="44"/>
                    <a:pt x="166" y="43"/>
                    <a:pt x="169" y="46"/>
                  </a:cubicBezTo>
                  <a:cubicBezTo>
                    <a:pt x="172" y="49"/>
                    <a:pt x="172" y="48"/>
                    <a:pt x="177" y="48"/>
                  </a:cubicBezTo>
                  <a:cubicBezTo>
                    <a:pt x="180" y="48"/>
                    <a:pt x="183" y="50"/>
                    <a:pt x="186" y="50"/>
                  </a:cubicBezTo>
                  <a:cubicBezTo>
                    <a:pt x="189" y="51"/>
                    <a:pt x="194" y="50"/>
                    <a:pt x="196" y="52"/>
                  </a:cubicBezTo>
                  <a:cubicBezTo>
                    <a:pt x="199" y="53"/>
                    <a:pt x="200" y="55"/>
                    <a:pt x="203" y="55"/>
                  </a:cubicBezTo>
                  <a:cubicBezTo>
                    <a:pt x="211" y="57"/>
                    <a:pt x="212" y="47"/>
                    <a:pt x="211" y="42"/>
                  </a:cubicBezTo>
                  <a:cubicBezTo>
                    <a:pt x="209" y="36"/>
                    <a:pt x="205" y="34"/>
                    <a:pt x="201" y="31"/>
                  </a:cubicBezTo>
                  <a:cubicBezTo>
                    <a:pt x="200" y="30"/>
                    <a:pt x="196" y="27"/>
                    <a:pt x="196" y="25"/>
                  </a:cubicBezTo>
                  <a:cubicBezTo>
                    <a:pt x="196" y="23"/>
                    <a:pt x="200" y="21"/>
                    <a:pt x="202" y="20"/>
                  </a:cubicBezTo>
                  <a:cubicBezTo>
                    <a:pt x="205" y="16"/>
                    <a:pt x="204" y="11"/>
                    <a:pt x="208" y="8"/>
                  </a:cubicBezTo>
                  <a:cubicBezTo>
                    <a:pt x="213" y="5"/>
                    <a:pt x="214" y="11"/>
                    <a:pt x="215" y="15"/>
                  </a:cubicBezTo>
                  <a:cubicBezTo>
                    <a:pt x="220" y="14"/>
                    <a:pt x="222" y="13"/>
                    <a:pt x="226" y="17"/>
                  </a:cubicBezTo>
                  <a:cubicBezTo>
                    <a:pt x="228" y="16"/>
                    <a:pt x="231" y="13"/>
                    <a:pt x="233" y="13"/>
                  </a:cubicBezTo>
                  <a:cubicBezTo>
                    <a:pt x="236" y="13"/>
                    <a:pt x="238" y="15"/>
                    <a:pt x="241" y="15"/>
                  </a:cubicBezTo>
                  <a:cubicBezTo>
                    <a:pt x="243" y="16"/>
                    <a:pt x="246" y="17"/>
                    <a:pt x="248" y="15"/>
                  </a:cubicBezTo>
                  <a:cubicBezTo>
                    <a:pt x="249" y="14"/>
                    <a:pt x="248" y="12"/>
                    <a:pt x="250" y="10"/>
                  </a:cubicBezTo>
                  <a:cubicBezTo>
                    <a:pt x="254" y="8"/>
                    <a:pt x="256" y="12"/>
                    <a:pt x="260" y="11"/>
                  </a:cubicBezTo>
                  <a:cubicBezTo>
                    <a:pt x="261" y="10"/>
                    <a:pt x="262" y="9"/>
                    <a:pt x="263" y="7"/>
                  </a:cubicBezTo>
                  <a:cubicBezTo>
                    <a:pt x="266" y="5"/>
                    <a:pt x="266" y="6"/>
                    <a:pt x="269" y="4"/>
                  </a:cubicBezTo>
                  <a:cubicBezTo>
                    <a:pt x="275" y="0"/>
                    <a:pt x="278" y="10"/>
                    <a:pt x="284" y="11"/>
                  </a:cubicBezTo>
                  <a:cubicBezTo>
                    <a:pt x="287" y="11"/>
                    <a:pt x="289" y="10"/>
                    <a:pt x="292" y="12"/>
                  </a:cubicBezTo>
                  <a:cubicBezTo>
                    <a:pt x="293" y="13"/>
                    <a:pt x="294" y="16"/>
                    <a:pt x="295" y="17"/>
                  </a:cubicBezTo>
                  <a:cubicBezTo>
                    <a:pt x="296" y="17"/>
                    <a:pt x="296" y="18"/>
                    <a:pt x="296" y="18"/>
                  </a:cubicBezTo>
                  <a:cubicBezTo>
                    <a:pt x="297" y="21"/>
                    <a:pt x="298" y="25"/>
                    <a:pt x="296" y="29"/>
                  </a:cubicBezTo>
                  <a:cubicBezTo>
                    <a:pt x="294" y="34"/>
                    <a:pt x="292" y="36"/>
                    <a:pt x="293" y="43"/>
                  </a:cubicBezTo>
                  <a:cubicBezTo>
                    <a:pt x="294" y="48"/>
                    <a:pt x="293" y="54"/>
                    <a:pt x="295" y="59"/>
                  </a:cubicBezTo>
                  <a:cubicBezTo>
                    <a:pt x="298" y="56"/>
                    <a:pt x="303" y="56"/>
                    <a:pt x="307" y="58"/>
                  </a:cubicBezTo>
                  <a:cubicBezTo>
                    <a:pt x="309" y="58"/>
                    <a:pt x="312" y="60"/>
                    <a:pt x="314" y="60"/>
                  </a:cubicBezTo>
                  <a:cubicBezTo>
                    <a:pt x="316" y="60"/>
                    <a:pt x="317" y="58"/>
                    <a:pt x="319" y="58"/>
                  </a:cubicBezTo>
                  <a:cubicBezTo>
                    <a:pt x="327" y="57"/>
                    <a:pt x="327" y="64"/>
                    <a:pt x="332" y="66"/>
                  </a:cubicBezTo>
                  <a:cubicBezTo>
                    <a:pt x="333" y="66"/>
                    <a:pt x="336" y="65"/>
                    <a:pt x="337" y="66"/>
                  </a:cubicBezTo>
                  <a:cubicBezTo>
                    <a:pt x="339" y="67"/>
                    <a:pt x="337" y="70"/>
                    <a:pt x="337" y="72"/>
                  </a:cubicBezTo>
                  <a:cubicBezTo>
                    <a:pt x="339" y="78"/>
                    <a:pt x="344" y="74"/>
                    <a:pt x="347" y="76"/>
                  </a:cubicBezTo>
                  <a:cubicBezTo>
                    <a:pt x="352" y="79"/>
                    <a:pt x="354" y="87"/>
                    <a:pt x="361" y="85"/>
                  </a:cubicBezTo>
                  <a:cubicBezTo>
                    <a:pt x="364" y="84"/>
                    <a:pt x="365" y="82"/>
                    <a:pt x="369" y="82"/>
                  </a:cubicBezTo>
                  <a:cubicBezTo>
                    <a:pt x="371" y="82"/>
                    <a:pt x="373" y="84"/>
                    <a:pt x="375" y="86"/>
                  </a:cubicBezTo>
                  <a:cubicBezTo>
                    <a:pt x="378" y="89"/>
                    <a:pt x="385" y="93"/>
                    <a:pt x="385" y="98"/>
                  </a:cubicBezTo>
                  <a:cubicBezTo>
                    <a:pt x="386" y="106"/>
                    <a:pt x="381" y="115"/>
                    <a:pt x="388" y="121"/>
                  </a:cubicBezTo>
                  <a:cubicBezTo>
                    <a:pt x="392" y="126"/>
                    <a:pt x="400" y="128"/>
                    <a:pt x="407" y="130"/>
                  </a:cubicBezTo>
                  <a:cubicBezTo>
                    <a:pt x="404" y="136"/>
                    <a:pt x="402" y="147"/>
                    <a:pt x="404" y="153"/>
                  </a:cubicBezTo>
                  <a:cubicBezTo>
                    <a:pt x="405" y="156"/>
                    <a:pt x="408" y="158"/>
                    <a:pt x="409" y="161"/>
                  </a:cubicBezTo>
                  <a:cubicBezTo>
                    <a:pt x="412" y="166"/>
                    <a:pt x="413" y="170"/>
                    <a:pt x="414" y="176"/>
                  </a:cubicBezTo>
                  <a:cubicBezTo>
                    <a:pt x="415" y="183"/>
                    <a:pt x="417" y="190"/>
                    <a:pt x="424" y="193"/>
                  </a:cubicBezTo>
                  <a:cubicBezTo>
                    <a:pt x="431" y="197"/>
                    <a:pt x="437" y="201"/>
                    <a:pt x="439" y="210"/>
                  </a:cubicBezTo>
                  <a:cubicBezTo>
                    <a:pt x="440" y="213"/>
                    <a:pt x="438" y="216"/>
                    <a:pt x="440" y="219"/>
                  </a:cubicBezTo>
                  <a:cubicBezTo>
                    <a:pt x="441" y="221"/>
                    <a:pt x="445" y="222"/>
                    <a:pt x="447" y="224"/>
                  </a:cubicBezTo>
                  <a:cubicBezTo>
                    <a:pt x="450" y="229"/>
                    <a:pt x="446" y="232"/>
                    <a:pt x="448" y="236"/>
                  </a:cubicBezTo>
                  <a:cubicBezTo>
                    <a:pt x="450" y="240"/>
                    <a:pt x="454" y="236"/>
                    <a:pt x="456" y="238"/>
                  </a:cubicBezTo>
                  <a:cubicBezTo>
                    <a:pt x="459" y="241"/>
                    <a:pt x="456" y="246"/>
                    <a:pt x="458" y="250"/>
                  </a:cubicBezTo>
                  <a:cubicBezTo>
                    <a:pt x="459" y="254"/>
                    <a:pt x="464" y="257"/>
                    <a:pt x="468" y="258"/>
                  </a:cubicBezTo>
                  <a:cubicBezTo>
                    <a:pt x="475" y="259"/>
                    <a:pt x="480" y="258"/>
                    <a:pt x="486" y="257"/>
                  </a:cubicBezTo>
                  <a:cubicBezTo>
                    <a:pt x="491" y="257"/>
                    <a:pt x="494" y="258"/>
                    <a:pt x="499" y="256"/>
                  </a:cubicBezTo>
                  <a:cubicBezTo>
                    <a:pt x="506" y="254"/>
                    <a:pt x="503" y="250"/>
                    <a:pt x="502" y="244"/>
                  </a:cubicBezTo>
                  <a:cubicBezTo>
                    <a:pt x="502" y="236"/>
                    <a:pt x="500" y="237"/>
                    <a:pt x="505" y="232"/>
                  </a:cubicBezTo>
                  <a:cubicBezTo>
                    <a:pt x="509" y="229"/>
                    <a:pt x="512" y="224"/>
                    <a:pt x="512" y="219"/>
                  </a:cubicBezTo>
                  <a:cubicBezTo>
                    <a:pt x="517" y="222"/>
                    <a:pt x="525" y="220"/>
                    <a:pt x="530" y="221"/>
                  </a:cubicBezTo>
                  <a:cubicBezTo>
                    <a:pt x="532" y="221"/>
                    <a:pt x="534" y="220"/>
                    <a:pt x="536" y="221"/>
                  </a:cubicBezTo>
                  <a:cubicBezTo>
                    <a:pt x="539" y="222"/>
                    <a:pt x="539" y="226"/>
                    <a:pt x="538" y="229"/>
                  </a:cubicBezTo>
                  <a:cubicBezTo>
                    <a:pt x="538" y="234"/>
                    <a:pt x="535" y="235"/>
                    <a:pt x="533" y="239"/>
                  </a:cubicBezTo>
                  <a:cubicBezTo>
                    <a:pt x="531" y="242"/>
                    <a:pt x="532" y="247"/>
                    <a:pt x="531" y="251"/>
                  </a:cubicBezTo>
                  <a:cubicBezTo>
                    <a:pt x="530" y="254"/>
                    <a:pt x="528" y="255"/>
                    <a:pt x="525" y="258"/>
                  </a:cubicBezTo>
                  <a:cubicBezTo>
                    <a:pt x="522" y="261"/>
                    <a:pt x="517" y="263"/>
                    <a:pt x="514" y="266"/>
                  </a:cubicBezTo>
                  <a:cubicBezTo>
                    <a:pt x="510" y="269"/>
                    <a:pt x="508" y="275"/>
                    <a:pt x="507" y="280"/>
                  </a:cubicBezTo>
                  <a:cubicBezTo>
                    <a:pt x="510" y="279"/>
                    <a:pt x="512" y="274"/>
                    <a:pt x="516" y="273"/>
                  </a:cubicBezTo>
                  <a:cubicBezTo>
                    <a:pt x="518" y="272"/>
                    <a:pt x="520" y="273"/>
                    <a:pt x="522" y="272"/>
                  </a:cubicBezTo>
                  <a:cubicBezTo>
                    <a:pt x="524" y="270"/>
                    <a:pt x="526" y="268"/>
                    <a:pt x="527" y="267"/>
                  </a:cubicBezTo>
                  <a:cubicBezTo>
                    <a:pt x="531" y="263"/>
                    <a:pt x="534" y="261"/>
                    <a:pt x="539" y="260"/>
                  </a:cubicBezTo>
                  <a:cubicBezTo>
                    <a:pt x="542" y="259"/>
                    <a:pt x="544" y="257"/>
                    <a:pt x="546" y="255"/>
                  </a:cubicBezTo>
                  <a:cubicBezTo>
                    <a:pt x="549" y="252"/>
                    <a:pt x="552" y="243"/>
                    <a:pt x="558" y="247"/>
                  </a:cubicBezTo>
                  <a:cubicBezTo>
                    <a:pt x="561" y="249"/>
                    <a:pt x="562" y="255"/>
                    <a:pt x="563" y="259"/>
                  </a:cubicBezTo>
                  <a:cubicBezTo>
                    <a:pt x="564" y="254"/>
                    <a:pt x="562" y="250"/>
                    <a:pt x="564" y="245"/>
                  </a:cubicBezTo>
                  <a:cubicBezTo>
                    <a:pt x="566" y="240"/>
                    <a:pt x="566" y="239"/>
                    <a:pt x="565" y="234"/>
                  </a:cubicBezTo>
                  <a:cubicBezTo>
                    <a:pt x="562" y="223"/>
                    <a:pt x="564" y="225"/>
                    <a:pt x="573" y="225"/>
                  </a:cubicBezTo>
                  <a:cubicBezTo>
                    <a:pt x="571" y="222"/>
                    <a:pt x="568" y="220"/>
                    <a:pt x="568" y="216"/>
                  </a:cubicBezTo>
                  <a:cubicBezTo>
                    <a:pt x="568" y="213"/>
                    <a:pt x="571" y="207"/>
                    <a:pt x="573" y="204"/>
                  </a:cubicBezTo>
                  <a:cubicBezTo>
                    <a:pt x="575" y="198"/>
                    <a:pt x="578" y="196"/>
                    <a:pt x="584" y="194"/>
                  </a:cubicBezTo>
                  <a:cubicBezTo>
                    <a:pt x="592" y="191"/>
                    <a:pt x="599" y="193"/>
                    <a:pt x="608" y="195"/>
                  </a:cubicBezTo>
                  <a:cubicBezTo>
                    <a:pt x="621" y="198"/>
                    <a:pt x="634" y="202"/>
                    <a:pt x="647" y="204"/>
                  </a:cubicBezTo>
                  <a:cubicBezTo>
                    <a:pt x="652" y="204"/>
                    <a:pt x="657" y="205"/>
                    <a:pt x="661" y="203"/>
                  </a:cubicBezTo>
                  <a:cubicBezTo>
                    <a:pt x="664" y="201"/>
                    <a:pt x="666" y="197"/>
                    <a:pt x="670" y="195"/>
                  </a:cubicBezTo>
                  <a:cubicBezTo>
                    <a:pt x="674" y="194"/>
                    <a:pt x="678" y="194"/>
                    <a:pt x="682" y="195"/>
                  </a:cubicBezTo>
                  <a:cubicBezTo>
                    <a:pt x="688" y="196"/>
                    <a:pt x="692" y="199"/>
                    <a:pt x="698" y="202"/>
                  </a:cubicBezTo>
                  <a:cubicBezTo>
                    <a:pt x="708" y="206"/>
                    <a:pt x="717" y="195"/>
                    <a:pt x="727" y="202"/>
                  </a:cubicBezTo>
                  <a:cubicBezTo>
                    <a:pt x="731" y="205"/>
                    <a:pt x="732" y="209"/>
                    <a:pt x="730" y="213"/>
                  </a:cubicBezTo>
                  <a:cubicBezTo>
                    <a:pt x="729" y="216"/>
                    <a:pt x="726" y="217"/>
                    <a:pt x="725" y="219"/>
                  </a:cubicBezTo>
                  <a:cubicBezTo>
                    <a:pt x="722" y="225"/>
                    <a:pt x="727" y="234"/>
                    <a:pt x="717" y="233"/>
                  </a:cubicBezTo>
                  <a:cubicBezTo>
                    <a:pt x="722" y="239"/>
                    <a:pt x="721" y="250"/>
                    <a:pt x="719" y="257"/>
                  </a:cubicBezTo>
                  <a:cubicBezTo>
                    <a:pt x="718" y="261"/>
                    <a:pt x="717" y="265"/>
                    <a:pt x="714" y="266"/>
                  </a:cubicBezTo>
                  <a:cubicBezTo>
                    <a:pt x="710" y="268"/>
                    <a:pt x="705" y="267"/>
                    <a:pt x="701" y="269"/>
                  </a:cubicBezTo>
                  <a:cubicBezTo>
                    <a:pt x="700" y="268"/>
                    <a:pt x="700" y="268"/>
                    <a:pt x="699" y="268"/>
                  </a:cubicBezTo>
                  <a:cubicBezTo>
                    <a:pt x="698" y="272"/>
                    <a:pt x="700" y="277"/>
                    <a:pt x="698" y="281"/>
                  </a:cubicBezTo>
                  <a:cubicBezTo>
                    <a:pt x="697" y="286"/>
                    <a:pt x="693" y="289"/>
                    <a:pt x="689" y="291"/>
                  </a:cubicBezTo>
                  <a:cubicBezTo>
                    <a:pt x="684" y="292"/>
                    <a:pt x="679" y="292"/>
                    <a:pt x="675" y="293"/>
                  </a:cubicBezTo>
                  <a:cubicBezTo>
                    <a:pt x="670" y="294"/>
                    <a:pt x="664" y="297"/>
                    <a:pt x="659" y="296"/>
                  </a:cubicBezTo>
                  <a:cubicBezTo>
                    <a:pt x="655" y="296"/>
                    <a:pt x="653" y="293"/>
                    <a:pt x="650" y="296"/>
                  </a:cubicBezTo>
                  <a:cubicBezTo>
                    <a:pt x="648" y="297"/>
                    <a:pt x="647" y="301"/>
                    <a:pt x="645" y="302"/>
                  </a:cubicBezTo>
                  <a:cubicBezTo>
                    <a:pt x="640" y="306"/>
                    <a:pt x="637" y="300"/>
                    <a:pt x="634" y="298"/>
                  </a:cubicBezTo>
                  <a:cubicBezTo>
                    <a:pt x="633" y="301"/>
                    <a:pt x="633" y="305"/>
                    <a:pt x="630" y="306"/>
                  </a:cubicBezTo>
                  <a:cubicBezTo>
                    <a:pt x="629" y="306"/>
                    <a:pt x="628" y="306"/>
                    <a:pt x="626" y="305"/>
                  </a:cubicBezTo>
                  <a:cubicBezTo>
                    <a:pt x="622" y="304"/>
                    <a:pt x="620" y="302"/>
                    <a:pt x="616" y="301"/>
                  </a:cubicBezTo>
                  <a:cubicBezTo>
                    <a:pt x="612" y="301"/>
                    <a:pt x="612" y="302"/>
                    <a:pt x="609" y="303"/>
                  </a:cubicBezTo>
                  <a:cubicBezTo>
                    <a:pt x="607" y="305"/>
                    <a:pt x="606" y="305"/>
                    <a:pt x="604" y="304"/>
                  </a:cubicBezTo>
                  <a:cubicBezTo>
                    <a:pt x="601" y="303"/>
                    <a:pt x="601" y="302"/>
                    <a:pt x="599" y="303"/>
                  </a:cubicBezTo>
                  <a:cubicBezTo>
                    <a:pt x="595" y="304"/>
                    <a:pt x="597" y="309"/>
                    <a:pt x="593" y="308"/>
                  </a:cubicBezTo>
                  <a:cubicBezTo>
                    <a:pt x="587" y="306"/>
                    <a:pt x="580" y="305"/>
                    <a:pt x="574" y="302"/>
                  </a:cubicBezTo>
                  <a:cubicBezTo>
                    <a:pt x="572" y="301"/>
                    <a:pt x="572" y="299"/>
                    <a:pt x="569" y="300"/>
                  </a:cubicBezTo>
                  <a:cubicBezTo>
                    <a:pt x="567" y="301"/>
                    <a:pt x="565" y="304"/>
                    <a:pt x="563" y="305"/>
                  </a:cubicBezTo>
                  <a:cubicBezTo>
                    <a:pt x="562" y="307"/>
                    <a:pt x="559" y="310"/>
                    <a:pt x="557" y="310"/>
                  </a:cubicBezTo>
                  <a:cubicBezTo>
                    <a:pt x="553" y="310"/>
                    <a:pt x="553" y="306"/>
                    <a:pt x="549" y="308"/>
                  </a:cubicBezTo>
                  <a:cubicBezTo>
                    <a:pt x="543" y="307"/>
                    <a:pt x="536" y="305"/>
                    <a:pt x="530" y="302"/>
                  </a:cubicBezTo>
                  <a:cubicBezTo>
                    <a:pt x="526" y="300"/>
                    <a:pt x="526" y="296"/>
                    <a:pt x="523" y="299"/>
                  </a:cubicBezTo>
                  <a:cubicBezTo>
                    <a:pt x="522" y="299"/>
                    <a:pt x="522" y="301"/>
                    <a:pt x="521" y="301"/>
                  </a:cubicBezTo>
                  <a:cubicBezTo>
                    <a:pt x="520" y="303"/>
                    <a:pt x="518" y="302"/>
                    <a:pt x="518" y="304"/>
                  </a:cubicBezTo>
                  <a:cubicBezTo>
                    <a:pt x="516" y="307"/>
                    <a:pt x="519" y="309"/>
                    <a:pt x="517" y="312"/>
                  </a:cubicBezTo>
                  <a:cubicBezTo>
                    <a:pt x="516" y="315"/>
                    <a:pt x="514" y="315"/>
                    <a:pt x="515" y="320"/>
                  </a:cubicBezTo>
                  <a:cubicBezTo>
                    <a:pt x="515" y="327"/>
                    <a:pt x="518" y="335"/>
                    <a:pt x="520" y="342"/>
                  </a:cubicBezTo>
                  <a:cubicBezTo>
                    <a:pt x="519" y="336"/>
                    <a:pt x="518" y="331"/>
                    <a:pt x="517" y="325"/>
                  </a:cubicBezTo>
                  <a:cubicBezTo>
                    <a:pt x="515" y="320"/>
                    <a:pt x="518" y="319"/>
                    <a:pt x="520" y="315"/>
                  </a:cubicBezTo>
                  <a:cubicBezTo>
                    <a:pt x="523" y="312"/>
                    <a:pt x="524" y="308"/>
                    <a:pt x="529" y="308"/>
                  </a:cubicBezTo>
                  <a:cubicBezTo>
                    <a:pt x="531" y="309"/>
                    <a:pt x="532" y="310"/>
                    <a:pt x="534" y="310"/>
                  </a:cubicBezTo>
                  <a:cubicBezTo>
                    <a:pt x="537" y="312"/>
                    <a:pt x="541" y="313"/>
                    <a:pt x="544" y="315"/>
                  </a:cubicBezTo>
                  <a:cubicBezTo>
                    <a:pt x="546" y="317"/>
                    <a:pt x="547" y="322"/>
                    <a:pt x="550" y="322"/>
                  </a:cubicBezTo>
                  <a:cubicBezTo>
                    <a:pt x="552" y="322"/>
                    <a:pt x="553" y="319"/>
                    <a:pt x="557" y="320"/>
                  </a:cubicBezTo>
                  <a:cubicBezTo>
                    <a:pt x="559" y="320"/>
                    <a:pt x="561" y="324"/>
                    <a:pt x="563" y="325"/>
                  </a:cubicBezTo>
                  <a:cubicBezTo>
                    <a:pt x="563" y="323"/>
                    <a:pt x="561" y="318"/>
                    <a:pt x="562" y="316"/>
                  </a:cubicBezTo>
                  <a:cubicBezTo>
                    <a:pt x="564" y="313"/>
                    <a:pt x="568" y="315"/>
                    <a:pt x="570" y="316"/>
                  </a:cubicBezTo>
                  <a:cubicBezTo>
                    <a:pt x="571" y="314"/>
                    <a:pt x="569" y="310"/>
                    <a:pt x="571" y="309"/>
                  </a:cubicBezTo>
                  <a:cubicBezTo>
                    <a:pt x="573" y="307"/>
                    <a:pt x="576" y="309"/>
                    <a:pt x="578" y="309"/>
                  </a:cubicBezTo>
                  <a:cubicBezTo>
                    <a:pt x="584" y="309"/>
                    <a:pt x="582" y="305"/>
                    <a:pt x="585" y="310"/>
                  </a:cubicBezTo>
                  <a:cubicBezTo>
                    <a:pt x="586" y="310"/>
                    <a:pt x="586" y="312"/>
                    <a:pt x="587" y="313"/>
                  </a:cubicBezTo>
                  <a:cubicBezTo>
                    <a:pt x="588" y="316"/>
                    <a:pt x="586" y="315"/>
                    <a:pt x="590" y="316"/>
                  </a:cubicBezTo>
                  <a:cubicBezTo>
                    <a:pt x="593" y="318"/>
                    <a:pt x="596" y="318"/>
                    <a:pt x="599" y="317"/>
                  </a:cubicBezTo>
                  <a:cubicBezTo>
                    <a:pt x="603" y="316"/>
                    <a:pt x="605" y="312"/>
                    <a:pt x="608" y="311"/>
                  </a:cubicBezTo>
                  <a:cubicBezTo>
                    <a:pt x="614" y="308"/>
                    <a:pt x="620" y="308"/>
                    <a:pt x="624" y="313"/>
                  </a:cubicBezTo>
                  <a:cubicBezTo>
                    <a:pt x="628" y="318"/>
                    <a:pt x="626" y="324"/>
                    <a:pt x="629" y="328"/>
                  </a:cubicBezTo>
                  <a:cubicBezTo>
                    <a:pt x="629" y="326"/>
                    <a:pt x="630" y="326"/>
                    <a:pt x="631" y="324"/>
                  </a:cubicBezTo>
                  <a:cubicBezTo>
                    <a:pt x="631" y="321"/>
                    <a:pt x="630" y="317"/>
                    <a:pt x="631" y="315"/>
                  </a:cubicBezTo>
                  <a:cubicBezTo>
                    <a:pt x="633" y="312"/>
                    <a:pt x="641" y="313"/>
                    <a:pt x="644" y="315"/>
                  </a:cubicBezTo>
                  <a:cubicBezTo>
                    <a:pt x="646" y="314"/>
                    <a:pt x="645" y="318"/>
                    <a:pt x="646" y="316"/>
                  </a:cubicBezTo>
                  <a:cubicBezTo>
                    <a:pt x="649" y="310"/>
                    <a:pt x="651" y="306"/>
                    <a:pt x="658" y="305"/>
                  </a:cubicBezTo>
                  <a:cubicBezTo>
                    <a:pt x="659" y="304"/>
                    <a:pt x="664" y="303"/>
                    <a:pt x="666" y="303"/>
                  </a:cubicBezTo>
                  <a:cubicBezTo>
                    <a:pt x="671" y="306"/>
                    <a:pt x="661" y="317"/>
                    <a:pt x="660" y="319"/>
                  </a:cubicBezTo>
                  <a:cubicBezTo>
                    <a:pt x="658" y="323"/>
                    <a:pt x="658" y="327"/>
                    <a:pt x="657" y="330"/>
                  </a:cubicBezTo>
                  <a:cubicBezTo>
                    <a:pt x="655" y="334"/>
                    <a:pt x="653" y="336"/>
                    <a:pt x="652" y="340"/>
                  </a:cubicBezTo>
                  <a:cubicBezTo>
                    <a:pt x="651" y="344"/>
                    <a:pt x="652" y="348"/>
                    <a:pt x="652" y="352"/>
                  </a:cubicBezTo>
                  <a:cubicBezTo>
                    <a:pt x="651" y="355"/>
                    <a:pt x="650" y="359"/>
                    <a:pt x="651" y="363"/>
                  </a:cubicBezTo>
                  <a:cubicBezTo>
                    <a:pt x="653" y="358"/>
                    <a:pt x="653" y="351"/>
                    <a:pt x="656" y="347"/>
                  </a:cubicBezTo>
                  <a:cubicBezTo>
                    <a:pt x="660" y="343"/>
                    <a:pt x="663" y="340"/>
                    <a:pt x="665" y="335"/>
                  </a:cubicBezTo>
                  <a:cubicBezTo>
                    <a:pt x="668" y="330"/>
                    <a:pt x="670" y="325"/>
                    <a:pt x="672" y="320"/>
                  </a:cubicBezTo>
                  <a:cubicBezTo>
                    <a:pt x="673" y="318"/>
                    <a:pt x="676" y="313"/>
                    <a:pt x="678" y="312"/>
                  </a:cubicBezTo>
                  <a:cubicBezTo>
                    <a:pt x="680" y="312"/>
                    <a:pt x="683" y="313"/>
                    <a:pt x="685" y="313"/>
                  </a:cubicBezTo>
                  <a:cubicBezTo>
                    <a:pt x="694" y="313"/>
                    <a:pt x="696" y="300"/>
                    <a:pt x="700" y="294"/>
                  </a:cubicBezTo>
                  <a:cubicBezTo>
                    <a:pt x="703" y="289"/>
                    <a:pt x="706" y="288"/>
                    <a:pt x="711" y="288"/>
                  </a:cubicBezTo>
                  <a:cubicBezTo>
                    <a:pt x="717" y="288"/>
                    <a:pt x="724" y="284"/>
                    <a:pt x="728" y="280"/>
                  </a:cubicBezTo>
                  <a:cubicBezTo>
                    <a:pt x="731" y="277"/>
                    <a:pt x="733" y="273"/>
                    <a:pt x="735" y="270"/>
                  </a:cubicBezTo>
                  <a:cubicBezTo>
                    <a:pt x="737" y="265"/>
                    <a:pt x="737" y="260"/>
                    <a:pt x="737" y="255"/>
                  </a:cubicBezTo>
                  <a:cubicBezTo>
                    <a:pt x="737" y="251"/>
                    <a:pt x="738" y="247"/>
                    <a:pt x="743" y="246"/>
                  </a:cubicBezTo>
                  <a:cubicBezTo>
                    <a:pt x="748" y="245"/>
                    <a:pt x="746" y="245"/>
                    <a:pt x="748" y="241"/>
                  </a:cubicBezTo>
                  <a:cubicBezTo>
                    <a:pt x="748" y="239"/>
                    <a:pt x="749" y="237"/>
                    <a:pt x="751" y="236"/>
                  </a:cubicBezTo>
                  <a:cubicBezTo>
                    <a:pt x="754" y="233"/>
                    <a:pt x="756" y="236"/>
                    <a:pt x="759" y="237"/>
                  </a:cubicBezTo>
                  <a:cubicBezTo>
                    <a:pt x="763" y="239"/>
                    <a:pt x="765" y="237"/>
                    <a:pt x="767" y="234"/>
                  </a:cubicBezTo>
                  <a:cubicBezTo>
                    <a:pt x="775" y="224"/>
                    <a:pt x="774" y="241"/>
                    <a:pt x="781" y="238"/>
                  </a:cubicBezTo>
                  <a:cubicBezTo>
                    <a:pt x="784" y="237"/>
                    <a:pt x="785" y="231"/>
                    <a:pt x="789" y="232"/>
                  </a:cubicBezTo>
                  <a:cubicBezTo>
                    <a:pt x="792" y="234"/>
                    <a:pt x="791" y="238"/>
                    <a:pt x="792" y="241"/>
                  </a:cubicBezTo>
                  <a:cubicBezTo>
                    <a:pt x="796" y="241"/>
                    <a:pt x="796" y="234"/>
                    <a:pt x="798" y="231"/>
                  </a:cubicBezTo>
                  <a:cubicBezTo>
                    <a:pt x="800" y="228"/>
                    <a:pt x="805" y="228"/>
                    <a:pt x="808" y="229"/>
                  </a:cubicBezTo>
                  <a:cubicBezTo>
                    <a:pt x="813" y="231"/>
                    <a:pt x="809" y="235"/>
                    <a:pt x="812" y="238"/>
                  </a:cubicBezTo>
                  <a:cubicBezTo>
                    <a:pt x="813" y="240"/>
                    <a:pt x="818" y="241"/>
                    <a:pt x="820" y="241"/>
                  </a:cubicBezTo>
                  <a:cubicBezTo>
                    <a:pt x="821" y="238"/>
                    <a:pt x="824" y="234"/>
                    <a:pt x="827" y="236"/>
                  </a:cubicBezTo>
                  <a:cubicBezTo>
                    <a:pt x="830" y="238"/>
                    <a:pt x="828" y="246"/>
                    <a:pt x="832" y="245"/>
                  </a:cubicBezTo>
                  <a:cubicBezTo>
                    <a:pt x="835" y="244"/>
                    <a:pt x="835" y="236"/>
                    <a:pt x="838" y="237"/>
                  </a:cubicBezTo>
                  <a:cubicBezTo>
                    <a:pt x="839" y="238"/>
                    <a:pt x="840" y="239"/>
                    <a:pt x="840" y="240"/>
                  </a:cubicBezTo>
                  <a:cubicBezTo>
                    <a:pt x="841" y="244"/>
                    <a:pt x="838" y="243"/>
                    <a:pt x="841" y="246"/>
                  </a:cubicBezTo>
                  <a:cubicBezTo>
                    <a:pt x="848" y="244"/>
                    <a:pt x="850" y="247"/>
                    <a:pt x="851" y="253"/>
                  </a:cubicBezTo>
                  <a:cubicBezTo>
                    <a:pt x="852" y="258"/>
                    <a:pt x="858" y="260"/>
                    <a:pt x="863" y="261"/>
                  </a:cubicBezTo>
                  <a:cubicBezTo>
                    <a:pt x="865" y="262"/>
                    <a:pt x="871" y="263"/>
                    <a:pt x="873" y="260"/>
                  </a:cubicBezTo>
                  <a:cubicBezTo>
                    <a:pt x="875" y="258"/>
                    <a:pt x="873" y="253"/>
                    <a:pt x="877" y="252"/>
                  </a:cubicBezTo>
                  <a:cubicBezTo>
                    <a:pt x="885" y="249"/>
                    <a:pt x="872" y="271"/>
                    <a:pt x="882" y="271"/>
                  </a:cubicBezTo>
                  <a:cubicBezTo>
                    <a:pt x="885" y="271"/>
                    <a:pt x="888" y="266"/>
                    <a:pt x="891" y="267"/>
                  </a:cubicBezTo>
                  <a:cubicBezTo>
                    <a:pt x="888" y="272"/>
                    <a:pt x="885" y="278"/>
                    <a:pt x="884" y="283"/>
                  </a:cubicBezTo>
                  <a:cubicBezTo>
                    <a:pt x="883" y="288"/>
                    <a:pt x="882" y="292"/>
                    <a:pt x="880" y="296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2E5EEAC0-AA84-0443-DE39-A822A2AB8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947" y="940188"/>
              <a:ext cx="113538" cy="60627"/>
            </a:xfrm>
            <a:custGeom>
              <a:avLst/>
              <a:gdLst>
                <a:gd name="T0" fmla="*/ 27 w 51"/>
                <a:gd name="T1" fmla="*/ 2 h 27"/>
                <a:gd name="T2" fmla="*/ 12 w 51"/>
                <a:gd name="T3" fmla="*/ 8 h 27"/>
                <a:gd name="T4" fmla="*/ 1 w 51"/>
                <a:gd name="T5" fmla="*/ 17 h 27"/>
                <a:gd name="T6" fmla="*/ 13 w 51"/>
                <a:gd name="T7" fmla="*/ 25 h 27"/>
                <a:gd name="T8" fmla="*/ 34 w 51"/>
                <a:gd name="T9" fmla="*/ 22 h 27"/>
                <a:gd name="T10" fmla="*/ 40 w 51"/>
                <a:gd name="T11" fmla="*/ 17 h 27"/>
                <a:gd name="T12" fmla="*/ 47 w 51"/>
                <a:gd name="T13" fmla="*/ 11 h 27"/>
                <a:gd name="T14" fmla="*/ 47 w 51"/>
                <a:gd name="T15" fmla="*/ 2 h 27"/>
                <a:gd name="T16" fmla="*/ 39 w 51"/>
                <a:gd name="T17" fmla="*/ 2 h 27"/>
                <a:gd name="T18" fmla="*/ 27 w 51"/>
                <a:gd name="T1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7">
                  <a:moveTo>
                    <a:pt x="27" y="2"/>
                  </a:moveTo>
                  <a:cubicBezTo>
                    <a:pt x="22" y="2"/>
                    <a:pt x="18" y="6"/>
                    <a:pt x="12" y="8"/>
                  </a:cubicBezTo>
                  <a:cubicBezTo>
                    <a:pt x="7" y="7"/>
                    <a:pt x="0" y="12"/>
                    <a:pt x="1" y="17"/>
                  </a:cubicBezTo>
                  <a:cubicBezTo>
                    <a:pt x="3" y="21"/>
                    <a:pt x="9" y="24"/>
                    <a:pt x="13" y="25"/>
                  </a:cubicBezTo>
                  <a:cubicBezTo>
                    <a:pt x="19" y="26"/>
                    <a:pt x="29" y="27"/>
                    <a:pt x="34" y="22"/>
                  </a:cubicBezTo>
                  <a:cubicBezTo>
                    <a:pt x="36" y="20"/>
                    <a:pt x="37" y="18"/>
                    <a:pt x="40" y="17"/>
                  </a:cubicBezTo>
                  <a:cubicBezTo>
                    <a:pt x="42" y="15"/>
                    <a:pt x="45" y="14"/>
                    <a:pt x="47" y="11"/>
                  </a:cubicBezTo>
                  <a:cubicBezTo>
                    <a:pt x="50" y="9"/>
                    <a:pt x="51" y="5"/>
                    <a:pt x="47" y="2"/>
                  </a:cubicBezTo>
                  <a:cubicBezTo>
                    <a:pt x="44" y="0"/>
                    <a:pt x="42" y="1"/>
                    <a:pt x="39" y="2"/>
                  </a:cubicBezTo>
                  <a:cubicBezTo>
                    <a:pt x="35" y="3"/>
                    <a:pt x="31" y="2"/>
                    <a:pt x="27" y="2"/>
                  </a:cubicBezTo>
                  <a:close/>
                </a:path>
              </a:pathLst>
            </a:custGeom>
            <a:solidFill>
              <a:srgbClr val="75D1FF">
                <a:lumMod val="75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5294E2A6-BC9C-5893-702D-54C7960D2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006" y="975462"/>
              <a:ext cx="83775" cy="42990"/>
            </a:xfrm>
            <a:custGeom>
              <a:avLst/>
              <a:gdLst>
                <a:gd name="T0" fmla="*/ 8 w 38"/>
                <a:gd name="T1" fmla="*/ 4 h 19"/>
                <a:gd name="T2" fmla="*/ 17 w 38"/>
                <a:gd name="T3" fmla="*/ 18 h 19"/>
                <a:gd name="T4" fmla="*/ 34 w 38"/>
                <a:gd name="T5" fmla="*/ 14 h 19"/>
                <a:gd name="T6" fmla="*/ 29 w 38"/>
                <a:gd name="T7" fmla="*/ 3 h 19"/>
                <a:gd name="T8" fmla="*/ 8 w 3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9">
                  <a:moveTo>
                    <a:pt x="8" y="4"/>
                  </a:moveTo>
                  <a:cubicBezTo>
                    <a:pt x="0" y="11"/>
                    <a:pt x="8" y="19"/>
                    <a:pt x="17" y="18"/>
                  </a:cubicBezTo>
                  <a:cubicBezTo>
                    <a:pt x="20" y="18"/>
                    <a:pt x="32" y="17"/>
                    <a:pt x="34" y="14"/>
                  </a:cubicBezTo>
                  <a:cubicBezTo>
                    <a:pt x="38" y="9"/>
                    <a:pt x="31" y="3"/>
                    <a:pt x="29" y="3"/>
                  </a:cubicBezTo>
                  <a:cubicBezTo>
                    <a:pt x="22" y="4"/>
                    <a:pt x="14" y="0"/>
                    <a:pt x="8" y="4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6FA9F029-36B1-F028-41F0-20A3E22B1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670" y="1070260"/>
              <a:ext cx="68343" cy="78264"/>
            </a:xfrm>
            <a:custGeom>
              <a:avLst/>
              <a:gdLst>
                <a:gd name="T0" fmla="*/ 21 w 31"/>
                <a:gd name="T1" fmla="*/ 3 h 35"/>
                <a:gd name="T2" fmla="*/ 11 w 31"/>
                <a:gd name="T3" fmla="*/ 12 h 35"/>
                <a:gd name="T4" fmla="*/ 7 w 31"/>
                <a:gd name="T5" fmla="*/ 18 h 35"/>
                <a:gd name="T6" fmla="*/ 4 w 31"/>
                <a:gd name="T7" fmla="*/ 34 h 35"/>
                <a:gd name="T8" fmla="*/ 11 w 31"/>
                <a:gd name="T9" fmla="*/ 26 h 35"/>
                <a:gd name="T10" fmla="*/ 23 w 31"/>
                <a:gd name="T11" fmla="*/ 16 h 35"/>
                <a:gd name="T12" fmla="*/ 21 w 31"/>
                <a:gd name="T1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5">
                  <a:moveTo>
                    <a:pt x="21" y="3"/>
                  </a:moveTo>
                  <a:cubicBezTo>
                    <a:pt x="17" y="6"/>
                    <a:pt x="15" y="9"/>
                    <a:pt x="11" y="12"/>
                  </a:cubicBezTo>
                  <a:cubicBezTo>
                    <a:pt x="9" y="14"/>
                    <a:pt x="8" y="16"/>
                    <a:pt x="7" y="18"/>
                  </a:cubicBezTo>
                  <a:cubicBezTo>
                    <a:pt x="6" y="21"/>
                    <a:pt x="0" y="33"/>
                    <a:pt x="4" y="34"/>
                  </a:cubicBezTo>
                  <a:cubicBezTo>
                    <a:pt x="8" y="35"/>
                    <a:pt x="9" y="28"/>
                    <a:pt x="11" y="26"/>
                  </a:cubicBezTo>
                  <a:cubicBezTo>
                    <a:pt x="14" y="22"/>
                    <a:pt x="20" y="21"/>
                    <a:pt x="23" y="16"/>
                  </a:cubicBezTo>
                  <a:cubicBezTo>
                    <a:pt x="25" y="13"/>
                    <a:pt x="31" y="0"/>
                    <a:pt x="21" y="3"/>
                  </a:cubicBezTo>
                  <a:close/>
                </a:path>
              </a:pathLst>
            </a:custGeom>
            <a:solidFill>
              <a:srgbClr val="75D1FF">
                <a:lumMod val="75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D0C46590-BBF1-1AF6-B64E-E938BAFB7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987" y="3188894"/>
              <a:ext cx="1636926" cy="1328280"/>
            </a:xfrm>
            <a:custGeom>
              <a:avLst/>
              <a:gdLst>
                <a:gd name="T0" fmla="*/ 720 w 739"/>
                <a:gd name="T1" fmla="*/ 169 h 593"/>
                <a:gd name="T2" fmla="*/ 705 w 739"/>
                <a:gd name="T3" fmla="*/ 193 h 593"/>
                <a:gd name="T4" fmla="*/ 693 w 739"/>
                <a:gd name="T5" fmla="*/ 225 h 593"/>
                <a:gd name="T6" fmla="*/ 709 w 739"/>
                <a:gd name="T7" fmla="*/ 254 h 593"/>
                <a:gd name="T8" fmla="*/ 682 w 739"/>
                <a:gd name="T9" fmla="*/ 266 h 593"/>
                <a:gd name="T10" fmla="*/ 643 w 739"/>
                <a:gd name="T11" fmla="*/ 292 h 593"/>
                <a:gd name="T12" fmla="*/ 635 w 739"/>
                <a:gd name="T13" fmla="*/ 326 h 593"/>
                <a:gd name="T14" fmla="*/ 644 w 739"/>
                <a:gd name="T15" fmla="*/ 331 h 593"/>
                <a:gd name="T16" fmla="*/ 647 w 739"/>
                <a:gd name="T17" fmla="*/ 333 h 593"/>
                <a:gd name="T18" fmla="*/ 651 w 739"/>
                <a:gd name="T19" fmla="*/ 337 h 593"/>
                <a:gd name="T20" fmla="*/ 656 w 739"/>
                <a:gd name="T21" fmla="*/ 349 h 593"/>
                <a:gd name="T22" fmla="*/ 632 w 739"/>
                <a:gd name="T23" fmla="*/ 410 h 593"/>
                <a:gd name="T24" fmla="*/ 600 w 739"/>
                <a:gd name="T25" fmla="*/ 423 h 593"/>
                <a:gd name="T26" fmla="*/ 586 w 739"/>
                <a:gd name="T27" fmla="*/ 461 h 593"/>
                <a:gd name="T28" fmla="*/ 562 w 739"/>
                <a:gd name="T29" fmla="*/ 490 h 593"/>
                <a:gd name="T30" fmla="*/ 544 w 739"/>
                <a:gd name="T31" fmla="*/ 529 h 593"/>
                <a:gd name="T32" fmla="*/ 483 w 739"/>
                <a:gd name="T33" fmla="*/ 545 h 593"/>
                <a:gd name="T34" fmla="*/ 418 w 739"/>
                <a:gd name="T35" fmla="*/ 552 h 593"/>
                <a:gd name="T36" fmla="*/ 380 w 739"/>
                <a:gd name="T37" fmla="*/ 567 h 593"/>
                <a:gd name="T38" fmla="*/ 332 w 739"/>
                <a:gd name="T39" fmla="*/ 582 h 593"/>
                <a:gd name="T40" fmla="*/ 290 w 739"/>
                <a:gd name="T41" fmla="*/ 570 h 593"/>
                <a:gd name="T42" fmla="*/ 277 w 739"/>
                <a:gd name="T43" fmla="*/ 530 h 593"/>
                <a:gd name="T44" fmla="*/ 283 w 739"/>
                <a:gd name="T45" fmla="*/ 502 h 593"/>
                <a:gd name="T46" fmla="*/ 260 w 739"/>
                <a:gd name="T47" fmla="*/ 490 h 593"/>
                <a:gd name="T48" fmla="*/ 246 w 739"/>
                <a:gd name="T49" fmla="*/ 451 h 593"/>
                <a:gd name="T50" fmla="*/ 241 w 739"/>
                <a:gd name="T51" fmla="*/ 423 h 593"/>
                <a:gd name="T52" fmla="*/ 225 w 739"/>
                <a:gd name="T53" fmla="*/ 390 h 593"/>
                <a:gd name="T54" fmla="*/ 193 w 739"/>
                <a:gd name="T55" fmla="*/ 399 h 593"/>
                <a:gd name="T56" fmla="*/ 144 w 739"/>
                <a:gd name="T57" fmla="*/ 401 h 593"/>
                <a:gd name="T58" fmla="*/ 112 w 739"/>
                <a:gd name="T59" fmla="*/ 403 h 593"/>
                <a:gd name="T60" fmla="*/ 87 w 739"/>
                <a:gd name="T61" fmla="*/ 385 h 593"/>
                <a:gd name="T62" fmla="*/ 35 w 739"/>
                <a:gd name="T63" fmla="*/ 373 h 593"/>
                <a:gd name="T64" fmla="*/ 1 w 739"/>
                <a:gd name="T65" fmla="*/ 366 h 593"/>
                <a:gd name="T66" fmla="*/ 9 w 739"/>
                <a:gd name="T67" fmla="*/ 348 h 593"/>
                <a:gd name="T68" fmla="*/ 33 w 739"/>
                <a:gd name="T69" fmla="*/ 328 h 593"/>
                <a:gd name="T70" fmla="*/ 48 w 739"/>
                <a:gd name="T71" fmla="*/ 295 h 593"/>
                <a:gd name="T72" fmla="*/ 65 w 739"/>
                <a:gd name="T73" fmla="*/ 290 h 593"/>
                <a:gd name="T74" fmla="*/ 107 w 739"/>
                <a:gd name="T75" fmla="*/ 298 h 593"/>
                <a:gd name="T76" fmla="*/ 181 w 739"/>
                <a:gd name="T77" fmla="*/ 275 h 593"/>
                <a:gd name="T78" fmla="*/ 220 w 739"/>
                <a:gd name="T79" fmla="*/ 278 h 593"/>
                <a:gd name="T80" fmla="*/ 245 w 739"/>
                <a:gd name="T81" fmla="*/ 237 h 593"/>
                <a:gd name="T82" fmla="*/ 242 w 739"/>
                <a:gd name="T83" fmla="*/ 207 h 593"/>
                <a:gd name="T84" fmla="*/ 255 w 739"/>
                <a:gd name="T85" fmla="*/ 170 h 593"/>
                <a:gd name="T86" fmla="*/ 247 w 739"/>
                <a:gd name="T87" fmla="*/ 139 h 593"/>
                <a:gd name="T88" fmla="*/ 250 w 739"/>
                <a:gd name="T89" fmla="*/ 116 h 593"/>
                <a:gd name="T90" fmla="*/ 257 w 739"/>
                <a:gd name="T91" fmla="*/ 113 h 593"/>
                <a:gd name="T92" fmla="*/ 273 w 739"/>
                <a:gd name="T93" fmla="*/ 112 h 593"/>
                <a:gd name="T94" fmla="*/ 278 w 739"/>
                <a:gd name="T95" fmla="*/ 73 h 593"/>
                <a:gd name="T96" fmla="*/ 290 w 739"/>
                <a:gd name="T97" fmla="*/ 52 h 593"/>
                <a:gd name="T98" fmla="*/ 311 w 739"/>
                <a:gd name="T99" fmla="*/ 33 h 593"/>
                <a:gd name="T100" fmla="*/ 335 w 739"/>
                <a:gd name="T101" fmla="*/ 47 h 593"/>
                <a:gd name="T102" fmla="*/ 367 w 739"/>
                <a:gd name="T103" fmla="*/ 47 h 593"/>
                <a:gd name="T104" fmla="*/ 403 w 739"/>
                <a:gd name="T105" fmla="*/ 30 h 593"/>
                <a:gd name="T106" fmla="*/ 467 w 739"/>
                <a:gd name="T107" fmla="*/ 4 h 593"/>
                <a:gd name="T108" fmla="*/ 487 w 739"/>
                <a:gd name="T109" fmla="*/ 35 h 593"/>
                <a:gd name="T110" fmla="*/ 520 w 739"/>
                <a:gd name="T111" fmla="*/ 30 h 593"/>
                <a:gd name="T112" fmla="*/ 564 w 739"/>
                <a:gd name="T113" fmla="*/ 54 h 593"/>
                <a:gd name="T114" fmla="*/ 638 w 739"/>
                <a:gd name="T115" fmla="*/ 93 h 593"/>
                <a:gd name="T116" fmla="*/ 665 w 739"/>
                <a:gd name="T117" fmla="*/ 115 h 593"/>
                <a:gd name="T118" fmla="*/ 713 w 739"/>
                <a:gd name="T119" fmla="*/ 12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9" h="593">
                  <a:moveTo>
                    <a:pt x="730" y="161"/>
                  </a:moveTo>
                  <a:cubicBezTo>
                    <a:pt x="728" y="163"/>
                    <a:pt x="725" y="162"/>
                    <a:pt x="724" y="163"/>
                  </a:cubicBezTo>
                  <a:cubicBezTo>
                    <a:pt x="721" y="165"/>
                    <a:pt x="722" y="167"/>
                    <a:pt x="720" y="169"/>
                  </a:cubicBezTo>
                  <a:cubicBezTo>
                    <a:pt x="718" y="172"/>
                    <a:pt x="720" y="172"/>
                    <a:pt x="717" y="175"/>
                  </a:cubicBezTo>
                  <a:cubicBezTo>
                    <a:pt x="715" y="176"/>
                    <a:pt x="711" y="175"/>
                    <a:pt x="710" y="177"/>
                  </a:cubicBezTo>
                  <a:cubicBezTo>
                    <a:pt x="705" y="183"/>
                    <a:pt x="714" y="190"/>
                    <a:pt x="705" y="193"/>
                  </a:cubicBezTo>
                  <a:cubicBezTo>
                    <a:pt x="694" y="196"/>
                    <a:pt x="693" y="185"/>
                    <a:pt x="692" y="200"/>
                  </a:cubicBezTo>
                  <a:cubicBezTo>
                    <a:pt x="691" y="207"/>
                    <a:pt x="681" y="221"/>
                    <a:pt x="688" y="226"/>
                  </a:cubicBezTo>
                  <a:cubicBezTo>
                    <a:pt x="689" y="227"/>
                    <a:pt x="692" y="224"/>
                    <a:pt x="693" y="225"/>
                  </a:cubicBezTo>
                  <a:cubicBezTo>
                    <a:pt x="695" y="228"/>
                    <a:pt x="694" y="228"/>
                    <a:pt x="694" y="231"/>
                  </a:cubicBezTo>
                  <a:cubicBezTo>
                    <a:pt x="696" y="237"/>
                    <a:pt x="695" y="240"/>
                    <a:pt x="700" y="245"/>
                  </a:cubicBezTo>
                  <a:cubicBezTo>
                    <a:pt x="702" y="248"/>
                    <a:pt x="706" y="251"/>
                    <a:pt x="709" y="254"/>
                  </a:cubicBezTo>
                  <a:cubicBezTo>
                    <a:pt x="713" y="259"/>
                    <a:pt x="712" y="269"/>
                    <a:pt x="706" y="272"/>
                  </a:cubicBezTo>
                  <a:cubicBezTo>
                    <a:pt x="705" y="273"/>
                    <a:pt x="703" y="273"/>
                    <a:pt x="701" y="273"/>
                  </a:cubicBezTo>
                  <a:cubicBezTo>
                    <a:pt x="693" y="272"/>
                    <a:pt x="690" y="261"/>
                    <a:pt x="682" y="266"/>
                  </a:cubicBezTo>
                  <a:cubicBezTo>
                    <a:pt x="677" y="268"/>
                    <a:pt x="675" y="274"/>
                    <a:pt x="669" y="276"/>
                  </a:cubicBezTo>
                  <a:cubicBezTo>
                    <a:pt x="663" y="277"/>
                    <a:pt x="663" y="275"/>
                    <a:pt x="659" y="279"/>
                  </a:cubicBezTo>
                  <a:cubicBezTo>
                    <a:pt x="654" y="285"/>
                    <a:pt x="654" y="293"/>
                    <a:pt x="643" y="292"/>
                  </a:cubicBezTo>
                  <a:cubicBezTo>
                    <a:pt x="647" y="300"/>
                    <a:pt x="662" y="307"/>
                    <a:pt x="651" y="318"/>
                  </a:cubicBezTo>
                  <a:cubicBezTo>
                    <a:pt x="655" y="320"/>
                    <a:pt x="659" y="322"/>
                    <a:pt x="659" y="327"/>
                  </a:cubicBezTo>
                  <a:cubicBezTo>
                    <a:pt x="654" y="329"/>
                    <a:pt x="641" y="328"/>
                    <a:pt x="635" y="326"/>
                  </a:cubicBezTo>
                  <a:cubicBezTo>
                    <a:pt x="637" y="327"/>
                    <a:pt x="639" y="328"/>
                    <a:pt x="641" y="329"/>
                  </a:cubicBezTo>
                  <a:cubicBezTo>
                    <a:pt x="642" y="329"/>
                    <a:pt x="642" y="330"/>
                    <a:pt x="643" y="330"/>
                  </a:cubicBezTo>
                  <a:cubicBezTo>
                    <a:pt x="643" y="330"/>
                    <a:pt x="644" y="331"/>
                    <a:pt x="644" y="331"/>
                  </a:cubicBezTo>
                  <a:cubicBezTo>
                    <a:pt x="644" y="331"/>
                    <a:pt x="644" y="331"/>
                    <a:pt x="644" y="331"/>
                  </a:cubicBezTo>
                  <a:cubicBezTo>
                    <a:pt x="645" y="331"/>
                    <a:pt x="645" y="331"/>
                    <a:pt x="645" y="332"/>
                  </a:cubicBezTo>
                  <a:cubicBezTo>
                    <a:pt x="646" y="332"/>
                    <a:pt x="646" y="332"/>
                    <a:pt x="647" y="333"/>
                  </a:cubicBezTo>
                  <a:cubicBezTo>
                    <a:pt x="647" y="333"/>
                    <a:pt x="647" y="333"/>
                    <a:pt x="648" y="334"/>
                  </a:cubicBezTo>
                  <a:cubicBezTo>
                    <a:pt x="648" y="334"/>
                    <a:pt x="649" y="335"/>
                    <a:pt x="650" y="336"/>
                  </a:cubicBezTo>
                  <a:cubicBezTo>
                    <a:pt x="650" y="336"/>
                    <a:pt x="651" y="337"/>
                    <a:pt x="651" y="337"/>
                  </a:cubicBezTo>
                  <a:cubicBezTo>
                    <a:pt x="651" y="338"/>
                    <a:pt x="652" y="339"/>
                    <a:pt x="653" y="339"/>
                  </a:cubicBezTo>
                  <a:cubicBezTo>
                    <a:pt x="653" y="340"/>
                    <a:pt x="653" y="340"/>
                    <a:pt x="653" y="340"/>
                  </a:cubicBezTo>
                  <a:cubicBezTo>
                    <a:pt x="654" y="343"/>
                    <a:pt x="656" y="346"/>
                    <a:pt x="656" y="349"/>
                  </a:cubicBezTo>
                  <a:cubicBezTo>
                    <a:pt x="660" y="364"/>
                    <a:pt x="646" y="373"/>
                    <a:pt x="638" y="384"/>
                  </a:cubicBezTo>
                  <a:cubicBezTo>
                    <a:pt x="633" y="391"/>
                    <a:pt x="634" y="392"/>
                    <a:pt x="636" y="399"/>
                  </a:cubicBezTo>
                  <a:cubicBezTo>
                    <a:pt x="637" y="405"/>
                    <a:pt x="637" y="408"/>
                    <a:pt x="632" y="410"/>
                  </a:cubicBezTo>
                  <a:cubicBezTo>
                    <a:pt x="630" y="411"/>
                    <a:pt x="624" y="409"/>
                    <a:pt x="622" y="411"/>
                  </a:cubicBezTo>
                  <a:cubicBezTo>
                    <a:pt x="619" y="413"/>
                    <a:pt x="620" y="419"/>
                    <a:pt x="619" y="422"/>
                  </a:cubicBezTo>
                  <a:cubicBezTo>
                    <a:pt x="612" y="423"/>
                    <a:pt x="606" y="421"/>
                    <a:pt x="600" y="423"/>
                  </a:cubicBezTo>
                  <a:cubicBezTo>
                    <a:pt x="590" y="426"/>
                    <a:pt x="592" y="430"/>
                    <a:pt x="593" y="439"/>
                  </a:cubicBezTo>
                  <a:cubicBezTo>
                    <a:pt x="594" y="447"/>
                    <a:pt x="592" y="452"/>
                    <a:pt x="588" y="457"/>
                  </a:cubicBezTo>
                  <a:cubicBezTo>
                    <a:pt x="587" y="459"/>
                    <a:pt x="587" y="460"/>
                    <a:pt x="586" y="461"/>
                  </a:cubicBezTo>
                  <a:cubicBezTo>
                    <a:pt x="583" y="461"/>
                    <a:pt x="580" y="462"/>
                    <a:pt x="577" y="462"/>
                  </a:cubicBezTo>
                  <a:cubicBezTo>
                    <a:pt x="580" y="468"/>
                    <a:pt x="574" y="468"/>
                    <a:pt x="571" y="470"/>
                  </a:cubicBezTo>
                  <a:cubicBezTo>
                    <a:pt x="563" y="475"/>
                    <a:pt x="565" y="482"/>
                    <a:pt x="562" y="490"/>
                  </a:cubicBezTo>
                  <a:cubicBezTo>
                    <a:pt x="559" y="497"/>
                    <a:pt x="554" y="501"/>
                    <a:pt x="552" y="508"/>
                  </a:cubicBezTo>
                  <a:cubicBezTo>
                    <a:pt x="551" y="512"/>
                    <a:pt x="554" y="521"/>
                    <a:pt x="553" y="524"/>
                  </a:cubicBezTo>
                  <a:cubicBezTo>
                    <a:pt x="551" y="526"/>
                    <a:pt x="547" y="527"/>
                    <a:pt x="544" y="529"/>
                  </a:cubicBezTo>
                  <a:cubicBezTo>
                    <a:pt x="532" y="536"/>
                    <a:pt x="519" y="539"/>
                    <a:pt x="505" y="543"/>
                  </a:cubicBezTo>
                  <a:cubicBezTo>
                    <a:pt x="503" y="544"/>
                    <a:pt x="498" y="548"/>
                    <a:pt x="497" y="548"/>
                  </a:cubicBezTo>
                  <a:cubicBezTo>
                    <a:pt x="493" y="548"/>
                    <a:pt x="487" y="545"/>
                    <a:pt x="483" y="545"/>
                  </a:cubicBezTo>
                  <a:cubicBezTo>
                    <a:pt x="472" y="544"/>
                    <a:pt x="459" y="543"/>
                    <a:pt x="448" y="546"/>
                  </a:cubicBezTo>
                  <a:cubicBezTo>
                    <a:pt x="442" y="548"/>
                    <a:pt x="438" y="553"/>
                    <a:pt x="432" y="554"/>
                  </a:cubicBezTo>
                  <a:cubicBezTo>
                    <a:pt x="425" y="556"/>
                    <a:pt x="424" y="552"/>
                    <a:pt x="418" y="552"/>
                  </a:cubicBezTo>
                  <a:cubicBezTo>
                    <a:pt x="409" y="551"/>
                    <a:pt x="404" y="560"/>
                    <a:pt x="397" y="564"/>
                  </a:cubicBezTo>
                  <a:cubicBezTo>
                    <a:pt x="396" y="564"/>
                    <a:pt x="395" y="565"/>
                    <a:pt x="394" y="565"/>
                  </a:cubicBezTo>
                  <a:cubicBezTo>
                    <a:pt x="389" y="566"/>
                    <a:pt x="385" y="566"/>
                    <a:pt x="380" y="567"/>
                  </a:cubicBezTo>
                  <a:cubicBezTo>
                    <a:pt x="374" y="567"/>
                    <a:pt x="370" y="570"/>
                    <a:pt x="364" y="572"/>
                  </a:cubicBezTo>
                  <a:cubicBezTo>
                    <a:pt x="358" y="574"/>
                    <a:pt x="352" y="574"/>
                    <a:pt x="345" y="574"/>
                  </a:cubicBezTo>
                  <a:cubicBezTo>
                    <a:pt x="338" y="575"/>
                    <a:pt x="336" y="576"/>
                    <a:pt x="332" y="582"/>
                  </a:cubicBezTo>
                  <a:cubicBezTo>
                    <a:pt x="325" y="589"/>
                    <a:pt x="321" y="587"/>
                    <a:pt x="312" y="586"/>
                  </a:cubicBezTo>
                  <a:cubicBezTo>
                    <a:pt x="304" y="585"/>
                    <a:pt x="300" y="593"/>
                    <a:pt x="294" y="585"/>
                  </a:cubicBezTo>
                  <a:cubicBezTo>
                    <a:pt x="290" y="580"/>
                    <a:pt x="292" y="576"/>
                    <a:pt x="290" y="570"/>
                  </a:cubicBezTo>
                  <a:cubicBezTo>
                    <a:pt x="288" y="564"/>
                    <a:pt x="284" y="562"/>
                    <a:pt x="279" y="559"/>
                  </a:cubicBezTo>
                  <a:cubicBezTo>
                    <a:pt x="270" y="554"/>
                    <a:pt x="272" y="553"/>
                    <a:pt x="274" y="545"/>
                  </a:cubicBezTo>
                  <a:cubicBezTo>
                    <a:pt x="276" y="541"/>
                    <a:pt x="276" y="535"/>
                    <a:pt x="277" y="530"/>
                  </a:cubicBezTo>
                  <a:cubicBezTo>
                    <a:pt x="277" y="528"/>
                    <a:pt x="275" y="526"/>
                    <a:pt x="276" y="524"/>
                  </a:cubicBezTo>
                  <a:cubicBezTo>
                    <a:pt x="277" y="520"/>
                    <a:pt x="280" y="518"/>
                    <a:pt x="281" y="513"/>
                  </a:cubicBezTo>
                  <a:cubicBezTo>
                    <a:pt x="283" y="509"/>
                    <a:pt x="281" y="506"/>
                    <a:pt x="283" y="502"/>
                  </a:cubicBezTo>
                  <a:cubicBezTo>
                    <a:pt x="285" y="498"/>
                    <a:pt x="288" y="500"/>
                    <a:pt x="288" y="495"/>
                  </a:cubicBezTo>
                  <a:cubicBezTo>
                    <a:pt x="289" y="487"/>
                    <a:pt x="283" y="486"/>
                    <a:pt x="278" y="485"/>
                  </a:cubicBezTo>
                  <a:cubicBezTo>
                    <a:pt x="269" y="482"/>
                    <a:pt x="266" y="484"/>
                    <a:pt x="260" y="490"/>
                  </a:cubicBezTo>
                  <a:cubicBezTo>
                    <a:pt x="255" y="486"/>
                    <a:pt x="255" y="480"/>
                    <a:pt x="253" y="475"/>
                  </a:cubicBezTo>
                  <a:cubicBezTo>
                    <a:pt x="252" y="470"/>
                    <a:pt x="250" y="468"/>
                    <a:pt x="248" y="464"/>
                  </a:cubicBezTo>
                  <a:cubicBezTo>
                    <a:pt x="245" y="459"/>
                    <a:pt x="246" y="457"/>
                    <a:pt x="246" y="451"/>
                  </a:cubicBezTo>
                  <a:cubicBezTo>
                    <a:pt x="246" y="449"/>
                    <a:pt x="244" y="446"/>
                    <a:pt x="245" y="444"/>
                  </a:cubicBezTo>
                  <a:cubicBezTo>
                    <a:pt x="246" y="438"/>
                    <a:pt x="257" y="438"/>
                    <a:pt x="249" y="429"/>
                  </a:cubicBezTo>
                  <a:cubicBezTo>
                    <a:pt x="247" y="427"/>
                    <a:pt x="242" y="427"/>
                    <a:pt x="241" y="423"/>
                  </a:cubicBezTo>
                  <a:cubicBezTo>
                    <a:pt x="240" y="419"/>
                    <a:pt x="243" y="417"/>
                    <a:pt x="244" y="414"/>
                  </a:cubicBezTo>
                  <a:cubicBezTo>
                    <a:pt x="246" y="406"/>
                    <a:pt x="242" y="407"/>
                    <a:pt x="237" y="401"/>
                  </a:cubicBezTo>
                  <a:cubicBezTo>
                    <a:pt x="234" y="397"/>
                    <a:pt x="234" y="385"/>
                    <a:pt x="225" y="390"/>
                  </a:cubicBezTo>
                  <a:cubicBezTo>
                    <a:pt x="221" y="392"/>
                    <a:pt x="224" y="395"/>
                    <a:pt x="218" y="395"/>
                  </a:cubicBezTo>
                  <a:cubicBezTo>
                    <a:pt x="213" y="395"/>
                    <a:pt x="210" y="389"/>
                    <a:pt x="203" y="391"/>
                  </a:cubicBezTo>
                  <a:cubicBezTo>
                    <a:pt x="199" y="393"/>
                    <a:pt x="198" y="399"/>
                    <a:pt x="193" y="399"/>
                  </a:cubicBezTo>
                  <a:cubicBezTo>
                    <a:pt x="190" y="399"/>
                    <a:pt x="187" y="395"/>
                    <a:pt x="184" y="395"/>
                  </a:cubicBezTo>
                  <a:cubicBezTo>
                    <a:pt x="179" y="394"/>
                    <a:pt x="170" y="397"/>
                    <a:pt x="165" y="398"/>
                  </a:cubicBezTo>
                  <a:cubicBezTo>
                    <a:pt x="160" y="399"/>
                    <a:pt x="149" y="398"/>
                    <a:pt x="144" y="401"/>
                  </a:cubicBezTo>
                  <a:cubicBezTo>
                    <a:pt x="138" y="404"/>
                    <a:pt x="140" y="411"/>
                    <a:pt x="138" y="418"/>
                  </a:cubicBezTo>
                  <a:cubicBezTo>
                    <a:pt x="136" y="404"/>
                    <a:pt x="125" y="398"/>
                    <a:pt x="119" y="413"/>
                  </a:cubicBezTo>
                  <a:cubicBezTo>
                    <a:pt x="115" y="411"/>
                    <a:pt x="114" y="407"/>
                    <a:pt x="112" y="403"/>
                  </a:cubicBezTo>
                  <a:cubicBezTo>
                    <a:pt x="111" y="398"/>
                    <a:pt x="115" y="391"/>
                    <a:pt x="114" y="388"/>
                  </a:cubicBezTo>
                  <a:cubicBezTo>
                    <a:pt x="113" y="384"/>
                    <a:pt x="111" y="385"/>
                    <a:pt x="105" y="385"/>
                  </a:cubicBezTo>
                  <a:cubicBezTo>
                    <a:pt x="99" y="385"/>
                    <a:pt x="93" y="385"/>
                    <a:pt x="87" y="385"/>
                  </a:cubicBezTo>
                  <a:cubicBezTo>
                    <a:pt x="78" y="385"/>
                    <a:pt x="76" y="386"/>
                    <a:pt x="69" y="382"/>
                  </a:cubicBezTo>
                  <a:cubicBezTo>
                    <a:pt x="63" y="378"/>
                    <a:pt x="57" y="380"/>
                    <a:pt x="50" y="378"/>
                  </a:cubicBezTo>
                  <a:cubicBezTo>
                    <a:pt x="45" y="377"/>
                    <a:pt x="41" y="372"/>
                    <a:pt x="35" y="373"/>
                  </a:cubicBezTo>
                  <a:cubicBezTo>
                    <a:pt x="29" y="373"/>
                    <a:pt x="26" y="380"/>
                    <a:pt x="20" y="383"/>
                  </a:cubicBezTo>
                  <a:cubicBezTo>
                    <a:pt x="15" y="385"/>
                    <a:pt x="10" y="385"/>
                    <a:pt x="4" y="385"/>
                  </a:cubicBezTo>
                  <a:cubicBezTo>
                    <a:pt x="2" y="379"/>
                    <a:pt x="0" y="373"/>
                    <a:pt x="1" y="366"/>
                  </a:cubicBezTo>
                  <a:cubicBezTo>
                    <a:pt x="1" y="364"/>
                    <a:pt x="2" y="360"/>
                    <a:pt x="3" y="358"/>
                  </a:cubicBezTo>
                  <a:cubicBezTo>
                    <a:pt x="4" y="357"/>
                    <a:pt x="6" y="357"/>
                    <a:pt x="7" y="355"/>
                  </a:cubicBezTo>
                  <a:cubicBezTo>
                    <a:pt x="8" y="354"/>
                    <a:pt x="9" y="351"/>
                    <a:pt x="9" y="348"/>
                  </a:cubicBezTo>
                  <a:cubicBezTo>
                    <a:pt x="11" y="347"/>
                    <a:pt x="12" y="345"/>
                    <a:pt x="13" y="344"/>
                  </a:cubicBezTo>
                  <a:cubicBezTo>
                    <a:pt x="14" y="340"/>
                    <a:pt x="13" y="334"/>
                    <a:pt x="18" y="331"/>
                  </a:cubicBezTo>
                  <a:cubicBezTo>
                    <a:pt x="23" y="328"/>
                    <a:pt x="29" y="333"/>
                    <a:pt x="33" y="328"/>
                  </a:cubicBezTo>
                  <a:cubicBezTo>
                    <a:pt x="37" y="324"/>
                    <a:pt x="33" y="316"/>
                    <a:pt x="37" y="310"/>
                  </a:cubicBezTo>
                  <a:cubicBezTo>
                    <a:pt x="40" y="307"/>
                    <a:pt x="43" y="306"/>
                    <a:pt x="45" y="302"/>
                  </a:cubicBezTo>
                  <a:cubicBezTo>
                    <a:pt x="46" y="301"/>
                    <a:pt x="47" y="296"/>
                    <a:pt x="48" y="295"/>
                  </a:cubicBezTo>
                  <a:cubicBezTo>
                    <a:pt x="51" y="294"/>
                    <a:pt x="51" y="296"/>
                    <a:pt x="53" y="295"/>
                  </a:cubicBezTo>
                  <a:cubicBezTo>
                    <a:pt x="55" y="294"/>
                    <a:pt x="58" y="295"/>
                    <a:pt x="60" y="294"/>
                  </a:cubicBezTo>
                  <a:cubicBezTo>
                    <a:pt x="62" y="293"/>
                    <a:pt x="64" y="290"/>
                    <a:pt x="65" y="290"/>
                  </a:cubicBezTo>
                  <a:cubicBezTo>
                    <a:pt x="70" y="290"/>
                    <a:pt x="72" y="295"/>
                    <a:pt x="77" y="296"/>
                  </a:cubicBezTo>
                  <a:cubicBezTo>
                    <a:pt x="86" y="297"/>
                    <a:pt x="98" y="290"/>
                    <a:pt x="102" y="282"/>
                  </a:cubicBezTo>
                  <a:cubicBezTo>
                    <a:pt x="105" y="287"/>
                    <a:pt x="107" y="293"/>
                    <a:pt x="107" y="298"/>
                  </a:cubicBezTo>
                  <a:cubicBezTo>
                    <a:pt x="118" y="290"/>
                    <a:pt x="125" y="275"/>
                    <a:pt x="140" y="273"/>
                  </a:cubicBezTo>
                  <a:cubicBezTo>
                    <a:pt x="149" y="272"/>
                    <a:pt x="157" y="279"/>
                    <a:pt x="166" y="278"/>
                  </a:cubicBezTo>
                  <a:cubicBezTo>
                    <a:pt x="171" y="278"/>
                    <a:pt x="176" y="274"/>
                    <a:pt x="181" y="275"/>
                  </a:cubicBezTo>
                  <a:cubicBezTo>
                    <a:pt x="186" y="276"/>
                    <a:pt x="190" y="280"/>
                    <a:pt x="194" y="282"/>
                  </a:cubicBezTo>
                  <a:cubicBezTo>
                    <a:pt x="198" y="284"/>
                    <a:pt x="204" y="289"/>
                    <a:pt x="208" y="289"/>
                  </a:cubicBezTo>
                  <a:cubicBezTo>
                    <a:pt x="213" y="288"/>
                    <a:pt x="217" y="281"/>
                    <a:pt x="220" y="278"/>
                  </a:cubicBezTo>
                  <a:cubicBezTo>
                    <a:pt x="225" y="274"/>
                    <a:pt x="229" y="268"/>
                    <a:pt x="234" y="264"/>
                  </a:cubicBezTo>
                  <a:cubicBezTo>
                    <a:pt x="237" y="262"/>
                    <a:pt x="241" y="262"/>
                    <a:pt x="243" y="260"/>
                  </a:cubicBezTo>
                  <a:cubicBezTo>
                    <a:pt x="252" y="253"/>
                    <a:pt x="243" y="246"/>
                    <a:pt x="245" y="237"/>
                  </a:cubicBezTo>
                  <a:cubicBezTo>
                    <a:pt x="248" y="228"/>
                    <a:pt x="251" y="225"/>
                    <a:pt x="242" y="219"/>
                  </a:cubicBezTo>
                  <a:cubicBezTo>
                    <a:pt x="238" y="217"/>
                    <a:pt x="233" y="216"/>
                    <a:pt x="235" y="211"/>
                  </a:cubicBezTo>
                  <a:cubicBezTo>
                    <a:pt x="235" y="210"/>
                    <a:pt x="241" y="208"/>
                    <a:pt x="242" y="207"/>
                  </a:cubicBezTo>
                  <a:cubicBezTo>
                    <a:pt x="243" y="205"/>
                    <a:pt x="242" y="201"/>
                    <a:pt x="243" y="200"/>
                  </a:cubicBezTo>
                  <a:cubicBezTo>
                    <a:pt x="245" y="197"/>
                    <a:pt x="246" y="197"/>
                    <a:pt x="249" y="194"/>
                  </a:cubicBezTo>
                  <a:cubicBezTo>
                    <a:pt x="258" y="186"/>
                    <a:pt x="261" y="182"/>
                    <a:pt x="255" y="170"/>
                  </a:cubicBezTo>
                  <a:cubicBezTo>
                    <a:pt x="252" y="164"/>
                    <a:pt x="242" y="159"/>
                    <a:pt x="243" y="153"/>
                  </a:cubicBezTo>
                  <a:cubicBezTo>
                    <a:pt x="243" y="152"/>
                    <a:pt x="246" y="148"/>
                    <a:pt x="246" y="147"/>
                  </a:cubicBezTo>
                  <a:cubicBezTo>
                    <a:pt x="247" y="145"/>
                    <a:pt x="247" y="142"/>
                    <a:pt x="247" y="139"/>
                  </a:cubicBezTo>
                  <a:cubicBezTo>
                    <a:pt x="248" y="135"/>
                    <a:pt x="249" y="131"/>
                    <a:pt x="250" y="127"/>
                  </a:cubicBezTo>
                  <a:cubicBezTo>
                    <a:pt x="250" y="123"/>
                    <a:pt x="250" y="120"/>
                    <a:pt x="250" y="116"/>
                  </a:cubicBezTo>
                  <a:cubicBezTo>
                    <a:pt x="250" y="116"/>
                    <a:pt x="250" y="116"/>
                    <a:pt x="250" y="116"/>
                  </a:cubicBezTo>
                  <a:cubicBezTo>
                    <a:pt x="250" y="116"/>
                    <a:pt x="250" y="116"/>
                    <a:pt x="250" y="116"/>
                  </a:cubicBezTo>
                  <a:cubicBezTo>
                    <a:pt x="250" y="115"/>
                    <a:pt x="252" y="114"/>
                    <a:pt x="253" y="114"/>
                  </a:cubicBezTo>
                  <a:cubicBezTo>
                    <a:pt x="254" y="114"/>
                    <a:pt x="255" y="114"/>
                    <a:pt x="257" y="113"/>
                  </a:cubicBezTo>
                  <a:cubicBezTo>
                    <a:pt x="258" y="113"/>
                    <a:pt x="259" y="113"/>
                    <a:pt x="260" y="113"/>
                  </a:cubicBezTo>
                  <a:cubicBezTo>
                    <a:pt x="264" y="112"/>
                    <a:pt x="268" y="112"/>
                    <a:pt x="271" y="112"/>
                  </a:cubicBezTo>
                  <a:cubicBezTo>
                    <a:pt x="272" y="112"/>
                    <a:pt x="273" y="112"/>
                    <a:pt x="273" y="112"/>
                  </a:cubicBezTo>
                  <a:cubicBezTo>
                    <a:pt x="276" y="111"/>
                    <a:pt x="283" y="110"/>
                    <a:pt x="285" y="108"/>
                  </a:cubicBezTo>
                  <a:cubicBezTo>
                    <a:pt x="289" y="102"/>
                    <a:pt x="281" y="88"/>
                    <a:pt x="280" y="83"/>
                  </a:cubicBezTo>
                  <a:cubicBezTo>
                    <a:pt x="278" y="80"/>
                    <a:pt x="277" y="78"/>
                    <a:pt x="278" y="73"/>
                  </a:cubicBezTo>
                  <a:cubicBezTo>
                    <a:pt x="279" y="70"/>
                    <a:pt x="283" y="69"/>
                    <a:pt x="284" y="66"/>
                  </a:cubicBezTo>
                  <a:cubicBezTo>
                    <a:pt x="284" y="61"/>
                    <a:pt x="276" y="55"/>
                    <a:pt x="283" y="51"/>
                  </a:cubicBezTo>
                  <a:cubicBezTo>
                    <a:pt x="286" y="49"/>
                    <a:pt x="287" y="52"/>
                    <a:pt x="290" y="52"/>
                  </a:cubicBezTo>
                  <a:cubicBezTo>
                    <a:pt x="291" y="52"/>
                    <a:pt x="293" y="50"/>
                    <a:pt x="294" y="50"/>
                  </a:cubicBezTo>
                  <a:cubicBezTo>
                    <a:pt x="297" y="50"/>
                    <a:pt x="300" y="50"/>
                    <a:pt x="304" y="51"/>
                  </a:cubicBezTo>
                  <a:cubicBezTo>
                    <a:pt x="304" y="44"/>
                    <a:pt x="302" y="32"/>
                    <a:pt x="311" y="33"/>
                  </a:cubicBezTo>
                  <a:cubicBezTo>
                    <a:pt x="317" y="33"/>
                    <a:pt x="320" y="42"/>
                    <a:pt x="321" y="46"/>
                  </a:cubicBezTo>
                  <a:cubicBezTo>
                    <a:pt x="325" y="44"/>
                    <a:pt x="331" y="48"/>
                    <a:pt x="335" y="47"/>
                  </a:cubicBezTo>
                  <a:cubicBezTo>
                    <a:pt x="335" y="47"/>
                    <a:pt x="335" y="47"/>
                    <a:pt x="335" y="47"/>
                  </a:cubicBezTo>
                  <a:cubicBezTo>
                    <a:pt x="339" y="58"/>
                    <a:pt x="345" y="66"/>
                    <a:pt x="357" y="61"/>
                  </a:cubicBezTo>
                  <a:cubicBezTo>
                    <a:pt x="360" y="60"/>
                    <a:pt x="363" y="58"/>
                    <a:pt x="365" y="56"/>
                  </a:cubicBezTo>
                  <a:cubicBezTo>
                    <a:pt x="366" y="54"/>
                    <a:pt x="366" y="48"/>
                    <a:pt x="367" y="47"/>
                  </a:cubicBezTo>
                  <a:cubicBezTo>
                    <a:pt x="371" y="44"/>
                    <a:pt x="375" y="50"/>
                    <a:pt x="379" y="48"/>
                  </a:cubicBezTo>
                  <a:cubicBezTo>
                    <a:pt x="383" y="47"/>
                    <a:pt x="386" y="40"/>
                    <a:pt x="389" y="37"/>
                  </a:cubicBezTo>
                  <a:cubicBezTo>
                    <a:pt x="394" y="31"/>
                    <a:pt x="396" y="33"/>
                    <a:pt x="403" y="30"/>
                  </a:cubicBezTo>
                  <a:cubicBezTo>
                    <a:pt x="414" y="27"/>
                    <a:pt x="420" y="18"/>
                    <a:pt x="429" y="12"/>
                  </a:cubicBezTo>
                  <a:cubicBezTo>
                    <a:pt x="436" y="8"/>
                    <a:pt x="449" y="0"/>
                    <a:pt x="457" y="0"/>
                  </a:cubicBezTo>
                  <a:cubicBezTo>
                    <a:pt x="461" y="1"/>
                    <a:pt x="464" y="3"/>
                    <a:pt x="467" y="4"/>
                  </a:cubicBezTo>
                  <a:cubicBezTo>
                    <a:pt x="471" y="4"/>
                    <a:pt x="476" y="3"/>
                    <a:pt x="480" y="4"/>
                  </a:cubicBezTo>
                  <a:cubicBezTo>
                    <a:pt x="490" y="7"/>
                    <a:pt x="490" y="13"/>
                    <a:pt x="485" y="20"/>
                  </a:cubicBezTo>
                  <a:cubicBezTo>
                    <a:pt x="480" y="28"/>
                    <a:pt x="479" y="31"/>
                    <a:pt x="487" y="35"/>
                  </a:cubicBezTo>
                  <a:cubicBezTo>
                    <a:pt x="493" y="37"/>
                    <a:pt x="499" y="40"/>
                    <a:pt x="504" y="42"/>
                  </a:cubicBezTo>
                  <a:cubicBezTo>
                    <a:pt x="508" y="43"/>
                    <a:pt x="509" y="43"/>
                    <a:pt x="513" y="40"/>
                  </a:cubicBezTo>
                  <a:cubicBezTo>
                    <a:pt x="516" y="37"/>
                    <a:pt x="516" y="32"/>
                    <a:pt x="520" y="30"/>
                  </a:cubicBezTo>
                  <a:cubicBezTo>
                    <a:pt x="522" y="29"/>
                    <a:pt x="528" y="29"/>
                    <a:pt x="531" y="29"/>
                  </a:cubicBezTo>
                  <a:cubicBezTo>
                    <a:pt x="542" y="29"/>
                    <a:pt x="542" y="34"/>
                    <a:pt x="546" y="43"/>
                  </a:cubicBezTo>
                  <a:cubicBezTo>
                    <a:pt x="550" y="51"/>
                    <a:pt x="557" y="52"/>
                    <a:pt x="564" y="54"/>
                  </a:cubicBezTo>
                  <a:cubicBezTo>
                    <a:pt x="575" y="59"/>
                    <a:pt x="582" y="67"/>
                    <a:pt x="591" y="73"/>
                  </a:cubicBezTo>
                  <a:cubicBezTo>
                    <a:pt x="598" y="78"/>
                    <a:pt x="603" y="76"/>
                    <a:pt x="611" y="75"/>
                  </a:cubicBezTo>
                  <a:cubicBezTo>
                    <a:pt x="624" y="73"/>
                    <a:pt x="629" y="86"/>
                    <a:pt x="638" y="93"/>
                  </a:cubicBezTo>
                  <a:cubicBezTo>
                    <a:pt x="642" y="96"/>
                    <a:pt x="645" y="99"/>
                    <a:pt x="647" y="104"/>
                  </a:cubicBezTo>
                  <a:cubicBezTo>
                    <a:pt x="649" y="109"/>
                    <a:pt x="648" y="113"/>
                    <a:pt x="653" y="115"/>
                  </a:cubicBezTo>
                  <a:cubicBezTo>
                    <a:pt x="656" y="117"/>
                    <a:pt x="661" y="116"/>
                    <a:pt x="665" y="115"/>
                  </a:cubicBezTo>
                  <a:cubicBezTo>
                    <a:pt x="672" y="113"/>
                    <a:pt x="676" y="110"/>
                    <a:pt x="683" y="113"/>
                  </a:cubicBezTo>
                  <a:cubicBezTo>
                    <a:pt x="690" y="115"/>
                    <a:pt x="693" y="124"/>
                    <a:pt x="701" y="124"/>
                  </a:cubicBezTo>
                  <a:cubicBezTo>
                    <a:pt x="708" y="125"/>
                    <a:pt x="707" y="123"/>
                    <a:pt x="713" y="129"/>
                  </a:cubicBezTo>
                  <a:cubicBezTo>
                    <a:pt x="717" y="134"/>
                    <a:pt x="721" y="135"/>
                    <a:pt x="726" y="138"/>
                  </a:cubicBezTo>
                  <a:cubicBezTo>
                    <a:pt x="735" y="143"/>
                    <a:pt x="739" y="153"/>
                    <a:pt x="730" y="161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52B1B92B-5403-99D3-DFE2-34DD8A736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365" y="3347626"/>
              <a:ext cx="134481" cy="98105"/>
            </a:xfrm>
            <a:custGeom>
              <a:avLst/>
              <a:gdLst>
                <a:gd name="T0" fmla="*/ 61 w 61"/>
                <a:gd name="T1" fmla="*/ 16 h 44"/>
                <a:gd name="T2" fmla="*/ 59 w 61"/>
                <a:gd name="T3" fmla="*/ 31 h 44"/>
                <a:gd name="T4" fmla="*/ 57 w 61"/>
                <a:gd name="T5" fmla="*/ 42 h 44"/>
                <a:gd name="T6" fmla="*/ 54 w 61"/>
                <a:gd name="T7" fmla="*/ 44 h 44"/>
                <a:gd name="T8" fmla="*/ 54 w 61"/>
                <a:gd name="T9" fmla="*/ 44 h 44"/>
                <a:gd name="T10" fmla="*/ 42 w 61"/>
                <a:gd name="T11" fmla="*/ 43 h 44"/>
                <a:gd name="T12" fmla="*/ 7 w 61"/>
                <a:gd name="T13" fmla="*/ 43 h 44"/>
                <a:gd name="T14" fmla="*/ 1 w 61"/>
                <a:gd name="T15" fmla="*/ 41 h 44"/>
                <a:gd name="T16" fmla="*/ 0 w 61"/>
                <a:gd name="T17" fmla="*/ 34 h 44"/>
                <a:gd name="T18" fmla="*/ 1 w 61"/>
                <a:gd name="T19" fmla="*/ 10 h 44"/>
                <a:gd name="T20" fmla="*/ 3 w 61"/>
                <a:gd name="T21" fmla="*/ 2 h 44"/>
                <a:gd name="T22" fmla="*/ 11 w 61"/>
                <a:gd name="T23" fmla="*/ 0 h 44"/>
                <a:gd name="T24" fmla="*/ 48 w 61"/>
                <a:gd name="T25" fmla="*/ 2 h 44"/>
                <a:gd name="T26" fmla="*/ 59 w 61"/>
                <a:gd name="T27" fmla="*/ 6 h 44"/>
                <a:gd name="T28" fmla="*/ 61 w 61"/>
                <a:gd name="T2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44">
                  <a:moveTo>
                    <a:pt x="61" y="16"/>
                  </a:moveTo>
                  <a:cubicBezTo>
                    <a:pt x="61" y="20"/>
                    <a:pt x="60" y="26"/>
                    <a:pt x="59" y="31"/>
                  </a:cubicBezTo>
                  <a:cubicBezTo>
                    <a:pt x="58" y="35"/>
                    <a:pt x="57" y="38"/>
                    <a:pt x="57" y="42"/>
                  </a:cubicBezTo>
                  <a:cubicBezTo>
                    <a:pt x="56" y="42"/>
                    <a:pt x="54" y="43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0" y="43"/>
                    <a:pt x="46" y="44"/>
                    <a:pt x="42" y="43"/>
                  </a:cubicBezTo>
                  <a:cubicBezTo>
                    <a:pt x="31" y="43"/>
                    <a:pt x="19" y="43"/>
                    <a:pt x="7" y="43"/>
                  </a:cubicBezTo>
                  <a:cubicBezTo>
                    <a:pt x="5" y="42"/>
                    <a:pt x="3" y="42"/>
                    <a:pt x="1" y="41"/>
                  </a:cubicBezTo>
                  <a:cubicBezTo>
                    <a:pt x="0" y="39"/>
                    <a:pt x="0" y="37"/>
                    <a:pt x="0" y="34"/>
                  </a:cubicBezTo>
                  <a:cubicBezTo>
                    <a:pt x="0" y="26"/>
                    <a:pt x="1" y="18"/>
                    <a:pt x="1" y="10"/>
                  </a:cubicBezTo>
                  <a:cubicBezTo>
                    <a:pt x="1" y="7"/>
                    <a:pt x="1" y="4"/>
                    <a:pt x="3" y="2"/>
                  </a:cubicBezTo>
                  <a:cubicBezTo>
                    <a:pt x="5" y="0"/>
                    <a:pt x="8" y="0"/>
                    <a:pt x="11" y="0"/>
                  </a:cubicBezTo>
                  <a:cubicBezTo>
                    <a:pt x="23" y="0"/>
                    <a:pt x="35" y="0"/>
                    <a:pt x="48" y="2"/>
                  </a:cubicBezTo>
                  <a:cubicBezTo>
                    <a:pt x="52" y="2"/>
                    <a:pt x="56" y="3"/>
                    <a:pt x="59" y="6"/>
                  </a:cubicBezTo>
                  <a:cubicBezTo>
                    <a:pt x="61" y="9"/>
                    <a:pt x="61" y="12"/>
                    <a:pt x="61" y="16"/>
                  </a:cubicBezTo>
                  <a:close/>
                </a:path>
              </a:pathLst>
            </a:custGeom>
            <a:solidFill>
              <a:srgbClr val="005CAA">
                <a:lumMod val="75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CB8149D1-4673-7876-F0D1-0984505EC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62" y="2158553"/>
              <a:ext cx="1086669" cy="582757"/>
            </a:xfrm>
            <a:custGeom>
              <a:avLst/>
              <a:gdLst>
                <a:gd name="T0" fmla="*/ 938 w 961"/>
                <a:gd name="T1" fmla="*/ 360 h 412"/>
                <a:gd name="T2" fmla="*/ 915 w 961"/>
                <a:gd name="T3" fmla="*/ 398 h 412"/>
                <a:gd name="T4" fmla="*/ 879 w 961"/>
                <a:gd name="T5" fmla="*/ 401 h 412"/>
                <a:gd name="T6" fmla="*/ 852 w 961"/>
                <a:gd name="T7" fmla="*/ 405 h 412"/>
                <a:gd name="T8" fmla="*/ 823 w 961"/>
                <a:gd name="T9" fmla="*/ 396 h 412"/>
                <a:gd name="T10" fmla="*/ 798 w 961"/>
                <a:gd name="T11" fmla="*/ 376 h 412"/>
                <a:gd name="T12" fmla="*/ 769 w 961"/>
                <a:gd name="T13" fmla="*/ 367 h 412"/>
                <a:gd name="T14" fmla="*/ 743 w 961"/>
                <a:gd name="T15" fmla="*/ 348 h 412"/>
                <a:gd name="T16" fmla="*/ 693 w 961"/>
                <a:gd name="T17" fmla="*/ 336 h 412"/>
                <a:gd name="T18" fmla="*/ 652 w 961"/>
                <a:gd name="T19" fmla="*/ 333 h 412"/>
                <a:gd name="T20" fmla="*/ 629 w 961"/>
                <a:gd name="T21" fmla="*/ 308 h 412"/>
                <a:gd name="T22" fmla="*/ 600 w 961"/>
                <a:gd name="T23" fmla="*/ 288 h 412"/>
                <a:gd name="T24" fmla="*/ 589 w 961"/>
                <a:gd name="T25" fmla="*/ 228 h 412"/>
                <a:gd name="T26" fmla="*/ 586 w 961"/>
                <a:gd name="T27" fmla="*/ 164 h 412"/>
                <a:gd name="T28" fmla="*/ 516 w 961"/>
                <a:gd name="T29" fmla="*/ 158 h 412"/>
                <a:gd name="T30" fmla="*/ 463 w 961"/>
                <a:gd name="T31" fmla="*/ 196 h 412"/>
                <a:gd name="T32" fmla="*/ 425 w 961"/>
                <a:gd name="T33" fmla="*/ 224 h 412"/>
                <a:gd name="T34" fmla="*/ 394 w 961"/>
                <a:gd name="T35" fmla="*/ 241 h 412"/>
                <a:gd name="T36" fmla="*/ 361 w 961"/>
                <a:gd name="T37" fmla="*/ 250 h 412"/>
                <a:gd name="T38" fmla="*/ 315 w 961"/>
                <a:gd name="T39" fmla="*/ 247 h 412"/>
                <a:gd name="T40" fmla="*/ 273 w 961"/>
                <a:gd name="T41" fmla="*/ 252 h 412"/>
                <a:gd name="T42" fmla="*/ 246 w 961"/>
                <a:gd name="T43" fmla="*/ 251 h 412"/>
                <a:gd name="T44" fmla="*/ 231 w 961"/>
                <a:gd name="T45" fmla="*/ 186 h 412"/>
                <a:gd name="T46" fmla="*/ 237 w 961"/>
                <a:gd name="T47" fmla="*/ 144 h 412"/>
                <a:gd name="T48" fmla="*/ 199 w 961"/>
                <a:gd name="T49" fmla="*/ 180 h 412"/>
                <a:gd name="T50" fmla="*/ 154 w 961"/>
                <a:gd name="T51" fmla="*/ 191 h 412"/>
                <a:gd name="T52" fmla="*/ 130 w 961"/>
                <a:gd name="T53" fmla="*/ 183 h 412"/>
                <a:gd name="T54" fmla="*/ 107 w 961"/>
                <a:gd name="T55" fmla="*/ 159 h 412"/>
                <a:gd name="T56" fmla="*/ 63 w 961"/>
                <a:gd name="T57" fmla="*/ 153 h 412"/>
                <a:gd name="T58" fmla="*/ 56 w 961"/>
                <a:gd name="T59" fmla="*/ 109 h 412"/>
                <a:gd name="T60" fmla="*/ 34 w 961"/>
                <a:gd name="T61" fmla="*/ 87 h 412"/>
                <a:gd name="T62" fmla="*/ 18 w 961"/>
                <a:gd name="T63" fmla="*/ 54 h 412"/>
                <a:gd name="T64" fmla="*/ 2 w 961"/>
                <a:gd name="T65" fmla="*/ 24 h 412"/>
                <a:gd name="T66" fmla="*/ 11 w 961"/>
                <a:gd name="T67" fmla="*/ 0 h 412"/>
                <a:gd name="T68" fmla="*/ 499 w 961"/>
                <a:gd name="T69" fmla="*/ 152 h 412"/>
                <a:gd name="T70" fmla="*/ 562 w 961"/>
                <a:gd name="T71" fmla="*/ 138 h 412"/>
                <a:gd name="T72" fmla="*/ 594 w 961"/>
                <a:gd name="T73" fmla="*/ 117 h 412"/>
                <a:gd name="T74" fmla="*/ 635 w 961"/>
                <a:gd name="T75" fmla="*/ 101 h 412"/>
                <a:gd name="T76" fmla="*/ 666 w 961"/>
                <a:gd name="T77" fmla="*/ 93 h 412"/>
                <a:gd name="T78" fmla="*/ 674 w 961"/>
                <a:gd name="T79" fmla="*/ 56 h 412"/>
                <a:gd name="T80" fmla="*/ 700 w 961"/>
                <a:gd name="T81" fmla="*/ 37 h 412"/>
                <a:gd name="T82" fmla="*/ 769 w 961"/>
                <a:gd name="T83" fmla="*/ 45 h 412"/>
                <a:gd name="T84" fmla="*/ 798 w 961"/>
                <a:gd name="T85" fmla="*/ 76 h 412"/>
                <a:gd name="T86" fmla="*/ 840 w 961"/>
                <a:gd name="T87" fmla="*/ 76 h 412"/>
                <a:gd name="T88" fmla="*/ 838 w 961"/>
                <a:gd name="T89" fmla="*/ 113 h 412"/>
                <a:gd name="T90" fmla="*/ 841 w 961"/>
                <a:gd name="T91" fmla="*/ 164 h 412"/>
                <a:gd name="T92" fmla="*/ 850 w 961"/>
                <a:gd name="T93" fmla="*/ 227 h 412"/>
                <a:gd name="T94" fmla="*/ 921 w 961"/>
                <a:gd name="T95" fmla="*/ 232 h 412"/>
                <a:gd name="T96" fmla="*/ 942 w 961"/>
                <a:gd name="T97" fmla="*/ 270 h 412"/>
                <a:gd name="T98" fmla="*/ 960 w 961"/>
                <a:gd name="T99" fmla="*/ 320 h 412"/>
                <a:gd name="connsiteX0" fmla="*/ 9990 w 9992"/>
                <a:gd name="connsiteY0" fmla="*/ 7767 h 10000"/>
                <a:gd name="connsiteX1" fmla="*/ 9917 w 9992"/>
                <a:gd name="connsiteY1" fmla="*/ 8083 h 10000"/>
                <a:gd name="connsiteX2" fmla="*/ 9844 w 9992"/>
                <a:gd name="connsiteY2" fmla="*/ 8471 h 10000"/>
                <a:gd name="connsiteX3" fmla="*/ 9761 w 9992"/>
                <a:gd name="connsiteY3" fmla="*/ 8738 h 10000"/>
                <a:gd name="connsiteX4" fmla="*/ 9688 w 9992"/>
                <a:gd name="connsiteY4" fmla="*/ 9053 h 10000"/>
                <a:gd name="connsiteX5" fmla="*/ 9636 w 9992"/>
                <a:gd name="connsiteY5" fmla="*/ 9345 h 10000"/>
                <a:gd name="connsiteX6" fmla="*/ 9594 w 9992"/>
                <a:gd name="connsiteY6" fmla="*/ 9515 h 10000"/>
                <a:gd name="connsiteX7" fmla="*/ 9521 w 9992"/>
                <a:gd name="connsiteY7" fmla="*/ 9660 h 10000"/>
                <a:gd name="connsiteX8" fmla="*/ 9376 w 9992"/>
                <a:gd name="connsiteY8" fmla="*/ 9951 h 10000"/>
                <a:gd name="connsiteX9" fmla="*/ 9365 w 9992"/>
                <a:gd name="connsiteY9" fmla="*/ 10000 h 10000"/>
                <a:gd name="connsiteX10" fmla="*/ 9261 w 9992"/>
                <a:gd name="connsiteY10" fmla="*/ 9854 h 10000"/>
                <a:gd name="connsiteX11" fmla="*/ 9147 w 9992"/>
                <a:gd name="connsiteY11" fmla="*/ 9733 h 10000"/>
                <a:gd name="connsiteX12" fmla="*/ 9032 w 9992"/>
                <a:gd name="connsiteY12" fmla="*/ 9782 h 10000"/>
                <a:gd name="connsiteX13" fmla="*/ 8980 w 9992"/>
                <a:gd name="connsiteY13" fmla="*/ 9733 h 10000"/>
                <a:gd name="connsiteX14" fmla="*/ 8928 w 9992"/>
                <a:gd name="connsiteY14" fmla="*/ 9757 h 10000"/>
                <a:gd name="connsiteX15" fmla="*/ 8866 w 9992"/>
                <a:gd name="connsiteY15" fmla="*/ 9830 h 10000"/>
                <a:gd name="connsiteX16" fmla="*/ 8793 w 9992"/>
                <a:gd name="connsiteY16" fmla="*/ 9757 h 10000"/>
                <a:gd name="connsiteX17" fmla="*/ 8720 w 9992"/>
                <a:gd name="connsiteY17" fmla="*/ 9757 h 10000"/>
                <a:gd name="connsiteX18" fmla="*/ 8585 w 9992"/>
                <a:gd name="connsiteY18" fmla="*/ 9733 h 10000"/>
                <a:gd name="connsiteX19" fmla="*/ 8564 w 9992"/>
                <a:gd name="connsiteY19" fmla="*/ 9612 h 10000"/>
                <a:gd name="connsiteX20" fmla="*/ 8460 w 9992"/>
                <a:gd name="connsiteY20" fmla="*/ 9515 h 10000"/>
                <a:gd name="connsiteX21" fmla="*/ 8408 w 9992"/>
                <a:gd name="connsiteY21" fmla="*/ 9296 h 10000"/>
                <a:gd name="connsiteX22" fmla="*/ 8398 w 9992"/>
                <a:gd name="connsiteY22" fmla="*/ 9150 h 10000"/>
                <a:gd name="connsiteX23" fmla="*/ 8304 w 9992"/>
                <a:gd name="connsiteY23" fmla="*/ 9126 h 10000"/>
                <a:gd name="connsiteX24" fmla="*/ 8231 w 9992"/>
                <a:gd name="connsiteY24" fmla="*/ 9175 h 10000"/>
                <a:gd name="connsiteX25" fmla="*/ 8189 w 9992"/>
                <a:gd name="connsiteY25" fmla="*/ 9078 h 10000"/>
                <a:gd name="connsiteX26" fmla="*/ 8096 w 9992"/>
                <a:gd name="connsiteY26" fmla="*/ 9078 h 10000"/>
                <a:gd name="connsiteX27" fmla="*/ 8002 w 9992"/>
                <a:gd name="connsiteY27" fmla="*/ 8908 h 10000"/>
                <a:gd name="connsiteX28" fmla="*/ 7898 w 9992"/>
                <a:gd name="connsiteY28" fmla="*/ 8932 h 10000"/>
                <a:gd name="connsiteX29" fmla="*/ 7825 w 9992"/>
                <a:gd name="connsiteY29" fmla="*/ 8714 h 10000"/>
                <a:gd name="connsiteX30" fmla="*/ 7752 w 9992"/>
                <a:gd name="connsiteY30" fmla="*/ 8641 h 10000"/>
                <a:gd name="connsiteX31" fmla="*/ 7732 w 9992"/>
                <a:gd name="connsiteY31" fmla="*/ 8447 h 10000"/>
                <a:gd name="connsiteX32" fmla="*/ 7627 w 9992"/>
                <a:gd name="connsiteY32" fmla="*/ 8447 h 10000"/>
                <a:gd name="connsiteX33" fmla="*/ 7482 w 9992"/>
                <a:gd name="connsiteY33" fmla="*/ 8398 h 10000"/>
                <a:gd name="connsiteX34" fmla="*/ 7388 w 9992"/>
                <a:gd name="connsiteY34" fmla="*/ 8228 h 10000"/>
                <a:gd name="connsiteX35" fmla="*/ 7211 w 9992"/>
                <a:gd name="connsiteY35" fmla="*/ 8155 h 10000"/>
                <a:gd name="connsiteX36" fmla="*/ 7118 w 9992"/>
                <a:gd name="connsiteY36" fmla="*/ 8228 h 10000"/>
                <a:gd name="connsiteX37" fmla="*/ 7014 w 9992"/>
                <a:gd name="connsiteY37" fmla="*/ 8180 h 10000"/>
                <a:gd name="connsiteX38" fmla="*/ 6889 w 9992"/>
                <a:gd name="connsiteY38" fmla="*/ 8107 h 10000"/>
                <a:gd name="connsiteX39" fmla="*/ 6785 w 9992"/>
                <a:gd name="connsiteY39" fmla="*/ 8083 h 10000"/>
                <a:gd name="connsiteX40" fmla="*/ 6764 w 9992"/>
                <a:gd name="connsiteY40" fmla="*/ 7864 h 10000"/>
                <a:gd name="connsiteX41" fmla="*/ 6701 w 9992"/>
                <a:gd name="connsiteY41" fmla="*/ 7743 h 10000"/>
                <a:gd name="connsiteX42" fmla="*/ 6629 w 9992"/>
                <a:gd name="connsiteY42" fmla="*/ 7670 h 10000"/>
                <a:gd name="connsiteX43" fmla="*/ 6545 w 9992"/>
                <a:gd name="connsiteY43" fmla="*/ 7476 h 10000"/>
                <a:gd name="connsiteX44" fmla="*/ 6379 w 9992"/>
                <a:gd name="connsiteY44" fmla="*/ 7354 h 10000"/>
                <a:gd name="connsiteX45" fmla="*/ 6337 w 9992"/>
                <a:gd name="connsiteY45" fmla="*/ 7015 h 10000"/>
                <a:gd name="connsiteX46" fmla="*/ 6296 w 9992"/>
                <a:gd name="connsiteY46" fmla="*/ 6942 h 10000"/>
                <a:gd name="connsiteX47" fmla="*/ 6243 w 9992"/>
                <a:gd name="connsiteY47" fmla="*/ 6990 h 10000"/>
                <a:gd name="connsiteX48" fmla="*/ 6212 w 9992"/>
                <a:gd name="connsiteY48" fmla="*/ 6650 h 10000"/>
                <a:gd name="connsiteX49" fmla="*/ 6150 w 9992"/>
                <a:gd name="connsiteY49" fmla="*/ 6553 h 10000"/>
                <a:gd name="connsiteX50" fmla="*/ 6108 w 9992"/>
                <a:gd name="connsiteY50" fmla="*/ 6311 h 10000"/>
                <a:gd name="connsiteX51" fmla="*/ 6129 w 9992"/>
                <a:gd name="connsiteY51" fmla="*/ 5534 h 10000"/>
                <a:gd name="connsiteX52" fmla="*/ 6108 w 9992"/>
                <a:gd name="connsiteY52" fmla="*/ 5243 h 10000"/>
                <a:gd name="connsiteX53" fmla="*/ 6046 w 9992"/>
                <a:gd name="connsiteY53" fmla="*/ 4903 h 10000"/>
                <a:gd name="connsiteX54" fmla="*/ 6129 w 9992"/>
                <a:gd name="connsiteY54" fmla="*/ 4417 h 10000"/>
                <a:gd name="connsiteX55" fmla="*/ 6098 w 9992"/>
                <a:gd name="connsiteY55" fmla="*/ 3981 h 10000"/>
                <a:gd name="connsiteX56" fmla="*/ 6067 w 9992"/>
                <a:gd name="connsiteY56" fmla="*/ 3568 h 10000"/>
                <a:gd name="connsiteX57" fmla="*/ 5994 w 9992"/>
                <a:gd name="connsiteY57" fmla="*/ 3544 h 10000"/>
                <a:gd name="connsiteX58" fmla="*/ 5713 w 9992"/>
                <a:gd name="connsiteY58" fmla="*/ 3665 h 10000"/>
                <a:gd name="connsiteX59" fmla="*/ 5203 w 9992"/>
                <a:gd name="connsiteY59" fmla="*/ 4029 h 10000"/>
                <a:gd name="connsiteX60" fmla="*/ 5026 w 9992"/>
                <a:gd name="connsiteY60" fmla="*/ 4320 h 10000"/>
                <a:gd name="connsiteX61" fmla="*/ 4912 w 9992"/>
                <a:gd name="connsiteY61" fmla="*/ 4612 h 10000"/>
                <a:gd name="connsiteX62" fmla="*/ 4818 w 9992"/>
                <a:gd name="connsiteY62" fmla="*/ 4757 h 10000"/>
                <a:gd name="connsiteX63" fmla="*/ 4776 w 9992"/>
                <a:gd name="connsiteY63" fmla="*/ 4709 h 10000"/>
                <a:gd name="connsiteX64" fmla="*/ 4745 w 9992"/>
                <a:gd name="connsiteY64" fmla="*/ 4757 h 10000"/>
                <a:gd name="connsiteX65" fmla="*/ 4485 w 9992"/>
                <a:gd name="connsiteY65" fmla="*/ 5316 h 10000"/>
                <a:gd name="connsiteX66" fmla="*/ 4422 w 9992"/>
                <a:gd name="connsiteY66" fmla="*/ 5437 h 10000"/>
                <a:gd name="connsiteX67" fmla="*/ 4339 w 9992"/>
                <a:gd name="connsiteY67" fmla="*/ 5413 h 10000"/>
                <a:gd name="connsiteX68" fmla="*/ 4266 w 9992"/>
                <a:gd name="connsiteY68" fmla="*/ 5388 h 10000"/>
                <a:gd name="connsiteX69" fmla="*/ 4173 w 9992"/>
                <a:gd name="connsiteY69" fmla="*/ 5534 h 10000"/>
                <a:gd name="connsiteX70" fmla="*/ 4100 w 9992"/>
                <a:gd name="connsiteY70" fmla="*/ 5850 h 10000"/>
                <a:gd name="connsiteX71" fmla="*/ 4027 w 9992"/>
                <a:gd name="connsiteY71" fmla="*/ 6044 h 10000"/>
                <a:gd name="connsiteX72" fmla="*/ 3809 w 9992"/>
                <a:gd name="connsiteY72" fmla="*/ 6286 h 10000"/>
                <a:gd name="connsiteX73" fmla="*/ 3757 w 9992"/>
                <a:gd name="connsiteY73" fmla="*/ 6262 h 10000"/>
                <a:gd name="connsiteX74" fmla="*/ 3757 w 9992"/>
                <a:gd name="connsiteY74" fmla="*/ 6068 h 10000"/>
                <a:gd name="connsiteX75" fmla="*/ 3725 w 9992"/>
                <a:gd name="connsiteY75" fmla="*/ 5995 h 10000"/>
                <a:gd name="connsiteX76" fmla="*/ 3652 w 9992"/>
                <a:gd name="connsiteY76" fmla="*/ 6044 h 10000"/>
                <a:gd name="connsiteX77" fmla="*/ 3455 w 9992"/>
                <a:gd name="connsiteY77" fmla="*/ 6019 h 10000"/>
                <a:gd name="connsiteX78" fmla="*/ 3278 w 9992"/>
                <a:gd name="connsiteY78" fmla="*/ 5995 h 10000"/>
                <a:gd name="connsiteX79" fmla="*/ 3195 w 9992"/>
                <a:gd name="connsiteY79" fmla="*/ 6044 h 10000"/>
                <a:gd name="connsiteX80" fmla="*/ 3059 w 9992"/>
                <a:gd name="connsiteY80" fmla="*/ 5971 h 10000"/>
                <a:gd name="connsiteX81" fmla="*/ 2955 w 9992"/>
                <a:gd name="connsiteY81" fmla="*/ 5995 h 10000"/>
                <a:gd name="connsiteX82" fmla="*/ 2841 w 9992"/>
                <a:gd name="connsiteY82" fmla="*/ 6117 h 10000"/>
                <a:gd name="connsiteX83" fmla="*/ 2747 w 9992"/>
                <a:gd name="connsiteY83" fmla="*/ 6238 h 10000"/>
                <a:gd name="connsiteX84" fmla="*/ 2695 w 9992"/>
                <a:gd name="connsiteY84" fmla="*/ 6311 h 10000"/>
                <a:gd name="connsiteX85" fmla="*/ 2633 w 9992"/>
                <a:gd name="connsiteY85" fmla="*/ 6238 h 10000"/>
                <a:gd name="connsiteX86" fmla="*/ 2560 w 9992"/>
                <a:gd name="connsiteY86" fmla="*/ 6092 h 10000"/>
                <a:gd name="connsiteX87" fmla="*/ 2466 w 9992"/>
                <a:gd name="connsiteY87" fmla="*/ 6141 h 10000"/>
                <a:gd name="connsiteX88" fmla="*/ 2456 w 9992"/>
                <a:gd name="connsiteY88" fmla="*/ 5801 h 10000"/>
                <a:gd name="connsiteX89" fmla="*/ 2435 w 9992"/>
                <a:gd name="connsiteY89" fmla="*/ 5073 h 10000"/>
                <a:gd name="connsiteX90" fmla="*/ 2404 w 9992"/>
                <a:gd name="connsiteY90" fmla="*/ 4515 h 10000"/>
                <a:gd name="connsiteX91" fmla="*/ 2435 w 9992"/>
                <a:gd name="connsiteY91" fmla="*/ 4223 h 10000"/>
                <a:gd name="connsiteX92" fmla="*/ 2477 w 9992"/>
                <a:gd name="connsiteY92" fmla="*/ 4078 h 10000"/>
                <a:gd name="connsiteX93" fmla="*/ 2445 w 9992"/>
                <a:gd name="connsiteY93" fmla="*/ 3932 h 10000"/>
                <a:gd name="connsiteX94" fmla="*/ 2466 w 9992"/>
                <a:gd name="connsiteY94" fmla="*/ 3495 h 10000"/>
                <a:gd name="connsiteX95" fmla="*/ 2435 w 9992"/>
                <a:gd name="connsiteY95" fmla="*/ 3544 h 10000"/>
                <a:gd name="connsiteX96" fmla="*/ 2383 w 9992"/>
                <a:gd name="connsiteY96" fmla="*/ 3641 h 10000"/>
                <a:gd name="connsiteX97" fmla="*/ 2237 w 9992"/>
                <a:gd name="connsiteY97" fmla="*/ 4029 h 10000"/>
                <a:gd name="connsiteX98" fmla="*/ 2071 w 9992"/>
                <a:gd name="connsiteY98" fmla="*/ 4369 h 10000"/>
                <a:gd name="connsiteX99" fmla="*/ 1988 w 9992"/>
                <a:gd name="connsiteY99" fmla="*/ 4587 h 10000"/>
                <a:gd name="connsiteX100" fmla="*/ 1852 w 9992"/>
                <a:gd name="connsiteY100" fmla="*/ 4636 h 10000"/>
                <a:gd name="connsiteX101" fmla="*/ 1738 w 9992"/>
                <a:gd name="connsiteY101" fmla="*/ 4612 h 10000"/>
                <a:gd name="connsiteX102" fmla="*/ 1602 w 9992"/>
                <a:gd name="connsiteY102" fmla="*/ 4636 h 10000"/>
                <a:gd name="connsiteX103" fmla="*/ 1488 w 9992"/>
                <a:gd name="connsiteY103" fmla="*/ 4636 h 10000"/>
                <a:gd name="connsiteX104" fmla="*/ 1384 w 9992"/>
                <a:gd name="connsiteY104" fmla="*/ 4660 h 10000"/>
                <a:gd name="connsiteX105" fmla="*/ 1353 w 9992"/>
                <a:gd name="connsiteY105" fmla="*/ 4612 h 10000"/>
                <a:gd name="connsiteX106" fmla="*/ 1353 w 9992"/>
                <a:gd name="connsiteY106" fmla="*/ 4442 h 10000"/>
                <a:gd name="connsiteX107" fmla="*/ 1311 w 9992"/>
                <a:gd name="connsiteY107" fmla="*/ 4369 h 10000"/>
                <a:gd name="connsiteX108" fmla="*/ 1301 w 9992"/>
                <a:gd name="connsiteY108" fmla="*/ 4223 h 10000"/>
                <a:gd name="connsiteX109" fmla="*/ 1259 w 9992"/>
                <a:gd name="connsiteY109" fmla="*/ 4078 h 10000"/>
                <a:gd name="connsiteX110" fmla="*/ 1113 w 9992"/>
                <a:gd name="connsiteY110" fmla="*/ 3859 h 10000"/>
                <a:gd name="connsiteX111" fmla="*/ 999 w 9992"/>
                <a:gd name="connsiteY111" fmla="*/ 3835 h 10000"/>
                <a:gd name="connsiteX112" fmla="*/ 937 w 9992"/>
                <a:gd name="connsiteY112" fmla="*/ 3762 h 10000"/>
                <a:gd name="connsiteX113" fmla="*/ 708 w 9992"/>
                <a:gd name="connsiteY113" fmla="*/ 3762 h 10000"/>
                <a:gd name="connsiteX114" fmla="*/ 656 w 9992"/>
                <a:gd name="connsiteY114" fmla="*/ 3714 h 10000"/>
                <a:gd name="connsiteX115" fmla="*/ 687 w 9992"/>
                <a:gd name="connsiteY115" fmla="*/ 3544 h 10000"/>
                <a:gd name="connsiteX116" fmla="*/ 770 w 9992"/>
                <a:gd name="connsiteY116" fmla="*/ 3083 h 10000"/>
                <a:gd name="connsiteX117" fmla="*/ 666 w 9992"/>
                <a:gd name="connsiteY117" fmla="*/ 2864 h 10000"/>
                <a:gd name="connsiteX118" fmla="*/ 583 w 9992"/>
                <a:gd name="connsiteY118" fmla="*/ 2646 h 10000"/>
                <a:gd name="connsiteX119" fmla="*/ 499 w 9992"/>
                <a:gd name="connsiteY119" fmla="*/ 2403 h 10000"/>
                <a:gd name="connsiteX120" fmla="*/ 489 w 9992"/>
                <a:gd name="connsiteY120" fmla="*/ 2257 h 10000"/>
                <a:gd name="connsiteX121" fmla="*/ 479 w 9992"/>
                <a:gd name="connsiteY121" fmla="*/ 2209 h 10000"/>
                <a:gd name="connsiteX122" fmla="*/ 354 w 9992"/>
                <a:gd name="connsiteY122" fmla="*/ 2112 h 10000"/>
                <a:gd name="connsiteX123" fmla="*/ 323 w 9992"/>
                <a:gd name="connsiteY123" fmla="*/ 1820 h 10000"/>
                <a:gd name="connsiteX124" fmla="*/ 260 w 9992"/>
                <a:gd name="connsiteY124" fmla="*/ 1578 h 10000"/>
                <a:gd name="connsiteX125" fmla="*/ 177 w 9992"/>
                <a:gd name="connsiteY125" fmla="*/ 1432 h 10000"/>
                <a:gd name="connsiteX126" fmla="*/ 187 w 9992"/>
                <a:gd name="connsiteY126" fmla="*/ 1311 h 10000"/>
                <a:gd name="connsiteX127" fmla="*/ 104 w 9992"/>
                <a:gd name="connsiteY127" fmla="*/ 1019 h 10000"/>
                <a:gd name="connsiteX128" fmla="*/ 31 w 9992"/>
                <a:gd name="connsiteY128" fmla="*/ 850 h 10000"/>
                <a:gd name="connsiteX129" fmla="*/ 0 w 9992"/>
                <a:gd name="connsiteY129" fmla="*/ 777 h 10000"/>
                <a:gd name="connsiteX130" fmla="*/ 21 w 9992"/>
                <a:gd name="connsiteY130" fmla="*/ 583 h 10000"/>
                <a:gd name="connsiteX131" fmla="*/ 52 w 9992"/>
                <a:gd name="connsiteY131" fmla="*/ 485 h 10000"/>
                <a:gd name="connsiteX132" fmla="*/ 166 w 9992"/>
                <a:gd name="connsiteY132" fmla="*/ 291 h 10000"/>
                <a:gd name="connsiteX133" fmla="*/ 114 w 9992"/>
                <a:gd name="connsiteY133" fmla="*/ 49 h 10000"/>
                <a:gd name="connsiteX134" fmla="*/ 114 w 9992"/>
                <a:gd name="connsiteY134" fmla="*/ 0 h 10000"/>
                <a:gd name="connsiteX135" fmla="*/ 999 w 9992"/>
                <a:gd name="connsiteY135" fmla="*/ 704 h 10000"/>
                <a:gd name="connsiteX136" fmla="*/ 2529 w 9992"/>
                <a:gd name="connsiteY136" fmla="*/ 1456 h 10000"/>
                <a:gd name="connsiteX137" fmla="*/ 5036 w 9992"/>
                <a:gd name="connsiteY137" fmla="*/ 3956 h 10000"/>
                <a:gd name="connsiteX138" fmla="*/ 5193 w 9992"/>
                <a:gd name="connsiteY138" fmla="*/ 3689 h 10000"/>
                <a:gd name="connsiteX139" fmla="*/ 5328 w 9992"/>
                <a:gd name="connsiteY139" fmla="*/ 3325 h 10000"/>
                <a:gd name="connsiteX140" fmla="*/ 5515 w 9992"/>
                <a:gd name="connsiteY140" fmla="*/ 3204 h 10000"/>
                <a:gd name="connsiteX141" fmla="*/ 5702 w 9992"/>
                <a:gd name="connsiteY141" fmla="*/ 3204 h 10000"/>
                <a:gd name="connsiteX142" fmla="*/ 5848 w 9992"/>
                <a:gd name="connsiteY142" fmla="*/ 3350 h 10000"/>
                <a:gd name="connsiteX143" fmla="*/ 5983 w 9992"/>
                <a:gd name="connsiteY143" fmla="*/ 3155 h 10000"/>
                <a:gd name="connsiteX144" fmla="*/ 6067 w 9992"/>
                <a:gd name="connsiteY144" fmla="*/ 2985 h 10000"/>
                <a:gd name="connsiteX145" fmla="*/ 6119 w 9992"/>
                <a:gd name="connsiteY145" fmla="*/ 2961 h 10000"/>
                <a:gd name="connsiteX146" fmla="*/ 6181 w 9992"/>
                <a:gd name="connsiteY146" fmla="*/ 2840 h 10000"/>
                <a:gd name="connsiteX147" fmla="*/ 6243 w 9992"/>
                <a:gd name="connsiteY147" fmla="*/ 3131 h 10000"/>
                <a:gd name="connsiteX148" fmla="*/ 6348 w 9992"/>
                <a:gd name="connsiteY148" fmla="*/ 2961 h 10000"/>
                <a:gd name="connsiteX149" fmla="*/ 6535 w 9992"/>
                <a:gd name="connsiteY149" fmla="*/ 2403 h 10000"/>
                <a:gd name="connsiteX150" fmla="*/ 6608 w 9992"/>
                <a:gd name="connsiteY150" fmla="*/ 2451 h 10000"/>
                <a:gd name="connsiteX151" fmla="*/ 6660 w 9992"/>
                <a:gd name="connsiteY151" fmla="*/ 2306 h 10000"/>
                <a:gd name="connsiteX152" fmla="*/ 6743 w 9992"/>
                <a:gd name="connsiteY152" fmla="*/ 2354 h 10000"/>
                <a:gd name="connsiteX153" fmla="*/ 6837 w 9992"/>
                <a:gd name="connsiteY153" fmla="*/ 2233 h 10000"/>
                <a:gd name="connsiteX154" fmla="*/ 6930 w 9992"/>
                <a:gd name="connsiteY154" fmla="*/ 2257 h 10000"/>
                <a:gd name="connsiteX155" fmla="*/ 6930 w 9992"/>
                <a:gd name="connsiteY155" fmla="*/ 2063 h 10000"/>
                <a:gd name="connsiteX156" fmla="*/ 6961 w 9992"/>
                <a:gd name="connsiteY156" fmla="*/ 1917 h 10000"/>
                <a:gd name="connsiteX157" fmla="*/ 7034 w 9992"/>
                <a:gd name="connsiteY157" fmla="*/ 1699 h 10000"/>
                <a:gd name="connsiteX158" fmla="*/ 7014 w 9992"/>
                <a:gd name="connsiteY158" fmla="*/ 1359 h 10000"/>
                <a:gd name="connsiteX159" fmla="*/ 7055 w 9992"/>
                <a:gd name="connsiteY159" fmla="*/ 1214 h 10000"/>
                <a:gd name="connsiteX160" fmla="*/ 7149 w 9992"/>
                <a:gd name="connsiteY160" fmla="*/ 1117 h 10000"/>
                <a:gd name="connsiteX161" fmla="*/ 7222 w 9992"/>
                <a:gd name="connsiteY161" fmla="*/ 971 h 10000"/>
                <a:gd name="connsiteX162" fmla="*/ 7284 w 9992"/>
                <a:gd name="connsiteY162" fmla="*/ 898 h 10000"/>
                <a:gd name="connsiteX163" fmla="*/ 7399 w 9992"/>
                <a:gd name="connsiteY163" fmla="*/ 680 h 10000"/>
                <a:gd name="connsiteX164" fmla="*/ 7711 w 9992"/>
                <a:gd name="connsiteY164" fmla="*/ 583 h 10000"/>
                <a:gd name="connsiteX165" fmla="*/ 7888 w 9992"/>
                <a:gd name="connsiteY165" fmla="*/ 655 h 10000"/>
                <a:gd name="connsiteX166" fmla="*/ 8002 w 9992"/>
                <a:gd name="connsiteY166" fmla="*/ 1092 h 10000"/>
                <a:gd name="connsiteX167" fmla="*/ 8127 w 9992"/>
                <a:gd name="connsiteY167" fmla="*/ 1117 h 10000"/>
                <a:gd name="connsiteX168" fmla="*/ 8179 w 9992"/>
                <a:gd name="connsiteY168" fmla="*/ 1505 h 10000"/>
                <a:gd name="connsiteX169" fmla="*/ 8293 w 9992"/>
                <a:gd name="connsiteY169" fmla="*/ 1578 h 10000"/>
                <a:gd name="connsiteX170" fmla="*/ 8304 w 9992"/>
                <a:gd name="connsiteY170" fmla="*/ 1845 h 10000"/>
                <a:gd name="connsiteX171" fmla="*/ 8377 w 9992"/>
                <a:gd name="connsiteY171" fmla="*/ 1917 h 10000"/>
                <a:gd name="connsiteX172" fmla="*/ 8481 w 9992"/>
                <a:gd name="connsiteY172" fmla="*/ 2063 h 10000"/>
                <a:gd name="connsiteX173" fmla="*/ 8595 w 9992"/>
                <a:gd name="connsiteY173" fmla="*/ 1748 h 10000"/>
                <a:gd name="connsiteX174" fmla="*/ 8741 w 9992"/>
                <a:gd name="connsiteY174" fmla="*/ 1845 h 10000"/>
                <a:gd name="connsiteX175" fmla="*/ 8762 w 9992"/>
                <a:gd name="connsiteY175" fmla="*/ 2112 h 10000"/>
                <a:gd name="connsiteX176" fmla="*/ 8720 w 9992"/>
                <a:gd name="connsiteY176" fmla="*/ 2306 h 10000"/>
                <a:gd name="connsiteX177" fmla="*/ 8751 w 9992"/>
                <a:gd name="connsiteY177" fmla="*/ 2646 h 10000"/>
                <a:gd name="connsiteX178" fmla="*/ 8720 w 9992"/>
                <a:gd name="connsiteY178" fmla="*/ 2743 h 10000"/>
                <a:gd name="connsiteX179" fmla="*/ 8720 w 9992"/>
                <a:gd name="connsiteY179" fmla="*/ 2913 h 10000"/>
                <a:gd name="connsiteX180" fmla="*/ 8762 w 9992"/>
                <a:gd name="connsiteY180" fmla="*/ 3277 h 10000"/>
                <a:gd name="connsiteX181" fmla="*/ 8751 w 9992"/>
                <a:gd name="connsiteY181" fmla="*/ 3592 h 10000"/>
                <a:gd name="connsiteX182" fmla="*/ 8751 w 9992"/>
                <a:gd name="connsiteY182" fmla="*/ 3981 h 10000"/>
                <a:gd name="connsiteX183" fmla="*/ 8751 w 9992"/>
                <a:gd name="connsiteY183" fmla="*/ 4248 h 10000"/>
                <a:gd name="connsiteX184" fmla="*/ 8803 w 9992"/>
                <a:gd name="connsiteY184" fmla="*/ 4466 h 10000"/>
                <a:gd name="connsiteX185" fmla="*/ 8814 w 9992"/>
                <a:gd name="connsiteY185" fmla="*/ 5073 h 10000"/>
                <a:gd name="connsiteX186" fmla="*/ 8845 w 9992"/>
                <a:gd name="connsiteY186" fmla="*/ 5510 h 10000"/>
                <a:gd name="connsiteX187" fmla="*/ 9053 w 9992"/>
                <a:gd name="connsiteY187" fmla="*/ 5534 h 10000"/>
                <a:gd name="connsiteX188" fmla="*/ 9407 w 9992"/>
                <a:gd name="connsiteY188" fmla="*/ 5510 h 10000"/>
                <a:gd name="connsiteX189" fmla="*/ 9501 w 9992"/>
                <a:gd name="connsiteY189" fmla="*/ 5510 h 10000"/>
                <a:gd name="connsiteX190" fmla="*/ 9584 w 9992"/>
                <a:gd name="connsiteY190" fmla="*/ 5631 h 10000"/>
                <a:gd name="connsiteX191" fmla="*/ 9813 w 9992"/>
                <a:gd name="connsiteY191" fmla="*/ 5728 h 10000"/>
                <a:gd name="connsiteX192" fmla="*/ 9927 w 9992"/>
                <a:gd name="connsiteY192" fmla="*/ 6092 h 10000"/>
                <a:gd name="connsiteX193" fmla="*/ 9844 w 9992"/>
                <a:gd name="connsiteY193" fmla="*/ 6286 h 10000"/>
                <a:gd name="connsiteX194" fmla="*/ 9802 w 9992"/>
                <a:gd name="connsiteY194" fmla="*/ 6553 h 10000"/>
                <a:gd name="connsiteX195" fmla="*/ 9823 w 9992"/>
                <a:gd name="connsiteY195" fmla="*/ 6917 h 10000"/>
                <a:gd name="connsiteX196" fmla="*/ 9896 w 9992"/>
                <a:gd name="connsiteY196" fmla="*/ 7112 h 10000"/>
                <a:gd name="connsiteX197" fmla="*/ 9958 w 9992"/>
                <a:gd name="connsiteY197" fmla="*/ 7427 h 10000"/>
                <a:gd name="connsiteX198" fmla="*/ 9990 w 9992"/>
                <a:gd name="connsiteY19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207 w 10000"/>
                <a:gd name="connsiteY59" fmla="*/ 4029 h 10000"/>
                <a:gd name="connsiteX60" fmla="*/ 5030 w 10000"/>
                <a:gd name="connsiteY60" fmla="*/ 4320 h 10000"/>
                <a:gd name="connsiteX61" fmla="*/ 4916 w 10000"/>
                <a:gd name="connsiteY61" fmla="*/ 4612 h 10000"/>
                <a:gd name="connsiteX62" fmla="*/ 4822 w 10000"/>
                <a:gd name="connsiteY62" fmla="*/ 4757 h 10000"/>
                <a:gd name="connsiteX63" fmla="*/ 4780 w 10000"/>
                <a:gd name="connsiteY63" fmla="*/ 4709 h 10000"/>
                <a:gd name="connsiteX64" fmla="*/ 4749 w 10000"/>
                <a:gd name="connsiteY64" fmla="*/ 4757 h 10000"/>
                <a:gd name="connsiteX65" fmla="*/ 4489 w 10000"/>
                <a:gd name="connsiteY65" fmla="*/ 5316 h 10000"/>
                <a:gd name="connsiteX66" fmla="*/ 4426 w 10000"/>
                <a:gd name="connsiteY66" fmla="*/ 5437 h 10000"/>
                <a:gd name="connsiteX67" fmla="*/ 4342 w 10000"/>
                <a:gd name="connsiteY67" fmla="*/ 5413 h 10000"/>
                <a:gd name="connsiteX68" fmla="*/ 4269 w 10000"/>
                <a:gd name="connsiteY68" fmla="*/ 5388 h 10000"/>
                <a:gd name="connsiteX69" fmla="*/ 4176 w 10000"/>
                <a:gd name="connsiteY69" fmla="*/ 5534 h 10000"/>
                <a:gd name="connsiteX70" fmla="*/ 4103 w 10000"/>
                <a:gd name="connsiteY70" fmla="*/ 5850 h 10000"/>
                <a:gd name="connsiteX71" fmla="*/ 4030 w 10000"/>
                <a:gd name="connsiteY71" fmla="*/ 6044 h 10000"/>
                <a:gd name="connsiteX72" fmla="*/ 3812 w 10000"/>
                <a:gd name="connsiteY72" fmla="*/ 6286 h 10000"/>
                <a:gd name="connsiteX73" fmla="*/ 3760 w 10000"/>
                <a:gd name="connsiteY73" fmla="*/ 6262 h 10000"/>
                <a:gd name="connsiteX74" fmla="*/ 3760 w 10000"/>
                <a:gd name="connsiteY74" fmla="*/ 6068 h 10000"/>
                <a:gd name="connsiteX75" fmla="*/ 3728 w 10000"/>
                <a:gd name="connsiteY75" fmla="*/ 5995 h 10000"/>
                <a:gd name="connsiteX76" fmla="*/ 3655 w 10000"/>
                <a:gd name="connsiteY76" fmla="*/ 6044 h 10000"/>
                <a:gd name="connsiteX77" fmla="*/ 3458 w 10000"/>
                <a:gd name="connsiteY77" fmla="*/ 6019 h 10000"/>
                <a:gd name="connsiteX78" fmla="*/ 3281 w 10000"/>
                <a:gd name="connsiteY78" fmla="*/ 5995 h 10000"/>
                <a:gd name="connsiteX79" fmla="*/ 3198 w 10000"/>
                <a:gd name="connsiteY79" fmla="*/ 6044 h 10000"/>
                <a:gd name="connsiteX80" fmla="*/ 3061 w 10000"/>
                <a:gd name="connsiteY80" fmla="*/ 5971 h 10000"/>
                <a:gd name="connsiteX81" fmla="*/ 2957 w 10000"/>
                <a:gd name="connsiteY81" fmla="*/ 5995 h 10000"/>
                <a:gd name="connsiteX82" fmla="*/ 2843 w 10000"/>
                <a:gd name="connsiteY82" fmla="*/ 6117 h 10000"/>
                <a:gd name="connsiteX83" fmla="*/ 2749 w 10000"/>
                <a:gd name="connsiteY83" fmla="*/ 6238 h 10000"/>
                <a:gd name="connsiteX84" fmla="*/ 2697 w 10000"/>
                <a:gd name="connsiteY84" fmla="*/ 6311 h 10000"/>
                <a:gd name="connsiteX85" fmla="*/ 2635 w 10000"/>
                <a:gd name="connsiteY85" fmla="*/ 6238 h 10000"/>
                <a:gd name="connsiteX86" fmla="*/ 2562 w 10000"/>
                <a:gd name="connsiteY86" fmla="*/ 6092 h 10000"/>
                <a:gd name="connsiteX87" fmla="*/ 2468 w 10000"/>
                <a:gd name="connsiteY87" fmla="*/ 6141 h 10000"/>
                <a:gd name="connsiteX88" fmla="*/ 2458 w 10000"/>
                <a:gd name="connsiteY88" fmla="*/ 5801 h 10000"/>
                <a:gd name="connsiteX89" fmla="*/ 2437 w 10000"/>
                <a:gd name="connsiteY89" fmla="*/ 5073 h 10000"/>
                <a:gd name="connsiteX90" fmla="*/ 2406 w 10000"/>
                <a:gd name="connsiteY90" fmla="*/ 4515 h 10000"/>
                <a:gd name="connsiteX91" fmla="*/ 2437 w 10000"/>
                <a:gd name="connsiteY91" fmla="*/ 4223 h 10000"/>
                <a:gd name="connsiteX92" fmla="*/ 2479 w 10000"/>
                <a:gd name="connsiteY92" fmla="*/ 4078 h 10000"/>
                <a:gd name="connsiteX93" fmla="*/ 2447 w 10000"/>
                <a:gd name="connsiteY93" fmla="*/ 3932 h 10000"/>
                <a:gd name="connsiteX94" fmla="*/ 2468 w 10000"/>
                <a:gd name="connsiteY94" fmla="*/ 3495 h 10000"/>
                <a:gd name="connsiteX95" fmla="*/ 2437 w 10000"/>
                <a:gd name="connsiteY95" fmla="*/ 3544 h 10000"/>
                <a:gd name="connsiteX96" fmla="*/ 2385 w 10000"/>
                <a:gd name="connsiteY96" fmla="*/ 3641 h 10000"/>
                <a:gd name="connsiteX97" fmla="*/ 2239 w 10000"/>
                <a:gd name="connsiteY97" fmla="*/ 4029 h 10000"/>
                <a:gd name="connsiteX98" fmla="*/ 2073 w 10000"/>
                <a:gd name="connsiteY98" fmla="*/ 4369 h 10000"/>
                <a:gd name="connsiteX99" fmla="*/ 1990 w 10000"/>
                <a:gd name="connsiteY99" fmla="*/ 4587 h 10000"/>
                <a:gd name="connsiteX100" fmla="*/ 1853 w 10000"/>
                <a:gd name="connsiteY100" fmla="*/ 4636 h 10000"/>
                <a:gd name="connsiteX101" fmla="*/ 1739 w 10000"/>
                <a:gd name="connsiteY101" fmla="*/ 4612 h 10000"/>
                <a:gd name="connsiteX102" fmla="*/ 1603 w 10000"/>
                <a:gd name="connsiteY102" fmla="*/ 4636 h 10000"/>
                <a:gd name="connsiteX103" fmla="*/ 1489 w 10000"/>
                <a:gd name="connsiteY103" fmla="*/ 4636 h 10000"/>
                <a:gd name="connsiteX104" fmla="*/ 1385 w 10000"/>
                <a:gd name="connsiteY104" fmla="*/ 4660 h 10000"/>
                <a:gd name="connsiteX105" fmla="*/ 1354 w 10000"/>
                <a:gd name="connsiteY105" fmla="*/ 4612 h 10000"/>
                <a:gd name="connsiteX106" fmla="*/ 1354 w 10000"/>
                <a:gd name="connsiteY106" fmla="*/ 4442 h 10000"/>
                <a:gd name="connsiteX107" fmla="*/ 1312 w 10000"/>
                <a:gd name="connsiteY107" fmla="*/ 4369 h 10000"/>
                <a:gd name="connsiteX108" fmla="*/ 1302 w 10000"/>
                <a:gd name="connsiteY108" fmla="*/ 4223 h 10000"/>
                <a:gd name="connsiteX109" fmla="*/ 1260 w 10000"/>
                <a:gd name="connsiteY109" fmla="*/ 4078 h 10000"/>
                <a:gd name="connsiteX110" fmla="*/ 1114 w 10000"/>
                <a:gd name="connsiteY110" fmla="*/ 3859 h 10000"/>
                <a:gd name="connsiteX111" fmla="*/ 1000 w 10000"/>
                <a:gd name="connsiteY111" fmla="*/ 3835 h 10000"/>
                <a:gd name="connsiteX112" fmla="*/ 938 w 10000"/>
                <a:gd name="connsiteY112" fmla="*/ 3762 h 10000"/>
                <a:gd name="connsiteX113" fmla="*/ 709 w 10000"/>
                <a:gd name="connsiteY113" fmla="*/ 3762 h 10000"/>
                <a:gd name="connsiteX114" fmla="*/ 657 w 10000"/>
                <a:gd name="connsiteY114" fmla="*/ 3714 h 10000"/>
                <a:gd name="connsiteX115" fmla="*/ 688 w 10000"/>
                <a:gd name="connsiteY115" fmla="*/ 3544 h 10000"/>
                <a:gd name="connsiteX116" fmla="*/ 771 w 10000"/>
                <a:gd name="connsiteY116" fmla="*/ 3083 h 10000"/>
                <a:gd name="connsiteX117" fmla="*/ 667 w 10000"/>
                <a:gd name="connsiteY117" fmla="*/ 2864 h 10000"/>
                <a:gd name="connsiteX118" fmla="*/ 583 w 10000"/>
                <a:gd name="connsiteY118" fmla="*/ 2646 h 10000"/>
                <a:gd name="connsiteX119" fmla="*/ 499 w 10000"/>
                <a:gd name="connsiteY119" fmla="*/ 2403 h 10000"/>
                <a:gd name="connsiteX120" fmla="*/ 489 w 10000"/>
                <a:gd name="connsiteY120" fmla="*/ 2257 h 10000"/>
                <a:gd name="connsiteX121" fmla="*/ 479 w 10000"/>
                <a:gd name="connsiteY121" fmla="*/ 2209 h 10000"/>
                <a:gd name="connsiteX122" fmla="*/ 354 w 10000"/>
                <a:gd name="connsiteY122" fmla="*/ 2112 h 10000"/>
                <a:gd name="connsiteX123" fmla="*/ 323 w 10000"/>
                <a:gd name="connsiteY123" fmla="*/ 1820 h 10000"/>
                <a:gd name="connsiteX124" fmla="*/ 260 w 10000"/>
                <a:gd name="connsiteY124" fmla="*/ 1578 h 10000"/>
                <a:gd name="connsiteX125" fmla="*/ 177 w 10000"/>
                <a:gd name="connsiteY125" fmla="*/ 1432 h 10000"/>
                <a:gd name="connsiteX126" fmla="*/ 187 w 10000"/>
                <a:gd name="connsiteY126" fmla="*/ 1311 h 10000"/>
                <a:gd name="connsiteX127" fmla="*/ 104 w 10000"/>
                <a:gd name="connsiteY127" fmla="*/ 1019 h 10000"/>
                <a:gd name="connsiteX128" fmla="*/ 31 w 10000"/>
                <a:gd name="connsiteY128" fmla="*/ 850 h 10000"/>
                <a:gd name="connsiteX129" fmla="*/ 0 w 10000"/>
                <a:gd name="connsiteY129" fmla="*/ 777 h 10000"/>
                <a:gd name="connsiteX130" fmla="*/ 21 w 10000"/>
                <a:gd name="connsiteY130" fmla="*/ 583 h 10000"/>
                <a:gd name="connsiteX131" fmla="*/ 52 w 10000"/>
                <a:gd name="connsiteY131" fmla="*/ 485 h 10000"/>
                <a:gd name="connsiteX132" fmla="*/ 166 w 10000"/>
                <a:gd name="connsiteY132" fmla="*/ 291 h 10000"/>
                <a:gd name="connsiteX133" fmla="*/ 114 w 10000"/>
                <a:gd name="connsiteY133" fmla="*/ 49 h 10000"/>
                <a:gd name="connsiteX134" fmla="*/ 114 w 10000"/>
                <a:gd name="connsiteY134" fmla="*/ 0 h 10000"/>
                <a:gd name="connsiteX135" fmla="*/ 1000 w 10000"/>
                <a:gd name="connsiteY135" fmla="*/ 704 h 10000"/>
                <a:gd name="connsiteX136" fmla="*/ 2531 w 10000"/>
                <a:gd name="connsiteY136" fmla="*/ 1456 h 10000"/>
                <a:gd name="connsiteX137" fmla="*/ 5040 w 10000"/>
                <a:gd name="connsiteY137" fmla="*/ 3956 h 10000"/>
                <a:gd name="connsiteX138" fmla="*/ 5332 w 10000"/>
                <a:gd name="connsiteY138" fmla="*/ 3325 h 10000"/>
                <a:gd name="connsiteX139" fmla="*/ 5519 w 10000"/>
                <a:gd name="connsiteY139" fmla="*/ 3204 h 10000"/>
                <a:gd name="connsiteX140" fmla="*/ 5707 w 10000"/>
                <a:gd name="connsiteY140" fmla="*/ 3204 h 10000"/>
                <a:gd name="connsiteX141" fmla="*/ 5853 w 10000"/>
                <a:gd name="connsiteY141" fmla="*/ 3350 h 10000"/>
                <a:gd name="connsiteX142" fmla="*/ 5988 w 10000"/>
                <a:gd name="connsiteY142" fmla="*/ 3155 h 10000"/>
                <a:gd name="connsiteX143" fmla="*/ 6072 w 10000"/>
                <a:gd name="connsiteY143" fmla="*/ 2985 h 10000"/>
                <a:gd name="connsiteX144" fmla="*/ 6124 w 10000"/>
                <a:gd name="connsiteY144" fmla="*/ 2961 h 10000"/>
                <a:gd name="connsiteX145" fmla="*/ 6186 w 10000"/>
                <a:gd name="connsiteY145" fmla="*/ 2840 h 10000"/>
                <a:gd name="connsiteX146" fmla="*/ 6248 w 10000"/>
                <a:gd name="connsiteY146" fmla="*/ 3131 h 10000"/>
                <a:gd name="connsiteX147" fmla="*/ 6353 w 10000"/>
                <a:gd name="connsiteY147" fmla="*/ 2961 h 10000"/>
                <a:gd name="connsiteX148" fmla="*/ 6540 w 10000"/>
                <a:gd name="connsiteY148" fmla="*/ 2403 h 10000"/>
                <a:gd name="connsiteX149" fmla="*/ 6613 w 10000"/>
                <a:gd name="connsiteY149" fmla="*/ 2451 h 10000"/>
                <a:gd name="connsiteX150" fmla="*/ 6665 w 10000"/>
                <a:gd name="connsiteY150" fmla="*/ 2306 h 10000"/>
                <a:gd name="connsiteX151" fmla="*/ 6748 w 10000"/>
                <a:gd name="connsiteY151" fmla="*/ 2354 h 10000"/>
                <a:gd name="connsiteX152" fmla="*/ 6842 w 10000"/>
                <a:gd name="connsiteY152" fmla="*/ 2233 h 10000"/>
                <a:gd name="connsiteX153" fmla="*/ 6936 w 10000"/>
                <a:gd name="connsiteY153" fmla="*/ 2257 h 10000"/>
                <a:gd name="connsiteX154" fmla="*/ 6936 w 10000"/>
                <a:gd name="connsiteY154" fmla="*/ 2063 h 10000"/>
                <a:gd name="connsiteX155" fmla="*/ 6967 w 10000"/>
                <a:gd name="connsiteY155" fmla="*/ 1917 h 10000"/>
                <a:gd name="connsiteX156" fmla="*/ 7040 w 10000"/>
                <a:gd name="connsiteY156" fmla="*/ 1699 h 10000"/>
                <a:gd name="connsiteX157" fmla="*/ 7020 w 10000"/>
                <a:gd name="connsiteY157" fmla="*/ 1359 h 10000"/>
                <a:gd name="connsiteX158" fmla="*/ 7061 w 10000"/>
                <a:gd name="connsiteY158" fmla="*/ 1214 h 10000"/>
                <a:gd name="connsiteX159" fmla="*/ 7155 w 10000"/>
                <a:gd name="connsiteY159" fmla="*/ 1117 h 10000"/>
                <a:gd name="connsiteX160" fmla="*/ 7228 w 10000"/>
                <a:gd name="connsiteY160" fmla="*/ 971 h 10000"/>
                <a:gd name="connsiteX161" fmla="*/ 7290 w 10000"/>
                <a:gd name="connsiteY161" fmla="*/ 898 h 10000"/>
                <a:gd name="connsiteX162" fmla="*/ 7405 w 10000"/>
                <a:gd name="connsiteY162" fmla="*/ 680 h 10000"/>
                <a:gd name="connsiteX163" fmla="*/ 7717 w 10000"/>
                <a:gd name="connsiteY163" fmla="*/ 583 h 10000"/>
                <a:gd name="connsiteX164" fmla="*/ 7894 w 10000"/>
                <a:gd name="connsiteY164" fmla="*/ 655 h 10000"/>
                <a:gd name="connsiteX165" fmla="*/ 8008 w 10000"/>
                <a:gd name="connsiteY165" fmla="*/ 1092 h 10000"/>
                <a:gd name="connsiteX166" fmla="*/ 8134 w 10000"/>
                <a:gd name="connsiteY166" fmla="*/ 1117 h 10000"/>
                <a:gd name="connsiteX167" fmla="*/ 8186 w 10000"/>
                <a:gd name="connsiteY167" fmla="*/ 1505 h 10000"/>
                <a:gd name="connsiteX168" fmla="*/ 8300 w 10000"/>
                <a:gd name="connsiteY168" fmla="*/ 1578 h 10000"/>
                <a:gd name="connsiteX169" fmla="*/ 8311 w 10000"/>
                <a:gd name="connsiteY169" fmla="*/ 1845 h 10000"/>
                <a:gd name="connsiteX170" fmla="*/ 8384 w 10000"/>
                <a:gd name="connsiteY170" fmla="*/ 1917 h 10000"/>
                <a:gd name="connsiteX171" fmla="*/ 8488 w 10000"/>
                <a:gd name="connsiteY171" fmla="*/ 2063 h 10000"/>
                <a:gd name="connsiteX172" fmla="*/ 8602 w 10000"/>
                <a:gd name="connsiteY172" fmla="*/ 1748 h 10000"/>
                <a:gd name="connsiteX173" fmla="*/ 8748 w 10000"/>
                <a:gd name="connsiteY173" fmla="*/ 1845 h 10000"/>
                <a:gd name="connsiteX174" fmla="*/ 8769 w 10000"/>
                <a:gd name="connsiteY174" fmla="*/ 2112 h 10000"/>
                <a:gd name="connsiteX175" fmla="*/ 8727 w 10000"/>
                <a:gd name="connsiteY175" fmla="*/ 2306 h 10000"/>
                <a:gd name="connsiteX176" fmla="*/ 8758 w 10000"/>
                <a:gd name="connsiteY176" fmla="*/ 2646 h 10000"/>
                <a:gd name="connsiteX177" fmla="*/ 8727 w 10000"/>
                <a:gd name="connsiteY177" fmla="*/ 2743 h 10000"/>
                <a:gd name="connsiteX178" fmla="*/ 8727 w 10000"/>
                <a:gd name="connsiteY178" fmla="*/ 2913 h 10000"/>
                <a:gd name="connsiteX179" fmla="*/ 8769 w 10000"/>
                <a:gd name="connsiteY179" fmla="*/ 3277 h 10000"/>
                <a:gd name="connsiteX180" fmla="*/ 8758 w 10000"/>
                <a:gd name="connsiteY180" fmla="*/ 3592 h 10000"/>
                <a:gd name="connsiteX181" fmla="*/ 8758 w 10000"/>
                <a:gd name="connsiteY181" fmla="*/ 3981 h 10000"/>
                <a:gd name="connsiteX182" fmla="*/ 8758 w 10000"/>
                <a:gd name="connsiteY182" fmla="*/ 4248 h 10000"/>
                <a:gd name="connsiteX183" fmla="*/ 8810 w 10000"/>
                <a:gd name="connsiteY183" fmla="*/ 4466 h 10000"/>
                <a:gd name="connsiteX184" fmla="*/ 8821 w 10000"/>
                <a:gd name="connsiteY184" fmla="*/ 5073 h 10000"/>
                <a:gd name="connsiteX185" fmla="*/ 8852 w 10000"/>
                <a:gd name="connsiteY185" fmla="*/ 5510 h 10000"/>
                <a:gd name="connsiteX186" fmla="*/ 9060 w 10000"/>
                <a:gd name="connsiteY186" fmla="*/ 5534 h 10000"/>
                <a:gd name="connsiteX187" fmla="*/ 9415 w 10000"/>
                <a:gd name="connsiteY187" fmla="*/ 5510 h 10000"/>
                <a:gd name="connsiteX188" fmla="*/ 9509 w 10000"/>
                <a:gd name="connsiteY188" fmla="*/ 5510 h 10000"/>
                <a:gd name="connsiteX189" fmla="*/ 9592 w 10000"/>
                <a:gd name="connsiteY189" fmla="*/ 5631 h 10000"/>
                <a:gd name="connsiteX190" fmla="*/ 9821 w 10000"/>
                <a:gd name="connsiteY190" fmla="*/ 5728 h 10000"/>
                <a:gd name="connsiteX191" fmla="*/ 9935 w 10000"/>
                <a:gd name="connsiteY191" fmla="*/ 6092 h 10000"/>
                <a:gd name="connsiteX192" fmla="*/ 9852 w 10000"/>
                <a:gd name="connsiteY192" fmla="*/ 6286 h 10000"/>
                <a:gd name="connsiteX193" fmla="*/ 9810 w 10000"/>
                <a:gd name="connsiteY193" fmla="*/ 6553 h 10000"/>
                <a:gd name="connsiteX194" fmla="*/ 9831 w 10000"/>
                <a:gd name="connsiteY194" fmla="*/ 6917 h 10000"/>
                <a:gd name="connsiteX195" fmla="*/ 9904 w 10000"/>
                <a:gd name="connsiteY195" fmla="*/ 7112 h 10000"/>
                <a:gd name="connsiteX196" fmla="*/ 9966 w 10000"/>
                <a:gd name="connsiteY196" fmla="*/ 7427 h 10000"/>
                <a:gd name="connsiteX197" fmla="*/ 9998 w 10000"/>
                <a:gd name="connsiteY19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207 w 10000"/>
                <a:gd name="connsiteY59" fmla="*/ 4029 h 10000"/>
                <a:gd name="connsiteX60" fmla="*/ 5030 w 10000"/>
                <a:gd name="connsiteY60" fmla="*/ 4320 h 10000"/>
                <a:gd name="connsiteX61" fmla="*/ 4916 w 10000"/>
                <a:gd name="connsiteY61" fmla="*/ 4612 h 10000"/>
                <a:gd name="connsiteX62" fmla="*/ 4822 w 10000"/>
                <a:gd name="connsiteY62" fmla="*/ 4757 h 10000"/>
                <a:gd name="connsiteX63" fmla="*/ 4780 w 10000"/>
                <a:gd name="connsiteY63" fmla="*/ 4709 h 10000"/>
                <a:gd name="connsiteX64" fmla="*/ 4749 w 10000"/>
                <a:gd name="connsiteY64" fmla="*/ 4757 h 10000"/>
                <a:gd name="connsiteX65" fmla="*/ 4489 w 10000"/>
                <a:gd name="connsiteY65" fmla="*/ 5316 h 10000"/>
                <a:gd name="connsiteX66" fmla="*/ 4426 w 10000"/>
                <a:gd name="connsiteY66" fmla="*/ 5437 h 10000"/>
                <a:gd name="connsiteX67" fmla="*/ 4342 w 10000"/>
                <a:gd name="connsiteY67" fmla="*/ 5413 h 10000"/>
                <a:gd name="connsiteX68" fmla="*/ 4269 w 10000"/>
                <a:gd name="connsiteY68" fmla="*/ 5388 h 10000"/>
                <a:gd name="connsiteX69" fmla="*/ 4176 w 10000"/>
                <a:gd name="connsiteY69" fmla="*/ 5534 h 10000"/>
                <a:gd name="connsiteX70" fmla="*/ 4103 w 10000"/>
                <a:gd name="connsiteY70" fmla="*/ 5850 h 10000"/>
                <a:gd name="connsiteX71" fmla="*/ 4030 w 10000"/>
                <a:gd name="connsiteY71" fmla="*/ 6044 h 10000"/>
                <a:gd name="connsiteX72" fmla="*/ 3812 w 10000"/>
                <a:gd name="connsiteY72" fmla="*/ 6286 h 10000"/>
                <a:gd name="connsiteX73" fmla="*/ 3760 w 10000"/>
                <a:gd name="connsiteY73" fmla="*/ 6262 h 10000"/>
                <a:gd name="connsiteX74" fmla="*/ 3760 w 10000"/>
                <a:gd name="connsiteY74" fmla="*/ 6068 h 10000"/>
                <a:gd name="connsiteX75" fmla="*/ 3728 w 10000"/>
                <a:gd name="connsiteY75" fmla="*/ 5995 h 10000"/>
                <a:gd name="connsiteX76" fmla="*/ 3655 w 10000"/>
                <a:gd name="connsiteY76" fmla="*/ 6044 h 10000"/>
                <a:gd name="connsiteX77" fmla="*/ 3458 w 10000"/>
                <a:gd name="connsiteY77" fmla="*/ 6019 h 10000"/>
                <a:gd name="connsiteX78" fmla="*/ 3281 w 10000"/>
                <a:gd name="connsiteY78" fmla="*/ 5995 h 10000"/>
                <a:gd name="connsiteX79" fmla="*/ 3198 w 10000"/>
                <a:gd name="connsiteY79" fmla="*/ 6044 h 10000"/>
                <a:gd name="connsiteX80" fmla="*/ 3061 w 10000"/>
                <a:gd name="connsiteY80" fmla="*/ 5971 h 10000"/>
                <a:gd name="connsiteX81" fmla="*/ 2957 w 10000"/>
                <a:gd name="connsiteY81" fmla="*/ 5995 h 10000"/>
                <a:gd name="connsiteX82" fmla="*/ 2843 w 10000"/>
                <a:gd name="connsiteY82" fmla="*/ 6117 h 10000"/>
                <a:gd name="connsiteX83" fmla="*/ 2749 w 10000"/>
                <a:gd name="connsiteY83" fmla="*/ 6238 h 10000"/>
                <a:gd name="connsiteX84" fmla="*/ 2697 w 10000"/>
                <a:gd name="connsiteY84" fmla="*/ 6311 h 10000"/>
                <a:gd name="connsiteX85" fmla="*/ 2635 w 10000"/>
                <a:gd name="connsiteY85" fmla="*/ 6238 h 10000"/>
                <a:gd name="connsiteX86" fmla="*/ 2562 w 10000"/>
                <a:gd name="connsiteY86" fmla="*/ 6092 h 10000"/>
                <a:gd name="connsiteX87" fmla="*/ 2468 w 10000"/>
                <a:gd name="connsiteY87" fmla="*/ 6141 h 10000"/>
                <a:gd name="connsiteX88" fmla="*/ 2458 w 10000"/>
                <a:gd name="connsiteY88" fmla="*/ 5801 h 10000"/>
                <a:gd name="connsiteX89" fmla="*/ 2437 w 10000"/>
                <a:gd name="connsiteY89" fmla="*/ 5073 h 10000"/>
                <a:gd name="connsiteX90" fmla="*/ 2406 w 10000"/>
                <a:gd name="connsiteY90" fmla="*/ 4515 h 10000"/>
                <a:gd name="connsiteX91" fmla="*/ 2437 w 10000"/>
                <a:gd name="connsiteY91" fmla="*/ 4223 h 10000"/>
                <a:gd name="connsiteX92" fmla="*/ 2479 w 10000"/>
                <a:gd name="connsiteY92" fmla="*/ 4078 h 10000"/>
                <a:gd name="connsiteX93" fmla="*/ 2447 w 10000"/>
                <a:gd name="connsiteY93" fmla="*/ 3932 h 10000"/>
                <a:gd name="connsiteX94" fmla="*/ 2468 w 10000"/>
                <a:gd name="connsiteY94" fmla="*/ 3495 h 10000"/>
                <a:gd name="connsiteX95" fmla="*/ 2437 w 10000"/>
                <a:gd name="connsiteY95" fmla="*/ 3544 h 10000"/>
                <a:gd name="connsiteX96" fmla="*/ 2385 w 10000"/>
                <a:gd name="connsiteY96" fmla="*/ 3641 h 10000"/>
                <a:gd name="connsiteX97" fmla="*/ 2239 w 10000"/>
                <a:gd name="connsiteY97" fmla="*/ 4029 h 10000"/>
                <a:gd name="connsiteX98" fmla="*/ 2073 w 10000"/>
                <a:gd name="connsiteY98" fmla="*/ 4369 h 10000"/>
                <a:gd name="connsiteX99" fmla="*/ 1990 w 10000"/>
                <a:gd name="connsiteY99" fmla="*/ 4587 h 10000"/>
                <a:gd name="connsiteX100" fmla="*/ 1853 w 10000"/>
                <a:gd name="connsiteY100" fmla="*/ 4636 h 10000"/>
                <a:gd name="connsiteX101" fmla="*/ 1739 w 10000"/>
                <a:gd name="connsiteY101" fmla="*/ 4612 h 10000"/>
                <a:gd name="connsiteX102" fmla="*/ 1603 w 10000"/>
                <a:gd name="connsiteY102" fmla="*/ 4636 h 10000"/>
                <a:gd name="connsiteX103" fmla="*/ 1489 w 10000"/>
                <a:gd name="connsiteY103" fmla="*/ 4636 h 10000"/>
                <a:gd name="connsiteX104" fmla="*/ 1385 w 10000"/>
                <a:gd name="connsiteY104" fmla="*/ 4660 h 10000"/>
                <a:gd name="connsiteX105" fmla="*/ 1354 w 10000"/>
                <a:gd name="connsiteY105" fmla="*/ 4612 h 10000"/>
                <a:gd name="connsiteX106" fmla="*/ 1354 w 10000"/>
                <a:gd name="connsiteY106" fmla="*/ 4442 h 10000"/>
                <a:gd name="connsiteX107" fmla="*/ 1312 w 10000"/>
                <a:gd name="connsiteY107" fmla="*/ 4369 h 10000"/>
                <a:gd name="connsiteX108" fmla="*/ 1302 w 10000"/>
                <a:gd name="connsiteY108" fmla="*/ 4223 h 10000"/>
                <a:gd name="connsiteX109" fmla="*/ 1260 w 10000"/>
                <a:gd name="connsiteY109" fmla="*/ 4078 h 10000"/>
                <a:gd name="connsiteX110" fmla="*/ 1114 w 10000"/>
                <a:gd name="connsiteY110" fmla="*/ 3859 h 10000"/>
                <a:gd name="connsiteX111" fmla="*/ 1000 w 10000"/>
                <a:gd name="connsiteY111" fmla="*/ 3835 h 10000"/>
                <a:gd name="connsiteX112" fmla="*/ 938 w 10000"/>
                <a:gd name="connsiteY112" fmla="*/ 3762 h 10000"/>
                <a:gd name="connsiteX113" fmla="*/ 709 w 10000"/>
                <a:gd name="connsiteY113" fmla="*/ 3762 h 10000"/>
                <a:gd name="connsiteX114" fmla="*/ 657 w 10000"/>
                <a:gd name="connsiteY114" fmla="*/ 3714 h 10000"/>
                <a:gd name="connsiteX115" fmla="*/ 688 w 10000"/>
                <a:gd name="connsiteY115" fmla="*/ 3544 h 10000"/>
                <a:gd name="connsiteX116" fmla="*/ 771 w 10000"/>
                <a:gd name="connsiteY116" fmla="*/ 3083 h 10000"/>
                <a:gd name="connsiteX117" fmla="*/ 667 w 10000"/>
                <a:gd name="connsiteY117" fmla="*/ 2864 h 10000"/>
                <a:gd name="connsiteX118" fmla="*/ 583 w 10000"/>
                <a:gd name="connsiteY118" fmla="*/ 2646 h 10000"/>
                <a:gd name="connsiteX119" fmla="*/ 499 w 10000"/>
                <a:gd name="connsiteY119" fmla="*/ 2403 h 10000"/>
                <a:gd name="connsiteX120" fmla="*/ 489 w 10000"/>
                <a:gd name="connsiteY120" fmla="*/ 2257 h 10000"/>
                <a:gd name="connsiteX121" fmla="*/ 479 w 10000"/>
                <a:gd name="connsiteY121" fmla="*/ 2209 h 10000"/>
                <a:gd name="connsiteX122" fmla="*/ 354 w 10000"/>
                <a:gd name="connsiteY122" fmla="*/ 2112 h 10000"/>
                <a:gd name="connsiteX123" fmla="*/ 323 w 10000"/>
                <a:gd name="connsiteY123" fmla="*/ 1820 h 10000"/>
                <a:gd name="connsiteX124" fmla="*/ 260 w 10000"/>
                <a:gd name="connsiteY124" fmla="*/ 1578 h 10000"/>
                <a:gd name="connsiteX125" fmla="*/ 177 w 10000"/>
                <a:gd name="connsiteY125" fmla="*/ 1432 h 10000"/>
                <a:gd name="connsiteX126" fmla="*/ 187 w 10000"/>
                <a:gd name="connsiteY126" fmla="*/ 1311 h 10000"/>
                <a:gd name="connsiteX127" fmla="*/ 104 w 10000"/>
                <a:gd name="connsiteY127" fmla="*/ 1019 h 10000"/>
                <a:gd name="connsiteX128" fmla="*/ 31 w 10000"/>
                <a:gd name="connsiteY128" fmla="*/ 850 h 10000"/>
                <a:gd name="connsiteX129" fmla="*/ 0 w 10000"/>
                <a:gd name="connsiteY129" fmla="*/ 777 h 10000"/>
                <a:gd name="connsiteX130" fmla="*/ 21 w 10000"/>
                <a:gd name="connsiteY130" fmla="*/ 583 h 10000"/>
                <a:gd name="connsiteX131" fmla="*/ 52 w 10000"/>
                <a:gd name="connsiteY131" fmla="*/ 485 h 10000"/>
                <a:gd name="connsiteX132" fmla="*/ 166 w 10000"/>
                <a:gd name="connsiteY132" fmla="*/ 291 h 10000"/>
                <a:gd name="connsiteX133" fmla="*/ 114 w 10000"/>
                <a:gd name="connsiteY133" fmla="*/ 49 h 10000"/>
                <a:gd name="connsiteX134" fmla="*/ 114 w 10000"/>
                <a:gd name="connsiteY134" fmla="*/ 0 h 10000"/>
                <a:gd name="connsiteX135" fmla="*/ 1000 w 10000"/>
                <a:gd name="connsiteY135" fmla="*/ 704 h 10000"/>
                <a:gd name="connsiteX136" fmla="*/ 2531 w 10000"/>
                <a:gd name="connsiteY136" fmla="*/ 1456 h 10000"/>
                <a:gd name="connsiteX137" fmla="*/ 5040 w 10000"/>
                <a:gd name="connsiteY137" fmla="*/ 3956 h 10000"/>
                <a:gd name="connsiteX138" fmla="*/ 5519 w 10000"/>
                <a:gd name="connsiteY138" fmla="*/ 3204 h 10000"/>
                <a:gd name="connsiteX139" fmla="*/ 5707 w 10000"/>
                <a:gd name="connsiteY139" fmla="*/ 3204 h 10000"/>
                <a:gd name="connsiteX140" fmla="*/ 5853 w 10000"/>
                <a:gd name="connsiteY140" fmla="*/ 3350 h 10000"/>
                <a:gd name="connsiteX141" fmla="*/ 5988 w 10000"/>
                <a:gd name="connsiteY141" fmla="*/ 3155 h 10000"/>
                <a:gd name="connsiteX142" fmla="*/ 6072 w 10000"/>
                <a:gd name="connsiteY142" fmla="*/ 2985 h 10000"/>
                <a:gd name="connsiteX143" fmla="*/ 6124 w 10000"/>
                <a:gd name="connsiteY143" fmla="*/ 2961 h 10000"/>
                <a:gd name="connsiteX144" fmla="*/ 6186 w 10000"/>
                <a:gd name="connsiteY144" fmla="*/ 2840 h 10000"/>
                <a:gd name="connsiteX145" fmla="*/ 6248 w 10000"/>
                <a:gd name="connsiteY145" fmla="*/ 3131 h 10000"/>
                <a:gd name="connsiteX146" fmla="*/ 6353 w 10000"/>
                <a:gd name="connsiteY146" fmla="*/ 2961 h 10000"/>
                <a:gd name="connsiteX147" fmla="*/ 6540 w 10000"/>
                <a:gd name="connsiteY147" fmla="*/ 2403 h 10000"/>
                <a:gd name="connsiteX148" fmla="*/ 6613 w 10000"/>
                <a:gd name="connsiteY148" fmla="*/ 2451 h 10000"/>
                <a:gd name="connsiteX149" fmla="*/ 6665 w 10000"/>
                <a:gd name="connsiteY149" fmla="*/ 2306 h 10000"/>
                <a:gd name="connsiteX150" fmla="*/ 6748 w 10000"/>
                <a:gd name="connsiteY150" fmla="*/ 2354 h 10000"/>
                <a:gd name="connsiteX151" fmla="*/ 6842 w 10000"/>
                <a:gd name="connsiteY151" fmla="*/ 2233 h 10000"/>
                <a:gd name="connsiteX152" fmla="*/ 6936 w 10000"/>
                <a:gd name="connsiteY152" fmla="*/ 2257 h 10000"/>
                <a:gd name="connsiteX153" fmla="*/ 6936 w 10000"/>
                <a:gd name="connsiteY153" fmla="*/ 2063 h 10000"/>
                <a:gd name="connsiteX154" fmla="*/ 6967 w 10000"/>
                <a:gd name="connsiteY154" fmla="*/ 1917 h 10000"/>
                <a:gd name="connsiteX155" fmla="*/ 7040 w 10000"/>
                <a:gd name="connsiteY155" fmla="*/ 1699 h 10000"/>
                <a:gd name="connsiteX156" fmla="*/ 7020 w 10000"/>
                <a:gd name="connsiteY156" fmla="*/ 1359 h 10000"/>
                <a:gd name="connsiteX157" fmla="*/ 7061 w 10000"/>
                <a:gd name="connsiteY157" fmla="*/ 1214 h 10000"/>
                <a:gd name="connsiteX158" fmla="*/ 7155 w 10000"/>
                <a:gd name="connsiteY158" fmla="*/ 1117 h 10000"/>
                <a:gd name="connsiteX159" fmla="*/ 7228 w 10000"/>
                <a:gd name="connsiteY159" fmla="*/ 971 h 10000"/>
                <a:gd name="connsiteX160" fmla="*/ 7290 w 10000"/>
                <a:gd name="connsiteY160" fmla="*/ 898 h 10000"/>
                <a:gd name="connsiteX161" fmla="*/ 7405 w 10000"/>
                <a:gd name="connsiteY161" fmla="*/ 680 h 10000"/>
                <a:gd name="connsiteX162" fmla="*/ 7717 w 10000"/>
                <a:gd name="connsiteY162" fmla="*/ 583 h 10000"/>
                <a:gd name="connsiteX163" fmla="*/ 7894 w 10000"/>
                <a:gd name="connsiteY163" fmla="*/ 655 h 10000"/>
                <a:gd name="connsiteX164" fmla="*/ 8008 w 10000"/>
                <a:gd name="connsiteY164" fmla="*/ 1092 h 10000"/>
                <a:gd name="connsiteX165" fmla="*/ 8134 w 10000"/>
                <a:gd name="connsiteY165" fmla="*/ 1117 h 10000"/>
                <a:gd name="connsiteX166" fmla="*/ 8186 w 10000"/>
                <a:gd name="connsiteY166" fmla="*/ 1505 h 10000"/>
                <a:gd name="connsiteX167" fmla="*/ 8300 w 10000"/>
                <a:gd name="connsiteY167" fmla="*/ 1578 h 10000"/>
                <a:gd name="connsiteX168" fmla="*/ 8311 w 10000"/>
                <a:gd name="connsiteY168" fmla="*/ 1845 h 10000"/>
                <a:gd name="connsiteX169" fmla="*/ 8384 w 10000"/>
                <a:gd name="connsiteY169" fmla="*/ 1917 h 10000"/>
                <a:gd name="connsiteX170" fmla="*/ 8488 w 10000"/>
                <a:gd name="connsiteY170" fmla="*/ 2063 h 10000"/>
                <a:gd name="connsiteX171" fmla="*/ 8602 w 10000"/>
                <a:gd name="connsiteY171" fmla="*/ 1748 h 10000"/>
                <a:gd name="connsiteX172" fmla="*/ 8748 w 10000"/>
                <a:gd name="connsiteY172" fmla="*/ 1845 h 10000"/>
                <a:gd name="connsiteX173" fmla="*/ 8769 w 10000"/>
                <a:gd name="connsiteY173" fmla="*/ 2112 h 10000"/>
                <a:gd name="connsiteX174" fmla="*/ 8727 w 10000"/>
                <a:gd name="connsiteY174" fmla="*/ 2306 h 10000"/>
                <a:gd name="connsiteX175" fmla="*/ 8758 w 10000"/>
                <a:gd name="connsiteY175" fmla="*/ 2646 h 10000"/>
                <a:gd name="connsiteX176" fmla="*/ 8727 w 10000"/>
                <a:gd name="connsiteY176" fmla="*/ 2743 h 10000"/>
                <a:gd name="connsiteX177" fmla="*/ 8727 w 10000"/>
                <a:gd name="connsiteY177" fmla="*/ 2913 h 10000"/>
                <a:gd name="connsiteX178" fmla="*/ 8769 w 10000"/>
                <a:gd name="connsiteY178" fmla="*/ 3277 h 10000"/>
                <a:gd name="connsiteX179" fmla="*/ 8758 w 10000"/>
                <a:gd name="connsiteY179" fmla="*/ 3592 h 10000"/>
                <a:gd name="connsiteX180" fmla="*/ 8758 w 10000"/>
                <a:gd name="connsiteY180" fmla="*/ 3981 h 10000"/>
                <a:gd name="connsiteX181" fmla="*/ 8758 w 10000"/>
                <a:gd name="connsiteY181" fmla="*/ 4248 h 10000"/>
                <a:gd name="connsiteX182" fmla="*/ 8810 w 10000"/>
                <a:gd name="connsiteY182" fmla="*/ 4466 h 10000"/>
                <a:gd name="connsiteX183" fmla="*/ 8821 w 10000"/>
                <a:gd name="connsiteY183" fmla="*/ 5073 h 10000"/>
                <a:gd name="connsiteX184" fmla="*/ 8852 w 10000"/>
                <a:gd name="connsiteY184" fmla="*/ 5510 h 10000"/>
                <a:gd name="connsiteX185" fmla="*/ 9060 w 10000"/>
                <a:gd name="connsiteY185" fmla="*/ 5534 h 10000"/>
                <a:gd name="connsiteX186" fmla="*/ 9415 w 10000"/>
                <a:gd name="connsiteY186" fmla="*/ 5510 h 10000"/>
                <a:gd name="connsiteX187" fmla="*/ 9509 w 10000"/>
                <a:gd name="connsiteY187" fmla="*/ 5510 h 10000"/>
                <a:gd name="connsiteX188" fmla="*/ 9592 w 10000"/>
                <a:gd name="connsiteY188" fmla="*/ 5631 h 10000"/>
                <a:gd name="connsiteX189" fmla="*/ 9821 w 10000"/>
                <a:gd name="connsiteY189" fmla="*/ 5728 h 10000"/>
                <a:gd name="connsiteX190" fmla="*/ 9935 w 10000"/>
                <a:gd name="connsiteY190" fmla="*/ 6092 h 10000"/>
                <a:gd name="connsiteX191" fmla="*/ 9852 w 10000"/>
                <a:gd name="connsiteY191" fmla="*/ 6286 h 10000"/>
                <a:gd name="connsiteX192" fmla="*/ 9810 w 10000"/>
                <a:gd name="connsiteY192" fmla="*/ 6553 h 10000"/>
                <a:gd name="connsiteX193" fmla="*/ 9831 w 10000"/>
                <a:gd name="connsiteY193" fmla="*/ 6917 h 10000"/>
                <a:gd name="connsiteX194" fmla="*/ 9904 w 10000"/>
                <a:gd name="connsiteY194" fmla="*/ 7112 h 10000"/>
                <a:gd name="connsiteX195" fmla="*/ 9966 w 10000"/>
                <a:gd name="connsiteY195" fmla="*/ 7427 h 10000"/>
                <a:gd name="connsiteX196" fmla="*/ 9998 w 10000"/>
                <a:gd name="connsiteY19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207 w 10000"/>
                <a:gd name="connsiteY59" fmla="*/ 4029 h 10000"/>
                <a:gd name="connsiteX60" fmla="*/ 5030 w 10000"/>
                <a:gd name="connsiteY60" fmla="*/ 4320 h 10000"/>
                <a:gd name="connsiteX61" fmla="*/ 4916 w 10000"/>
                <a:gd name="connsiteY61" fmla="*/ 4612 h 10000"/>
                <a:gd name="connsiteX62" fmla="*/ 4822 w 10000"/>
                <a:gd name="connsiteY62" fmla="*/ 4757 h 10000"/>
                <a:gd name="connsiteX63" fmla="*/ 4780 w 10000"/>
                <a:gd name="connsiteY63" fmla="*/ 4709 h 10000"/>
                <a:gd name="connsiteX64" fmla="*/ 4749 w 10000"/>
                <a:gd name="connsiteY64" fmla="*/ 4757 h 10000"/>
                <a:gd name="connsiteX65" fmla="*/ 4489 w 10000"/>
                <a:gd name="connsiteY65" fmla="*/ 5316 h 10000"/>
                <a:gd name="connsiteX66" fmla="*/ 4426 w 10000"/>
                <a:gd name="connsiteY66" fmla="*/ 5437 h 10000"/>
                <a:gd name="connsiteX67" fmla="*/ 4342 w 10000"/>
                <a:gd name="connsiteY67" fmla="*/ 5413 h 10000"/>
                <a:gd name="connsiteX68" fmla="*/ 4269 w 10000"/>
                <a:gd name="connsiteY68" fmla="*/ 5388 h 10000"/>
                <a:gd name="connsiteX69" fmla="*/ 4176 w 10000"/>
                <a:gd name="connsiteY69" fmla="*/ 5534 h 10000"/>
                <a:gd name="connsiteX70" fmla="*/ 4103 w 10000"/>
                <a:gd name="connsiteY70" fmla="*/ 5850 h 10000"/>
                <a:gd name="connsiteX71" fmla="*/ 4030 w 10000"/>
                <a:gd name="connsiteY71" fmla="*/ 6044 h 10000"/>
                <a:gd name="connsiteX72" fmla="*/ 3812 w 10000"/>
                <a:gd name="connsiteY72" fmla="*/ 6286 h 10000"/>
                <a:gd name="connsiteX73" fmla="*/ 3760 w 10000"/>
                <a:gd name="connsiteY73" fmla="*/ 6262 h 10000"/>
                <a:gd name="connsiteX74" fmla="*/ 3760 w 10000"/>
                <a:gd name="connsiteY74" fmla="*/ 6068 h 10000"/>
                <a:gd name="connsiteX75" fmla="*/ 3728 w 10000"/>
                <a:gd name="connsiteY75" fmla="*/ 5995 h 10000"/>
                <a:gd name="connsiteX76" fmla="*/ 3655 w 10000"/>
                <a:gd name="connsiteY76" fmla="*/ 6044 h 10000"/>
                <a:gd name="connsiteX77" fmla="*/ 3458 w 10000"/>
                <a:gd name="connsiteY77" fmla="*/ 6019 h 10000"/>
                <a:gd name="connsiteX78" fmla="*/ 3281 w 10000"/>
                <a:gd name="connsiteY78" fmla="*/ 5995 h 10000"/>
                <a:gd name="connsiteX79" fmla="*/ 3198 w 10000"/>
                <a:gd name="connsiteY79" fmla="*/ 6044 h 10000"/>
                <a:gd name="connsiteX80" fmla="*/ 3061 w 10000"/>
                <a:gd name="connsiteY80" fmla="*/ 5971 h 10000"/>
                <a:gd name="connsiteX81" fmla="*/ 2957 w 10000"/>
                <a:gd name="connsiteY81" fmla="*/ 5995 h 10000"/>
                <a:gd name="connsiteX82" fmla="*/ 2843 w 10000"/>
                <a:gd name="connsiteY82" fmla="*/ 6117 h 10000"/>
                <a:gd name="connsiteX83" fmla="*/ 2749 w 10000"/>
                <a:gd name="connsiteY83" fmla="*/ 6238 h 10000"/>
                <a:gd name="connsiteX84" fmla="*/ 2697 w 10000"/>
                <a:gd name="connsiteY84" fmla="*/ 6311 h 10000"/>
                <a:gd name="connsiteX85" fmla="*/ 2635 w 10000"/>
                <a:gd name="connsiteY85" fmla="*/ 6238 h 10000"/>
                <a:gd name="connsiteX86" fmla="*/ 2562 w 10000"/>
                <a:gd name="connsiteY86" fmla="*/ 6092 h 10000"/>
                <a:gd name="connsiteX87" fmla="*/ 2468 w 10000"/>
                <a:gd name="connsiteY87" fmla="*/ 6141 h 10000"/>
                <a:gd name="connsiteX88" fmla="*/ 2458 w 10000"/>
                <a:gd name="connsiteY88" fmla="*/ 5801 h 10000"/>
                <a:gd name="connsiteX89" fmla="*/ 2437 w 10000"/>
                <a:gd name="connsiteY89" fmla="*/ 5073 h 10000"/>
                <a:gd name="connsiteX90" fmla="*/ 2406 w 10000"/>
                <a:gd name="connsiteY90" fmla="*/ 4515 h 10000"/>
                <a:gd name="connsiteX91" fmla="*/ 2437 w 10000"/>
                <a:gd name="connsiteY91" fmla="*/ 4223 h 10000"/>
                <a:gd name="connsiteX92" fmla="*/ 2479 w 10000"/>
                <a:gd name="connsiteY92" fmla="*/ 4078 h 10000"/>
                <a:gd name="connsiteX93" fmla="*/ 2447 w 10000"/>
                <a:gd name="connsiteY93" fmla="*/ 3932 h 10000"/>
                <a:gd name="connsiteX94" fmla="*/ 2468 w 10000"/>
                <a:gd name="connsiteY94" fmla="*/ 3495 h 10000"/>
                <a:gd name="connsiteX95" fmla="*/ 2437 w 10000"/>
                <a:gd name="connsiteY95" fmla="*/ 3544 h 10000"/>
                <a:gd name="connsiteX96" fmla="*/ 2385 w 10000"/>
                <a:gd name="connsiteY96" fmla="*/ 3641 h 10000"/>
                <a:gd name="connsiteX97" fmla="*/ 2239 w 10000"/>
                <a:gd name="connsiteY97" fmla="*/ 4029 h 10000"/>
                <a:gd name="connsiteX98" fmla="*/ 2073 w 10000"/>
                <a:gd name="connsiteY98" fmla="*/ 4369 h 10000"/>
                <a:gd name="connsiteX99" fmla="*/ 1990 w 10000"/>
                <a:gd name="connsiteY99" fmla="*/ 4587 h 10000"/>
                <a:gd name="connsiteX100" fmla="*/ 1853 w 10000"/>
                <a:gd name="connsiteY100" fmla="*/ 4636 h 10000"/>
                <a:gd name="connsiteX101" fmla="*/ 1739 w 10000"/>
                <a:gd name="connsiteY101" fmla="*/ 4612 h 10000"/>
                <a:gd name="connsiteX102" fmla="*/ 1603 w 10000"/>
                <a:gd name="connsiteY102" fmla="*/ 4636 h 10000"/>
                <a:gd name="connsiteX103" fmla="*/ 1489 w 10000"/>
                <a:gd name="connsiteY103" fmla="*/ 4636 h 10000"/>
                <a:gd name="connsiteX104" fmla="*/ 1385 w 10000"/>
                <a:gd name="connsiteY104" fmla="*/ 4660 h 10000"/>
                <a:gd name="connsiteX105" fmla="*/ 1354 w 10000"/>
                <a:gd name="connsiteY105" fmla="*/ 4612 h 10000"/>
                <a:gd name="connsiteX106" fmla="*/ 1354 w 10000"/>
                <a:gd name="connsiteY106" fmla="*/ 4442 h 10000"/>
                <a:gd name="connsiteX107" fmla="*/ 1312 w 10000"/>
                <a:gd name="connsiteY107" fmla="*/ 4369 h 10000"/>
                <a:gd name="connsiteX108" fmla="*/ 1302 w 10000"/>
                <a:gd name="connsiteY108" fmla="*/ 4223 h 10000"/>
                <a:gd name="connsiteX109" fmla="*/ 1260 w 10000"/>
                <a:gd name="connsiteY109" fmla="*/ 4078 h 10000"/>
                <a:gd name="connsiteX110" fmla="*/ 1114 w 10000"/>
                <a:gd name="connsiteY110" fmla="*/ 3859 h 10000"/>
                <a:gd name="connsiteX111" fmla="*/ 1000 w 10000"/>
                <a:gd name="connsiteY111" fmla="*/ 3835 h 10000"/>
                <a:gd name="connsiteX112" fmla="*/ 938 w 10000"/>
                <a:gd name="connsiteY112" fmla="*/ 3762 h 10000"/>
                <a:gd name="connsiteX113" fmla="*/ 709 w 10000"/>
                <a:gd name="connsiteY113" fmla="*/ 3762 h 10000"/>
                <a:gd name="connsiteX114" fmla="*/ 657 w 10000"/>
                <a:gd name="connsiteY114" fmla="*/ 3714 h 10000"/>
                <a:gd name="connsiteX115" fmla="*/ 688 w 10000"/>
                <a:gd name="connsiteY115" fmla="*/ 3544 h 10000"/>
                <a:gd name="connsiteX116" fmla="*/ 771 w 10000"/>
                <a:gd name="connsiteY116" fmla="*/ 3083 h 10000"/>
                <a:gd name="connsiteX117" fmla="*/ 667 w 10000"/>
                <a:gd name="connsiteY117" fmla="*/ 2864 h 10000"/>
                <a:gd name="connsiteX118" fmla="*/ 583 w 10000"/>
                <a:gd name="connsiteY118" fmla="*/ 2646 h 10000"/>
                <a:gd name="connsiteX119" fmla="*/ 499 w 10000"/>
                <a:gd name="connsiteY119" fmla="*/ 2403 h 10000"/>
                <a:gd name="connsiteX120" fmla="*/ 489 w 10000"/>
                <a:gd name="connsiteY120" fmla="*/ 2257 h 10000"/>
                <a:gd name="connsiteX121" fmla="*/ 479 w 10000"/>
                <a:gd name="connsiteY121" fmla="*/ 2209 h 10000"/>
                <a:gd name="connsiteX122" fmla="*/ 354 w 10000"/>
                <a:gd name="connsiteY122" fmla="*/ 2112 h 10000"/>
                <a:gd name="connsiteX123" fmla="*/ 323 w 10000"/>
                <a:gd name="connsiteY123" fmla="*/ 1820 h 10000"/>
                <a:gd name="connsiteX124" fmla="*/ 260 w 10000"/>
                <a:gd name="connsiteY124" fmla="*/ 1578 h 10000"/>
                <a:gd name="connsiteX125" fmla="*/ 177 w 10000"/>
                <a:gd name="connsiteY125" fmla="*/ 1432 h 10000"/>
                <a:gd name="connsiteX126" fmla="*/ 187 w 10000"/>
                <a:gd name="connsiteY126" fmla="*/ 1311 h 10000"/>
                <a:gd name="connsiteX127" fmla="*/ 104 w 10000"/>
                <a:gd name="connsiteY127" fmla="*/ 1019 h 10000"/>
                <a:gd name="connsiteX128" fmla="*/ 31 w 10000"/>
                <a:gd name="connsiteY128" fmla="*/ 850 h 10000"/>
                <a:gd name="connsiteX129" fmla="*/ 0 w 10000"/>
                <a:gd name="connsiteY129" fmla="*/ 777 h 10000"/>
                <a:gd name="connsiteX130" fmla="*/ 21 w 10000"/>
                <a:gd name="connsiteY130" fmla="*/ 583 h 10000"/>
                <a:gd name="connsiteX131" fmla="*/ 52 w 10000"/>
                <a:gd name="connsiteY131" fmla="*/ 485 h 10000"/>
                <a:gd name="connsiteX132" fmla="*/ 166 w 10000"/>
                <a:gd name="connsiteY132" fmla="*/ 291 h 10000"/>
                <a:gd name="connsiteX133" fmla="*/ 114 w 10000"/>
                <a:gd name="connsiteY133" fmla="*/ 49 h 10000"/>
                <a:gd name="connsiteX134" fmla="*/ 114 w 10000"/>
                <a:gd name="connsiteY134" fmla="*/ 0 h 10000"/>
                <a:gd name="connsiteX135" fmla="*/ 1000 w 10000"/>
                <a:gd name="connsiteY135" fmla="*/ 704 h 10000"/>
                <a:gd name="connsiteX136" fmla="*/ 2531 w 10000"/>
                <a:gd name="connsiteY136" fmla="*/ 1456 h 10000"/>
                <a:gd name="connsiteX137" fmla="*/ 5040 w 10000"/>
                <a:gd name="connsiteY137" fmla="*/ 3956 h 10000"/>
                <a:gd name="connsiteX138" fmla="*/ 5707 w 10000"/>
                <a:gd name="connsiteY138" fmla="*/ 3204 h 10000"/>
                <a:gd name="connsiteX139" fmla="*/ 5853 w 10000"/>
                <a:gd name="connsiteY139" fmla="*/ 3350 h 10000"/>
                <a:gd name="connsiteX140" fmla="*/ 5988 w 10000"/>
                <a:gd name="connsiteY140" fmla="*/ 3155 h 10000"/>
                <a:gd name="connsiteX141" fmla="*/ 6072 w 10000"/>
                <a:gd name="connsiteY141" fmla="*/ 2985 h 10000"/>
                <a:gd name="connsiteX142" fmla="*/ 6124 w 10000"/>
                <a:gd name="connsiteY142" fmla="*/ 2961 h 10000"/>
                <a:gd name="connsiteX143" fmla="*/ 6186 w 10000"/>
                <a:gd name="connsiteY143" fmla="*/ 2840 h 10000"/>
                <a:gd name="connsiteX144" fmla="*/ 6248 w 10000"/>
                <a:gd name="connsiteY144" fmla="*/ 3131 h 10000"/>
                <a:gd name="connsiteX145" fmla="*/ 6353 w 10000"/>
                <a:gd name="connsiteY145" fmla="*/ 2961 h 10000"/>
                <a:gd name="connsiteX146" fmla="*/ 6540 w 10000"/>
                <a:gd name="connsiteY146" fmla="*/ 2403 h 10000"/>
                <a:gd name="connsiteX147" fmla="*/ 6613 w 10000"/>
                <a:gd name="connsiteY147" fmla="*/ 2451 h 10000"/>
                <a:gd name="connsiteX148" fmla="*/ 6665 w 10000"/>
                <a:gd name="connsiteY148" fmla="*/ 2306 h 10000"/>
                <a:gd name="connsiteX149" fmla="*/ 6748 w 10000"/>
                <a:gd name="connsiteY149" fmla="*/ 2354 h 10000"/>
                <a:gd name="connsiteX150" fmla="*/ 6842 w 10000"/>
                <a:gd name="connsiteY150" fmla="*/ 2233 h 10000"/>
                <a:gd name="connsiteX151" fmla="*/ 6936 w 10000"/>
                <a:gd name="connsiteY151" fmla="*/ 2257 h 10000"/>
                <a:gd name="connsiteX152" fmla="*/ 6936 w 10000"/>
                <a:gd name="connsiteY152" fmla="*/ 2063 h 10000"/>
                <a:gd name="connsiteX153" fmla="*/ 6967 w 10000"/>
                <a:gd name="connsiteY153" fmla="*/ 1917 h 10000"/>
                <a:gd name="connsiteX154" fmla="*/ 7040 w 10000"/>
                <a:gd name="connsiteY154" fmla="*/ 1699 h 10000"/>
                <a:gd name="connsiteX155" fmla="*/ 7020 w 10000"/>
                <a:gd name="connsiteY155" fmla="*/ 1359 h 10000"/>
                <a:gd name="connsiteX156" fmla="*/ 7061 w 10000"/>
                <a:gd name="connsiteY156" fmla="*/ 1214 h 10000"/>
                <a:gd name="connsiteX157" fmla="*/ 7155 w 10000"/>
                <a:gd name="connsiteY157" fmla="*/ 1117 h 10000"/>
                <a:gd name="connsiteX158" fmla="*/ 7228 w 10000"/>
                <a:gd name="connsiteY158" fmla="*/ 971 h 10000"/>
                <a:gd name="connsiteX159" fmla="*/ 7290 w 10000"/>
                <a:gd name="connsiteY159" fmla="*/ 898 h 10000"/>
                <a:gd name="connsiteX160" fmla="*/ 7405 w 10000"/>
                <a:gd name="connsiteY160" fmla="*/ 680 h 10000"/>
                <a:gd name="connsiteX161" fmla="*/ 7717 w 10000"/>
                <a:gd name="connsiteY161" fmla="*/ 583 h 10000"/>
                <a:gd name="connsiteX162" fmla="*/ 7894 w 10000"/>
                <a:gd name="connsiteY162" fmla="*/ 655 h 10000"/>
                <a:gd name="connsiteX163" fmla="*/ 8008 w 10000"/>
                <a:gd name="connsiteY163" fmla="*/ 1092 h 10000"/>
                <a:gd name="connsiteX164" fmla="*/ 8134 w 10000"/>
                <a:gd name="connsiteY164" fmla="*/ 1117 h 10000"/>
                <a:gd name="connsiteX165" fmla="*/ 8186 w 10000"/>
                <a:gd name="connsiteY165" fmla="*/ 1505 h 10000"/>
                <a:gd name="connsiteX166" fmla="*/ 8300 w 10000"/>
                <a:gd name="connsiteY166" fmla="*/ 1578 h 10000"/>
                <a:gd name="connsiteX167" fmla="*/ 8311 w 10000"/>
                <a:gd name="connsiteY167" fmla="*/ 1845 h 10000"/>
                <a:gd name="connsiteX168" fmla="*/ 8384 w 10000"/>
                <a:gd name="connsiteY168" fmla="*/ 1917 h 10000"/>
                <a:gd name="connsiteX169" fmla="*/ 8488 w 10000"/>
                <a:gd name="connsiteY169" fmla="*/ 2063 h 10000"/>
                <a:gd name="connsiteX170" fmla="*/ 8602 w 10000"/>
                <a:gd name="connsiteY170" fmla="*/ 1748 h 10000"/>
                <a:gd name="connsiteX171" fmla="*/ 8748 w 10000"/>
                <a:gd name="connsiteY171" fmla="*/ 1845 h 10000"/>
                <a:gd name="connsiteX172" fmla="*/ 8769 w 10000"/>
                <a:gd name="connsiteY172" fmla="*/ 2112 h 10000"/>
                <a:gd name="connsiteX173" fmla="*/ 8727 w 10000"/>
                <a:gd name="connsiteY173" fmla="*/ 2306 h 10000"/>
                <a:gd name="connsiteX174" fmla="*/ 8758 w 10000"/>
                <a:gd name="connsiteY174" fmla="*/ 2646 h 10000"/>
                <a:gd name="connsiteX175" fmla="*/ 8727 w 10000"/>
                <a:gd name="connsiteY175" fmla="*/ 2743 h 10000"/>
                <a:gd name="connsiteX176" fmla="*/ 8727 w 10000"/>
                <a:gd name="connsiteY176" fmla="*/ 2913 h 10000"/>
                <a:gd name="connsiteX177" fmla="*/ 8769 w 10000"/>
                <a:gd name="connsiteY177" fmla="*/ 3277 h 10000"/>
                <a:gd name="connsiteX178" fmla="*/ 8758 w 10000"/>
                <a:gd name="connsiteY178" fmla="*/ 3592 h 10000"/>
                <a:gd name="connsiteX179" fmla="*/ 8758 w 10000"/>
                <a:gd name="connsiteY179" fmla="*/ 3981 h 10000"/>
                <a:gd name="connsiteX180" fmla="*/ 8758 w 10000"/>
                <a:gd name="connsiteY180" fmla="*/ 4248 h 10000"/>
                <a:gd name="connsiteX181" fmla="*/ 8810 w 10000"/>
                <a:gd name="connsiteY181" fmla="*/ 4466 h 10000"/>
                <a:gd name="connsiteX182" fmla="*/ 8821 w 10000"/>
                <a:gd name="connsiteY182" fmla="*/ 5073 h 10000"/>
                <a:gd name="connsiteX183" fmla="*/ 8852 w 10000"/>
                <a:gd name="connsiteY183" fmla="*/ 5510 h 10000"/>
                <a:gd name="connsiteX184" fmla="*/ 9060 w 10000"/>
                <a:gd name="connsiteY184" fmla="*/ 5534 h 10000"/>
                <a:gd name="connsiteX185" fmla="*/ 9415 w 10000"/>
                <a:gd name="connsiteY185" fmla="*/ 5510 h 10000"/>
                <a:gd name="connsiteX186" fmla="*/ 9509 w 10000"/>
                <a:gd name="connsiteY186" fmla="*/ 5510 h 10000"/>
                <a:gd name="connsiteX187" fmla="*/ 9592 w 10000"/>
                <a:gd name="connsiteY187" fmla="*/ 5631 h 10000"/>
                <a:gd name="connsiteX188" fmla="*/ 9821 w 10000"/>
                <a:gd name="connsiteY188" fmla="*/ 5728 h 10000"/>
                <a:gd name="connsiteX189" fmla="*/ 9935 w 10000"/>
                <a:gd name="connsiteY189" fmla="*/ 6092 h 10000"/>
                <a:gd name="connsiteX190" fmla="*/ 9852 w 10000"/>
                <a:gd name="connsiteY190" fmla="*/ 6286 h 10000"/>
                <a:gd name="connsiteX191" fmla="*/ 9810 w 10000"/>
                <a:gd name="connsiteY191" fmla="*/ 6553 h 10000"/>
                <a:gd name="connsiteX192" fmla="*/ 9831 w 10000"/>
                <a:gd name="connsiteY192" fmla="*/ 6917 h 10000"/>
                <a:gd name="connsiteX193" fmla="*/ 9904 w 10000"/>
                <a:gd name="connsiteY193" fmla="*/ 7112 h 10000"/>
                <a:gd name="connsiteX194" fmla="*/ 9966 w 10000"/>
                <a:gd name="connsiteY194" fmla="*/ 7427 h 10000"/>
                <a:gd name="connsiteX195" fmla="*/ 9998 w 10000"/>
                <a:gd name="connsiteY19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207 w 10000"/>
                <a:gd name="connsiteY59" fmla="*/ 4029 h 10000"/>
                <a:gd name="connsiteX60" fmla="*/ 5030 w 10000"/>
                <a:gd name="connsiteY60" fmla="*/ 4320 h 10000"/>
                <a:gd name="connsiteX61" fmla="*/ 4916 w 10000"/>
                <a:gd name="connsiteY61" fmla="*/ 4612 h 10000"/>
                <a:gd name="connsiteX62" fmla="*/ 4822 w 10000"/>
                <a:gd name="connsiteY62" fmla="*/ 4757 h 10000"/>
                <a:gd name="connsiteX63" fmla="*/ 4780 w 10000"/>
                <a:gd name="connsiteY63" fmla="*/ 4709 h 10000"/>
                <a:gd name="connsiteX64" fmla="*/ 4749 w 10000"/>
                <a:gd name="connsiteY64" fmla="*/ 4757 h 10000"/>
                <a:gd name="connsiteX65" fmla="*/ 4489 w 10000"/>
                <a:gd name="connsiteY65" fmla="*/ 5316 h 10000"/>
                <a:gd name="connsiteX66" fmla="*/ 4426 w 10000"/>
                <a:gd name="connsiteY66" fmla="*/ 5437 h 10000"/>
                <a:gd name="connsiteX67" fmla="*/ 4342 w 10000"/>
                <a:gd name="connsiteY67" fmla="*/ 5413 h 10000"/>
                <a:gd name="connsiteX68" fmla="*/ 4269 w 10000"/>
                <a:gd name="connsiteY68" fmla="*/ 5388 h 10000"/>
                <a:gd name="connsiteX69" fmla="*/ 4176 w 10000"/>
                <a:gd name="connsiteY69" fmla="*/ 5534 h 10000"/>
                <a:gd name="connsiteX70" fmla="*/ 4103 w 10000"/>
                <a:gd name="connsiteY70" fmla="*/ 5850 h 10000"/>
                <a:gd name="connsiteX71" fmla="*/ 4030 w 10000"/>
                <a:gd name="connsiteY71" fmla="*/ 6044 h 10000"/>
                <a:gd name="connsiteX72" fmla="*/ 3812 w 10000"/>
                <a:gd name="connsiteY72" fmla="*/ 6286 h 10000"/>
                <a:gd name="connsiteX73" fmla="*/ 3760 w 10000"/>
                <a:gd name="connsiteY73" fmla="*/ 6262 h 10000"/>
                <a:gd name="connsiteX74" fmla="*/ 3760 w 10000"/>
                <a:gd name="connsiteY74" fmla="*/ 6068 h 10000"/>
                <a:gd name="connsiteX75" fmla="*/ 3728 w 10000"/>
                <a:gd name="connsiteY75" fmla="*/ 5995 h 10000"/>
                <a:gd name="connsiteX76" fmla="*/ 3655 w 10000"/>
                <a:gd name="connsiteY76" fmla="*/ 6044 h 10000"/>
                <a:gd name="connsiteX77" fmla="*/ 3458 w 10000"/>
                <a:gd name="connsiteY77" fmla="*/ 6019 h 10000"/>
                <a:gd name="connsiteX78" fmla="*/ 3281 w 10000"/>
                <a:gd name="connsiteY78" fmla="*/ 5995 h 10000"/>
                <a:gd name="connsiteX79" fmla="*/ 3198 w 10000"/>
                <a:gd name="connsiteY79" fmla="*/ 6044 h 10000"/>
                <a:gd name="connsiteX80" fmla="*/ 3061 w 10000"/>
                <a:gd name="connsiteY80" fmla="*/ 5971 h 10000"/>
                <a:gd name="connsiteX81" fmla="*/ 2957 w 10000"/>
                <a:gd name="connsiteY81" fmla="*/ 5995 h 10000"/>
                <a:gd name="connsiteX82" fmla="*/ 2843 w 10000"/>
                <a:gd name="connsiteY82" fmla="*/ 6117 h 10000"/>
                <a:gd name="connsiteX83" fmla="*/ 2749 w 10000"/>
                <a:gd name="connsiteY83" fmla="*/ 6238 h 10000"/>
                <a:gd name="connsiteX84" fmla="*/ 2697 w 10000"/>
                <a:gd name="connsiteY84" fmla="*/ 6311 h 10000"/>
                <a:gd name="connsiteX85" fmla="*/ 2635 w 10000"/>
                <a:gd name="connsiteY85" fmla="*/ 6238 h 10000"/>
                <a:gd name="connsiteX86" fmla="*/ 2562 w 10000"/>
                <a:gd name="connsiteY86" fmla="*/ 6092 h 10000"/>
                <a:gd name="connsiteX87" fmla="*/ 2468 w 10000"/>
                <a:gd name="connsiteY87" fmla="*/ 6141 h 10000"/>
                <a:gd name="connsiteX88" fmla="*/ 2458 w 10000"/>
                <a:gd name="connsiteY88" fmla="*/ 5801 h 10000"/>
                <a:gd name="connsiteX89" fmla="*/ 2437 w 10000"/>
                <a:gd name="connsiteY89" fmla="*/ 5073 h 10000"/>
                <a:gd name="connsiteX90" fmla="*/ 2406 w 10000"/>
                <a:gd name="connsiteY90" fmla="*/ 4515 h 10000"/>
                <a:gd name="connsiteX91" fmla="*/ 2437 w 10000"/>
                <a:gd name="connsiteY91" fmla="*/ 4223 h 10000"/>
                <a:gd name="connsiteX92" fmla="*/ 2479 w 10000"/>
                <a:gd name="connsiteY92" fmla="*/ 4078 h 10000"/>
                <a:gd name="connsiteX93" fmla="*/ 2447 w 10000"/>
                <a:gd name="connsiteY93" fmla="*/ 3932 h 10000"/>
                <a:gd name="connsiteX94" fmla="*/ 2468 w 10000"/>
                <a:gd name="connsiteY94" fmla="*/ 3495 h 10000"/>
                <a:gd name="connsiteX95" fmla="*/ 2437 w 10000"/>
                <a:gd name="connsiteY95" fmla="*/ 3544 h 10000"/>
                <a:gd name="connsiteX96" fmla="*/ 2385 w 10000"/>
                <a:gd name="connsiteY96" fmla="*/ 3641 h 10000"/>
                <a:gd name="connsiteX97" fmla="*/ 2239 w 10000"/>
                <a:gd name="connsiteY97" fmla="*/ 4029 h 10000"/>
                <a:gd name="connsiteX98" fmla="*/ 2073 w 10000"/>
                <a:gd name="connsiteY98" fmla="*/ 4369 h 10000"/>
                <a:gd name="connsiteX99" fmla="*/ 1990 w 10000"/>
                <a:gd name="connsiteY99" fmla="*/ 4587 h 10000"/>
                <a:gd name="connsiteX100" fmla="*/ 1853 w 10000"/>
                <a:gd name="connsiteY100" fmla="*/ 4636 h 10000"/>
                <a:gd name="connsiteX101" fmla="*/ 1739 w 10000"/>
                <a:gd name="connsiteY101" fmla="*/ 4612 h 10000"/>
                <a:gd name="connsiteX102" fmla="*/ 1603 w 10000"/>
                <a:gd name="connsiteY102" fmla="*/ 4636 h 10000"/>
                <a:gd name="connsiteX103" fmla="*/ 1489 w 10000"/>
                <a:gd name="connsiteY103" fmla="*/ 4636 h 10000"/>
                <a:gd name="connsiteX104" fmla="*/ 1385 w 10000"/>
                <a:gd name="connsiteY104" fmla="*/ 4660 h 10000"/>
                <a:gd name="connsiteX105" fmla="*/ 1354 w 10000"/>
                <a:gd name="connsiteY105" fmla="*/ 4612 h 10000"/>
                <a:gd name="connsiteX106" fmla="*/ 1354 w 10000"/>
                <a:gd name="connsiteY106" fmla="*/ 4442 h 10000"/>
                <a:gd name="connsiteX107" fmla="*/ 1312 w 10000"/>
                <a:gd name="connsiteY107" fmla="*/ 4369 h 10000"/>
                <a:gd name="connsiteX108" fmla="*/ 1302 w 10000"/>
                <a:gd name="connsiteY108" fmla="*/ 4223 h 10000"/>
                <a:gd name="connsiteX109" fmla="*/ 1260 w 10000"/>
                <a:gd name="connsiteY109" fmla="*/ 4078 h 10000"/>
                <a:gd name="connsiteX110" fmla="*/ 1114 w 10000"/>
                <a:gd name="connsiteY110" fmla="*/ 3859 h 10000"/>
                <a:gd name="connsiteX111" fmla="*/ 1000 w 10000"/>
                <a:gd name="connsiteY111" fmla="*/ 3835 h 10000"/>
                <a:gd name="connsiteX112" fmla="*/ 938 w 10000"/>
                <a:gd name="connsiteY112" fmla="*/ 3762 h 10000"/>
                <a:gd name="connsiteX113" fmla="*/ 709 w 10000"/>
                <a:gd name="connsiteY113" fmla="*/ 3762 h 10000"/>
                <a:gd name="connsiteX114" fmla="*/ 657 w 10000"/>
                <a:gd name="connsiteY114" fmla="*/ 3714 h 10000"/>
                <a:gd name="connsiteX115" fmla="*/ 688 w 10000"/>
                <a:gd name="connsiteY115" fmla="*/ 3544 h 10000"/>
                <a:gd name="connsiteX116" fmla="*/ 771 w 10000"/>
                <a:gd name="connsiteY116" fmla="*/ 3083 h 10000"/>
                <a:gd name="connsiteX117" fmla="*/ 667 w 10000"/>
                <a:gd name="connsiteY117" fmla="*/ 2864 h 10000"/>
                <a:gd name="connsiteX118" fmla="*/ 583 w 10000"/>
                <a:gd name="connsiteY118" fmla="*/ 2646 h 10000"/>
                <a:gd name="connsiteX119" fmla="*/ 499 w 10000"/>
                <a:gd name="connsiteY119" fmla="*/ 2403 h 10000"/>
                <a:gd name="connsiteX120" fmla="*/ 489 w 10000"/>
                <a:gd name="connsiteY120" fmla="*/ 2257 h 10000"/>
                <a:gd name="connsiteX121" fmla="*/ 479 w 10000"/>
                <a:gd name="connsiteY121" fmla="*/ 2209 h 10000"/>
                <a:gd name="connsiteX122" fmla="*/ 354 w 10000"/>
                <a:gd name="connsiteY122" fmla="*/ 2112 h 10000"/>
                <a:gd name="connsiteX123" fmla="*/ 323 w 10000"/>
                <a:gd name="connsiteY123" fmla="*/ 1820 h 10000"/>
                <a:gd name="connsiteX124" fmla="*/ 260 w 10000"/>
                <a:gd name="connsiteY124" fmla="*/ 1578 h 10000"/>
                <a:gd name="connsiteX125" fmla="*/ 177 w 10000"/>
                <a:gd name="connsiteY125" fmla="*/ 1432 h 10000"/>
                <a:gd name="connsiteX126" fmla="*/ 187 w 10000"/>
                <a:gd name="connsiteY126" fmla="*/ 1311 h 10000"/>
                <a:gd name="connsiteX127" fmla="*/ 104 w 10000"/>
                <a:gd name="connsiteY127" fmla="*/ 1019 h 10000"/>
                <a:gd name="connsiteX128" fmla="*/ 31 w 10000"/>
                <a:gd name="connsiteY128" fmla="*/ 850 h 10000"/>
                <a:gd name="connsiteX129" fmla="*/ 0 w 10000"/>
                <a:gd name="connsiteY129" fmla="*/ 777 h 10000"/>
                <a:gd name="connsiteX130" fmla="*/ 21 w 10000"/>
                <a:gd name="connsiteY130" fmla="*/ 583 h 10000"/>
                <a:gd name="connsiteX131" fmla="*/ 52 w 10000"/>
                <a:gd name="connsiteY131" fmla="*/ 485 h 10000"/>
                <a:gd name="connsiteX132" fmla="*/ 166 w 10000"/>
                <a:gd name="connsiteY132" fmla="*/ 291 h 10000"/>
                <a:gd name="connsiteX133" fmla="*/ 114 w 10000"/>
                <a:gd name="connsiteY133" fmla="*/ 49 h 10000"/>
                <a:gd name="connsiteX134" fmla="*/ 114 w 10000"/>
                <a:gd name="connsiteY134" fmla="*/ 0 h 10000"/>
                <a:gd name="connsiteX135" fmla="*/ 1000 w 10000"/>
                <a:gd name="connsiteY135" fmla="*/ 704 h 10000"/>
                <a:gd name="connsiteX136" fmla="*/ 2531 w 10000"/>
                <a:gd name="connsiteY136" fmla="*/ 1456 h 10000"/>
                <a:gd name="connsiteX137" fmla="*/ 5040 w 10000"/>
                <a:gd name="connsiteY137" fmla="*/ 3956 h 10000"/>
                <a:gd name="connsiteX138" fmla="*/ 5853 w 10000"/>
                <a:gd name="connsiteY138" fmla="*/ 3350 h 10000"/>
                <a:gd name="connsiteX139" fmla="*/ 5988 w 10000"/>
                <a:gd name="connsiteY139" fmla="*/ 3155 h 10000"/>
                <a:gd name="connsiteX140" fmla="*/ 6072 w 10000"/>
                <a:gd name="connsiteY140" fmla="*/ 2985 h 10000"/>
                <a:gd name="connsiteX141" fmla="*/ 6124 w 10000"/>
                <a:gd name="connsiteY141" fmla="*/ 2961 h 10000"/>
                <a:gd name="connsiteX142" fmla="*/ 6186 w 10000"/>
                <a:gd name="connsiteY142" fmla="*/ 2840 h 10000"/>
                <a:gd name="connsiteX143" fmla="*/ 6248 w 10000"/>
                <a:gd name="connsiteY143" fmla="*/ 3131 h 10000"/>
                <a:gd name="connsiteX144" fmla="*/ 6353 w 10000"/>
                <a:gd name="connsiteY144" fmla="*/ 2961 h 10000"/>
                <a:gd name="connsiteX145" fmla="*/ 6540 w 10000"/>
                <a:gd name="connsiteY145" fmla="*/ 2403 h 10000"/>
                <a:gd name="connsiteX146" fmla="*/ 6613 w 10000"/>
                <a:gd name="connsiteY146" fmla="*/ 2451 h 10000"/>
                <a:gd name="connsiteX147" fmla="*/ 6665 w 10000"/>
                <a:gd name="connsiteY147" fmla="*/ 2306 h 10000"/>
                <a:gd name="connsiteX148" fmla="*/ 6748 w 10000"/>
                <a:gd name="connsiteY148" fmla="*/ 2354 h 10000"/>
                <a:gd name="connsiteX149" fmla="*/ 6842 w 10000"/>
                <a:gd name="connsiteY149" fmla="*/ 2233 h 10000"/>
                <a:gd name="connsiteX150" fmla="*/ 6936 w 10000"/>
                <a:gd name="connsiteY150" fmla="*/ 2257 h 10000"/>
                <a:gd name="connsiteX151" fmla="*/ 6936 w 10000"/>
                <a:gd name="connsiteY151" fmla="*/ 2063 h 10000"/>
                <a:gd name="connsiteX152" fmla="*/ 6967 w 10000"/>
                <a:gd name="connsiteY152" fmla="*/ 1917 h 10000"/>
                <a:gd name="connsiteX153" fmla="*/ 7040 w 10000"/>
                <a:gd name="connsiteY153" fmla="*/ 1699 h 10000"/>
                <a:gd name="connsiteX154" fmla="*/ 7020 w 10000"/>
                <a:gd name="connsiteY154" fmla="*/ 1359 h 10000"/>
                <a:gd name="connsiteX155" fmla="*/ 7061 w 10000"/>
                <a:gd name="connsiteY155" fmla="*/ 1214 h 10000"/>
                <a:gd name="connsiteX156" fmla="*/ 7155 w 10000"/>
                <a:gd name="connsiteY156" fmla="*/ 1117 h 10000"/>
                <a:gd name="connsiteX157" fmla="*/ 7228 w 10000"/>
                <a:gd name="connsiteY157" fmla="*/ 971 h 10000"/>
                <a:gd name="connsiteX158" fmla="*/ 7290 w 10000"/>
                <a:gd name="connsiteY158" fmla="*/ 898 h 10000"/>
                <a:gd name="connsiteX159" fmla="*/ 7405 w 10000"/>
                <a:gd name="connsiteY159" fmla="*/ 680 h 10000"/>
                <a:gd name="connsiteX160" fmla="*/ 7717 w 10000"/>
                <a:gd name="connsiteY160" fmla="*/ 583 h 10000"/>
                <a:gd name="connsiteX161" fmla="*/ 7894 w 10000"/>
                <a:gd name="connsiteY161" fmla="*/ 655 h 10000"/>
                <a:gd name="connsiteX162" fmla="*/ 8008 w 10000"/>
                <a:gd name="connsiteY162" fmla="*/ 1092 h 10000"/>
                <a:gd name="connsiteX163" fmla="*/ 8134 w 10000"/>
                <a:gd name="connsiteY163" fmla="*/ 1117 h 10000"/>
                <a:gd name="connsiteX164" fmla="*/ 8186 w 10000"/>
                <a:gd name="connsiteY164" fmla="*/ 1505 h 10000"/>
                <a:gd name="connsiteX165" fmla="*/ 8300 w 10000"/>
                <a:gd name="connsiteY165" fmla="*/ 1578 h 10000"/>
                <a:gd name="connsiteX166" fmla="*/ 8311 w 10000"/>
                <a:gd name="connsiteY166" fmla="*/ 1845 h 10000"/>
                <a:gd name="connsiteX167" fmla="*/ 8384 w 10000"/>
                <a:gd name="connsiteY167" fmla="*/ 1917 h 10000"/>
                <a:gd name="connsiteX168" fmla="*/ 8488 w 10000"/>
                <a:gd name="connsiteY168" fmla="*/ 2063 h 10000"/>
                <a:gd name="connsiteX169" fmla="*/ 8602 w 10000"/>
                <a:gd name="connsiteY169" fmla="*/ 1748 h 10000"/>
                <a:gd name="connsiteX170" fmla="*/ 8748 w 10000"/>
                <a:gd name="connsiteY170" fmla="*/ 1845 h 10000"/>
                <a:gd name="connsiteX171" fmla="*/ 8769 w 10000"/>
                <a:gd name="connsiteY171" fmla="*/ 2112 h 10000"/>
                <a:gd name="connsiteX172" fmla="*/ 8727 w 10000"/>
                <a:gd name="connsiteY172" fmla="*/ 2306 h 10000"/>
                <a:gd name="connsiteX173" fmla="*/ 8758 w 10000"/>
                <a:gd name="connsiteY173" fmla="*/ 2646 h 10000"/>
                <a:gd name="connsiteX174" fmla="*/ 8727 w 10000"/>
                <a:gd name="connsiteY174" fmla="*/ 2743 h 10000"/>
                <a:gd name="connsiteX175" fmla="*/ 8727 w 10000"/>
                <a:gd name="connsiteY175" fmla="*/ 2913 h 10000"/>
                <a:gd name="connsiteX176" fmla="*/ 8769 w 10000"/>
                <a:gd name="connsiteY176" fmla="*/ 3277 h 10000"/>
                <a:gd name="connsiteX177" fmla="*/ 8758 w 10000"/>
                <a:gd name="connsiteY177" fmla="*/ 3592 h 10000"/>
                <a:gd name="connsiteX178" fmla="*/ 8758 w 10000"/>
                <a:gd name="connsiteY178" fmla="*/ 3981 h 10000"/>
                <a:gd name="connsiteX179" fmla="*/ 8758 w 10000"/>
                <a:gd name="connsiteY179" fmla="*/ 4248 h 10000"/>
                <a:gd name="connsiteX180" fmla="*/ 8810 w 10000"/>
                <a:gd name="connsiteY180" fmla="*/ 4466 h 10000"/>
                <a:gd name="connsiteX181" fmla="*/ 8821 w 10000"/>
                <a:gd name="connsiteY181" fmla="*/ 5073 h 10000"/>
                <a:gd name="connsiteX182" fmla="*/ 8852 w 10000"/>
                <a:gd name="connsiteY182" fmla="*/ 5510 h 10000"/>
                <a:gd name="connsiteX183" fmla="*/ 9060 w 10000"/>
                <a:gd name="connsiteY183" fmla="*/ 5534 h 10000"/>
                <a:gd name="connsiteX184" fmla="*/ 9415 w 10000"/>
                <a:gd name="connsiteY184" fmla="*/ 5510 h 10000"/>
                <a:gd name="connsiteX185" fmla="*/ 9509 w 10000"/>
                <a:gd name="connsiteY185" fmla="*/ 5510 h 10000"/>
                <a:gd name="connsiteX186" fmla="*/ 9592 w 10000"/>
                <a:gd name="connsiteY186" fmla="*/ 5631 h 10000"/>
                <a:gd name="connsiteX187" fmla="*/ 9821 w 10000"/>
                <a:gd name="connsiteY187" fmla="*/ 5728 h 10000"/>
                <a:gd name="connsiteX188" fmla="*/ 9935 w 10000"/>
                <a:gd name="connsiteY188" fmla="*/ 6092 h 10000"/>
                <a:gd name="connsiteX189" fmla="*/ 9852 w 10000"/>
                <a:gd name="connsiteY189" fmla="*/ 6286 h 10000"/>
                <a:gd name="connsiteX190" fmla="*/ 9810 w 10000"/>
                <a:gd name="connsiteY190" fmla="*/ 6553 h 10000"/>
                <a:gd name="connsiteX191" fmla="*/ 9831 w 10000"/>
                <a:gd name="connsiteY191" fmla="*/ 6917 h 10000"/>
                <a:gd name="connsiteX192" fmla="*/ 9904 w 10000"/>
                <a:gd name="connsiteY192" fmla="*/ 7112 h 10000"/>
                <a:gd name="connsiteX193" fmla="*/ 9966 w 10000"/>
                <a:gd name="connsiteY193" fmla="*/ 7427 h 10000"/>
                <a:gd name="connsiteX194" fmla="*/ 9998 w 10000"/>
                <a:gd name="connsiteY19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207 w 10000"/>
                <a:gd name="connsiteY58" fmla="*/ 4029 h 10000"/>
                <a:gd name="connsiteX59" fmla="*/ 5030 w 10000"/>
                <a:gd name="connsiteY59" fmla="*/ 4320 h 10000"/>
                <a:gd name="connsiteX60" fmla="*/ 4916 w 10000"/>
                <a:gd name="connsiteY60" fmla="*/ 4612 h 10000"/>
                <a:gd name="connsiteX61" fmla="*/ 4822 w 10000"/>
                <a:gd name="connsiteY61" fmla="*/ 4757 h 10000"/>
                <a:gd name="connsiteX62" fmla="*/ 4780 w 10000"/>
                <a:gd name="connsiteY62" fmla="*/ 4709 h 10000"/>
                <a:gd name="connsiteX63" fmla="*/ 4749 w 10000"/>
                <a:gd name="connsiteY63" fmla="*/ 4757 h 10000"/>
                <a:gd name="connsiteX64" fmla="*/ 4489 w 10000"/>
                <a:gd name="connsiteY64" fmla="*/ 5316 h 10000"/>
                <a:gd name="connsiteX65" fmla="*/ 4426 w 10000"/>
                <a:gd name="connsiteY65" fmla="*/ 5437 h 10000"/>
                <a:gd name="connsiteX66" fmla="*/ 4342 w 10000"/>
                <a:gd name="connsiteY66" fmla="*/ 5413 h 10000"/>
                <a:gd name="connsiteX67" fmla="*/ 4269 w 10000"/>
                <a:gd name="connsiteY67" fmla="*/ 5388 h 10000"/>
                <a:gd name="connsiteX68" fmla="*/ 4176 w 10000"/>
                <a:gd name="connsiteY68" fmla="*/ 5534 h 10000"/>
                <a:gd name="connsiteX69" fmla="*/ 4103 w 10000"/>
                <a:gd name="connsiteY69" fmla="*/ 5850 h 10000"/>
                <a:gd name="connsiteX70" fmla="*/ 4030 w 10000"/>
                <a:gd name="connsiteY70" fmla="*/ 6044 h 10000"/>
                <a:gd name="connsiteX71" fmla="*/ 3812 w 10000"/>
                <a:gd name="connsiteY71" fmla="*/ 6286 h 10000"/>
                <a:gd name="connsiteX72" fmla="*/ 3760 w 10000"/>
                <a:gd name="connsiteY72" fmla="*/ 6262 h 10000"/>
                <a:gd name="connsiteX73" fmla="*/ 3760 w 10000"/>
                <a:gd name="connsiteY73" fmla="*/ 6068 h 10000"/>
                <a:gd name="connsiteX74" fmla="*/ 3728 w 10000"/>
                <a:gd name="connsiteY74" fmla="*/ 5995 h 10000"/>
                <a:gd name="connsiteX75" fmla="*/ 3655 w 10000"/>
                <a:gd name="connsiteY75" fmla="*/ 6044 h 10000"/>
                <a:gd name="connsiteX76" fmla="*/ 3458 w 10000"/>
                <a:gd name="connsiteY76" fmla="*/ 6019 h 10000"/>
                <a:gd name="connsiteX77" fmla="*/ 3281 w 10000"/>
                <a:gd name="connsiteY77" fmla="*/ 5995 h 10000"/>
                <a:gd name="connsiteX78" fmla="*/ 3198 w 10000"/>
                <a:gd name="connsiteY78" fmla="*/ 6044 h 10000"/>
                <a:gd name="connsiteX79" fmla="*/ 3061 w 10000"/>
                <a:gd name="connsiteY79" fmla="*/ 5971 h 10000"/>
                <a:gd name="connsiteX80" fmla="*/ 2957 w 10000"/>
                <a:gd name="connsiteY80" fmla="*/ 5995 h 10000"/>
                <a:gd name="connsiteX81" fmla="*/ 2843 w 10000"/>
                <a:gd name="connsiteY81" fmla="*/ 6117 h 10000"/>
                <a:gd name="connsiteX82" fmla="*/ 2749 w 10000"/>
                <a:gd name="connsiteY82" fmla="*/ 6238 h 10000"/>
                <a:gd name="connsiteX83" fmla="*/ 2697 w 10000"/>
                <a:gd name="connsiteY83" fmla="*/ 6311 h 10000"/>
                <a:gd name="connsiteX84" fmla="*/ 2635 w 10000"/>
                <a:gd name="connsiteY84" fmla="*/ 6238 h 10000"/>
                <a:gd name="connsiteX85" fmla="*/ 2562 w 10000"/>
                <a:gd name="connsiteY85" fmla="*/ 6092 h 10000"/>
                <a:gd name="connsiteX86" fmla="*/ 2468 w 10000"/>
                <a:gd name="connsiteY86" fmla="*/ 6141 h 10000"/>
                <a:gd name="connsiteX87" fmla="*/ 2458 w 10000"/>
                <a:gd name="connsiteY87" fmla="*/ 5801 h 10000"/>
                <a:gd name="connsiteX88" fmla="*/ 2437 w 10000"/>
                <a:gd name="connsiteY88" fmla="*/ 5073 h 10000"/>
                <a:gd name="connsiteX89" fmla="*/ 2406 w 10000"/>
                <a:gd name="connsiteY89" fmla="*/ 4515 h 10000"/>
                <a:gd name="connsiteX90" fmla="*/ 2437 w 10000"/>
                <a:gd name="connsiteY90" fmla="*/ 4223 h 10000"/>
                <a:gd name="connsiteX91" fmla="*/ 2479 w 10000"/>
                <a:gd name="connsiteY91" fmla="*/ 4078 h 10000"/>
                <a:gd name="connsiteX92" fmla="*/ 2447 w 10000"/>
                <a:gd name="connsiteY92" fmla="*/ 3932 h 10000"/>
                <a:gd name="connsiteX93" fmla="*/ 2468 w 10000"/>
                <a:gd name="connsiteY93" fmla="*/ 3495 h 10000"/>
                <a:gd name="connsiteX94" fmla="*/ 2437 w 10000"/>
                <a:gd name="connsiteY94" fmla="*/ 3544 h 10000"/>
                <a:gd name="connsiteX95" fmla="*/ 2385 w 10000"/>
                <a:gd name="connsiteY95" fmla="*/ 3641 h 10000"/>
                <a:gd name="connsiteX96" fmla="*/ 2239 w 10000"/>
                <a:gd name="connsiteY96" fmla="*/ 4029 h 10000"/>
                <a:gd name="connsiteX97" fmla="*/ 2073 w 10000"/>
                <a:gd name="connsiteY97" fmla="*/ 4369 h 10000"/>
                <a:gd name="connsiteX98" fmla="*/ 1990 w 10000"/>
                <a:gd name="connsiteY98" fmla="*/ 4587 h 10000"/>
                <a:gd name="connsiteX99" fmla="*/ 1853 w 10000"/>
                <a:gd name="connsiteY99" fmla="*/ 4636 h 10000"/>
                <a:gd name="connsiteX100" fmla="*/ 1739 w 10000"/>
                <a:gd name="connsiteY100" fmla="*/ 4612 h 10000"/>
                <a:gd name="connsiteX101" fmla="*/ 1603 w 10000"/>
                <a:gd name="connsiteY101" fmla="*/ 4636 h 10000"/>
                <a:gd name="connsiteX102" fmla="*/ 1489 w 10000"/>
                <a:gd name="connsiteY102" fmla="*/ 4636 h 10000"/>
                <a:gd name="connsiteX103" fmla="*/ 1385 w 10000"/>
                <a:gd name="connsiteY103" fmla="*/ 4660 h 10000"/>
                <a:gd name="connsiteX104" fmla="*/ 1354 w 10000"/>
                <a:gd name="connsiteY104" fmla="*/ 4612 h 10000"/>
                <a:gd name="connsiteX105" fmla="*/ 1354 w 10000"/>
                <a:gd name="connsiteY105" fmla="*/ 4442 h 10000"/>
                <a:gd name="connsiteX106" fmla="*/ 1312 w 10000"/>
                <a:gd name="connsiteY106" fmla="*/ 4369 h 10000"/>
                <a:gd name="connsiteX107" fmla="*/ 1302 w 10000"/>
                <a:gd name="connsiteY107" fmla="*/ 4223 h 10000"/>
                <a:gd name="connsiteX108" fmla="*/ 1260 w 10000"/>
                <a:gd name="connsiteY108" fmla="*/ 4078 h 10000"/>
                <a:gd name="connsiteX109" fmla="*/ 1114 w 10000"/>
                <a:gd name="connsiteY109" fmla="*/ 3859 h 10000"/>
                <a:gd name="connsiteX110" fmla="*/ 1000 w 10000"/>
                <a:gd name="connsiteY110" fmla="*/ 3835 h 10000"/>
                <a:gd name="connsiteX111" fmla="*/ 938 w 10000"/>
                <a:gd name="connsiteY111" fmla="*/ 3762 h 10000"/>
                <a:gd name="connsiteX112" fmla="*/ 709 w 10000"/>
                <a:gd name="connsiteY112" fmla="*/ 3762 h 10000"/>
                <a:gd name="connsiteX113" fmla="*/ 657 w 10000"/>
                <a:gd name="connsiteY113" fmla="*/ 3714 h 10000"/>
                <a:gd name="connsiteX114" fmla="*/ 688 w 10000"/>
                <a:gd name="connsiteY114" fmla="*/ 3544 h 10000"/>
                <a:gd name="connsiteX115" fmla="*/ 771 w 10000"/>
                <a:gd name="connsiteY115" fmla="*/ 3083 h 10000"/>
                <a:gd name="connsiteX116" fmla="*/ 667 w 10000"/>
                <a:gd name="connsiteY116" fmla="*/ 2864 h 10000"/>
                <a:gd name="connsiteX117" fmla="*/ 583 w 10000"/>
                <a:gd name="connsiteY117" fmla="*/ 2646 h 10000"/>
                <a:gd name="connsiteX118" fmla="*/ 499 w 10000"/>
                <a:gd name="connsiteY118" fmla="*/ 2403 h 10000"/>
                <a:gd name="connsiteX119" fmla="*/ 489 w 10000"/>
                <a:gd name="connsiteY119" fmla="*/ 2257 h 10000"/>
                <a:gd name="connsiteX120" fmla="*/ 479 w 10000"/>
                <a:gd name="connsiteY120" fmla="*/ 2209 h 10000"/>
                <a:gd name="connsiteX121" fmla="*/ 354 w 10000"/>
                <a:gd name="connsiteY121" fmla="*/ 2112 h 10000"/>
                <a:gd name="connsiteX122" fmla="*/ 323 w 10000"/>
                <a:gd name="connsiteY122" fmla="*/ 1820 h 10000"/>
                <a:gd name="connsiteX123" fmla="*/ 260 w 10000"/>
                <a:gd name="connsiteY123" fmla="*/ 1578 h 10000"/>
                <a:gd name="connsiteX124" fmla="*/ 177 w 10000"/>
                <a:gd name="connsiteY124" fmla="*/ 1432 h 10000"/>
                <a:gd name="connsiteX125" fmla="*/ 187 w 10000"/>
                <a:gd name="connsiteY125" fmla="*/ 1311 h 10000"/>
                <a:gd name="connsiteX126" fmla="*/ 104 w 10000"/>
                <a:gd name="connsiteY126" fmla="*/ 1019 h 10000"/>
                <a:gd name="connsiteX127" fmla="*/ 31 w 10000"/>
                <a:gd name="connsiteY127" fmla="*/ 850 h 10000"/>
                <a:gd name="connsiteX128" fmla="*/ 0 w 10000"/>
                <a:gd name="connsiteY128" fmla="*/ 777 h 10000"/>
                <a:gd name="connsiteX129" fmla="*/ 21 w 10000"/>
                <a:gd name="connsiteY129" fmla="*/ 583 h 10000"/>
                <a:gd name="connsiteX130" fmla="*/ 52 w 10000"/>
                <a:gd name="connsiteY130" fmla="*/ 485 h 10000"/>
                <a:gd name="connsiteX131" fmla="*/ 166 w 10000"/>
                <a:gd name="connsiteY131" fmla="*/ 291 h 10000"/>
                <a:gd name="connsiteX132" fmla="*/ 114 w 10000"/>
                <a:gd name="connsiteY132" fmla="*/ 49 h 10000"/>
                <a:gd name="connsiteX133" fmla="*/ 114 w 10000"/>
                <a:gd name="connsiteY133" fmla="*/ 0 h 10000"/>
                <a:gd name="connsiteX134" fmla="*/ 1000 w 10000"/>
                <a:gd name="connsiteY134" fmla="*/ 704 h 10000"/>
                <a:gd name="connsiteX135" fmla="*/ 2531 w 10000"/>
                <a:gd name="connsiteY135" fmla="*/ 1456 h 10000"/>
                <a:gd name="connsiteX136" fmla="*/ 5040 w 10000"/>
                <a:gd name="connsiteY136" fmla="*/ 3956 h 10000"/>
                <a:gd name="connsiteX137" fmla="*/ 5853 w 10000"/>
                <a:gd name="connsiteY137" fmla="*/ 3350 h 10000"/>
                <a:gd name="connsiteX138" fmla="*/ 5988 w 10000"/>
                <a:gd name="connsiteY138" fmla="*/ 3155 h 10000"/>
                <a:gd name="connsiteX139" fmla="*/ 6072 w 10000"/>
                <a:gd name="connsiteY139" fmla="*/ 2985 h 10000"/>
                <a:gd name="connsiteX140" fmla="*/ 6124 w 10000"/>
                <a:gd name="connsiteY140" fmla="*/ 2961 h 10000"/>
                <a:gd name="connsiteX141" fmla="*/ 6186 w 10000"/>
                <a:gd name="connsiteY141" fmla="*/ 2840 h 10000"/>
                <a:gd name="connsiteX142" fmla="*/ 6248 w 10000"/>
                <a:gd name="connsiteY142" fmla="*/ 3131 h 10000"/>
                <a:gd name="connsiteX143" fmla="*/ 6353 w 10000"/>
                <a:gd name="connsiteY143" fmla="*/ 2961 h 10000"/>
                <a:gd name="connsiteX144" fmla="*/ 6540 w 10000"/>
                <a:gd name="connsiteY144" fmla="*/ 2403 h 10000"/>
                <a:gd name="connsiteX145" fmla="*/ 6613 w 10000"/>
                <a:gd name="connsiteY145" fmla="*/ 2451 h 10000"/>
                <a:gd name="connsiteX146" fmla="*/ 6665 w 10000"/>
                <a:gd name="connsiteY146" fmla="*/ 2306 h 10000"/>
                <a:gd name="connsiteX147" fmla="*/ 6748 w 10000"/>
                <a:gd name="connsiteY147" fmla="*/ 2354 h 10000"/>
                <a:gd name="connsiteX148" fmla="*/ 6842 w 10000"/>
                <a:gd name="connsiteY148" fmla="*/ 2233 h 10000"/>
                <a:gd name="connsiteX149" fmla="*/ 6936 w 10000"/>
                <a:gd name="connsiteY149" fmla="*/ 2257 h 10000"/>
                <a:gd name="connsiteX150" fmla="*/ 6936 w 10000"/>
                <a:gd name="connsiteY150" fmla="*/ 2063 h 10000"/>
                <a:gd name="connsiteX151" fmla="*/ 6967 w 10000"/>
                <a:gd name="connsiteY151" fmla="*/ 1917 h 10000"/>
                <a:gd name="connsiteX152" fmla="*/ 7040 w 10000"/>
                <a:gd name="connsiteY152" fmla="*/ 1699 h 10000"/>
                <a:gd name="connsiteX153" fmla="*/ 7020 w 10000"/>
                <a:gd name="connsiteY153" fmla="*/ 1359 h 10000"/>
                <a:gd name="connsiteX154" fmla="*/ 7061 w 10000"/>
                <a:gd name="connsiteY154" fmla="*/ 1214 h 10000"/>
                <a:gd name="connsiteX155" fmla="*/ 7155 w 10000"/>
                <a:gd name="connsiteY155" fmla="*/ 1117 h 10000"/>
                <a:gd name="connsiteX156" fmla="*/ 7228 w 10000"/>
                <a:gd name="connsiteY156" fmla="*/ 971 h 10000"/>
                <a:gd name="connsiteX157" fmla="*/ 7290 w 10000"/>
                <a:gd name="connsiteY157" fmla="*/ 898 h 10000"/>
                <a:gd name="connsiteX158" fmla="*/ 7405 w 10000"/>
                <a:gd name="connsiteY158" fmla="*/ 680 h 10000"/>
                <a:gd name="connsiteX159" fmla="*/ 7717 w 10000"/>
                <a:gd name="connsiteY159" fmla="*/ 583 h 10000"/>
                <a:gd name="connsiteX160" fmla="*/ 7894 w 10000"/>
                <a:gd name="connsiteY160" fmla="*/ 655 h 10000"/>
                <a:gd name="connsiteX161" fmla="*/ 8008 w 10000"/>
                <a:gd name="connsiteY161" fmla="*/ 1092 h 10000"/>
                <a:gd name="connsiteX162" fmla="*/ 8134 w 10000"/>
                <a:gd name="connsiteY162" fmla="*/ 1117 h 10000"/>
                <a:gd name="connsiteX163" fmla="*/ 8186 w 10000"/>
                <a:gd name="connsiteY163" fmla="*/ 1505 h 10000"/>
                <a:gd name="connsiteX164" fmla="*/ 8300 w 10000"/>
                <a:gd name="connsiteY164" fmla="*/ 1578 h 10000"/>
                <a:gd name="connsiteX165" fmla="*/ 8311 w 10000"/>
                <a:gd name="connsiteY165" fmla="*/ 1845 h 10000"/>
                <a:gd name="connsiteX166" fmla="*/ 8384 w 10000"/>
                <a:gd name="connsiteY166" fmla="*/ 1917 h 10000"/>
                <a:gd name="connsiteX167" fmla="*/ 8488 w 10000"/>
                <a:gd name="connsiteY167" fmla="*/ 2063 h 10000"/>
                <a:gd name="connsiteX168" fmla="*/ 8602 w 10000"/>
                <a:gd name="connsiteY168" fmla="*/ 1748 h 10000"/>
                <a:gd name="connsiteX169" fmla="*/ 8748 w 10000"/>
                <a:gd name="connsiteY169" fmla="*/ 1845 h 10000"/>
                <a:gd name="connsiteX170" fmla="*/ 8769 w 10000"/>
                <a:gd name="connsiteY170" fmla="*/ 2112 h 10000"/>
                <a:gd name="connsiteX171" fmla="*/ 8727 w 10000"/>
                <a:gd name="connsiteY171" fmla="*/ 2306 h 10000"/>
                <a:gd name="connsiteX172" fmla="*/ 8758 w 10000"/>
                <a:gd name="connsiteY172" fmla="*/ 2646 h 10000"/>
                <a:gd name="connsiteX173" fmla="*/ 8727 w 10000"/>
                <a:gd name="connsiteY173" fmla="*/ 2743 h 10000"/>
                <a:gd name="connsiteX174" fmla="*/ 8727 w 10000"/>
                <a:gd name="connsiteY174" fmla="*/ 2913 h 10000"/>
                <a:gd name="connsiteX175" fmla="*/ 8769 w 10000"/>
                <a:gd name="connsiteY175" fmla="*/ 3277 h 10000"/>
                <a:gd name="connsiteX176" fmla="*/ 8758 w 10000"/>
                <a:gd name="connsiteY176" fmla="*/ 3592 h 10000"/>
                <a:gd name="connsiteX177" fmla="*/ 8758 w 10000"/>
                <a:gd name="connsiteY177" fmla="*/ 3981 h 10000"/>
                <a:gd name="connsiteX178" fmla="*/ 8758 w 10000"/>
                <a:gd name="connsiteY178" fmla="*/ 4248 h 10000"/>
                <a:gd name="connsiteX179" fmla="*/ 8810 w 10000"/>
                <a:gd name="connsiteY179" fmla="*/ 4466 h 10000"/>
                <a:gd name="connsiteX180" fmla="*/ 8821 w 10000"/>
                <a:gd name="connsiteY180" fmla="*/ 5073 h 10000"/>
                <a:gd name="connsiteX181" fmla="*/ 8852 w 10000"/>
                <a:gd name="connsiteY181" fmla="*/ 5510 h 10000"/>
                <a:gd name="connsiteX182" fmla="*/ 9060 w 10000"/>
                <a:gd name="connsiteY182" fmla="*/ 5534 h 10000"/>
                <a:gd name="connsiteX183" fmla="*/ 9415 w 10000"/>
                <a:gd name="connsiteY183" fmla="*/ 5510 h 10000"/>
                <a:gd name="connsiteX184" fmla="*/ 9509 w 10000"/>
                <a:gd name="connsiteY184" fmla="*/ 5510 h 10000"/>
                <a:gd name="connsiteX185" fmla="*/ 9592 w 10000"/>
                <a:gd name="connsiteY185" fmla="*/ 5631 h 10000"/>
                <a:gd name="connsiteX186" fmla="*/ 9821 w 10000"/>
                <a:gd name="connsiteY186" fmla="*/ 5728 h 10000"/>
                <a:gd name="connsiteX187" fmla="*/ 9935 w 10000"/>
                <a:gd name="connsiteY187" fmla="*/ 6092 h 10000"/>
                <a:gd name="connsiteX188" fmla="*/ 9852 w 10000"/>
                <a:gd name="connsiteY188" fmla="*/ 6286 h 10000"/>
                <a:gd name="connsiteX189" fmla="*/ 9810 w 10000"/>
                <a:gd name="connsiteY189" fmla="*/ 6553 h 10000"/>
                <a:gd name="connsiteX190" fmla="*/ 9831 w 10000"/>
                <a:gd name="connsiteY190" fmla="*/ 6917 h 10000"/>
                <a:gd name="connsiteX191" fmla="*/ 9904 w 10000"/>
                <a:gd name="connsiteY191" fmla="*/ 7112 h 10000"/>
                <a:gd name="connsiteX192" fmla="*/ 9966 w 10000"/>
                <a:gd name="connsiteY192" fmla="*/ 7427 h 10000"/>
                <a:gd name="connsiteX193" fmla="*/ 9998 w 10000"/>
                <a:gd name="connsiteY19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207 w 10000"/>
                <a:gd name="connsiteY58" fmla="*/ 4029 h 10000"/>
                <a:gd name="connsiteX59" fmla="*/ 5030 w 10000"/>
                <a:gd name="connsiteY59" fmla="*/ 4320 h 10000"/>
                <a:gd name="connsiteX60" fmla="*/ 4916 w 10000"/>
                <a:gd name="connsiteY60" fmla="*/ 4612 h 10000"/>
                <a:gd name="connsiteX61" fmla="*/ 4822 w 10000"/>
                <a:gd name="connsiteY61" fmla="*/ 4757 h 10000"/>
                <a:gd name="connsiteX62" fmla="*/ 4780 w 10000"/>
                <a:gd name="connsiteY62" fmla="*/ 4709 h 10000"/>
                <a:gd name="connsiteX63" fmla="*/ 4749 w 10000"/>
                <a:gd name="connsiteY63" fmla="*/ 4757 h 10000"/>
                <a:gd name="connsiteX64" fmla="*/ 4489 w 10000"/>
                <a:gd name="connsiteY64" fmla="*/ 5316 h 10000"/>
                <a:gd name="connsiteX65" fmla="*/ 4426 w 10000"/>
                <a:gd name="connsiteY65" fmla="*/ 5437 h 10000"/>
                <a:gd name="connsiteX66" fmla="*/ 4342 w 10000"/>
                <a:gd name="connsiteY66" fmla="*/ 5413 h 10000"/>
                <a:gd name="connsiteX67" fmla="*/ 4269 w 10000"/>
                <a:gd name="connsiteY67" fmla="*/ 5388 h 10000"/>
                <a:gd name="connsiteX68" fmla="*/ 4176 w 10000"/>
                <a:gd name="connsiteY68" fmla="*/ 5534 h 10000"/>
                <a:gd name="connsiteX69" fmla="*/ 4103 w 10000"/>
                <a:gd name="connsiteY69" fmla="*/ 5850 h 10000"/>
                <a:gd name="connsiteX70" fmla="*/ 4030 w 10000"/>
                <a:gd name="connsiteY70" fmla="*/ 6044 h 10000"/>
                <a:gd name="connsiteX71" fmla="*/ 3812 w 10000"/>
                <a:gd name="connsiteY71" fmla="*/ 6286 h 10000"/>
                <a:gd name="connsiteX72" fmla="*/ 3760 w 10000"/>
                <a:gd name="connsiteY72" fmla="*/ 6262 h 10000"/>
                <a:gd name="connsiteX73" fmla="*/ 3760 w 10000"/>
                <a:gd name="connsiteY73" fmla="*/ 6068 h 10000"/>
                <a:gd name="connsiteX74" fmla="*/ 3728 w 10000"/>
                <a:gd name="connsiteY74" fmla="*/ 5995 h 10000"/>
                <a:gd name="connsiteX75" fmla="*/ 3655 w 10000"/>
                <a:gd name="connsiteY75" fmla="*/ 6044 h 10000"/>
                <a:gd name="connsiteX76" fmla="*/ 3458 w 10000"/>
                <a:gd name="connsiteY76" fmla="*/ 6019 h 10000"/>
                <a:gd name="connsiteX77" fmla="*/ 3281 w 10000"/>
                <a:gd name="connsiteY77" fmla="*/ 5995 h 10000"/>
                <a:gd name="connsiteX78" fmla="*/ 3198 w 10000"/>
                <a:gd name="connsiteY78" fmla="*/ 6044 h 10000"/>
                <a:gd name="connsiteX79" fmla="*/ 3061 w 10000"/>
                <a:gd name="connsiteY79" fmla="*/ 5971 h 10000"/>
                <a:gd name="connsiteX80" fmla="*/ 2957 w 10000"/>
                <a:gd name="connsiteY80" fmla="*/ 5995 h 10000"/>
                <a:gd name="connsiteX81" fmla="*/ 2843 w 10000"/>
                <a:gd name="connsiteY81" fmla="*/ 6117 h 10000"/>
                <a:gd name="connsiteX82" fmla="*/ 2749 w 10000"/>
                <a:gd name="connsiteY82" fmla="*/ 6238 h 10000"/>
                <a:gd name="connsiteX83" fmla="*/ 2697 w 10000"/>
                <a:gd name="connsiteY83" fmla="*/ 6311 h 10000"/>
                <a:gd name="connsiteX84" fmla="*/ 2635 w 10000"/>
                <a:gd name="connsiteY84" fmla="*/ 6238 h 10000"/>
                <a:gd name="connsiteX85" fmla="*/ 2562 w 10000"/>
                <a:gd name="connsiteY85" fmla="*/ 6092 h 10000"/>
                <a:gd name="connsiteX86" fmla="*/ 2468 w 10000"/>
                <a:gd name="connsiteY86" fmla="*/ 6141 h 10000"/>
                <a:gd name="connsiteX87" fmla="*/ 2458 w 10000"/>
                <a:gd name="connsiteY87" fmla="*/ 5801 h 10000"/>
                <a:gd name="connsiteX88" fmla="*/ 2437 w 10000"/>
                <a:gd name="connsiteY88" fmla="*/ 5073 h 10000"/>
                <a:gd name="connsiteX89" fmla="*/ 2406 w 10000"/>
                <a:gd name="connsiteY89" fmla="*/ 4515 h 10000"/>
                <a:gd name="connsiteX90" fmla="*/ 2437 w 10000"/>
                <a:gd name="connsiteY90" fmla="*/ 4223 h 10000"/>
                <a:gd name="connsiteX91" fmla="*/ 2479 w 10000"/>
                <a:gd name="connsiteY91" fmla="*/ 4078 h 10000"/>
                <a:gd name="connsiteX92" fmla="*/ 2447 w 10000"/>
                <a:gd name="connsiteY92" fmla="*/ 3932 h 10000"/>
                <a:gd name="connsiteX93" fmla="*/ 2468 w 10000"/>
                <a:gd name="connsiteY93" fmla="*/ 3495 h 10000"/>
                <a:gd name="connsiteX94" fmla="*/ 2437 w 10000"/>
                <a:gd name="connsiteY94" fmla="*/ 3544 h 10000"/>
                <a:gd name="connsiteX95" fmla="*/ 2385 w 10000"/>
                <a:gd name="connsiteY95" fmla="*/ 3641 h 10000"/>
                <a:gd name="connsiteX96" fmla="*/ 2239 w 10000"/>
                <a:gd name="connsiteY96" fmla="*/ 4029 h 10000"/>
                <a:gd name="connsiteX97" fmla="*/ 2073 w 10000"/>
                <a:gd name="connsiteY97" fmla="*/ 4369 h 10000"/>
                <a:gd name="connsiteX98" fmla="*/ 1990 w 10000"/>
                <a:gd name="connsiteY98" fmla="*/ 4587 h 10000"/>
                <a:gd name="connsiteX99" fmla="*/ 1853 w 10000"/>
                <a:gd name="connsiteY99" fmla="*/ 4636 h 10000"/>
                <a:gd name="connsiteX100" fmla="*/ 1739 w 10000"/>
                <a:gd name="connsiteY100" fmla="*/ 4612 h 10000"/>
                <a:gd name="connsiteX101" fmla="*/ 1603 w 10000"/>
                <a:gd name="connsiteY101" fmla="*/ 4636 h 10000"/>
                <a:gd name="connsiteX102" fmla="*/ 1489 w 10000"/>
                <a:gd name="connsiteY102" fmla="*/ 4636 h 10000"/>
                <a:gd name="connsiteX103" fmla="*/ 1385 w 10000"/>
                <a:gd name="connsiteY103" fmla="*/ 4660 h 10000"/>
                <a:gd name="connsiteX104" fmla="*/ 1354 w 10000"/>
                <a:gd name="connsiteY104" fmla="*/ 4612 h 10000"/>
                <a:gd name="connsiteX105" fmla="*/ 1354 w 10000"/>
                <a:gd name="connsiteY105" fmla="*/ 4442 h 10000"/>
                <a:gd name="connsiteX106" fmla="*/ 1312 w 10000"/>
                <a:gd name="connsiteY106" fmla="*/ 4369 h 10000"/>
                <a:gd name="connsiteX107" fmla="*/ 1302 w 10000"/>
                <a:gd name="connsiteY107" fmla="*/ 4223 h 10000"/>
                <a:gd name="connsiteX108" fmla="*/ 1260 w 10000"/>
                <a:gd name="connsiteY108" fmla="*/ 4078 h 10000"/>
                <a:gd name="connsiteX109" fmla="*/ 1114 w 10000"/>
                <a:gd name="connsiteY109" fmla="*/ 3859 h 10000"/>
                <a:gd name="connsiteX110" fmla="*/ 1000 w 10000"/>
                <a:gd name="connsiteY110" fmla="*/ 3835 h 10000"/>
                <a:gd name="connsiteX111" fmla="*/ 938 w 10000"/>
                <a:gd name="connsiteY111" fmla="*/ 3762 h 10000"/>
                <a:gd name="connsiteX112" fmla="*/ 709 w 10000"/>
                <a:gd name="connsiteY112" fmla="*/ 3762 h 10000"/>
                <a:gd name="connsiteX113" fmla="*/ 657 w 10000"/>
                <a:gd name="connsiteY113" fmla="*/ 3714 h 10000"/>
                <a:gd name="connsiteX114" fmla="*/ 688 w 10000"/>
                <a:gd name="connsiteY114" fmla="*/ 3544 h 10000"/>
                <a:gd name="connsiteX115" fmla="*/ 771 w 10000"/>
                <a:gd name="connsiteY115" fmla="*/ 3083 h 10000"/>
                <a:gd name="connsiteX116" fmla="*/ 667 w 10000"/>
                <a:gd name="connsiteY116" fmla="*/ 2864 h 10000"/>
                <a:gd name="connsiteX117" fmla="*/ 583 w 10000"/>
                <a:gd name="connsiteY117" fmla="*/ 2646 h 10000"/>
                <a:gd name="connsiteX118" fmla="*/ 499 w 10000"/>
                <a:gd name="connsiteY118" fmla="*/ 2403 h 10000"/>
                <a:gd name="connsiteX119" fmla="*/ 489 w 10000"/>
                <a:gd name="connsiteY119" fmla="*/ 2257 h 10000"/>
                <a:gd name="connsiteX120" fmla="*/ 479 w 10000"/>
                <a:gd name="connsiteY120" fmla="*/ 2209 h 10000"/>
                <a:gd name="connsiteX121" fmla="*/ 354 w 10000"/>
                <a:gd name="connsiteY121" fmla="*/ 2112 h 10000"/>
                <a:gd name="connsiteX122" fmla="*/ 323 w 10000"/>
                <a:gd name="connsiteY122" fmla="*/ 1820 h 10000"/>
                <a:gd name="connsiteX123" fmla="*/ 260 w 10000"/>
                <a:gd name="connsiteY123" fmla="*/ 1578 h 10000"/>
                <a:gd name="connsiteX124" fmla="*/ 177 w 10000"/>
                <a:gd name="connsiteY124" fmla="*/ 1432 h 10000"/>
                <a:gd name="connsiteX125" fmla="*/ 187 w 10000"/>
                <a:gd name="connsiteY125" fmla="*/ 1311 h 10000"/>
                <a:gd name="connsiteX126" fmla="*/ 104 w 10000"/>
                <a:gd name="connsiteY126" fmla="*/ 1019 h 10000"/>
                <a:gd name="connsiteX127" fmla="*/ 31 w 10000"/>
                <a:gd name="connsiteY127" fmla="*/ 850 h 10000"/>
                <a:gd name="connsiteX128" fmla="*/ 0 w 10000"/>
                <a:gd name="connsiteY128" fmla="*/ 777 h 10000"/>
                <a:gd name="connsiteX129" fmla="*/ 21 w 10000"/>
                <a:gd name="connsiteY129" fmla="*/ 583 h 10000"/>
                <a:gd name="connsiteX130" fmla="*/ 52 w 10000"/>
                <a:gd name="connsiteY130" fmla="*/ 485 h 10000"/>
                <a:gd name="connsiteX131" fmla="*/ 166 w 10000"/>
                <a:gd name="connsiteY131" fmla="*/ 291 h 10000"/>
                <a:gd name="connsiteX132" fmla="*/ 114 w 10000"/>
                <a:gd name="connsiteY132" fmla="*/ 49 h 10000"/>
                <a:gd name="connsiteX133" fmla="*/ 114 w 10000"/>
                <a:gd name="connsiteY133" fmla="*/ 0 h 10000"/>
                <a:gd name="connsiteX134" fmla="*/ 1000 w 10000"/>
                <a:gd name="connsiteY134" fmla="*/ 704 h 10000"/>
                <a:gd name="connsiteX135" fmla="*/ 2531 w 10000"/>
                <a:gd name="connsiteY135" fmla="*/ 1456 h 10000"/>
                <a:gd name="connsiteX136" fmla="*/ 5040 w 10000"/>
                <a:gd name="connsiteY136" fmla="*/ 3956 h 10000"/>
                <a:gd name="connsiteX137" fmla="*/ 5988 w 10000"/>
                <a:gd name="connsiteY137" fmla="*/ 3155 h 10000"/>
                <a:gd name="connsiteX138" fmla="*/ 6072 w 10000"/>
                <a:gd name="connsiteY138" fmla="*/ 2985 h 10000"/>
                <a:gd name="connsiteX139" fmla="*/ 6124 w 10000"/>
                <a:gd name="connsiteY139" fmla="*/ 2961 h 10000"/>
                <a:gd name="connsiteX140" fmla="*/ 6186 w 10000"/>
                <a:gd name="connsiteY140" fmla="*/ 2840 h 10000"/>
                <a:gd name="connsiteX141" fmla="*/ 6248 w 10000"/>
                <a:gd name="connsiteY141" fmla="*/ 3131 h 10000"/>
                <a:gd name="connsiteX142" fmla="*/ 6353 w 10000"/>
                <a:gd name="connsiteY142" fmla="*/ 2961 h 10000"/>
                <a:gd name="connsiteX143" fmla="*/ 6540 w 10000"/>
                <a:gd name="connsiteY143" fmla="*/ 2403 h 10000"/>
                <a:gd name="connsiteX144" fmla="*/ 6613 w 10000"/>
                <a:gd name="connsiteY144" fmla="*/ 2451 h 10000"/>
                <a:gd name="connsiteX145" fmla="*/ 6665 w 10000"/>
                <a:gd name="connsiteY145" fmla="*/ 2306 h 10000"/>
                <a:gd name="connsiteX146" fmla="*/ 6748 w 10000"/>
                <a:gd name="connsiteY146" fmla="*/ 2354 h 10000"/>
                <a:gd name="connsiteX147" fmla="*/ 6842 w 10000"/>
                <a:gd name="connsiteY147" fmla="*/ 2233 h 10000"/>
                <a:gd name="connsiteX148" fmla="*/ 6936 w 10000"/>
                <a:gd name="connsiteY148" fmla="*/ 2257 h 10000"/>
                <a:gd name="connsiteX149" fmla="*/ 6936 w 10000"/>
                <a:gd name="connsiteY149" fmla="*/ 2063 h 10000"/>
                <a:gd name="connsiteX150" fmla="*/ 6967 w 10000"/>
                <a:gd name="connsiteY150" fmla="*/ 1917 h 10000"/>
                <a:gd name="connsiteX151" fmla="*/ 7040 w 10000"/>
                <a:gd name="connsiteY151" fmla="*/ 1699 h 10000"/>
                <a:gd name="connsiteX152" fmla="*/ 7020 w 10000"/>
                <a:gd name="connsiteY152" fmla="*/ 1359 h 10000"/>
                <a:gd name="connsiteX153" fmla="*/ 7061 w 10000"/>
                <a:gd name="connsiteY153" fmla="*/ 1214 h 10000"/>
                <a:gd name="connsiteX154" fmla="*/ 7155 w 10000"/>
                <a:gd name="connsiteY154" fmla="*/ 1117 h 10000"/>
                <a:gd name="connsiteX155" fmla="*/ 7228 w 10000"/>
                <a:gd name="connsiteY155" fmla="*/ 971 h 10000"/>
                <a:gd name="connsiteX156" fmla="*/ 7290 w 10000"/>
                <a:gd name="connsiteY156" fmla="*/ 898 h 10000"/>
                <a:gd name="connsiteX157" fmla="*/ 7405 w 10000"/>
                <a:gd name="connsiteY157" fmla="*/ 680 h 10000"/>
                <a:gd name="connsiteX158" fmla="*/ 7717 w 10000"/>
                <a:gd name="connsiteY158" fmla="*/ 583 h 10000"/>
                <a:gd name="connsiteX159" fmla="*/ 7894 w 10000"/>
                <a:gd name="connsiteY159" fmla="*/ 655 h 10000"/>
                <a:gd name="connsiteX160" fmla="*/ 8008 w 10000"/>
                <a:gd name="connsiteY160" fmla="*/ 1092 h 10000"/>
                <a:gd name="connsiteX161" fmla="*/ 8134 w 10000"/>
                <a:gd name="connsiteY161" fmla="*/ 1117 h 10000"/>
                <a:gd name="connsiteX162" fmla="*/ 8186 w 10000"/>
                <a:gd name="connsiteY162" fmla="*/ 1505 h 10000"/>
                <a:gd name="connsiteX163" fmla="*/ 8300 w 10000"/>
                <a:gd name="connsiteY163" fmla="*/ 1578 h 10000"/>
                <a:gd name="connsiteX164" fmla="*/ 8311 w 10000"/>
                <a:gd name="connsiteY164" fmla="*/ 1845 h 10000"/>
                <a:gd name="connsiteX165" fmla="*/ 8384 w 10000"/>
                <a:gd name="connsiteY165" fmla="*/ 1917 h 10000"/>
                <a:gd name="connsiteX166" fmla="*/ 8488 w 10000"/>
                <a:gd name="connsiteY166" fmla="*/ 2063 h 10000"/>
                <a:gd name="connsiteX167" fmla="*/ 8602 w 10000"/>
                <a:gd name="connsiteY167" fmla="*/ 1748 h 10000"/>
                <a:gd name="connsiteX168" fmla="*/ 8748 w 10000"/>
                <a:gd name="connsiteY168" fmla="*/ 1845 h 10000"/>
                <a:gd name="connsiteX169" fmla="*/ 8769 w 10000"/>
                <a:gd name="connsiteY169" fmla="*/ 2112 h 10000"/>
                <a:gd name="connsiteX170" fmla="*/ 8727 w 10000"/>
                <a:gd name="connsiteY170" fmla="*/ 2306 h 10000"/>
                <a:gd name="connsiteX171" fmla="*/ 8758 w 10000"/>
                <a:gd name="connsiteY171" fmla="*/ 2646 h 10000"/>
                <a:gd name="connsiteX172" fmla="*/ 8727 w 10000"/>
                <a:gd name="connsiteY172" fmla="*/ 2743 h 10000"/>
                <a:gd name="connsiteX173" fmla="*/ 8727 w 10000"/>
                <a:gd name="connsiteY173" fmla="*/ 2913 h 10000"/>
                <a:gd name="connsiteX174" fmla="*/ 8769 w 10000"/>
                <a:gd name="connsiteY174" fmla="*/ 3277 h 10000"/>
                <a:gd name="connsiteX175" fmla="*/ 8758 w 10000"/>
                <a:gd name="connsiteY175" fmla="*/ 3592 h 10000"/>
                <a:gd name="connsiteX176" fmla="*/ 8758 w 10000"/>
                <a:gd name="connsiteY176" fmla="*/ 3981 h 10000"/>
                <a:gd name="connsiteX177" fmla="*/ 8758 w 10000"/>
                <a:gd name="connsiteY177" fmla="*/ 4248 h 10000"/>
                <a:gd name="connsiteX178" fmla="*/ 8810 w 10000"/>
                <a:gd name="connsiteY178" fmla="*/ 4466 h 10000"/>
                <a:gd name="connsiteX179" fmla="*/ 8821 w 10000"/>
                <a:gd name="connsiteY179" fmla="*/ 5073 h 10000"/>
                <a:gd name="connsiteX180" fmla="*/ 8852 w 10000"/>
                <a:gd name="connsiteY180" fmla="*/ 5510 h 10000"/>
                <a:gd name="connsiteX181" fmla="*/ 9060 w 10000"/>
                <a:gd name="connsiteY181" fmla="*/ 5534 h 10000"/>
                <a:gd name="connsiteX182" fmla="*/ 9415 w 10000"/>
                <a:gd name="connsiteY182" fmla="*/ 5510 h 10000"/>
                <a:gd name="connsiteX183" fmla="*/ 9509 w 10000"/>
                <a:gd name="connsiteY183" fmla="*/ 5510 h 10000"/>
                <a:gd name="connsiteX184" fmla="*/ 9592 w 10000"/>
                <a:gd name="connsiteY184" fmla="*/ 5631 h 10000"/>
                <a:gd name="connsiteX185" fmla="*/ 9821 w 10000"/>
                <a:gd name="connsiteY185" fmla="*/ 5728 h 10000"/>
                <a:gd name="connsiteX186" fmla="*/ 9935 w 10000"/>
                <a:gd name="connsiteY186" fmla="*/ 6092 h 10000"/>
                <a:gd name="connsiteX187" fmla="*/ 9852 w 10000"/>
                <a:gd name="connsiteY187" fmla="*/ 6286 h 10000"/>
                <a:gd name="connsiteX188" fmla="*/ 9810 w 10000"/>
                <a:gd name="connsiteY188" fmla="*/ 6553 h 10000"/>
                <a:gd name="connsiteX189" fmla="*/ 9831 w 10000"/>
                <a:gd name="connsiteY189" fmla="*/ 6917 h 10000"/>
                <a:gd name="connsiteX190" fmla="*/ 9904 w 10000"/>
                <a:gd name="connsiteY190" fmla="*/ 7112 h 10000"/>
                <a:gd name="connsiteX191" fmla="*/ 9966 w 10000"/>
                <a:gd name="connsiteY191" fmla="*/ 7427 h 10000"/>
                <a:gd name="connsiteX192" fmla="*/ 9998 w 10000"/>
                <a:gd name="connsiteY19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207 w 10000"/>
                <a:gd name="connsiteY57" fmla="*/ 4029 h 10000"/>
                <a:gd name="connsiteX58" fmla="*/ 5030 w 10000"/>
                <a:gd name="connsiteY58" fmla="*/ 4320 h 10000"/>
                <a:gd name="connsiteX59" fmla="*/ 4916 w 10000"/>
                <a:gd name="connsiteY59" fmla="*/ 4612 h 10000"/>
                <a:gd name="connsiteX60" fmla="*/ 4822 w 10000"/>
                <a:gd name="connsiteY60" fmla="*/ 4757 h 10000"/>
                <a:gd name="connsiteX61" fmla="*/ 4780 w 10000"/>
                <a:gd name="connsiteY61" fmla="*/ 4709 h 10000"/>
                <a:gd name="connsiteX62" fmla="*/ 4749 w 10000"/>
                <a:gd name="connsiteY62" fmla="*/ 4757 h 10000"/>
                <a:gd name="connsiteX63" fmla="*/ 4489 w 10000"/>
                <a:gd name="connsiteY63" fmla="*/ 5316 h 10000"/>
                <a:gd name="connsiteX64" fmla="*/ 4426 w 10000"/>
                <a:gd name="connsiteY64" fmla="*/ 5437 h 10000"/>
                <a:gd name="connsiteX65" fmla="*/ 4342 w 10000"/>
                <a:gd name="connsiteY65" fmla="*/ 5413 h 10000"/>
                <a:gd name="connsiteX66" fmla="*/ 4269 w 10000"/>
                <a:gd name="connsiteY66" fmla="*/ 5388 h 10000"/>
                <a:gd name="connsiteX67" fmla="*/ 4176 w 10000"/>
                <a:gd name="connsiteY67" fmla="*/ 5534 h 10000"/>
                <a:gd name="connsiteX68" fmla="*/ 4103 w 10000"/>
                <a:gd name="connsiteY68" fmla="*/ 5850 h 10000"/>
                <a:gd name="connsiteX69" fmla="*/ 4030 w 10000"/>
                <a:gd name="connsiteY69" fmla="*/ 6044 h 10000"/>
                <a:gd name="connsiteX70" fmla="*/ 3812 w 10000"/>
                <a:gd name="connsiteY70" fmla="*/ 6286 h 10000"/>
                <a:gd name="connsiteX71" fmla="*/ 3760 w 10000"/>
                <a:gd name="connsiteY71" fmla="*/ 6262 h 10000"/>
                <a:gd name="connsiteX72" fmla="*/ 3760 w 10000"/>
                <a:gd name="connsiteY72" fmla="*/ 6068 h 10000"/>
                <a:gd name="connsiteX73" fmla="*/ 3728 w 10000"/>
                <a:gd name="connsiteY73" fmla="*/ 5995 h 10000"/>
                <a:gd name="connsiteX74" fmla="*/ 3655 w 10000"/>
                <a:gd name="connsiteY74" fmla="*/ 6044 h 10000"/>
                <a:gd name="connsiteX75" fmla="*/ 3458 w 10000"/>
                <a:gd name="connsiteY75" fmla="*/ 6019 h 10000"/>
                <a:gd name="connsiteX76" fmla="*/ 3281 w 10000"/>
                <a:gd name="connsiteY76" fmla="*/ 5995 h 10000"/>
                <a:gd name="connsiteX77" fmla="*/ 3198 w 10000"/>
                <a:gd name="connsiteY77" fmla="*/ 6044 h 10000"/>
                <a:gd name="connsiteX78" fmla="*/ 3061 w 10000"/>
                <a:gd name="connsiteY78" fmla="*/ 5971 h 10000"/>
                <a:gd name="connsiteX79" fmla="*/ 2957 w 10000"/>
                <a:gd name="connsiteY79" fmla="*/ 5995 h 10000"/>
                <a:gd name="connsiteX80" fmla="*/ 2843 w 10000"/>
                <a:gd name="connsiteY80" fmla="*/ 6117 h 10000"/>
                <a:gd name="connsiteX81" fmla="*/ 2749 w 10000"/>
                <a:gd name="connsiteY81" fmla="*/ 6238 h 10000"/>
                <a:gd name="connsiteX82" fmla="*/ 2697 w 10000"/>
                <a:gd name="connsiteY82" fmla="*/ 6311 h 10000"/>
                <a:gd name="connsiteX83" fmla="*/ 2635 w 10000"/>
                <a:gd name="connsiteY83" fmla="*/ 6238 h 10000"/>
                <a:gd name="connsiteX84" fmla="*/ 2562 w 10000"/>
                <a:gd name="connsiteY84" fmla="*/ 6092 h 10000"/>
                <a:gd name="connsiteX85" fmla="*/ 2468 w 10000"/>
                <a:gd name="connsiteY85" fmla="*/ 6141 h 10000"/>
                <a:gd name="connsiteX86" fmla="*/ 2458 w 10000"/>
                <a:gd name="connsiteY86" fmla="*/ 5801 h 10000"/>
                <a:gd name="connsiteX87" fmla="*/ 2437 w 10000"/>
                <a:gd name="connsiteY87" fmla="*/ 5073 h 10000"/>
                <a:gd name="connsiteX88" fmla="*/ 2406 w 10000"/>
                <a:gd name="connsiteY88" fmla="*/ 4515 h 10000"/>
                <a:gd name="connsiteX89" fmla="*/ 2437 w 10000"/>
                <a:gd name="connsiteY89" fmla="*/ 4223 h 10000"/>
                <a:gd name="connsiteX90" fmla="*/ 2479 w 10000"/>
                <a:gd name="connsiteY90" fmla="*/ 4078 h 10000"/>
                <a:gd name="connsiteX91" fmla="*/ 2447 w 10000"/>
                <a:gd name="connsiteY91" fmla="*/ 3932 h 10000"/>
                <a:gd name="connsiteX92" fmla="*/ 2468 w 10000"/>
                <a:gd name="connsiteY92" fmla="*/ 3495 h 10000"/>
                <a:gd name="connsiteX93" fmla="*/ 2437 w 10000"/>
                <a:gd name="connsiteY93" fmla="*/ 3544 h 10000"/>
                <a:gd name="connsiteX94" fmla="*/ 2385 w 10000"/>
                <a:gd name="connsiteY94" fmla="*/ 3641 h 10000"/>
                <a:gd name="connsiteX95" fmla="*/ 2239 w 10000"/>
                <a:gd name="connsiteY95" fmla="*/ 4029 h 10000"/>
                <a:gd name="connsiteX96" fmla="*/ 2073 w 10000"/>
                <a:gd name="connsiteY96" fmla="*/ 4369 h 10000"/>
                <a:gd name="connsiteX97" fmla="*/ 1990 w 10000"/>
                <a:gd name="connsiteY97" fmla="*/ 4587 h 10000"/>
                <a:gd name="connsiteX98" fmla="*/ 1853 w 10000"/>
                <a:gd name="connsiteY98" fmla="*/ 4636 h 10000"/>
                <a:gd name="connsiteX99" fmla="*/ 1739 w 10000"/>
                <a:gd name="connsiteY99" fmla="*/ 4612 h 10000"/>
                <a:gd name="connsiteX100" fmla="*/ 1603 w 10000"/>
                <a:gd name="connsiteY100" fmla="*/ 4636 h 10000"/>
                <a:gd name="connsiteX101" fmla="*/ 1489 w 10000"/>
                <a:gd name="connsiteY101" fmla="*/ 4636 h 10000"/>
                <a:gd name="connsiteX102" fmla="*/ 1385 w 10000"/>
                <a:gd name="connsiteY102" fmla="*/ 4660 h 10000"/>
                <a:gd name="connsiteX103" fmla="*/ 1354 w 10000"/>
                <a:gd name="connsiteY103" fmla="*/ 4612 h 10000"/>
                <a:gd name="connsiteX104" fmla="*/ 1354 w 10000"/>
                <a:gd name="connsiteY104" fmla="*/ 4442 h 10000"/>
                <a:gd name="connsiteX105" fmla="*/ 1312 w 10000"/>
                <a:gd name="connsiteY105" fmla="*/ 4369 h 10000"/>
                <a:gd name="connsiteX106" fmla="*/ 1302 w 10000"/>
                <a:gd name="connsiteY106" fmla="*/ 4223 h 10000"/>
                <a:gd name="connsiteX107" fmla="*/ 1260 w 10000"/>
                <a:gd name="connsiteY107" fmla="*/ 4078 h 10000"/>
                <a:gd name="connsiteX108" fmla="*/ 1114 w 10000"/>
                <a:gd name="connsiteY108" fmla="*/ 3859 h 10000"/>
                <a:gd name="connsiteX109" fmla="*/ 1000 w 10000"/>
                <a:gd name="connsiteY109" fmla="*/ 3835 h 10000"/>
                <a:gd name="connsiteX110" fmla="*/ 938 w 10000"/>
                <a:gd name="connsiteY110" fmla="*/ 3762 h 10000"/>
                <a:gd name="connsiteX111" fmla="*/ 709 w 10000"/>
                <a:gd name="connsiteY111" fmla="*/ 3762 h 10000"/>
                <a:gd name="connsiteX112" fmla="*/ 657 w 10000"/>
                <a:gd name="connsiteY112" fmla="*/ 3714 h 10000"/>
                <a:gd name="connsiteX113" fmla="*/ 688 w 10000"/>
                <a:gd name="connsiteY113" fmla="*/ 3544 h 10000"/>
                <a:gd name="connsiteX114" fmla="*/ 771 w 10000"/>
                <a:gd name="connsiteY114" fmla="*/ 3083 h 10000"/>
                <a:gd name="connsiteX115" fmla="*/ 667 w 10000"/>
                <a:gd name="connsiteY115" fmla="*/ 2864 h 10000"/>
                <a:gd name="connsiteX116" fmla="*/ 583 w 10000"/>
                <a:gd name="connsiteY116" fmla="*/ 2646 h 10000"/>
                <a:gd name="connsiteX117" fmla="*/ 499 w 10000"/>
                <a:gd name="connsiteY117" fmla="*/ 2403 h 10000"/>
                <a:gd name="connsiteX118" fmla="*/ 489 w 10000"/>
                <a:gd name="connsiteY118" fmla="*/ 2257 h 10000"/>
                <a:gd name="connsiteX119" fmla="*/ 479 w 10000"/>
                <a:gd name="connsiteY119" fmla="*/ 2209 h 10000"/>
                <a:gd name="connsiteX120" fmla="*/ 354 w 10000"/>
                <a:gd name="connsiteY120" fmla="*/ 2112 h 10000"/>
                <a:gd name="connsiteX121" fmla="*/ 323 w 10000"/>
                <a:gd name="connsiteY121" fmla="*/ 1820 h 10000"/>
                <a:gd name="connsiteX122" fmla="*/ 260 w 10000"/>
                <a:gd name="connsiteY122" fmla="*/ 1578 h 10000"/>
                <a:gd name="connsiteX123" fmla="*/ 177 w 10000"/>
                <a:gd name="connsiteY123" fmla="*/ 1432 h 10000"/>
                <a:gd name="connsiteX124" fmla="*/ 187 w 10000"/>
                <a:gd name="connsiteY124" fmla="*/ 1311 h 10000"/>
                <a:gd name="connsiteX125" fmla="*/ 104 w 10000"/>
                <a:gd name="connsiteY125" fmla="*/ 1019 h 10000"/>
                <a:gd name="connsiteX126" fmla="*/ 31 w 10000"/>
                <a:gd name="connsiteY126" fmla="*/ 850 h 10000"/>
                <a:gd name="connsiteX127" fmla="*/ 0 w 10000"/>
                <a:gd name="connsiteY127" fmla="*/ 777 h 10000"/>
                <a:gd name="connsiteX128" fmla="*/ 21 w 10000"/>
                <a:gd name="connsiteY128" fmla="*/ 583 h 10000"/>
                <a:gd name="connsiteX129" fmla="*/ 52 w 10000"/>
                <a:gd name="connsiteY129" fmla="*/ 485 h 10000"/>
                <a:gd name="connsiteX130" fmla="*/ 166 w 10000"/>
                <a:gd name="connsiteY130" fmla="*/ 291 h 10000"/>
                <a:gd name="connsiteX131" fmla="*/ 114 w 10000"/>
                <a:gd name="connsiteY131" fmla="*/ 49 h 10000"/>
                <a:gd name="connsiteX132" fmla="*/ 114 w 10000"/>
                <a:gd name="connsiteY132" fmla="*/ 0 h 10000"/>
                <a:gd name="connsiteX133" fmla="*/ 1000 w 10000"/>
                <a:gd name="connsiteY133" fmla="*/ 704 h 10000"/>
                <a:gd name="connsiteX134" fmla="*/ 2531 w 10000"/>
                <a:gd name="connsiteY134" fmla="*/ 1456 h 10000"/>
                <a:gd name="connsiteX135" fmla="*/ 5040 w 10000"/>
                <a:gd name="connsiteY135" fmla="*/ 3956 h 10000"/>
                <a:gd name="connsiteX136" fmla="*/ 5988 w 10000"/>
                <a:gd name="connsiteY136" fmla="*/ 3155 h 10000"/>
                <a:gd name="connsiteX137" fmla="*/ 6072 w 10000"/>
                <a:gd name="connsiteY137" fmla="*/ 2985 h 10000"/>
                <a:gd name="connsiteX138" fmla="*/ 6124 w 10000"/>
                <a:gd name="connsiteY138" fmla="*/ 2961 h 10000"/>
                <a:gd name="connsiteX139" fmla="*/ 6186 w 10000"/>
                <a:gd name="connsiteY139" fmla="*/ 2840 h 10000"/>
                <a:gd name="connsiteX140" fmla="*/ 6248 w 10000"/>
                <a:gd name="connsiteY140" fmla="*/ 3131 h 10000"/>
                <a:gd name="connsiteX141" fmla="*/ 6353 w 10000"/>
                <a:gd name="connsiteY141" fmla="*/ 2961 h 10000"/>
                <a:gd name="connsiteX142" fmla="*/ 6540 w 10000"/>
                <a:gd name="connsiteY142" fmla="*/ 2403 h 10000"/>
                <a:gd name="connsiteX143" fmla="*/ 6613 w 10000"/>
                <a:gd name="connsiteY143" fmla="*/ 2451 h 10000"/>
                <a:gd name="connsiteX144" fmla="*/ 6665 w 10000"/>
                <a:gd name="connsiteY144" fmla="*/ 2306 h 10000"/>
                <a:gd name="connsiteX145" fmla="*/ 6748 w 10000"/>
                <a:gd name="connsiteY145" fmla="*/ 2354 h 10000"/>
                <a:gd name="connsiteX146" fmla="*/ 6842 w 10000"/>
                <a:gd name="connsiteY146" fmla="*/ 2233 h 10000"/>
                <a:gd name="connsiteX147" fmla="*/ 6936 w 10000"/>
                <a:gd name="connsiteY147" fmla="*/ 2257 h 10000"/>
                <a:gd name="connsiteX148" fmla="*/ 6936 w 10000"/>
                <a:gd name="connsiteY148" fmla="*/ 2063 h 10000"/>
                <a:gd name="connsiteX149" fmla="*/ 6967 w 10000"/>
                <a:gd name="connsiteY149" fmla="*/ 1917 h 10000"/>
                <a:gd name="connsiteX150" fmla="*/ 7040 w 10000"/>
                <a:gd name="connsiteY150" fmla="*/ 1699 h 10000"/>
                <a:gd name="connsiteX151" fmla="*/ 7020 w 10000"/>
                <a:gd name="connsiteY151" fmla="*/ 1359 h 10000"/>
                <a:gd name="connsiteX152" fmla="*/ 7061 w 10000"/>
                <a:gd name="connsiteY152" fmla="*/ 1214 h 10000"/>
                <a:gd name="connsiteX153" fmla="*/ 7155 w 10000"/>
                <a:gd name="connsiteY153" fmla="*/ 1117 h 10000"/>
                <a:gd name="connsiteX154" fmla="*/ 7228 w 10000"/>
                <a:gd name="connsiteY154" fmla="*/ 971 h 10000"/>
                <a:gd name="connsiteX155" fmla="*/ 7290 w 10000"/>
                <a:gd name="connsiteY155" fmla="*/ 898 h 10000"/>
                <a:gd name="connsiteX156" fmla="*/ 7405 w 10000"/>
                <a:gd name="connsiteY156" fmla="*/ 680 h 10000"/>
                <a:gd name="connsiteX157" fmla="*/ 7717 w 10000"/>
                <a:gd name="connsiteY157" fmla="*/ 583 h 10000"/>
                <a:gd name="connsiteX158" fmla="*/ 7894 w 10000"/>
                <a:gd name="connsiteY158" fmla="*/ 655 h 10000"/>
                <a:gd name="connsiteX159" fmla="*/ 8008 w 10000"/>
                <a:gd name="connsiteY159" fmla="*/ 1092 h 10000"/>
                <a:gd name="connsiteX160" fmla="*/ 8134 w 10000"/>
                <a:gd name="connsiteY160" fmla="*/ 1117 h 10000"/>
                <a:gd name="connsiteX161" fmla="*/ 8186 w 10000"/>
                <a:gd name="connsiteY161" fmla="*/ 1505 h 10000"/>
                <a:gd name="connsiteX162" fmla="*/ 8300 w 10000"/>
                <a:gd name="connsiteY162" fmla="*/ 1578 h 10000"/>
                <a:gd name="connsiteX163" fmla="*/ 8311 w 10000"/>
                <a:gd name="connsiteY163" fmla="*/ 1845 h 10000"/>
                <a:gd name="connsiteX164" fmla="*/ 8384 w 10000"/>
                <a:gd name="connsiteY164" fmla="*/ 1917 h 10000"/>
                <a:gd name="connsiteX165" fmla="*/ 8488 w 10000"/>
                <a:gd name="connsiteY165" fmla="*/ 2063 h 10000"/>
                <a:gd name="connsiteX166" fmla="*/ 8602 w 10000"/>
                <a:gd name="connsiteY166" fmla="*/ 1748 h 10000"/>
                <a:gd name="connsiteX167" fmla="*/ 8748 w 10000"/>
                <a:gd name="connsiteY167" fmla="*/ 1845 h 10000"/>
                <a:gd name="connsiteX168" fmla="*/ 8769 w 10000"/>
                <a:gd name="connsiteY168" fmla="*/ 2112 h 10000"/>
                <a:gd name="connsiteX169" fmla="*/ 8727 w 10000"/>
                <a:gd name="connsiteY169" fmla="*/ 2306 h 10000"/>
                <a:gd name="connsiteX170" fmla="*/ 8758 w 10000"/>
                <a:gd name="connsiteY170" fmla="*/ 2646 h 10000"/>
                <a:gd name="connsiteX171" fmla="*/ 8727 w 10000"/>
                <a:gd name="connsiteY171" fmla="*/ 2743 h 10000"/>
                <a:gd name="connsiteX172" fmla="*/ 8727 w 10000"/>
                <a:gd name="connsiteY172" fmla="*/ 2913 h 10000"/>
                <a:gd name="connsiteX173" fmla="*/ 8769 w 10000"/>
                <a:gd name="connsiteY173" fmla="*/ 3277 h 10000"/>
                <a:gd name="connsiteX174" fmla="*/ 8758 w 10000"/>
                <a:gd name="connsiteY174" fmla="*/ 3592 h 10000"/>
                <a:gd name="connsiteX175" fmla="*/ 8758 w 10000"/>
                <a:gd name="connsiteY175" fmla="*/ 3981 h 10000"/>
                <a:gd name="connsiteX176" fmla="*/ 8758 w 10000"/>
                <a:gd name="connsiteY176" fmla="*/ 4248 h 10000"/>
                <a:gd name="connsiteX177" fmla="*/ 8810 w 10000"/>
                <a:gd name="connsiteY177" fmla="*/ 4466 h 10000"/>
                <a:gd name="connsiteX178" fmla="*/ 8821 w 10000"/>
                <a:gd name="connsiteY178" fmla="*/ 5073 h 10000"/>
                <a:gd name="connsiteX179" fmla="*/ 8852 w 10000"/>
                <a:gd name="connsiteY179" fmla="*/ 5510 h 10000"/>
                <a:gd name="connsiteX180" fmla="*/ 9060 w 10000"/>
                <a:gd name="connsiteY180" fmla="*/ 5534 h 10000"/>
                <a:gd name="connsiteX181" fmla="*/ 9415 w 10000"/>
                <a:gd name="connsiteY181" fmla="*/ 5510 h 10000"/>
                <a:gd name="connsiteX182" fmla="*/ 9509 w 10000"/>
                <a:gd name="connsiteY182" fmla="*/ 5510 h 10000"/>
                <a:gd name="connsiteX183" fmla="*/ 9592 w 10000"/>
                <a:gd name="connsiteY183" fmla="*/ 5631 h 10000"/>
                <a:gd name="connsiteX184" fmla="*/ 9821 w 10000"/>
                <a:gd name="connsiteY184" fmla="*/ 5728 h 10000"/>
                <a:gd name="connsiteX185" fmla="*/ 9935 w 10000"/>
                <a:gd name="connsiteY185" fmla="*/ 6092 h 10000"/>
                <a:gd name="connsiteX186" fmla="*/ 9852 w 10000"/>
                <a:gd name="connsiteY186" fmla="*/ 6286 h 10000"/>
                <a:gd name="connsiteX187" fmla="*/ 9810 w 10000"/>
                <a:gd name="connsiteY187" fmla="*/ 6553 h 10000"/>
                <a:gd name="connsiteX188" fmla="*/ 9831 w 10000"/>
                <a:gd name="connsiteY188" fmla="*/ 6917 h 10000"/>
                <a:gd name="connsiteX189" fmla="*/ 9904 w 10000"/>
                <a:gd name="connsiteY189" fmla="*/ 7112 h 10000"/>
                <a:gd name="connsiteX190" fmla="*/ 9966 w 10000"/>
                <a:gd name="connsiteY190" fmla="*/ 7427 h 10000"/>
                <a:gd name="connsiteX191" fmla="*/ 9998 w 10000"/>
                <a:gd name="connsiteY19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5207 w 10000"/>
                <a:gd name="connsiteY56" fmla="*/ 4029 h 10000"/>
                <a:gd name="connsiteX57" fmla="*/ 5030 w 10000"/>
                <a:gd name="connsiteY57" fmla="*/ 4320 h 10000"/>
                <a:gd name="connsiteX58" fmla="*/ 4916 w 10000"/>
                <a:gd name="connsiteY58" fmla="*/ 4612 h 10000"/>
                <a:gd name="connsiteX59" fmla="*/ 4822 w 10000"/>
                <a:gd name="connsiteY59" fmla="*/ 4757 h 10000"/>
                <a:gd name="connsiteX60" fmla="*/ 4780 w 10000"/>
                <a:gd name="connsiteY60" fmla="*/ 4709 h 10000"/>
                <a:gd name="connsiteX61" fmla="*/ 4749 w 10000"/>
                <a:gd name="connsiteY61" fmla="*/ 4757 h 10000"/>
                <a:gd name="connsiteX62" fmla="*/ 4489 w 10000"/>
                <a:gd name="connsiteY62" fmla="*/ 5316 h 10000"/>
                <a:gd name="connsiteX63" fmla="*/ 4426 w 10000"/>
                <a:gd name="connsiteY63" fmla="*/ 5437 h 10000"/>
                <a:gd name="connsiteX64" fmla="*/ 4342 w 10000"/>
                <a:gd name="connsiteY64" fmla="*/ 5413 h 10000"/>
                <a:gd name="connsiteX65" fmla="*/ 4269 w 10000"/>
                <a:gd name="connsiteY65" fmla="*/ 5388 h 10000"/>
                <a:gd name="connsiteX66" fmla="*/ 4176 w 10000"/>
                <a:gd name="connsiteY66" fmla="*/ 5534 h 10000"/>
                <a:gd name="connsiteX67" fmla="*/ 4103 w 10000"/>
                <a:gd name="connsiteY67" fmla="*/ 5850 h 10000"/>
                <a:gd name="connsiteX68" fmla="*/ 4030 w 10000"/>
                <a:gd name="connsiteY68" fmla="*/ 6044 h 10000"/>
                <a:gd name="connsiteX69" fmla="*/ 3812 w 10000"/>
                <a:gd name="connsiteY69" fmla="*/ 6286 h 10000"/>
                <a:gd name="connsiteX70" fmla="*/ 3760 w 10000"/>
                <a:gd name="connsiteY70" fmla="*/ 6262 h 10000"/>
                <a:gd name="connsiteX71" fmla="*/ 3760 w 10000"/>
                <a:gd name="connsiteY71" fmla="*/ 6068 h 10000"/>
                <a:gd name="connsiteX72" fmla="*/ 3728 w 10000"/>
                <a:gd name="connsiteY72" fmla="*/ 5995 h 10000"/>
                <a:gd name="connsiteX73" fmla="*/ 3655 w 10000"/>
                <a:gd name="connsiteY73" fmla="*/ 6044 h 10000"/>
                <a:gd name="connsiteX74" fmla="*/ 3458 w 10000"/>
                <a:gd name="connsiteY74" fmla="*/ 6019 h 10000"/>
                <a:gd name="connsiteX75" fmla="*/ 3281 w 10000"/>
                <a:gd name="connsiteY75" fmla="*/ 5995 h 10000"/>
                <a:gd name="connsiteX76" fmla="*/ 3198 w 10000"/>
                <a:gd name="connsiteY76" fmla="*/ 6044 h 10000"/>
                <a:gd name="connsiteX77" fmla="*/ 3061 w 10000"/>
                <a:gd name="connsiteY77" fmla="*/ 5971 h 10000"/>
                <a:gd name="connsiteX78" fmla="*/ 2957 w 10000"/>
                <a:gd name="connsiteY78" fmla="*/ 5995 h 10000"/>
                <a:gd name="connsiteX79" fmla="*/ 2843 w 10000"/>
                <a:gd name="connsiteY79" fmla="*/ 6117 h 10000"/>
                <a:gd name="connsiteX80" fmla="*/ 2749 w 10000"/>
                <a:gd name="connsiteY80" fmla="*/ 6238 h 10000"/>
                <a:gd name="connsiteX81" fmla="*/ 2697 w 10000"/>
                <a:gd name="connsiteY81" fmla="*/ 6311 h 10000"/>
                <a:gd name="connsiteX82" fmla="*/ 2635 w 10000"/>
                <a:gd name="connsiteY82" fmla="*/ 6238 h 10000"/>
                <a:gd name="connsiteX83" fmla="*/ 2562 w 10000"/>
                <a:gd name="connsiteY83" fmla="*/ 6092 h 10000"/>
                <a:gd name="connsiteX84" fmla="*/ 2468 w 10000"/>
                <a:gd name="connsiteY84" fmla="*/ 6141 h 10000"/>
                <a:gd name="connsiteX85" fmla="*/ 2458 w 10000"/>
                <a:gd name="connsiteY85" fmla="*/ 5801 h 10000"/>
                <a:gd name="connsiteX86" fmla="*/ 2437 w 10000"/>
                <a:gd name="connsiteY86" fmla="*/ 5073 h 10000"/>
                <a:gd name="connsiteX87" fmla="*/ 2406 w 10000"/>
                <a:gd name="connsiteY87" fmla="*/ 4515 h 10000"/>
                <a:gd name="connsiteX88" fmla="*/ 2437 w 10000"/>
                <a:gd name="connsiteY88" fmla="*/ 4223 h 10000"/>
                <a:gd name="connsiteX89" fmla="*/ 2479 w 10000"/>
                <a:gd name="connsiteY89" fmla="*/ 4078 h 10000"/>
                <a:gd name="connsiteX90" fmla="*/ 2447 w 10000"/>
                <a:gd name="connsiteY90" fmla="*/ 3932 h 10000"/>
                <a:gd name="connsiteX91" fmla="*/ 2468 w 10000"/>
                <a:gd name="connsiteY91" fmla="*/ 3495 h 10000"/>
                <a:gd name="connsiteX92" fmla="*/ 2437 w 10000"/>
                <a:gd name="connsiteY92" fmla="*/ 3544 h 10000"/>
                <a:gd name="connsiteX93" fmla="*/ 2385 w 10000"/>
                <a:gd name="connsiteY93" fmla="*/ 3641 h 10000"/>
                <a:gd name="connsiteX94" fmla="*/ 2239 w 10000"/>
                <a:gd name="connsiteY94" fmla="*/ 4029 h 10000"/>
                <a:gd name="connsiteX95" fmla="*/ 2073 w 10000"/>
                <a:gd name="connsiteY95" fmla="*/ 4369 h 10000"/>
                <a:gd name="connsiteX96" fmla="*/ 1990 w 10000"/>
                <a:gd name="connsiteY96" fmla="*/ 4587 h 10000"/>
                <a:gd name="connsiteX97" fmla="*/ 1853 w 10000"/>
                <a:gd name="connsiteY97" fmla="*/ 4636 h 10000"/>
                <a:gd name="connsiteX98" fmla="*/ 1739 w 10000"/>
                <a:gd name="connsiteY98" fmla="*/ 4612 h 10000"/>
                <a:gd name="connsiteX99" fmla="*/ 1603 w 10000"/>
                <a:gd name="connsiteY99" fmla="*/ 4636 h 10000"/>
                <a:gd name="connsiteX100" fmla="*/ 1489 w 10000"/>
                <a:gd name="connsiteY100" fmla="*/ 4636 h 10000"/>
                <a:gd name="connsiteX101" fmla="*/ 1385 w 10000"/>
                <a:gd name="connsiteY101" fmla="*/ 4660 h 10000"/>
                <a:gd name="connsiteX102" fmla="*/ 1354 w 10000"/>
                <a:gd name="connsiteY102" fmla="*/ 4612 h 10000"/>
                <a:gd name="connsiteX103" fmla="*/ 1354 w 10000"/>
                <a:gd name="connsiteY103" fmla="*/ 4442 h 10000"/>
                <a:gd name="connsiteX104" fmla="*/ 1312 w 10000"/>
                <a:gd name="connsiteY104" fmla="*/ 4369 h 10000"/>
                <a:gd name="connsiteX105" fmla="*/ 1302 w 10000"/>
                <a:gd name="connsiteY105" fmla="*/ 4223 h 10000"/>
                <a:gd name="connsiteX106" fmla="*/ 1260 w 10000"/>
                <a:gd name="connsiteY106" fmla="*/ 4078 h 10000"/>
                <a:gd name="connsiteX107" fmla="*/ 1114 w 10000"/>
                <a:gd name="connsiteY107" fmla="*/ 3859 h 10000"/>
                <a:gd name="connsiteX108" fmla="*/ 1000 w 10000"/>
                <a:gd name="connsiteY108" fmla="*/ 3835 h 10000"/>
                <a:gd name="connsiteX109" fmla="*/ 938 w 10000"/>
                <a:gd name="connsiteY109" fmla="*/ 3762 h 10000"/>
                <a:gd name="connsiteX110" fmla="*/ 709 w 10000"/>
                <a:gd name="connsiteY110" fmla="*/ 3762 h 10000"/>
                <a:gd name="connsiteX111" fmla="*/ 657 w 10000"/>
                <a:gd name="connsiteY111" fmla="*/ 3714 h 10000"/>
                <a:gd name="connsiteX112" fmla="*/ 688 w 10000"/>
                <a:gd name="connsiteY112" fmla="*/ 3544 h 10000"/>
                <a:gd name="connsiteX113" fmla="*/ 771 w 10000"/>
                <a:gd name="connsiteY113" fmla="*/ 3083 h 10000"/>
                <a:gd name="connsiteX114" fmla="*/ 667 w 10000"/>
                <a:gd name="connsiteY114" fmla="*/ 2864 h 10000"/>
                <a:gd name="connsiteX115" fmla="*/ 583 w 10000"/>
                <a:gd name="connsiteY115" fmla="*/ 2646 h 10000"/>
                <a:gd name="connsiteX116" fmla="*/ 499 w 10000"/>
                <a:gd name="connsiteY116" fmla="*/ 2403 h 10000"/>
                <a:gd name="connsiteX117" fmla="*/ 489 w 10000"/>
                <a:gd name="connsiteY117" fmla="*/ 2257 h 10000"/>
                <a:gd name="connsiteX118" fmla="*/ 479 w 10000"/>
                <a:gd name="connsiteY118" fmla="*/ 2209 h 10000"/>
                <a:gd name="connsiteX119" fmla="*/ 354 w 10000"/>
                <a:gd name="connsiteY119" fmla="*/ 2112 h 10000"/>
                <a:gd name="connsiteX120" fmla="*/ 323 w 10000"/>
                <a:gd name="connsiteY120" fmla="*/ 1820 h 10000"/>
                <a:gd name="connsiteX121" fmla="*/ 260 w 10000"/>
                <a:gd name="connsiteY121" fmla="*/ 1578 h 10000"/>
                <a:gd name="connsiteX122" fmla="*/ 177 w 10000"/>
                <a:gd name="connsiteY122" fmla="*/ 1432 h 10000"/>
                <a:gd name="connsiteX123" fmla="*/ 187 w 10000"/>
                <a:gd name="connsiteY123" fmla="*/ 1311 h 10000"/>
                <a:gd name="connsiteX124" fmla="*/ 104 w 10000"/>
                <a:gd name="connsiteY124" fmla="*/ 1019 h 10000"/>
                <a:gd name="connsiteX125" fmla="*/ 31 w 10000"/>
                <a:gd name="connsiteY125" fmla="*/ 850 h 10000"/>
                <a:gd name="connsiteX126" fmla="*/ 0 w 10000"/>
                <a:gd name="connsiteY126" fmla="*/ 777 h 10000"/>
                <a:gd name="connsiteX127" fmla="*/ 21 w 10000"/>
                <a:gd name="connsiteY127" fmla="*/ 583 h 10000"/>
                <a:gd name="connsiteX128" fmla="*/ 52 w 10000"/>
                <a:gd name="connsiteY128" fmla="*/ 485 h 10000"/>
                <a:gd name="connsiteX129" fmla="*/ 166 w 10000"/>
                <a:gd name="connsiteY129" fmla="*/ 291 h 10000"/>
                <a:gd name="connsiteX130" fmla="*/ 114 w 10000"/>
                <a:gd name="connsiteY130" fmla="*/ 49 h 10000"/>
                <a:gd name="connsiteX131" fmla="*/ 114 w 10000"/>
                <a:gd name="connsiteY131" fmla="*/ 0 h 10000"/>
                <a:gd name="connsiteX132" fmla="*/ 1000 w 10000"/>
                <a:gd name="connsiteY132" fmla="*/ 704 h 10000"/>
                <a:gd name="connsiteX133" fmla="*/ 2531 w 10000"/>
                <a:gd name="connsiteY133" fmla="*/ 1456 h 10000"/>
                <a:gd name="connsiteX134" fmla="*/ 5040 w 10000"/>
                <a:gd name="connsiteY134" fmla="*/ 3956 h 10000"/>
                <a:gd name="connsiteX135" fmla="*/ 5988 w 10000"/>
                <a:gd name="connsiteY135" fmla="*/ 3155 h 10000"/>
                <a:gd name="connsiteX136" fmla="*/ 6072 w 10000"/>
                <a:gd name="connsiteY136" fmla="*/ 2985 h 10000"/>
                <a:gd name="connsiteX137" fmla="*/ 6124 w 10000"/>
                <a:gd name="connsiteY137" fmla="*/ 2961 h 10000"/>
                <a:gd name="connsiteX138" fmla="*/ 6186 w 10000"/>
                <a:gd name="connsiteY138" fmla="*/ 2840 h 10000"/>
                <a:gd name="connsiteX139" fmla="*/ 6248 w 10000"/>
                <a:gd name="connsiteY139" fmla="*/ 3131 h 10000"/>
                <a:gd name="connsiteX140" fmla="*/ 6353 w 10000"/>
                <a:gd name="connsiteY140" fmla="*/ 2961 h 10000"/>
                <a:gd name="connsiteX141" fmla="*/ 6540 w 10000"/>
                <a:gd name="connsiteY141" fmla="*/ 2403 h 10000"/>
                <a:gd name="connsiteX142" fmla="*/ 6613 w 10000"/>
                <a:gd name="connsiteY142" fmla="*/ 2451 h 10000"/>
                <a:gd name="connsiteX143" fmla="*/ 6665 w 10000"/>
                <a:gd name="connsiteY143" fmla="*/ 2306 h 10000"/>
                <a:gd name="connsiteX144" fmla="*/ 6748 w 10000"/>
                <a:gd name="connsiteY144" fmla="*/ 2354 h 10000"/>
                <a:gd name="connsiteX145" fmla="*/ 6842 w 10000"/>
                <a:gd name="connsiteY145" fmla="*/ 2233 h 10000"/>
                <a:gd name="connsiteX146" fmla="*/ 6936 w 10000"/>
                <a:gd name="connsiteY146" fmla="*/ 2257 h 10000"/>
                <a:gd name="connsiteX147" fmla="*/ 6936 w 10000"/>
                <a:gd name="connsiteY147" fmla="*/ 2063 h 10000"/>
                <a:gd name="connsiteX148" fmla="*/ 6967 w 10000"/>
                <a:gd name="connsiteY148" fmla="*/ 1917 h 10000"/>
                <a:gd name="connsiteX149" fmla="*/ 7040 w 10000"/>
                <a:gd name="connsiteY149" fmla="*/ 1699 h 10000"/>
                <a:gd name="connsiteX150" fmla="*/ 7020 w 10000"/>
                <a:gd name="connsiteY150" fmla="*/ 1359 h 10000"/>
                <a:gd name="connsiteX151" fmla="*/ 7061 w 10000"/>
                <a:gd name="connsiteY151" fmla="*/ 1214 h 10000"/>
                <a:gd name="connsiteX152" fmla="*/ 7155 w 10000"/>
                <a:gd name="connsiteY152" fmla="*/ 1117 h 10000"/>
                <a:gd name="connsiteX153" fmla="*/ 7228 w 10000"/>
                <a:gd name="connsiteY153" fmla="*/ 971 h 10000"/>
                <a:gd name="connsiteX154" fmla="*/ 7290 w 10000"/>
                <a:gd name="connsiteY154" fmla="*/ 898 h 10000"/>
                <a:gd name="connsiteX155" fmla="*/ 7405 w 10000"/>
                <a:gd name="connsiteY155" fmla="*/ 680 h 10000"/>
                <a:gd name="connsiteX156" fmla="*/ 7717 w 10000"/>
                <a:gd name="connsiteY156" fmla="*/ 583 h 10000"/>
                <a:gd name="connsiteX157" fmla="*/ 7894 w 10000"/>
                <a:gd name="connsiteY157" fmla="*/ 655 h 10000"/>
                <a:gd name="connsiteX158" fmla="*/ 8008 w 10000"/>
                <a:gd name="connsiteY158" fmla="*/ 1092 h 10000"/>
                <a:gd name="connsiteX159" fmla="*/ 8134 w 10000"/>
                <a:gd name="connsiteY159" fmla="*/ 1117 h 10000"/>
                <a:gd name="connsiteX160" fmla="*/ 8186 w 10000"/>
                <a:gd name="connsiteY160" fmla="*/ 1505 h 10000"/>
                <a:gd name="connsiteX161" fmla="*/ 8300 w 10000"/>
                <a:gd name="connsiteY161" fmla="*/ 1578 h 10000"/>
                <a:gd name="connsiteX162" fmla="*/ 8311 w 10000"/>
                <a:gd name="connsiteY162" fmla="*/ 1845 h 10000"/>
                <a:gd name="connsiteX163" fmla="*/ 8384 w 10000"/>
                <a:gd name="connsiteY163" fmla="*/ 1917 h 10000"/>
                <a:gd name="connsiteX164" fmla="*/ 8488 w 10000"/>
                <a:gd name="connsiteY164" fmla="*/ 2063 h 10000"/>
                <a:gd name="connsiteX165" fmla="*/ 8602 w 10000"/>
                <a:gd name="connsiteY165" fmla="*/ 1748 h 10000"/>
                <a:gd name="connsiteX166" fmla="*/ 8748 w 10000"/>
                <a:gd name="connsiteY166" fmla="*/ 1845 h 10000"/>
                <a:gd name="connsiteX167" fmla="*/ 8769 w 10000"/>
                <a:gd name="connsiteY167" fmla="*/ 2112 h 10000"/>
                <a:gd name="connsiteX168" fmla="*/ 8727 w 10000"/>
                <a:gd name="connsiteY168" fmla="*/ 2306 h 10000"/>
                <a:gd name="connsiteX169" fmla="*/ 8758 w 10000"/>
                <a:gd name="connsiteY169" fmla="*/ 2646 h 10000"/>
                <a:gd name="connsiteX170" fmla="*/ 8727 w 10000"/>
                <a:gd name="connsiteY170" fmla="*/ 2743 h 10000"/>
                <a:gd name="connsiteX171" fmla="*/ 8727 w 10000"/>
                <a:gd name="connsiteY171" fmla="*/ 2913 h 10000"/>
                <a:gd name="connsiteX172" fmla="*/ 8769 w 10000"/>
                <a:gd name="connsiteY172" fmla="*/ 3277 h 10000"/>
                <a:gd name="connsiteX173" fmla="*/ 8758 w 10000"/>
                <a:gd name="connsiteY173" fmla="*/ 3592 h 10000"/>
                <a:gd name="connsiteX174" fmla="*/ 8758 w 10000"/>
                <a:gd name="connsiteY174" fmla="*/ 3981 h 10000"/>
                <a:gd name="connsiteX175" fmla="*/ 8758 w 10000"/>
                <a:gd name="connsiteY175" fmla="*/ 4248 h 10000"/>
                <a:gd name="connsiteX176" fmla="*/ 8810 w 10000"/>
                <a:gd name="connsiteY176" fmla="*/ 4466 h 10000"/>
                <a:gd name="connsiteX177" fmla="*/ 8821 w 10000"/>
                <a:gd name="connsiteY177" fmla="*/ 5073 h 10000"/>
                <a:gd name="connsiteX178" fmla="*/ 8852 w 10000"/>
                <a:gd name="connsiteY178" fmla="*/ 5510 h 10000"/>
                <a:gd name="connsiteX179" fmla="*/ 9060 w 10000"/>
                <a:gd name="connsiteY179" fmla="*/ 5534 h 10000"/>
                <a:gd name="connsiteX180" fmla="*/ 9415 w 10000"/>
                <a:gd name="connsiteY180" fmla="*/ 5510 h 10000"/>
                <a:gd name="connsiteX181" fmla="*/ 9509 w 10000"/>
                <a:gd name="connsiteY181" fmla="*/ 5510 h 10000"/>
                <a:gd name="connsiteX182" fmla="*/ 9592 w 10000"/>
                <a:gd name="connsiteY182" fmla="*/ 5631 h 10000"/>
                <a:gd name="connsiteX183" fmla="*/ 9821 w 10000"/>
                <a:gd name="connsiteY183" fmla="*/ 5728 h 10000"/>
                <a:gd name="connsiteX184" fmla="*/ 9935 w 10000"/>
                <a:gd name="connsiteY184" fmla="*/ 6092 h 10000"/>
                <a:gd name="connsiteX185" fmla="*/ 9852 w 10000"/>
                <a:gd name="connsiteY185" fmla="*/ 6286 h 10000"/>
                <a:gd name="connsiteX186" fmla="*/ 9810 w 10000"/>
                <a:gd name="connsiteY186" fmla="*/ 6553 h 10000"/>
                <a:gd name="connsiteX187" fmla="*/ 9831 w 10000"/>
                <a:gd name="connsiteY187" fmla="*/ 6917 h 10000"/>
                <a:gd name="connsiteX188" fmla="*/ 9904 w 10000"/>
                <a:gd name="connsiteY188" fmla="*/ 7112 h 10000"/>
                <a:gd name="connsiteX189" fmla="*/ 9966 w 10000"/>
                <a:gd name="connsiteY189" fmla="*/ 7427 h 10000"/>
                <a:gd name="connsiteX190" fmla="*/ 9998 w 10000"/>
                <a:gd name="connsiteY19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5207 w 10000"/>
                <a:gd name="connsiteY55" fmla="*/ 4029 h 10000"/>
                <a:gd name="connsiteX56" fmla="*/ 5030 w 10000"/>
                <a:gd name="connsiteY56" fmla="*/ 4320 h 10000"/>
                <a:gd name="connsiteX57" fmla="*/ 4916 w 10000"/>
                <a:gd name="connsiteY57" fmla="*/ 4612 h 10000"/>
                <a:gd name="connsiteX58" fmla="*/ 4822 w 10000"/>
                <a:gd name="connsiteY58" fmla="*/ 4757 h 10000"/>
                <a:gd name="connsiteX59" fmla="*/ 4780 w 10000"/>
                <a:gd name="connsiteY59" fmla="*/ 4709 h 10000"/>
                <a:gd name="connsiteX60" fmla="*/ 4749 w 10000"/>
                <a:gd name="connsiteY60" fmla="*/ 4757 h 10000"/>
                <a:gd name="connsiteX61" fmla="*/ 4489 w 10000"/>
                <a:gd name="connsiteY61" fmla="*/ 5316 h 10000"/>
                <a:gd name="connsiteX62" fmla="*/ 4426 w 10000"/>
                <a:gd name="connsiteY62" fmla="*/ 5437 h 10000"/>
                <a:gd name="connsiteX63" fmla="*/ 4342 w 10000"/>
                <a:gd name="connsiteY63" fmla="*/ 5413 h 10000"/>
                <a:gd name="connsiteX64" fmla="*/ 4269 w 10000"/>
                <a:gd name="connsiteY64" fmla="*/ 5388 h 10000"/>
                <a:gd name="connsiteX65" fmla="*/ 4176 w 10000"/>
                <a:gd name="connsiteY65" fmla="*/ 5534 h 10000"/>
                <a:gd name="connsiteX66" fmla="*/ 4103 w 10000"/>
                <a:gd name="connsiteY66" fmla="*/ 5850 h 10000"/>
                <a:gd name="connsiteX67" fmla="*/ 4030 w 10000"/>
                <a:gd name="connsiteY67" fmla="*/ 6044 h 10000"/>
                <a:gd name="connsiteX68" fmla="*/ 3812 w 10000"/>
                <a:gd name="connsiteY68" fmla="*/ 6286 h 10000"/>
                <a:gd name="connsiteX69" fmla="*/ 3760 w 10000"/>
                <a:gd name="connsiteY69" fmla="*/ 6262 h 10000"/>
                <a:gd name="connsiteX70" fmla="*/ 3760 w 10000"/>
                <a:gd name="connsiteY70" fmla="*/ 6068 h 10000"/>
                <a:gd name="connsiteX71" fmla="*/ 3728 w 10000"/>
                <a:gd name="connsiteY71" fmla="*/ 5995 h 10000"/>
                <a:gd name="connsiteX72" fmla="*/ 3655 w 10000"/>
                <a:gd name="connsiteY72" fmla="*/ 6044 h 10000"/>
                <a:gd name="connsiteX73" fmla="*/ 3458 w 10000"/>
                <a:gd name="connsiteY73" fmla="*/ 6019 h 10000"/>
                <a:gd name="connsiteX74" fmla="*/ 3281 w 10000"/>
                <a:gd name="connsiteY74" fmla="*/ 5995 h 10000"/>
                <a:gd name="connsiteX75" fmla="*/ 3198 w 10000"/>
                <a:gd name="connsiteY75" fmla="*/ 6044 h 10000"/>
                <a:gd name="connsiteX76" fmla="*/ 3061 w 10000"/>
                <a:gd name="connsiteY76" fmla="*/ 5971 h 10000"/>
                <a:gd name="connsiteX77" fmla="*/ 2957 w 10000"/>
                <a:gd name="connsiteY77" fmla="*/ 5995 h 10000"/>
                <a:gd name="connsiteX78" fmla="*/ 2843 w 10000"/>
                <a:gd name="connsiteY78" fmla="*/ 6117 h 10000"/>
                <a:gd name="connsiteX79" fmla="*/ 2749 w 10000"/>
                <a:gd name="connsiteY79" fmla="*/ 6238 h 10000"/>
                <a:gd name="connsiteX80" fmla="*/ 2697 w 10000"/>
                <a:gd name="connsiteY80" fmla="*/ 6311 h 10000"/>
                <a:gd name="connsiteX81" fmla="*/ 2635 w 10000"/>
                <a:gd name="connsiteY81" fmla="*/ 6238 h 10000"/>
                <a:gd name="connsiteX82" fmla="*/ 2562 w 10000"/>
                <a:gd name="connsiteY82" fmla="*/ 6092 h 10000"/>
                <a:gd name="connsiteX83" fmla="*/ 2468 w 10000"/>
                <a:gd name="connsiteY83" fmla="*/ 6141 h 10000"/>
                <a:gd name="connsiteX84" fmla="*/ 2458 w 10000"/>
                <a:gd name="connsiteY84" fmla="*/ 5801 h 10000"/>
                <a:gd name="connsiteX85" fmla="*/ 2437 w 10000"/>
                <a:gd name="connsiteY85" fmla="*/ 5073 h 10000"/>
                <a:gd name="connsiteX86" fmla="*/ 2406 w 10000"/>
                <a:gd name="connsiteY86" fmla="*/ 4515 h 10000"/>
                <a:gd name="connsiteX87" fmla="*/ 2437 w 10000"/>
                <a:gd name="connsiteY87" fmla="*/ 4223 h 10000"/>
                <a:gd name="connsiteX88" fmla="*/ 2479 w 10000"/>
                <a:gd name="connsiteY88" fmla="*/ 4078 h 10000"/>
                <a:gd name="connsiteX89" fmla="*/ 2447 w 10000"/>
                <a:gd name="connsiteY89" fmla="*/ 3932 h 10000"/>
                <a:gd name="connsiteX90" fmla="*/ 2468 w 10000"/>
                <a:gd name="connsiteY90" fmla="*/ 3495 h 10000"/>
                <a:gd name="connsiteX91" fmla="*/ 2437 w 10000"/>
                <a:gd name="connsiteY91" fmla="*/ 3544 h 10000"/>
                <a:gd name="connsiteX92" fmla="*/ 2385 w 10000"/>
                <a:gd name="connsiteY92" fmla="*/ 3641 h 10000"/>
                <a:gd name="connsiteX93" fmla="*/ 2239 w 10000"/>
                <a:gd name="connsiteY93" fmla="*/ 4029 h 10000"/>
                <a:gd name="connsiteX94" fmla="*/ 2073 w 10000"/>
                <a:gd name="connsiteY94" fmla="*/ 4369 h 10000"/>
                <a:gd name="connsiteX95" fmla="*/ 1990 w 10000"/>
                <a:gd name="connsiteY95" fmla="*/ 4587 h 10000"/>
                <a:gd name="connsiteX96" fmla="*/ 1853 w 10000"/>
                <a:gd name="connsiteY96" fmla="*/ 4636 h 10000"/>
                <a:gd name="connsiteX97" fmla="*/ 1739 w 10000"/>
                <a:gd name="connsiteY97" fmla="*/ 4612 h 10000"/>
                <a:gd name="connsiteX98" fmla="*/ 1603 w 10000"/>
                <a:gd name="connsiteY98" fmla="*/ 4636 h 10000"/>
                <a:gd name="connsiteX99" fmla="*/ 1489 w 10000"/>
                <a:gd name="connsiteY99" fmla="*/ 4636 h 10000"/>
                <a:gd name="connsiteX100" fmla="*/ 1385 w 10000"/>
                <a:gd name="connsiteY100" fmla="*/ 4660 h 10000"/>
                <a:gd name="connsiteX101" fmla="*/ 1354 w 10000"/>
                <a:gd name="connsiteY101" fmla="*/ 4612 h 10000"/>
                <a:gd name="connsiteX102" fmla="*/ 1354 w 10000"/>
                <a:gd name="connsiteY102" fmla="*/ 4442 h 10000"/>
                <a:gd name="connsiteX103" fmla="*/ 1312 w 10000"/>
                <a:gd name="connsiteY103" fmla="*/ 4369 h 10000"/>
                <a:gd name="connsiteX104" fmla="*/ 1302 w 10000"/>
                <a:gd name="connsiteY104" fmla="*/ 4223 h 10000"/>
                <a:gd name="connsiteX105" fmla="*/ 1260 w 10000"/>
                <a:gd name="connsiteY105" fmla="*/ 4078 h 10000"/>
                <a:gd name="connsiteX106" fmla="*/ 1114 w 10000"/>
                <a:gd name="connsiteY106" fmla="*/ 3859 h 10000"/>
                <a:gd name="connsiteX107" fmla="*/ 1000 w 10000"/>
                <a:gd name="connsiteY107" fmla="*/ 3835 h 10000"/>
                <a:gd name="connsiteX108" fmla="*/ 938 w 10000"/>
                <a:gd name="connsiteY108" fmla="*/ 3762 h 10000"/>
                <a:gd name="connsiteX109" fmla="*/ 709 w 10000"/>
                <a:gd name="connsiteY109" fmla="*/ 3762 h 10000"/>
                <a:gd name="connsiteX110" fmla="*/ 657 w 10000"/>
                <a:gd name="connsiteY110" fmla="*/ 3714 h 10000"/>
                <a:gd name="connsiteX111" fmla="*/ 688 w 10000"/>
                <a:gd name="connsiteY111" fmla="*/ 3544 h 10000"/>
                <a:gd name="connsiteX112" fmla="*/ 771 w 10000"/>
                <a:gd name="connsiteY112" fmla="*/ 3083 h 10000"/>
                <a:gd name="connsiteX113" fmla="*/ 667 w 10000"/>
                <a:gd name="connsiteY113" fmla="*/ 2864 h 10000"/>
                <a:gd name="connsiteX114" fmla="*/ 583 w 10000"/>
                <a:gd name="connsiteY114" fmla="*/ 2646 h 10000"/>
                <a:gd name="connsiteX115" fmla="*/ 499 w 10000"/>
                <a:gd name="connsiteY115" fmla="*/ 2403 h 10000"/>
                <a:gd name="connsiteX116" fmla="*/ 489 w 10000"/>
                <a:gd name="connsiteY116" fmla="*/ 2257 h 10000"/>
                <a:gd name="connsiteX117" fmla="*/ 479 w 10000"/>
                <a:gd name="connsiteY117" fmla="*/ 2209 h 10000"/>
                <a:gd name="connsiteX118" fmla="*/ 354 w 10000"/>
                <a:gd name="connsiteY118" fmla="*/ 2112 h 10000"/>
                <a:gd name="connsiteX119" fmla="*/ 323 w 10000"/>
                <a:gd name="connsiteY119" fmla="*/ 1820 h 10000"/>
                <a:gd name="connsiteX120" fmla="*/ 260 w 10000"/>
                <a:gd name="connsiteY120" fmla="*/ 1578 h 10000"/>
                <a:gd name="connsiteX121" fmla="*/ 177 w 10000"/>
                <a:gd name="connsiteY121" fmla="*/ 1432 h 10000"/>
                <a:gd name="connsiteX122" fmla="*/ 187 w 10000"/>
                <a:gd name="connsiteY122" fmla="*/ 1311 h 10000"/>
                <a:gd name="connsiteX123" fmla="*/ 104 w 10000"/>
                <a:gd name="connsiteY123" fmla="*/ 1019 h 10000"/>
                <a:gd name="connsiteX124" fmla="*/ 31 w 10000"/>
                <a:gd name="connsiteY124" fmla="*/ 850 h 10000"/>
                <a:gd name="connsiteX125" fmla="*/ 0 w 10000"/>
                <a:gd name="connsiteY125" fmla="*/ 777 h 10000"/>
                <a:gd name="connsiteX126" fmla="*/ 21 w 10000"/>
                <a:gd name="connsiteY126" fmla="*/ 583 h 10000"/>
                <a:gd name="connsiteX127" fmla="*/ 52 w 10000"/>
                <a:gd name="connsiteY127" fmla="*/ 485 h 10000"/>
                <a:gd name="connsiteX128" fmla="*/ 166 w 10000"/>
                <a:gd name="connsiteY128" fmla="*/ 291 h 10000"/>
                <a:gd name="connsiteX129" fmla="*/ 114 w 10000"/>
                <a:gd name="connsiteY129" fmla="*/ 49 h 10000"/>
                <a:gd name="connsiteX130" fmla="*/ 114 w 10000"/>
                <a:gd name="connsiteY130" fmla="*/ 0 h 10000"/>
                <a:gd name="connsiteX131" fmla="*/ 1000 w 10000"/>
                <a:gd name="connsiteY131" fmla="*/ 704 h 10000"/>
                <a:gd name="connsiteX132" fmla="*/ 2531 w 10000"/>
                <a:gd name="connsiteY132" fmla="*/ 1456 h 10000"/>
                <a:gd name="connsiteX133" fmla="*/ 5040 w 10000"/>
                <a:gd name="connsiteY133" fmla="*/ 3956 h 10000"/>
                <a:gd name="connsiteX134" fmla="*/ 5988 w 10000"/>
                <a:gd name="connsiteY134" fmla="*/ 3155 h 10000"/>
                <a:gd name="connsiteX135" fmla="*/ 6072 w 10000"/>
                <a:gd name="connsiteY135" fmla="*/ 2985 h 10000"/>
                <a:gd name="connsiteX136" fmla="*/ 6124 w 10000"/>
                <a:gd name="connsiteY136" fmla="*/ 2961 h 10000"/>
                <a:gd name="connsiteX137" fmla="*/ 6186 w 10000"/>
                <a:gd name="connsiteY137" fmla="*/ 2840 h 10000"/>
                <a:gd name="connsiteX138" fmla="*/ 6248 w 10000"/>
                <a:gd name="connsiteY138" fmla="*/ 3131 h 10000"/>
                <a:gd name="connsiteX139" fmla="*/ 6353 w 10000"/>
                <a:gd name="connsiteY139" fmla="*/ 2961 h 10000"/>
                <a:gd name="connsiteX140" fmla="*/ 6540 w 10000"/>
                <a:gd name="connsiteY140" fmla="*/ 2403 h 10000"/>
                <a:gd name="connsiteX141" fmla="*/ 6613 w 10000"/>
                <a:gd name="connsiteY141" fmla="*/ 2451 h 10000"/>
                <a:gd name="connsiteX142" fmla="*/ 6665 w 10000"/>
                <a:gd name="connsiteY142" fmla="*/ 2306 h 10000"/>
                <a:gd name="connsiteX143" fmla="*/ 6748 w 10000"/>
                <a:gd name="connsiteY143" fmla="*/ 2354 h 10000"/>
                <a:gd name="connsiteX144" fmla="*/ 6842 w 10000"/>
                <a:gd name="connsiteY144" fmla="*/ 2233 h 10000"/>
                <a:gd name="connsiteX145" fmla="*/ 6936 w 10000"/>
                <a:gd name="connsiteY145" fmla="*/ 2257 h 10000"/>
                <a:gd name="connsiteX146" fmla="*/ 6936 w 10000"/>
                <a:gd name="connsiteY146" fmla="*/ 2063 h 10000"/>
                <a:gd name="connsiteX147" fmla="*/ 6967 w 10000"/>
                <a:gd name="connsiteY147" fmla="*/ 1917 h 10000"/>
                <a:gd name="connsiteX148" fmla="*/ 7040 w 10000"/>
                <a:gd name="connsiteY148" fmla="*/ 1699 h 10000"/>
                <a:gd name="connsiteX149" fmla="*/ 7020 w 10000"/>
                <a:gd name="connsiteY149" fmla="*/ 1359 h 10000"/>
                <a:gd name="connsiteX150" fmla="*/ 7061 w 10000"/>
                <a:gd name="connsiteY150" fmla="*/ 1214 h 10000"/>
                <a:gd name="connsiteX151" fmla="*/ 7155 w 10000"/>
                <a:gd name="connsiteY151" fmla="*/ 1117 h 10000"/>
                <a:gd name="connsiteX152" fmla="*/ 7228 w 10000"/>
                <a:gd name="connsiteY152" fmla="*/ 971 h 10000"/>
                <a:gd name="connsiteX153" fmla="*/ 7290 w 10000"/>
                <a:gd name="connsiteY153" fmla="*/ 898 h 10000"/>
                <a:gd name="connsiteX154" fmla="*/ 7405 w 10000"/>
                <a:gd name="connsiteY154" fmla="*/ 680 h 10000"/>
                <a:gd name="connsiteX155" fmla="*/ 7717 w 10000"/>
                <a:gd name="connsiteY155" fmla="*/ 583 h 10000"/>
                <a:gd name="connsiteX156" fmla="*/ 7894 w 10000"/>
                <a:gd name="connsiteY156" fmla="*/ 655 h 10000"/>
                <a:gd name="connsiteX157" fmla="*/ 8008 w 10000"/>
                <a:gd name="connsiteY157" fmla="*/ 1092 h 10000"/>
                <a:gd name="connsiteX158" fmla="*/ 8134 w 10000"/>
                <a:gd name="connsiteY158" fmla="*/ 1117 h 10000"/>
                <a:gd name="connsiteX159" fmla="*/ 8186 w 10000"/>
                <a:gd name="connsiteY159" fmla="*/ 1505 h 10000"/>
                <a:gd name="connsiteX160" fmla="*/ 8300 w 10000"/>
                <a:gd name="connsiteY160" fmla="*/ 1578 h 10000"/>
                <a:gd name="connsiteX161" fmla="*/ 8311 w 10000"/>
                <a:gd name="connsiteY161" fmla="*/ 1845 h 10000"/>
                <a:gd name="connsiteX162" fmla="*/ 8384 w 10000"/>
                <a:gd name="connsiteY162" fmla="*/ 1917 h 10000"/>
                <a:gd name="connsiteX163" fmla="*/ 8488 w 10000"/>
                <a:gd name="connsiteY163" fmla="*/ 2063 h 10000"/>
                <a:gd name="connsiteX164" fmla="*/ 8602 w 10000"/>
                <a:gd name="connsiteY164" fmla="*/ 1748 h 10000"/>
                <a:gd name="connsiteX165" fmla="*/ 8748 w 10000"/>
                <a:gd name="connsiteY165" fmla="*/ 1845 h 10000"/>
                <a:gd name="connsiteX166" fmla="*/ 8769 w 10000"/>
                <a:gd name="connsiteY166" fmla="*/ 2112 h 10000"/>
                <a:gd name="connsiteX167" fmla="*/ 8727 w 10000"/>
                <a:gd name="connsiteY167" fmla="*/ 2306 h 10000"/>
                <a:gd name="connsiteX168" fmla="*/ 8758 w 10000"/>
                <a:gd name="connsiteY168" fmla="*/ 2646 h 10000"/>
                <a:gd name="connsiteX169" fmla="*/ 8727 w 10000"/>
                <a:gd name="connsiteY169" fmla="*/ 2743 h 10000"/>
                <a:gd name="connsiteX170" fmla="*/ 8727 w 10000"/>
                <a:gd name="connsiteY170" fmla="*/ 2913 h 10000"/>
                <a:gd name="connsiteX171" fmla="*/ 8769 w 10000"/>
                <a:gd name="connsiteY171" fmla="*/ 3277 h 10000"/>
                <a:gd name="connsiteX172" fmla="*/ 8758 w 10000"/>
                <a:gd name="connsiteY172" fmla="*/ 3592 h 10000"/>
                <a:gd name="connsiteX173" fmla="*/ 8758 w 10000"/>
                <a:gd name="connsiteY173" fmla="*/ 3981 h 10000"/>
                <a:gd name="connsiteX174" fmla="*/ 8758 w 10000"/>
                <a:gd name="connsiteY174" fmla="*/ 4248 h 10000"/>
                <a:gd name="connsiteX175" fmla="*/ 8810 w 10000"/>
                <a:gd name="connsiteY175" fmla="*/ 4466 h 10000"/>
                <a:gd name="connsiteX176" fmla="*/ 8821 w 10000"/>
                <a:gd name="connsiteY176" fmla="*/ 5073 h 10000"/>
                <a:gd name="connsiteX177" fmla="*/ 8852 w 10000"/>
                <a:gd name="connsiteY177" fmla="*/ 5510 h 10000"/>
                <a:gd name="connsiteX178" fmla="*/ 9060 w 10000"/>
                <a:gd name="connsiteY178" fmla="*/ 5534 h 10000"/>
                <a:gd name="connsiteX179" fmla="*/ 9415 w 10000"/>
                <a:gd name="connsiteY179" fmla="*/ 5510 h 10000"/>
                <a:gd name="connsiteX180" fmla="*/ 9509 w 10000"/>
                <a:gd name="connsiteY180" fmla="*/ 5510 h 10000"/>
                <a:gd name="connsiteX181" fmla="*/ 9592 w 10000"/>
                <a:gd name="connsiteY181" fmla="*/ 5631 h 10000"/>
                <a:gd name="connsiteX182" fmla="*/ 9821 w 10000"/>
                <a:gd name="connsiteY182" fmla="*/ 5728 h 10000"/>
                <a:gd name="connsiteX183" fmla="*/ 9935 w 10000"/>
                <a:gd name="connsiteY183" fmla="*/ 6092 h 10000"/>
                <a:gd name="connsiteX184" fmla="*/ 9852 w 10000"/>
                <a:gd name="connsiteY184" fmla="*/ 6286 h 10000"/>
                <a:gd name="connsiteX185" fmla="*/ 9810 w 10000"/>
                <a:gd name="connsiteY185" fmla="*/ 6553 h 10000"/>
                <a:gd name="connsiteX186" fmla="*/ 9831 w 10000"/>
                <a:gd name="connsiteY186" fmla="*/ 6917 h 10000"/>
                <a:gd name="connsiteX187" fmla="*/ 9904 w 10000"/>
                <a:gd name="connsiteY187" fmla="*/ 7112 h 10000"/>
                <a:gd name="connsiteX188" fmla="*/ 9966 w 10000"/>
                <a:gd name="connsiteY188" fmla="*/ 7427 h 10000"/>
                <a:gd name="connsiteX189" fmla="*/ 9998 w 10000"/>
                <a:gd name="connsiteY18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5207 w 10000"/>
                <a:gd name="connsiteY54" fmla="*/ 4029 h 10000"/>
                <a:gd name="connsiteX55" fmla="*/ 5030 w 10000"/>
                <a:gd name="connsiteY55" fmla="*/ 4320 h 10000"/>
                <a:gd name="connsiteX56" fmla="*/ 4916 w 10000"/>
                <a:gd name="connsiteY56" fmla="*/ 4612 h 10000"/>
                <a:gd name="connsiteX57" fmla="*/ 4822 w 10000"/>
                <a:gd name="connsiteY57" fmla="*/ 4757 h 10000"/>
                <a:gd name="connsiteX58" fmla="*/ 4780 w 10000"/>
                <a:gd name="connsiteY58" fmla="*/ 4709 h 10000"/>
                <a:gd name="connsiteX59" fmla="*/ 4749 w 10000"/>
                <a:gd name="connsiteY59" fmla="*/ 4757 h 10000"/>
                <a:gd name="connsiteX60" fmla="*/ 4489 w 10000"/>
                <a:gd name="connsiteY60" fmla="*/ 5316 h 10000"/>
                <a:gd name="connsiteX61" fmla="*/ 4426 w 10000"/>
                <a:gd name="connsiteY61" fmla="*/ 5437 h 10000"/>
                <a:gd name="connsiteX62" fmla="*/ 4342 w 10000"/>
                <a:gd name="connsiteY62" fmla="*/ 5413 h 10000"/>
                <a:gd name="connsiteX63" fmla="*/ 4269 w 10000"/>
                <a:gd name="connsiteY63" fmla="*/ 5388 h 10000"/>
                <a:gd name="connsiteX64" fmla="*/ 4176 w 10000"/>
                <a:gd name="connsiteY64" fmla="*/ 5534 h 10000"/>
                <a:gd name="connsiteX65" fmla="*/ 4103 w 10000"/>
                <a:gd name="connsiteY65" fmla="*/ 5850 h 10000"/>
                <a:gd name="connsiteX66" fmla="*/ 4030 w 10000"/>
                <a:gd name="connsiteY66" fmla="*/ 6044 h 10000"/>
                <a:gd name="connsiteX67" fmla="*/ 3812 w 10000"/>
                <a:gd name="connsiteY67" fmla="*/ 6286 h 10000"/>
                <a:gd name="connsiteX68" fmla="*/ 3760 w 10000"/>
                <a:gd name="connsiteY68" fmla="*/ 6262 h 10000"/>
                <a:gd name="connsiteX69" fmla="*/ 3760 w 10000"/>
                <a:gd name="connsiteY69" fmla="*/ 6068 h 10000"/>
                <a:gd name="connsiteX70" fmla="*/ 3728 w 10000"/>
                <a:gd name="connsiteY70" fmla="*/ 5995 h 10000"/>
                <a:gd name="connsiteX71" fmla="*/ 3655 w 10000"/>
                <a:gd name="connsiteY71" fmla="*/ 6044 h 10000"/>
                <a:gd name="connsiteX72" fmla="*/ 3458 w 10000"/>
                <a:gd name="connsiteY72" fmla="*/ 6019 h 10000"/>
                <a:gd name="connsiteX73" fmla="*/ 3281 w 10000"/>
                <a:gd name="connsiteY73" fmla="*/ 5995 h 10000"/>
                <a:gd name="connsiteX74" fmla="*/ 3198 w 10000"/>
                <a:gd name="connsiteY74" fmla="*/ 6044 h 10000"/>
                <a:gd name="connsiteX75" fmla="*/ 3061 w 10000"/>
                <a:gd name="connsiteY75" fmla="*/ 5971 h 10000"/>
                <a:gd name="connsiteX76" fmla="*/ 2957 w 10000"/>
                <a:gd name="connsiteY76" fmla="*/ 5995 h 10000"/>
                <a:gd name="connsiteX77" fmla="*/ 2843 w 10000"/>
                <a:gd name="connsiteY77" fmla="*/ 6117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635 w 10000"/>
                <a:gd name="connsiteY80" fmla="*/ 6238 h 10000"/>
                <a:gd name="connsiteX81" fmla="*/ 2562 w 10000"/>
                <a:gd name="connsiteY81" fmla="*/ 6092 h 10000"/>
                <a:gd name="connsiteX82" fmla="*/ 2468 w 10000"/>
                <a:gd name="connsiteY82" fmla="*/ 6141 h 10000"/>
                <a:gd name="connsiteX83" fmla="*/ 2458 w 10000"/>
                <a:gd name="connsiteY83" fmla="*/ 5801 h 10000"/>
                <a:gd name="connsiteX84" fmla="*/ 2437 w 10000"/>
                <a:gd name="connsiteY84" fmla="*/ 5073 h 10000"/>
                <a:gd name="connsiteX85" fmla="*/ 2406 w 10000"/>
                <a:gd name="connsiteY85" fmla="*/ 4515 h 10000"/>
                <a:gd name="connsiteX86" fmla="*/ 2437 w 10000"/>
                <a:gd name="connsiteY86" fmla="*/ 4223 h 10000"/>
                <a:gd name="connsiteX87" fmla="*/ 2479 w 10000"/>
                <a:gd name="connsiteY87" fmla="*/ 4078 h 10000"/>
                <a:gd name="connsiteX88" fmla="*/ 2447 w 10000"/>
                <a:gd name="connsiteY88" fmla="*/ 3932 h 10000"/>
                <a:gd name="connsiteX89" fmla="*/ 2468 w 10000"/>
                <a:gd name="connsiteY89" fmla="*/ 3495 h 10000"/>
                <a:gd name="connsiteX90" fmla="*/ 2437 w 10000"/>
                <a:gd name="connsiteY90" fmla="*/ 3544 h 10000"/>
                <a:gd name="connsiteX91" fmla="*/ 2385 w 10000"/>
                <a:gd name="connsiteY91" fmla="*/ 3641 h 10000"/>
                <a:gd name="connsiteX92" fmla="*/ 2239 w 10000"/>
                <a:gd name="connsiteY92" fmla="*/ 4029 h 10000"/>
                <a:gd name="connsiteX93" fmla="*/ 2073 w 10000"/>
                <a:gd name="connsiteY93" fmla="*/ 4369 h 10000"/>
                <a:gd name="connsiteX94" fmla="*/ 1990 w 10000"/>
                <a:gd name="connsiteY94" fmla="*/ 4587 h 10000"/>
                <a:gd name="connsiteX95" fmla="*/ 1853 w 10000"/>
                <a:gd name="connsiteY95" fmla="*/ 4636 h 10000"/>
                <a:gd name="connsiteX96" fmla="*/ 1739 w 10000"/>
                <a:gd name="connsiteY96" fmla="*/ 4612 h 10000"/>
                <a:gd name="connsiteX97" fmla="*/ 1603 w 10000"/>
                <a:gd name="connsiteY97" fmla="*/ 4636 h 10000"/>
                <a:gd name="connsiteX98" fmla="*/ 1489 w 10000"/>
                <a:gd name="connsiteY98" fmla="*/ 4636 h 10000"/>
                <a:gd name="connsiteX99" fmla="*/ 1385 w 10000"/>
                <a:gd name="connsiteY99" fmla="*/ 4660 h 10000"/>
                <a:gd name="connsiteX100" fmla="*/ 1354 w 10000"/>
                <a:gd name="connsiteY100" fmla="*/ 4612 h 10000"/>
                <a:gd name="connsiteX101" fmla="*/ 1354 w 10000"/>
                <a:gd name="connsiteY101" fmla="*/ 4442 h 10000"/>
                <a:gd name="connsiteX102" fmla="*/ 1312 w 10000"/>
                <a:gd name="connsiteY102" fmla="*/ 4369 h 10000"/>
                <a:gd name="connsiteX103" fmla="*/ 1302 w 10000"/>
                <a:gd name="connsiteY103" fmla="*/ 4223 h 10000"/>
                <a:gd name="connsiteX104" fmla="*/ 1260 w 10000"/>
                <a:gd name="connsiteY104" fmla="*/ 4078 h 10000"/>
                <a:gd name="connsiteX105" fmla="*/ 1114 w 10000"/>
                <a:gd name="connsiteY105" fmla="*/ 3859 h 10000"/>
                <a:gd name="connsiteX106" fmla="*/ 1000 w 10000"/>
                <a:gd name="connsiteY106" fmla="*/ 3835 h 10000"/>
                <a:gd name="connsiteX107" fmla="*/ 938 w 10000"/>
                <a:gd name="connsiteY107" fmla="*/ 3762 h 10000"/>
                <a:gd name="connsiteX108" fmla="*/ 709 w 10000"/>
                <a:gd name="connsiteY108" fmla="*/ 3762 h 10000"/>
                <a:gd name="connsiteX109" fmla="*/ 657 w 10000"/>
                <a:gd name="connsiteY109" fmla="*/ 3714 h 10000"/>
                <a:gd name="connsiteX110" fmla="*/ 688 w 10000"/>
                <a:gd name="connsiteY110" fmla="*/ 3544 h 10000"/>
                <a:gd name="connsiteX111" fmla="*/ 771 w 10000"/>
                <a:gd name="connsiteY111" fmla="*/ 3083 h 10000"/>
                <a:gd name="connsiteX112" fmla="*/ 667 w 10000"/>
                <a:gd name="connsiteY112" fmla="*/ 2864 h 10000"/>
                <a:gd name="connsiteX113" fmla="*/ 583 w 10000"/>
                <a:gd name="connsiteY113" fmla="*/ 2646 h 10000"/>
                <a:gd name="connsiteX114" fmla="*/ 499 w 10000"/>
                <a:gd name="connsiteY114" fmla="*/ 2403 h 10000"/>
                <a:gd name="connsiteX115" fmla="*/ 489 w 10000"/>
                <a:gd name="connsiteY115" fmla="*/ 2257 h 10000"/>
                <a:gd name="connsiteX116" fmla="*/ 479 w 10000"/>
                <a:gd name="connsiteY116" fmla="*/ 2209 h 10000"/>
                <a:gd name="connsiteX117" fmla="*/ 354 w 10000"/>
                <a:gd name="connsiteY117" fmla="*/ 2112 h 10000"/>
                <a:gd name="connsiteX118" fmla="*/ 323 w 10000"/>
                <a:gd name="connsiteY118" fmla="*/ 1820 h 10000"/>
                <a:gd name="connsiteX119" fmla="*/ 260 w 10000"/>
                <a:gd name="connsiteY119" fmla="*/ 1578 h 10000"/>
                <a:gd name="connsiteX120" fmla="*/ 177 w 10000"/>
                <a:gd name="connsiteY120" fmla="*/ 1432 h 10000"/>
                <a:gd name="connsiteX121" fmla="*/ 187 w 10000"/>
                <a:gd name="connsiteY121" fmla="*/ 1311 h 10000"/>
                <a:gd name="connsiteX122" fmla="*/ 104 w 10000"/>
                <a:gd name="connsiteY122" fmla="*/ 1019 h 10000"/>
                <a:gd name="connsiteX123" fmla="*/ 31 w 10000"/>
                <a:gd name="connsiteY123" fmla="*/ 850 h 10000"/>
                <a:gd name="connsiteX124" fmla="*/ 0 w 10000"/>
                <a:gd name="connsiteY124" fmla="*/ 777 h 10000"/>
                <a:gd name="connsiteX125" fmla="*/ 21 w 10000"/>
                <a:gd name="connsiteY125" fmla="*/ 583 h 10000"/>
                <a:gd name="connsiteX126" fmla="*/ 52 w 10000"/>
                <a:gd name="connsiteY126" fmla="*/ 485 h 10000"/>
                <a:gd name="connsiteX127" fmla="*/ 166 w 10000"/>
                <a:gd name="connsiteY127" fmla="*/ 291 h 10000"/>
                <a:gd name="connsiteX128" fmla="*/ 114 w 10000"/>
                <a:gd name="connsiteY128" fmla="*/ 49 h 10000"/>
                <a:gd name="connsiteX129" fmla="*/ 114 w 10000"/>
                <a:gd name="connsiteY129" fmla="*/ 0 h 10000"/>
                <a:gd name="connsiteX130" fmla="*/ 1000 w 10000"/>
                <a:gd name="connsiteY130" fmla="*/ 704 h 10000"/>
                <a:gd name="connsiteX131" fmla="*/ 2531 w 10000"/>
                <a:gd name="connsiteY131" fmla="*/ 1456 h 10000"/>
                <a:gd name="connsiteX132" fmla="*/ 5040 w 10000"/>
                <a:gd name="connsiteY132" fmla="*/ 3956 h 10000"/>
                <a:gd name="connsiteX133" fmla="*/ 5988 w 10000"/>
                <a:gd name="connsiteY133" fmla="*/ 3155 h 10000"/>
                <a:gd name="connsiteX134" fmla="*/ 6072 w 10000"/>
                <a:gd name="connsiteY134" fmla="*/ 2985 h 10000"/>
                <a:gd name="connsiteX135" fmla="*/ 6124 w 10000"/>
                <a:gd name="connsiteY135" fmla="*/ 2961 h 10000"/>
                <a:gd name="connsiteX136" fmla="*/ 6186 w 10000"/>
                <a:gd name="connsiteY136" fmla="*/ 2840 h 10000"/>
                <a:gd name="connsiteX137" fmla="*/ 6248 w 10000"/>
                <a:gd name="connsiteY137" fmla="*/ 3131 h 10000"/>
                <a:gd name="connsiteX138" fmla="*/ 6353 w 10000"/>
                <a:gd name="connsiteY138" fmla="*/ 2961 h 10000"/>
                <a:gd name="connsiteX139" fmla="*/ 6540 w 10000"/>
                <a:gd name="connsiteY139" fmla="*/ 2403 h 10000"/>
                <a:gd name="connsiteX140" fmla="*/ 6613 w 10000"/>
                <a:gd name="connsiteY140" fmla="*/ 2451 h 10000"/>
                <a:gd name="connsiteX141" fmla="*/ 6665 w 10000"/>
                <a:gd name="connsiteY141" fmla="*/ 2306 h 10000"/>
                <a:gd name="connsiteX142" fmla="*/ 6748 w 10000"/>
                <a:gd name="connsiteY142" fmla="*/ 2354 h 10000"/>
                <a:gd name="connsiteX143" fmla="*/ 6842 w 10000"/>
                <a:gd name="connsiteY143" fmla="*/ 2233 h 10000"/>
                <a:gd name="connsiteX144" fmla="*/ 6936 w 10000"/>
                <a:gd name="connsiteY144" fmla="*/ 2257 h 10000"/>
                <a:gd name="connsiteX145" fmla="*/ 6936 w 10000"/>
                <a:gd name="connsiteY145" fmla="*/ 2063 h 10000"/>
                <a:gd name="connsiteX146" fmla="*/ 6967 w 10000"/>
                <a:gd name="connsiteY146" fmla="*/ 1917 h 10000"/>
                <a:gd name="connsiteX147" fmla="*/ 7040 w 10000"/>
                <a:gd name="connsiteY147" fmla="*/ 1699 h 10000"/>
                <a:gd name="connsiteX148" fmla="*/ 7020 w 10000"/>
                <a:gd name="connsiteY148" fmla="*/ 1359 h 10000"/>
                <a:gd name="connsiteX149" fmla="*/ 7061 w 10000"/>
                <a:gd name="connsiteY149" fmla="*/ 1214 h 10000"/>
                <a:gd name="connsiteX150" fmla="*/ 7155 w 10000"/>
                <a:gd name="connsiteY150" fmla="*/ 1117 h 10000"/>
                <a:gd name="connsiteX151" fmla="*/ 7228 w 10000"/>
                <a:gd name="connsiteY151" fmla="*/ 971 h 10000"/>
                <a:gd name="connsiteX152" fmla="*/ 7290 w 10000"/>
                <a:gd name="connsiteY152" fmla="*/ 898 h 10000"/>
                <a:gd name="connsiteX153" fmla="*/ 7405 w 10000"/>
                <a:gd name="connsiteY153" fmla="*/ 680 h 10000"/>
                <a:gd name="connsiteX154" fmla="*/ 7717 w 10000"/>
                <a:gd name="connsiteY154" fmla="*/ 583 h 10000"/>
                <a:gd name="connsiteX155" fmla="*/ 7894 w 10000"/>
                <a:gd name="connsiteY155" fmla="*/ 655 h 10000"/>
                <a:gd name="connsiteX156" fmla="*/ 8008 w 10000"/>
                <a:gd name="connsiteY156" fmla="*/ 1092 h 10000"/>
                <a:gd name="connsiteX157" fmla="*/ 8134 w 10000"/>
                <a:gd name="connsiteY157" fmla="*/ 1117 h 10000"/>
                <a:gd name="connsiteX158" fmla="*/ 8186 w 10000"/>
                <a:gd name="connsiteY158" fmla="*/ 1505 h 10000"/>
                <a:gd name="connsiteX159" fmla="*/ 8300 w 10000"/>
                <a:gd name="connsiteY159" fmla="*/ 1578 h 10000"/>
                <a:gd name="connsiteX160" fmla="*/ 8311 w 10000"/>
                <a:gd name="connsiteY160" fmla="*/ 1845 h 10000"/>
                <a:gd name="connsiteX161" fmla="*/ 8384 w 10000"/>
                <a:gd name="connsiteY161" fmla="*/ 1917 h 10000"/>
                <a:gd name="connsiteX162" fmla="*/ 8488 w 10000"/>
                <a:gd name="connsiteY162" fmla="*/ 2063 h 10000"/>
                <a:gd name="connsiteX163" fmla="*/ 8602 w 10000"/>
                <a:gd name="connsiteY163" fmla="*/ 1748 h 10000"/>
                <a:gd name="connsiteX164" fmla="*/ 8748 w 10000"/>
                <a:gd name="connsiteY164" fmla="*/ 1845 h 10000"/>
                <a:gd name="connsiteX165" fmla="*/ 8769 w 10000"/>
                <a:gd name="connsiteY165" fmla="*/ 2112 h 10000"/>
                <a:gd name="connsiteX166" fmla="*/ 8727 w 10000"/>
                <a:gd name="connsiteY166" fmla="*/ 2306 h 10000"/>
                <a:gd name="connsiteX167" fmla="*/ 8758 w 10000"/>
                <a:gd name="connsiteY167" fmla="*/ 2646 h 10000"/>
                <a:gd name="connsiteX168" fmla="*/ 8727 w 10000"/>
                <a:gd name="connsiteY168" fmla="*/ 2743 h 10000"/>
                <a:gd name="connsiteX169" fmla="*/ 8727 w 10000"/>
                <a:gd name="connsiteY169" fmla="*/ 2913 h 10000"/>
                <a:gd name="connsiteX170" fmla="*/ 8769 w 10000"/>
                <a:gd name="connsiteY170" fmla="*/ 3277 h 10000"/>
                <a:gd name="connsiteX171" fmla="*/ 8758 w 10000"/>
                <a:gd name="connsiteY171" fmla="*/ 3592 h 10000"/>
                <a:gd name="connsiteX172" fmla="*/ 8758 w 10000"/>
                <a:gd name="connsiteY172" fmla="*/ 3981 h 10000"/>
                <a:gd name="connsiteX173" fmla="*/ 8758 w 10000"/>
                <a:gd name="connsiteY173" fmla="*/ 4248 h 10000"/>
                <a:gd name="connsiteX174" fmla="*/ 8810 w 10000"/>
                <a:gd name="connsiteY174" fmla="*/ 4466 h 10000"/>
                <a:gd name="connsiteX175" fmla="*/ 8821 w 10000"/>
                <a:gd name="connsiteY175" fmla="*/ 5073 h 10000"/>
                <a:gd name="connsiteX176" fmla="*/ 8852 w 10000"/>
                <a:gd name="connsiteY176" fmla="*/ 5510 h 10000"/>
                <a:gd name="connsiteX177" fmla="*/ 9060 w 10000"/>
                <a:gd name="connsiteY177" fmla="*/ 5534 h 10000"/>
                <a:gd name="connsiteX178" fmla="*/ 9415 w 10000"/>
                <a:gd name="connsiteY178" fmla="*/ 5510 h 10000"/>
                <a:gd name="connsiteX179" fmla="*/ 9509 w 10000"/>
                <a:gd name="connsiteY179" fmla="*/ 5510 h 10000"/>
                <a:gd name="connsiteX180" fmla="*/ 9592 w 10000"/>
                <a:gd name="connsiteY180" fmla="*/ 5631 h 10000"/>
                <a:gd name="connsiteX181" fmla="*/ 9821 w 10000"/>
                <a:gd name="connsiteY181" fmla="*/ 5728 h 10000"/>
                <a:gd name="connsiteX182" fmla="*/ 9935 w 10000"/>
                <a:gd name="connsiteY182" fmla="*/ 6092 h 10000"/>
                <a:gd name="connsiteX183" fmla="*/ 9852 w 10000"/>
                <a:gd name="connsiteY183" fmla="*/ 6286 h 10000"/>
                <a:gd name="connsiteX184" fmla="*/ 9810 w 10000"/>
                <a:gd name="connsiteY184" fmla="*/ 6553 h 10000"/>
                <a:gd name="connsiteX185" fmla="*/ 9831 w 10000"/>
                <a:gd name="connsiteY185" fmla="*/ 6917 h 10000"/>
                <a:gd name="connsiteX186" fmla="*/ 9904 w 10000"/>
                <a:gd name="connsiteY186" fmla="*/ 7112 h 10000"/>
                <a:gd name="connsiteX187" fmla="*/ 9966 w 10000"/>
                <a:gd name="connsiteY187" fmla="*/ 7427 h 10000"/>
                <a:gd name="connsiteX188" fmla="*/ 9998 w 10000"/>
                <a:gd name="connsiteY18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5207 w 10000"/>
                <a:gd name="connsiteY53" fmla="*/ 4029 h 10000"/>
                <a:gd name="connsiteX54" fmla="*/ 5030 w 10000"/>
                <a:gd name="connsiteY54" fmla="*/ 4320 h 10000"/>
                <a:gd name="connsiteX55" fmla="*/ 4916 w 10000"/>
                <a:gd name="connsiteY55" fmla="*/ 4612 h 10000"/>
                <a:gd name="connsiteX56" fmla="*/ 4822 w 10000"/>
                <a:gd name="connsiteY56" fmla="*/ 4757 h 10000"/>
                <a:gd name="connsiteX57" fmla="*/ 4780 w 10000"/>
                <a:gd name="connsiteY57" fmla="*/ 4709 h 10000"/>
                <a:gd name="connsiteX58" fmla="*/ 4749 w 10000"/>
                <a:gd name="connsiteY58" fmla="*/ 4757 h 10000"/>
                <a:gd name="connsiteX59" fmla="*/ 4489 w 10000"/>
                <a:gd name="connsiteY59" fmla="*/ 5316 h 10000"/>
                <a:gd name="connsiteX60" fmla="*/ 4426 w 10000"/>
                <a:gd name="connsiteY60" fmla="*/ 5437 h 10000"/>
                <a:gd name="connsiteX61" fmla="*/ 4342 w 10000"/>
                <a:gd name="connsiteY61" fmla="*/ 5413 h 10000"/>
                <a:gd name="connsiteX62" fmla="*/ 4269 w 10000"/>
                <a:gd name="connsiteY62" fmla="*/ 5388 h 10000"/>
                <a:gd name="connsiteX63" fmla="*/ 4176 w 10000"/>
                <a:gd name="connsiteY63" fmla="*/ 5534 h 10000"/>
                <a:gd name="connsiteX64" fmla="*/ 4103 w 10000"/>
                <a:gd name="connsiteY64" fmla="*/ 5850 h 10000"/>
                <a:gd name="connsiteX65" fmla="*/ 4030 w 10000"/>
                <a:gd name="connsiteY65" fmla="*/ 6044 h 10000"/>
                <a:gd name="connsiteX66" fmla="*/ 3812 w 10000"/>
                <a:gd name="connsiteY66" fmla="*/ 6286 h 10000"/>
                <a:gd name="connsiteX67" fmla="*/ 3760 w 10000"/>
                <a:gd name="connsiteY67" fmla="*/ 6262 h 10000"/>
                <a:gd name="connsiteX68" fmla="*/ 3760 w 10000"/>
                <a:gd name="connsiteY68" fmla="*/ 6068 h 10000"/>
                <a:gd name="connsiteX69" fmla="*/ 3728 w 10000"/>
                <a:gd name="connsiteY69" fmla="*/ 5995 h 10000"/>
                <a:gd name="connsiteX70" fmla="*/ 3655 w 10000"/>
                <a:gd name="connsiteY70" fmla="*/ 6044 h 10000"/>
                <a:gd name="connsiteX71" fmla="*/ 3458 w 10000"/>
                <a:gd name="connsiteY71" fmla="*/ 6019 h 10000"/>
                <a:gd name="connsiteX72" fmla="*/ 3281 w 10000"/>
                <a:gd name="connsiteY72" fmla="*/ 5995 h 10000"/>
                <a:gd name="connsiteX73" fmla="*/ 3198 w 10000"/>
                <a:gd name="connsiteY73" fmla="*/ 6044 h 10000"/>
                <a:gd name="connsiteX74" fmla="*/ 3061 w 10000"/>
                <a:gd name="connsiteY74" fmla="*/ 5971 h 10000"/>
                <a:gd name="connsiteX75" fmla="*/ 2957 w 10000"/>
                <a:gd name="connsiteY75" fmla="*/ 5995 h 10000"/>
                <a:gd name="connsiteX76" fmla="*/ 2843 w 10000"/>
                <a:gd name="connsiteY76" fmla="*/ 6117 h 10000"/>
                <a:gd name="connsiteX77" fmla="*/ 2749 w 10000"/>
                <a:gd name="connsiteY77" fmla="*/ 6238 h 10000"/>
                <a:gd name="connsiteX78" fmla="*/ 2697 w 10000"/>
                <a:gd name="connsiteY78" fmla="*/ 6311 h 10000"/>
                <a:gd name="connsiteX79" fmla="*/ 2635 w 10000"/>
                <a:gd name="connsiteY79" fmla="*/ 6238 h 10000"/>
                <a:gd name="connsiteX80" fmla="*/ 2562 w 10000"/>
                <a:gd name="connsiteY80" fmla="*/ 6092 h 10000"/>
                <a:gd name="connsiteX81" fmla="*/ 2468 w 10000"/>
                <a:gd name="connsiteY81" fmla="*/ 6141 h 10000"/>
                <a:gd name="connsiteX82" fmla="*/ 2458 w 10000"/>
                <a:gd name="connsiteY82" fmla="*/ 5801 h 10000"/>
                <a:gd name="connsiteX83" fmla="*/ 2437 w 10000"/>
                <a:gd name="connsiteY83" fmla="*/ 5073 h 10000"/>
                <a:gd name="connsiteX84" fmla="*/ 2406 w 10000"/>
                <a:gd name="connsiteY84" fmla="*/ 4515 h 10000"/>
                <a:gd name="connsiteX85" fmla="*/ 2437 w 10000"/>
                <a:gd name="connsiteY85" fmla="*/ 4223 h 10000"/>
                <a:gd name="connsiteX86" fmla="*/ 2479 w 10000"/>
                <a:gd name="connsiteY86" fmla="*/ 4078 h 10000"/>
                <a:gd name="connsiteX87" fmla="*/ 2447 w 10000"/>
                <a:gd name="connsiteY87" fmla="*/ 3932 h 10000"/>
                <a:gd name="connsiteX88" fmla="*/ 2468 w 10000"/>
                <a:gd name="connsiteY88" fmla="*/ 3495 h 10000"/>
                <a:gd name="connsiteX89" fmla="*/ 2437 w 10000"/>
                <a:gd name="connsiteY89" fmla="*/ 3544 h 10000"/>
                <a:gd name="connsiteX90" fmla="*/ 2385 w 10000"/>
                <a:gd name="connsiteY90" fmla="*/ 3641 h 10000"/>
                <a:gd name="connsiteX91" fmla="*/ 2239 w 10000"/>
                <a:gd name="connsiteY91" fmla="*/ 4029 h 10000"/>
                <a:gd name="connsiteX92" fmla="*/ 2073 w 10000"/>
                <a:gd name="connsiteY92" fmla="*/ 4369 h 10000"/>
                <a:gd name="connsiteX93" fmla="*/ 1990 w 10000"/>
                <a:gd name="connsiteY93" fmla="*/ 4587 h 10000"/>
                <a:gd name="connsiteX94" fmla="*/ 1853 w 10000"/>
                <a:gd name="connsiteY94" fmla="*/ 4636 h 10000"/>
                <a:gd name="connsiteX95" fmla="*/ 1739 w 10000"/>
                <a:gd name="connsiteY95" fmla="*/ 4612 h 10000"/>
                <a:gd name="connsiteX96" fmla="*/ 1603 w 10000"/>
                <a:gd name="connsiteY96" fmla="*/ 4636 h 10000"/>
                <a:gd name="connsiteX97" fmla="*/ 1489 w 10000"/>
                <a:gd name="connsiteY97" fmla="*/ 4636 h 10000"/>
                <a:gd name="connsiteX98" fmla="*/ 1385 w 10000"/>
                <a:gd name="connsiteY98" fmla="*/ 4660 h 10000"/>
                <a:gd name="connsiteX99" fmla="*/ 1354 w 10000"/>
                <a:gd name="connsiteY99" fmla="*/ 4612 h 10000"/>
                <a:gd name="connsiteX100" fmla="*/ 1354 w 10000"/>
                <a:gd name="connsiteY100" fmla="*/ 4442 h 10000"/>
                <a:gd name="connsiteX101" fmla="*/ 1312 w 10000"/>
                <a:gd name="connsiteY101" fmla="*/ 4369 h 10000"/>
                <a:gd name="connsiteX102" fmla="*/ 1302 w 10000"/>
                <a:gd name="connsiteY102" fmla="*/ 4223 h 10000"/>
                <a:gd name="connsiteX103" fmla="*/ 1260 w 10000"/>
                <a:gd name="connsiteY103" fmla="*/ 4078 h 10000"/>
                <a:gd name="connsiteX104" fmla="*/ 1114 w 10000"/>
                <a:gd name="connsiteY104" fmla="*/ 3859 h 10000"/>
                <a:gd name="connsiteX105" fmla="*/ 1000 w 10000"/>
                <a:gd name="connsiteY105" fmla="*/ 3835 h 10000"/>
                <a:gd name="connsiteX106" fmla="*/ 938 w 10000"/>
                <a:gd name="connsiteY106" fmla="*/ 3762 h 10000"/>
                <a:gd name="connsiteX107" fmla="*/ 709 w 10000"/>
                <a:gd name="connsiteY107" fmla="*/ 3762 h 10000"/>
                <a:gd name="connsiteX108" fmla="*/ 657 w 10000"/>
                <a:gd name="connsiteY108" fmla="*/ 3714 h 10000"/>
                <a:gd name="connsiteX109" fmla="*/ 688 w 10000"/>
                <a:gd name="connsiteY109" fmla="*/ 3544 h 10000"/>
                <a:gd name="connsiteX110" fmla="*/ 771 w 10000"/>
                <a:gd name="connsiteY110" fmla="*/ 3083 h 10000"/>
                <a:gd name="connsiteX111" fmla="*/ 667 w 10000"/>
                <a:gd name="connsiteY111" fmla="*/ 2864 h 10000"/>
                <a:gd name="connsiteX112" fmla="*/ 583 w 10000"/>
                <a:gd name="connsiteY112" fmla="*/ 2646 h 10000"/>
                <a:gd name="connsiteX113" fmla="*/ 499 w 10000"/>
                <a:gd name="connsiteY113" fmla="*/ 2403 h 10000"/>
                <a:gd name="connsiteX114" fmla="*/ 489 w 10000"/>
                <a:gd name="connsiteY114" fmla="*/ 2257 h 10000"/>
                <a:gd name="connsiteX115" fmla="*/ 479 w 10000"/>
                <a:gd name="connsiteY115" fmla="*/ 2209 h 10000"/>
                <a:gd name="connsiteX116" fmla="*/ 354 w 10000"/>
                <a:gd name="connsiteY116" fmla="*/ 2112 h 10000"/>
                <a:gd name="connsiteX117" fmla="*/ 323 w 10000"/>
                <a:gd name="connsiteY117" fmla="*/ 1820 h 10000"/>
                <a:gd name="connsiteX118" fmla="*/ 260 w 10000"/>
                <a:gd name="connsiteY118" fmla="*/ 1578 h 10000"/>
                <a:gd name="connsiteX119" fmla="*/ 177 w 10000"/>
                <a:gd name="connsiteY119" fmla="*/ 1432 h 10000"/>
                <a:gd name="connsiteX120" fmla="*/ 187 w 10000"/>
                <a:gd name="connsiteY120" fmla="*/ 1311 h 10000"/>
                <a:gd name="connsiteX121" fmla="*/ 104 w 10000"/>
                <a:gd name="connsiteY121" fmla="*/ 1019 h 10000"/>
                <a:gd name="connsiteX122" fmla="*/ 31 w 10000"/>
                <a:gd name="connsiteY122" fmla="*/ 850 h 10000"/>
                <a:gd name="connsiteX123" fmla="*/ 0 w 10000"/>
                <a:gd name="connsiteY123" fmla="*/ 777 h 10000"/>
                <a:gd name="connsiteX124" fmla="*/ 21 w 10000"/>
                <a:gd name="connsiteY124" fmla="*/ 583 h 10000"/>
                <a:gd name="connsiteX125" fmla="*/ 52 w 10000"/>
                <a:gd name="connsiteY125" fmla="*/ 485 h 10000"/>
                <a:gd name="connsiteX126" fmla="*/ 166 w 10000"/>
                <a:gd name="connsiteY126" fmla="*/ 291 h 10000"/>
                <a:gd name="connsiteX127" fmla="*/ 114 w 10000"/>
                <a:gd name="connsiteY127" fmla="*/ 49 h 10000"/>
                <a:gd name="connsiteX128" fmla="*/ 114 w 10000"/>
                <a:gd name="connsiteY128" fmla="*/ 0 h 10000"/>
                <a:gd name="connsiteX129" fmla="*/ 1000 w 10000"/>
                <a:gd name="connsiteY129" fmla="*/ 704 h 10000"/>
                <a:gd name="connsiteX130" fmla="*/ 2531 w 10000"/>
                <a:gd name="connsiteY130" fmla="*/ 1456 h 10000"/>
                <a:gd name="connsiteX131" fmla="*/ 5040 w 10000"/>
                <a:gd name="connsiteY131" fmla="*/ 3956 h 10000"/>
                <a:gd name="connsiteX132" fmla="*/ 5988 w 10000"/>
                <a:gd name="connsiteY132" fmla="*/ 3155 h 10000"/>
                <a:gd name="connsiteX133" fmla="*/ 6072 w 10000"/>
                <a:gd name="connsiteY133" fmla="*/ 2985 h 10000"/>
                <a:gd name="connsiteX134" fmla="*/ 6124 w 10000"/>
                <a:gd name="connsiteY134" fmla="*/ 2961 h 10000"/>
                <a:gd name="connsiteX135" fmla="*/ 6186 w 10000"/>
                <a:gd name="connsiteY135" fmla="*/ 2840 h 10000"/>
                <a:gd name="connsiteX136" fmla="*/ 6248 w 10000"/>
                <a:gd name="connsiteY136" fmla="*/ 3131 h 10000"/>
                <a:gd name="connsiteX137" fmla="*/ 6353 w 10000"/>
                <a:gd name="connsiteY137" fmla="*/ 2961 h 10000"/>
                <a:gd name="connsiteX138" fmla="*/ 6540 w 10000"/>
                <a:gd name="connsiteY138" fmla="*/ 2403 h 10000"/>
                <a:gd name="connsiteX139" fmla="*/ 6613 w 10000"/>
                <a:gd name="connsiteY139" fmla="*/ 2451 h 10000"/>
                <a:gd name="connsiteX140" fmla="*/ 6665 w 10000"/>
                <a:gd name="connsiteY140" fmla="*/ 2306 h 10000"/>
                <a:gd name="connsiteX141" fmla="*/ 6748 w 10000"/>
                <a:gd name="connsiteY141" fmla="*/ 2354 h 10000"/>
                <a:gd name="connsiteX142" fmla="*/ 6842 w 10000"/>
                <a:gd name="connsiteY142" fmla="*/ 2233 h 10000"/>
                <a:gd name="connsiteX143" fmla="*/ 6936 w 10000"/>
                <a:gd name="connsiteY143" fmla="*/ 2257 h 10000"/>
                <a:gd name="connsiteX144" fmla="*/ 6936 w 10000"/>
                <a:gd name="connsiteY144" fmla="*/ 2063 h 10000"/>
                <a:gd name="connsiteX145" fmla="*/ 6967 w 10000"/>
                <a:gd name="connsiteY145" fmla="*/ 1917 h 10000"/>
                <a:gd name="connsiteX146" fmla="*/ 7040 w 10000"/>
                <a:gd name="connsiteY146" fmla="*/ 1699 h 10000"/>
                <a:gd name="connsiteX147" fmla="*/ 7020 w 10000"/>
                <a:gd name="connsiteY147" fmla="*/ 1359 h 10000"/>
                <a:gd name="connsiteX148" fmla="*/ 7061 w 10000"/>
                <a:gd name="connsiteY148" fmla="*/ 1214 h 10000"/>
                <a:gd name="connsiteX149" fmla="*/ 7155 w 10000"/>
                <a:gd name="connsiteY149" fmla="*/ 1117 h 10000"/>
                <a:gd name="connsiteX150" fmla="*/ 7228 w 10000"/>
                <a:gd name="connsiteY150" fmla="*/ 971 h 10000"/>
                <a:gd name="connsiteX151" fmla="*/ 7290 w 10000"/>
                <a:gd name="connsiteY151" fmla="*/ 898 h 10000"/>
                <a:gd name="connsiteX152" fmla="*/ 7405 w 10000"/>
                <a:gd name="connsiteY152" fmla="*/ 680 h 10000"/>
                <a:gd name="connsiteX153" fmla="*/ 7717 w 10000"/>
                <a:gd name="connsiteY153" fmla="*/ 583 h 10000"/>
                <a:gd name="connsiteX154" fmla="*/ 7894 w 10000"/>
                <a:gd name="connsiteY154" fmla="*/ 655 h 10000"/>
                <a:gd name="connsiteX155" fmla="*/ 8008 w 10000"/>
                <a:gd name="connsiteY155" fmla="*/ 1092 h 10000"/>
                <a:gd name="connsiteX156" fmla="*/ 8134 w 10000"/>
                <a:gd name="connsiteY156" fmla="*/ 1117 h 10000"/>
                <a:gd name="connsiteX157" fmla="*/ 8186 w 10000"/>
                <a:gd name="connsiteY157" fmla="*/ 1505 h 10000"/>
                <a:gd name="connsiteX158" fmla="*/ 8300 w 10000"/>
                <a:gd name="connsiteY158" fmla="*/ 1578 h 10000"/>
                <a:gd name="connsiteX159" fmla="*/ 8311 w 10000"/>
                <a:gd name="connsiteY159" fmla="*/ 1845 h 10000"/>
                <a:gd name="connsiteX160" fmla="*/ 8384 w 10000"/>
                <a:gd name="connsiteY160" fmla="*/ 1917 h 10000"/>
                <a:gd name="connsiteX161" fmla="*/ 8488 w 10000"/>
                <a:gd name="connsiteY161" fmla="*/ 2063 h 10000"/>
                <a:gd name="connsiteX162" fmla="*/ 8602 w 10000"/>
                <a:gd name="connsiteY162" fmla="*/ 1748 h 10000"/>
                <a:gd name="connsiteX163" fmla="*/ 8748 w 10000"/>
                <a:gd name="connsiteY163" fmla="*/ 1845 h 10000"/>
                <a:gd name="connsiteX164" fmla="*/ 8769 w 10000"/>
                <a:gd name="connsiteY164" fmla="*/ 2112 h 10000"/>
                <a:gd name="connsiteX165" fmla="*/ 8727 w 10000"/>
                <a:gd name="connsiteY165" fmla="*/ 2306 h 10000"/>
                <a:gd name="connsiteX166" fmla="*/ 8758 w 10000"/>
                <a:gd name="connsiteY166" fmla="*/ 2646 h 10000"/>
                <a:gd name="connsiteX167" fmla="*/ 8727 w 10000"/>
                <a:gd name="connsiteY167" fmla="*/ 2743 h 10000"/>
                <a:gd name="connsiteX168" fmla="*/ 8727 w 10000"/>
                <a:gd name="connsiteY168" fmla="*/ 2913 h 10000"/>
                <a:gd name="connsiteX169" fmla="*/ 8769 w 10000"/>
                <a:gd name="connsiteY169" fmla="*/ 3277 h 10000"/>
                <a:gd name="connsiteX170" fmla="*/ 8758 w 10000"/>
                <a:gd name="connsiteY170" fmla="*/ 3592 h 10000"/>
                <a:gd name="connsiteX171" fmla="*/ 8758 w 10000"/>
                <a:gd name="connsiteY171" fmla="*/ 3981 h 10000"/>
                <a:gd name="connsiteX172" fmla="*/ 8758 w 10000"/>
                <a:gd name="connsiteY172" fmla="*/ 4248 h 10000"/>
                <a:gd name="connsiteX173" fmla="*/ 8810 w 10000"/>
                <a:gd name="connsiteY173" fmla="*/ 4466 h 10000"/>
                <a:gd name="connsiteX174" fmla="*/ 8821 w 10000"/>
                <a:gd name="connsiteY174" fmla="*/ 5073 h 10000"/>
                <a:gd name="connsiteX175" fmla="*/ 8852 w 10000"/>
                <a:gd name="connsiteY175" fmla="*/ 5510 h 10000"/>
                <a:gd name="connsiteX176" fmla="*/ 9060 w 10000"/>
                <a:gd name="connsiteY176" fmla="*/ 5534 h 10000"/>
                <a:gd name="connsiteX177" fmla="*/ 9415 w 10000"/>
                <a:gd name="connsiteY177" fmla="*/ 5510 h 10000"/>
                <a:gd name="connsiteX178" fmla="*/ 9509 w 10000"/>
                <a:gd name="connsiteY178" fmla="*/ 5510 h 10000"/>
                <a:gd name="connsiteX179" fmla="*/ 9592 w 10000"/>
                <a:gd name="connsiteY179" fmla="*/ 5631 h 10000"/>
                <a:gd name="connsiteX180" fmla="*/ 9821 w 10000"/>
                <a:gd name="connsiteY180" fmla="*/ 5728 h 10000"/>
                <a:gd name="connsiteX181" fmla="*/ 9935 w 10000"/>
                <a:gd name="connsiteY181" fmla="*/ 6092 h 10000"/>
                <a:gd name="connsiteX182" fmla="*/ 9852 w 10000"/>
                <a:gd name="connsiteY182" fmla="*/ 6286 h 10000"/>
                <a:gd name="connsiteX183" fmla="*/ 9810 w 10000"/>
                <a:gd name="connsiteY183" fmla="*/ 6553 h 10000"/>
                <a:gd name="connsiteX184" fmla="*/ 9831 w 10000"/>
                <a:gd name="connsiteY184" fmla="*/ 6917 h 10000"/>
                <a:gd name="connsiteX185" fmla="*/ 9904 w 10000"/>
                <a:gd name="connsiteY185" fmla="*/ 7112 h 10000"/>
                <a:gd name="connsiteX186" fmla="*/ 9966 w 10000"/>
                <a:gd name="connsiteY186" fmla="*/ 7427 h 10000"/>
                <a:gd name="connsiteX187" fmla="*/ 9998 w 10000"/>
                <a:gd name="connsiteY18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5207 w 10000"/>
                <a:gd name="connsiteY52" fmla="*/ 4029 h 10000"/>
                <a:gd name="connsiteX53" fmla="*/ 5030 w 10000"/>
                <a:gd name="connsiteY53" fmla="*/ 4320 h 10000"/>
                <a:gd name="connsiteX54" fmla="*/ 4916 w 10000"/>
                <a:gd name="connsiteY54" fmla="*/ 4612 h 10000"/>
                <a:gd name="connsiteX55" fmla="*/ 4822 w 10000"/>
                <a:gd name="connsiteY55" fmla="*/ 4757 h 10000"/>
                <a:gd name="connsiteX56" fmla="*/ 4780 w 10000"/>
                <a:gd name="connsiteY56" fmla="*/ 4709 h 10000"/>
                <a:gd name="connsiteX57" fmla="*/ 4749 w 10000"/>
                <a:gd name="connsiteY57" fmla="*/ 4757 h 10000"/>
                <a:gd name="connsiteX58" fmla="*/ 4489 w 10000"/>
                <a:gd name="connsiteY58" fmla="*/ 5316 h 10000"/>
                <a:gd name="connsiteX59" fmla="*/ 4426 w 10000"/>
                <a:gd name="connsiteY59" fmla="*/ 5437 h 10000"/>
                <a:gd name="connsiteX60" fmla="*/ 4342 w 10000"/>
                <a:gd name="connsiteY60" fmla="*/ 5413 h 10000"/>
                <a:gd name="connsiteX61" fmla="*/ 4269 w 10000"/>
                <a:gd name="connsiteY61" fmla="*/ 5388 h 10000"/>
                <a:gd name="connsiteX62" fmla="*/ 4176 w 10000"/>
                <a:gd name="connsiteY62" fmla="*/ 5534 h 10000"/>
                <a:gd name="connsiteX63" fmla="*/ 4103 w 10000"/>
                <a:gd name="connsiteY63" fmla="*/ 5850 h 10000"/>
                <a:gd name="connsiteX64" fmla="*/ 4030 w 10000"/>
                <a:gd name="connsiteY64" fmla="*/ 6044 h 10000"/>
                <a:gd name="connsiteX65" fmla="*/ 3812 w 10000"/>
                <a:gd name="connsiteY65" fmla="*/ 6286 h 10000"/>
                <a:gd name="connsiteX66" fmla="*/ 3760 w 10000"/>
                <a:gd name="connsiteY66" fmla="*/ 6262 h 10000"/>
                <a:gd name="connsiteX67" fmla="*/ 3760 w 10000"/>
                <a:gd name="connsiteY67" fmla="*/ 6068 h 10000"/>
                <a:gd name="connsiteX68" fmla="*/ 3728 w 10000"/>
                <a:gd name="connsiteY68" fmla="*/ 5995 h 10000"/>
                <a:gd name="connsiteX69" fmla="*/ 3655 w 10000"/>
                <a:gd name="connsiteY69" fmla="*/ 6044 h 10000"/>
                <a:gd name="connsiteX70" fmla="*/ 3458 w 10000"/>
                <a:gd name="connsiteY70" fmla="*/ 6019 h 10000"/>
                <a:gd name="connsiteX71" fmla="*/ 3281 w 10000"/>
                <a:gd name="connsiteY71" fmla="*/ 5995 h 10000"/>
                <a:gd name="connsiteX72" fmla="*/ 3198 w 10000"/>
                <a:gd name="connsiteY72" fmla="*/ 6044 h 10000"/>
                <a:gd name="connsiteX73" fmla="*/ 3061 w 10000"/>
                <a:gd name="connsiteY73" fmla="*/ 5971 h 10000"/>
                <a:gd name="connsiteX74" fmla="*/ 2957 w 10000"/>
                <a:gd name="connsiteY74" fmla="*/ 5995 h 10000"/>
                <a:gd name="connsiteX75" fmla="*/ 2843 w 10000"/>
                <a:gd name="connsiteY75" fmla="*/ 6117 h 10000"/>
                <a:gd name="connsiteX76" fmla="*/ 2749 w 10000"/>
                <a:gd name="connsiteY76" fmla="*/ 6238 h 10000"/>
                <a:gd name="connsiteX77" fmla="*/ 2697 w 10000"/>
                <a:gd name="connsiteY77" fmla="*/ 6311 h 10000"/>
                <a:gd name="connsiteX78" fmla="*/ 2635 w 10000"/>
                <a:gd name="connsiteY78" fmla="*/ 6238 h 10000"/>
                <a:gd name="connsiteX79" fmla="*/ 2562 w 10000"/>
                <a:gd name="connsiteY79" fmla="*/ 6092 h 10000"/>
                <a:gd name="connsiteX80" fmla="*/ 2468 w 10000"/>
                <a:gd name="connsiteY80" fmla="*/ 6141 h 10000"/>
                <a:gd name="connsiteX81" fmla="*/ 2458 w 10000"/>
                <a:gd name="connsiteY81" fmla="*/ 5801 h 10000"/>
                <a:gd name="connsiteX82" fmla="*/ 2437 w 10000"/>
                <a:gd name="connsiteY82" fmla="*/ 5073 h 10000"/>
                <a:gd name="connsiteX83" fmla="*/ 2406 w 10000"/>
                <a:gd name="connsiteY83" fmla="*/ 4515 h 10000"/>
                <a:gd name="connsiteX84" fmla="*/ 2437 w 10000"/>
                <a:gd name="connsiteY84" fmla="*/ 4223 h 10000"/>
                <a:gd name="connsiteX85" fmla="*/ 2479 w 10000"/>
                <a:gd name="connsiteY85" fmla="*/ 4078 h 10000"/>
                <a:gd name="connsiteX86" fmla="*/ 2447 w 10000"/>
                <a:gd name="connsiteY86" fmla="*/ 3932 h 10000"/>
                <a:gd name="connsiteX87" fmla="*/ 2468 w 10000"/>
                <a:gd name="connsiteY87" fmla="*/ 3495 h 10000"/>
                <a:gd name="connsiteX88" fmla="*/ 2437 w 10000"/>
                <a:gd name="connsiteY88" fmla="*/ 3544 h 10000"/>
                <a:gd name="connsiteX89" fmla="*/ 2385 w 10000"/>
                <a:gd name="connsiteY89" fmla="*/ 3641 h 10000"/>
                <a:gd name="connsiteX90" fmla="*/ 2239 w 10000"/>
                <a:gd name="connsiteY90" fmla="*/ 4029 h 10000"/>
                <a:gd name="connsiteX91" fmla="*/ 2073 w 10000"/>
                <a:gd name="connsiteY91" fmla="*/ 4369 h 10000"/>
                <a:gd name="connsiteX92" fmla="*/ 1990 w 10000"/>
                <a:gd name="connsiteY92" fmla="*/ 4587 h 10000"/>
                <a:gd name="connsiteX93" fmla="*/ 1853 w 10000"/>
                <a:gd name="connsiteY93" fmla="*/ 4636 h 10000"/>
                <a:gd name="connsiteX94" fmla="*/ 1739 w 10000"/>
                <a:gd name="connsiteY94" fmla="*/ 4612 h 10000"/>
                <a:gd name="connsiteX95" fmla="*/ 1603 w 10000"/>
                <a:gd name="connsiteY95" fmla="*/ 4636 h 10000"/>
                <a:gd name="connsiteX96" fmla="*/ 1489 w 10000"/>
                <a:gd name="connsiteY96" fmla="*/ 4636 h 10000"/>
                <a:gd name="connsiteX97" fmla="*/ 1385 w 10000"/>
                <a:gd name="connsiteY97" fmla="*/ 4660 h 10000"/>
                <a:gd name="connsiteX98" fmla="*/ 1354 w 10000"/>
                <a:gd name="connsiteY98" fmla="*/ 4612 h 10000"/>
                <a:gd name="connsiteX99" fmla="*/ 1354 w 10000"/>
                <a:gd name="connsiteY99" fmla="*/ 4442 h 10000"/>
                <a:gd name="connsiteX100" fmla="*/ 1312 w 10000"/>
                <a:gd name="connsiteY100" fmla="*/ 4369 h 10000"/>
                <a:gd name="connsiteX101" fmla="*/ 1302 w 10000"/>
                <a:gd name="connsiteY101" fmla="*/ 4223 h 10000"/>
                <a:gd name="connsiteX102" fmla="*/ 1260 w 10000"/>
                <a:gd name="connsiteY102" fmla="*/ 4078 h 10000"/>
                <a:gd name="connsiteX103" fmla="*/ 1114 w 10000"/>
                <a:gd name="connsiteY103" fmla="*/ 3859 h 10000"/>
                <a:gd name="connsiteX104" fmla="*/ 1000 w 10000"/>
                <a:gd name="connsiteY104" fmla="*/ 3835 h 10000"/>
                <a:gd name="connsiteX105" fmla="*/ 938 w 10000"/>
                <a:gd name="connsiteY105" fmla="*/ 3762 h 10000"/>
                <a:gd name="connsiteX106" fmla="*/ 709 w 10000"/>
                <a:gd name="connsiteY106" fmla="*/ 3762 h 10000"/>
                <a:gd name="connsiteX107" fmla="*/ 657 w 10000"/>
                <a:gd name="connsiteY107" fmla="*/ 3714 h 10000"/>
                <a:gd name="connsiteX108" fmla="*/ 688 w 10000"/>
                <a:gd name="connsiteY108" fmla="*/ 3544 h 10000"/>
                <a:gd name="connsiteX109" fmla="*/ 771 w 10000"/>
                <a:gd name="connsiteY109" fmla="*/ 3083 h 10000"/>
                <a:gd name="connsiteX110" fmla="*/ 667 w 10000"/>
                <a:gd name="connsiteY110" fmla="*/ 2864 h 10000"/>
                <a:gd name="connsiteX111" fmla="*/ 583 w 10000"/>
                <a:gd name="connsiteY111" fmla="*/ 2646 h 10000"/>
                <a:gd name="connsiteX112" fmla="*/ 499 w 10000"/>
                <a:gd name="connsiteY112" fmla="*/ 2403 h 10000"/>
                <a:gd name="connsiteX113" fmla="*/ 489 w 10000"/>
                <a:gd name="connsiteY113" fmla="*/ 2257 h 10000"/>
                <a:gd name="connsiteX114" fmla="*/ 479 w 10000"/>
                <a:gd name="connsiteY114" fmla="*/ 2209 h 10000"/>
                <a:gd name="connsiteX115" fmla="*/ 354 w 10000"/>
                <a:gd name="connsiteY115" fmla="*/ 2112 h 10000"/>
                <a:gd name="connsiteX116" fmla="*/ 323 w 10000"/>
                <a:gd name="connsiteY116" fmla="*/ 1820 h 10000"/>
                <a:gd name="connsiteX117" fmla="*/ 260 w 10000"/>
                <a:gd name="connsiteY117" fmla="*/ 1578 h 10000"/>
                <a:gd name="connsiteX118" fmla="*/ 177 w 10000"/>
                <a:gd name="connsiteY118" fmla="*/ 1432 h 10000"/>
                <a:gd name="connsiteX119" fmla="*/ 187 w 10000"/>
                <a:gd name="connsiteY119" fmla="*/ 1311 h 10000"/>
                <a:gd name="connsiteX120" fmla="*/ 104 w 10000"/>
                <a:gd name="connsiteY120" fmla="*/ 1019 h 10000"/>
                <a:gd name="connsiteX121" fmla="*/ 31 w 10000"/>
                <a:gd name="connsiteY121" fmla="*/ 850 h 10000"/>
                <a:gd name="connsiteX122" fmla="*/ 0 w 10000"/>
                <a:gd name="connsiteY122" fmla="*/ 777 h 10000"/>
                <a:gd name="connsiteX123" fmla="*/ 21 w 10000"/>
                <a:gd name="connsiteY123" fmla="*/ 583 h 10000"/>
                <a:gd name="connsiteX124" fmla="*/ 52 w 10000"/>
                <a:gd name="connsiteY124" fmla="*/ 485 h 10000"/>
                <a:gd name="connsiteX125" fmla="*/ 166 w 10000"/>
                <a:gd name="connsiteY125" fmla="*/ 291 h 10000"/>
                <a:gd name="connsiteX126" fmla="*/ 114 w 10000"/>
                <a:gd name="connsiteY126" fmla="*/ 49 h 10000"/>
                <a:gd name="connsiteX127" fmla="*/ 114 w 10000"/>
                <a:gd name="connsiteY127" fmla="*/ 0 h 10000"/>
                <a:gd name="connsiteX128" fmla="*/ 1000 w 10000"/>
                <a:gd name="connsiteY128" fmla="*/ 704 h 10000"/>
                <a:gd name="connsiteX129" fmla="*/ 2531 w 10000"/>
                <a:gd name="connsiteY129" fmla="*/ 1456 h 10000"/>
                <a:gd name="connsiteX130" fmla="*/ 5040 w 10000"/>
                <a:gd name="connsiteY130" fmla="*/ 3956 h 10000"/>
                <a:gd name="connsiteX131" fmla="*/ 5988 w 10000"/>
                <a:gd name="connsiteY131" fmla="*/ 3155 h 10000"/>
                <a:gd name="connsiteX132" fmla="*/ 6072 w 10000"/>
                <a:gd name="connsiteY132" fmla="*/ 2985 h 10000"/>
                <a:gd name="connsiteX133" fmla="*/ 6124 w 10000"/>
                <a:gd name="connsiteY133" fmla="*/ 2961 h 10000"/>
                <a:gd name="connsiteX134" fmla="*/ 6186 w 10000"/>
                <a:gd name="connsiteY134" fmla="*/ 2840 h 10000"/>
                <a:gd name="connsiteX135" fmla="*/ 6248 w 10000"/>
                <a:gd name="connsiteY135" fmla="*/ 3131 h 10000"/>
                <a:gd name="connsiteX136" fmla="*/ 6353 w 10000"/>
                <a:gd name="connsiteY136" fmla="*/ 2961 h 10000"/>
                <a:gd name="connsiteX137" fmla="*/ 6540 w 10000"/>
                <a:gd name="connsiteY137" fmla="*/ 2403 h 10000"/>
                <a:gd name="connsiteX138" fmla="*/ 6613 w 10000"/>
                <a:gd name="connsiteY138" fmla="*/ 2451 h 10000"/>
                <a:gd name="connsiteX139" fmla="*/ 6665 w 10000"/>
                <a:gd name="connsiteY139" fmla="*/ 2306 h 10000"/>
                <a:gd name="connsiteX140" fmla="*/ 6748 w 10000"/>
                <a:gd name="connsiteY140" fmla="*/ 2354 h 10000"/>
                <a:gd name="connsiteX141" fmla="*/ 6842 w 10000"/>
                <a:gd name="connsiteY141" fmla="*/ 2233 h 10000"/>
                <a:gd name="connsiteX142" fmla="*/ 6936 w 10000"/>
                <a:gd name="connsiteY142" fmla="*/ 2257 h 10000"/>
                <a:gd name="connsiteX143" fmla="*/ 6936 w 10000"/>
                <a:gd name="connsiteY143" fmla="*/ 2063 h 10000"/>
                <a:gd name="connsiteX144" fmla="*/ 6967 w 10000"/>
                <a:gd name="connsiteY144" fmla="*/ 1917 h 10000"/>
                <a:gd name="connsiteX145" fmla="*/ 7040 w 10000"/>
                <a:gd name="connsiteY145" fmla="*/ 1699 h 10000"/>
                <a:gd name="connsiteX146" fmla="*/ 7020 w 10000"/>
                <a:gd name="connsiteY146" fmla="*/ 1359 h 10000"/>
                <a:gd name="connsiteX147" fmla="*/ 7061 w 10000"/>
                <a:gd name="connsiteY147" fmla="*/ 1214 h 10000"/>
                <a:gd name="connsiteX148" fmla="*/ 7155 w 10000"/>
                <a:gd name="connsiteY148" fmla="*/ 1117 h 10000"/>
                <a:gd name="connsiteX149" fmla="*/ 7228 w 10000"/>
                <a:gd name="connsiteY149" fmla="*/ 971 h 10000"/>
                <a:gd name="connsiteX150" fmla="*/ 7290 w 10000"/>
                <a:gd name="connsiteY150" fmla="*/ 898 h 10000"/>
                <a:gd name="connsiteX151" fmla="*/ 7405 w 10000"/>
                <a:gd name="connsiteY151" fmla="*/ 680 h 10000"/>
                <a:gd name="connsiteX152" fmla="*/ 7717 w 10000"/>
                <a:gd name="connsiteY152" fmla="*/ 583 h 10000"/>
                <a:gd name="connsiteX153" fmla="*/ 7894 w 10000"/>
                <a:gd name="connsiteY153" fmla="*/ 655 h 10000"/>
                <a:gd name="connsiteX154" fmla="*/ 8008 w 10000"/>
                <a:gd name="connsiteY154" fmla="*/ 1092 h 10000"/>
                <a:gd name="connsiteX155" fmla="*/ 8134 w 10000"/>
                <a:gd name="connsiteY155" fmla="*/ 1117 h 10000"/>
                <a:gd name="connsiteX156" fmla="*/ 8186 w 10000"/>
                <a:gd name="connsiteY156" fmla="*/ 1505 h 10000"/>
                <a:gd name="connsiteX157" fmla="*/ 8300 w 10000"/>
                <a:gd name="connsiteY157" fmla="*/ 1578 h 10000"/>
                <a:gd name="connsiteX158" fmla="*/ 8311 w 10000"/>
                <a:gd name="connsiteY158" fmla="*/ 1845 h 10000"/>
                <a:gd name="connsiteX159" fmla="*/ 8384 w 10000"/>
                <a:gd name="connsiteY159" fmla="*/ 1917 h 10000"/>
                <a:gd name="connsiteX160" fmla="*/ 8488 w 10000"/>
                <a:gd name="connsiteY160" fmla="*/ 2063 h 10000"/>
                <a:gd name="connsiteX161" fmla="*/ 8602 w 10000"/>
                <a:gd name="connsiteY161" fmla="*/ 1748 h 10000"/>
                <a:gd name="connsiteX162" fmla="*/ 8748 w 10000"/>
                <a:gd name="connsiteY162" fmla="*/ 1845 h 10000"/>
                <a:gd name="connsiteX163" fmla="*/ 8769 w 10000"/>
                <a:gd name="connsiteY163" fmla="*/ 2112 h 10000"/>
                <a:gd name="connsiteX164" fmla="*/ 8727 w 10000"/>
                <a:gd name="connsiteY164" fmla="*/ 2306 h 10000"/>
                <a:gd name="connsiteX165" fmla="*/ 8758 w 10000"/>
                <a:gd name="connsiteY165" fmla="*/ 2646 h 10000"/>
                <a:gd name="connsiteX166" fmla="*/ 8727 w 10000"/>
                <a:gd name="connsiteY166" fmla="*/ 2743 h 10000"/>
                <a:gd name="connsiteX167" fmla="*/ 8727 w 10000"/>
                <a:gd name="connsiteY167" fmla="*/ 2913 h 10000"/>
                <a:gd name="connsiteX168" fmla="*/ 8769 w 10000"/>
                <a:gd name="connsiteY168" fmla="*/ 3277 h 10000"/>
                <a:gd name="connsiteX169" fmla="*/ 8758 w 10000"/>
                <a:gd name="connsiteY169" fmla="*/ 3592 h 10000"/>
                <a:gd name="connsiteX170" fmla="*/ 8758 w 10000"/>
                <a:gd name="connsiteY170" fmla="*/ 3981 h 10000"/>
                <a:gd name="connsiteX171" fmla="*/ 8758 w 10000"/>
                <a:gd name="connsiteY171" fmla="*/ 4248 h 10000"/>
                <a:gd name="connsiteX172" fmla="*/ 8810 w 10000"/>
                <a:gd name="connsiteY172" fmla="*/ 4466 h 10000"/>
                <a:gd name="connsiteX173" fmla="*/ 8821 w 10000"/>
                <a:gd name="connsiteY173" fmla="*/ 5073 h 10000"/>
                <a:gd name="connsiteX174" fmla="*/ 8852 w 10000"/>
                <a:gd name="connsiteY174" fmla="*/ 5510 h 10000"/>
                <a:gd name="connsiteX175" fmla="*/ 9060 w 10000"/>
                <a:gd name="connsiteY175" fmla="*/ 5534 h 10000"/>
                <a:gd name="connsiteX176" fmla="*/ 9415 w 10000"/>
                <a:gd name="connsiteY176" fmla="*/ 5510 h 10000"/>
                <a:gd name="connsiteX177" fmla="*/ 9509 w 10000"/>
                <a:gd name="connsiteY177" fmla="*/ 5510 h 10000"/>
                <a:gd name="connsiteX178" fmla="*/ 9592 w 10000"/>
                <a:gd name="connsiteY178" fmla="*/ 5631 h 10000"/>
                <a:gd name="connsiteX179" fmla="*/ 9821 w 10000"/>
                <a:gd name="connsiteY179" fmla="*/ 5728 h 10000"/>
                <a:gd name="connsiteX180" fmla="*/ 9935 w 10000"/>
                <a:gd name="connsiteY180" fmla="*/ 6092 h 10000"/>
                <a:gd name="connsiteX181" fmla="*/ 9852 w 10000"/>
                <a:gd name="connsiteY181" fmla="*/ 6286 h 10000"/>
                <a:gd name="connsiteX182" fmla="*/ 9810 w 10000"/>
                <a:gd name="connsiteY182" fmla="*/ 6553 h 10000"/>
                <a:gd name="connsiteX183" fmla="*/ 9831 w 10000"/>
                <a:gd name="connsiteY183" fmla="*/ 6917 h 10000"/>
                <a:gd name="connsiteX184" fmla="*/ 9904 w 10000"/>
                <a:gd name="connsiteY184" fmla="*/ 7112 h 10000"/>
                <a:gd name="connsiteX185" fmla="*/ 9966 w 10000"/>
                <a:gd name="connsiteY185" fmla="*/ 7427 h 10000"/>
                <a:gd name="connsiteX186" fmla="*/ 9998 w 10000"/>
                <a:gd name="connsiteY18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5207 w 10000"/>
                <a:gd name="connsiteY51" fmla="*/ 4029 h 10000"/>
                <a:gd name="connsiteX52" fmla="*/ 5030 w 10000"/>
                <a:gd name="connsiteY52" fmla="*/ 4320 h 10000"/>
                <a:gd name="connsiteX53" fmla="*/ 4916 w 10000"/>
                <a:gd name="connsiteY53" fmla="*/ 4612 h 10000"/>
                <a:gd name="connsiteX54" fmla="*/ 4822 w 10000"/>
                <a:gd name="connsiteY54" fmla="*/ 4757 h 10000"/>
                <a:gd name="connsiteX55" fmla="*/ 4780 w 10000"/>
                <a:gd name="connsiteY55" fmla="*/ 4709 h 10000"/>
                <a:gd name="connsiteX56" fmla="*/ 4749 w 10000"/>
                <a:gd name="connsiteY56" fmla="*/ 4757 h 10000"/>
                <a:gd name="connsiteX57" fmla="*/ 4489 w 10000"/>
                <a:gd name="connsiteY57" fmla="*/ 5316 h 10000"/>
                <a:gd name="connsiteX58" fmla="*/ 4426 w 10000"/>
                <a:gd name="connsiteY58" fmla="*/ 5437 h 10000"/>
                <a:gd name="connsiteX59" fmla="*/ 4342 w 10000"/>
                <a:gd name="connsiteY59" fmla="*/ 5413 h 10000"/>
                <a:gd name="connsiteX60" fmla="*/ 4269 w 10000"/>
                <a:gd name="connsiteY60" fmla="*/ 5388 h 10000"/>
                <a:gd name="connsiteX61" fmla="*/ 4176 w 10000"/>
                <a:gd name="connsiteY61" fmla="*/ 5534 h 10000"/>
                <a:gd name="connsiteX62" fmla="*/ 4103 w 10000"/>
                <a:gd name="connsiteY62" fmla="*/ 5850 h 10000"/>
                <a:gd name="connsiteX63" fmla="*/ 4030 w 10000"/>
                <a:gd name="connsiteY63" fmla="*/ 6044 h 10000"/>
                <a:gd name="connsiteX64" fmla="*/ 3812 w 10000"/>
                <a:gd name="connsiteY64" fmla="*/ 6286 h 10000"/>
                <a:gd name="connsiteX65" fmla="*/ 3760 w 10000"/>
                <a:gd name="connsiteY65" fmla="*/ 6262 h 10000"/>
                <a:gd name="connsiteX66" fmla="*/ 3760 w 10000"/>
                <a:gd name="connsiteY66" fmla="*/ 6068 h 10000"/>
                <a:gd name="connsiteX67" fmla="*/ 3728 w 10000"/>
                <a:gd name="connsiteY67" fmla="*/ 5995 h 10000"/>
                <a:gd name="connsiteX68" fmla="*/ 3655 w 10000"/>
                <a:gd name="connsiteY68" fmla="*/ 6044 h 10000"/>
                <a:gd name="connsiteX69" fmla="*/ 3458 w 10000"/>
                <a:gd name="connsiteY69" fmla="*/ 6019 h 10000"/>
                <a:gd name="connsiteX70" fmla="*/ 3281 w 10000"/>
                <a:gd name="connsiteY70" fmla="*/ 5995 h 10000"/>
                <a:gd name="connsiteX71" fmla="*/ 3198 w 10000"/>
                <a:gd name="connsiteY71" fmla="*/ 6044 h 10000"/>
                <a:gd name="connsiteX72" fmla="*/ 3061 w 10000"/>
                <a:gd name="connsiteY72" fmla="*/ 5971 h 10000"/>
                <a:gd name="connsiteX73" fmla="*/ 2957 w 10000"/>
                <a:gd name="connsiteY73" fmla="*/ 5995 h 10000"/>
                <a:gd name="connsiteX74" fmla="*/ 2843 w 10000"/>
                <a:gd name="connsiteY74" fmla="*/ 6117 h 10000"/>
                <a:gd name="connsiteX75" fmla="*/ 2749 w 10000"/>
                <a:gd name="connsiteY75" fmla="*/ 6238 h 10000"/>
                <a:gd name="connsiteX76" fmla="*/ 2697 w 10000"/>
                <a:gd name="connsiteY76" fmla="*/ 6311 h 10000"/>
                <a:gd name="connsiteX77" fmla="*/ 2635 w 10000"/>
                <a:gd name="connsiteY77" fmla="*/ 6238 h 10000"/>
                <a:gd name="connsiteX78" fmla="*/ 2562 w 10000"/>
                <a:gd name="connsiteY78" fmla="*/ 6092 h 10000"/>
                <a:gd name="connsiteX79" fmla="*/ 2468 w 10000"/>
                <a:gd name="connsiteY79" fmla="*/ 6141 h 10000"/>
                <a:gd name="connsiteX80" fmla="*/ 2458 w 10000"/>
                <a:gd name="connsiteY80" fmla="*/ 5801 h 10000"/>
                <a:gd name="connsiteX81" fmla="*/ 2437 w 10000"/>
                <a:gd name="connsiteY81" fmla="*/ 5073 h 10000"/>
                <a:gd name="connsiteX82" fmla="*/ 2406 w 10000"/>
                <a:gd name="connsiteY82" fmla="*/ 4515 h 10000"/>
                <a:gd name="connsiteX83" fmla="*/ 2437 w 10000"/>
                <a:gd name="connsiteY83" fmla="*/ 4223 h 10000"/>
                <a:gd name="connsiteX84" fmla="*/ 2479 w 10000"/>
                <a:gd name="connsiteY84" fmla="*/ 4078 h 10000"/>
                <a:gd name="connsiteX85" fmla="*/ 2447 w 10000"/>
                <a:gd name="connsiteY85" fmla="*/ 3932 h 10000"/>
                <a:gd name="connsiteX86" fmla="*/ 2468 w 10000"/>
                <a:gd name="connsiteY86" fmla="*/ 3495 h 10000"/>
                <a:gd name="connsiteX87" fmla="*/ 2437 w 10000"/>
                <a:gd name="connsiteY87" fmla="*/ 3544 h 10000"/>
                <a:gd name="connsiteX88" fmla="*/ 2385 w 10000"/>
                <a:gd name="connsiteY88" fmla="*/ 3641 h 10000"/>
                <a:gd name="connsiteX89" fmla="*/ 2239 w 10000"/>
                <a:gd name="connsiteY89" fmla="*/ 4029 h 10000"/>
                <a:gd name="connsiteX90" fmla="*/ 2073 w 10000"/>
                <a:gd name="connsiteY90" fmla="*/ 4369 h 10000"/>
                <a:gd name="connsiteX91" fmla="*/ 1990 w 10000"/>
                <a:gd name="connsiteY91" fmla="*/ 4587 h 10000"/>
                <a:gd name="connsiteX92" fmla="*/ 1853 w 10000"/>
                <a:gd name="connsiteY92" fmla="*/ 4636 h 10000"/>
                <a:gd name="connsiteX93" fmla="*/ 1739 w 10000"/>
                <a:gd name="connsiteY93" fmla="*/ 4612 h 10000"/>
                <a:gd name="connsiteX94" fmla="*/ 1603 w 10000"/>
                <a:gd name="connsiteY94" fmla="*/ 4636 h 10000"/>
                <a:gd name="connsiteX95" fmla="*/ 1489 w 10000"/>
                <a:gd name="connsiteY95" fmla="*/ 4636 h 10000"/>
                <a:gd name="connsiteX96" fmla="*/ 1385 w 10000"/>
                <a:gd name="connsiteY96" fmla="*/ 4660 h 10000"/>
                <a:gd name="connsiteX97" fmla="*/ 1354 w 10000"/>
                <a:gd name="connsiteY97" fmla="*/ 4612 h 10000"/>
                <a:gd name="connsiteX98" fmla="*/ 1354 w 10000"/>
                <a:gd name="connsiteY98" fmla="*/ 4442 h 10000"/>
                <a:gd name="connsiteX99" fmla="*/ 1312 w 10000"/>
                <a:gd name="connsiteY99" fmla="*/ 4369 h 10000"/>
                <a:gd name="connsiteX100" fmla="*/ 1302 w 10000"/>
                <a:gd name="connsiteY100" fmla="*/ 4223 h 10000"/>
                <a:gd name="connsiteX101" fmla="*/ 1260 w 10000"/>
                <a:gd name="connsiteY101" fmla="*/ 4078 h 10000"/>
                <a:gd name="connsiteX102" fmla="*/ 1114 w 10000"/>
                <a:gd name="connsiteY102" fmla="*/ 3859 h 10000"/>
                <a:gd name="connsiteX103" fmla="*/ 1000 w 10000"/>
                <a:gd name="connsiteY103" fmla="*/ 3835 h 10000"/>
                <a:gd name="connsiteX104" fmla="*/ 938 w 10000"/>
                <a:gd name="connsiteY104" fmla="*/ 3762 h 10000"/>
                <a:gd name="connsiteX105" fmla="*/ 709 w 10000"/>
                <a:gd name="connsiteY105" fmla="*/ 3762 h 10000"/>
                <a:gd name="connsiteX106" fmla="*/ 657 w 10000"/>
                <a:gd name="connsiteY106" fmla="*/ 3714 h 10000"/>
                <a:gd name="connsiteX107" fmla="*/ 688 w 10000"/>
                <a:gd name="connsiteY107" fmla="*/ 3544 h 10000"/>
                <a:gd name="connsiteX108" fmla="*/ 771 w 10000"/>
                <a:gd name="connsiteY108" fmla="*/ 3083 h 10000"/>
                <a:gd name="connsiteX109" fmla="*/ 667 w 10000"/>
                <a:gd name="connsiteY109" fmla="*/ 2864 h 10000"/>
                <a:gd name="connsiteX110" fmla="*/ 583 w 10000"/>
                <a:gd name="connsiteY110" fmla="*/ 2646 h 10000"/>
                <a:gd name="connsiteX111" fmla="*/ 499 w 10000"/>
                <a:gd name="connsiteY111" fmla="*/ 2403 h 10000"/>
                <a:gd name="connsiteX112" fmla="*/ 489 w 10000"/>
                <a:gd name="connsiteY112" fmla="*/ 2257 h 10000"/>
                <a:gd name="connsiteX113" fmla="*/ 479 w 10000"/>
                <a:gd name="connsiteY113" fmla="*/ 2209 h 10000"/>
                <a:gd name="connsiteX114" fmla="*/ 354 w 10000"/>
                <a:gd name="connsiteY114" fmla="*/ 2112 h 10000"/>
                <a:gd name="connsiteX115" fmla="*/ 323 w 10000"/>
                <a:gd name="connsiteY115" fmla="*/ 1820 h 10000"/>
                <a:gd name="connsiteX116" fmla="*/ 260 w 10000"/>
                <a:gd name="connsiteY116" fmla="*/ 1578 h 10000"/>
                <a:gd name="connsiteX117" fmla="*/ 177 w 10000"/>
                <a:gd name="connsiteY117" fmla="*/ 1432 h 10000"/>
                <a:gd name="connsiteX118" fmla="*/ 187 w 10000"/>
                <a:gd name="connsiteY118" fmla="*/ 1311 h 10000"/>
                <a:gd name="connsiteX119" fmla="*/ 104 w 10000"/>
                <a:gd name="connsiteY119" fmla="*/ 1019 h 10000"/>
                <a:gd name="connsiteX120" fmla="*/ 31 w 10000"/>
                <a:gd name="connsiteY120" fmla="*/ 850 h 10000"/>
                <a:gd name="connsiteX121" fmla="*/ 0 w 10000"/>
                <a:gd name="connsiteY121" fmla="*/ 777 h 10000"/>
                <a:gd name="connsiteX122" fmla="*/ 21 w 10000"/>
                <a:gd name="connsiteY122" fmla="*/ 583 h 10000"/>
                <a:gd name="connsiteX123" fmla="*/ 52 w 10000"/>
                <a:gd name="connsiteY123" fmla="*/ 485 h 10000"/>
                <a:gd name="connsiteX124" fmla="*/ 166 w 10000"/>
                <a:gd name="connsiteY124" fmla="*/ 291 h 10000"/>
                <a:gd name="connsiteX125" fmla="*/ 114 w 10000"/>
                <a:gd name="connsiteY125" fmla="*/ 49 h 10000"/>
                <a:gd name="connsiteX126" fmla="*/ 114 w 10000"/>
                <a:gd name="connsiteY126" fmla="*/ 0 h 10000"/>
                <a:gd name="connsiteX127" fmla="*/ 1000 w 10000"/>
                <a:gd name="connsiteY127" fmla="*/ 704 h 10000"/>
                <a:gd name="connsiteX128" fmla="*/ 2531 w 10000"/>
                <a:gd name="connsiteY128" fmla="*/ 1456 h 10000"/>
                <a:gd name="connsiteX129" fmla="*/ 5040 w 10000"/>
                <a:gd name="connsiteY129" fmla="*/ 3956 h 10000"/>
                <a:gd name="connsiteX130" fmla="*/ 5988 w 10000"/>
                <a:gd name="connsiteY130" fmla="*/ 3155 h 10000"/>
                <a:gd name="connsiteX131" fmla="*/ 6072 w 10000"/>
                <a:gd name="connsiteY131" fmla="*/ 2985 h 10000"/>
                <a:gd name="connsiteX132" fmla="*/ 6124 w 10000"/>
                <a:gd name="connsiteY132" fmla="*/ 2961 h 10000"/>
                <a:gd name="connsiteX133" fmla="*/ 6186 w 10000"/>
                <a:gd name="connsiteY133" fmla="*/ 2840 h 10000"/>
                <a:gd name="connsiteX134" fmla="*/ 6248 w 10000"/>
                <a:gd name="connsiteY134" fmla="*/ 3131 h 10000"/>
                <a:gd name="connsiteX135" fmla="*/ 6353 w 10000"/>
                <a:gd name="connsiteY135" fmla="*/ 2961 h 10000"/>
                <a:gd name="connsiteX136" fmla="*/ 6540 w 10000"/>
                <a:gd name="connsiteY136" fmla="*/ 2403 h 10000"/>
                <a:gd name="connsiteX137" fmla="*/ 6613 w 10000"/>
                <a:gd name="connsiteY137" fmla="*/ 2451 h 10000"/>
                <a:gd name="connsiteX138" fmla="*/ 6665 w 10000"/>
                <a:gd name="connsiteY138" fmla="*/ 2306 h 10000"/>
                <a:gd name="connsiteX139" fmla="*/ 6748 w 10000"/>
                <a:gd name="connsiteY139" fmla="*/ 2354 h 10000"/>
                <a:gd name="connsiteX140" fmla="*/ 6842 w 10000"/>
                <a:gd name="connsiteY140" fmla="*/ 2233 h 10000"/>
                <a:gd name="connsiteX141" fmla="*/ 6936 w 10000"/>
                <a:gd name="connsiteY141" fmla="*/ 2257 h 10000"/>
                <a:gd name="connsiteX142" fmla="*/ 6936 w 10000"/>
                <a:gd name="connsiteY142" fmla="*/ 2063 h 10000"/>
                <a:gd name="connsiteX143" fmla="*/ 6967 w 10000"/>
                <a:gd name="connsiteY143" fmla="*/ 1917 h 10000"/>
                <a:gd name="connsiteX144" fmla="*/ 7040 w 10000"/>
                <a:gd name="connsiteY144" fmla="*/ 1699 h 10000"/>
                <a:gd name="connsiteX145" fmla="*/ 7020 w 10000"/>
                <a:gd name="connsiteY145" fmla="*/ 1359 h 10000"/>
                <a:gd name="connsiteX146" fmla="*/ 7061 w 10000"/>
                <a:gd name="connsiteY146" fmla="*/ 1214 h 10000"/>
                <a:gd name="connsiteX147" fmla="*/ 7155 w 10000"/>
                <a:gd name="connsiteY147" fmla="*/ 1117 h 10000"/>
                <a:gd name="connsiteX148" fmla="*/ 7228 w 10000"/>
                <a:gd name="connsiteY148" fmla="*/ 971 h 10000"/>
                <a:gd name="connsiteX149" fmla="*/ 7290 w 10000"/>
                <a:gd name="connsiteY149" fmla="*/ 898 h 10000"/>
                <a:gd name="connsiteX150" fmla="*/ 7405 w 10000"/>
                <a:gd name="connsiteY150" fmla="*/ 680 h 10000"/>
                <a:gd name="connsiteX151" fmla="*/ 7717 w 10000"/>
                <a:gd name="connsiteY151" fmla="*/ 583 h 10000"/>
                <a:gd name="connsiteX152" fmla="*/ 7894 w 10000"/>
                <a:gd name="connsiteY152" fmla="*/ 655 h 10000"/>
                <a:gd name="connsiteX153" fmla="*/ 8008 w 10000"/>
                <a:gd name="connsiteY153" fmla="*/ 1092 h 10000"/>
                <a:gd name="connsiteX154" fmla="*/ 8134 w 10000"/>
                <a:gd name="connsiteY154" fmla="*/ 1117 h 10000"/>
                <a:gd name="connsiteX155" fmla="*/ 8186 w 10000"/>
                <a:gd name="connsiteY155" fmla="*/ 1505 h 10000"/>
                <a:gd name="connsiteX156" fmla="*/ 8300 w 10000"/>
                <a:gd name="connsiteY156" fmla="*/ 1578 h 10000"/>
                <a:gd name="connsiteX157" fmla="*/ 8311 w 10000"/>
                <a:gd name="connsiteY157" fmla="*/ 1845 h 10000"/>
                <a:gd name="connsiteX158" fmla="*/ 8384 w 10000"/>
                <a:gd name="connsiteY158" fmla="*/ 1917 h 10000"/>
                <a:gd name="connsiteX159" fmla="*/ 8488 w 10000"/>
                <a:gd name="connsiteY159" fmla="*/ 2063 h 10000"/>
                <a:gd name="connsiteX160" fmla="*/ 8602 w 10000"/>
                <a:gd name="connsiteY160" fmla="*/ 1748 h 10000"/>
                <a:gd name="connsiteX161" fmla="*/ 8748 w 10000"/>
                <a:gd name="connsiteY161" fmla="*/ 1845 h 10000"/>
                <a:gd name="connsiteX162" fmla="*/ 8769 w 10000"/>
                <a:gd name="connsiteY162" fmla="*/ 2112 h 10000"/>
                <a:gd name="connsiteX163" fmla="*/ 8727 w 10000"/>
                <a:gd name="connsiteY163" fmla="*/ 2306 h 10000"/>
                <a:gd name="connsiteX164" fmla="*/ 8758 w 10000"/>
                <a:gd name="connsiteY164" fmla="*/ 2646 h 10000"/>
                <a:gd name="connsiteX165" fmla="*/ 8727 w 10000"/>
                <a:gd name="connsiteY165" fmla="*/ 2743 h 10000"/>
                <a:gd name="connsiteX166" fmla="*/ 8727 w 10000"/>
                <a:gd name="connsiteY166" fmla="*/ 2913 h 10000"/>
                <a:gd name="connsiteX167" fmla="*/ 8769 w 10000"/>
                <a:gd name="connsiteY167" fmla="*/ 3277 h 10000"/>
                <a:gd name="connsiteX168" fmla="*/ 8758 w 10000"/>
                <a:gd name="connsiteY168" fmla="*/ 3592 h 10000"/>
                <a:gd name="connsiteX169" fmla="*/ 8758 w 10000"/>
                <a:gd name="connsiteY169" fmla="*/ 3981 h 10000"/>
                <a:gd name="connsiteX170" fmla="*/ 8758 w 10000"/>
                <a:gd name="connsiteY170" fmla="*/ 4248 h 10000"/>
                <a:gd name="connsiteX171" fmla="*/ 8810 w 10000"/>
                <a:gd name="connsiteY171" fmla="*/ 4466 h 10000"/>
                <a:gd name="connsiteX172" fmla="*/ 8821 w 10000"/>
                <a:gd name="connsiteY172" fmla="*/ 5073 h 10000"/>
                <a:gd name="connsiteX173" fmla="*/ 8852 w 10000"/>
                <a:gd name="connsiteY173" fmla="*/ 5510 h 10000"/>
                <a:gd name="connsiteX174" fmla="*/ 9060 w 10000"/>
                <a:gd name="connsiteY174" fmla="*/ 5534 h 10000"/>
                <a:gd name="connsiteX175" fmla="*/ 9415 w 10000"/>
                <a:gd name="connsiteY175" fmla="*/ 5510 h 10000"/>
                <a:gd name="connsiteX176" fmla="*/ 9509 w 10000"/>
                <a:gd name="connsiteY176" fmla="*/ 5510 h 10000"/>
                <a:gd name="connsiteX177" fmla="*/ 9592 w 10000"/>
                <a:gd name="connsiteY177" fmla="*/ 5631 h 10000"/>
                <a:gd name="connsiteX178" fmla="*/ 9821 w 10000"/>
                <a:gd name="connsiteY178" fmla="*/ 5728 h 10000"/>
                <a:gd name="connsiteX179" fmla="*/ 9935 w 10000"/>
                <a:gd name="connsiteY179" fmla="*/ 6092 h 10000"/>
                <a:gd name="connsiteX180" fmla="*/ 9852 w 10000"/>
                <a:gd name="connsiteY180" fmla="*/ 6286 h 10000"/>
                <a:gd name="connsiteX181" fmla="*/ 9810 w 10000"/>
                <a:gd name="connsiteY181" fmla="*/ 6553 h 10000"/>
                <a:gd name="connsiteX182" fmla="*/ 9831 w 10000"/>
                <a:gd name="connsiteY182" fmla="*/ 6917 h 10000"/>
                <a:gd name="connsiteX183" fmla="*/ 9904 w 10000"/>
                <a:gd name="connsiteY183" fmla="*/ 7112 h 10000"/>
                <a:gd name="connsiteX184" fmla="*/ 9966 w 10000"/>
                <a:gd name="connsiteY184" fmla="*/ 7427 h 10000"/>
                <a:gd name="connsiteX185" fmla="*/ 9998 w 10000"/>
                <a:gd name="connsiteY18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020 w 10000"/>
                <a:gd name="connsiteY36" fmla="*/ 8180 h 10000"/>
                <a:gd name="connsiteX37" fmla="*/ 6895 w 10000"/>
                <a:gd name="connsiteY37" fmla="*/ 8107 h 10000"/>
                <a:gd name="connsiteX38" fmla="*/ 6790 w 10000"/>
                <a:gd name="connsiteY38" fmla="*/ 8083 h 10000"/>
                <a:gd name="connsiteX39" fmla="*/ 6769 w 10000"/>
                <a:gd name="connsiteY39" fmla="*/ 7864 h 10000"/>
                <a:gd name="connsiteX40" fmla="*/ 6706 w 10000"/>
                <a:gd name="connsiteY40" fmla="*/ 7743 h 10000"/>
                <a:gd name="connsiteX41" fmla="*/ 6634 w 10000"/>
                <a:gd name="connsiteY41" fmla="*/ 7670 h 10000"/>
                <a:gd name="connsiteX42" fmla="*/ 6550 w 10000"/>
                <a:gd name="connsiteY42" fmla="*/ 7476 h 10000"/>
                <a:gd name="connsiteX43" fmla="*/ 6384 w 10000"/>
                <a:gd name="connsiteY43" fmla="*/ 7354 h 10000"/>
                <a:gd name="connsiteX44" fmla="*/ 6342 w 10000"/>
                <a:gd name="connsiteY44" fmla="*/ 7015 h 10000"/>
                <a:gd name="connsiteX45" fmla="*/ 6301 w 10000"/>
                <a:gd name="connsiteY45" fmla="*/ 6942 h 10000"/>
                <a:gd name="connsiteX46" fmla="*/ 6248 w 10000"/>
                <a:gd name="connsiteY46" fmla="*/ 6990 h 10000"/>
                <a:gd name="connsiteX47" fmla="*/ 6217 w 10000"/>
                <a:gd name="connsiteY47" fmla="*/ 6650 h 10000"/>
                <a:gd name="connsiteX48" fmla="*/ 6155 w 10000"/>
                <a:gd name="connsiteY48" fmla="*/ 6553 h 10000"/>
                <a:gd name="connsiteX49" fmla="*/ 6113 w 10000"/>
                <a:gd name="connsiteY49" fmla="*/ 6311 h 10000"/>
                <a:gd name="connsiteX50" fmla="*/ 5207 w 10000"/>
                <a:gd name="connsiteY50" fmla="*/ 4029 h 10000"/>
                <a:gd name="connsiteX51" fmla="*/ 5030 w 10000"/>
                <a:gd name="connsiteY51" fmla="*/ 4320 h 10000"/>
                <a:gd name="connsiteX52" fmla="*/ 4916 w 10000"/>
                <a:gd name="connsiteY52" fmla="*/ 4612 h 10000"/>
                <a:gd name="connsiteX53" fmla="*/ 4822 w 10000"/>
                <a:gd name="connsiteY53" fmla="*/ 4757 h 10000"/>
                <a:gd name="connsiteX54" fmla="*/ 4780 w 10000"/>
                <a:gd name="connsiteY54" fmla="*/ 4709 h 10000"/>
                <a:gd name="connsiteX55" fmla="*/ 4749 w 10000"/>
                <a:gd name="connsiteY55" fmla="*/ 4757 h 10000"/>
                <a:gd name="connsiteX56" fmla="*/ 4489 w 10000"/>
                <a:gd name="connsiteY56" fmla="*/ 5316 h 10000"/>
                <a:gd name="connsiteX57" fmla="*/ 4426 w 10000"/>
                <a:gd name="connsiteY57" fmla="*/ 5437 h 10000"/>
                <a:gd name="connsiteX58" fmla="*/ 4342 w 10000"/>
                <a:gd name="connsiteY58" fmla="*/ 5413 h 10000"/>
                <a:gd name="connsiteX59" fmla="*/ 4269 w 10000"/>
                <a:gd name="connsiteY59" fmla="*/ 5388 h 10000"/>
                <a:gd name="connsiteX60" fmla="*/ 4176 w 10000"/>
                <a:gd name="connsiteY60" fmla="*/ 5534 h 10000"/>
                <a:gd name="connsiteX61" fmla="*/ 4103 w 10000"/>
                <a:gd name="connsiteY61" fmla="*/ 5850 h 10000"/>
                <a:gd name="connsiteX62" fmla="*/ 4030 w 10000"/>
                <a:gd name="connsiteY62" fmla="*/ 6044 h 10000"/>
                <a:gd name="connsiteX63" fmla="*/ 3812 w 10000"/>
                <a:gd name="connsiteY63" fmla="*/ 6286 h 10000"/>
                <a:gd name="connsiteX64" fmla="*/ 3760 w 10000"/>
                <a:gd name="connsiteY64" fmla="*/ 6262 h 10000"/>
                <a:gd name="connsiteX65" fmla="*/ 3760 w 10000"/>
                <a:gd name="connsiteY65" fmla="*/ 6068 h 10000"/>
                <a:gd name="connsiteX66" fmla="*/ 3728 w 10000"/>
                <a:gd name="connsiteY66" fmla="*/ 5995 h 10000"/>
                <a:gd name="connsiteX67" fmla="*/ 3655 w 10000"/>
                <a:gd name="connsiteY67" fmla="*/ 6044 h 10000"/>
                <a:gd name="connsiteX68" fmla="*/ 3458 w 10000"/>
                <a:gd name="connsiteY68" fmla="*/ 6019 h 10000"/>
                <a:gd name="connsiteX69" fmla="*/ 3281 w 10000"/>
                <a:gd name="connsiteY69" fmla="*/ 5995 h 10000"/>
                <a:gd name="connsiteX70" fmla="*/ 3198 w 10000"/>
                <a:gd name="connsiteY70" fmla="*/ 6044 h 10000"/>
                <a:gd name="connsiteX71" fmla="*/ 3061 w 10000"/>
                <a:gd name="connsiteY71" fmla="*/ 5971 h 10000"/>
                <a:gd name="connsiteX72" fmla="*/ 2957 w 10000"/>
                <a:gd name="connsiteY72" fmla="*/ 5995 h 10000"/>
                <a:gd name="connsiteX73" fmla="*/ 2843 w 10000"/>
                <a:gd name="connsiteY73" fmla="*/ 6117 h 10000"/>
                <a:gd name="connsiteX74" fmla="*/ 2749 w 10000"/>
                <a:gd name="connsiteY74" fmla="*/ 6238 h 10000"/>
                <a:gd name="connsiteX75" fmla="*/ 2697 w 10000"/>
                <a:gd name="connsiteY75" fmla="*/ 6311 h 10000"/>
                <a:gd name="connsiteX76" fmla="*/ 2635 w 10000"/>
                <a:gd name="connsiteY76" fmla="*/ 6238 h 10000"/>
                <a:gd name="connsiteX77" fmla="*/ 2562 w 10000"/>
                <a:gd name="connsiteY77" fmla="*/ 6092 h 10000"/>
                <a:gd name="connsiteX78" fmla="*/ 2468 w 10000"/>
                <a:gd name="connsiteY78" fmla="*/ 6141 h 10000"/>
                <a:gd name="connsiteX79" fmla="*/ 2458 w 10000"/>
                <a:gd name="connsiteY79" fmla="*/ 5801 h 10000"/>
                <a:gd name="connsiteX80" fmla="*/ 2437 w 10000"/>
                <a:gd name="connsiteY80" fmla="*/ 5073 h 10000"/>
                <a:gd name="connsiteX81" fmla="*/ 2406 w 10000"/>
                <a:gd name="connsiteY81" fmla="*/ 4515 h 10000"/>
                <a:gd name="connsiteX82" fmla="*/ 2437 w 10000"/>
                <a:gd name="connsiteY82" fmla="*/ 4223 h 10000"/>
                <a:gd name="connsiteX83" fmla="*/ 2479 w 10000"/>
                <a:gd name="connsiteY83" fmla="*/ 4078 h 10000"/>
                <a:gd name="connsiteX84" fmla="*/ 2447 w 10000"/>
                <a:gd name="connsiteY84" fmla="*/ 3932 h 10000"/>
                <a:gd name="connsiteX85" fmla="*/ 2468 w 10000"/>
                <a:gd name="connsiteY85" fmla="*/ 3495 h 10000"/>
                <a:gd name="connsiteX86" fmla="*/ 2437 w 10000"/>
                <a:gd name="connsiteY86" fmla="*/ 3544 h 10000"/>
                <a:gd name="connsiteX87" fmla="*/ 2385 w 10000"/>
                <a:gd name="connsiteY87" fmla="*/ 3641 h 10000"/>
                <a:gd name="connsiteX88" fmla="*/ 2239 w 10000"/>
                <a:gd name="connsiteY88" fmla="*/ 4029 h 10000"/>
                <a:gd name="connsiteX89" fmla="*/ 2073 w 10000"/>
                <a:gd name="connsiteY89" fmla="*/ 4369 h 10000"/>
                <a:gd name="connsiteX90" fmla="*/ 1990 w 10000"/>
                <a:gd name="connsiteY90" fmla="*/ 4587 h 10000"/>
                <a:gd name="connsiteX91" fmla="*/ 1853 w 10000"/>
                <a:gd name="connsiteY91" fmla="*/ 4636 h 10000"/>
                <a:gd name="connsiteX92" fmla="*/ 1739 w 10000"/>
                <a:gd name="connsiteY92" fmla="*/ 4612 h 10000"/>
                <a:gd name="connsiteX93" fmla="*/ 1603 w 10000"/>
                <a:gd name="connsiteY93" fmla="*/ 4636 h 10000"/>
                <a:gd name="connsiteX94" fmla="*/ 1489 w 10000"/>
                <a:gd name="connsiteY94" fmla="*/ 4636 h 10000"/>
                <a:gd name="connsiteX95" fmla="*/ 1385 w 10000"/>
                <a:gd name="connsiteY95" fmla="*/ 4660 h 10000"/>
                <a:gd name="connsiteX96" fmla="*/ 1354 w 10000"/>
                <a:gd name="connsiteY96" fmla="*/ 4612 h 10000"/>
                <a:gd name="connsiteX97" fmla="*/ 1354 w 10000"/>
                <a:gd name="connsiteY97" fmla="*/ 4442 h 10000"/>
                <a:gd name="connsiteX98" fmla="*/ 1312 w 10000"/>
                <a:gd name="connsiteY98" fmla="*/ 4369 h 10000"/>
                <a:gd name="connsiteX99" fmla="*/ 1302 w 10000"/>
                <a:gd name="connsiteY99" fmla="*/ 4223 h 10000"/>
                <a:gd name="connsiteX100" fmla="*/ 1260 w 10000"/>
                <a:gd name="connsiteY100" fmla="*/ 4078 h 10000"/>
                <a:gd name="connsiteX101" fmla="*/ 1114 w 10000"/>
                <a:gd name="connsiteY101" fmla="*/ 3859 h 10000"/>
                <a:gd name="connsiteX102" fmla="*/ 1000 w 10000"/>
                <a:gd name="connsiteY102" fmla="*/ 3835 h 10000"/>
                <a:gd name="connsiteX103" fmla="*/ 938 w 10000"/>
                <a:gd name="connsiteY103" fmla="*/ 3762 h 10000"/>
                <a:gd name="connsiteX104" fmla="*/ 709 w 10000"/>
                <a:gd name="connsiteY104" fmla="*/ 3762 h 10000"/>
                <a:gd name="connsiteX105" fmla="*/ 657 w 10000"/>
                <a:gd name="connsiteY105" fmla="*/ 3714 h 10000"/>
                <a:gd name="connsiteX106" fmla="*/ 688 w 10000"/>
                <a:gd name="connsiteY106" fmla="*/ 3544 h 10000"/>
                <a:gd name="connsiteX107" fmla="*/ 771 w 10000"/>
                <a:gd name="connsiteY107" fmla="*/ 3083 h 10000"/>
                <a:gd name="connsiteX108" fmla="*/ 667 w 10000"/>
                <a:gd name="connsiteY108" fmla="*/ 2864 h 10000"/>
                <a:gd name="connsiteX109" fmla="*/ 583 w 10000"/>
                <a:gd name="connsiteY109" fmla="*/ 2646 h 10000"/>
                <a:gd name="connsiteX110" fmla="*/ 499 w 10000"/>
                <a:gd name="connsiteY110" fmla="*/ 2403 h 10000"/>
                <a:gd name="connsiteX111" fmla="*/ 489 w 10000"/>
                <a:gd name="connsiteY111" fmla="*/ 2257 h 10000"/>
                <a:gd name="connsiteX112" fmla="*/ 479 w 10000"/>
                <a:gd name="connsiteY112" fmla="*/ 2209 h 10000"/>
                <a:gd name="connsiteX113" fmla="*/ 354 w 10000"/>
                <a:gd name="connsiteY113" fmla="*/ 2112 h 10000"/>
                <a:gd name="connsiteX114" fmla="*/ 323 w 10000"/>
                <a:gd name="connsiteY114" fmla="*/ 1820 h 10000"/>
                <a:gd name="connsiteX115" fmla="*/ 260 w 10000"/>
                <a:gd name="connsiteY115" fmla="*/ 1578 h 10000"/>
                <a:gd name="connsiteX116" fmla="*/ 177 w 10000"/>
                <a:gd name="connsiteY116" fmla="*/ 1432 h 10000"/>
                <a:gd name="connsiteX117" fmla="*/ 187 w 10000"/>
                <a:gd name="connsiteY117" fmla="*/ 1311 h 10000"/>
                <a:gd name="connsiteX118" fmla="*/ 104 w 10000"/>
                <a:gd name="connsiteY118" fmla="*/ 1019 h 10000"/>
                <a:gd name="connsiteX119" fmla="*/ 31 w 10000"/>
                <a:gd name="connsiteY119" fmla="*/ 850 h 10000"/>
                <a:gd name="connsiteX120" fmla="*/ 0 w 10000"/>
                <a:gd name="connsiteY120" fmla="*/ 777 h 10000"/>
                <a:gd name="connsiteX121" fmla="*/ 21 w 10000"/>
                <a:gd name="connsiteY121" fmla="*/ 583 h 10000"/>
                <a:gd name="connsiteX122" fmla="*/ 52 w 10000"/>
                <a:gd name="connsiteY122" fmla="*/ 485 h 10000"/>
                <a:gd name="connsiteX123" fmla="*/ 166 w 10000"/>
                <a:gd name="connsiteY123" fmla="*/ 291 h 10000"/>
                <a:gd name="connsiteX124" fmla="*/ 114 w 10000"/>
                <a:gd name="connsiteY124" fmla="*/ 49 h 10000"/>
                <a:gd name="connsiteX125" fmla="*/ 114 w 10000"/>
                <a:gd name="connsiteY125" fmla="*/ 0 h 10000"/>
                <a:gd name="connsiteX126" fmla="*/ 1000 w 10000"/>
                <a:gd name="connsiteY126" fmla="*/ 704 h 10000"/>
                <a:gd name="connsiteX127" fmla="*/ 2531 w 10000"/>
                <a:gd name="connsiteY127" fmla="*/ 1456 h 10000"/>
                <a:gd name="connsiteX128" fmla="*/ 5040 w 10000"/>
                <a:gd name="connsiteY128" fmla="*/ 3956 h 10000"/>
                <a:gd name="connsiteX129" fmla="*/ 5988 w 10000"/>
                <a:gd name="connsiteY129" fmla="*/ 3155 h 10000"/>
                <a:gd name="connsiteX130" fmla="*/ 6072 w 10000"/>
                <a:gd name="connsiteY130" fmla="*/ 2985 h 10000"/>
                <a:gd name="connsiteX131" fmla="*/ 6124 w 10000"/>
                <a:gd name="connsiteY131" fmla="*/ 2961 h 10000"/>
                <a:gd name="connsiteX132" fmla="*/ 6186 w 10000"/>
                <a:gd name="connsiteY132" fmla="*/ 2840 h 10000"/>
                <a:gd name="connsiteX133" fmla="*/ 6248 w 10000"/>
                <a:gd name="connsiteY133" fmla="*/ 3131 h 10000"/>
                <a:gd name="connsiteX134" fmla="*/ 6353 w 10000"/>
                <a:gd name="connsiteY134" fmla="*/ 2961 h 10000"/>
                <a:gd name="connsiteX135" fmla="*/ 6540 w 10000"/>
                <a:gd name="connsiteY135" fmla="*/ 2403 h 10000"/>
                <a:gd name="connsiteX136" fmla="*/ 6613 w 10000"/>
                <a:gd name="connsiteY136" fmla="*/ 2451 h 10000"/>
                <a:gd name="connsiteX137" fmla="*/ 6665 w 10000"/>
                <a:gd name="connsiteY137" fmla="*/ 2306 h 10000"/>
                <a:gd name="connsiteX138" fmla="*/ 6748 w 10000"/>
                <a:gd name="connsiteY138" fmla="*/ 2354 h 10000"/>
                <a:gd name="connsiteX139" fmla="*/ 6842 w 10000"/>
                <a:gd name="connsiteY139" fmla="*/ 2233 h 10000"/>
                <a:gd name="connsiteX140" fmla="*/ 6936 w 10000"/>
                <a:gd name="connsiteY140" fmla="*/ 2257 h 10000"/>
                <a:gd name="connsiteX141" fmla="*/ 6936 w 10000"/>
                <a:gd name="connsiteY141" fmla="*/ 2063 h 10000"/>
                <a:gd name="connsiteX142" fmla="*/ 6967 w 10000"/>
                <a:gd name="connsiteY142" fmla="*/ 1917 h 10000"/>
                <a:gd name="connsiteX143" fmla="*/ 7040 w 10000"/>
                <a:gd name="connsiteY143" fmla="*/ 1699 h 10000"/>
                <a:gd name="connsiteX144" fmla="*/ 7020 w 10000"/>
                <a:gd name="connsiteY144" fmla="*/ 1359 h 10000"/>
                <a:gd name="connsiteX145" fmla="*/ 7061 w 10000"/>
                <a:gd name="connsiteY145" fmla="*/ 1214 h 10000"/>
                <a:gd name="connsiteX146" fmla="*/ 7155 w 10000"/>
                <a:gd name="connsiteY146" fmla="*/ 1117 h 10000"/>
                <a:gd name="connsiteX147" fmla="*/ 7228 w 10000"/>
                <a:gd name="connsiteY147" fmla="*/ 971 h 10000"/>
                <a:gd name="connsiteX148" fmla="*/ 7290 w 10000"/>
                <a:gd name="connsiteY148" fmla="*/ 898 h 10000"/>
                <a:gd name="connsiteX149" fmla="*/ 7405 w 10000"/>
                <a:gd name="connsiteY149" fmla="*/ 680 h 10000"/>
                <a:gd name="connsiteX150" fmla="*/ 7717 w 10000"/>
                <a:gd name="connsiteY150" fmla="*/ 583 h 10000"/>
                <a:gd name="connsiteX151" fmla="*/ 7894 w 10000"/>
                <a:gd name="connsiteY151" fmla="*/ 655 h 10000"/>
                <a:gd name="connsiteX152" fmla="*/ 8008 w 10000"/>
                <a:gd name="connsiteY152" fmla="*/ 1092 h 10000"/>
                <a:gd name="connsiteX153" fmla="*/ 8134 w 10000"/>
                <a:gd name="connsiteY153" fmla="*/ 1117 h 10000"/>
                <a:gd name="connsiteX154" fmla="*/ 8186 w 10000"/>
                <a:gd name="connsiteY154" fmla="*/ 1505 h 10000"/>
                <a:gd name="connsiteX155" fmla="*/ 8300 w 10000"/>
                <a:gd name="connsiteY155" fmla="*/ 1578 h 10000"/>
                <a:gd name="connsiteX156" fmla="*/ 8311 w 10000"/>
                <a:gd name="connsiteY156" fmla="*/ 1845 h 10000"/>
                <a:gd name="connsiteX157" fmla="*/ 8384 w 10000"/>
                <a:gd name="connsiteY157" fmla="*/ 1917 h 10000"/>
                <a:gd name="connsiteX158" fmla="*/ 8488 w 10000"/>
                <a:gd name="connsiteY158" fmla="*/ 2063 h 10000"/>
                <a:gd name="connsiteX159" fmla="*/ 8602 w 10000"/>
                <a:gd name="connsiteY159" fmla="*/ 1748 h 10000"/>
                <a:gd name="connsiteX160" fmla="*/ 8748 w 10000"/>
                <a:gd name="connsiteY160" fmla="*/ 1845 h 10000"/>
                <a:gd name="connsiteX161" fmla="*/ 8769 w 10000"/>
                <a:gd name="connsiteY161" fmla="*/ 2112 h 10000"/>
                <a:gd name="connsiteX162" fmla="*/ 8727 w 10000"/>
                <a:gd name="connsiteY162" fmla="*/ 2306 h 10000"/>
                <a:gd name="connsiteX163" fmla="*/ 8758 w 10000"/>
                <a:gd name="connsiteY163" fmla="*/ 2646 h 10000"/>
                <a:gd name="connsiteX164" fmla="*/ 8727 w 10000"/>
                <a:gd name="connsiteY164" fmla="*/ 2743 h 10000"/>
                <a:gd name="connsiteX165" fmla="*/ 8727 w 10000"/>
                <a:gd name="connsiteY165" fmla="*/ 2913 h 10000"/>
                <a:gd name="connsiteX166" fmla="*/ 8769 w 10000"/>
                <a:gd name="connsiteY166" fmla="*/ 3277 h 10000"/>
                <a:gd name="connsiteX167" fmla="*/ 8758 w 10000"/>
                <a:gd name="connsiteY167" fmla="*/ 3592 h 10000"/>
                <a:gd name="connsiteX168" fmla="*/ 8758 w 10000"/>
                <a:gd name="connsiteY168" fmla="*/ 3981 h 10000"/>
                <a:gd name="connsiteX169" fmla="*/ 8758 w 10000"/>
                <a:gd name="connsiteY169" fmla="*/ 4248 h 10000"/>
                <a:gd name="connsiteX170" fmla="*/ 8810 w 10000"/>
                <a:gd name="connsiteY170" fmla="*/ 4466 h 10000"/>
                <a:gd name="connsiteX171" fmla="*/ 8821 w 10000"/>
                <a:gd name="connsiteY171" fmla="*/ 5073 h 10000"/>
                <a:gd name="connsiteX172" fmla="*/ 8852 w 10000"/>
                <a:gd name="connsiteY172" fmla="*/ 5510 h 10000"/>
                <a:gd name="connsiteX173" fmla="*/ 9060 w 10000"/>
                <a:gd name="connsiteY173" fmla="*/ 5534 h 10000"/>
                <a:gd name="connsiteX174" fmla="*/ 9415 w 10000"/>
                <a:gd name="connsiteY174" fmla="*/ 5510 h 10000"/>
                <a:gd name="connsiteX175" fmla="*/ 9509 w 10000"/>
                <a:gd name="connsiteY175" fmla="*/ 5510 h 10000"/>
                <a:gd name="connsiteX176" fmla="*/ 9592 w 10000"/>
                <a:gd name="connsiteY176" fmla="*/ 5631 h 10000"/>
                <a:gd name="connsiteX177" fmla="*/ 9821 w 10000"/>
                <a:gd name="connsiteY177" fmla="*/ 5728 h 10000"/>
                <a:gd name="connsiteX178" fmla="*/ 9935 w 10000"/>
                <a:gd name="connsiteY178" fmla="*/ 6092 h 10000"/>
                <a:gd name="connsiteX179" fmla="*/ 9852 w 10000"/>
                <a:gd name="connsiteY179" fmla="*/ 6286 h 10000"/>
                <a:gd name="connsiteX180" fmla="*/ 9810 w 10000"/>
                <a:gd name="connsiteY180" fmla="*/ 6553 h 10000"/>
                <a:gd name="connsiteX181" fmla="*/ 9831 w 10000"/>
                <a:gd name="connsiteY181" fmla="*/ 6917 h 10000"/>
                <a:gd name="connsiteX182" fmla="*/ 9904 w 10000"/>
                <a:gd name="connsiteY182" fmla="*/ 7112 h 10000"/>
                <a:gd name="connsiteX183" fmla="*/ 9966 w 10000"/>
                <a:gd name="connsiteY183" fmla="*/ 7427 h 10000"/>
                <a:gd name="connsiteX184" fmla="*/ 9998 w 10000"/>
                <a:gd name="connsiteY18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895 w 10000"/>
                <a:gd name="connsiteY36" fmla="*/ 8107 h 10000"/>
                <a:gd name="connsiteX37" fmla="*/ 6790 w 10000"/>
                <a:gd name="connsiteY37" fmla="*/ 8083 h 10000"/>
                <a:gd name="connsiteX38" fmla="*/ 6769 w 10000"/>
                <a:gd name="connsiteY38" fmla="*/ 7864 h 10000"/>
                <a:gd name="connsiteX39" fmla="*/ 6706 w 10000"/>
                <a:gd name="connsiteY39" fmla="*/ 7743 h 10000"/>
                <a:gd name="connsiteX40" fmla="*/ 6634 w 10000"/>
                <a:gd name="connsiteY40" fmla="*/ 7670 h 10000"/>
                <a:gd name="connsiteX41" fmla="*/ 6550 w 10000"/>
                <a:gd name="connsiteY41" fmla="*/ 7476 h 10000"/>
                <a:gd name="connsiteX42" fmla="*/ 6384 w 10000"/>
                <a:gd name="connsiteY42" fmla="*/ 7354 h 10000"/>
                <a:gd name="connsiteX43" fmla="*/ 6342 w 10000"/>
                <a:gd name="connsiteY43" fmla="*/ 7015 h 10000"/>
                <a:gd name="connsiteX44" fmla="*/ 6301 w 10000"/>
                <a:gd name="connsiteY44" fmla="*/ 6942 h 10000"/>
                <a:gd name="connsiteX45" fmla="*/ 6248 w 10000"/>
                <a:gd name="connsiteY45" fmla="*/ 6990 h 10000"/>
                <a:gd name="connsiteX46" fmla="*/ 6217 w 10000"/>
                <a:gd name="connsiteY46" fmla="*/ 6650 h 10000"/>
                <a:gd name="connsiteX47" fmla="*/ 6155 w 10000"/>
                <a:gd name="connsiteY47" fmla="*/ 6553 h 10000"/>
                <a:gd name="connsiteX48" fmla="*/ 6113 w 10000"/>
                <a:gd name="connsiteY48" fmla="*/ 6311 h 10000"/>
                <a:gd name="connsiteX49" fmla="*/ 5207 w 10000"/>
                <a:gd name="connsiteY49" fmla="*/ 4029 h 10000"/>
                <a:gd name="connsiteX50" fmla="*/ 5030 w 10000"/>
                <a:gd name="connsiteY50" fmla="*/ 4320 h 10000"/>
                <a:gd name="connsiteX51" fmla="*/ 4916 w 10000"/>
                <a:gd name="connsiteY51" fmla="*/ 4612 h 10000"/>
                <a:gd name="connsiteX52" fmla="*/ 4822 w 10000"/>
                <a:gd name="connsiteY52" fmla="*/ 4757 h 10000"/>
                <a:gd name="connsiteX53" fmla="*/ 4780 w 10000"/>
                <a:gd name="connsiteY53" fmla="*/ 4709 h 10000"/>
                <a:gd name="connsiteX54" fmla="*/ 4749 w 10000"/>
                <a:gd name="connsiteY54" fmla="*/ 4757 h 10000"/>
                <a:gd name="connsiteX55" fmla="*/ 4489 w 10000"/>
                <a:gd name="connsiteY55" fmla="*/ 5316 h 10000"/>
                <a:gd name="connsiteX56" fmla="*/ 4426 w 10000"/>
                <a:gd name="connsiteY56" fmla="*/ 5437 h 10000"/>
                <a:gd name="connsiteX57" fmla="*/ 4342 w 10000"/>
                <a:gd name="connsiteY57" fmla="*/ 5413 h 10000"/>
                <a:gd name="connsiteX58" fmla="*/ 4269 w 10000"/>
                <a:gd name="connsiteY58" fmla="*/ 5388 h 10000"/>
                <a:gd name="connsiteX59" fmla="*/ 4176 w 10000"/>
                <a:gd name="connsiteY59" fmla="*/ 5534 h 10000"/>
                <a:gd name="connsiteX60" fmla="*/ 4103 w 10000"/>
                <a:gd name="connsiteY60" fmla="*/ 5850 h 10000"/>
                <a:gd name="connsiteX61" fmla="*/ 4030 w 10000"/>
                <a:gd name="connsiteY61" fmla="*/ 6044 h 10000"/>
                <a:gd name="connsiteX62" fmla="*/ 3812 w 10000"/>
                <a:gd name="connsiteY62" fmla="*/ 6286 h 10000"/>
                <a:gd name="connsiteX63" fmla="*/ 3760 w 10000"/>
                <a:gd name="connsiteY63" fmla="*/ 6262 h 10000"/>
                <a:gd name="connsiteX64" fmla="*/ 3760 w 10000"/>
                <a:gd name="connsiteY64" fmla="*/ 6068 h 10000"/>
                <a:gd name="connsiteX65" fmla="*/ 3728 w 10000"/>
                <a:gd name="connsiteY65" fmla="*/ 5995 h 10000"/>
                <a:gd name="connsiteX66" fmla="*/ 3655 w 10000"/>
                <a:gd name="connsiteY66" fmla="*/ 6044 h 10000"/>
                <a:gd name="connsiteX67" fmla="*/ 3458 w 10000"/>
                <a:gd name="connsiteY67" fmla="*/ 6019 h 10000"/>
                <a:gd name="connsiteX68" fmla="*/ 3281 w 10000"/>
                <a:gd name="connsiteY68" fmla="*/ 5995 h 10000"/>
                <a:gd name="connsiteX69" fmla="*/ 3198 w 10000"/>
                <a:gd name="connsiteY69" fmla="*/ 6044 h 10000"/>
                <a:gd name="connsiteX70" fmla="*/ 3061 w 10000"/>
                <a:gd name="connsiteY70" fmla="*/ 5971 h 10000"/>
                <a:gd name="connsiteX71" fmla="*/ 2957 w 10000"/>
                <a:gd name="connsiteY71" fmla="*/ 5995 h 10000"/>
                <a:gd name="connsiteX72" fmla="*/ 2843 w 10000"/>
                <a:gd name="connsiteY72" fmla="*/ 6117 h 10000"/>
                <a:gd name="connsiteX73" fmla="*/ 2749 w 10000"/>
                <a:gd name="connsiteY73" fmla="*/ 6238 h 10000"/>
                <a:gd name="connsiteX74" fmla="*/ 2697 w 10000"/>
                <a:gd name="connsiteY74" fmla="*/ 6311 h 10000"/>
                <a:gd name="connsiteX75" fmla="*/ 2635 w 10000"/>
                <a:gd name="connsiteY75" fmla="*/ 6238 h 10000"/>
                <a:gd name="connsiteX76" fmla="*/ 2562 w 10000"/>
                <a:gd name="connsiteY76" fmla="*/ 6092 h 10000"/>
                <a:gd name="connsiteX77" fmla="*/ 2468 w 10000"/>
                <a:gd name="connsiteY77" fmla="*/ 6141 h 10000"/>
                <a:gd name="connsiteX78" fmla="*/ 2458 w 10000"/>
                <a:gd name="connsiteY78" fmla="*/ 5801 h 10000"/>
                <a:gd name="connsiteX79" fmla="*/ 2437 w 10000"/>
                <a:gd name="connsiteY79" fmla="*/ 5073 h 10000"/>
                <a:gd name="connsiteX80" fmla="*/ 2406 w 10000"/>
                <a:gd name="connsiteY80" fmla="*/ 4515 h 10000"/>
                <a:gd name="connsiteX81" fmla="*/ 2437 w 10000"/>
                <a:gd name="connsiteY81" fmla="*/ 4223 h 10000"/>
                <a:gd name="connsiteX82" fmla="*/ 2479 w 10000"/>
                <a:gd name="connsiteY82" fmla="*/ 4078 h 10000"/>
                <a:gd name="connsiteX83" fmla="*/ 2447 w 10000"/>
                <a:gd name="connsiteY83" fmla="*/ 3932 h 10000"/>
                <a:gd name="connsiteX84" fmla="*/ 2468 w 10000"/>
                <a:gd name="connsiteY84" fmla="*/ 3495 h 10000"/>
                <a:gd name="connsiteX85" fmla="*/ 2437 w 10000"/>
                <a:gd name="connsiteY85" fmla="*/ 3544 h 10000"/>
                <a:gd name="connsiteX86" fmla="*/ 2385 w 10000"/>
                <a:gd name="connsiteY86" fmla="*/ 3641 h 10000"/>
                <a:gd name="connsiteX87" fmla="*/ 2239 w 10000"/>
                <a:gd name="connsiteY87" fmla="*/ 4029 h 10000"/>
                <a:gd name="connsiteX88" fmla="*/ 2073 w 10000"/>
                <a:gd name="connsiteY88" fmla="*/ 4369 h 10000"/>
                <a:gd name="connsiteX89" fmla="*/ 1990 w 10000"/>
                <a:gd name="connsiteY89" fmla="*/ 4587 h 10000"/>
                <a:gd name="connsiteX90" fmla="*/ 1853 w 10000"/>
                <a:gd name="connsiteY90" fmla="*/ 4636 h 10000"/>
                <a:gd name="connsiteX91" fmla="*/ 1739 w 10000"/>
                <a:gd name="connsiteY91" fmla="*/ 4612 h 10000"/>
                <a:gd name="connsiteX92" fmla="*/ 1603 w 10000"/>
                <a:gd name="connsiteY92" fmla="*/ 4636 h 10000"/>
                <a:gd name="connsiteX93" fmla="*/ 1489 w 10000"/>
                <a:gd name="connsiteY93" fmla="*/ 4636 h 10000"/>
                <a:gd name="connsiteX94" fmla="*/ 1385 w 10000"/>
                <a:gd name="connsiteY94" fmla="*/ 4660 h 10000"/>
                <a:gd name="connsiteX95" fmla="*/ 1354 w 10000"/>
                <a:gd name="connsiteY95" fmla="*/ 4612 h 10000"/>
                <a:gd name="connsiteX96" fmla="*/ 1354 w 10000"/>
                <a:gd name="connsiteY96" fmla="*/ 4442 h 10000"/>
                <a:gd name="connsiteX97" fmla="*/ 1312 w 10000"/>
                <a:gd name="connsiteY97" fmla="*/ 4369 h 10000"/>
                <a:gd name="connsiteX98" fmla="*/ 1302 w 10000"/>
                <a:gd name="connsiteY98" fmla="*/ 4223 h 10000"/>
                <a:gd name="connsiteX99" fmla="*/ 1260 w 10000"/>
                <a:gd name="connsiteY99" fmla="*/ 4078 h 10000"/>
                <a:gd name="connsiteX100" fmla="*/ 1114 w 10000"/>
                <a:gd name="connsiteY100" fmla="*/ 3859 h 10000"/>
                <a:gd name="connsiteX101" fmla="*/ 1000 w 10000"/>
                <a:gd name="connsiteY101" fmla="*/ 3835 h 10000"/>
                <a:gd name="connsiteX102" fmla="*/ 938 w 10000"/>
                <a:gd name="connsiteY102" fmla="*/ 3762 h 10000"/>
                <a:gd name="connsiteX103" fmla="*/ 709 w 10000"/>
                <a:gd name="connsiteY103" fmla="*/ 3762 h 10000"/>
                <a:gd name="connsiteX104" fmla="*/ 657 w 10000"/>
                <a:gd name="connsiteY104" fmla="*/ 3714 h 10000"/>
                <a:gd name="connsiteX105" fmla="*/ 688 w 10000"/>
                <a:gd name="connsiteY105" fmla="*/ 3544 h 10000"/>
                <a:gd name="connsiteX106" fmla="*/ 771 w 10000"/>
                <a:gd name="connsiteY106" fmla="*/ 3083 h 10000"/>
                <a:gd name="connsiteX107" fmla="*/ 667 w 10000"/>
                <a:gd name="connsiteY107" fmla="*/ 2864 h 10000"/>
                <a:gd name="connsiteX108" fmla="*/ 583 w 10000"/>
                <a:gd name="connsiteY108" fmla="*/ 2646 h 10000"/>
                <a:gd name="connsiteX109" fmla="*/ 499 w 10000"/>
                <a:gd name="connsiteY109" fmla="*/ 2403 h 10000"/>
                <a:gd name="connsiteX110" fmla="*/ 489 w 10000"/>
                <a:gd name="connsiteY110" fmla="*/ 2257 h 10000"/>
                <a:gd name="connsiteX111" fmla="*/ 479 w 10000"/>
                <a:gd name="connsiteY111" fmla="*/ 2209 h 10000"/>
                <a:gd name="connsiteX112" fmla="*/ 354 w 10000"/>
                <a:gd name="connsiteY112" fmla="*/ 2112 h 10000"/>
                <a:gd name="connsiteX113" fmla="*/ 323 w 10000"/>
                <a:gd name="connsiteY113" fmla="*/ 1820 h 10000"/>
                <a:gd name="connsiteX114" fmla="*/ 260 w 10000"/>
                <a:gd name="connsiteY114" fmla="*/ 1578 h 10000"/>
                <a:gd name="connsiteX115" fmla="*/ 177 w 10000"/>
                <a:gd name="connsiteY115" fmla="*/ 1432 h 10000"/>
                <a:gd name="connsiteX116" fmla="*/ 187 w 10000"/>
                <a:gd name="connsiteY116" fmla="*/ 1311 h 10000"/>
                <a:gd name="connsiteX117" fmla="*/ 104 w 10000"/>
                <a:gd name="connsiteY117" fmla="*/ 1019 h 10000"/>
                <a:gd name="connsiteX118" fmla="*/ 31 w 10000"/>
                <a:gd name="connsiteY118" fmla="*/ 850 h 10000"/>
                <a:gd name="connsiteX119" fmla="*/ 0 w 10000"/>
                <a:gd name="connsiteY119" fmla="*/ 777 h 10000"/>
                <a:gd name="connsiteX120" fmla="*/ 21 w 10000"/>
                <a:gd name="connsiteY120" fmla="*/ 583 h 10000"/>
                <a:gd name="connsiteX121" fmla="*/ 52 w 10000"/>
                <a:gd name="connsiteY121" fmla="*/ 485 h 10000"/>
                <a:gd name="connsiteX122" fmla="*/ 166 w 10000"/>
                <a:gd name="connsiteY122" fmla="*/ 291 h 10000"/>
                <a:gd name="connsiteX123" fmla="*/ 114 w 10000"/>
                <a:gd name="connsiteY123" fmla="*/ 49 h 10000"/>
                <a:gd name="connsiteX124" fmla="*/ 114 w 10000"/>
                <a:gd name="connsiteY124" fmla="*/ 0 h 10000"/>
                <a:gd name="connsiteX125" fmla="*/ 1000 w 10000"/>
                <a:gd name="connsiteY125" fmla="*/ 704 h 10000"/>
                <a:gd name="connsiteX126" fmla="*/ 2531 w 10000"/>
                <a:gd name="connsiteY126" fmla="*/ 1456 h 10000"/>
                <a:gd name="connsiteX127" fmla="*/ 5040 w 10000"/>
                <a:gd name="connsiteY127" fmla="*/ 3956 h 10000"/>
                <a:gd name="connsiteX128" fmla="*/ 5988 w 10000"/>
                <a:gd name="connsiteY128" fmla="*/ 3155 h 10000"/>
                <a:gd name="connsiteX129" fmla="*/ 6072 w 10000"/>
                <a:gd name="connsiteY129" fmla="*/ 2985 h 10000"/>
                <a:gd name="connsiteX130" fmla="*/ 6124 w 10000"/>
                <a:gd name="connsiteY130" fmla="*/ 2961 h 10000"/>
                <a:gd name="connsiteX131" fmla="*/ 6186 w 10000"/>
                <a:gd name="connsiteY131" fmla="*/ 2840 h 10000"/>
                <a:gd name="connsiteX132" fmla="*/ 6248 w 10000"/>
                <a:gd name="connsiteY132" fmla="*/ 3131 h 10000"/>
                <a:gd name="connsiteX133" fmla="*/ 6353 w 10000"/>
                <a:gd name="connsiteY133" fmla="*/ 2961 h 10000"/>
                <a:gd name="connsiteX134" fmla="*/ 6540 w 10000"/>
                <a:gd name="connsiteY134" fmla="*/ 2403 h 10000"/>
                <a:gd name="connsiteX135" fmla="*/ 6613 w 10000"/>
                <a:gd name="connsiteY135" fmla="*/ 2451 h 10000"/>
                <a:gd name="connsiteX136" fmla="*/ 6665 w 10000"/>
                <a:gd name="connsiteY136" fmla="*/ 2306 h 10000"/>
                <a:gd name="connsiteX137" fmla="*/ 6748 w 10000"/>
                <a:gd name="connsiteY137" fmla="*/ 2354 h 10000"/>
                <a:gd name="connsiteX138" fmla="*/ 6842 w 10000"/>
                <a:gd name="connsiteY138" fmla="*/ 2233 h 10000"/>
                <a:gd name="connsiteX139" fmla="*/ 6936 w 10000"/>
                <a:gd name="connsiteY139" fmla="*/ 2257 h 10000"/>
                <a:gd name="connsiteX140" fmla="*/ 6936 w 10000"/>
                <a:gd name="connsiteY140" fmla="*/ 2063 h 10000"/>
                <a:gd name="connsiteX141" fmla="*/ 6967 w 10000"/>
                <a:gd name="connsiteY141" fmla="*/ 1917 h 10000"/>
                <a:gd name="connsiteX142" fmla="*/ 7040 w 10000"/>
                <a:gd name="connsiteY142" fmla="*/ 1699 h 10000"/>
                <a:gd name="connsiteX143" fmla="*/ 7020 w 10000"/>
                <a:gd name="connsiteY143" fmla="*/ 1359 h 10000"/>
                <a:gd name="connsiteX144" fmla="*/ 7061 w 10000"/>
                <a:gd name="connsiteY144" fmla="*/ 1214 h 10000"/>
                <a:gd name="connsiteX145" fmla="*/ 7155 w 10000"/>
                <a:gd name="connsiteY145" fmla="*/ 1117 h 10000"/>
                <a:gd name="connsiteX146" fmla="*/ 7228 w 10000"/>
                <a:gd name="connsiteY146" fmla="*/ 971 h 10000"/>
                <a:gd name="connsiteX147" fmla="*/ 7290 w 10000"/>
                <a:gd name="connsiteY147" fmla="*/ 898 h 10000"/>
                <a:gd name="connsiteX148" fmla="*/ 7405 w 10000"/>
                <a:gd name="connsiteY148" fmla="*/ 680 h 10000"/>
                <a:gd name="connsiteX149" fmla="*/ 7717 w 10000"/>
                <a:gd name="connsiteY149" fmla="*/ 583 h 10000"/>
                <a:gd name="connsiteX150" fmla="*/ 7894 w 10000"/>
                <a:gd name="connsiteY150" fmla="*/ 655 h 10000"/>
                <a:gd name="connsiteX151" fmla="*/ 8008 w 10000"/>
                <a:gd name="connsiteY151" fmla="*/ 1092 h 10000"/>
                <a:gd name="connsiteX152" fmla="*/ 8134 w 10000"/>
                <a:gd name="connsiteY152" fmla="*/ 1117 h 10000"/>
                <a:gd name="connsiteX153" fmla="*/ 8186 w 10000"/>
                <a:gd name="connsiteY153" fmla="*/ 1505 h 10000"/>
                <a:gd name="connsiteX154" fmla="*/ 8300 w 10000"/>
                <a:gd name="connsiteY154" fmla="*/ 1578 h 10000"/>
                <a:gd name="connsiteX155" fmla="*/ 8311 w 10000"/>
                <a:gd name="connsiteY155" fmla="*/ 1845 h 10000"/>
                <a:gd name="connsiteX156" fmla="*/ 8384 w 10000"/>
                <a:gd name="connsiteY156" fmla="*/ 1917 h 10000"/>
                <a:gd name="connsiteX157" fmla="*/ 8488 w 10000"/>
                <a:gd name="connsiteY157" fmla="*/ 2063 h 10000"/>
                <a:gd name="connsiteX158" fmla="*/ 8602 w 10000"/>
                <a:gd name="connsiteY158" fmla="*/ 1748 h 10000"/>
                <a:gd name="connsiteX159" fmla="*/ 8748 w 10000"/>
                <a:gd name="connsiteY159" fmla="*/ 1845 h 10000"/>
                <a:gd name="connsiteX160" fmla="*/ 8769 w 10000"/>
                <a:gd name="connsiteY160" fmla="*/ 2112 h 10000"/>
                <a:gd name="connsiteX161" fmla="*/ 8727 w 10000"/>
                <a:gd name="connsiteY161" fmla="*/ 2306 h 10000"/>
                <a:gd name="connsiteX162" fmla="*/ 8758 w 10000"/>
                <a:gd name="connsiteY162" fmla="*/ 2646 h 10000"/>
                <a:gd name="connsiteX163" fmla="*/ 8727 w 10000"/>
                <a:gd name="connsiteY163" fmla="*/ 2743 h 10000"/>
                <a:gd name="connsiteX164" fmla="*/ 8727 w 10000"/>
                <a:gd name="connsiteY164" fmla="*/ 2913 h 10000"/>
                <a:gd name="connsiteX165" fmla="*/ 8769 w 10000"/>
                <a:gd name="connsiteY165" fmla="*/ 3277 h 10000"/>
                <a:gd name="connsiteX166" fmla="*/ 8758 w 10000"/>
                <a:gd name="connsiteY166" fmla="*/ 3592 h 10000"/>
                <a:gd name="connsiteX167" fmla="*/ 8758 w 10000"/>
                <a:gd name="connsiteY167" fmla="*/ 3981 h 10000"/>
                <a:gd name="connsiteX168" fmla="*/ 8758 w 10000"/>
                <a:gd name="connsiteY168" fmla="*/ 4248 h 10000"/>
                <a:gd name="connsiteX169" fmla="*/ 8810 w 10000"/>
                <a:gd name="connsiteY169" fmla="*/ 4466 h 10000"/>
                <a:gd name="connsiteX170" fmla="*/ 8821 w 10000"/>
                <a:gd name="connsiteY170" fmla="*/ 5073 h 10000"/>
                <a:gd name="connsiteX171" fmla="*/ 8852 w 10000"/>
                <a:gd name="connsiteY171" fmla="*/ 5510 h 10000"/>
                <a:gd name="connsiteX172" fmla="*/ 9060 w 10000"/>
                <a:gd name="connsiteY172" fmla="*/ 5534 h 10000"/>
                <a:gd name="connsiteX173" fmla="*/ 9415 w 10000"/>
                <a:gd name="connsiteY173" fmla="*/ 5510 h 10000"/>
                <a:gd name="connsiteX174" fmla="*/ 9509 w 10000"/>
                <a:gd name="connsiteY174" fmla="*/ 5510 h 10000"/>
                <a:gd name="connsiteX175" fmla="*/ 9592 w 10000"/>
                <a:gd name="connsiteY175" fmla="*/ 5631 h 10000"/>
                <a:gd name="connsiteX176" fmla="*/ 9821 w 10000"/>
                <a:gd name="connsiteY176" fmla="*/ 5728 h 10000"/>
                <a:gd name="connsiteX177" fmla="*/ 9935 w 10000"/>
                <a:gd name="connsiteY177" fmla="*/ 6092 h 10000"/>
                <a:gd name="connsiteX178" fmla="*/ 9852 w 10000"/>
                <a:gd name="connsiteY178" fmla="*/ 6286 h 10000"/>
                <a:gd name="connsiteX179" fmla="*/ 9810 w 10000"/>
                <a:gd name="connsiteY179" fmla="*/ 6553 h 10000"/>
                <a:gd name="connsiteX180" fmla="*/ 9831 w 10000"/>
                <a:gd name="connsiteY180" fmla="*/ 6917 h 10000"/>
                <a:gd name="connsiteX181" fmla="*/ 9904 w 10000"/>
                <a:gd name="connsiteY181" fmla="*/ 7112 h 10000"/>
                <a:gd name="connsiteX182" fmla="*/ 9966 w 10000"/>
                <a:gd name="connsiteY182" fmla="*/ 7427 h 10000"/>
                <a:gd name="connsiteX183" fmla="*/ 9998 w 10000"/>
                <a:gd name="connsiteY18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90 w 10000"/>
                <a:gd name="connsiteY36" fmla="*/ 8083 h 10000"/>
                <a:gd name="connsiteX37" fmla="*/ 6769 w 10000"/>
                <a:gd name="connsiteY37" fmla="*/ 7864 h 10000"/>
                <a:gd name="connsiteX38" fmla="*/ 6706 w 10000"/>
                <a:gd name="connsiteY38" fmla="*/ 7743 h 10000"/>
                <a:gd name="connsiteX39" fmla="*/ 6634 w 10000"/>
                <a:gd name="connsiteY39" fmla="*/ 7670 h 10000"/>
                <a:gd name="connsiteX40" fmla="*/ 6550 w 10000"/>
                <a:gd name="connsiteY40" fmla="*/ 7476 h 10000"/>
                <a:gd name="connsiteX41" fmla="*/ 6384 w 10000"/>
                <a:gd name="connsiteY41" fmla="*/ 7354 h 10000"/>
                <a:gd name="connsiteX42" fmla="*/ 6342 w 10000"/>
                <a:gd name="connsiteY42" fmla="*/ 7015 h 10000"/>
                <a:gd name="connsiteX43" fmla="*/ 6301 w 10000"/>
                <a:gd name="connsiteY43" fmla="*/ 6942 h 10000"/>
                <a:gd name="connsiteX44" fmla="*/ 6248 w 10000"/>
                <a:gd name="connsiteY44" fmla="*/ 6990 h 10000"/>
                <a:gd name="connsiteX45" fmla="*/ 6217 w 10000"/>
                <a:gd name="connsiteY45" fmla="*/ 6650 h 10000"/>
                <a:gd name="connsiteX46" fmla="*/ 6155 w 10000"/>
                <a:gd name="connsiteY46" fmla="*/ 6553 h 10000"/>
                <a:gd name="connsiteX47" fmla="*/ 6113 w 10000"/>
                <a:gd name="connsiteY47" fmla="*/ 6311 h 10000"/>
                <a:gd name="connsiteX48" fmla="*/ 5207 w 10000"/>
                <a:gd name="connsiteY48" fmla="*/ 4029 h 10000"/>
                <a:gd name="connsiteX49" fmla="*/ 5030 w 10000"/>
                <a:gd name="connsiteY49" fmla="*/ 4320 h 10000"/>
                <a:gd name="connsiteX50" fmla="*/ 4916 w 10000"/>
                <a:gd name="connsiteY50" fmla="*/ 4612 h 10000"/>
                <a:gd name="connsiteX51" fmla="*/ 4822 w 10000"/>
                <a:gd name="connsiteY51" fmla="*/ 4757 h 10000"/>
                <a:gd name="connsiteX52" fmla="*/ 4780 w 10000"/>
                <a:gd name="connsiteY52" fmla="*/ 4709 h 10000"/>
                <a:gd name="connsiteX53" fmla="*/ 4749 w 10000"/>
                <a:gd name="connsiteY53" fmla="*/ 4757 h 10000"/>
                <a:gd name="connsiteX54" fmla="*/ 4489 w 10000"/>
                <a:gd name="connsiteY54" fmla="*/ 5316 h 10000"/>
                <a:gd name="connsiteX55" fmla="*/ 4426 w 10000"/>
                <a:gd name="connsiteY55" fmla="*/ 5437 h 10000"/>
                <a:gd name="connsiteX56" fmla="*/ 4342 w 10000"/>
                <a:gd name="connsiteY56" fmla="*/ 5413 h 10000"/>
                <a:gd name="connsiteX57" fmla="*/ 4269 w 10000"/>
                <a:gd name="connsiteY57" fmla="*/ 5388 h 10000"/>
                <a:gd name="connsiteX58" fmla="*/ 4176 w 10000"/>
                <a:gd name="connsiteY58" fmla="*/ 5534 h 10000"/>
                <a:gd name="connsiteX59" fmla="*/ 4103 w 10000"/>
                <a:gd name="connsiteY59" fmla="*/ 5850 h 10000"/>
                <a:gd name="connsiteX60" fmla="*/ 4030 w 10000"/>
                <a:gd name="connsiteY60" fmla="*/ 6044 h 10000"/>
                <a:gd name="connsiteX61" fmla="*/ 3812 w 10000"/>
                <a:gd name="connsiteY61" fmla="*/ 6286 h 10000"/>
                <a:gd name="connsiteX62" fmla="*/ 3760 w 10000"/>
                <a:gd name="connsiteY62" fmla="*/ 6262 h 10000"/>
                <a:gd name="connsiteX63" fmla="*/ 3760 w 10000"/>
                <a:gd name="connsiteY63" fmla="*/ 6068 h 10000"/>
                <a:gd name="connsiteX64" fmla="*/ 3728 w 10000"/>
                <a:gd name="connsiteY64" fmla="*/ 5995 h 10000"/>
                <a:gd name="connsiteX65" fmla="*/ 3655 w 10000"/>
                <a:gd name="connsiteY65" fmla="*/ 6044 h 10000"/>
                <a:gd name="connsiteX66" fmla="*/ 3458 w 10000"/>
                <a:gd name="connsiteY66" fmla="*/ 6019 h 10000"/>
                <a:gd name="connsiteX67" fmla="*/ 3281 w 10000"/>
                <a:gd name="connsiteY67" fmla="*/ 5995 h 10000"/>
                <a:gd name="connsiteX68" fmla="*/ 3198 w 10000"/>
                <a:gd name="connsiteY68" fmla="*/ 6044 h 10000"/>
                <a:gd name="connsiteX69" fmla="*/ 3061 w 10000"/>
                <a:gd name="connsiteY69" fmla="*/ 5971 h 10000"/>
                <a:gd name="connsiteX70" fmla="*/ 2957 w 10000"/>
                <a:gd name="connsiteY70" fmla="*/ 5995 h 10000"/>
                <a:gd name="connsiteX71" fmla="*/ 2843 w 10000"/>
                <a:gd name="connsiteY71" fmla="*/ 6117 h 10000"/>
                <a:gd name="connsiteX72" fmla="*/ 2749 w 10000"/>
                <a:gd name="connsiteY72" fmla="*/ 6238 h 10000"/>
                <a:gd name="connsiteX73" fmla="*/ 2697 w 10000"/>
                <a:gd name="connsiteY73" fmla="*/ 6311 h 10000"/>
                <a:gd name="connsiteX74" fmla="*/ 2635 w 10000"/>
                <a:gd name="connsiteY74" fmla="*/ 6238 h 10000"/>
                <a:gd name="connsiteX75" fmla="*/ 2562 w 10000"/>
                <a:gd name="connsiteY75" fmla="*/ 6092 h 10000"/>
                <a:gd name="connsiteX76" fmla="*/ 2468 w 10000"/>
                <a:gd name="connsiteY76" fmla="*/ 6141 h 10000"/>
                <a:gd name="connsiteX77" fmla="*/ 2458 w 10000"/>
                <a:gd name="connsiteY77" fmla="*/ 5801 h 10000"/>
                <a:gd name="connsiteX78" fmla="*/ 2437 w 10000"/>
                <a:gd name="connsiteY78" fmla="*/ 5073 h 10000"/>
                <a:gd name="connsiteX79" fmla="*/ 2406 w 10000"/>
                <a:gd name="connsiteY79" fmla="*/ 4515 h 10000"/>
                <a:gd name="connsiteX80" fmla="*/ 2437 w 10000"/>
                <a:gd name="connsiteY80" fmla="*/ 4223 h 10000"/>
                <a:gd name="connsiteX81" fmla="*/ 2479 w 10000"/>
                <a:gd name="connsiteY81" fmla="*/ 4078 h 10000"/>
                <a:gd name="connsiteX82" fmla="*/ 2447 w 10000"/>
                <a:gd name="connsiteY82" fmla="*/ 3932 h 10000"/>
                <a:gd name="connsiteX83" fmla="*/ 2468 w 10000"/>
                <a:gd name="connsiteY83" fmla="*/ 3495 h 10000"/>
                <a:gd name="connsiteX84" fmla="*/ 2437 w 10000"/>
                <a:gd name="connsiteY84" fmla="*/ 3544 h 10000"/>
                <a:gd name="connsiteX85" fmla="*/ 2385 w 10000"/>
                <a:gd name="connsiteY85" fmla="*/ 3641 h 10000"/>
                <a:gd name="connsiteX86" fmla="*/ 2239 w 10000"/>
                <a:gd name="connsiteY86" fmla="*/ 4029 h 10000"/>
                <a:gd name="connsiteX87" fmla="*/ 2073 w 10000"/>
                <a:gd name="connsiteY87" fmla="*/ 4369 h 10000"/>
                <a:gd name="connsiteX88" fmla="*/ 1990 w 10000"/>
                <a:gd name="connsiteY88" fmla="*/ 4587 h 10000"/>
                <a:gd name="connsiteX89" fmla="*/ 1853 w 10000"/>
                <a:gd name="connsiteY89" fmla="*/ 4636 h 10000"/>
                <a:gd name="connsiteX90" fmla="*/ 1739 w 10000"/>
                <a:gd name="connsiteY90" fmla="*/ 4612 h 10000"/>
                <a:gd name="connsiteX91" fmla="*/ 1603 w 10000"/>
                <a:gd name="connsiteY91" fmla="*/ 4636 h 10000"/>
                <a:gd name="connsiteX92" fmla="*/ 1489 w 10000"/>
                <a:gd name="connsiteY92" fmla="*/ 4636 h 10000"/>
                <a:gd name="connsiteX93" fmla="*/ 1385 w 10000"/>
                <a:gd name="connsiteY93" fmla="*/ 4660 h 10000"/>
                <a:gd name="connsiteX94" fmla="*/ 1354 w 10000"/>
                <a:gd name="connsiteY94" fmla="*/ 4612 h 10000"/>
                <a:gd name="connsiteX95" fmla="*/ 1354 w 10000"/>
                <a:gd name="connsiteY95" fmla="*/ 4442 h 10000"/>
                <a:gd name="connsiteX96" fmla="*/ 1312 w 10000"/>
                <a:gd name="connsiteY96" fmla="*/ 4369 h 10000"/>
                <a:gd name="connsiteX97" fmla="*/ 1302 w 10000"/>
                <a:gd name="connsiteY97" fmla="*/ 4223 h 10000"/>
                <a:gd name="connsiteX98" fmla="*/ 1260 w 10000"/>
                <a:gd name="connsiteY98" fmla="*/ 4078 h 10000"/>
                <a:gd name="connsiteX99" fmla="*/ 1114 w 10000"/>
                <a:gd name="connsiteY99" fmla="*/ 3859 h 10000"/>
                <a:gd name="connsiteX100" fmla="*/ 1000 w 10000"/>
                <a:gd name="connsiteY100" fmla="*/ 3835 h 10000"/>
                <a:gd name="connsiteX101" fmla="*/ 938 w 10000"/>
                <a:gd name="connsiteY101" fmla="*/ 3762 h 10000"/>
                <a:gd name="connsiteX102" fmla="*/ 709 w 10000"/>
                <a:gd name="connsiteY102" fmla="*/ 3762 h 10000"/>
                <a:gd name="connsiteX103" fmla="*/ 657 w 10000"/>
                <a:gd name="connsiteY103" fmla="*/ 3714 h 10000"/>
                <a:gd name="connsiteX104" fmla="*/ 688 w 10000"/>
                <a:gd name="connsiteY104" fmla="*/ 3544 h 10000"/>
                <a:gd name="connsiteX105" fmla="*/ 771 w 10000"/>
                <a:gd name="connsiteY105" fmla="*/ 3083 h 10000"/>
                <a:gd name="connsiteX106" fmla="*/ 667 w 10000"/>
                <a:gd name="connsiteY106" fmla="*/ 2864 h 10000"/>
                <a:gd name="connsiteX107" fmla="*/ 583 w 10000"/>
                <a:gd name="connsiteY107" fmla="*/ 2646 h 10000"/>
                <a:gd name="connsiteX108" fmla="*/ 499 w 10000"/>
                <a:gd name="connsiteY108" fmla="*/ 2403 h 10000"/>
                <a:gd name="connsiteX109" fmla="*/ 489 w 10000"/>
                <a:gd name="connsiteY109" fmla="*/ 2257 h 10000"/>
                <a:gd name="connsiteX110" fmla="*/ 479 w 10000"/>
                <a:gd name="connsiteY110" fmla="*/ 2209 h 10000"/>
                <a:gd name="connsiteX111" fmla="*/ 354 w 10000"/>
                <a:gd name="connsiteY111" fmla="*/ 2112 h 10000"/>
                <a:gd name="connsiteX112" fmla="*/ 323 w 10000"/>
                <a:gd name="connsiteY112" fmla="*/ 1820 h 10000"/>
                <a:gd name="connsiteX113" fmla="*/ 260 w 10000"/>
                <a:gd name="connsiteY113" fmla="*/ 1578 h 10000"/>
                <a:gd name="connsiteX114" fmla="*/ 177 w 10000"/>
                <a:gd name="connsiteY114" fmla="*/ 1432 h 10000"/>
                <a:gd name="connsiteX115" fmla="*/ 187 w 10000"/>
                <a:gd name="connsiteY115" fmla="*/ 1311 h 10000"/>
                <a:gd name="connsiteX116" fmla="*/ 104 w 10000"/>
                <a:gd name="connsiteY116" fmla="*/ 1019 h 10000"/>
                <a:gd name="connsiteX117" fmla="*/ 31 w 10000"/>
                <a:gd name="connsiteY117" fmla="*/ 850 h 10000"/>
                <a:gd name="connsiteX118" fmla="*/ 0 w 10000"/>
                <a:gd name="connsiteY118" fmla="*/ 777 h 10000"/>
                <a:gd name="connsiteX119" fmla="*/ 21 w 10000"/>
                <a:gd name="connsiteY119" fmla="*/ 583 h 10000"/>
                <a:gd name="connsiteX120" fmla="*/ 52 w 10000"/>
                <a:gd name="connsiteY120" fmla="*/ 485 h 10000"/>
                <a:gd name="connsiteX121" fmla="*/ 166 w 10000"/>
                <a:gd name="connsiteY121" fmla="*/ 291 h 10000"/>
                <a:gd name="connsiteX122" fmla="*/ 114 w 10000"/>
                <a:gd name="connsiteY122" fmla="*/ 49 h 10000"/>
                <a:gd name="connsiteX123" fmla="*/ 114 w 10000"/>
                <a:gd name="connsiteY123" fmla="*/ 0 h 10000"/>
                <a:gd name="connsiteX124" fmla="*/ 1000 w 10000"/>
                <a:gd name="connsiteY124" fmla="*/ 704 h 10000"/>
                <a:gd name="connsiteX125" fmla="*/ 2531 w 10000"/>
                <a:gd name="connsiteY125" fmla="*/ 1456 h 10000"/>
                <a:gd name="connsiteX126" fmla="*/ 5040 w 10000"/>
                <a:gd name="connsiteY126" fmla="*/ 3956 h 10000"/>
                <a:gd name="connsiteX127" fmla="*/ 5988 w 10000"/>
                <a:gd name="connsiteY127" fmla="*/ 3155 h 10000"/>
                <a:gd name="connsiteX128" fmla="*/ 6072 w 10000"/>
                <a:gd name="connsiteY128" fmla="*/ 2985 h 10000"/>
                <a:gd name="connsiteX129" fmla="*/ 6124 w 10000"/>
                <a:gd name="connsiteY129" fmla="*/ 2961 h 10000"/>
                <a:gd name="connsiteX130" fmla="*/ 6186 w 10000"/>
                <a:gd name="connsiteY130" fmla="*/ 2840 h 10000"/>
                <a:gd name="connsiteX131" fmla="*/ 6248 w 10000"/>
                <a:gd name="connsiteY131" fmla="*/ 3131 h 10000"/>
                <a:gd name="connsiteX132" fmla="*/ 6353 w 10000"/>
                <a:gd name="connsiteY132" fmla="*/ 2961 h 10000"/>
                <a:gd name="connsiteX133" fmla="*/ 6540 w 10000"/>
                <a:gd name="connsiteY133" fmla="*/ 2403 h 10000"/>
                <a:gd name="connsiteX134" fmla="*/ 6613 w 10000"/>
                <a:gd name="connsiteY134" fmla="*/ 2451 h 10000"/>
                <a:gd name="connsiteX135" fmla="*/ 6665 w 10000"/>
                <a:gd name="connsiteY135" fmla="*/ 2306 h 10000"/>
                <a:gd name="connsiteX136" fmla="*/ 6748 w 10000"/>
                <a:gd name="connsiteY136" fmla="*/ 2354 h 10000"/>
                <a:gd name="connsiteX137" fmla="*/ 6842 w 10000"/>
                <a:gd name="connsiteY137" fmla="*/ 2233 h 10000"/>
                <a:gd name="connsiteX138" fmla="*/ 6936 w 10000"/>
                <a:gd name="connsiteY138" fmla="*/ 2257 h 10000"/>
                <a:gd name="connsiteX139" fmla="*/ 6936 w 10000"/>
                <a:gd name="connsiteY139" fmla="*/ 2063 h 10000"/>
                <a:gd name="connsiteX140" fmla="*/ 6967 w 10000"/>
                <a:gd name="connsiteY140" fmla="*/ 1917 h 10000"/>
                <a:gd name="connsiteX141" fmla="*/ 7040 w 10000"/>
                <a:gd name="connsiteY141" fmla="*/ 1699 h 10000"/>
                <a:gd name="connsiteX142" fmla="*/ 7020 w 10000"/>
                <a:gd name="connsiteY142" fmla="*/ 1359 h 10000"/>
                <a:gd name="connsiteX143" fmla="*/ 7061 w 10000"/>
                <a:gd name="connsiteY143" fmla="*/ 1214 h 10000"/>
                <a:gd name="connsiteX144" fmla="*/ 7155 w 10000"/>
                <a:gd name="connsiteY144" fmla="*/ 1117 h 10000"/>
                <a:gd name="connsiteX145" fmla="*/ 7228 w 10000"/>
                <a:gd name="connsiteY145" fmla="*/ 971 h 10000"/>
                <a:gd name="connsiteX146" fmla="*/ 7290 w 10000"/>
                <a:gd name="connsiteY146" fmla="*/ 898 h 10000"/>
                <a:gd name="connsiteX147" fmla="*/ 7405 w 10000"/>
                <a:gd name="connsiteY147" fmla="*/ 680 h 10000"/>
                <a:gd name="connsiteX148" fmla="*/ 7717 w 10000"/>
                <a:gd name="connsiteY148" fmla="*/ 583 h 10000"/>
                <a:gd name="connsiteX149" fmla="*/ 7894 w 10000"/>
                <a:gd name="connsiteY149" fmla="*/ 655 h 10000"/>
                <a:gd name="connsiteX150" fmla="*/ 8008 w 10000"/>
                <a:gd name="connsiteY150" fmla="*/ 1092 h 10000"/>
                <a:gd name="connsiteX151" fmla="*/ 8134 w 10000"/>
                <a:gd name="connsiteY151" fmla="*/ 1117 h 10000"/>
                <a:gd name="connsiteX152" fmla="*/ 8186 w 10000"/>
                <a:gd name="connsiteY152" fmla="*/ 1505 h 10000"/>
                <a:gd name="connsiteX153" fmla="*/ 8300 w 10000"/>
                <a:gd name="connsiteY153" fmla="*/ 1578 h 10000"/>
                <a:gd name="connsiteX154" fmla="*/ 8311 w 10000"/>
                <a:gd name="connsiteY154" fmla="*/ 1845 h 10000"/>
                <a:gd name="connsiteX155" fmla="*/ 8384 w 10000"/>
                <a:gd name="connsiteY155" fmla="*/ 1917 h 10000"/>
                <a:gd name="connsiteX156" fmla="*/ 8488 w 10000"/>
                <a:gd name="connsiteY156" fmla="*/ 2063 h 10000"/>
                <a:gd name="connsiteX157" fmla="*/ 8602 w 10000"/>
                <a:gd name="connsiteY157" fmla="*/ 1748 h 10000"/>
                <a:gd name="connsiteX158" fmla="*/ 8748 w 10000"/>
                <a:gd name="connsiteY158" fmla="*/ 1845 h 10000"/>
                <a:gd name="connsiteX159" fmla="*/ 8769 w 10000"/>
                <a:gd name="connsiteY159" fmla="*/ 2112 h 10000"/>
                <a:gd name="connsiteX160" fmla="*/ 8727 w 10000"/>
                <a:gd name="connsiteY160" fmla="*/ 2306 h 10000"/>
                <a:gd name="connsiteX161" fmla="*/ 8758 w 10000"/>
                <a:gd name="connsiteY161" fmla="*/ 2646 h 10000"/>
                <a:gd name="connsiteX162" fmla="*/ 8727 w 10000"/>
                <a:gd name="connsiteY162" fmla="*/ 2743 h 10000"/>
                <a:gd name="connsiteX163" fmla="*/ 8727 w 10000"/>
                <a:gd name="connsiteY163" fmla="*/ 2913 h 10000"/>
                <a:gd name="connsiteX164" fmla="*/ 8769 w 10000"/>
                <a:gd name="connsiteY164" fmla="*/ 3277 h 10000"/>
                <a:gd name="connsiteX165" fmla="*/ 8758 w 10000"/>
                <a:gd name="connsiteY165" fmla="*/ 3592 h 10000"/>
                <a:gd name="connsiteX166" fmla="*/ 8758 w 10000"/>
                <a:gd name="connsiteY166" fmla="*/ 3981 h 10000"/>
                <a:gd name="connsiteX167" fmla="*/ 8758 w 10000"/>
                <a:gd name="connsiteY167" fmla="*/ 4248 h 10000"/>
                <a:gd name="connsiteX168" fmla="*/ 8810 w 10000"/>
                <a:gd name="connsiteY168" fmla="*/ 4466 h 10000"/>
                <a:gd name="connsiteX169" fmla="*/ 8821 w 10000"/>
                <a:gd name="connsiteY169" fmla="*/ 5073 h 10000"/>
                <a:gd name="connsiteX170" fmla="*/ 8852 w 10000"/>
                <a:gd name="connsiteY170" fmla="*/ 5510 h 10000"/>
                <a:gd name="connsiteX171" fmla="*/ 9060 w 10000"/>
                <a:gd name="connsiteY171" fmla="*/ 5534 h 10000"/>
                <a:gd name="connsiteX172" fmla="*/ 9415 w 10000"/>
                <a:gd name="connsiteY172" fmla="*/ 5510 h 10000"/>
                <a:gd name="connsiteX173" fmla="*/ 9509 w 10000"/>
                <a:gd name="connsiteY173" fmla="*/ 5510 h 10000"/>
                <a:gd name="connsiteX174" fmla="*/ 9592 w 10000"/>
                <a:gd name="connsiteY174" fmla="*/ 5631 h 10000"/>
                <a:gd name="connsiteX175" fmla="*/ 9821 w 10000"/>
                <a:gd name="connsiteY175" fmla="*/ 5728 h 10000"/>
                <a:gd name="connsiteX176" fmla="*/ 9935 w 10000"/>
                <a:gd name="connsiteY176" fmla="*/ 6092 h 10000"/>
                <a:gd name="connsiteX177" fmla="*/ 9852 w 10000"/>
                <a:gd name="connsiteY177" fmla="*/ 6286 h 10000"/>
                <a:gd name="connsiteX178" fmla="*/ 9810 w 10000"/>
                <a:gd name="connsiteY178" fmla="*/ 6553 h 10000"/>
                <a:gd name="connsiteX179" fmla="*/ 9831 w 10000"/>
                <a:gd name="connsiteY179" fmla="*/ 6917 h 10000"/>
                <a:gd name="connsiteX180" fmla="*/ 9904 w 10000"/>
                <a:gd name="connsiteY180" fmla="*/ 7112 h 10000"/>
                <a:gd name="connsiteX181" fmla="*/ 9966 w 10000"/>
                <a:gd name="connsiteY181" fmla="*/ 7427 h 10000"/>
                <a:gd name="connsiteX182" fmla="*/ 9998 w 10000"/>
                <a:gd name="connsiteY18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69 w 10000"/>
                <a:gd name="connsiteY36" fmla="*/ 7864 h 10000"/>
                <a:gd name="connsiteX37" fmla="*/ 6706 w 10000"/>
                <a:gd name="connsiteY37" fmla="*/ 7743 h 10000"/>
                <a:gd name="connsiteX38" fmla="*/ 6634 w 10000"/>
                <a:gd name="connsiteY38" fmla="*/ 7670 h 10000"/>
                <a:gd name="connsiteX39" fmla="*/ 6550 w 10000"/>
                <a:gd name="connsiteY39" fmla="*/ 7476 h 10000"/>
                <a:gd name="connsiteX40" fmla="*/ 6384 w 10000"/>
                <a:gd name="connsiteY40" fmla="*/ 7354 h 10000"/>
                <a:gd name="connsiteX41" fmla="*/ 6342 w 10000"/>
                <a:gd name="connsiteY41" fmla="*/ 7015 h 10000"/>
                <a:gd name="connsiteX42" fmla="*/ 6301 w 10000"/>
                <a:gd name="connsiteY42" fmla="*/ 6942 h 10000"/>
                <a:gd name="connsiteX43" fmla="*/ 6248 w 10000"/>
                <a:gd name="connsiteY43" fmla="*/ 6990 h 10000"/>
                <a:gd name="connsiteX44" fmla="*/ 6217 w 10000"/>
                <a:gd name="connsiteY44" fmla="*/ 6650 h 10000"/>
                <a:gd name="connsiteX45" fmla="*/ 6155 w 10000"/>
                <a:gd name="connsiteY45" fmla="*/ 6553 h 10000"/>
                <a:gd name="connsiteX46" fmla="*/ 6113 w 10000"/>
                <a:gd name="connsiteY46" fmla="*/ 6311 h 10000"/>
                <a:gd name="connsiteX47" fmla="*/ 5207 w 10000"/>
                <a:gd name="connsiteY47" fmla="*/ 4029 h 10000"/>
                <a:gd name="connsiteX48" fmla="*/ 5030 w 10000"/>
                <a:gd name="connsiteY48" fmla="*/ 4320 h 10000"/>
                <a:gd name="connsiteX49" fmla="*/ 4916 w 10000"/>
                <a:gd name="connsiteY49" fmla="*/ 4612 h 10000"/>
                <a:gd name="connsiteX50" fmla="*/ 4822 w 10000"/>
                <a:gd name="connsiteY50" fmla="*/ 4757 h 10000"/>
                <a:gd name="connsiteX51" fmla="*/ 4780 w 10000"/>
                <a:gd name="connsiteY51" fmla="*/ 4709 h 10000"/>
                <a:gd name="connsiteX52" fmla="*/ 4749 w 10000"/>
                <a:gd name="connsiteY52" fmla="*/ 4757 h 10000"/>
                <a:gd name="connsiteX53" fmla="*/ 4489 w 10000"/>
                <a:gd name="connsiteY53" fmla="*/ 5316 h 10000"/>
                <a:gd name="connsiteX54" fmla="*/ 4426 w 10000"/>
                <a:gd name="connsiteY54" fmla="*/ 5437 h 10000"/>
                <a:gd name="connsiteX55" fmla="*/ 4342 w 10000"/>
                <a:gd name="connsiteY55" fmla="*/ 5413 h 10000"/>
                <a:gd name="connsiteX56" fmla="*/ 4269 w 10000"/>
                <a:gd name="connsiteY56" fmla="*/ 5388 h 10000"/>
                <a:gd name="connsiteX57" fmla="*/ 4176 w 10000"/>
                <a:gd name="connsiteY57" fmla="*/ 5534 h 10000"/>
                <a:gd name="connsiteX58" fmla="*/ 4103 w 10000"/>
                <a:gd name="connsiteY58" fmla="*/ 5850 h 10000"/>
                <a:gd name="connsiteX59" fmla="*/ 4030 w 10000"/>
                <a:gd name="connsiteY59" fmla="*/ 6044 h 10000"/>
                <a:gd name="connsiteX60" fmla="*/ 3812 w 10000"/>
                <a:gd name="connsiteY60" fmla="*/ 6286 h 10000"/>
                <a:gd name="connsiteX61" fmla="*/ 3760 w 10000"/>
                <a:gd name="connsiteY61" fmla="*/ 6262 h 10000"/>
                <a:gd name="connsiteX62" fmla="*/ 3760 w 10000"/>
                <a:gd name="connsiteY62" fmla="*/ 6068 h 10000"/>
                <a:gd name="connsiteX63" fmla="*/ 3728 w 10000"/>
                <a:gd name="connsiteY63" fmla="*/ 5995 h 10000"/>
                <a:gd name="connsiteX64" fmla="*/ 3655 w 10000"/>
                <a:gd name="connsiteY64" fmla="*/ 6044 h 10000"/>
                <a:gd name="connsiteX65" fmla="*/ 3458 w 10000"/>
                <a:gd name="connsiteY65" fmla="*/ 6019 h 10000"/>
                <a:gd name="connsiteX66" fmla="*/ 3281 w 10000"/>
                <a:gd name="connsiteY66" fmla="*/ 5995 h 10000"/>
                <a:gd name="connsiteX67" fmla="*/ 3198 w 10000"/>
                <a:gd name="connsiteY67" fmla="*/ 6044 h 10000"/>
                <a:gd name="connsiteX68" fmla="*/ 3061 w 10000"/>
                <a:gd name="connsiteY68" fmla="*/ 5971 h 10000"/>
                <a:gd name="connsiteX69" fmla="*/ 2957 w 10000"/>
                <a:gd name="connsiteY69" fmla="*/ 5995 h 10000"/>
                <a:gd name="connsiteX70" fmla="*/ 2843 w 10000"/>
                <a:gd name="connsiteY70" fmla="*/ 6117 h 10000"/>
                <a:gd name="connsiteX71" fmla="*/ 2749 w 10000"/>
                <a:gd name="connsiteY71" fmla="*/ 6238 h 10000"/>
                <a:gd name="connsiteX72" fmla="*/ 2697 w 10000"/>
                <a:gd name="connsiteY72" fmla="*/ 6311 h 10000"/>
                <a:gd name="connsiteX73" fmla="*/ 2635 w 10000"/>
                <a:gd name="connsiteY73" fmla="*/ 6238 h 10000"/>
                <a:gd name="connsiteX74" fmla="*/ 2562 w 10000"/>
                <a:gd name="connsiteY74" fmla="*/ 6092 h 10000"/>
                <a:gd name="connsiteX75" fmla="*/ 2468 w 10000"/>
                <a:gd name="connsiteY75" fmla="*/ 6141 h 10000"/>
                <a:gd name="connsiteX76" fmla="*/ 2458 w 10000"/>
                <a:gd name="connsiteY76" fmla="*/ 5801 h 10000"/>
                <a:gd name="connsiteX77" fmla="*/ 2437 w 10000"/>
                <a:gd name="connsiteY77" fmla="*/ 5073 h 10000"/>
                <a:gd name="connsiteX78" fmla="*/ 2406 w 10000"/>
                <a:gd name="connsiteY78" fmla="*/ 4515 h 10000"/>
                <a:gd name="connsiteX79" fmla="*/ 2437 w 10000"/>
                <a:gd name="connsiteY79" fmla="*/ 4223 h 10000"/>
                <a:gd name="connsiteX80" fmla="*/ 2479 w 10000"/>
                <a:gd name="connsiteY80" fmla="*/ 4078 h 10000"/>
                <a:gd name="connsiteX81" fmla="*/ 2447 w 10000"/>
                <a:gd name="connsiteY81" fmla="*/ 3932 h 10000"/>
                <a:gd name="connsiteX82" fmla="*/ 2468 w 10000"/>
                <a:gd name="connsiteY82" fmla="*/ 3495 h 10000"/>
                <a:gd name="connsiteX83" fmla="*/ 2437 w 10000"/>
                <a:gd name="connsiteY83" fmla="*/ 3544 h 10000"/>
                <a:gd name="connsiteX84" fmla="*/ 2385 w 10000"/>
                <a:gd name="connsiteY84" fmla="*/ 3641 h 10000"/>
                <a:gd name="connsiteX85" fmla="*/ 2239 w 10000"/>
                <a:gd name="connsiteY85" fmla="*/ 4029 h 10000"/>
                <a:gd name="connsiteX86" fmla="*/ 2073 w 10000"/>
                <a:gd name="connsiteY86" fmla="*/ 4369 h 10000"/>
                <a:gd name="connsiteX87" fmla="*/ 1990 w 10000"/>
                <a:gd name="connsiteY87" fmla="*/ 4587 h 10000"/>
                <a:gd name="connsiteX88" fmla="*/ 1853 w 10000"/>
                <a:gd name="connsiteY88" fmla="*/ 4636 h 10000"/>
                <a:gd name="connsiteX89" fmla="*/ 1739 w 10000"/>
                <a:gd name="connsiteY89" fmla="*/ 4612 h 10000"/>
                <a:gd name="connsiteX90" fmla="*/ 1603 w 10000"/>
                <a:gd name="connsiteY90" fmla="*/ 4636 h 10000"/>
                <a:gd name="connsiteX91" fmla="*/ 1489 w 10000"/>
                <a:gd name="connsiteY91" fmla="*/ 4636 h 10000"/>
                <a:gd name="connsiteX92" fmla="*/ 1385 w 10000"/>
                <a:gd name="connsiteY92" fmla="*/ 4660 h 10000"/>
                <a:gd name="connsiteX93" fmla="*/ 1354 w 10000"/>
                <a:gd name="connsiteY93" fmla="*/ 4612 h 10000"/>
                <a:gd name="connsiteX94" fmla="*/ 1354 w 10000"/>
                <a:gd name="connsiteY94" fmla="*/ 4442 h 10000"/>
                <a:gd name="connsiteX95" fmla="*/ 1312 w 10000"/>
                <a:gd name="connsiteY95" fmla="*/ 4369 h 10000"/>
                <a:gd name="connsiteX96" fmla="*/ 1302 w 10000"/>
                <a:gd name="connsiteY96" fmla="*/ 4223 h 10000"/>
                <a:gd name="connsiteX97" fmla="*/ 1260 w 10000"/>
                <a:gd name="connsiteY97" fmla="*/ 4078 h 10000"/>
                <a:gd name="connsiteX98" fmla="*/ 1114 w 10000"/>
                <a:gd name="connsiteY98" fmla="*/ 3859 h 10000"/>
                <a:gd name="connsiteX99" fmla="*/ 1000 w 10000"/>
                <a:gd name="connsiteY99" fmla="*/ 3835 h 10000"/>
                <a:gd name="connsiteX100" fmla="*/ 938 w 10000"/>
                <a:gd name="connsiteY100" fmla="*/ 3762 h 10000"/>
                <a:gd name="connsiteX101" fmla="*/ 709 w 10000"/>
                <a:gd name="connsiteY101" fmla="*/ 3762 h 10000"/>
                <a:gd name="connsiteX102" fmla="*/ 657 w 10000"/>
                <a:gd name="connsiteY102" fmla="*/ 3714 h 10000"/>
                <a:gd name="connsiteX103" fmla="*/ 688 w 10000"/>
                <a:gd name="connsiteY103" fmla="*/ 3544 h 10000"/>
                <a:gd name="connsiteX104" fmla="*/ 771 w 10000"/>
                <a:gd name="connsiteY104" fmla="*/ 3083 h 10000"/>
                <a:gd name="connsiteX105" fmla="*/ 667 w 10000"/>
                <a:gd name="connsiteY105" fmla="*/ 2864 h 10000"/>
                <a:gd name="connsiteX106" fmla="*/ 583 w 10000"/>
                <a:gd name="connsiteY106" fmla="*/ 2646 h 10000"/>
                <a:gd name="connsiteX107" fmla="*/ 499 w 10000"/>
                <a:gd name="connsiteY107" fmla="*/ 2403 h 10000"/>
                <a:gd name="connsiteX108" fmla="*/ 489 w 10000"/>
                <a:gd name="connsiteY108" fmla="*/ 2257 h 10000"/>
                <a:gd name="connsiteX109" fmla="*/ 479 w 10000"/>
                <a:gd name="connsiteY109" fmla="*/ 2209 h 10000"/>
                <a:gd name="connsiteX110" fmla="*/ 354 w 10000"/>
                <a:gd name="connsiteY110" fmla="*/ 2112 h 10000"/>
                <a:gd name="connsiteX111" fmla="*/ 323 w 10000"/>
                <a:gd name="connsiteY111" fmla="*/ 1820 h 10000"/>
                <a:gd name="connsiteX112" fmla="*/ 260 w 10000"/>
                <a:gd name="connsiteY112" fmla="*/ 1578 h 10000"/>
                <a:gd name="connsiteX113" fmla="*/ 177 w 10000"/>
                <a:gd name="connsiteY113" fmla="*/ 1432 h 10000"/>
                <a:gd name="connsiteX114" fmla="*/ 187 w 10000"/>
                <a:gd name="connsiteY114" fmla="*/ 1311 h 10000"/>
                <a:gd name="connsiteX115" fmla="*/ 104 w 10000"/>
                <a:gd name="connsiteY115" fmla="*/ 1019 h 10000"/>
                <a:gd name="connsiteX116" fmla="*/ 31 w 10000"/>
                <a:gd name="connsiteY116" fmla="*/ 850 h 10000"/>
                <a:gd name="connsiteX117" fmla="*/ 0 w 10000"/>
                <a:gd name="connsiteY117" fmla="*/ 777 h 10000"/>
                <a:gd name="connsiteX118" fmla="*/ 21 w 10000"/>
                <a:gd name="connsiteY118" fmla="*/ 583 h 10000"/>
                <a:gd name="connsiteX119" fmla="*/ 52 w 10000"/>
                <a:gd name="connsiteY119" fmla="*/ 485 h 10000"/>
                <a:gd name="connsiteX120" fmla="*/ 166 w 10000"/>
                <a:gd name="connsiteY120" fmla="*/ 291 h 10000"/>
                <a:gd name="connsiteX121" fmla="*/ 114 w 10000"/>
                <a:gd name="connsiteY121" fmla="*/ 49 h 10000"/>
                <a:gd name="connsiteX122" fmla="*/ 114 w 10000"/>
                <a:gd name="connsiteY122" fmla="*/ 0 h 10000"/>
                <a:gd name="connsiteX123" fmla="*/ 1000 w 10000"/>
                <a:gd name="connsiteY123" fmla="*/ 704 h 10000"/>
                <a:gd name="connsiteX124" fmla="*/ 2531 w 10000"/>
                <a:gd name="connsiteY124" fmla="*/ 1456 h 10000"/>
                <a:gd name="connsiteX125" fmla="*/ 5040 w 10000"/>
                <a:gd name="connsiteY125" fmla="*/ 3956 h 10000"/>
                <a:gd name="connsiteX126" fmla="*/ 5988 w 10000"/>
                <a:gd name="connsiteY126" fmla="*/ 3155 h 10000"/>
                <a:gd name="connsiteX127" fmla="*/ 6072 w 10000"/>
                <a:gd name="connsiteY127" fmla="*/ 2985 h 10000"/>
                <a:gd name="connsiteX128" fmla="*/ 6124 w 10000"/>
                <a:gd name="connsiteY128" fmla="*/ 2961 h 10000"/>
                <a:gd name="connsiteX129" fmla="*/ 6186 w 10000"/>
                <a:gd name="connsiteY129" fmla="*/ 2840 h 10000"/>
                <a:gd name="connsiteX130" fmla="*/ 6248 w 10000"/>
                <a:gd name="connsiteY130" fmla="*/ 3131 h 10000"/>
                <a:gd name="connsiteX131" fmla="*/ 6353 w 10000"/>
                <a:gd name="connsiteY131" fmla="*/ 2961 h 10000"/>
                <a:gd name="connsiteX132" fmla="*/ 6540 w 10000"/>
                <a:gd name="connsiteY132" fmla="*/ 2403 h 10000"/>
                <a:gd name="connsiteX133" fmla="*/ 6613 w 10000"/>
                <a:gd name="connsiteY133" fmla="*/ 2451 h 10000"/>
                <a:gd name="connsiteX134" fmla="*/ 6665 w 10000"/>
                <a:gd name="connsiteY134" fmla="*/ 2306 h 10000"/>
                <a:gd name="connsiteX135" fmla="*/ 6748 w 10000"/>
                <a:gd name="connsiteY135" fmla="*/ 2354 h 10000"/>
                <a:gd name="connsiteX136" fmla="*/ 6842 w 10000"/>
                <a:gd name="connsiteY136" fmla="*/ 2233 h 10000"/>
                <a:gd name="connsiteX137" fmla="*/ 6936 w 10000"/>
                <a:gd name="connsiteY137" fmla="*/ 2257 h 10000"/>
                <a:gd name="connsiteX138" fmla="*/ 6936 w 10000"/>
                <a:gd name="connsiteY138" fmla="*/ 2063 h 10000"/>
                <a:gd name="connsiteX139" fmla="*/ 6967 w 10000"/>
                <a:gd name="connsiteY139" fmla="*/ 1917 h 10000"/>
                <a:gd name="connsiteX140" fmla="*/ 7040 w 10000"/>
                <a:gd name="connsiteY140" fmla="*/ 1699 h 10000"/>
                <a:gd name="connsiteX141" fmla="*/ 7020 w 10000"/>
                <a:gd name="connsiteY141" fmla="*/ 1359 h 10000"/>
                <a:gd name="connsiteX142" fmla="*/ 7061 w 10000"/>
                <a:gd name="connsiteY142" fmla="*/ 1214 h 10000"/>
                <a:gd name="connsiteX143" fmla="*/ 7155 w 10000"/>
                <a:gd name="connsiteY143" fmla="*/ 1117 h 10000"/>
                <a:gd name="connsiteX144" fmla="*/ 7228 w 10000"/>
                <a:gd name="connsiteY144" fmla="*/ 971 h 10000"/>
                <a:gd name="connsiteX145" fmla="*/ 7290 w 10000"/>
                <a:gd name="connsiteY145" fmla="*/ 898 h 10000"/>
                <a:gd name="connsiteX146" fmla="*/ 7405 w 10000"/>
                <a:gd name="connsiteY146" fmla="*/ 680 h 10000"/>
                <a:gd name="connsiteX147" fmla="*/ 7717 w 10000"/>
                <a:gd name="connsiteY147" fmla="*/ 583 h 10000"/>
                <a:gd name="connsiteX148" fmla="*/ 7894 w 10000"/>
                <a:gd name="connsiteY148" fmla="*/ 655 h 10000"/>
                <a:gd name="connsiteX149" fmla="*/ 8008 w 10000"/>
                <a:gd name="connsiteY149" fmla="*/ 1092 h 10000"/>
                <a:gd name="connsiteX150" fmla="*/ 8134 w 10000"/>
                <a:gd name="connsiteY150" fmla="*/ 1117 h 10000"/>
                <a:gd name="connsiteX151" fmla="*/ 8186 w 10000"/>
                <a:gd name="connsiteY151" fmla="*/ 1505 h 10000"/>
                <a:gd name="connsiteX152" fmla="*/ 8300 w 10000"/>
                <a:gd name="connsiteY152" fmla="*/ 1578 h 10000"/>
                <a:gd name="connsiteX153" fmla="*/ 8311 w 10000"/>
                <a:gd name="connsiteY153" fmla="*/ 1845 h 10000"/>
                <a:gd name="connsiteX154" fmla="*/ 8384 w 10000"/>
                <a:gd name="connsiteY154" fmla="*/ 1917 h 10000"/>
                <a:gd name="connsiteX155" fmla="*/ 8488 w 10000"/>
                <a:gd name="connsiteY155" fmla="*/ 2063 h 10000"/>
                <a:gd name="connsiteX156" fmla="*/ 8602 w 10000"/>
                <a:gd name="connsiteY156" fmla="*/ 1748 h 10000"/>
                <a:gd name="connsiteX157" fmla="*/ 8748 w 10000"/>
                <a:gd name="connsiteY157" fmla="*/ 1845 h 10000"/>
                <a:gd name="connsiteX158" fmla="*/ 8769 w 10000"/>
                <a:gd name="connsiteY158" fmla="*/ 2112 h 10000"/>
                <a:gd name="connsiteX159" fmla="*/ 8727 w 10000"/>
                <a:gd name="connsiteY159" fmla="*/ 2306 h 10000"/>
                <a:gd name="connsiteX160" fmla="*/ 8758 w 10000"/>
                <a:gd name="connsiteY160" fmla="*/ 2646 h 10000"/>
                <a:gd name="connsiteX161" fmla="*/ 8727 w 10000"/>
                <a:gd name="connsiteY161" fmla="*/ 2743 h 10000"/>
                <a:gd name="connsiteX162" fmla="*/ 8727 w 10000"/>
                <a:gd name="connsiteY162" fmla="*/ 2913 h 10000"/>
                <a:gd name="connsiteX163" fmla="*/ 8769 w 10000"/>
                <a:gd name="connsiteY163" fmla="*/ 3277 h 10000"/>
                <a:gd name="connsiteX164" fmla="*/ 8758 w 10000"/>
                <a:gd name="connsiteY164" fmla="*/ 3592 h 10000"/>
                <a:gd name="connsiteX165" fmla="*/ 8758 w 10000"/>
                <a:gd name="connsiteY165" fmla="*/ 3981 h 10000"/>
                <a:gd name="connsiteX166" fmla="*/ 8758 w 10000"/>
                <a:gd name="connsiteY166" fmla="*/ 4248 h 10000"/>
                <a:gd name="connsiteX167" fmla="*/ 8810 w 10000"/>
                <a:gd name="connsiteY167" fmla="*/ 4466 h 10000"/>
                <a:gd name="connsiteX168" fmla="*/ 8821 w 10000"/>
                <a:gd name="connsiteY168" fmla="*/ 5073 h 10000"/>
                <a:gd name="connsiteX169" fmla="*/ 8852 w 10000"/>
                <a:gd name="connsiteY169" fmla="*/ 5510 h 10000"/>
                <a:gd name="connsiteX170" fmla="*/ 9060 w 10000"/>
                <a:gd name="connsiteY170" fmla="*/ 5534 h 10000"/>
                <a:gd name="connsiteX171" fmla="*/ 9415 w 10000"/>
                <a:gd name="connsiteY171" fmla="*/ 5510 h 10000"/>
                <a:gd name="connsiteX172" fmla="*/ 9509 w 10000"/>
                <a:gd name="connsiteY172" fmla="*/ 5510 h 10000"/>
                <a:gd name="connsiteX173" fmla="*/ 9592 w 10000"/>
                <a:gd name="connsiteY173" fmla="*/ 5631 h 10000"/>
                <a:gd name="connsiteX174" fmla="*/ 9821 w 10000"/>
                <a:gd name="connsiteY174" fmla="*/ 5728 h 10000"/>
                <a:gd name="connsiteX175" fmla="*/ 9935 w 10000"/>
                <a:gd name="connsiteY175" fmla="*/ 6092 h 10000"/>
                <a:gd name="connsiteX176" fmla="*/ 9852 w 10000"/>
                <a:gd name="connsiteY176" fmla="*/ 6286 h 10000"/>
                <a:gd name="connsiteX177" fmla="*/ 9810 w 10000"/>
                <a:gd name="connsiteY177" fmla="*/ 6553 h 10000"/>
                <a:gd name="connsiteX178" fmla="*/ 9831 w 10000"/>
                <a:gd name="connsiteY178" fmla="*/ 6917 h 10000"/>
                <a:gd name="connsiteX179" fmla="*/ 9904 w 10000"/>
                <a:gd name="connsiteY179" fmla="*/ 7112 h 10000"/>
                <a:gd name="connsiteX180" fmla="*/ 9966 w 10000"/>
                <a:gd name="connsiteY180" fmla="*/ 7427 h 10000"/>
                <a:gd name="connsiteX181" fmla="*/ 9998 w 10000"/>
                <a:gd name="connsiteY18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06 w 10000"/>
                <a:gd name="connsiteY36" fmla="*/ 7743 h 10000"/>
                <a:gd name="connsiteX37" fmla="*/ 6634 w 10000"/>
                <a:gd name="connsiteY37" fmla="*/ 7670 h 10000"/>
                <a:gd name="connsiteX38" fmla="*/ 6550 w 10000"/>
                <a:gd name="connsiteY38" fmla="*/ 7476 h 10000"/>
                <a:gd name="connsiteX39" fmla="*/ 6384 w 10000"/>
                <a:gd name="connsiteY39" fmla="*/ 7354 h 10000"/>
                <a:gd name="connsiteX40" fmla="*/ 6342 w 10000"/>
                <a:gd name="connsiteY40" fmla="*/ 7015 h 10000"/>
                <a:gd name="connsiteX41" fmla="*/ 6301 w 10000"/>
                <a:gd name="connsiteY41" fmla="*/ 6942 h 10000"/>
                <a:gd name="connsiteX42" fmla="*/ 6248 w 10000"/>
                <a:gd name="connsiteY42" fmla="*/ 6990 h 10000"/>
                <a:gd name="connsiteX43" fmla="*/ 6217 w 10000"/>
                <a:gd name="connsiteY43" fmla="*/ 6650 h 10000"/>
                <a:gd name="connsiteX44" fmla="*/ 6155 w 10000"/>
                <a:gd name="connsiteY44" fmla="*/ 6553 h 10000"/>
                <a:gd name="connsiteX45" fmla="*/ 6113 w 10000"/>
                <a:gd name="connsiteY45" fmla="*/ 6311 h 10000"/>
                <a:gd name="connsiteX46" fmla="*/ 5207 w 10000"/>
                <a:gd name="connsiteY46" fmla="*/ 4029 h 10000"/>
                <a:gd name="connsiteX47" fmla="*/ 5030 w 10000"/>
                <a:gd name="connsiteY47" fmla="*/ 4320 h 10000"/>
                <a:gd name="connsiteX48" fmla="*/ 4916 w 10000"/>
                <a:gd name="connsiteY48" fmla="*/ 4612 h 10000"/>
                <a:gd name="connsiteX49" fmla="*/ 4822 w 10000"/>
                <a:gd name="connsiteY49" fmla="*/ 4757 h 10000"/>
                <a:gd name="connsiteX50" fmla="*/ 4780 w 10000"/>
                <a:gd name="connsiteY50" fmla="*/ 4709 h 10000"/>
                <a:gd name="connsiteX51" fmla="*/ 4749 w 10000"/>
                <a:gd name="connsiteY51" fmla="*/ 4757 h 10000"/>
                <a:gd name="connsiteX52" fmla="*/ 4489 w 10000"/>
                <a:gd name="connsiteY52" fmla="*/ 5316 h 10000"/>
                <a:gd name="connsiteX53" fmla="*/ 4426 w 10000"/>
                <a:gd name="connsiteY53" fmla="*/ 5437 h 10000"/>
                <a:gd name="connsiteX54" fmla="*/ 4342 w 10000"/>
                <a:gd name="connsiteY54" fmla="*/ 5413 h 10000"/>
                <a:gd name="connsiteX55" fmla="*/ 4269 w 10000"/>
                <a:gd name="connsiteY55" fmla="*/ 5388 h 10000"/>
                <a:gd name="connsiteX56" fmla="*/ 4176 w 10000"/>
                <a:gd name="connsiteY56" fmla="*/ 5534 h 10000"/>
                <a:gd name="connsiteX57" fmla="*/ 4103 w 10000"/>
                <a:gd name="connsiteY57" fmla="*/ 5850 h 10000"/>
                <a:gd name="connsiteX58" fmla="*/ 4030 w 10000"/>
                <a:gd name="connsiteY58" fmla="*/ 6044 h 10000"/>
                <a:gd name="connsiteX59" fmla="*/ 3812 w 10000"/>
                <a:gd name="connsiteY59" fmla="*/ 6286 h 10000"/>
                <a:gd name="connsiteX60" fmla="*/ 3760 w 10000"/>
                <a:gd name="connsiteY60" fmla="*/ 6262 h 10000"/>
                <a:gd name="connsiteX61" fmla="*/ 3760 w 10000"/>
                <a:gd name="connsiteY61" fmla="*/ 6068 h 10000"/>
                <a:gd name="connsiteX62" fmla="*/ 3728 w 10000"/>
                <a:gd name="connsiteY62" fmla="*/ 5995 h 10000"/>
                <a:gd name="connsiteX63" fmla="*/ 3655 w 10000"/>
                <a:gd name="connsiteY63" fmla="*/ 6044 h 10000"/>
                <a:gd name="connsiteX64" fmla="*/ 3458 w 10000"/>
                <a:gd name="connsiteY64" fmla="*/ 6019 h 10000"/>
                <a:gd name="connsiteX65" fmla="*/ 3281 w 10000"/>
                <a:gd name="connsiteY65" fmla="*/ 5995 h 10000"/>
                <a:gd name="connsiteX66" fmla="*/ 3198 w 10000"/>
                <a:gd name="connsiteY66" fmla="*/ 6044 h 10000"/>
                <a:gd name="connsiteX67" fmla="*/ 3061 w 10000"/>
                <a:gd name="connsiteY67" fmla="*/ 5971 h 10000"/>
                <a:gd name="connsiteX68" fmla="*/ 2957 w 10000"/>
                <a:gd name="connsiteY68" fmla="*/ 5995 h 10000"/>
                <a:gd name="connsiteX69" fmla="*/ 2843 w 10000"/>
                <a:gd name="connsiteY69" fmla="*/ 6117 h 10000"/>
                <a:gd name="connsiteX70" fmla="*/ 2749 w 10000"/>
                <a:gd name="connsiteY70" fmla="*/ 6238 h 10000"/>
                <a:gd name="connsiteX71" fmla="*/ 2697 w 10000"/>
                <a:gd name="connsiteY71" fmla="*/ 6311 h 10000"/>
                <a:gd name="connsiteX72" fmla="*/ 2635 w 10000"/>
                <a:gd name="connsiteY72" fmla="*/ 6238 h 10000"/>
                <a:gd name="connsiteX73" fmla="*/ 2562 w 10000"/>
                <a:gd name="connsiteY73" fmla="*/ 6092 h 10000"/>
                <a:gd name="connsiteX74" fmla="*/ 2468 w 10000"/>
                <a:gd name="connsiteY74" fmla="*/ 6141 h 10000"/>
                <a:gd name="connsiteX75" fmla="*/ 2458 w 10000"/>
                <a:gd name="connsiteY75" fmla="*/ 5801 h 10000"/>
                <a:gd name="connsiteX76" fmla="*/ 2437 w 10000"/>
                <a:gd name="connsiteY76" fmla="*/ 5073 h 10000"/>
                <a:gd name="connsiteX77" fmla="*/ 2406 w 10000"/>
                <a:gd name="connsiteY77" fmla="*/ 4515 h 10000"/>
                <a:gd name="connsiteX78" fmla="*/ 2437 w 10000"/>
                <a:gd name="connsiteY78" fmla="*/ 4223 h 10000"/>
                <a:gd name="connsiteX79" fmla="*/ 2479 w 10000"/>
                <a:gd name="connsiteY79" fmla="*/ 4078 h 10000"/>
                <a:gd name="connsiteX80" fmla="*/ 2447 w 10000"/>
                <a:gd name="connsiteY80" fmla="*/ 3932 h 10000"/>
                <a:gd name="connsiteX81" fmla="*/ 2468 w 10000"/>
                <a:gd name="connsiteY81" fmla="*/ 3495 h 10000"/>
                <a:gd name="connsiteX82" fmla="*/ 2437 w 10000"/>
                <a:gd name="connsiteY82" fmla="*/ 3544 h 10000"/>
                <a:gd name="connsiteX83" fmla="*/ 2385 w 10000"/>
                <a:gd name="connsiteY83" fmla="*/ 3641 h 10000"/>
                <a:gd name="connsiteX84" fmla="*/ 2239 w 10000"/>
                <a:gd name="connsiteY84" fmla="*/ 4029 h 10000"/>
                <a:gd name="connsiteX85" fmla="*/ 2073 w 10000"/>
                <a:gd name="connsiteY85" fmla="*/ 4369 h 10000"/>
                <a:gd name="connsiteX86" fmla="*/ 1990 w 10000"/>
                <a:gd name="connsiteY86" fmla="*/ 4587 h 10000"/>
                <a:gd name="connsiteX87" fmla="*/ 1853 w 10000"/>
                <a:gd name="connsiteY87" fmla="*/ 4636 h 10000"/>
                <a:gd name="connsiteX88" fmla="*/ 1739 w 10000"/>
                <a:gd name="connsiteY88" fmla="*/ 4612 h 10000"/>
                <a:gd name="connsiteX89" fmla="*/ 1603 w 10000"/>
                <a:gd name="connsiteY89" fmla="*/ 4636 h 10000"/>
                <a:gd name="connsiteX90" fmla="*/ 1489 w 10000"/>
                <a:gd name="connsiteY90" fmla="*/ 4636 h 10000"/>
                <a:gd name="connsiteX91" fmla="*/ 1385 w 10000"/>
                <a:gd name="connsiteY91" fmla="*/ 4660 h 10000"/>
                <a:gd name="connsiteX92" fmla="*/ 1354 w 10000"/>
                <a:gd name="connsiteY92" fmla="*/ 4612 h 10000"/>
                <a:gd name="connsiteX93" fmla="*/ 1354 w 10000"/>
                <a:gd name="connsiteY93" fmla="*/ 4442 h 10000"/>
                <a:gd name="connsiteX94" fmla="*/ 1312 w 10000"/>
                <a:gd name="connsiteY94" fmla="*/ 4369 h 10000"/>
                <a:gd name="connsiteX95" fmla="*/ 1302 w 10000"/>
                <a:gd name="connsiteY95" fmla="*/ 4223 h 10000"/>
                <a:gd name="connsiteX96" fmla="*/ 1260 w 10000"/>
                <a:gd name="connsiteY96" fmla="*/ 4078 h 10000"/>
                <a:gd name="connsiteX97" fmla="*/ 1114 w 10000"/>
                <a:gd name="connsiteY97" fmla="*/ 3859 h 10000"/>
                <a:gd name="connsiteX98" fmla="*/ 1000 w 10000"/>
                <a:gd name="connsiteY98" fmla="*/ 3835 h 10000"/>
                <a:gd name="connsiteX99" fmla="*/ 938 w 10000"/>
                <a:gd name="connsiteY99" fmla="*/ 3762 h 10000"/>
                <a:gd name="connsiteX100" fmla="*/ 709 w 10000"/>
                <a:gd name="connsiteY100" fmla="*/ 3762 h 10000"/>
                <a:gd name="connsiteX101" fmla="*/ 657 w 10000"/>
                <a:gd name="connsiteY101" fmla="*/ 3714 h 10000"/>
                <a:gd name="connsiteX102" fmla="*/ 688 w 10000"/>
                <a:gd name="connsiteY102" fmla="*/ 3544 h 10000"/>
                <a:gd name="connsiteX103" fmla="*/ 771 w 10000"/>
                <a:gd name="connsiteY103" fmla="*/ 3083 h 10000"/>
                <a:gd name="connsiteX104" fmla="*/ 667 w 10000"/>
                <a:gd name="connsiteY104" fmla="*/ 2864 h 10000"/>
                <a:gd name="connsiteX105" fmla="*/ 583 w 10000"/>
                <a:gd name="connsiteY105" fmla="*/ 2646 h 10000"/>
                <a:gd name="connsiteX106" fmla="*/ 499 w 10000"/>
                <a:gd name="connsiteY106" fmla="*/ 2403 h 10000"/>
                <a:gd name="connsiteX107" fmla="*/ 489 w 10000"/>
                <a:gd name="connsiteY107" fmla="*/ 2257 h 10000"/>
                <a:gd name="connsiteX108" fmla="*/ 479 w 10000"/>
                <a:gd name="connsiteY108" fmla="*/ 2209 h 10000"/>
                <a:gd name="connsiteX109" fmla="*/ 354 w 10000"/>
                <a:gd name="connsiteY109" fmla="*/ 2112 h 10000"/>
                <a:gd name="connsiteX110" fmla="*/ 323 w 10000"/>
                <a:gd name="connsiteY110" fmla="*/ 1820 h 10000"/>
                <a:gd name="connsiteX111" fmla="*/ 260 w 10000"/>
                <a:gd name="connsiteY111" fmla="*/ 1578 h 10000"/>
                <a:gd name="connsiteX112" fmla="*/ 177 w 10000"/>
                <a:gd name="connsiteY112" fmla="*/ 1432 h 10000"/>
                <a:gd name="connsiteX113" fmla="*/ 187 w 10000"/>
                <a:gd name="connsiteY113" fmla="*/ 1311 h 10000"/>
                <a:gd name="connsiteX114" fmla="*/ 104 w 10000"/>
                <a:gd name="connsiteY114" fmla="*/ 1019 h 10000"/>
                <a:gd name="connsiteX115" fmla="*/ 31 w 10000"/>
                <a:gd name="connsiteY115" fmla="*/ 850 h 10000"/>
                <a:gd name="connsiteX116" fmla="*/ 0 w 10000"/>
                <a:gd name="connsiteY116" fmla="*/ 777 h 10000"/>
                <a:gd name="connsiteX117" fmla="*/ 21 w 10000"/>
                <a:gd name="connsiteY117" fmla="*/ 583 h 10000"/>
                <a:gd name="connsiteX118" fmla="*/ 52 w 10000"/>
                <a:gd name="connsiteY118" fmla="*/ 485 h 10000"/>
                <a:gd name="connsiteX119" fmla="*/ 166 w 10000"/>
                <a:gd name="connsiteY119" fmla="*/ 291 h 10000"/>
                <a:gd name="connsiteX120" fmla="*/ 114 w 10000"/>
                <a:gd name="connsiteY120" fmla="*/ 49 h 10000"/>
                <a:gd name="connsiteX121" fmla="*/ 114 w 10000"/>
                <a:gd name="connsiteY121" fmla="*/ 0 h 10000"/>
                <a:gd name="connsiteX122" fmla="*/ 1000 w 10000"/>
                <a:gd name="connsiteY122" fmla="*/ 704 h 10000"/>
                <a:gd name="connsiteX123" fmla="*/ 2531 w 10000"/>
                <a:gd name="connsiteY123" fmla="*/ 1456 h 10000"/>
                <a:gd name="connsiteX124" fmla="*/ 5040 w 10000"/>
                <a:gd name="connsiteY124" fmla="*/ 3956 h 10000"/>
                <a:gd name="connsiteX125" fmla="*/ 5988 w 10000"/>
                <a:gd name="connsiteY125" fmla="*/ 3155 h 10000"/>
                <a:gd name="connsiteX126" fmla="*/ 6072 w 10000"/>
                <a:gd name="connsiteY126" fmla="*/ 2985 h 10000"/>
                <a:gd name="connsiteX127" fmla="*/ 6124 w 10000"/>
                <a:gd name="connsiteY127" fmla="*/ 2961 h 10000"/>
                <a:gd name="connsiteX128" fmla="*/ 6186 w 10000"/>
                <a:gd name="connsiteY128" fmla="*/ 2840 h 10000"/>
                <a:gd name="connsiteX129" fmla="*/ 6248 w 10000"/>
                <a:gd name="connsiteY129" fmla="*/ 3131 h 10000"/>
                <a:gd name="connsiteX130" fmla="*/ 6353 w 10000"/>
                <a:gd name="connsiteY130" fmla="*/ 2961 h 10000"/>
                <a:gd name="connsiteX131" fmla="*/ 6540 w 10000"/>
                <a:gd name="connsiteY131" fmla="*/ 2403 h 10000"/>
                <a:gd name="connsiteX132" fmla="*/ 6613 w 10000"/>
                <a:gd name="connsiteY132" fmla="*/ 2451 h 10000"/>
                <a:gd name="connsiteX133" fmla="*/ 6665 w 10000"/>
                <a:gd name="connsiteY133" fmla="*/ 2306 h 10000"/>
                <a:gd name="connsiteX134" fmla="*/ 6748 w 10000"/>
                <a:gd name="connsiteY134" fmla="*/ 2354 h 10000"/>
                <a:gd name="connsiteX135" fmla="*/ 6842 w 10000"/>
                <a:gd name="connsiteY135" fmla="*/ 2233 h 10000"/>
                <a:gd name="connsiteX136" fmla="*/ 6936 w 10000"/>
                <a:gd name="connsiteY136" fmla="*/ 2257 h 10000"/>
                <a:gd name="connsiteX137" fmla="*/ 6936 w 10000"/>
                <a:gd name="connsiteY137" fmla="*/ 2063 h 10000"/>
                <a:gd name="connsiteX138" fmla="*/ 6967 w 10000"/>
                <a:gd name="connsiteY138" fmla="*/ 1917 h 10000"/>
                <a:gd name="connsiteX139" fmla="*/ 7040 w 10000"/>
                <a:gd name="connsiteY139" fmla="*/ 1699 h 10000"/>
                <a:gd name="connsiteX140" fmla="*/ 7020 w 10000"/>
                <a:gd name="connsiteY140" fmla="*/ 1359 h 10000"/>
                <a:gd name="connsiteX141" fmla="*/ 7061 w 10000"/>
                <a:gd name="connsiteY141" fmla="*/ 1214 h 10000"/>
                <a:gd name="connsiteX142" fmla="*/ 7155 w 10000"/>
                <a:gd name="connsiteY142" fmla="*/ 1117 h 10000"/>
                <a:gd name="connsiteX143" fmla="*/ 7228 w 10000"/>
                <a:gd name="connsiteY143" fmla="*/ 971 h 10000"/>
                <a:gd name="connsiteX144" fmla="*/ 7290 w 10000"/>
                <a:gd name="connsiteY144" fmla="*/ 898 h 10000"/>
                <a:gd name="connsiteX145" fmla="*/ 7405 w 10000"/>
                <a:gd name="connsiteY145" fmla="*/ 680 h 10000"/>
                <a:gd name="connsiteX146" fmla="*/ 7717 w 10000"/>
                <a:gd name="connsiteY146" fmla="*/ 583 h 10000"/>
                <a:gd name="connsiteX147" fmla="*/ 7894 w 10000"/>
                <a:gd name="connsiteY147" fmla="*/ 655 h 10000"/>
                <a:gd name="connsiteX148" fmla="*/ 8008 w 10000"/>
                <a:gd name="connsiteY148" fmla="*/ 1092 h 10000"/>
                <a:gd name="connsiteX149" fmla="*/ 8134 w 10000"/>
                <a:gd name="connsiteY149" fmla="*/ 1117 h 10000"/>
                <a:gd name="connsiteX150" fmla="*/ 8186 w 10000"/>
                <a:gd name="connsiteY150" fmla="*/ 1505 h 10000"/>
                <a:gd name="connsiteX151" fmla="*/ 8300 w 10000"/>
                <a:gd name="connsiteY151" fmla="*/ 1578 h 10000"/>
                <a:gd name="connsiteX152" fmla="*/ 8311 w 10000"/>
                <a:gd name="connsiteY152" fmla="*/ 1845 h 10000"/>
                <a:gd name="connsiteX153" fmla="*/ 8384 w 10000"/>
                <a:gd name="connsiteY153" fmla="*/ 1917 h 10000"/>
                <a:gd name="connsiteX154" fmla="*/ 8488 w 10000"/>
                <a:gd name="connsiteY154" fmla="*/ 2063 h 10000"/>
                <a:gd name="connsiteX155" fmla="*/ 8602 w 10000"/>
                <a:gd name="connsiteY155" fmla="*/ 1748 h 10000"/>
                <a:gd name="connsiteX156" fmla="*/ 8748 w 10000"/>
                <a:gd name="connsiteY156" fmla="*/ 1845 h 10000"/>
                <a:gd name="connsiteX157" fmla="*/ 8769 w 10000"/>
                <a:gd name="connsiteY157" fmla="*/ 2112 h 10000"/>
                <a:gd name="connsiteX158" fmla="*/ 8727 w 10000"/>
                <a:gd name="connsiteY158" fmla="*/ 2306 h 10000"/>
                <a:gd name="connsiteX159" fmla="*/ 8758 w 10000"/>
                <a:gd name="connsiteY159" fmla="*/ 2646 h 10000"/>
                <a:gd name="connsiteX160" fmla="*/ 8727 w 10000"/>
                <a:gd name="connsiteY160" fmla="*/ 2743 h 10000"/>
                <a:gd name="connsiteX161" fmla="*/ 8727 w 10000"/>
                <a:gd name="connsiteY161" fmla="*/ 2913 h 10000"/>
                <a:gd name="connsiteX162" fmla="*/ 8769 w 10000"/>
                <a:gd name="connsiteY162" fmla="*/ 3277 h 10000"/>
                <a:gd name="connsiteX163" fmla="*/ 8758 w 10000"/>
                <a:gd name="connsiteY163" fmla="*/ 3592 h 10000"/>
                <a:gd name="connsiteX164" fmla="*/ 8758 w 10000"/>
                <a:gd name="connsiteY164" fmla="*/ 3981 h 10000"/>
                <a:gd name="connsiteX165" fmla="*/ 8758 w 10000"/>
                <a:gd name="connsiteY165" fmla="*/ 4248 h 10000"/>
                <a:gd name="connsiteX166" fmla="*/ 8810 w 10000"/>
                <a:gd name="connsiteY166" fmla="*/ 4466 h 10000"/>
                <a:gd name="connsiteX167" fmla="*/ 8821 w 10000"/>
                <a:gd name="connsiteY167" fmla="*/ 5073 h 10000"/>
                <a:gd name="connsiteX168" fmla="*/ 8852 w 10000"/>
                <a:gd name="connsiteY168" fmla="*/ 5510 h 10000"/>
                <a:gd name="connsiteX169" fmla="*/ 9060 w 10000"/>
                <a:gd name="connsiteY169" fmla="*/ 5534 h 10000"/>
                <a:gd name="connsiteX170" fmla="*/ 9415 w 10000"/>
                <a:gd name="connsiteY170" fmla="*/ 5510 h 10000"/>
                <a:gd name="connsiteX171" fmla="*/ 9509 w 10000"/>
                <a:gd name="connsiteY171" fmla="*/ 5510 h 10000"/>
                <a:gd name="connsiteX172" fmla="*/ 9592 w 10000"/>
                <a:gd name="connsiteY172" fmla="*/ 5631 h 10000"/>
                <a:gd name="connsiteX173" fmla="*/ 9821 w 10000"/>
                <a:gd name="connsiteY173" fmla="*/ 5728 h 10000"/>
                <a:gd name="connsiteX174" fmla="*/ 9935 w 10000"/>
                <a:gd name="connsiteY174" fmla="*/ 6092 h 10000"/>
                <a:gd name="connsiteX175" fmla="*/ 9852 w 10000"/>
                <a:gd name="connsiteY175" fmla="*/ 6286 h 10000"/>
                <a:gd name="connsiteX176" fmla="*/ 9810 w 10000"/>
                <a:gd name="connsiteY176" fmla="*/ 6553 h 10000"/>
                <a:gd name="connsiteX177" fmla="*/ 9831 w 10000"/>
                <a:gd name="connsiteY177" fmla="*/ 6917 h 10000"/>
                <a:gd name="connsiteX178" fmla="*/ 9904 w 10000"/>
                <a:gd name="connsiteY178" fmla="*/ 7112 h 10000"/>
                <a:gd name="connsiteX179" fmla="*/ 9966 w 10000"/>
                <a:gd name="connsiteY179" fmla="*/ 7427 h 10000"/>
                <a:gd name="connsiteX180" fmla="*/ 9998 w 10000"/>
                <a:gd name="connsiteY18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06 w 10000"/>
                <a:gd name="connsiteY36" fmla="*/ 7743 h 10000"/>
                <a:gd name="connsiteX37" fmla="*/ 6550 w 10000"/>
                <a:gd name="connsiteY37" fmla="*/ 7476 h 10000"/>
                <a:gd name="connsiteX38" fmla="*/ 6384 w 10000"/>
                <a:gd name="connsiteY38" fmla="*/ 7354 h 10000"/>
                <a:gd name="connsiteX39" fmla="*/ 6342 w 10000"/>
                <a:gd name="connsiteY39" fmla="*/ 7015 h 10000"/>
                <a:gd name="connsiteX40" fmla="*/ 6301 w 10000"/>
                <a:gd name="connsiteY40" fmla="*/ 6942 h 10000"/>
                <a:gd name="connsiteX41" fmla="*/ 6248 w 10000"/>
                <a:gd name="connsiteY41" fmla="*/ 6990 h 10000"/>
                <a:gd name="connsiteX42" fmla="*/ 6217 w 10000"/>
                <a:gd name="connsiteY42" fmla="*/ 6650 h 10000"/>
                <a:gd name="connsiteX43" fmla="*/ 6155 w 10000"/>
                <a:gd name="connsiteY43" fmla="*/ 6553 h 10000"/>
                <a:gd name="connsiteX44" fmla="*/ 6113 w 10000"/>
                <a:gd name="connsiteY44" fmla="*/ 6311 h 10000"/>
                <a:gd name="connsiteX45" fmla="*/ 5207 w 10000"/>
                <a:gd name="connsiteY45" fmla="*/ 4029 h 10000"/>
                <a:gd name="connsiteX46" fmla="*/ 5030 w 10000"/>
                <a:gd name="connsiteY46" fmla="*/ 4320 h 10000"/>
                <a:gd name="connsiteX47" fmla="*/ 4916 w 10000"/>
                <a:gd name="connsiteY47" fmla="*/ 4612 h 10000"/>
                <a:gd name="connsiteX48" fmla="*/ 4822 w 10000"/>
                <a:gd name="connsiteY48" fmla="*/ 4757 h 10000"/>
                <a:gd name="connsiteX49" fmla="*/ 4780 w 10000"/>
                <a:gd name="connsiteY49" fmla="*/ 4709 h 10000"/>
                <a:gd name="connsiteX50" fmla="*/ 4749 w 10000"/>
                <a:gd name="connsiteY50" fmla="*/ 4757 h 10000"/>
                <a:gd name="connsiteX51" fmla="*/ 4489 w 10000"/>
                <a:gd name="connsiteY51" fmla="*/ 5316 h 10000"/>
                <a:gd name="connsiteX52" fmla="*/ 4426 w 10000"/>
                <a:gd name="connsiteY52" fmla="*/ 5437 h 10000"/>
                <a:gd name="connsiteX53" fmla="*/ 4342 w 10000"/>
                <a:gd name="connsiteY53" fmla="*/ 5413 h 10000"/>
                <a:gd name="connsiteX54" fmla="*/ 4269 w 10000"/>
                <a:gd name="connsiteY54" fmla="*/ 5388 h 10000"/>
                <a:gd name="connsiteX55" fmla="*/ 4176 w 10000"/>
                <a:gd name="connsiteY55" fmla="*/ 5534 h 10000"/>
                <a:gd name="connsiteX56" fmla="*/ 4103 w 10000"/>
                <a:gd name="connsiteY56" fmla="*/ 5850 h 10000"/>
                <a:gd name="connsiteX57" fmla="*/ 4030 w 10000"/>
                <a:gd name="connsiteY57" fmla="*/ 6044 h 10000"/>
                <a:gd name="connsiteX58" fmla="*/ 3812 w 10000"/>
                <a:gd name="connsiteY58" fmla="*/ 6286 h 10000"/>
                <a:gd name="connsiteX59" fmla="*/ 3760 w 10000"/>
                <a:gd name="connsiteY59" fmla="*/ 6262 h 10000"/>
                <a:gd name="connsiteX60" fmla="*/ 3760 w 10000"/>
                <a:gd name="connsiteY60" fmla="*/ 6068 h 10000"/>
                <a:gd name="connsiteX61" fmla="*/ 3728 w 10000"/>
                <a:gd name="connsiteY61" fmla="*/ 5995 h 10000"/>
                <a:gd name="connsiteX62" fmla="*/ 3655 w 10000"/>
                <a:gd name="connsiteY62" fmla="*/ 6044 h 10000"/>
                <a:gd name="connsiteX63" fmla="*/ 3458 w 10000"/>
                <a:gd name="connsiteY63" fmla="*/ 6019 h 10000"/>
                <a:gd name="connsiteX64" fmla="*/ 3281 w 10000"/>
                <a:gd name="connsiteY64" fmla="*/ 5995 h 10000"/>
                <a:gd name="connsiteX65" fmla="*/ 3198 w 10000"/>
                <a:gd name="connsiteY65" fmla="*/ 6044 h 10000"/>
                <a:gd name="connsiteX66" fmla="*/ 3061 w 10000"/>
                <a:gd name="connsiteY66" fmla="*/ 5971 h 10000"/>
                <a:gd name="connsiteX67" fmla="*/ 2957 w 10000"/>
                <a:gd name="connsiteY67" fmla="*/ 5995 h 10000"/>
                <a:gd name="connsiteX68" fmla="*/ 2843 w 10000"/>
                <a:gd name="connsiteY68" fmla="*/ 6117 h 10000"/>
                <a:gd name="connsiteX69" fmla="*/ 2749 w 10000"/>
                <a:gd name="connsiteY69" fmla="*/ 6238 h 10000"/>
                <a:gd name="connsiteX70" fmla="*/ 2697 w 10000"/>
                <a:gd name="connsiteY70" fmla="*/ 6311 h 10000"/>
                <a:gd name="connsiteX71" fmla="*/ 2635 w 10000"/>
                <a:gd name="connsiteY71" fmla="*/ 6238 h 10000"/>
                <a:gd name="connsiteX72" fmla="*/ 2562 w 10000"/>
                <a:gd name="connsiteY72" fmla="*/ 6092 h 10000"/>
                <a:gd name="connsiteX73" fmla="*/ 2468 w 10000"/>
                <a:gd name="connsiteY73" fmla="*/ 6141 h 10000"/>
                <a:gd name="connsiteX74" fmla="*/ 2458 w 10000"/>
                <a:gd name="connsiteY74" fmla="*/ 5801 h 10000"/>
                <a:gd name="connsiteX75" fmla="*/ 2437 w 10000"/>
                <a:gd name="connsiteY75" fmla="*/ 5073 h 10000"/>
                <a:gd name="connsiteX76" fmla="*/ 2406 w 10000"/>
                <a:gd name="connsiteY76" fmla="*/ 4515 h 10000"/>
                <a:gd name="connsiteX77" fmla="*/ 2437 w 10000"/>
                <a:gd name="connsiteY77" fmla="*/ 4223 h 10000"/>
                <a:gd name="connsiteX78" fmla="*/ 2479 w 10000"/>
                <a:gd name="connsiteY78" fmla="*/ 4078 h 10000"/>
                <a:gd name="connsiteX79" fmla="*/ 2447 w 10000"/>
                <a:gd name="connsiteY79" fmla="*/ 3932 h 10000"/>
                <a:gd name="connsiteX80" fmla="*/ 2468 w 10000"/>
                <a:gd name="connsiteY80" fmla="*/ 3495 h 10000"/>
                <a:gd name="connsiteX81" fmla="*/ 2437 w 10000"/>
                <a:gd name="connsiteY81" fmla="*/ 3544 h 10000"/>
                <a:gd name="connsiteX82" fmla="*/ 2385 w 10000"/>
                <a:gd name="connsiteY82" fmla="*/ 3641 h 10000"/>
                <a:gd name="connsiteX83" fmla="*/ 2239 w 10000"/>
                <a:gd name="connsiteY83" fmla="*/ 4029 h 10000"/>
                <a:gd name="connsiteX84" fmla="*/ 2073 w 10000"/>
                <a:gd name="connsiteY84" fmla="*/ 4369 h 10000"/>
                <a:gd name="connsiteX85" fmla="*/ 1990 w 10000"/>
                <a:gd name="connsiteY85" fmla="*/ 4587 h 10000"/>
                <a:gd name="connsiteX86" fmla="*/ 1853 w 10000"/>
                <a:gd name="connsiteY86" fmla="*/ 4636 h 10000"/>
                <a:gd name="connsiteX87" fmla="*/ 1739 w 10000"/>
                <a:gd name="connsiteY87" fmla="*/ 4612 h 10000"/>
                <a:gd name="connsiteX88" fmla="*/ 1603 w 10000"/>
                <a:gd name="connsiteY88" fmla="*/ 4636 h 10000"/>
                <a:gd name="connsiteX89" fmla="*/ 1489 w 10000"/>
                <a:gd name="connsiteY89" fmla="*/ 4636 h 10000"/>
                <a:gd name="connsiteX90" fmla="*/ 1385 w 10000"/>
                <a:gd name="connsiteY90" fmla="*/ 4660 h 10000"/>
                <a:gd name="connsiteX91" fmla="*/ 1354 w 10000"/>
                <a:gd name="connsiteY91" fmla="*/ 4612 h 10000"/>
                <a:gd name="connsiteX92" fmla="*/ 1354 w 10000"/>
                <a:gd name="connsiteY92" fmla="*/ 4442 h 10000"/>
                <a:gd name="connsiteX93" fmla="*/ 1312 w 10000"/>
                <a:gd name="connsiteY93" fmla="*/ 4369 h 10000"/>
                <a:gd name="connsiteX94" fmla="*/ 1302 w 10000"/>
                <a:gd name="connsiteY94" fmla="*/ 4223 h 10000"/>
                <a:gd name="connsiteX95" fmla="*/ 1260 w 10000"/>
                <a:gd name="connsiteY95" fmla="*/ 4078 h 10000"/>
                <a:gd name="connsiteX96" fmla="*/ 1114 w 10000"/>
                <a:gd name="connsiteY96" fmla="*/ 3859 h 10000"/>
                <a:gd name="connsiteX97" fmla="*/ 1000 w 10000"/>
                <a:gd name="connsiteY97" fmla="*/ 3835 h 10000"/>
                <a:gd name="connsiteX98" fmla="*/ 938 w 10000"/>
                <a:gd name="connsiteY98" fmla="*/ 3762 h 10000"/>
                <a:gd name="connsiteX99" fmla="*/ 709 w 10000"/>
                <a:gd name="connsiteY99" fmla="*/ 3762 h 10000"/>
                <a:gd name="connsiteX100" fmla="*/ 657 w 10000"/>
                <a:gd name="connsiteY100" fmla="*/ 3714 h 10000"/>
                <a:gd name="connsiteX101" fmla="*/ 688 w 10000"/>
                <a:gd name="connsiteY101" fmla="*/ 3544 h 10000"/>
                <a:gd name="connsiteX102" fmla="*/ 771 w 10000"/>
                <a:gd name="connsiteY102" fmla="*/ 3083 h 10000"/>
                <a:gd name="connsiteX103" fmla="*/ 667 w 10000"/>
                <a:gd name="connsiteY103" fmla="*/ 2864 h 10000"/>
                <a:gd name="connsiteX104" fmla="*/ 583 w 10000"/>
                <a:gd name="connsiteY104" fmla="*/ 2646 h 10000"/>
                <a:gd name="connsiteX105" fmla="*/ 499 w 10000"/>
                <a:gd name="connsiteY105" fmla="*/ 2403 h 10000"/>
                <a:gd name="connsiteX106" fmla="*/ 489 w 10000"/>
                <a:gd name="connsiteY106" fmla="*/ 2257 h 10000"/>
                <a:gd name="connsiteX107" fmla="*/ 479 w 10000"/>
                <a:gd name="connsiteY107" fmla="*/ 2209 h 10000"/>
                <a:gd name="connsiteX108" fmla="*/ 354 w 10000"/>
                <a:gd name="connsiteY108" fmla="*/ 2112 h 10000"/>
                <a:gd name="connsiteX109" fmla="*/ 323 w 10000"/>
                <a:gd name="connsiteY109" fmla="*/ 1820 h 10000"/>
                <a:gd name="connsiteX110" fmla="*/ 260 w 10000"/>
                <a:gd name="connsiteY110" fmla="*/ 1578 h 10000"/>
                <a:gd name="connsiteX111" fmla="*/ 177 w 10000"/>
                <a:gd name="connsiteY111" fmla="*/ 1432 h 10000"/>
                <a:gd name="connsiteX112" fmla="*/ 187 w 10000"/>
                <a:gd name="connsiteY112" fmla="*/ 1311 h 10000"/>
                <a:gd name="connsiteX113" fmla="*/ 104 w 10000"/>
                <a:gd name="connsiteY113" fmla="*/ 1019 h 10000"/>
                <a:gd name="connsiteX114" fmla="*/ 31 w 10000"/>
                <a:gd name="connsiteY114" fmla="*/ 850 h 10000"/>
                <a:gd name="connsiteX115" fmla="*/ 0 w 10000"/>
                <a:gd name="connsiteY115" fmla="*/ 777 h 10000"/>
                <a:gd name="connsiteX116" fmla="*/ 21 w 10000"/>
                <a:gd name="connsiteY116" fmla="*/ 583 h 10000"/>
                <a:gd name="connsiteX117" fmla="*/ 52 w 10000"/>
                <a:gd name="connsiteY117" fmla="*/ 485 h 10000"/>
                <a:gd name="connsiteX118" fmla="*/ 166 w 10000"/>
                <a:gd name="connsiteY118" fmla="*/ 291 h 10000"/>
                <a:gd name="connsiteX119" fmla="*/ 114 w 10000"/>
                <a:gd name="connsiteY119" fmla="*/ 49 h 10000"/>
                <a:gd name="connsiteX120" fmla="*/ 114 w 10000"/>
                <a:gd name="connsiteY120" fmla="*/ 0 h 10000"/>
                <a:gd name="connsiteX121" fmla="*/ 1000 w 10000"/>
                <a:gd name="connsiteY121" fmla="*/ 704 h 10000"/>
                <a:gd name="connsiteX122" fmla="*/ 2531 w 10000"/>
                <a:gd name="connsiteY122" fmla="*/ 1456 h 10000"/>
                <a:gd name="connsiteX123" fmla="*/ 5040 w 10000"/>
                <a:gd name="connsiteY123" fmla="*/ 3956 h 10000"/>
                <a:gd name="connsiteX124" fmla="*/ 5988 w 10000"/>
                <a:gd name="connsiteY124" fmla="*/ 3155 h 10000"/>
                <a:gd name="connsiteX125" fmla="*/ 6072 w 10000"/>
                <a:gd name="connsiteY125" fmla="*/ 2985 h 10000"/>
                <a:gd name="connsiteX126" fmla="*/ 6124 w 10000"/>
                <a:gd name="connsiteY126" fmla="*/ 2961 h 10000"/>
                <a:gd name="connsiteX127" fmla="*/ 6186 w 10000"/>
                <a:gd name="connsiteY127" fmla="*/ 2840 h 10000"/>
                <a:gd name="connsiteX128" fmla="*/ 6248 w 10000"/>
                <a:gd name="connsiteY128" fmla="*/ 3131 h 10000"/>
                <a:gd name="connsiteX129" fmla="*/ 6353 w 10000"/>
                <a:gd name="connsiteY129" fmla="*/ 2961 h 10000"/>
                <a:gd name="connsiteX130" fmla="*/ 6540 w 10000"/>
                <a:gd name="connsiteY130" fmla="*/ 2403 h 10000"/>
                <a:gd name="connsiteX131" fmla="*/ 6613 w 10000"/>
                <a:gd name="connsiteY131" fmla="*/ 2451 h 10000"/>
                <a:gd name="connsiteX132" fmla="*/ 6665 w 10000"/>
                <a:gd name="connsiteY132" fmla="*/ 2306 h 10000"/>
                <a:gd name="connsiteX133" fmla="*/ 6748 w 10000"/>
                <a:gd name="connsiteY133" fmla="*/ 2354 h 10000"/>
                <a:gd name="connsiteX134" fmla="*/ 6842 w 10000"/>
                <a:gd name="connsiteY134" fmla="*/ 2233 h 10000"/>
                <a:gd name="connsiteX135" fmla="*/ 6936 w 10000"/>
                <a:gd name="connsiteY135" fmla="*/ 2257 h 10000"/>
                <a:gd name="connsiteX136" fmla="*/ 6936 w 10000"/>
                <a:gd name="connsiteY136" fmla="*/ 2063 h 10000"/>
                <a:gd name="connsiteX137" fmla="*/ 6967 w 10000"/>
                <a:gd name="connsiteY137" fmla="*/ 1917 h 10000"/>
                <a:gd name="connsiteX138" fmla="*/ 7040 w 10000"/>
                <a:gd name="connsiteY138" fmla="*/ 1699 h 10000"/>
                <a:gd name="connsiteX139" fmla="*/ 7020 w 10000"/>
                <a:gd name="connsiteY139" fmla="*/ 1359 h 10000"/>
                <a:gd name="connsiteX140" fmla="*/ 7061 w 10000"/>
                <a:gd name="connsiteY140" fmla="*/ 1214 h 10000"/>
                <a:gd name="connsiteX141" fmla="*/ 7155 w 10000"/>
                <a:gd name="connsiteY141" fmla="*/ 1117 h 10000"/>
                <a:gd name="connsiteX142" fmla="*/ 7228 w 10000"/>
                <a:gd name="connsiteY142" fmla="*/ 971 h 10000"/>
                <a:gd name="connsiteX143" fmla="*/ 7290 w 10000"/>
                <a:gd name="connsiteY143" fmla="*/ 898 h 10000"/>
                <a:gd name="connsiteX144" fmla="*/ 7405 w 10000"/>
                <a:gd name="connsiteY144" fmla="*/ 680 h 10000"/>
                <a:gd name="connsiteX145" fmla="*/ 7717 w 10000"/>
                <a:gd name="connsiteY145" fmla="*/ 583 h 10000"/>
                <a:gd name="connsiteX146" fmla="*/ 7894 w 10000"/>
                <a:gd name="connsiteY146" fmla="*/ 655 h 10000"/>
                <a:gd name="connsiteX147" fmla="*/ 8008 w 10000"/>
                <a:gd name="connsiteY147" fmla="*/ 1092 h 10000"/>
                <a:gd name="connsiteX148" fmla="*/ 8134 w 10000"/>
                <a:gd name="connsiteY148" fmla="*/ 1117 h 10000"/>
                <a:gd name="connsiteX149" fmla="*/ 8186 w 10000"/>
                <a:gd name="connsiteY149" fmla="*/ 1505 h 10000"/>
                <a:gd name="connsiteX150" fmla="*/ 8300 w 10000"/>
                <a:gd name="connsiteY150" fmla="*/ 1578 h 10000"/>
                <a:gd name="connsiteX151" fmla="*/ 8311 w 10000"/>
                <a:gd name="connsiteY151" fmla="*/ 1845 h 10000"/>
                <a:gd name="connsiteX152" fmla="*/ 8384 w 10000"/>
                <a:gd name="connsiteY152" fmla="*/ 1917 h 10000"/>
                <a:gd name="connsiteX153" fmla="*/ 8488 w 10000"/>
                <a:gd name="connsiteY153" fmla="*/ 2063 h 10000"/>
                <a:gd name="connsiteX154" fmla="*/ 8602 w 10000"/>
                <a:gd name="connsiteY154" fmla="*/ 1748 h 10000"/>
                <a:gd name="connsiteX155" fmla="*/ 8748 w 10000"/>
                <a:gd name="connsiteY155" fmla="*/ 1845 h 10000"/>
                <a:gd name="connsiteX156" fmla="*/ 8769 w 10000"/>
                <a:gd name="connsiteY156" fmla="*/ 2112 h 10000"/>
                <a:gd name="connsiteX157" fmla="*/ 8727 w 10000"/>
                <a:gd name="connsiteY157" fmla="*/ 2306 h 10000"/>
                <a:gd name="connsiteX158" fmla="*/ 8758 w 10000"/>
                <a:gd name="connsiteY158" fmla="*/ 2646 h 10000"/>
                <a:gd name="connsiteX159" fmla="*/ 8727 w 10000"/>
                <a:gd name="connsiteY159" fmla="*/ 2743 h 10000"/>
                <a:gd name="connsiteX160" fmla="*/ 8727 w 10000"/>
                <a:gd name="connsiteY160" fmla="*/ 2913 h 10000"/>
                <a:gd name="connsiteX161" fmla="*/ 8769 w 10000"/>
                <a:gd name="connsiteY161" fmla="*/ 3277 h 10000"/>
                <a:gd name="connsiteX162" fmla="*/ 8758 w 10000"/>
                <a:gd name="connsiteY162" fmla="*/ 3592 h 10000"/>
                <a:gd name="connsiteX163" fmla="*/ 8758 w 10000"/>
                <a:gd name="connsiteY163" fmla="*/ 3981 h 10000"/>
                <a:gd name="connsiteX164" fmla="*/ 8758 w 10000"/>
                <a:gd name="connsiteY164" fmla="*/ 4248 h 10000"/>
                <a:gd name="connsiteX165" fmla="*/ 8810 w 10000"/>
                <a:gd name="connsiteY165" fmla="*/ 4466 h 10000"/>
                <a:gd name="connsiteX166" fmla="*/ 8821 w 10000"/>
                <a:gd name="connsiteY166" fmla="*/ 5073 h 10000"/>
                <a:gd name="connsiteX167" fmla="*/ 8852 w 10000"/>
                <a:gd name="connsiteY167" fmla="*/ 5510 h 10000"/>
                <a:gd name="connsiteX168" fmla="*/ 9060 w 10000"/>
                <a:gd name="connsiteY168" fmla="*/ 5534 h 10000"/>
                <a:gd name="connsiteX169" fmla="*/ 9415 w 10000"/>
                <a:gd name="connsiteY169" fmla="*/ 5510 h 10000"/>
                <a:gd name="connsiteX170" fmla="*/ 9509 w 10000"/>
                <a:gd name="connsiteY170" fmla="*/ 5510 h 10000"/>
                <a:gd name="connsiteX171" fmla="*/ 9592 w 10000"/>
                <a:gd name="connsiteY171" fmla="*/ 5631 h 10000"/>
                <a:gd name="connsiteX172" fmla="*/ 9821 w 10000"/>
                <a:gd name="connsiteY172" fmla="*/ 5728 h 10000"/>
                <a:gd name="connsiteX173" fmla="*/ 9935 w 10000"/>
                <a:gd name="connsiteY173" fmla="*/ 6092 h 10000"/>
                <a:gd name="connsiteX174" fmla="*/ 9852 w 10000"/>
                <a:gd name="connsiteY174" fmla="*/ 6286 h 10000"/>
                <a:gd name="connsiteX175" fmla="*/ 9810 w 10000"/>
                <a:gd name="connsiteY175" fmla="*/ 6553 h 10000"/>
                <a:gd name="connsiteX176" fmla="*/ 9831 w 10000"/>
                <a:gd name="connsiteY176" fmla="*/ 6917 h 10000"/>
                <a:gd name="connsiteX177" fmla="*/ 9904 w 10000"/>
                <a:gd name="connsiteY177" fmla="*/ 7112 h 10000"/>
                <a:gd name="connsiteX178" fmla="*/ 9966 w 10000"/>
                <a:gd name="connsiteY178" fmla="*/ 7427 h 10000"/>
                <a:gd name="connsiteX179" fmla="*/ 9998 w 10000"/>
                <a:gd name="connsiteY17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06 w 10000"/>
                <a:gd name="connsiteY36" fmla="*/ 7743 h 10000"/>
                <a:gd name="connsiteX37" fmla="*/ 6610 w 10000"/>
                <a:gd name="connsiteY37" fmla="*/ 7667 h 10000"/>
                <a:gd name="connsiteX38" fmla="*/ 6550 w 10000"/>
                <a:gd name="connsiteY38" fmla="*/ 7476 h 10000"/>
                <a:gd name="connsiteX39" fmla="*/ 6384 w 10000"/>
                <a:gd name="connsiteY39" fmla="*/ 7354 h 10000"/>
                <a:gd name="connsiteX40" fmla="*/ 6342 w 10000"/>
                <a:gd name="connsiteY40" fmla="*/ 7015 h 10000"/>
                <a:gd name="connsiteX41" fmla="*/ 6301 w 10000"/>
                <a:gd name="connsiteY41" fmla="*/ 6942 h 10000"/>
                <a:gd name="connsiteX42" fmla="*/ 6248 w 10000"/>
                <a:gd name="connsiteY42" fmla="*/ 6990 h 10000"/>
                <a:gd name="connsiteX43" fmla="*/ 6217 w 10000"/>
                <a:gd name="connsiteY43" fmla="*/ 6650 h 10000"/>
                <a:gd name="connsiteX44" fmla="*/ 6155 w 10000"/>
                <a:gd name="connsiteY44" fmla="*/ 6553 h 10000"/>
                <a:gd name="connsiteX45" fmla="*/ 6113 w 10000"/>
                <a:gd name="connsiteY45" fmla="*/ 6311 h 10000"/>
                <a:gd name="connsiteX46" fmla="*/ 5207 w 10000"/>
                <a:gd name="connsiteY46" fmla="*/ 4029 h 10000"/>
                <a:gd name="connsiteX47" fmla="*/ 5030 w 10000"/>
                <a:gd name="connsiteY47" fmla="*/ 4320 h 10000"/>
                <a:gd name="connsiteX48" fmla="*/ 4916 w 10000"/>
                <a:gd name="connsiteY48" fmla="*/ 4612 h 10000"/>
                <a:gd name="connsiteX49" fmla="*/ 4822 w 10000"/>
                <a:gd name="connsiteY49" fmla="*/ 4757 h 10000"/>
                <a:gd name="connsiteX50" fmla="*/ 4780 w 10000"/>
                <a:gd name="connsiteY50" fmla="*/ 4709 h 10000"/>
                <a:gd name="connsiteX51" fmla="*/ 4749 w 10000"/>
                <a:gd name="connsiteY51" fmla="*/ 4757 h 10000"/>
                <a:gd name="connsiteX52" fmla="*/ 4489 w 10000"/>
                <a:gd name="connsiteY52" fmla="*/ 5316 h 10000"/>
                <a:gd name="connsiteX53" fmla="*/ 4426 w 10000"/>
                <a:gd name="connsiteY53" fmla="*/ 5437 h 10000"/>
                <a:gd name="connsiteX54" fmla="*/ 4342 w 10000"/>
                <a:gd name="connsiteY54" fmla="*/ 5413 h 10000"/>
                <a:gd name="connsiteX55" fmla="*/ 4269 w 10000"/>
                <a:gd name="connsiteY55" fmla="*/ 5388 h 10000"/>
                <a:gd name="connsiteX56" fmla="*/ 4176 w 10000"/>
                <a:gd name="connsiteY56" fmla="*/ 5534 h 10000"/>
                <a:gd name="connsiteX57" fmla="*/ 4103 w 10000"/>
                <a:gd name="connsiteY57" fmla="*/ 5850 h 10000"/>
                <a:gd name="connsiteX58" fmla="*/ 4030 w 10000"/>
                <a:gd name="connsiteY58" fmla="*/ 6044 h 10000"/>
                <a:gd name="connsiteX59" fmla="*/ 3812 w 10000"/>
                <a:gd name="connsiteY59" fmla="*/ 6286 h 10000"/>
                <a:gd name="connsiteX60" fmla="*/ 3760 w 10000"/>
                <a:gd name="connsiteY60" fmla="*/ 6262 h 10000"/>
                <a:gd name="connsiteX61" fmla="*/ 3760 w 10000"/>
                <a:gd name="connsiteY61" fmla="*/ 6068 h 10000"/>
                <a:gd name="connsiteX62" fmla="*/ 3728 w 10000"/>
                <a:gd name="connsiteY62" fmla="*/ 5995 h 10000"/>
                <a:gd name="connsiteX63" fmla="*/ 3655 w 10000"/>
                <a:gd name="connsiteY63" fmla="*/ 6044 h 10000"/>
                <a:gd name="connsiteX64" fmla="*/ 3458 w 10000"/>
                <a:gd name="connsiteY64" fmla="*/ 6019 h 10000"/>
                <a:gd name="connsiteX65" fmla="*/ 3281 w 10000"/>
                <a:gd name="connsiteY65" fmla="*/ 5995 h 10000"/>
                <a:gd name="connsiteX66" fmla="*/ 3198 w 10000"/>
                <a:gd name="connsiteY66" fmla="*/ 6044 h 10000"/>
                <a:gd name="connsiteX67" fmla="*/ 3061 w 10000"/>
                <a:gd name="connsiteY67" fmla="*/ 5971 h 10000"/>
                <a:gd name="connsiteX68" fmla="*/ 2957 w 10000"/>
                <a:gd name="connsiteY68" fmla="*/ 5995 h 10000"/>
                <a:gd name="connsiteX69" fmla="*/ 2843 w 10000"/>
                <a:gd name="connsiteY69" fmla="*/ 6117 h 10000"/>
                <a:gd name="connsiteX70" fmla="*/ 2749 w 10000"/>
                <a:gd name="connsiteY70" fmla="*/ 6238 h 10000"/>
                <a:gd name="connsiteX71" fmla="*/ 2697 w 10000"/>
                <a:gd name="connsiteY71" fmla="*/ 6311 h 10000"/>
                <a:gd name="connsiteX72" fmla="*/ 2635 w 10000"/>
                <a:gd name="connsiteY72" fmla="*/ 6238 h 10000"/>
                <a:gd name="connsiteX73" fmla="*/ 2562 w 10000"/>
                <a:gd name="connsiteY73" fmla="*/ 6092 h 10000"/>
                <a:gd name="connsiteX74" fmla="*/ 2468 w 10000"/>
                <a:gd name="connsiteY74" fmla="*/ 6141 h 10000"/>
                <a:gd name="connsiteX75" fmla="*/ 2458 w 10000"/>
                <a:gd name="connsiteY75" fmla="*/ 5801 h 10000"/>
                <a:gd name="connsiteX76" fmla="*/ 2437 w 10000"/>
                <a:gd name="connsiteY76" fmla="*/ 5073 h 10000"/>
                <a:gd name="connsiteX77" fmla="*/ 2406 w 10000"/>
                <a:gd name="connsiteY77" fmla="*/ 4515 h 10000"/>
                <a:gd name="connsiteX78" fmla="*/ 2437 w 10000"/>
                <a:gd name="connsiteY78" fmla="*/ 4223 h 10000"/>
                <a:gd name="connsiteX79" fmla="*/ 2479 w 10000"/>
                <a:gd name="connsiteY79" fmla="*/ 4078 h 10000"/>
                <a:gd name="connsiteX80" fmla="*/ 2447 w 10000"/>
                <a:gd name="connsiteY80" fmla="*/ 3932 h 10000"/>
                <a:gd name="connsiteX81" fmla="*/ 2468 w 10000"/>
                <a:gd name="connsiteY81" fmla="*/ 3495 h 10000"/>
                <a:gd name="connsiteX82" fmla="*/ 2437 w 10000"/>
                <a:gd name="connsiteY82" fmla="*/ 3544 h 10000"/>
                <a:gd name="connsiteX83" fmla="*/ 2385 w 10000"/>
                <a:gd name="connsiteY83" fmla="*/ 3641 h 10000"/>
                <a:gd name="connsiteX84" fmla="*/ 2239 w 10000"/>
                <a:gd name="connsiteY84" fmla="*/ 4029 h 10000"/>
                <a:gd name="connsiteX85" fmla="*/ 2073 w 10000"/>
                <a:gd name="connsiteY85" fmla="*/ 4369 h 10000"/>
                <a:gd name="connsiteX86" fmla="*/ 1990 w 10000"/>
                <a:gd name="connsiteY86" fmla="*/ 4587 h 10000"/>
                <a:gd name="connsiteX87" fmla="*/ 1853 w 10000"/>
                <a:gd name="connsiteY87" fmla="*/ 4636 h 10000"/>
                <a:gd name="connsiteX88" fmla="*/ 1739 w 10000"/>
                <a:gd name="connsiteY88" fmla="*/ 4612 h 10000"/>
                <a:gd name="connsiteX89" fmla="*/ 1603 w 10000"/>
                <a:gd name="connsiteY89" fmla="*/ 4636 h 10000"/>
                <a:gd name="connsiteX90" fmla="*/ 1489 w 10000"/>
                <a:gd name="connsiteY90" fmla="*/ 4636 h 10000"/>
                <a:gd name="connsiteX91" fmla="*/ 1385 w 10000"/>
                <a:gd name="connsiteY91" fmla="*/ 4660 h 10000"/>
                <a:gd name="connsiteX92" fmla="*/ 1354 w 10000"/>
                <a:gd name="connsiteY92" fmla="*/ 4612 h 10000"/>
                <a:gd name="connsiteX93" fmla="*/ 1354 w 10000"/>
                <a:gd name="connsiteY93" fmla="*/ 4442 h 10000"/>
                <a:gd name="connsiteX94" fmla="*/ 1312 w 10000"/>
                <a:gd name="connsiteY94" fmla="*/ 4369 h 10000"/>
                <a:gd name="connsiteX95" fmla="*/ 1302 w 10000"/>
                <a:gd name="connsiteY95" fmla="*/ 4223 h 10000"/>
                <a:gd name="connsiteX96" fmla="*/ 1260 w 10000"/>
                <a:gd name="connsiteY96" fmla="*/ 4078 h 10000"/>
                <a:gd name="connsiteX97" fmla="*/ 1114 w 10000"/>
                <a:gd name="connsiteY97" fmla="*/ 3859 h 10000"/>
                <a:gd name="connsiteX98" fmla="*/ 1000 w 10000"/>
                <a:gd name="connsiteY98" fmla="*/ 3835 h 10000"/>
                <a:gd name="connsiteX99" fmla="*/ 938 w 10000"/>
                <a:gd name="connsiteY99" fmla="*/ 3762 h 10000"/>
                <a:gd name="connsiteX100" fmla="*/ 709 w 10000"/>
                <a:gd name="connsiteY100" fmla="*/ 3762 h 10000"/>
                <a:gd name="connsiteX101" fmla="*/ 657 w 10000"/>
                <a:gd name="connsiteY101" fmla="*/ 3714 h 10000"/>
                <a:gd name="connsiteX102" fmla="*/ 688 w 10000"/>
                <a:gd name="connsiteY102" fmla="*/ 3544 h 10000"/>
                <a:gd name="connsiteX103" fmla="*/ 771 w 10000"/>
                <a:gd name="connsiteY103" fmla="*/ 3083 h 10000"/>
                <a:gd name="connsiteX104" fmla="*/ 667 w 10000"/>
                <a:gd name="connsiteY104" fmla="*/ 2864 h 10000"/>
                <a:gd name="connsiteX105" fmla="*/ 583 w 10000"/>
                <a:gd name="connsiteY105" fmla="*/ 2646 h 10000"/>
                <a:gd name="connsiteX106" fmla="*/ 499 w 10000"/>
                <a:gd name="connsiteY106" fmla="*/ 2403 h 10000"/>
                <a:gd name="connsiteX107" fmla="*/ 489 w 10000"/>
                <a:gd name="connsiteY107" fmla="*/ 2257 h 10000"/>
                <a:gd name="connsiteX108" fmla="*/ 479 w 10000"/>
                <a:gd name="connsiteY108" fmla="*/ 2209 h 10000"/>
                <a:gd name="connsiteX109" fmla="*/ 354 w 10000"/>
                <a:gd name="connsiteY109" fmla="*/ 2112 h 10000"/>
                <a:gd name="connsiteX110" fmla="*/ 323 w 10000"/>
                <a:gd name="connsiteY110" fmla="*/ 1820 h 10000"/>
                <a:gd name="connsiteX111" fmla="*/ 260 w 10000"/>
                <a:gd name="connsiteY111" fmla="*/ 1578 h 10000"/>
                <a:gd name="connsiteX112" fmla="*/ 177 w 10000"/>
                <a:gd name="connsiteY112" fmla="*/ 1432 h 10000"/>
                <a:gd name="connsiteX113" fmla="*/ 187 w 10000"/>
                <a:gd name="connsiteY113" fmla="*/ 1311 h 10000"/>
                <a:gd name="connsiteX114" fmla="*/ 104 w 10000"/>
                <a:gd name="connsiteY114" fmla="*/ 1019 h 10000"/>
                <a:gd name="connsiteX115" fmla="*/ 31 w 10000"/>
                <a:gd name="connsiteY115" fmla="*/ 850 h 10000"/>
                <a:gd name="connsiteX116" fmla="*/ 0 w 10000"/>
                <a:gd name="connsiteY116" fmla="*/ 777 h 10000"/>
                <a:gd name="connsiteX117" fmla="*/ 21 w 10000"/>
                <a:gd name="connsiteY117" fmla="*/ 583 h 10000"/>
                <a:gd name="connsiteX118" fmla="*/ 52 w 10000"/>
                <a:gd name="connsiteY118" fmla="*/ 485 h 10000"/>
                <a:gd name="connsiteX119" fmla="*/ 166 w 10000"/>
                <a:gd name="connsiteY119" fmla="*/ 291 h 10000"/>
                <a:gd name="connsiteX120" fmla="*/ 114 w 10000"/>
                <a:gd name="connsiteY120" fmla="*/ 49 h 10000"/>
                <a:gd name="connsiteX121" fmla="*/ 114 w 10000"/>
                <a:gd name="connsiteY121" fmla="*/ 0 h 10000"/>
                <a:gd name="connsiteX122" fmla="*/ 1000 w 10000"/>
                <a:gd name="connsiteY122" fmla="*/ 704 h 10000"/>
                <a:gd name="connsiteX123" fmla="*/ 2531 w 10000"/>
                <a:gd name="connsiteY123" fmla="*/ 1456 h 10000"/>
                <a:gd name="connsiteX124" fmla="*/ 5040 w 10000"/>
                <a:gd name="connsiteY124" fmla="*/ 3956 h 10000"/>
                <a:gd name="connsiteX125" fmla="*/ 5988 w 10000"/>
                <a:gd name="connsiteY125" fmla="*/ 3155 h 10000"/>
                <a:gd name="connsiteX126" fmla="*/ 6072 w 10000"/>
                <a:gd name="connsiteY126" fmla="*/ 2985 h 10000"/>
                <a:gd name="connsiteX127" fmla="*/ 6124 w 10000"/>
                <a:gd name="connsiteY127" fmla="*/ 2961 h 10000"/>
                <a:gd name="connsiteX128" fmla="*/ 6186 w 10000"/>
                <a:gd name="connsiteY128" fmla="*/ 2840 h 10000"/>
                <a:gd name="connsiteX129" fmla="*/ 6248 w 10000"/>
                <a:gd name="connsiteY129" fmla="*/ 3131 h 10000"/>
                <a:gd name="connsiteX130" fmla="*/ 6353 w 10000"/>
                <a:gd name="connsiteY130" fmla="*/ 2961 h 10000"/>
                <a:gd name="connsiteX131" fmla="*/ 6540 w 10000"/>
                <a:gd name="connsiteY131" fmla="*/ 2403 h 10000"/>
                <a:gd name="connsiteX132" fmla="*/ 6613 w 10000"/>
                <a:gd name="connsiteY132" fmla="*/ 2451 h 10000"/>
                <a:gd name="connsiteX133" fmla="*/ 6665 w 10000"/>
                <a:gd name="connsiteY133" fmla="*/ 2306 h 10000"/>
                <a:gd name="connsiteX134" fmla="*/ 6748 w 10000"/>
                <a:gd name="connsiteY134" fmla="*/ 2354 h 10000"/>
                <a:gd name="connsiteX135" fmla="*/ 6842 w 10000"/>
                <a:gd name="connsiteY135" fmla="*/ 2233 h 10000"/>
                <a:gd name="connsiteX136" fmla="*/ 6936 w 10000"/>
                <a:gd name="connsiteY136" fmla="*/ 2257 h 10000"/>
                <a:gd name="connsiteX137" fmla="*/ 6936 w 10000"/>
                <a:gd name="connsiteY137" fmla="*/ 2063 h 10000"/>
                <a:gd name="connsiteX138" fmla="*/ 6967 w 10000"/>
                <a:gd name="connsiteY138" fmla="*/ 1917 h 10000"/>
                <a:gd name="connsiteX139" fmla="*/ 7040 w 10000"/>
                <a:gd name="connsiteY139" fmla="*/ 1699 h 10000"/>
                <a:gd name="connsiteX140" fmla="*/ 7020 w 10000"/>
                <a:gd name="connsiteY140" fmla="*/ 1359 h 10000"/>
                <a:gd name="connsiteX141" fmla="*/ 7061 w 10000"/>
                <a:gd name="connsiteY141" fmla="*/ 1214 h 10000"/>
                <a:gd name="connsiteX142" fmla="*/ 7155 w 10000"/>
                <a:gd name="connsiteY142" fmla="*/ 1117 h 10000"/>
                <a:gd name="connsiteX143" fmla="*/ 7228 w 10000"/>
                <a:gd name="connsiteY143" fmla="*/ 971 h 10000"/>
                <a:gd name="connsiteX144" fmla="*/ 7290 w 10000"/>
                <a:gd name="connsiteY144" fmla="*/ 898 h 10000"/>
                <a:gd name="connsiteX145" fmla="*/ 7405 w 10000"/>
                <a:gd name="connsiteY145" fmla="*/ 680 h 10000"/>
                <a:gd name="connsiteX146" fmla="*/ 7717 w 10000"/>
                <a:gd name="connsiteY146" fmla="*/ 583 h 10000"/>
                <a:gd name="connsiteX147" fmla="*/ 7894 w 10000"/>
                <a:gd name="connsiteY147" fmla="*/ 655 h 10000"/>
                <a:gd name="connsiteX148" fmla="*/ 8008 w 10000"/>
                <a:gd name="connsiteY148" fmla="*/ 1092 h 10000"/>
                <a:gd name="connsiteX149" fmla="*/ 8134 w 10000"/>
                <a:gd name="connsiteY149" fmla="*/ 1117 h 10000"/>
                <a:gd name="connsiteX150" fmla="*/ 8186 w 10000"/>
                <a:gd name="connsiteY150" fmla="*/ 1505 h 10000"/>
                <a:gd name="connsiteX151" fmla="*/ 8300 w 10000"/>
                <a:gd name="connsiteY151" fmla="*/ 1578 h 10000"/>
                <a:gd name="connsiteX152" fmla="*/ 8311 w 10000"/>
                <a:gd name="connsiteY152" fmla="*/ 1845 h 10000"/>
                <a:gd name="connsiteX153" fmla="*/ 8384 w 10000"/>
                <a:gd name="connsiteY153" fmla="*/ 1917 h 10000"/>
                <a:gd name="connsiteX154" fmla="*/ 8488 w 10000"/>
                <a:gd name="connsiteY154" fmla="*/ 2063 h 10000"/>
                <a:gd name="connsiteX155" fmla="*/ 8602 w 10000"/>
                <a:gd name="connsiteY155" fmla="*/ 1748 h 10000"/>
                <a:gd name="connsiteX156" fmla="*/ 8748 w 10000"/>
                <a:gd name="connsiteY156" fmla="*/ 1845 h 10000"/>
                <a:gd name="connsiteX157" fmla="*/ 8769 w 10000"/>
                <a:gd name="connsiteY157" fmla="*/ 2112 h 10000"/>
                <a:gd name="connsiteX158" fmla="*/ 8727 w 10000"/>
                <a:gd name="connsiteY158" fmla="*/ 2306 h 10000"/>
                <a:gd name="connsiteX159" fmla="*/ 8758 w 10000"/>
                <a:gd name="connsiteY159" fmla="*/ 2646 h 10000"/>
                <a:gd name="connsiteX160" fmla="*/ 8727 w 10000"/>
                <a:gd name="connsiteY160" fmla="*/ 2743 h 10000"/>
                <a:gd name="connsiteX161" fmla="*/ 8727 w 10000"/>
                <a:gd name="connsiteY161" fmla="*/ 2913 h 10000"/>
                <a:gd name="connsiteX162" fmla="*/ 8769 w 10000"/>
                <a:gd name="connsiteY162" fmla="*/ 3277 h 10000"/>
                <a:gd name="connsiteX163" fmla="*/ 8758 w 10000"/>
                <a:gd name="connsiteY163" fmla="*/ 3592 h 10000"/>
                <a:gd name="connsiteX164" fmla="*/ 8758 w 10000"/>
                <a:gd name="connsiteY164" fmla="*/ 3981 h 10000"/>
                <a:gd name="connsiteX165" fmla="*/ 8758 w 10000"/>
                <a:gd name="connsiteY165" fmla="*/ 4248 h 10000"/>
                <a:gd name="connsiteX166" fmla="*/ 8810 w 10000"/>
                <a:gd name="connsiteY166" fmla="*/ 4466 h 10000"/>
                <a:gd name="connsiteX167" fmla="*/ 8821 w 10000"/>
                <a:gd name="connsiteY167" fmla="*/ 5073 h 10000"/>
                <a:gd name="connsiteX168" fmla="*/ 8852 w 10000"/>
                <a:gd name="connsiteY168" fmla="*/ 5510 h 10000"/>
                <a:gd name="connsiteX169" fmla="*/ 9060 w 10000"/>
                <a:gd name="connsiteY169" fmla="*/ 5534 h 10000"/>
                <a:gd name="connsiteX170" fmla="*/ 9415 w 10000"/>
                <a:gd name="connsiteY170" fmla="*/ 5510 h 10000"/>
                <a:gd name="connsiteX171" fmla="*/ 9509 w 10000"/>
                <a:gd name="connsiteY171" fmla="*/ 5510 h 10000"/>
                <a:gd name="connsiteX172" fmla="*/ 9592 w 10000"/>
                <a:gd name="connsiteY172" fmla="*/ 5631 h 10000"/>
                <a:gd name="connsiteX173" fmla="*/ 9821 w 10000"/>
                <a:gd name="connsiteY173" fmla="*/ 5728 h 10000"/>
                <a:gd name="connsiteX174" fmla="*/ 9935 w 10000"/>
                <a:gd name="connsiteY174" fmla="*/ 6092 h 10000"/>
                <a:gd name="connsiteX175" fmla="*/ 9852 w 10000"/>
                <a:gd name="connsiteY175" fmla="*/ 6286 h 10000"/>
                <a:gd name="connsiteX176" fmla="*/ 9810 w 10000"/>
                <a:gd name="connsiteY176" fmla="*/ 6553 h 10000"/>
                <a:gd name="connsiteX177" fmla="*/ 9831 w 10000"/>
                <a:gd name="connsiteY177" fmla="*/ 6917 h 10000"/>
                <a:gd name="connsiteX178" fmla="*/ 9904 w 10000"/>
                <a:gd name="connsiteY178" fmla="*/ 7112 h 10000"/>
                <a:gd name="connsiteX179" fmla="*/ 9966 w 10000"/>
                <a:gd name="connsiteY179" fmla="*/ 7427 h 10000"/>
                <a:gd name="connsiteX180" fmla="*/ 9998 w 10000"/>
                <a:gd name="connsiteY18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06 w 10000"/>
                <a:gd name="connsiteY36" fmla="*/ 7743 h 10000"/>
                <a:gd name="connsiteX37" fmla="*/ 6610 w 10000"/>
                <a:gd name="connsiteY37" fmla="*/ 7667 h 10000"/>
                <a:gd name="connsiteX38" fmla="*/ 6384 w 10000"/>
                <a:gd name="connsiteY38" fmla="*/ 7354 h 10000"/>
                <a:gd name="connsiteX39" fmla="*/ 6342 w 10000"/>
                <a:gd name="connsiteY39" fmla="*/ 7015 h 10000"/>
                <a:gd name="connsiteX40" fmla="*/ 6301 w 10000"/>
                <a:gd name="connsiteY40" fmla="*/ 6942 h 10000"/>
                <a:gd name="connsiteX41" fmla="*/ 6248 w 10000"/>
                <a:gd name="connsiteY41" fmla="*/ 6990 h 10000"/>
                <a:gd name="connsiteX42" fmla="*/ 6217 w 10000"/>
                <a:gd name="connsiteY42" fmla="*/ 6650 h 10000"/>
                <a:gd name="connsiteX43" fmla="*/ 6155 w 10000"/>
                <a:gd name="connsiteY43" fmla="*/ 6553 h 10000"/>
                <a:gd name="connsiteX44" fmla="*/ 6113 w 10000"/>
                <a:gd name="connsiteY44" fmla="*/ 6311 h 10000"/>
                <a:gd name="connsiteX45" fmla="*/ 5207 w 10000"/>
                <a:gd name="connsiteY45" fmla="*/ 4029 h 10000"/>
                <a:gd name="connsiteX46" fmla="*/ 5030 w 10000"/>
                <a:gd name="connsiteY46" fmla="*/ 4320 h 10000"/>
                <a:gd name="connsiteX47" fmla="*/ 4916 w 10000"/>
                <a:gd name="connsiteY47" fmla="*/ 4612 h 10000"/>
                <a:gd name="connsiteX48" fmla="*/ 4822 w 10000"/>
                <a:gd name="connsiteY48" fmla="*/ 4757 h 10000"/>
                <a:gd name="connsiteX49" fmla="*/ 4780 w 10000"/>
                <a:gd name="connsiteY49" fmla="*/ 4709 h 10000"/>
                <a:gd name="connsiteX50" fmla="*/ 4749 w 10000"/>
                <a:gd name="connsiteY50" fmla="*/ 4757 h 10000"/>
                <a:gd name="connsiteX51" fmla="*/ 4489 w 10000"/>
                <a:gd name="connsiteY51" fmla="*/ 5316 h 10000"/>
                <a:gd name="connsiteX52" fmla="*/ 4426 w 10000"/>
                <a:gd name="connsiteY52" fmla="*/ 5437 h 10000"/>
                <a:gd name="connsiteX53" fmla="*/ 4342 w 10000"/>
                <a:gd name="connsiteY53" fmla="*/ 5413 h 10000"/>
                <a:gd name="connsiteX54" fmla="*/ 4269 w 10000"/>
                <a:gd name="connsiteY54" fmla="*/ 5388 h 10000"/>
                <a:gd name="connsiteX55" fmla="*/ 4176 w 10000"/>
                <a:gd name="connsiteY55" fmla="*/ 5534 h 10000"/>
                <a:gd name="connsiteX56" fmla="*/ 4103 w 10000"/>
                <a:gd name="connsiteY56" fmla="*/ 5850 h 10000"/>
                <a:gd name="connsiteX57" fmla="*/ 4030 w 10000"/>
                <a:gd name="connsiteY57" fmla="*/ 6044 h 10000"/>
                <a:gd name="connsiteX58" fmla="*/ 3812 w 10000"/>
                <a:gd name="connsiteY58" fmla="*/ 6286 h 10000"/>
                <a:gd name="connsiteX59" fmla="*/ 3760 w 10000"/>
                <a:gd name="connsiteY59" fmla="*/ 6262 h 10000"/>
                <a:gd name="connsiteX60" fmla="*/ 3760 w 10000"/>
                <a:gd name="connsiteY60" fmla="*/ 6068 h 10000"/>
                <a:gd name="connsiteX61" fmla="*/ 3728 w 10000"/>
                <a:gd name="connsiteY61" fmla="*/ 5995 h 10000"/>
                <a:gd name="connsiteX62" fmla="*/ 3655 w 10000"/>
                <a:gd name="connsiteY62" fmla="*/ 6044 h 10000"/>
                <a:gd name="connsiteX63" fmla="*/ 3458 w 10000"/>
                <a:gd name="connsiteY63" fmla="*/ 6019 h 10000"/>
                <a:gd name="connsiteX64" fmla="*/ 3281 w 10000"/>
                <a:gd name="connsiteY64" fmla="*/ 5995 h 10000"/>
                <a:gd name="connsiteX65" fmla="*/ 3198 w 10000"/>
                <a:gd name="connsiteY65" fmla="*/ 6044 h 10000"/>
                <a:gd name="connsiteX66" fmla="*/ 3061 w 10000"/>
                <a:gd name="connsiteY66" fmla="*/ 5971 h 10000"/>
                <a:gd name="connsiteX67" fmla="*/ 2957 w 10000"/>
                <a:gd name="connsiteY67" fmla="*/ 5995 h 10000"/>
                <a:gd name="connsiteX68" fmla="*/ 2843 w 10000"/>
                <a:gd name="connsiteY68" fmla="*/ 6117 h 10000"/>
                <a:gd name="connsiteX69" fmla="*/ 2749 w 10000"/>
                <a:gd name="connsiteY69" fmla="*/ 6238 h 10000"/>
                <a:gd name="connsiteX70" fmla="*/ 2697 w 10000"/>
                <a:gd name="connsiteY70" fmla="*/ 6311 h 10000"/>
                <a:gd name="connsiteX71" fmla="*/ 2635 w 10000"/>
                <a:gd name="connsiteY71" fmla="*/ 6238 h 10000"/>
                <a:gd name="connsiteX72" fmla="*/ 2562 w 10000"/>
                <a:gd name="connsiteY72" fmla="*/ 6092 h 10000"/>
                <a:gd name="connsiteX73" fmla="*/ 2468 w 10000"/>
                <a:gd name="connsiteY73" fmla="*/ 6141 h 10000"/>
                <a:gd name="connsiteX74" fmla="*/ 2458 w 10000"/>
                <a:gd name="connsiteY74" fmla="*/ 5801 h 10000"/>
                <a:gd name="connsiteX75" fmla="*/ 2437 w 10000"/>
                <a:gd name="connsiteY75" fmla="*/ 5073 h 10000"/>
                <a:gd name="connsiteX76" fmla="*/ 2406 w 10000"/>
                <a:gd name="connsiteY76" fmla="*/ 4515 h 10000"/>
                <a:gd name="connsiteX77" fmla="*/ 2437 w 10000"/>
                <a:gd name="connsiteY77" fmla="*/ 4223 h 10000"/>
                <a:gd name="connsiteX78" fmla="*/ 2479 w 10000"/>
                <a:gd name="connsiteY78" fmla="*/ 4078 h 10000"/>
                <a:gd name="connsiteX79" fmla="*/ 2447 w 10000"/>
                <a:gd name="connsiteY79" fmla="*/ 3932 h 10000"/>
                <a:gd name="connsiteX80" fmla="*/ 2468 w 10000"/>
                <a:gd name="connsiteY80" fmla="*/ 3495 h 10000"/>
                <a:gd name="connsiteX81" fmla="*/ 2437 w 10000"/>
                <a:gd name="connsiteY81" fmla="*/ 3544 h 10000"/>
                <a:gd name="connsiteX82" fmla="*/ 2385 w 10000"/>
                <a:gd name="connsiteY82" fmla="*/ 3641 h 10000"/>
                <a:gd name="connsiteX83" fmla="*/ 2239 w 10000"/>
                <a:gd name="connsiteY83" fmla="*/ 4029 h 10000"/>
                <a:gd name="connsiteX84" fmla="*/ 2073 w 10000"/>
                <a:gd name="connsiteY84" fmla="*/ 4369 h 10000"/>
                <a:gd name="connsiteX85" fmla="*/ 1990 w 10000"/>
                <a:gd name="connsiteY85" fmla="*/ 4587 h 10000"/>
                <a:gd name="connsiteX86" fmla="*/ 1853 w 10000"/>
                <a:gd name="connsiteY86" fmla="*/ 4636 h 10000"/>
                <a:gd name="connsiteX87" fmla="*/ 1739 w 10000"/>
                <a:gd name="connsiteY87" fmla="*/ 4612 h 10000"/>
                <a:gd name="connsiteX88" fmla="*/ 1603 w 10000"/>
                <a:gd name="connsiteY88" fmla="*/ 4636 h 10000"/>
                <a:gd name="connsiteX89" fmla="*/ 1489 w 10000"/>
                <a:gd name="connsiteY89" fmla="*/ 4636 h 10000"/>
                <a:gd name="connsiteX90" fmla="*/ 1385 w 10000"/>
                <a:gd name="connsiteY90" fmla="*/ 4660 h 10000"/>
                <a:gd name="connsiteX91" fmla="*/ 1354 w 10000"/>
                <a:gd name="connsiteY91" fmla="*/ 4612 h 10000"/>
                <a:gd name="connsiteX92" fmla="*/ 1354 w 10000"/>
                <a:gd name="connsiteY92" fmla="*/ 4442 h 10000"/>
                <a:gd name="connsiteX93" fmla="*/ 1312 w 10000"/>
                <a:gd name="connsiteY93" fmla="*/ 4369 h 10000"/>
                <a:gd name="connsiteX94" fmla="*/ 1302 w 10000"/>
                <a:gd name="connsiteY94" fmla="*/ 4223 h 10000"/>
                <a:gd name="connsiteX95" fmla="*/ 1260 w 10000"/>
                <a:gd name="connsiteY95" fmla="*/ 4078 h 10000"/>
                <a:gd name="connsiteX96" fmla="*/ 1114 w 10000"/>
                <a:gd name="connsiteY96" fmla="*/ 3859 h 10000"/>
                <a:gd name="connsiteX97" fmla="*/ 1000 w 10000"/>
                <a:gd name="connsiteY97" fmla="*/ 3835 h 10000"/>
                <a:gd name="connsiteX98" fmla="*/ 938 w 10000"/>
                <a:gd name="connsiteY98" fmla="*/ 3762 h 10000"/>
                <a:gd name="connsiteX99" fmla="*/ 709 w 10000"/>
                <a:gd name="connsiteY99" fmla="*/ 3762 h 10000"/>
                <a:gd name="connsiteX100" fmla="*/ 657 w 10000"/>
                <a:gd name="connsiteY100" fmla="*/ 3714 h 10000"/>
                <a:gd name="connsiteX101" fmla="*/ 688 w 10000"/>
                <a:gd name="connsiteY101" fmla="*/ 3544 h 10000"/>
                <a:gd name="connsiteX102" fmla="*/ 771 w 10000"/>
                <a:gd name="connsiteY102" fmla="*/ 3083 h 10000"/>
                <a:gd name="connsiteX103" fmla="*/ 667 w 10000"/>
                <a:gd name="connsiteY103" fmla="*/ 2864 h 10000"/>
                <a:gd name="connsiteX104" fmla="*/ 583 w 10000"/>
                <a:gd name="connsiteY104" fmla="*/ 2646 h 10000"/>
                <a:gd name="connsiteX105" fmla="*/ 499 w 10000"/>
                <a:gd name="connsiteY105" fmla="*/ 2403 h 10000"/>
                <a:gd name="connsiteX106" fmla="*/ 489 w 10000"/>
                <a:gd name="connsiteY106" fmla="*/ 2257 h 10000"/>
                <a:gd name="connsiteX107" fmla="*/ 479 w 10000"/>
                <a:gd name="connsiteY107" fmla="*/ 2209 h 10000"/>
                <a:gd name="connsiteX108" fmla="*/ 354 w 10000"/>
                <a:gd name="connsiteY108" fmla="*/ 2112 h 10000"/>
                <a:gd name="connsiteX109" fmla="*/ 323 w 10000"/>
                <a:gd name="connsiteY109" fmla="*/ 1820 h 10000"/>
                <a:gd name="connsiteX110" fmla="*/ 260 w 10000"/>
                <a:gd name="connsiteY110" fmla="*/ 1578 h 10000"/>
                <a:gd name="connsiteX111" fmla="*/ 177 w 10000"/>
                <a:gd name="connsiteY111" fmla="*/ 1432 h 10000"/>
                <a:gd name="connsiteX112" fmla="*/ 187 w 10000"/>
                <a:gd name="connsiteY112" fmla="*/ 1311 h 10000"/>
                <a:gd name="connsiteX113" fmla="*/ 104 w 10000"/>
                <a:gd name="connsiteY113" fmla="*/ 1019 h 10000"/>
                <a:gd name="connsiteX114" fmla="*/ 31 w 10000"/>
                <a:gd name="connsiteY114" fmla="*/ 850 h 10000"/>
                <a:gd name="connsiteX115" fmla="*/ 0 w 10000"/>
                <a:gd name="connsiteY115" fmla="*/ 777 h 10000"/>
                <a:gd name="connsiteX116" fmla="*/ 21 w 10000"/>
                <a:gd name="connsiteY116" fmla="*/ 583 h 10000"/>
                <a:gd name="connsiteX117" fmla="*/ 52 w 10000"/>
                <a:gd name="connsiteY117" fmla="*/ 485 h 10000"/>
                <a:gd name="connsiteX118" fmla="*/ 166 w 10000"/>
                <a:gd name="connsiteY118" fmla="*/ 291 h 10000"/>
                <a:gd name="connsiteX119" fmla="*/ 114 w 10000"/>
                <a:gd name="connsiteY119" fmla="*/ 49 h 10000"/>
                <a:gd name="connsiteX120" fmla="*/ 114 w 10000"/>
                <a:gd name="connsiteY120" fmla="*/ 0 h 10000"/>
                <a:gd name="connsiteX121" fmla="*/ 1000 w 10000"/>
                <a:gd name="connsiteY121" fmla="*/ 704 h 10000"/>
                <a:gd name="connsiteX122" fmla="*/ 2531 w 10000"/>
                <a:gd name="connsiteY122" fmla="*/ 1456 h 10000"/>
                <a:gd name="connsiteX123" fmla="*/ 5040 w 10000"/>
                <a:gd name="connsiteY123" fmla="*/ 3956 h 10000"/>
                <a:gd name="connsiteX124" fmla="*/ 5988 w 10000"/>
                <a:gd name="connsiteY124" fmla="*/ 3155 h 10000"/>
                <a:gd name="connsiteX125" fmla="*/ 6072 w 10000"/>
                <a:gd name="connsiteY125" fmla="*/ 2985 h 10000"/>
                <a:gd name="connsiteX126" fmla="*/ 6124 w 10000"/>
                <a:gd name="connsiteY126" fmla="*/ 2961 h 10000"/>
                <a:gd name="connsiteX127" fmla="*/ 6186 w 10000"/>
                <a:gd name="connsiteY127" fmla="*/ 2840 h 10000"/>
                <a:gd name="connsiteX128" fmla="*/ 6248 w 10000"/>
                <a:gd name="connsiteY128" fmla="*/ 3131 h 10000"/>
                <a:gd name="connsiteX129" fmla="*/ 6353 w 10000"/>
                <a:gd name="connsiteY129" fmla="*/ 2961 h 10000"/>
                <a:gd name="connsiteX130" fmla="*/ 6540 w 10000"/>
                <a:gd name="connsiteY130" fmla="*/ 2403 h 10000"/>
                <a:gd name="connsiteX131" fmla="*/ 6613 w 10000"/>
                <a:gd name="connsiteY131" fmla="*/ 2451 h 10000"/>
                <a:gd name="connsiteX132" fmla="*/ 6665 w 10000"/>
                <a:gd name="connsiteY132" fmla="*/ 2306 h 10000"/>
                <a:gd name="connsiteX133" fmla="*/ 6748 w 10000"/>
                <a:gd name="connsiteY133" fmla="*/ 2354 h 10000"/>
                <a:gd name="connsiteX134" fmla="*/ 6842 w 10000"/>
                <a:gd name="connsiteY134" fmla="*/ 2233 h 10000"/>
                <a:gd name="connsiteX135" fmla="*/ 6936 w 10000"/>
                <a:gd name="connsiteY135" fmla="*/ 2257 h 10000"/>
                <a:gd name="connsiteX136" fmla="*/ 6936 w 10000"/>
                <a:gd name="connsiteY136" fmla="*/ 2063 h 10000"/>
                <a:gd name="connsiteX137" fmla="*/ 6967 w 10000"/>
                <a:gd name="connsiteY137" fmla="*/ 1917 h 10000"/>
                <a:gd name="connsiteX138" fmla="*/ 7040 w 10000"/>
                <a:gd name="connsiteY138" fmla="*/ 1699 h 10000"/>
                <a:gd name="connsiteX139" fmla="*/ 7020 w 10000"/>
                <a:gd name="connsiteY139" fmla="*/ 1359 h 10000"/>
                <a:gd name="connsiteX140" fmla="*/ 7061 w 10000"/>
                <a:gd name="connsiteY140" fmla="*/ 1214 h 10000"/>
                <a:gd name="connsiteX141" fmla="*/ 7155 w 10000"/>
                <a:gd name="connsiteY141" fmla="*/ 1117 h 10000"/>
                <a:gd name="connsiteX142" fmla="*/ 7228 w 10000"/>
                <a:gd name="connsiteY142" fmla="*/ 971 h 10000"/>
                <a:gd name="connsiteX143" fmla="*/ 7290 w 10000"/>
                <a:gd name="connsiteY143" fmla="*/ 898 h 10000"/>
                <a:gd name="connsiteX144" fmla="*/ 7405 w 10000"/>
                <a:gd name="connsiteY144" fmla="*/ 680 h 10000"/>
                <a:gd name="connsiteX145" fmla="*/ 7717 w 10000"/>
                <a:gd name="connsiteY145" fmla="*/ 583 h 10000"/>
                <a:gd name="connsiteX146" fmla="*/ 7894 w 10000"/>
                <a:gd name="connsiteY146" fmla="*/ 655 h 10000"/>
                <a:gd name="connsiteX147" fmla="*/ 8008 w 10000"/>
                <a:gd name="connsiteY147" fmla="*/ 1092 h 10000"/>
                <a:gd name="connsiteX148" fmla="*/ 8134 w 10000"/>
                <a:gd name="connsiteY148" fmla="*/ 1117 h 10000"/>
                <a:gd name="connsiteX149" fmla="*/ 8186 w 10000"/>
                <a:gd name="connsiteY149" fmla="*/ 1505 h 10000"/>
                <a:gd name="connsiteX150" fmla="*/ 8300 w 10000"/>
                <a:gd name="connsiteY150" fmla="*/ 1578 h 10000"/>
                <a:gd name="connsiteX151" fmla="*/ 8311 w 10000"/>
                <a:gd name="connsiteY151" fmla="*/ 1845 h 10000"/>
                <a:gd name="connsiteX152" fmla="*/ 8384 w 10000"/>
                <a:gd name="connsiteY152" fmla="*/ 1917 h 10000"/>
                <a:gd name="connsiteX153" fmla="*/ 8488 w 10000"/>
                <a:gd name="connsiteY153" fmla="*/ 2063 h 10000"/>
                <a:gd name="connsiteX154" fmla="*/ 8602 w 10000"/>
                <a:gd name="connsiteY154" fmla="*/ 1748 h 10000"/>
                <a:gd name="connsiteX155" fmla="*/ 8748 w 10000"/>
                <a:gd name="connsiteY155" fmla="*/ 1845 h 10000"/>
                <a:gd name="connsiteX156" fmla="*/ 8769 w 10000"/>
                <a:gd name="connsiteY156" fmla="*/ 2112 h 10000"/>
                <a:gd name="connsiteX157" fmla="*/ 8727 w 10000"/>
                <a:gd name="connsiteY157" fmla="*/ 2306 h 10000"/>
                <a:gd name="connsiteX158" fmla="*/ 8758 w 10000"/>
                <a:gd name="connsiteY158" fmla="*/ 2646 h 10000"/>
                <a:gd name="connsiteX159" fmla="*/ 8727 w 10000"/>
                <a:gd name="connsiteY159" fmla="*/ 2743 h 10000"/>
                <a:gd name="connsiteX160" fmla="*/ 8727 w 10000"/>
                <a:gd name="connsiteY160" fmla="*/ 2913 h 10000"/>
                <a:gd name="connsiteX161" fmla="*/ 8769 w 10000"/>
                <a:gd name="connsiteY161" fmla="*/ 3277 h 10000"/>
                <a:gd name="connsiteX162" fmla="*/ 8758 w 10000"/>
                <a:gd name="connsiteY162" fmla="*/ 3592 h 10000"/>
                <a:gd name="connsiteX163" fmla="*/ 8758 w 10000"/>
                <a:gd name="connsiteY163" fmla="*/ 3981 h 10000"/>
                <a:gd name="connsiteX164" fmla="*/ 8758 w 10000"/>
                <a:gd name="connsiteY164" fmla="*/ 4248 h 10000"/>
                <a:gd name="connsiteX165" fmla="*/ 8810 w 10000"/>
                <a:gd name="connsiteY165" fmla="*/ 4466 h 10000"/>
                <a:gd name="connsiteX166" fmla="*/ 8821 w 10000"/>
                <a:gd name="connsiteY166" fmla="*/ 5073 h 10000"/>
                <a:gd name="connsiteX167" fmla="*/ 8852 w 10000"/>
                <a:gd name="connsiteY167" fmla="*/ 5510 h 10000"/>
                <a:gd name="connsiteX168" fmla="*/ 9060 w 10000"/>
                <a:gd name="connsiteY168" fmla="*/ 5534 h 10000"/>
                <a:gd name="connsiteX169" fmla="*/ 9415 w 10000"/>
                <a:gd name="connsiteY169" fmla="*/ 5510 h 10000"/>
                <a:gd name="connsiteX170" fmla="*/ 9509 w 10000"/>
                <a:gd name="connsiteY170" fmla="*/ 5510 h 10000"/>
                <a:gd name="connsiteX171" fmla="*/ 9592 w 10000"/>
                <a:gd name="connsiteY171" fmla="*/ 5631 h 10000"/>
                <a:gd name="connsiteX172" fmla="*/ 9821 w 10000"/>
                <a:gd name="connsiteY172" fmla="*/ 5728 h 10000"/>
                <a:gd name="connsiteX173" fmla="*/ 9935 w 10000"/>
                <a:gd name="connsiteY173" fmla="*/ 6092 h 10000"/>
                <a:gd name="connsiteX174" fmla="*/ 9852 w 10000"/>
                <a:gd name="connsiteY174" fmla="*/ 6286 h 10000"/>
                <a:gd name="connsiteX175" fmla="*/ 9810 w 10000"/>
                <a:gd name="connsiteY175" fmla="*/ 6553 h 10000"/>
                <a:gd name="connsiteX176" fmla="*/ 9831 w 10000"/>
                <a:gd name="connsiteY176" fmla="*/ 6917 h 10000"/>
                <a:gd name="connsiteX177" fmla="*/ 9904 w 10000"/>
                <a:gd name="connsiteY177" fmla="*/ 7112 h 10000"/>
                <a:gd name="connsiteX178" fmla="*/ 9966 w 10000"/>
                <a:gd name="connsiteY178" fmla="*/ 7427 h 10000"/>
                <a:gd name="connsiteX179" fmla="*/ 9998 w 10000"/>
                <a:gd name="connsiteY17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706 w 10000"/>
                <a:gd name="connsiteY36" fmla="*/ 7743 h 10000"/>
                <a:gd name="connsiteX37" fmla="*/ 6384 w 10000"/>
                <a:gd name="connsiteY37" fmla="*/ 7354 h 10000"/>
                <a:gd name="connsiteX38" fmla="*/ 6342 w 10000"/>
                <a:gd name="connsiteY38" fmla="*/ 7015 h 10000"/>
                <a:gd name="connsiteX39" fmla="*/ 6301 w 10000"/>
                <a:gd name="connsiteY39" fmla="*/ 6942 h 10000"/>
                <a:gd name="connsiteX40" fmla="*/ 6248 w 10000"/>
                <a:gd name="connsiteY40" fmla="*/ 6990 h 10000"/>
                <a:gd name="connsiteX41" fmla="*/ 6217 w 10000"/>
                <a:gd name="connsiteY41" fmla="*/ 6650 h 10000"/>
                <a:gd name="connsiteX42" fmla="*/ 6155 w 10000"/>
                <a:gd name="connsiteY42" fmla="*/ 6553 h 10000"/>
                <a:gd name="connsiteX43" fmla="*/ 6113 w 10000"/>
                <a:gd name="connsiteY43" fmla="*/ 6311 h 10000"/>
                <a:gd name="connsiteX44" fmla="*/ 5207 w 10000"/>
                <a:gd name="connsiteY44" fmla="*/ 4029 h 10000"/>
                <a:gd name="connsiteX45" fmla="*/ 5030 w 10000"/>
                <a:gd name="connsiteY45" fmla="*/ 4320 h 10000"/>
                <a:gd name="connsiteX46" fmla="*/ 4916 w 10000"/>
                <a:gd name="connsiteY46" fmla="*/ 4612 h 10000"/>
                <a:gd name="connsiteX47" fmla="*/ 4822 w 10000"/>
                <a:gd name="connsiteY47" fmla="*/ 4757 h 10000"/>
                <a:gd name="connsiteX48" fmla="*/ 4780 w 10000"/>
                <a:gd name="connsiteY48" fmla="*/ 4709 h 10000"/>
                <a:gd name="connsiteX49" fmla="*/ 4749 w 10000"/>
                <a:gd name="connsiteY49" fmla="*/ 4757 h 10000"/>
                <a:gd name="connsiteX50" fmla="*/ 4489 w 10000"/>
                <a:gd name="connsiteY50" fmla="*/ 5316 h 10000"/>
                <a:gd name="connsiteX51" fmla="*/ 4426 w 10000"/>
                <a:gd name="connsiteY51" fmla="*/ 5437 h 10000"/>
                <a:gd name="connsiteX52" fmla="*/ 4342 w 10000"/>
                <a:gd name="connsiteY52" fmla="*/ 5413 h 10000"/>
                <a:gd name="connsiteX53" fmla="*/ 4269 w 10000"/>
                <a:gd name="connsiteY53" fmla="*/ 5388 h 10000"/>
                <a:gd name="connsiteX54" fmla="*/ 4176 w 10000"/>
                <a:gd name="connsiteY54" fmla="*/ 5534 h 10000"/>
                <a:gd name="connsiteX55" fmla="*/ 4103 w 10000"/>
                <a:gd name="connsiteY55" fmla="*/ 5850 h 10000"/>
                <a:gd name="connsiteX56" fmla="*/ 4030 w 10000"/>
                <a:gd name="connsiteY56" fmla="*/ 6044 h 10000"/>
                <a:gd name="connsiteX57" fmla="*/ 3812 w 10000"/>
                <a:gd name="connsiteY57" fmla="*/ 6286 h 10000"/>
                <a:gd name="connsiteX58" fmla="*/ 3760 w 10000"/>
                <a:gd name="connsiteY58" fmla="*/ 6262 h 10000"/>
                <a:gd name="connsiteX59" fmla="*/ 3760 w 10000"/>
                <a:gd name="connsiteY59" fmla="*/ 6068 h 10000"/>
                <a:gd name="connsiteX60" fmla="*/ 3728 w 10000"/>
                <a:gd name="connsiteY60" fmla="*/ 5995 h 10000"/>
                <a:gd name="connsiteX61" fmla="*/ 3655 w 10000"/>
                <a:gd name="connsiteY61" fmla="*/ 6044 h 10000"/>
                <a:gd name="connsiteX62" fmla="*/ 3458 w 10000"/>
                <a:gd name="connsiteY62" fmla="*/ 6019 h 10000"/>
                <a:gd name="connsiteX63" fmla="*/ 3281 w 10000"/>
                <a:gd name="connsiteY63" fmla="*/ 5995 h 10000"/>
                <a:gd name="connsiteX64" fmla="*/ 3198 w 10000"/>
                <a:gd name="connsiteY64" fmla="*/ 6044 h 10000"/>
                <a:gd name="connsiteX65" fmla="*/ 3061 w 10000"/>
                <a:gd name="connsiteY65" fmla="*/ 5971 h 10000"/>
                <a:gd name="connsiteX66" fmla="*/ 2957 w 10000"/>
                <a:gd name="connsiteY66" fmla="*/ 5995 h 10000"/>
                <a:gd name="connsiteX67" fmla="*/ 2843 w 10000"/>
                <a:gd name="connsiteY67" fmla="*/ 6117 h 10000"/>
                <a:gd name="connsiteX68" fmla="*/ 2749 w 10000"/>
                <a:gd name="connsiteY68" fmla="*/ 6238 h 10000"/>
                <a:gd name="connsiteX69" fmla="*/ 2697 w 10000"/>
                <a:gd name="connsiteY69" fmla="*/ 6311 h 10000"/>
                <a:gd name="connsiteX70" fmla="*/ 2635 w 10000"/>
                <a:gd name="connsiteY70" fmla="*/ 6238 h 10000"/>
                <a:gd name="connsiteX71" fmla="*/ 2562 w 10000"/>
                <a:gd name="connsiteY71" fmla="*/ 6092 h 10000"/>
                <a:gd name="connsiteX72" fmla="*/ 2468 w 10000"/>
                <a:gd name="connsiteY72" fmla="*/ 6141 h 10000"/>
                <a:gd name="connsiteX73" fmla="*/ 2458 w 10000"/>
                <a:gd name="connsiteY73" fmla="*/ 5801 h 10000"/>
                <a:gd name="connsiteX74" fmla="*/ 2437 w 10000"/>
                <a:gd name="connsiteY74" fmla="*/ 5073 h 10000"/>
                <a:gd name="connsiteX75" fmla="*/ 2406 w 10000"/>
                <a:gd name="connsiteY75" fmla="*/ 4515 h 10000"/>
                <a:gd name="connsiteX76" fmla="*/ 2437 w 10000"/>
                <a:gd name="connsiteY76" fmla="*/ 4223 h 10000"/>
                <a:gd name="connsiteX77" fmla="*/ 2479 w 10000"/>
                <a:gd name="connsiteY77" fmla="*/ 4078 h 10000"/>
                <a:gd name="connsiteX78" fmla="*/ 2447 w 10000"/>
                <a:gd name="connsiteY78" fmla="*/ 3932 h 10000"/>
                <a:gd name="connsiteX79" fmla="*/ 2468 w 10000"/>
                <a:gd name="connsiteY79" fmla="*/ 3495 h 10000"/>
                <a:gd name="connsiteX80" fmla="*/ 2437 w 10000"/>
                <a:gd name="connsiteY80" fmla="*/ 3544 h 10000"/>
                <a:gd name="connsiteX81" fmla="*/ 2385 w 10000"/>
                <a:gd name="connsiteY81" fmla="*/ 3641 h 10000"/>
                <a:gd name="connsiteX82" fmla="*/ 2239 w 10000"/>
                <a:gd name="connsiteY82" fmla="*/ 4029 h 10000"/>
                <a:gd name="connsiteX83" fmla="*/ 2073 w 10000"/>
                <a:gd name="connsiteY83" fmla="*/ 4369 h 10000"/>
                <a:gd name="connsiteX84" fmla="*/ 1990 w 10000"/>
                <a:gd name="connsiteY84" fmla="*/ 4587 h 10000"/>
                <a:gd name="connsiteX85" fmla="*/ 1853 w 10000"/>
                <a:gd name="connsiteY85" fmla="*/ 4636 h 10000"/>
                <a:gd name="connsiteX86" fmla="*/ 1739 w 10000"/>
                <a:gd name="connsiteY86" fmla="*/ 4612 h 10000"/>
                <a:gd name="connsiteX87" fmla="*/ 1603 w 10000"/>
                <a:gd name="connsiteY87" fmla="*/ 4636 h 10000"/>
                <a:gd name="connsiteX88" fmla="*/ 1489 w 10000"/>
                <a:gd name="connsiteY88" fmla="*/ 4636 h 10000"/>
                <a:gd name="connsiteX89" fmla="*/ 1385 w 10000"/>
                <a:gd name="connsiteY89" fmla="*/ 4660 h 10000"/>
                <a:gd name="connsiteX90" fmla="*/ 1354 w 10000"/>
                <a:gd name="connsiteY90" fmla="*/ 4612 h 10000"/>
                <a:gd name="connsiteX91" fmla="*/ 1354 w 10000"/>
                <a:gd name="connsiteY91" fmla="*/ 4442 h 10000"/>
                <a:gd name="connsiteX92" fmla="*/ 1312 w 10000"/>
                <a:gd name="connsiteY92" fmla="*/ 4369 h 10000"/>
                <a:gd name="connsiteX93" fmla="*/ 1302 w 10000"/>
                <a:gd name="connsiteY93" fmla="*/ 4223 h 10000"/>
                <a:gd name="connsiteX94" fmla="*/ 1260 w 10000"/>
                <a:gd name="connsiteY94" fmla="*/ 4078 h 10000"/>
                <a:gd name="connsiteX95" fmla="*/ 1114 w 10000"/>
                <a:gd name="connsiteY95" fmla="*/ 3859 h 10000"/>
                <a:gd name="connsiteX96" fmla="*/ 1000 w 10000"/>
                <a:gd name="connsiteY96" fmla="*/ 3835 h 10000"/>
                <a:gd name="connsiteX97" fmla="*/ 938 w 10000"/>
                <a:gd name="connsiteY97" fmla="*/ 3762 h 10000"/>
                <a:gd name="connsiteX98" fmla="*/ 709 w 10000"/>
                <a:gd name="connsiteY98" fmla="*/ 3762 h 10000"/>
                <a:gd name="connsiteX99" fmla="*/ 657 w 10000"/>
                <a:gd name="connsiteY99" fmla="*/ 3714 h 10000"/>
                <a:gd name="connsiteX100" fmla="*/ 688 w 10000"/>
                <a:gd name="connsiteY100" fmla="*/ 3544 h 10000"/>
                <a:gd name="connsiteX101" fmla="*/ 771 w 10000"/>
                <a:gd name="connsiteY101" fmla="*/ 3083 h 10000"/>
                <a:gd name="connsiteX102" fmla="*/ 667 w 10000"/>
                <a:gd name="connsiteY102" fmla="*/ 2864 h 10000"/>
                <a:gd name="connsiteX103" fmla="*/ 583 w 10000"/>
                <a:gd name="connsiteY103" fmla="*/ 2646 h 10000"/>
                <a:gd name="connsiteX104" fmla="*/ 499 w 10000"/>
                <a:gd name="connsiteY104" fmla="*/ 2403 h 10000"/>
                <a:gd name="connsiteX105" fmla="*/ 489 w 10000"/>
                <a:gd name="connsiteY105" fmla="*/ 2257 h 10000"/>
                <a:gd name="connsiteX106" fmla="*/ 479 w 10000"/>
                <a:gd name="connsiteY106" fmla="*/ 2209 h 10000"/>
                <a:gd name="connsiteX107" fmla="*/ 354 w 10000"/>
                <a:gd name="connsiteY107" fmla="*/ 2112 h 10000"/>
                <a:gd name="connsiteX108" fmla="*/ 323 w 10000"/>
                <a:gd name="connsiteY108" fmla="*/ 1820 h 10000"/>
                <a:gd name="connsiteX109" fmla="*/ 260 w 10000"/>
                <a:gd name="connsiteY109" fmla="*/ 1578 h 10000"/>
                <a:gd name="connsiteX110" fmla="*/ 177 w 10000"/>
                <a:gd name="connsiteY110" fmla="*/ 1432 h 10000"/>
                <a:gd name="connsiteX111" fmla="*/ 187 w 10000"/>
                <a:gd name="connsiteY111" fmla="*/ 1311 h 10000"/>
                <a:gd name="connsiteX112" fmla="*/ 104 w 10000"/>
                <a:gd name="connsiteY112" fmla="*/ 1019 h 10000"/>
                <a:gd name="connsiteX113" fmla="*/ 31 w 10000"/>
                <a:gd name="connsiteY113" fmla="*/ 850 h 10000"/>
                <a:gd name="connsiteX114" fmla="*/ 0 w 10000"/>
                <a:gd name="connsiteY114" fmla="*/ 777 h 10000"/>
                <a:gd name="connsiteX115" fmla="*/ 21 w 10000"/>
                <a:gd name="connsiteY115" fmla="*/ 583 h 10000"/>
                <a:gd name="connsiteX116" fmla="*/ 52 w 10000"/>
                <a:gd name="connsiteY116" fmla="*/ 485 h 10000"/>
                <a:gd name="connsiteX117" fmla="*/ 166 w 10000"/>
                <a:gd name="connsiteY117" fmla="*/ 291 h 10000"/>
                <a:gd name="connsiteX118" fmla="*/ 114 w 10000"/>
                <a:gd name="connsiteY118" fmla="*/ 49 h 10000"/>
                <a:gd name="connsiteX119" fmla="*/ 114 w 10000"/>
                <a:gd name="connsiteY119" fmla="*/ 0 h 10000"/>
                <a:gd name="connsiteX120" fmla="*/ 1000 w 10000"/>
                <a:gd name="connsiteY120" fmla="*/ 704 h 10000"/>
                <a:gd name="connsiteX121" fmla="*/ 2531 w 10000"/>
                <a:gd name="connsiteY121" fmla="*/ 1456 h 10000"/>
                <a:gd name="connsiteX122" fmla="*/ 5040 w 10000"/>
                <a:gd name="connsiteY122" fmla="*/ 3956 h 10000"/>
                <a:gd name="connsiteX123" fmla="*/ 5988 w 10000"/>
                <a:gd name="connsiteY123" fmla="*/ 3155 h 10000"/>
                <a:gd name="connsiteX124" fmla="*/ 6072 w 10000"/>
                <a:gd name="connsiteY124" fmla="*/ 2985 h 10000"/>
                <a:gd name="connsiteX125" fmla="*/ 6124 w 10000"/>
                <a:gd name="connsiteY125" fmla="*/ 2961 h 10000"/>
                <a:gd name="connsiteX126" fmla="*/ 6186 w 10000"/>
                <a:gd name="connsiteY126" fmla="*/ 2840 h 10000"/>
                <a:gd name="connsiteX127" fmla="*/ 6248 w 10000"/>
                <a:gd name="connsiteY127" fmla="*/ 3131 h 10000"/>
                <a:gd name="connsiteX128" fmla="*/ 6353 w 10000"/>
                <a:gd name="connsiteY128" fmla="*/ 2961 h 10000"/>
                <a:gd name="connsiteX129" fmla="*/ 6540 w 10000"/>
                <a:gd name="connsiteY129" fmla="*/ 2403 h 10000"/>
                <a:gd name="connsiteX130" fmla="*/ 6613 w 10000"/>
                <a:gd name="connsiteY130" fmla="*/ 2451 h 10000"/>
                <a:gd name="connsiteX131" fmla="*/ 6665 w 10000"/>
                <a:gd name="connsiteY131" fmla="*/ 2306 h 10000"/>
                <a:gd name="connsiteX132" fmla="*/ 6748 w 10000"/>
                <a:gd name="connsiteY132" fmla="*/ 2354 h 10000"/>
                <a:gd name="connsiteX133" fmla="*/ 6842 w 10000"/>
                <a:gd name="connsiteY133" fmla="*/ 2233 h 10000"/>
                <a:gd name="connsiteX134" fmla="*/ 6936 w 10000"/>
                <a:gd name="connsiteY134" fmla="*/ 2257 h 10000"/>
                <a:gd name="connsiteX135" fmla="*/ 6936 w 10000"/>
                <a:gd name="connsiteY135" fmla="*/ 2063 h 10000"/>
                <a:gd name="connsiteX136" fmla="*/ 6967 w 10000"/>
                <a:gd name="connsiteY136" fmla="*/ 1917 h 10000"/>
                <a:gd name="connsiteX137" fmla="*/ 7040 w 10000"/>
                <a:gd name="connsiteY137" fmla="*/ 1699 h 10000"/>
                <a:gd name="connsiteX138" fmla="*/ 7020 w 10000"/>
                <a:gd name="connsiteY138" fmla="*/ 1359 h 10000"/>
                <a:gd name="connsiteX139" fmla="*/ 7061 w 10000"/>
                <a:gd name="connsiteY139" fmla="*/ 1214 h 10000"/>
                <a:gd name="connsiteX140" fmla="*/ 7155 w 10000"/>
                <a:gd name="connsiteY140" fmla="*/ 1117 h 10000"/>
                <a:gd name="connsiteX141" fmla="*/ 7228 w 10000"/>
                <a:gd name="connsiteY141" fmla="*/ 971 h 10000"/>
                <a:gd name="connsiteX142" fmla="*/ 7290 w 10000"/>
                <a:gd name="connsiteY142" fmla="*/ 898 h 10000"/>
                <a:gd name="connsiteX143" fmla="*/ 7405 w 10000"/>
                <a:gd name="connsiteY143" fmla="*/ 680 h 10000"/>
                <a:gd name="connsiteX144" fmla="*/ 7717 w 10000"/>
                <a:gd name="connsiteY144" fmla="*/ 583 h 10000"/>
                <a:gd name="connsiteX145" fmla="*/ 7894 w 10000"/>
                <a:gd name="connsiteY145" fmla="*/ 655 h 10000"/>
                <a:gd name="connsiteX146" fmla="*/ 8008 w 10000"/>
                <a:gd name="connsiteY146" fmla="*/ 1092 h 10000"/>
                <a:gd name="connsiteX147" fmla="*/ 8134 w 10000"/>
                <a:gd name="connsiteY147" fmla="*/ 1117 h 10000"/>
                <a:gd name="connsiteX148" fmla="*/ 8186 w 10000"/>
                <a:gd name="connsiteY148" fmla="*/ 1505 h 10000"/>
                <a:gd name="connsiteX149" fmla="*/ 8300 w 10000"/>
                <a:gd name="connsiteY149" fmla="*/ 1578 h 10000"/>
                <a:gd name="connsiteX150" fmla="*/ 8311 w 10000"/>
                <a:gd name="connsiteY150" fmla="*/ 1845 h 10000"/>
                <a:gd name="connsiteX151" fmla="*/ 8384 w 10000"/>
                <a:gd name="connsiteY151" fmla="*/ 1917 h 10000"/>
                <a:gd name="connsiteX152" fmla="*/ 8488 w 10000"/>
                <a:gd name="connsiteY152" fmla="*/ 2063 h 10000"/>
                <a:gd name="connsiteX153" fmla="*/ 8602 w 10000"/>
                <a:gd name="connsiteY153" fmla="*/ 1748 h 10000"/>
                <a:gd name="connsiteX154" fmla="*/ 8748 w 10000"/>
                <a:gd name="connsiteY154" fmla="*/ 1845 h 10000"/>
                <a:gd name="connsiteX155" fmla="*/ 8769 w 10000"/>
                <a:gd name="connsiteY155" fmla="*/ 2112 h 10000"/>
                <a:gd name="connsiteX156" fmla="*/ 8727 w 10000"/>
                <a:gd name="connsiteY156" fmla="*/ 2306 h 10000"/>
                <a:gd name="connsiteX157" fmla="*/ 8758 w 10000"/>
                <a:gd name="connsiteY157" fmla="*/ 2646 h 10000"/>
                <a:gd name="connsiteX158" fmla="*/ 8727 w 10000"/>
                <a:gd name="connsiteY158" fmla="*/ 2743 h 10000"/>
                <a:gd name="connsiteX159" fmla="*/ 8727 w 10000"/>
                <a:gd name="connsiteY159" fmla="*/ 2913 h 10000"/>
                <a:gd name="connsiteX160" fmla="*/ 8769 w 10000"/>
                <a:gd name="connsiteY160" fmla="*/ 3277 h 10000"/>
                <a:gd name="connsiteX161" fmla="*/ 8758 w 10000"/>
                <a:gd name="connsiteY161" fmla="*/ 3592 h 10000"/>
                <a:gd name="connsiteX162" fmla="*/ 8758 w 10000"/>
                <a:gd name="connsiteY162" fmla="*/ 3981 h 10000"/>
                <a:gd name="connsiteX163" fmla="*/ 8758 w 10000"/>
                <a:gd name="connsiteY163" fmla="*/ 4248 h 10000"/>
                <a:gd name="connsiteX164" fmla="*/ 8810 w 10000"/>
                <a:gd name="connsiteY164" fmla="*/ 4466 h 10000"/>
                <a:gd name="connsiteX165" fmla="*/ 8821 w 10000"/>
                <a:gd name="connsiteY165" fmla="*/ 5073 h 10000"/>
                <a:gd name="connsiteX166" fmla="*/ 8852 w 10000"/>
                <a:gd name="connsiteY166" fmla="*/ 5510 h 10000"/>
                <a:gd name="connsiteX167" fmla="*/ 9060 w 10000"/>
                <a:gd name="connsiteY167" fmla="*/ 5534 h 10000"/>
                <a:gd name="connsiteX168" fmla="*/ 9415 w 10000"/>
                <a:gd name="connsiteY168" fmla="*/ 5510 h 10000"/>
                <a:gd name="connsiteX169" fmla="*/ 9509 w 10000"/>
                <a:gd name="connsiteY169" fmla="*/ 5510 h 10000"/>
                <a:gd name="connsiteX170" fmla="*/ 9592 w 10000"/>
                <a:gd name="connsiteY170" fmla="*/ 5631 h 10000"/>
                <a:gd name="connsiteX171" fmla="*/ 9821 w 10000"/>
                <a:gd name="connsiteY171" fmla="*/ 5728 h 10000"/>
                <a:gd name="connsiteX172" fmla="*/ 9935 w 10000"/>
                <a:gd name="connsiteY172" fmla="*/ 6092 h 10000"/>
                <a:gd name="connsiteX173" fmla="*/ 9852 w 10000"/>
                <a:gd name="connsiteY173" fmla="*/ 6286 h 10000"/>
                <a:gd name="connsiteX174" fmla="*/ 9810 w 10000"/>
                <a:gd name="connsiteY174" fmla="*/ 6553 h 10000"/>
                <a:gd name="connsiteX175" fmla="*/ 9831 w 10000"/>
                <a:gd name="connsiteY175" fmla="*/ 6917 h 10000"/>
                <a:gd name="connsiteX176" fmla="*/ 9904 w 10000"/>
                <a:gd name="connsiteY176" fmla="*/ 7112 h 10000"/>
                <a:gd name="connsiteX177" fmla="*/ 9966 w 10000"/>
                <a:gd name="connsiteY177" fmla="*/ 7427 h 10000"/>
                <a:gd name="connsiteX178" fmla="*/ 9998 w 10000"/>
                <a:gd name="connsiteY17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384 w 10000"/>
                <a:gd name="connsiteY36" fmla="*/ 7354 h 10000"/>
                <a:gd name="connsiteX37" fmla="*/ 6342 w 10000"/>
                <a:gd name="connsiteY37" fmla="*/ 7015 h 10000"/>
                <a:gd name="connsiteX38" fmla="*/ 6301 w 10000"/>
                <a:gd name="connsiteY38" fmla="*/ 6942 h 10000"/>
                <a:gd name="connsiteX39" fmla="*/ 6248 w 10000"/>
                <a:gd name="connsiteY39" fmla="*/ 6990 h 10000"/>
                <a:gd name="connsiteX40" fmla="*/ 6217 w 10000"/>
                <a:gd name="connsiteY40" fmla="*/ 6650 h 10000"/>
                <a:gd name="connsiteX41" fmla="*/ 6155 w 10000"/>
                <a:gd name="connsiteY41" fmla="*/ 6553 h 10000"/>
                <a:gd name="connsiteX42" fmla="*/ 6113 w 10000"/>
                <a:gd name="connsiteY42" fmla="*/ 6311 h 10000"/>
                <a:gd name="connsiteX43" fmla="*/ 5207 w 10000"/>
                <a:gd name="connsiteY43" fmla="*/ 4029 h 10000"/>
                <a:gd name="connsiteX44" fmla="*/ 5030 w 10000"/>
                <a:gd name="connsiteY44" fmla="*/ 4320 h 10000"/>
                <a:gd name="connsiteX45" fmla="*/ 4916 w 10000"/>
                <a:gd name="connsiteY45" fmla="*/ 4612 h 10000"/>
                <a:gd name="connsiteX46" fmla="*/ 4822 w 10000"/>
                <a:gd name="connsiteY46" fmla="*/ 4757 h 10000"/>
                <a:gd name="connsiteX47" fmla="*/ 4780 w 10000"/>
                <a:gd name="connsiteY47" fmla="*/ 4709 h 10000"/>
                <a:gd name="connsiteX48" fmla="*/ 4749 w 10000"/>
                <a:gd name="connsiteY48" fmla="*/ 4757 h 10000"/>
                <a:gd name="connsiteX49" fmla="*/ 4489 w 10000"/>
                <a:gd name="connsiteY49" fmla="*/ 5316 h 10000"/>
                <a:gd name="connsiteX50" fmla="*/ 4426 w 10000"/>
                <a:gd name="connsiteY50" fmla="*/ 5437 h 10000"/>
                <a:gd name="connsiteX51" fmla="*/ 4342 w 10000"/>
                <a:gd name="connsiteY51" fmla="*/ 5413 h 10000"/>
                <a:gd name="connsiteX52" fmla="*/ 4269 w 10000"/>
                <a:gd name="connsiteY52" fmla="*/ 5388 h 10000"/>
                <a:gd name="connsiteX53" fmla="*/ 4176 w 10000"/>
                <a:gd name="connsiteY53" fmla="*/ 5534 h 10000"/>
                <a:gd name="connsiteX54" fmla="*/ 4103 w 10000"/>
                <a:gd name="connsiteY54" fmla="*/ 5850 h 10000"/>
                <a:gd name="connsiteX55" fmla="*/ 4030 w 10000"/>
                <a:gd name="connsiteY55" fmla="*/ 6044 h 10000"/>
                <a:gd name="connsiteX56" fmla="*/ 3812 w 10000"/>
                <a:gd name="connsiteY56" fmla="*/ 6286 h 10000"/>
                <a:gd name="connsiteX57" fmla="*/ 3760 w 10000"/>
                <a:gd name="connsiteY57" fmla="*/ 6262 h 10000"/>
                <a:gd name="connsiteX58" fmla="*/ 3760 w 10000"/>
                <a:gd name="connsiteY58" fmla="*/ 6068 h 10000"/>
                <a:gd name="connsiteX59" fmla="*/ 3728 w 10000"/>
                <a:gd name="connsiteY59" fmla="*/ 5995 h 10000"/>
                <a:gd name="connsiteX60" fmla="*/ 3655 w 10000"/>
                <a:gd name="connsiteY60" fmla="*/ 6044 h 10000"/>
                <a:gd name="connsiteX61" fmla="*/ 3458 w 10000"/>
                <a:gd name="connsiteY61" fmla="*/ 6019 h 10000"/>
                <a:gd name="connsiteX62" fmla="*/ 3281 w 10000"/>
                <a:gd name="connsiteY62" fmla="*/ 5995 h 10000"/>
                <a:gd name="connsiteX63" fmla="*/ 3198 w 10000"/>
                <a:gd name="connsiteY63" fmla="*/ 6044 h 10000"/>
                <a:gd name="connsiteX64" fmla="*/ 3061 w 10000"/>
                <a:gd name="connsiteY64" fmla="*/ 5971 h 10000"/>
                <a:gd name="connsiteX65" fmla="*/ 2957 w 10000"/>
                <a:gd name="connsiteY65" fmla="*/ 5995 h 10000"/>
                <a:gd name="connsiteX66" fmla="*/ 2843 w 10000"/>
                <a:gd name="connsiteY66" fmla="*/ 6117 h 10000"/>
                <a:gd name="connsiteX67" fmla="*/ 2749 w 10000"/>
                <a:gd name="connsiteY67" fmla="*/ 6238 h 10000"/>
                <a:gd name="connsiteX68" fmla="*/ 2697 w 10000"/>
                <a:gd name="connsiteY68" fmla="*/ 6311 h 10000"/>
                <a:gd name="connsiteX69" fmla="*/ 2635 w 10000"/>
                <a:gd name="connsiteY69" fmla="*/ 6238 h 10000"/>
                <a:gd name="connsiteX70" fmla="*/ 2562 w 10000"/>
                <a:gd name="connsiteY70" fmla="*/ 6092 h 10000"/>
                <a:gd name="connsiteX71" fmla="*/ 2468 w 10000"/>
                <a:gd name="connsiteY71" fmla="*/ 6141 h 10000"/>
                <a:gd name="connsiteX72" fmla="*/ 2458 w 10000"/>
                <a:gd name="connsiteY72" fmla="*/ 5801 h 10000"/>
                <a:gd name="connsiteX73" fmla="*/ 2437 w 10000"/>
                <a:gd name="connsiteY73" fmla="*/ 5073 h 10000"/>
                <a:gd name="connsiteX74" fmla="*/ 2406 w 10000"/>
                <a:gd name="connsiteY74" fmla="*/ 4515 h 10000"/>
                <a:gd name="connsiteX75" fmla="*/ 2437 w 10000"/>
                <a:gd name="connsiteY75" fmla="*/ 4223 h 10000"/>
                <a:gd name="connsiteX76" fmla="*/ 2479 w 10000"/>
                <a:gd name="connsiteY76" fmla="*/ 4078 h 10000"/>
                <a:gd name="connsiteX77" fmla="*/ 2447 w 10000"/>
                <a:gd name="connsiteY77" fmla="*/ 3932 h 10000"/>
                <a:gd name="connsiteX78" fmla="*/ 2468 w 10000"/>
                <a:gd name="connsiteY78" fmla="*/ 3495 h 10000"/>
                <a:gd name="connsiteX79" fmla="*/ 2437 w 10000"/>
                <a:gd name="connsiteY79" fmla="*/ 3544 h 10000"/>
                <a:gd name="connsiteX80" fmla="*/ 2385 w 10000"/>
                <a:gd name="connsiteY80" fmla="*/ 3641 h 10000"/>
                <a:gd name="connsiteX81" fmla="*/ 2239 w 10000"/>
                <a:gd name="connsiteY81" fmla="*/ 4029 h 10000"/>
                <a:gd name="connsiteX82" fmla="*/ 2073 w 10000"/>
                <a:gd name="connsiteY82" fmla="*/ 4369 h 10000"/>
                <a:gd name="connsiteX83" fmla="*/ 1990 w 10000"/>
                <a:gd name="connsiteY83" fmla="*/ 4587 h 10000"/>
                <a:gd name="connsiteX84" fmla="*/ 1853 w 10000"/>
                <a:gd name="connsiteY84" fmla="*/ 4636 h 10000"/>
                <a:gd name="connsiteX85" fmla="*/ 1739 w 10000"/>
                <a:gd name="connsiteY85" fmla="*/ 4612 h 10000"/>
                <a:gd name="connsiteX86" fmla="*/ 1603 w 10000"/>
                <a:gd name="connsiteY86" fmla="*/ 4636 h 10000"/>
                <a:gd name="connsiteX87" fmla="*/ 1489 w 10000"/>
                <a:gd name="connsiteY87" fmla="*/ 4636 h 10000"/>
                <a:gd name="connsiteX88" fmla="*/ 1385 w 10000"/>
                <a:gd name="connsiteY88" fmla="*/ 4660 h 10000"/>
                <a:gd name="connsiteX89" fmla="*/ 1354 w 10000"/>
                <a:gd name="connsiteY89" fmla="*/ 4612 h 10000"/>
                <a:gd name="connsiteX90" fmla="*/ 1354 w 10000"/>
                <a:gd name="connsiteY90" fmla="*/ 4442 h 10000"/>
                <a:gd name="connsiteX91" fmla="*/ 1312 w 10000"/>
                <a:gd name="connsiteY91" fmla="*/ 4369 h 10000"/>
                <a:gd name="connsiteX92" fmla="*/ 1302 w 10000"/>
                <a:gd name="connsiteY92" fmla="*/ 4223 h 10000"/>
                <a:gd name="connsiteX93" fmla="*/ 1260 w 10000"/>
                <a:gd name="connsiteY93" fmla="*/ 4078 h 10000"/>
                <a:gd name="connsiteX94" fmla="*/ 1114 w 10000"/>
                <a:gd name="connsiteY94" fmla="*/ 3859 h 10000"/>
                <a:gd name="connsiteX95" fmla="*/ 1000 w 10000"/>
                <a:gd name="connsiteY95" fmla="*/ 3835 h 10000"/>
                <a:gd name="connsiteX96" fmla="*/ 938 w 10000"/>
                <a:gd name="connsiteY96" fmla="*/ 3762 h 10000"/>
                <a:gd name="connsiteX97" fmla="*/ 709 w 10000"/>
                <a:gd name="connsiteY97" fmla="*/ 3762 h 10000"/>
                <a:gd name="connsiteX98" fmla="*/ 657 w 10000"/>
                <a:gd name="connsiteY98" fmla="*/ 3714 h 10000"/>
                <a:gd name="connsiteX99" fmla="*/ 688 w 10000"/>
                <a:gd name="connsiteY99" fmla="*/ 3544 h 10000"/>
                <a:gd name="connsiteX100" fmla="*/ 771 w 10000"/>
                <a:gd name="connsiteY100" fmla="*/ 3083 h 10000"/>
                <a:gd name="connsiteX101" fmla="*/ 667 w 10000"/>
                <a:gd name="connsiteY101" fmla="*/ 2864 h 10000"/>
                <a:gd name="connsiteX102" fmla="*/ 583 w 10000"/>
                <a:gd name="connsiteY102" fmla="*/ 2646 h 10000"/>
                <a:gd name="connsiteX103" fmla="*/ 499 w 10000"/>
                <a:gd name="connsiteY103" fmla="*/ 2403 h 10000"/>
                <a:gd name="connsiteX104" fmla="*/ 489 w 10000"/>
                <a:gd name="connsiteY104" fmla="*/ 2257 h 10000"/>
                <a:gd name="connsiteX105" fmla="*/ 479 w 10000"/>
                <a:gd name="connsiteY105" fmla="*/ 2209 h 10000"/>
                <a:gd name="connsiteX106" fmla="*/ 354 w 10000"/>
                <a:gd name="connsiteY106" fmla="*/ 2112 h 10000"/>
                <a:gd name="connsiteX107" fmla="*/ 323 w 10000"/>
                <a:gd name="connsiteY107" fmla="*/ 1820 h 10000"/>
                <a:gd name="connsiteX108" fmla="*/ 260 w 10000"/>
                <a:gd name="connsiteY108" fmla="*/ 1578 h 10000"/>
                <a:gd name="connsiteX109" fmla="*/ 177 w 10000"/>
                <a:gd name="connsiteY109" fmla="*/ 1432 h 10000"/>
                <a:gd name="connsiteX110" fmla="*/ 187 w 10000"/>
                <a:gd name="connsiteY110" fmla="*/ 1311 h 10000"/>
                <a:gd name="connsiteX111" fmla="*/ 104 w 10000"/>
                <a:gd name="connsiteY111" fmla="*/ 1019 h 10000"/>
                <a:gd name="connsiteX112" fmla="*/ 31 w 10000"/>
                <a:gd name="connsiteY112" fmla="*/ 850 h 10000"/>
                <a:gd name="connsiteX113" fmla="*/ 0 w 10000"/>
                <a:gd name="connsiteY113" fmla="*/ 777 h 10000"/>
                <a:gd name="connsiteX114" fmla="*/ 21 w 10000"/>
                <a:gd name="connsiteY114" fmla="*/ 583 h 10000"/>
                <a:gd name="connsiteX115" fmla="*/ 52 w 10000"/>
                <a:gd name="connsiteY115" fmla="*/ 485 h 10000"/>
                <a:gd name="connsiteX116" fmla="*/ 166 w 10000"/>
                <a:gd name="connsiteY116" fmla="*/ 291 h 10000"/>
                <a:gd name="connsiteX117" fmla="*/ 114 w 10000"/>
                <a:gd name="connsiteY117" fmla="*/ 49 h 10000"/>
                <a:gd name="connsiteX118" fmla="*/ 114 w 10000"/>
                <a:gd name="connsiteY118" fmla="*/ 0 h 10000"/>
                <a:gd name="connsiteX119" fmla="*/ 1000 w 10000"/>
                <a:gd name="connsiteY119" fmla="*/ 704 h 10000"/>
                <a:gd name="connsiteX120" fmla="*/ 2531 w 10000"/>
                <a:gd name="connsiteY120" fmla="*/ 1456 h 10000"/>
                <a:gd name="connsiteX121" fmla="*/ 5040 w 10000"/>
                <a:gd name="connsiteY121" fmla="*/ 3956 h 10000"/>
                <a:gd name="connsiteX122" fmla="*/ 5988 w 10000"/>
                <a:gd name="connsiteY122" fmla="*/ 3155 h 10000"/>
                <a:gd name="connsiteX123" fmla="*/ 6072 w 10000"/>
                <a:gd name="connsiteY123" fmla="*/ 2985 h 10000"/>
                <a:gd name="connsiteX124" fmla="*/ 6124 w 10000"/>
                <a:gd name="connsiteY124" fmla="*/ 2961 h 10000"/>
                <a:gd name="connsiteX125" fmla="*/ 6186 w 10000"/>
                <a:gd name="connsiteY125" fmla="*/ 2840 h 10000"/>
                <a:gd name="connsiteX126" fmla="*/ 6248 w 10000"/>
                <a:gd name="connsiteY126" fmla="*/ 3131 h 10000"/>
                <a:gd name="connsiteX127" fmla="*/ 6353 w 10000"/>
                <a:gd name="connsiteY127" fmla="*/ 2961 h 10000"/>
                <a:gd name="connsiteX128" fmla="*/ 6540 w 10000"/>
                <a:gd name="connsiteY128" fmla="*/ 2403 h 10000"/>
                <a:gd name="connsiteX129" fmla="*/ 6613 w 10000"/>
                <a:gd name="connsiteY129" fmla="*/ 2451 h 10000"/>
                <a:gd name="connsiteX130" fmla="*/ 6665 w 10000"/>
                <a:gd name="connsiteY130" fmla="*/ 2306 h 10000"/>
                <a:gd name="connsiteX131" fmla="*/ 6748 w 10000"/>
                <a:gd name="connsiteY131" fmla="*/ 2354 h 10000"/>
                <a:gd name="connsiteX132" fmla="*/ 6842 w 10000"/>
                <a:gd name="connsiteY132" fmla="*/ 2233 h 10000"/>
                <a:gd name="connsiteX133" fmla="*/ 6936 w 10000"/>
                <a:gd name="connsiteY133" fmla="*/ 2257 h 10000"/>
                <a:gd name="connsiteX134" fmla="*/ 6936 w 10000"/>
                <a:gd name="connsiteY134" fmla="*/ 2063 h 10000"/>
                <a:gd name="connsiteX135" fmla="*/ 6967 w 10000"/>
                <a:gd name="connsiteY135" fmla="*/ 1917 h 10000"/>
                <a:gd name="connsiteX136" fmla="*/ 7040 w 10000"/>
                <a:gd name="connsiteY136" fmla="*/ 1699 h 10000"/>
                <a:gd name="connsiteX137" fmla="*/ 7020 w 10000"/>
                <a:gd name="connsiteY137" fmla="*/ 1359 h 10000"/>
                <a:gd name="connsiteX138" fmla="*/ 7061 w 10000"/>
                <a:gd name="connsiteY138" fmla="*/ 1214 h 10000"/>
                <a:gd name="connsiteX139" fmla="*/ 7155 w 10000"/>
                <a:gd name="connsiteY139" fmla="*/ 1117 h 10000"/>
                <a:gd name="connsiteX140" fmla="*/ 7228 w 10000"/>
                <a:gd name="connsiteY140" fmla="*/ 971 h 10000"/>
                <a:gd name="connsiteX141" fmla="*/ 7290 w 10000"/>
                <a:gd name="connsiteY141" fmla="*/ 898 h 10000"/>
                <a:gd name="connsiteX142" fmla="*/ 7405 w 10000"/>
                <a:gd name="connsiteY142" fmla="*/ 680 h 10000"/>
                <a:gd name="connsiteX143" fmla="*/ 7717 w 10000"/>
                <a:gd name="connsiteY143" fmla="*/ 583 h 10000"/>
                <a:gd name="connsiteX144" fmla="*/ 7894 w 10000"/>
                <a:gd name="connsiteY144" fmla="*/ 655 h 10000"/>
                <a:gd name="connsiteX145" fmla="*/ 8008 w 10000"/>
                <a:gd name="connsiteY145" fmla="*/ 1092 h 10000"/>
                <a:gd name="connsiteX146" fmla="*/ 8134 w 10000"/>
                <a:gd name="connsiteY146" fmla="*/ 1117 h 10000"/>
                <a:gd name="connsiteX147" fmla="*/ 8186 w 10000"/>
                <a:gd name="connsiteY147" fmla="*/ 1505 h 10000"/>
                <a:gd name="connsiteX148" fmla="*/ 8300 w 10000"/>
                <a:gd name="connsiteY148" fmla="*/ 1578 h 10000"/>
                <a:gd name="connsiteX149" fmla="*/ 8311 w 10000"/>
                <a:gd name="connsiteY149" fmla="*/ 1845 h 10000"/>
                <a:gd name="connsiteX150" fmla="*/ 8384 w 10000"/>
                <a:gd name="connsiteY150" fmla="*/ 1917 h 10000"/>
                <a:gd name="connsiteX151" fmla="*/ 8488 w 10000"/>
                <a:gd name="connsiteY151" fmla="*/ 2063 h 10000"/>
                <a:gd name="connsiteX152" fmla="*/ 8602 w 10000"/>
                <a:gd name="connsiteY152" fmla="*/ 1748 h 10000"/>
                <a:gd name="connsiteX153" fmla="*/ 8748 w 10000"/>
                <a:gd name="connsiteY153" fmla="*/ 1845 h 10000"/>
                <a:gd name="connsiteX154" fmla="*/ 8769 w 10000"/>
                <a:gd name="connsiteY154" fmla="*/ 2112 h 10000"/>
                <a:gd name="connsiteX155" fmla="*/ 8727 w 10000"/>
                <a:gd name="connsiteY155" fmla="*/ 2306 h 10000"/>
                <a:gd name="connsiteX156" fmla="*/ 8758 w 10000"/>
                <a:gd name="connsiteY156" fmla="*/ 2646 h 10000"/>
                <a:gd name="connsiteX157" fmla="*/ 8727 w 10000"/>
                <a:gd name="connsiteY157" fmla="*/ 2743 h 10000"/>
                <a:gd name="connsiteX158" fmla="*/ 8727 w 10000"/>
                <a:gd name="connsiteY158" fmla="*/ 2913 h 10000"/>
                <a:gd name="connsiteX159" fmla="*/ 8769 w 10000"/>
                <a:gd name="connsiteY159" fmla="*/ 3277 h 10000"/>
                <a:gd name="connsiteX160" fmla="*/ 8758 w 10000"/>
                <a:gd name="connsiteY160" fmla="*/ 3592 h 10000"/>
                <a:gd name="connsiteX161" fmla="*/ 8758 w 10000"/>
                <a:gd name="connsiteY161" fmla="*/ 3981 h 10000"/>
                <a:gd name="connsiteX162" fmla="*/ 8758 w 10000"/>
                <a:gd name="connsiteY162" fmla="*/ 4248 h 10000"/>
                <a:gd name="connsiteX163" fmla="*/ 8810 w 10000"/>
                <a:gd name="connsiteY163" fmla="*/ 4466 h 10000"/>
                <a:gd name="connsiteX164" fmla="*/ 8821 w 10000"/>
                <a:gd name="connsiteY164" fmla="*/ 5073 h 10000"/>
                <a:gd name="connsiteX165" fmla="*/ 8852 w 10000"/>
                <a:gd name="connsiteY165" fmla="*/ 5510 h 10000"/>
                <a:gd name="connsiteX166" fmla="*/ 9060 w 10000"/>
                <a:gd name="connsiteY166" fmla="*/ 5534 h 10000"/>
                <a:gd name="connsiteX167" fmla="*/ 9415 w 10000"/>
                <a:gd name="connsiteY167" fmla="*/ 5510 h 10000"/>
                <a:gd name="connsiteX168" fmla="*/ 9509 w 10000"/>
                <a:gd name="connsiteY168" fmla="*/ 5510 h 10000"/>
                <a:gd name="connsiteX169" fmla="*/ 9592 w 10000"/>
                <a:gd name="connsiteY169" fmla="*/ 5631 h 10000"/>
                <a:gd name="connsiteX170" fmla="*/ 9821 w 10000"/>
                <a:gd name="connsiteY170" fmla="*/ 5728 h 10000"/>
                <a:gd name="connsiteX171" fmla="*/ 9935 w 10000"/>
                <a:gd name="connsiteY171" fmla="*/ 6092 h 10000"/>
                <a:gd name="connsiteX172" fmla="*/ 9852 w 10000"/>
                <a:gd name="connsiteY172" fmla="*/ 6286 h 10000"/>
                <a:gd name="connsiteX173" fmla="*/ 9810 w 10000"/>
                <a:gd name="connsiteY173" fmla="*/ 6553 h 10000"/>
                <a:gd name="connsiteX174" fmla="*/ 9831 w 10000"/>
                <a:gd name="connsiteY174" fmla="*/ 6917 h 10000"/>
                <a:gd name="connsiteX175" fmla="*/ 9904 w 10000"/>
                <a:gd name="connsiteY175" fmla="*/ 7112 h 10000"/>
                <a:gd name="connsiteX176" fmla="*/ 9966 w 10000"/>
                <a:gd name="connsiteY176" fmla="*/ 7427 h 10000"/>
                <a:gd name="connsiteX177" fmla="*/ 9998 w 10000"/>
                <a:gd name="connsiteY17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342 w 10000"/>
                <a:gd name="connsiteY36" fmla="*/ 7015 h 10000"/>
                <a:gd name="connsiteX37" fmla="*/ 6301 w 10000"/>
                <a:gd name="connsiteY37" fmla="*/ 6942 h 10000"/>
                <a:gd name="connsiteX38" fmla="*/ 6248 w 10000"/>
                <a:gd name="connsiteY38" fmla="*/ 6990 h 10000"/>
                <a:gd name="connsiteX39" fmla="*/ 6217 w 10000"/>
                <a:gd name="connsiteY39" fmla="*/ 6650 h 10000"/>
                <a:gd name="connsiteX40" fmla="*/ 6155 w 10000"/>
                <a:gd name="connsiteY40" fmla="*/ 6553 h 10000"/>
                <a:gd name="connsiteX41" fmla="*/ 6113 w 10000"/>
                <a:gd name="connsiteY41" fmla="*/ 6311 h 10000"/>
                <a:gd name="connsiteX42" fmla="*/ 5207 w 10000"/>
                <a:gd name="connsiteY42" fmla="*/ 4029 h 10000"/>
                <a:gd name="connsiteX43" fmla="*/ 5030 w 10000"/>
                <a:gd name="connsiteY43" fmla="*/ 4320 h 10000"/>
                <a:gd name="connsiteX44" fmla="*/ 4916 w 10000"/>
                <a:gd name="connsiteY44" fmla="*/ 4612 h 10000"/>
                <a:gd name="connsiteX45" fmla="*/ 4822 w 10000"/>
                <a:gd name="connsiteY45" fmla="*/ 4757 h 10000"/>
                <a:gd name="connsiteX46" fmla="*/ 4780 w 10000"/>
                <a:gd name="connsiteY46" fmla="*/ 4709 h 10000"/>
                <a:gd name="connsiteX47" fmla="*/ 4749 w 10000"/>
                <a:gd name="connsiteY47" fmla="*/ 4757 h 10000"/>
                <a:gd name="connsiteX48" fmla="*/ 4489 w 10000"/>
                <a:gd name="connsiteY48" fmla="*/ 5316 h 10000"/>
                <a:gd name="connsiteX49" fmla="*/ 4426 w 10000"/>
                <a:gd name="connsiteY49" fmla="*/ 5437 h 10000"/>
                <a:gd name="connsiteX50" fmla="*/ 4342 w 10000"/>
                <a:gd name="connsiteY50" fmla="*/ 5413 h 10000"/>
                <a:gd name="connsiteX51" fmla="*/ 4269 w 10000"/>
                <a:gd name="connsiteY51" fmla="*/ 5388 h 10000"/>
                <a:gd name="connsiteX52" fmla="*/ 4176 w 10000"/>
                <a:gd name="connsiteY52" fmla="*/ 5534 h 10000"/>
                <a:gd name="connsiteX53" fmla="*/ 4103 w 10000"/>
                <a:gd name="connsiteY53" fmla="*/ 5850 h 10000"/>
                <a:gd name="connsiteX54" fmla="*/ 4030 w 10000"/>
                <a:gd name="connsiteY54" fmla="*/ 6044 h 10000"/>
                <a:gd name="connsiteX55" fmla="*/ 3812 w 10000"/>
                <a:gd name="connsiteY55" fmla="*/ 6286 h 10000"/>
                <a:gd name="connsiteX56" fmla="*/ 3760 w 10000"/>
                <a:gd name="connsiteY56" fmla="*/ 6262 h 10000"/>
                <a:gd name="connsiteX57" fmla="*/ 3760 w 10000"/>
                <a:gd name="connsiteY57" fmla="*/ 6068 h 10000"/>
                <a:gd name="connsiteX58" fmla="*/ 3728 w 10000"/>
                <a:gd name="connsiteY58" fmla="*/ 5995 h 10000"/>
                <a:gd name="connsiteX59" fmla="*/ 3655 w 10000"/>
                <a:gd name="connsiteY59" fmla="*/ 6044 h 10000"/>
                <a:gd name="connsiteX60" fmla="*/ 3458 w 10000"/>
                <a:gd name="connsiteY60" fmla="*/ 6019 h 10000"/>
                <a:gd name="connsiteX61" fmla="*/ 3281 w 10000"/>
                <a:gd name="connsiteY61" fmla="*/ 5995 h 10000"/>
                <a:gd name="connsiteX62" fmla="*/ 3198 w 10000"/>
                <a:gd name="connsiteY62" fmla="*/ 6044 h 10000"/>
                <a:gd name="connsiteX63" fmla="*/ 3061 w 10000"/>
                <a:gd name="connsiteY63" fmla="*/ 5971 h 10000"/>
                <a:gd name="connsiteX64" fmla="*/ 2957 w 10000"/>
                <a:gd name="connsiteY64" fmla="*/ 5995 h 10000"/>
                <a:gd name="connsiteX65" fmla="*/ 2843 w 10000"/>
                <a:gd name="connsiteY65" fmla="*/ 6117 h 10000"/>
                <a:gd name="connsiteX66" fmla="*/ 2749 w 10000"/>
                <a:gd name="connsiteY66" fmla="*/ 6238 h 10000"/>
                <a:gd name="connsiteX67" fmla="*/ 2697 w 10000"/>
                <a:gd name="connsiteY67" fmla="*/ 6311 h 10000"/>
                <a:gd name="connsiteX68" fmla="*/ 2635 w 10000"/>
                <a:gd name="connsiteY68" fmla="*/ 6238 h 10000"/>
                <a:gd name="connsiteX69" fmla="*/ 2562 w 10000"/>
                <a:gd name="connsiteY69" fmla="*/ 6092 h 10000"/>
                <a:gd name="connsiteX70" fmla="*/ 2468 w 10000"/>
                <a:gd name="connsiteY70" fmla="*/ 6141 h 10000"/>
                <a:gd name="connsiteX71" fmla="*/ 2458 w 10000"/>
                <a:gd name="connsiteY71" fmla="*/ 5801 h 10000"/>
                <a:gd name="connsiteX72" fmla="*/ 2437 w 10000"/>
                <a:gd name="connsiteY72" fmla="*/ 5073 h 10000"/>
                <a:gd name="connsiteX73" fmla="*/ 2406 w 10000"/>
                <a:gd name="connsiteY73" fmla="*/ 4515 h 10000"/>
                <a:gd name="connsiteX74" fmla="*/ 2437 w 10000"/>
                <a:gd name="connsiteY74" fmla="*/ 4223 h 10000"/>
                <a:gd name="connsiteX75" fmla="*/ 2479 w 10000"/>
                <a:gd name="connsiteY75" fmla="*/ 4078 h 10000"/>
                <a:gd name="connsiteX76" fmla="*/ 2447 w 10000"/>
                <a:gd name="connsiteY76" fmla="*/ 3932 h 10000"/>
                <a:gd name="connsiteX77" fmla="*/ 2468 w 10000"/>
                <a:gd name="connsiteY77" fmla="*/ 3495 h 10000"/>
                <a:gd name="connsiteX78" fmla="*/ 2437 w 10000"/>
                <a:gd name="connsiteY78" fmla="*/ 3544 h 10000"/>
                <a:gd name="connsiteX79" fmla="*/ 2385 w 10000"/>
                <a:gd name="connsiteY79" fmla="*/ 3641 h 10000"/>
                <a:gd name="connsiteX80" fmla="*/ 2239 w 10000"/>
                <a:gd name="connsiteY80" fmla="*/ 4029 h 10000"/>
                <a:gd name="connsiteX81" fmla="*/ 2073 w 10000"/>
                <a:gd name="connsiteY81" fmla="*/ 4369 h 10000"/>
                <a:gd name="connsiteX82" fmla="*/ 1990 w 10000"/>
                <a:gd name="connsiteY82" fmla="*/ 4587 h 10000"/>
                <a:gd name="connsiteX83" fmla="*/ 1853 w 10000"/>
                <a:gd name="connsiteY83" fmla="*/ 4636 h 10000"/>
                <a:gd name="connsiteX84" fmla="*/ 1739 w 10000"/>
                <a:gd name="connsiteY84" fmla="*/ 4612 h 10000"/>
                <a:gd name="connsiteX85" fmla="*/ 1603 w 10000"/>
                <a:gd name="connsiteY85" fmla="*/ 4636 h 10000"/>
                <a:gd name="connsiteX86" fmla="*/ 1489 w 10000"/>
                <a:gd name="connsiteY86" fmla="*/ 4636 h 10000"/>
                <a:gd name="connsiteX87" fmla="*/ 1385 w 10000"/>
                <a:gd name="connsiteY87" fmla="*/ 4660 h 10000"/>
                <a:gd name="connsiteX88" fmla="*/ 1354 w 10000"/>
                <a:gd name="connsiteY88" fmla="*/ 4612 h 10000"/>
                <a:gd name="connsiteX89" fmla="*/ 1354 w 10000"/>
                <a:gd name="connsiteY89" fmla="*/ 4442 h 10000"/>
                <a:gd name="connsiteX90" fmla="*/ 1312 w 10000"/>
                <a:gd name="connsiteY90" fmla="*/ 4369 h 10000"/>
                <a:gd name="connsiteX91" fmla="*/ 1302 w 10000"/>
                <a:gd name="connsiteY91" fmla="*/ 4223 h 10000"/>
                <a:gd name="connsiteX92" fmla="*/ 1260 w 10000"/>
                <a:gd name="connsiteY92" fmla="*/ 4078 h 10000"/>
                <a:gd name="connsiteX93" fmla="*/ 1114 w 10000"/>
                <a:gd name="connsiteY93" fmla="*/ 3859 h 10000"/>
                <a:gd name="connsiteX94" fmla="*/ 1000 w 10000"/>
                <a:gd name="connsiteY94" fmla="*/ 3835 h 10000"/>
                <a:gd name="connsiteX95" fmla="*/ 938 w 10000"/>
                <a:gd name="connsiteY95" fmla="*/ 3762 h 10000"/>
                <a:gd name="connsiteX96" fmla="*/ 709 w 10000"/>
                <a:gd name="connsiteY96" fmla="*/ 3762 h 10000"/>
                <a:gd name="connsiteX97" fmla="*/ 657 w 10000"/>
                <a:gd name="connsiteY97" fmla="*/ 3714 h 10000"/>
                <a:gd name="connsiteX98" fmla="*/ 688 w 10000"/>
                <a:gd name="connsiteY98" fmla="*/ 3544 h 10000"/>
                <a:gd name="connsiteX99" fmla="*/ 771 w 10000"/>
                <a:gd name="connsiteY99" fmla="*/ 3083 h 10000"/>
                <a:gd name="connsiteX100" fmla="*/ 667 w 10000"/>
                <a:gd name="connsiteY100" fmla="*/ 2864 h 10000"/>
                <a:gd name="connsiteX101" fmla="*/ 583 w 10000"/>
                <a:gd name="connsiteY101" fmla="*/ 2646 h 10000"/>
                <a:gd name="connsiteX102" fmla="*/ 499 w 10000"/>
                <a:gd name="connsiteY102" fmla="*/ 2403 h 10000"/>
                <a:gd name="connsiteX103" fmla="*/ 489 w 10000"/>
                <a:gd name="connsiteY103" fmla="*/ 2257 h 10000"/>
                <a:gd name="connsiteX104" fmla="*/ 479 w 10000"/>
                <a:gd name="connsiteY104" fmla="*/ 2209 h 10000"/>
                <a:gd name="connsiteX105" fmla="*/ 354 w 10000"/>
                <a:gd name="connsiteY105" fmla="*/ 2112 h 10000"/>
                <a:gd name="connsiteX106" fmla="*/ 323 w 10000"/>
                <a:gd name="connsiteY106" fmla="*/ 1820 h 10000"/>
                <a:gd name="connsiteX107" fmla="*/ 260 w 10000"/>
                <a:gd name="connsiteY107" fmla="*/ 1578 h 10000"/>
                <a:gd name="connsiteX108" fmla="*/ 177 w 10000"/>
                <a:gd name="connsiteY108" fmla="*/ 1432 h 10000"/>
                <a:gd name="connsiteX109" fmla="*/ 187 w 10000"/>
                <a:gd name="connsiteY109" fmla="*/ 1311 h 10000"/>
                <a:gd name="connsiteX110" fmla="*/ 104 w 10000"/>
                <a:gd name="connsiteY110" fmla="*/ 1019 h 10000"/>
                <a:gd name="connsiteX111" fmla="*/ 31 w 10000"/>
                <a:gd name="connsiteY111" fmla="*/ 850 h 10000"/>
                <a:gd name="connsiteX112" fmla="*/ 0 w 10000"/>
                <a:gd name="connsiteY112" fmla="*/ 777 h 10000"/>
                <a:gd name="connsiteX113" fmla="*/ 21 w 10000"/>
                <a:gd name="connsiteY113" fmla="*/ 583 h 10000"/>
                <a:gd name="connsiteX114" fmla="*/ 52 w 10000"/>
                <a:gd name="connsiteY114" fmla="*/ 485 h 10000"/>
                <a:gd name="connsiteX115" fmla="*/ 166 w 10000"/>
                <a:gd name="connsiteY115" fmla="*/ 291 h 10000"/>
                <a:gd name="connsiteX116" fmla="*/ 114 w 10000"/>
                <a:gd name="connsiteY116" fmla="*/ 49 h 10000"/>
                <a:gd name="connsiteX117" fmla="*/ 114 w 10000"/>
                <a:gd name="connsiteY117" fmla="*/ 0 h 10000"/>
                <a:gd name="connsiteX118" fmla="*/ 1000 w 10000"/>
                <a:gd name="connsiteY118" fmla="*/ 704 h 10000"/>
                <a:gd name="connsiteX119" fmla="*/ 2531 w 10000"/>
                <a:gd name="connsiteY119" fmla="*/ 1456 h 10000"/>
                <a:gd name="connsiteX120" fmla="*/ 5040 w 10000"/>
                <a:gd name="connsiteY120" fmla="*/ 3956 h 10000"/>
                <a:gd name="connsiteX121" fmla="*/ 5988 w 10000"/>
                <a:gd name="connsiteY121" fmla="*/ 3155 h 10000"/>
                <a:gd name="connsiteX122" fmla="*/ 6072 w 10000"/>
                <a:gd name="connsiteY122" fmla="*/ 2985 h 10000"/>
                <a:gd name="connsiteX123" fmla="*/ 6124 w 10000"/>
                <a:gd name="connsiteY123" fmla="*/ 2961 h 10000"/>
                <a:gd name="connsiteX124" fmla="*/ 6186 w 10000"/>
                <a:gd name="connsiteY124" fmla="*/ 2840 h 10000"/>
                <a:gd name="connsiteX125" fmla="*/ 6248 w 10000"/>
                <a:gd name="connsiteY125" fmla="*/ 3131 h 10000"/>
                <a:gd name="connsiteX126" fmla="*/ 6353 w 10000"/>
                <a:gd name="connsiteY126" fmla="*/ 2961 h 10000"/>
                <a:gd name="connsiteX127" fmla="*/ 6540 w 10000"/>
                <a:gd name="connsiteY127" fmla="*/ 2403 h 10000"/>
                <a:gd name="connsiteX128" fmla="*/ 6613 w 10000"/>
                <a:gd name="connsiteY128" fmla="*/ 2451 h 10000"/>
                <a:gd name="connsiteX129" fmla="*/ 6665 w 10000"/>
                <a:gd name="connsiteY129" fmla="*/ 2306 h 10000"/>
                <a:gd name="connsiteX130" fmla="*/ 6748 w 10000"/>
                <a:gd name="connsiteY130" fmla="*/ 2354 h 10000"/>
                <a:gd name="connsiteX131" fmla="*/ 6842 w 10000"/>
                <a:gd name="connsiteY131" fmla="*/ 2233 h 10000"/>
                <a:gd name="connsiteX132" fmla="*/ 6936 w 10000"/>
                <a:gd name="connsiteY132" fmla="*/ 2257 h 10000"/>
                <a:gd name="connsiteX133" fmla="*/ 6936 w 10000"/>
                <a:gd name="connsiteY133" fmla="*/ 2063 h 10000"/>
                <a:gd name="connsiteX134" fmla="*/ 6967 w 10000"/>
                <a:gd name="connsiteY134" fmla="*/ 1917 h 10000"/>
                <a:gd name="connsiteX135" fmla="*/ 7040 w 10000"/>
                <a:gd name="connsiteY135" fmla="*/ 1699 h 10000"/>
                <a:gd name="connsiteX136" fmla="*/ 7020 w 10000"/>
                <a:gd name="connsiteY136" fmla="*/ 1359 h 10000"/>
                <a:gd name="connsiteX137" fmla="*/ 7061 w 10000"/>
                <a:gd name="connsiteY137" fmla="*/ 1214 h 10000"/>
                <a:gd name="connsiteX138" fmla="*/ 7155 w 10000"/>
                <a:gd name="connsiteY138" fmla="*/ 1117 h 10000"/>
                <a:gd name="connsiteX139" fmla="*/ 7228 w 10000"/>
                <a:gd name="connsiteY139" fmla="*/ 971 h 10000"/>
                <a:gd name="connsiteX140" fmla="*/ 7290 w 10000"/>
                <a:gd name="connsiteY140" fmla="*/ 898 h 10000"/>
                <a:gd name="connsiteX141" fmla="*/ 7405 w 10000"/>
                <a:gd name="connsiteY141" fmla="*/ 680 h 10000"/>
                <a:gd name="connsiteX142" fmla="*/ 7717 w 10000"/>
                <a:gd name="connsiteY142" fmla="*/ 583 h 10000"/>
                <a:gd name="connsiteX143" fmla="*/ 7894 w 10000"/>
                <a:gd name="connsiteY143" fmla="*/ 655 h 10000"/>
                <a:gd name="connsiteX144" fmla="*/ 8008 w 10000"/>
                <a:gd name="connsiteY144" fmla="*/ 1092 h 10000"/>
                <a:gd name="connsiteX145" fmla="*/ 8134 w 10000"/>
                <a:gd name="connsiteY145" fmla="*/ 1117 h 10000"/>
                <a:gd name="connsiteX146" fmla="*/ 8186 w 10000"/>
                <a:gd name="connsiteY146" fmla="*/ 1505 h 10000"/>
                <a:gd name="connsiteX147" fmla="*/ 8300 w 10000"/>
                <a:gd name="connsiteY147" fmla="*/ 1578 h 10000"/>
                <a:gd name="connsiteX148" fmla="*/ 8311 w 10000"/>
                <a:gd name="connsiteY148" fmla="*/ 1845 h 10000"/>
                <a:gd name="connsiteX149" fmla="*/ 8384 w 10000"/>
                <a:gd name="connsiteY149" fmla="*/ 1917 h 10000"/>
                <a:gd name="connsiteX150" fmla="*/ 8488 w 10000"/>
                <a:gd name="connsiteY150" fmla="*/ 2063 h 10000"/>
                <a:gd name="connsiteX151" fmla="*/ 8602 w 10000"/>
                <a:gd name="connsiteY151" fmla="*/ 1748 h 10000"/>
                <a:gd name="connsiteX152" fmla="*/ 8748 w 10000"/>
                <a:gd name="connsiteY152" fmla="*/ 1845 h 10000"/>
                <a:gd name="connsiteX153" fmla="*/ 8769 w 10000"/>
                <a:gd name="connsiteY153" fmla="*/ 2112 h 10000"/>
                <a:gd name="connsiteX154" fmla="*/ 8727 w 10000"/>
                <a:gd name="connsiteY154" fmla="*/ 2306 h 10000"/>
                <a:gd name="connsiteX155" fmla="*/ 8758 w 10000"/>
                <a:gd name="connsiteY155" fmla="*/ 2646 h 10000"/>
                <a:gd name="connsiteX156" fmla="*/ 8727 w 10000"/>
                <a:gd name="connsiteY156" fmla="*/ 2743 h 10000"/>
                <a:gd name="connsiteX157" fmla="*/ 8727 w 10000"/>
                <a:gd name="connsiteY157" fmla="*/ 2913 h 10000"/>
                <a:gd name="connsiteX158" fmla="*/ 8769 w 10000"/>
                <a:gd name="connsiteY158" fmla="*/ 3277 h 10000"/>
                <a:gd name="connsiteX159" fmla="*/ 8758 w 10000"/>
                <a:gd name="connsiteY159" fmla="*/ 3592 h 10000"/>
                <a:gd name="connsiteX160" fmla="*/ 8758 w 10000"/>
                <a:gd name="connsiteY160" fmla="*/ 3981 h 10000"/>
                <a:gd name="connsiteX161" fmla="*/ 8758 w 10000"/>
                <a:gd name="connsiteY161" fmla="*/ 4248 h 10000"/>
                <a:gd name="connsiteX162" fmla="*/ 8810 w 10000"/>
                <a:gd name="connsiteY162" fmla="*/ 4466 h 10000"/>
                <a:gd name="connsiteX163" fmla="*/ 8821 w 10000"/>
                <a:gd name="connsiteY163" fmla="*/ 5073 h 10000"/>
                <a:gd name="connsiteX164" fmla="*/ 8852 w 10000"/>
                <a:gd name="connsiteY164" fmla="*/ 5510 h 10000"/>
                <a:gd name="connsiteX165" fmla="*/ 9060 w 10000"/>
                <a:gd name="connsiteY165" fmla="*/ 5534 h 10000"/>
                <a:gd name="connsiteX166" fmla="*/ 9415 w 10000"/>
                <a:gd name="connsiteY166" fmla="*/ 5510 h 10000"/>
                <a:gd name="connsiteX167" fmla="*/ 9509 w 10000"/>
                <a:gd name="connsiteY167" fmla="*/ 5510 h 10000"/>
                <a:gd name="connsiteX168" fmla="*/ 9592 w 10000"/>
                <a:gd name="connsiteY168" fmla="*/ 5631 h 10000"/>
                <a:gd name="connsiteX169" fmla="*/ 9821 w 10000"/>
                <a:gd name="connsiteY169" fmla="*/ 5728 h 10000"/>
                <a:gd name="connsiteX170" fmla="*/ 9935 w 10000"/>
                <a:gd name="connsiteY170" fmla="*/ 6092 h 10000"/>
                <a:gd name="connsiteX171" fmla="*/ 9852 w 10000"/>
                <a:gd name="connsiteY171" fmla="*/ 6286 h 10000"/>
                <a:gd name="connsiteX172" fmla="*/ 9810 w 10000"/>
                <a:gd name="connsiteY172" fmla="*/ 6553 h 10000"/>
                <a:gd name="connsiteX173" fmla="*/ 9831 w 10000"/>
                <a:gd name="connsiteY173" fmla="*/ 6917 h 10000"/>
                <a:gd name="connsiteX174" fmla="*/ 9904 w 10000"/>
                <a:gd name="connsiteY174" fmla="*/ 7112 h 10000"/>
                <a:gd name="connsiteX175" fmla="*/ 9966 w 10000"/>
                <a:gd name="connsiteY175" fmla="*/ 7427 h 10000"/>
                <a:gd name="connsiteX176" fmla="*/ 9998 w 10000"/>
                <a:gd name="connsiteY17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342 w 10000"/>
                <a:gd name="connsiteY36" fmla="*/ 7015 h 10000"/>
                <a:gd name="connsiteX37" fmla="*/ 6248 w 10000"/>
                <a:gd name="connsiteY37" fmla="*/ 6990 h 10000"/>
                <a:gd name="connsiteX38" fmla="*/ 6217 w 10000"/>
                <a:gd name="connsiteY38" fmla="*/ 6650 h 10000"/>
                <a:gd name="connsiteX39" fmla="*/ 6155 w 10000"/>
                <a:gd name="connsiteY39" fmla="*/ 6553 h 10000"/>
                <a:gd name="connsiteX40" fmla="*/ 6113 w 10000"/>
                <a:gd name="connsiteY40" fmla="*/ 6311 h 10000"/>
                <a:gd name="connsiteX41" fmla="*/ 5207 w 10000"/>
                <a:gd name="connsiteY41" fmla="*/ 4029 h 10000"/>
                <a:gd name="connsiteX42" fmla="*/ 5030 w 10000"/>
                <a:gd name="connsiteY42" fmla="*/ 4320 h 10000"/>
                <a:gd name="connsiteX43" fmla="*/ 4916 w 10000"/>
                <a:gd name="connsiteY43" fmla="*/ 4612 h 10000"/>
                <a:gd name="connsiteX44" fmla="*/ 4822 w 10000"/>
                <a:gd name="connsiteY44" fmla="*/ 4757 h 10000"/>
                <a:gd name="connsiteX45" fmla="*/ 4780 w 10000"/>
                <a:gd name="connsiteY45" fmla="*/ 4709 h 10000"/>
                <a:gd name="connsiteX46" fmla="*/ 4749 w 10000"/>
                <a:gd name="connsiteY46" fmla="*/ 4757 h 10000"/>
                <a:gd name="connsiteX47" fmla="*/ 4489 w 10000"/>
                <a:gd name="connsiteY47" fmla="*/ 5316 h 10000"/>
                <a:gd name="connsiteX48" fmla="*/ 4426 w 10000"/>
                <a:gd name="connsiteY48" fmla="*/ 5437 h 10000"/>
                <a:gd name="connsiteX49" fmla="*/ 4342 w 10000"/>
                <a:gd name="connsiteY49" fmla="*/ 5413 h 10000"/>
                <a:gd name="connsiteX50" fmla="*/ 4269 w 10000"/>
                <a:gd name="connsiteY50" fmla="*/ 5388 h 10000"/>
                <a:gd name="connsiteX51" fmla="*/ 4176 w 10000"/>
                <a:gd name="connsiteY51" fmla="*/ 5534 h 10000"/>
                <a:gd name="connsiteX52" fmla="*/ 4103 w 10000"/>
                <a:gd name="connsiteY52" fmla="*/ 5850 h 10000"/>
                <a:gd name="connsiteX53" fmla="*/ 4030 w 10000"/>
                <a:gd name="connsiteY53" fmla="*/ 6044 h 10000"/>
                <a:gd name="connsiteX54" fmla="*/ 3812 w 10000"/>
                <a:gd name="connsiteY54" fmla="*/ 6286 h 10000"/>
                <a:gd name="connsiteX55" fmla="*/ 3760 w 10000"/>
                <a:gd name="connsiteY55" fmla="*/ 6262 h 10000"/>
                <a:gd name="connsiteX56" fmla="*/ 3760 w 10000"/>
                <a:gd name="connsiteY56" fmla="*/ 6068 h 10000"/>
                <a:gd name="connsiteX57" fmla="*/ 3728 w 10000"/>
                <a:gd name="connsiteY57" fmla="*/ 5995 h 10000"/>
                <a:gd name="connsiteX58" fmla="*/ 3655 w 10000"/>
                <a:gd name="connsiteY58" fmla="*/ 6044 h 10000"/>
                <a:gd name="connsiteX59" fmla="*/ 3458 w 10000"/>
                <a:gd name="connsiteY59" fmla="*/ 6019 h 10000"/>
                <a:gd name="connsiteX60" fmla="*/ 3281 w 10000"/>
                <a:gd name="connsiteY60" fmla="*/ 5995 h 10000"/>
                <a:gd name="connsiteX61" fmla="*/ 3198 w 10000"/>
                <a:gd name="connsiteY61" fmla="*/ 6044 h 10000"/>
                <a:gd name="connsiteX62" fmla="*/ 3061 w 10000"/>
                <a:gd name="connsiteY62" fmla="*/ 5971 h 10000"/>
                <a:gd name="connsiteX63" fmla="*/ 2957 w 10000"/>
                <a:gd name="connsiteY63" fmla="*/ 5995 h 10000"/>
                <a:gd name="connsiteX64" fmla="*/ 2843 w 10000"/>
                <a:gd name="connsiteY64" fmla="*/ 6117 h 10000"/>
                <a:gd name="connsiteX65" fmla="*/ 2749 w 10000"/>
                <a:gd name="connsiteY65" fmla="*/ 6238 h 10000"/>
                <a:gd name="connsiteX66" fmla="*/ 2697 w 10000"/>
                <a:gd name="connsiteY66" fmla="*/ 6311 h 10000"/>
                <a:gd name="connsiteX67" fmla="*/ 2635 w 10000"/>
                <a:gd name="connsiteY67" fmla="*/ 6238 h 10000"/>
                <a:gd name="connsiteX68" fmla="*/ 2562 w 10000"/>
                <a:gd name="connsiteY68" fmla="*/ 6092 h 10000"/>
                <a:gd name="connsiteX69" fmla="*/ 2468 w 10000"/>
                <a:gd name="connsiteY69" fmla="*/ 6141 h 10000"/>
                <a:gd name="connsiteX70" fmla="*/ 2458 w 10000"/>
                <a:gd name="connsiteY70" fmla="*/ 5801 h 10000"/>
                <a:gd name="connsiteX71" fmla="*/ 2437 w 10000"/>
                <a:gd name="connsiteY71" fmla="*/ 5073 h 10000"/>
                <a:gd name="connsiteX72" fmla="*/ 2406 w 10000"/>
                <a:gd name="connsiteY72" fmla="*/ 4515 h 10000"/>
                <a:gd name="connsiteX73" fmla="*/ 2437 w 10000"/>
                <a:gd name="connsiteY73" fmla="*/ 4223 h 10000"/>
                <a:gd name="connsiteX74" fmla="*/ 2479 w 10000"/>
                <a:gd name="connsiteY74" fmla="*/ 4078 h 10000"/>
                <a:gd name="connsiteX75" fmla="*/ 2447 w 10000"/>
                <a:gd name="connsiteY75" fmla="*/ 3932 h 10000"/>
                <a:gd name="connsiteX76" fmla="*/ 2468 w 10000"/>
                <a:gd name="connsiteY76" fmla="*/ 3495 h 10000"/>
                <a:gd name="connsiteX77" fmla="*/ 2437 w 10000"/>
                <a:gd name="connsiteY77" fmla="*/ 3544 h 10000"/>
                <a:gd name="connsiteX78" fmla="*/ 2385 w 10000"/>
                <a:gd name="connsiteY78" fmla="*/ 3641 h 10000"/>
                <a:gd name="connsiteX79" fmla="*/ 2239 w 10000"/>
                <a:gd name="connsiteY79" fmla="*/ 4029 h 10000"/>
                <a:gd name="connsiteX80" fmla="*/ 2073 w 10000"/>
                <a:gd name="connsiteY80" fmla="*/ 4369 h 10000"/>
                <a:gd name="connsiteX81" fmla="*/ 1990 w 10000"/>
                <a:gd name="connsiteY81" fmla="*/ 4587 h 10000"/>
                <a:gd name="connsiteX82" fmla="*/ 1853 w 10000"/>
                <a:gd name="connsiteY82" fmla="*/ 4636 h 10000"/>
                <a:gd name="connsiteX83" fmla="*/ 1739 w 10000"/>
                <a:gd name="connsiteY83" fmla="*/ 4612 h 10000"/>
                <a:gd name="connsiteX84" fmla="*/ 1603 w 10000"/>
                <a:gd name="connsiteY84" fmla="*/ 4636 h 10000"/>
                <a:gd name="connsiteX85" fmla="*/ 1489 w 10000"/>
                <a:gd name="connsiteY85" fmla="*/ 4636 h 10000"/>
                <a:gd name="connsiteX86" fmla="*/ 1385 w 10000"/>
                <a:gd name="connsiteY86" fmla="*/ 4660 h 10000"/>
                <a:gd name="connsiteX87" fmla="*/ 1354 w 10000"/>
                <a:gd name="connsiteY87" fmla="*/ 4612 h 10000"/>
                <a:gd name="connsiteX88" fmla="*/ 1354 w 10000"/>
                <a:gd name="connsiteY88" fmla="*/ 4442 h 10000"/>
                <a:gd name="connsiteX89" fmla="*/ 1312 w 10000"/>
                <a:gd name="connsiteY89" fmla="*/ 4369 h 10000"/>
                <a:gd name="connsiteX90" fmla="*/ 1302 w 10000"/>
                <a:gd name="connsiteY90" fmla="*/ 4223 h 10000"/>
                <a:gd name="connsiteX91" fmla="*/ 1260 w 10000"/>
                <a:gd name="connsiteY91" fmla="*/ 4078 h 10000"/>
                <a:gd name="connsiteX92" fmla="*/ 1114 w 10000"/>
                <a:gd name="connsiteY92" fmla="*/ 3859 h 10000"/>
                <a:gd name="connsiteX93" fmla="*/ 1000 w 10000"/>
                <a:gd name="connsiteY93" fmla="*/ 3835 h 10000"/>
                <a:gd name="connsiteX94" fmla="*/ 938 w 10000"/>
                <a:gd name="connsiteY94" fmla="*/ 3762 h 10000"/>
                <a:gd name="connsiteX95" fmla="*/ 709 w 10000"/>
                <a:gd name="connsiteY95" fmla="*/ 3762 h 10000"/>
                <a:gd name="connsiteX96" fmla="*/ 657 w 10000"/>
                <a:gd name="connsiteY96" fmla="*/ 3714 h 10000"/>
                <a:gd name="connsiteX97" fmla="*/ 688 w 10000"/>
                <a:gd name="connsiteY97" fmla="*/ 3544 h 10000"/>
                <a:gd name="connsiteX98" fmla="*/ 771 w 10000"/>
                <a:gd name="connsiteY98" fmla="*/ 3083 h 10000"/>
                <a:gd name="connsiteX99" fmla="*/ 667 w 10000"/>
                <a:gd name="connsiteY99" fmla="*/ 2864 h 10000"/>
                <a:gd name="connsiteX100" fmla="*/ 583 w 10000"/>
                <a:gd name="connsiteY100" fmla="*/ 2646 h 10000"/>
                <a:gd name="connsiteX101" fmla="*/ 499 w 10000"/>
                <a:gd name="connsiteY101" fmla="*/ 2403 h 10000"/>
                <a:gd name="connsiteX102" fmla="*/ 489 w 10000"/>
                <a:gd name="connsiteY102" fmla="*/ 2257 h 10000"/>
                <a:gd name="connsiteX103" fmla="*/ 479 w 10000"/>
                <a:gd name="connsiteY103" fmla="*/ 2209 h 10000"/>
                <a:gd name="connsiteX104" fmla="*/ 354 w 10000"/>
                <a:gd name="connsiteY104" fmla="*/ 2112 h 10000"/>
                <a:gd name="connsiteX105" fmla="*/ 323 w 10000"/>
                <a:gd name="connsiteY105" fmla="*/ 1820 h 10000"/>
                <a:gd name="connsiteX106" fmla="*/ 260 w 10000"/>
                <a:gd name="connsiteY106" fmla="*/ 1578 h 10000"/>
                <a:gd name="connsiteX107" fmla="*/ 177 w 10000"/>
                <a:gd name="connsiteY107" fmla="*/ 1432 h 10000"/>
                <a:gd name="connsiteX108" fmla="*/ 187 w 10000"/>
                <a:gd name="connsiteY108" fmla="*/ 1311 h 10000"/>
                <a:gd name="connsiteX109" fmla="*/ 104 w 10000"/>
                <a:gd name="connsiteY109" fmla="*/ 1019 h 10000"/>
                <a:gd name="connsiteX110" fmla="*/ 31 w 10000"/>
                <a:gd name="connsiteY110" fmla="*/ 850 h 10000"/>
                <a:gd name="connsiteX111" fmla="*/ 0 w 10000"/>
                <a:gd name="connsiteY111" fmla="*/ 777 h 10000"/>
                <a:gd name="connsiteX112" fmla="*/ 21 w 10000"/>
                <a:gd name="connsiteY112" fmla="*/ 583 h 10000"/>
                <a:gd name="connsiteX113" fmla="*/ 52 w 10000"/>
                <a:gd name="connsiteY113" fmla="*/ 485 h 10000"/>
                <a:gd name="connsiteX114" fmla="*/ 166 w 10000"/>
                <a:gd name="connsiteY114" fmla="*/ 291 h 10000"/>
                <a:gd name="connsiteX115" fmla="*/ 114 w 10000"/>
                <a:gd name="connsiteY115" fmla="*/ 49 h 10000"/>
                <a:gd name="connsiteX116" fmla="*/ 114 w 10000"/>
                <a:gd name="connsiteY116" fmla="*/ 0 h 10000"/>
                <a:gd name="connsiteX117" fmla="*/ 1000 w 10000"/>
                <a:gd name="connsiteY117" fmla="*/ 704 h 10000"/>
                <a:gd name="connsiteX118" fmla="*/ 2531 w 10000"/>
                <a:gd name="connsiteY118" fmla="*/ 1456 h 10000"/>
                <a:gd name="connsiteX119" fmla="*/ 5040 w 10000"/>
                <a:gd name="connsiteY119" fmla="*/ 3956 h 10000"/>
                <a:gd name="connsiteX120" fmla="*/ 5988 w 10000"/>
                <a:gd name="connsiteY120" fmla="*/ 3155 h 10000"/>
                <a:gd name="connsiteX121" fmla="*/ 6072 w 10000"/>
                <a:gd name="connsiteY121" fmla="*/ 2985 h 10000"/>
                <a:gd name="connsiteX122" fmla="*/ 6124 w 10000"/>
                <a:gd name="connsiteY122" fmla="*/ 2961 h 10000"/>
                <a:gd name="connsiteX123" fmla="*/ 6186 w 10000"/>
                <a:gd name="connsiteY123" fmla="*/ 2840 h 10000"/>
                <a:gd name="connsiteX124" fmla="*/ 6248 w 10000"/>
                <a:gd name="connsiteY124" fmla="*/ 3131 h 10000"/>
                <a:gd name="connsiteX125" fmla="*/ 6353 w 10000"/>
                <a:gd name="connsiteY125" fmla="*/ 2961 h 10000"/>
                <a:gd name="connsiteX126" fmla="*/ 6540 w 10000"/>
                <a:gd name="connsiteY126" fmla="*/ 2403 h 10000"/>
                <a:gd name="connsiteX127" fmla="*/ 6613 w 10000"/>
                <a:gd name="connsiteY127" fmla="*/ 2451 h 10000"/>
                <a:gd name="connsiteX128" fmla="*/ 6665 w 10000"/>
                <a:gd name="connsiteY128" fmla="*/ 2306 h 10000"/>
                <a:gd name="connsiteX129" fmla="*/ 6748 w 10000"/>
                <a:gd name="connsiteY129" fmla="*/ 2354 h 10000"/>
                <a:gd name="connsiteX130" fmla="*/ 6842 w 10000"/>
                <a:gd name="connsiteY130" fmla="*/ 2233 h 10000"/>
                <a:gd name="connsiteX131" fmla="*/ 6936 w 10000"/>
                <a:gd name="connsiteY131" fmla="*/ 2257 h 10000"/>
                <a:gd name="connsiteX132" fmla="*/ 6936 w 10000"/>
                <a:gd name="connsiteY132" fmla="*/ 2063 h 10000"/>
                <a:gd name="connsiteX133" fmla="*/ 6967 w 10000"/>
                <a:gd name="connsiteY133" fmla="*/ 1917 h 10000"/>
                <a:gd name="connsiteX134" fmla="*/ 7040 w 10000"/>
                <a:gd name="connsiteY134" fmla="*/ 1699 h 10000"/>
                <a:gd name="connsiteX135" fmla="*/ 7020 w 10000"/>
                <a:gd name="connsiteY135" fmla="*/ 1359 h 10000"/>
                <a:gd name="connsiteX136" fmla="*/ 7061 w 10000"/>
                <a:gd name="connsiteY136" fmla="*/ 1214 h 10000"/>
                <a:gd name="connsiteX137" fmla="*/ 7155 w 10000"/>
                <a:gd name="connsiteY137" fmla="*/ 1117 h 10000"/>
                <a:gd name="connsiteX138" fmla="*/ 7228 w 10000"/>
                <a:gd name="connsiteY138" fmla="*/ 971 h 10000"/>
                <a:gd name="connsiteX139" fmla="*/ 7290 w 10000"/>
                <a:gd name="connsiteY139" fmla="*/ 898 h 10000"/>
                <a:gd name="connsiteX140" fmla="*/ 7405 w 10000"/>
                <a:gd name="connsiteY140" fmla="*/ 680 h 10000"/>
                <a:gd name="connsiteX141" fmla="*/ 7717 w 10000"/>
                <a:gd name="connsiteY141" fmla="*/ 583 h 10000"/>
                <a:gd name="connsiteX142" fmla="*/ 7894 w 10000"/>
                <a:gd name="connsiteY142" fmla="*/ 655 h 10000"/>
                <a:gd name="connsiteX143" fmla="*/ 8008 w 10000"/>
                <a:gd name="connsiteY143" fmla="*/ 1092 h 10000"/>
                <a:gd name="connsiteX144" fmla="*/ 8134 w 10000"/>
                <a:gd name="connsiteY144" fmla="*/ 1117 h 10000"/>
                <a:gd name="connsiteX145" fmla="*/ 8186 w 10000"/>
                <a:gd name="connsiteY145" fmla="*/ 1505 h 10000"/>
                <a:gd name="connsiteX146" fmla="*/ 8300 w 10000"/>
                <a:gd name="connsiteY146" fmla="*/ 1578 h 10000"/>
                <a:gd name="connsiteX147" fmla="*/ 8311 w 10000"/>
                <a:gd name="connsiteY147" fmla="*/ 1845 h 10000"/>
                <a:gd name="connsiteX148" fmla="*/ 8384 w 10000"/>
                <a:gd name="connsiteY148" fmla="*/ 1917 h 10000"/>
                <a:gd name="connsiteX149" fmla="*/ 8488 w 10000"/>
                <a:gd name="connsiteY149" fmla="*/ 2063 h 10000"/>
                <a:gd name="connsiteX150" fmla="*/ 8602 w 10000"/>
                <a:gd name="connsiteY150" fmla="*/ 1748 h 10000"/>
                <a:gd name="connsiteX151" fmla="*/ 8748 w 10000"/>
                <a:gd name="connsiteY151" fmla="*/ 1845 h 10000"/>
                <a:gd name="connsiteX152" fmla="*/ 8769 w 10000"/>
                <a:gd name="connsiteY152" fmla="*/ 2112 h 10000"/>
                <a:gd name="connsiteX153" fmla="*/ 8727 w 10000"/>
                <a:gd name="connsiteY153" fmla="*/ 2306 h 10000"/>
                <a:gd name="connsiteX154" fmla="*/ 8758 w 10000"/>
                <a:gd name="connsiteY154" fmla="*/ 2646 h 10000"/>
                <a:gd name="connsiteX155" fmla="*/ 8727 w 10000"/>
                <a:gd name="connsiteY155" fmla="*/ 2743 h 10000"/>
                <a:gd name="connsiteX156" fmla="*/ 8727 w 10000"/>
                <a:gd name="connsiteY156" fmla="*/ 2913 h 10000"/>
                <a:gd name="connsiteX157" fmla="*/ 8769 w 10000"/>
                <a:gd name="connsiteY157" fmla="*/ 3277 h 10000"/>
                <a:gd name="connsiteX158" fmla="*/ 8758 w 10000"/>
                <a:gd name="connsiteY158" fmla="*/ 3592 h 10000"/>
                <a:gd name="connsiteX159" fmla="*/ 8758 w 10000"/>
                <a:gd name="connsiteY159" fmla="*/ 3981 h 10000"/>
                <a:gd name="connsiteX160" fmla="*/ 8758 w 10000"/>
                <a:gd name="connsiteY160" fmla="*/ 4248 h 10000"/>
                <a:gd name="connsiteX161" fmla="*/ 8810 w 10000"/>
                <a:gd name="connsiteY161" fmla="*/ 4466 h 10000"/>
                <a:gd name="connsiteX162" fmla="*/ 8821 w 10000"/>
                <a:gd name="connsiteY162" fmla="*/ 5073 h 10000"/>
                <a:gd name="connsiteX163" fmla="*/ 8852 w 10000"/>
                <a:gd name="connsiteY163" fmla="*/ 5510 h 10000"/>
                <a:gd name="connsiteX164" fmla="*/ 9060 w 10000"/>
                <a:gd name="connsiteY164" fmla="*/ 5534 h 10000"/>
                <a:gd name="connsiteX165" fmla="*/ 9415 w 10000"/>
                <a:gd name="connsiteY165" fmla="*/ 5510 h 10000"/>
                <a:gd name="connsiteX166" fmla="*/ 9509 w 10000"/>
                <a:gd name="connsiteY166" fmla="*/ 5510 h 10000"/>
                <a:gd name="connsiteX167" fmla="*/ 9592 w 10000"/>
                <a:gd name="connsiteY167" fmla="*/ 5631 h 10000"/>
                <a:gd name="connsiteX168" fmla="*/ 9821 w 10000"/>
                <a:gd name="connsiteY168" fmla="*/ 5728 h 10000"/>
                <a:gd name="connsiteX169" fmla="*/ 9935 w 10000"/>
                <a:gd name="connsiteY169" fmla="*/ 6092 h 10000"/>
                <a:gd name="connsiteX170" fmla="*/ 9852 w 10000"/>
                <a:gd name="connsiteY170" fmla="*/ 6286 h 10000"/>
                <a:gd name="connsiteX171" fmla="*/ 9810 w 10000"/>
                <a:gd name="connsiteY171" fmla="*/ 6553 h 10000"/>
                <a:gd name="connsiteX172" fmla="*/ 9831 w 10000"/>
                <a:gd name="connsiteY172" fmla="*/ 6917 h 10000"/>
                <a:gd name="connsiteX173" fmla="*/ 9904 w 10000"/>
                <a:gd name="connsiteY173" fmla="*/ 7112 h 10000"/>
                <a:gd name="connsiteX174" fmla="*/ 9966 w 10000"/>
                <a:gd name="connsiteY174" fmla="*/ 7427 h 10000"/>
                <a:gd name="connsiteX175" fmla="*/ 9998 w 10000"/>
                <a:gd name="connsiteY17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248 w 10000"/>
                <a:gd name="connsiteY36" fmla="*/ 6990 h 10000"/>
                <a:gd name="connsiteX37" fmla="*/ 6217 w 10000"/>
                <a:gd name="connsiteY37" fmla="*/ 6650 h 10000"/>
                <a:gd name="connsiteX38" fmla="*/ 6155 w 10000"/>
                <a:gd name="connsiteY38" fmla="*/ 6553 h 10000"/>
                <a:gd name="connsiteX39" fmla="*/ 6113 w 10000"/>
                <a:gd name="connsiteY39" fmla="*/ 6311 h 10000"/>
                <a:gd name="connsiteX40" fmla="*/ 5207 w 10000"/>
                <a:gd name="connsiteY40" fmla="*/ 4029 h 10000"/>
                <a:gd name="connsiteX41" fmla="*/ 5030 w 10000"/>
                <a:gd name="connsiteY41" fmla="*/ 4320 h 10000"/>
                <a:gd name="connsiteX42" fmla="*/ 4916 w 10000"/>
                <a:gd name="connsiteY42" fmla="*/ 4612 h 10000"/>
                <a:gd name="connsiteX43" fmla="*/ 4822 w 10000"/>
                <a:gd name="connsiteY43" fmla="*/ 4757 h 10000"/>
                <a:gd name="connsiteX44" fmla="*/ 4780 w 10000"/>
                <a:gd name="connsiteY44" fmla="*/ 4709 h 10000"/>
                <a:gd name="connsiteX45" fmla="*/ 4749 w 10000"/>
                <a:gd name="connsiteY45" fmla="*/ 4757 h 10000"/>
                <a:gd name="connsiteX46" fmla="*/ 4489 w 10000"/>
                <a:gd name="connsiteY46" fmla="*/ 5316 h 10000"/>
                <a:gd name="connsiteX47" fmla="*/ 4426 w 10000"/>
                <a:gd name="connsiteY47" fmla="*/ 5437 h 10000"/>
                <a:gd name="connsiteX48" fmla="*/ 4342 w 10000"/>
                <a:gd name="connsiteY48" fmla="*/ 5413 h 10000"/>
                <a:gd name="connsiteX49" fmla="*/ 4269 w 10000"/>
                <a:gd name="connsiteY49" fmla="*/ 5388 h 10000"/>
                <a:gd name="connsiteX50" fmla="*/ 4176 w 10000"/>
                <a:gd name="connsiteY50" fmla="*/ 5534 h 10000"/>
                <a:gd name="connsiteX51" fmla="*/ 4103 w 10000"/>
                <a:gd name="connsiteY51" fmla="*/ 5850 h 10000"/>
                <a:gd name="connsiteX52" fmla="*/ 4030 w 10000"/>
                <a:gd name="connsiteY52" fmla="*/ 6044 h 10000"/>
                <a:gd name="connsiteX53" fmla="*/ 3812 w 10000"/>
                <a:gd name="connsiteY53" fmla="*/ 6286 h 10000"/>
                <a:gd name="connsiteX54" fmla="*/ 3760 w 10000"/>
                <a:gd name="connsiteY54" fmla="*/ 6262 h 10000"/>
                <a:gd name="connsiteX55" fmla="*/ 3760 w 10000"/>
                <a:gd name="connsiteY55" fmla="*/ 6068 h 10000"/>
                <a:gd name="connsiteX56" fmla="*/ 3728 w 10000"/>
                <a:gd name="connsiteY56" fmla="*/ 5995 h 10000"/>
                <a:gd name="connsiteX57" fmla="*/ 3655 w 10000"/>
                <a:gd name="connsiteY57" fmla="*/ 6044 h 10000"/>
                <a:gd name="connsiteX58" fmla="*/ 3458 w 10000"/>
                <a:gd name="connsiteY58" fmla="*/ 6019 h 10000"/>
                <a:gd name="connsiteX59" fmla="*/ 3281 w 10000"/>
                <a:gd name="connsiteY59" fmla="*/ 5995 h 10000"/>
                <a:gd name="connsiteX60" fmla="*/ 3198 w 10000"/>
                <a:gd name="connsiteY60" fmla="*/ 6044 h 10000"/>
                <a:gd name="connsiteX61" fmla="*/ 3061 w 10000"/>
                <a:gd name="connsiteY61" fmla="*/ 5971 h 10000"/>
                <a:gd name="connsiteX62" fmla="*/ 2957 w 10000"/>
                <a:gd name="connsiteY62" fmla="*/ 5995 h 10000"/>
                <a:gd name="connsiteX63" fmla="*/ 2843 w 10000"/>
                <a:gd name="connsiteY63" fmla="*/ 6117 h 10000"/>
                <a:gd name="connsiteX64" fmla="*/ 2749 w 10000"/>
                <a:gd name="connsiteY64" fmla="*/ 6238 h 10000"/>
                <a:gd name="connsiteX65" fmla="*/ 2697 w 10000"/>
                <a:gd name="connsiteY65" fmla="*/ 6311 h 10000"/>
                <a:gd name="connsiteX66" fmla="*/ 2635 w 10000"/>
                <a:gd name="connsiteY66" fmla="*/ 6238 h 10000"/>
                <a:gd name="connsiteX67" fmla="*/ 2562 w 10000"/>
                <a:gd name="connsiteY67" fmla="*/ 6092 h 10000"/>
                <a:gd name="connsiteX68" fmla="*/ 2468 w 10000"/>
                <a:gd name="connsiteY68" fmla="*/ 6141 h 10000"/>
                <a:gd name="connsiteX69" fmla="*/ 2458 w 10000"/>
                <a:gd name="connsiteY69" fmla="*/ 5801 h 10000"/>
                <a:gd name="connsiteX70" fmla="*/ 2437 w 10000"/>
                <a:gd name="connsiteY70" fmla="*/ 5073 h 10000"/>
                <a:gd name="connsiteX71" fmla="*/ 2406 w 10000"/>
                <a:gd name="connsiteY71" fmla="*/ 4515 h 10000"/>
                <a:gd name="connsiteX72" fmla="*/ 2437 w 10000"/>
                <a:gd name="connsiteY72" fmla="*/ 4223 h 10000"/>
                <a:gd name="connsiteX73" fmla="*/ 2479 w 10000"/>
                <a:gd name="connsiteY73" fmla="*/ 4078 h 10000"/>
                <a:gd name="connsiteX74" fmla="*/ 2447 w 10000"/>
                <a:gd name="connsiteY74" fmla="*/ 3932 h 10000"/>
                <a:gd name="connsiteX75" fmla="*/ 2468 w 10000"/>
                <a:gd name="connsiteY75" fmla="*/ 3495 h 10000"/>
                <a:gd name="connsiteX76" fmla="*/ 2437 w 10000"/>
                <a:gd name="connsiteY76" fmla="*/ 3544 h 10000"/>
                <a:gd name="connsiteX77" fmla="*/ 2385 w 10000"/>
                <a:gd name="connsiteY77" fmla="*/ 3641 h 10000"/>
                <a:gd name="connsiteX78" fmla="*/ 2239 w 10000"/>
                <a:gd name="connsiteY78" fmla="*/ 4029 h 10000"/>
                <a:gd name="connsiteX79" fmla="*/ 2073 w 10000"/>
                <a:gd name="connsiteY79" fmla="*/ 4369 h 10000"/>
                <a:gd name="connsiteX80" fmla="*/ 1990 w 10000"/>
                <a:gd name="connsiteY80" fmla="*/ 4587 h 10000"/>
                <a:gd name="connsiteX81" fmla="*/ 1853 w 10000"/>
                <a:gd name="connsiteY81" fmla="*/ 4636 h 10000"/>
                <a:gd name="connsiteX82" fmla="*/ 1739 w 10000"/>
                <a:gd name="connsiteY82" fmla="*/ 4612 h 10000"/>
                <a:gd name="connsiteX83" fmla="*/ 1603 w 10000"/>
                <a:gd name="connsiteY83" fmla="*/ 4636 h 10000"/>
                <a:gd name="connsiteX84" fmla="*/ 1489 w 10000"/>
                <a:gd name="connsiteY84" fmla="*/ 4636 h 10000"/>
                <a:gd name="connsiteX85" fmla="*/ 1385 w 10000"/>
                <a:gd name="connsiteY85" fmla="*/ 4660 h 10000"/>
                <a:gd name="connsiteX86" fmla="*/ 1354 w 10000"/>
                <a:gd name="connsiteY86" fmla="*/ 4612 h 10000"/>
                <a:gd name="connsiteX87" fmla="*/ 1354 w 10000"/>
                <a:gd name="connsiteY87" fmla="*/ 4442 h 10000"/>
                <a:gd name="connsiteX88" fmla="*/ 1312 w 10000"/>
                <a:gd name="connsiteY88" fmla="*/ 4369 h 10000"/>
                <a:gd name="connsiteX89" fmla="*/ 1302 w 10000"/>
                <a:gd name="connsiteY89" fmla="*/ 4223 h 10000"/>
                <a:gd name="connsiteX90" fmla="*/ 1260 w 10000"/>
                <a:gd name="connsiteY90" fmla="*/ 4078 h 10000"/>
                <a:gd name="connsiteX91" fmla="*/ 1114 w 10000"/>
                <a:gd name="connsiteY91" fmla="*/ 3859 h 10000"/>
                <a:gd name="connsiteX92" fmla="*/ 1000 w 10000"/>
                <a:gd name="connsiteY92" fmla="*/ 3835 h 10000"/>
                <a:gd name="connsiteX93" fmla="*/ 938 w 10000"/>
                <a:gd name="connsiteY93" fmla="*/ 3762 h 10000"/>
                <a:gd name="connsiteX94" fmla="*/ 709 w 10000"/>
                <a:gd name="connsiteY94" fmla="*/ 3762 h 10000"/>
                <a:gd name="connsiteX95" fmla="*/ 657 w 10000"/>
                <a:gd name="connsiteY95" fmla="*/ 3714 h 10000"/>
                <a:gd name="connsiteX96" fmla="*/ 688 w 10000"/>
                <a:gd name="connsiteY96" fmla="*/ 3544 h 10000"/>
                <a:gd name="connsiteX97" fmla="*/ 771 w 10000"/>
                <a:gd name="connsiteY97" fmla="*/ 3083 h 10000"/>
                <a:gd name="connsiteX98" fmla="*/ 667 w 10000"/>
                <a:gd name="connsiteY98" fmla="*/ 2864 h 10000"/>
                <a:gd name="connsiteX99" fmla="*/ 583 w 10000"/>
                <a:gd name="connsiteY99" fmla="*/ 2646 h 10000"/>
                <a:gd name="connsiteX100" fmla="*/ 499 w 10000"/>
                <a:gd name="connsiteY100" fmla="*/ 2403 h 10000"/>
                <a:gd name="connsiteX101" fmla="*/ 489 w 10000"/>
                <a:gd name="connsiteY101" fmla="*/ 2257 h 10000"/>
                <a:gd name="connsiteX102" fmla="*/ 479 w 10000"/>
                <a:gd name="connsiteY102" fmla="*/ 2209 h 10000"/>
                <a:gd name="connsiteX103" fmla="*/ 354 w 10000"/>
                <a:gd name="connsiteY103" fmla="*/ 2112 h 10000"/>
                <a:gd name="connsiteX104" fmla="*/ 323 w 10000"/>
                <a:gd name="connsiteY104" fmla="*/ 1820 h 10000"/>
                <a:gd name="connsiteX105" fmla="*/ 260 w 10000"/>
                <a:gd name="connsiteY105" fmla="*/ 1578 h 10000"/>
                <a:gd name="connsiteX106" fmla="*/ 177 w 10000"/>
                <a:gd name="connsiteY106" fmla="*/ 1432 h 10000"/>
                <a:gd name="connsiteX107" fmla="*/ 187 w 10000"/>
                <a:gd name="connsiteY107" fmla="*/ 1311 h 10000"/>
                <a:gd name="connsiteX108" fmla="*/ 104 w 10000"/>
                <a:gd name="connsiteY108" fmla="*/ 1019 h 10000"/>
                <a:gd name="connsiteX109" fmla="*/ 31 w 10000"/>
                <a:gd name="connsiteY109" fmla="*/ 850 h 10000"/>
                <a:gd name="connsiteX110" fmla="*/ 0 w 10000"/>
                <a:gd name="connsiteY110" fmla="*/ 777 h 10000"/>
                <a:gd name="connsiteX111" fmla="*/ 21 w 10000"/>
                <a:gd name="connsiteY111" fmla="*/ 583 h 10000"/>
                <a:gd name="connsiteX112" fmla="*/ 52 w 10000"/>
                <a:gd name="connsiteY112" fmla="*/ 485 h 10000"/>
                <a:gd name="connsiteX113" fmla="*/ 166 w 10000"/>
                <a:gd name="connsiteY113" fmla="*/ 291 h 10000"/>
                <a:gd name="connsiteX114" fmla="*/ 114 w 10000"/>
                <a:gd name="connsiteY114" fmla="*/ 49 h 10000"/>
                <a:gd name="connsiteX115" fmla="*/ 114 w 10000"/>
                <a:gd name="connsiteY115" fmla="*/ 0 h 10000"/>
                <a:gd name="connsiteX116" fmla="*/ 1000 w 10000"/>
                <a:gd name="connsiteY116" fmla="*/ 704 h 10000"/>
                <a:gd name="connsiteX117" fmla="*/ 2531 w 10000"/>
                <a:gd name="connsiteY117" fmla="*/ 1456 h 10000"/>
                <a:gd name="connsiteX118" fmla="*/ 5040 w 10000"/>
                <a:gd name="connsiteY118" fmla="*/ 3956 h 10000"/>
                <a:gd name="connsiteX119" fmla="*/ 5988 w 10000"/>
                <a:gd name="connsiteY119" fmla="*/ 3155 h 10000"/>
                <a:gd name="connsiteX120" fmla="*/ 6072 w 10000"/>
                <a:gd name="connsiteY120" fmla="*/ 2985 h 10000"/>
                <a:gd name="connsiteX121" fmla="*/ 6124 w 10000"/>
                <a:gd name="connsiteY121" fmla="*/ 2961 h 10000"/>
                <a:gd name="connsiteX122" fmla="*/ 6186 w 10000"/>
                <a:gd name="connsiteY122" fmla="*/ 2840 h 10000"/>
                <a:gd name="connsiteX123" fmla="*/ 6248 w 10000"/>
                <a:gd name="connsiteY123" fmla="*/ 3131 h 10000"/>
                <a:gd name="connsiteX124" fmla="*/ 6353 w 10000"/>
                <a:gd name="connsiteY124" fmla="*/ 2961 h 10000"/>
                <a:gd name="connsiteX125" fmla="*/ 6540 w 10000"/>
                <a:gd name="connsiteY125" fmla="*/ 2403 h 10000"/>
                <a:gd name="connsiteX126" fmla="*/ 6613 w 10000"/>
                <a:gd name="connsiteY126" fmla="*/ 2451 h 10000"/>
                <a:gd name="connsiteX127" fmla="*/ 6665 w 10000"/>
                <a:gd name="connsiteY127" fmla="*/ 2306 h 10000"/>
                <a:gd name="connsiteX128" fmla="*/ 6748 w 10000"/>
                <a:gd name="connsiteY128" fmla="*/ 2354 h 10000"/>
                <a:gd name="connsiteX129" fmla="*/ 6842 w 10000"/>
                <a:gd name="connsiteY129" fmla="*/ 2233 h 10000"/>
                <a:gd name="connsiteX130" fmla="*/ 6936 w 10000"/>
                <a:gd name="connsiteY130" fmla="*/ 2257 h 10000"/>
                <a:gd name="connsiteX131" fmla="*/ 6936 w 10000"/>
                <a:gd name="connsiteY131" fmla="*/ 2063 h 10000"/>
                <a:gd name="connsiteX132" fmla="*/ 6967 w 10000"/>
                <a:gd name="connsiteY132" fmla="*/ 1917 h 10000"/>
                <a:gd name="connsiteX133" fmla="*/ 7040 w 10000"/>
                <a:gd name="connsiteY133" fmla="*/ 1699 h 10000"/>
                <a:gd name="connsiteX134" fmla="*/ 7020 w 10000"/>
                <a:gd name="connsiteY134" fmla="*/ 1359 h 10000"/>
                <a:gd name="connsiteX135" fmla="*/ 7061 w 10000"/>
                <a:gd name="connsiteY135" fmla="*/ 1214 h 10000"/>
                <a:gd name="connsiteX136" fmla="*/ 7155 w 10000"/>
                <a:gd name="connsiteY136" fmla="*/ 1117 h 10000"/>
                <a:gd name="connsiteX137" fmla="*/ 7228 w 10000"/>
                <a:gd name="connsiteY137" fmla="*/ 971 h 10000"/>
                <a:gd name="connsiteX138" fmla="*/ 7290 w 10000"/>
                <a:gd name="connsiteY138" fmla="*/ 898 h 10000"/>
                <a:gd name="connsiteX139" fmla="*/ 7405 w 10000"/>
                <a:gd name="connsiteY139" fmla="*/ 680 h 10000"/>
                <a:gd name="connsiteX140" fmla="*/ 7717 w 10000"/>
                <a:gd name="connsiteY140" fmla="*/ 583 h 10000"/>
                <a:gd name="connsiteX141" fmla="*/ 7894 w 10000"/>
                <a:gd name="connsiteY141" fmla="*/ 655 h 10000"/>
                <a:gd name="connsiteX142" fmla="*/ 8008 w 10000"/>
                <a:gd name="connsiteY142" fmla="*/ 1092 h 10000"/>
                <a:gd name="connsiteX143" fmla="*/ 8134 w 10000"/>
                <a:gd name="connsiteY143" fmla="*/ 1117 h 10000"/>
                <a:gd name="connsiteX144" fmla="*/ 8186 w 10000"/>
                <a:gd name="connsiteY144" fmla="*/ 1505 h 10000"/>
                <a:gd name="connsiteX145" fmla="*/ 8300 w 10000"/>
                <a:gd name="connsiteY145" fmla="*/ 1578 h 10000"/>
                <a:gd name="connsiteX146" fmla="*/ 8311 w 10000"/>
                <a:gd name="connsiteY146" fmla="*/ 1845 h 10000"/>
                <a:gd name="connsiteX147" fmla="*/ 8384 w 10000"/>
                <a:gd name="connsiteY147" fmla="*/ 1917 h 10000"/>
                <a:gd name="connsiteX148" fmla="*/ 8488 w 10000"/>
                <a:gd name="connsiteY148" fmla="*/ 2063 h 10000"/>
                <a:gd name="connsiteX149" fmla="*/ 8602 w 10000"/>
                <a:gd name="connsiteY149" fmla="*/ 1748 h 10000"/>
                <a:gd name="connsiteX150" fmla="*/ 8748 w 10000"/>
                <a:gd name="connsiteY150" fmla="*/ 1845 h 10000"/>
                <a:gd name="connsiteX151" fmla="*/ 8769 w 10000"/>
                <a:gd name="connsiteY151" fmla="*/ 2112 h 10000"/>
                <a:gd name="connsiteX152" fmla="*/ 8727 w 10000"/>
                <a:gd name="connsiteY152" fmla="*/ 2306 h 10000"/>
                <a:gd name="connsiteX153" fmla="*/ 8758 w 10000"/>
                <a:gd name="connsiteY153" fmla="*/ 2646 h 10000"/>
                <a:gd name="connsiteX154" fmla="*/ 8727 w 10000"/>
                <a:gd name="connsiteY154" fmla="*/ 2743 h 10000"/>
                <a:gd name="connsiteX155" fmla="*/ 8727 w 10000"/>
                <a:gd name="connsiteY155" fmla="*/ 2913 h 10000"/>
                <a:gd name="connsiteX156" fmla="*/ 8769 w 10000"/>
                <a:gd name="connsiteY156" fmla="*/ 3277 h 10000"/>
                <a:gd name="connsiteX157" fmla="*/ 8758 w 10000"/>
                <a:gd name="connsiteY157" fmla="*/ 3592 h 10000"/>
                <a:gd name="connsiteX158" fmla="*/ 8758 w 10000"/>
                <a:gd name="connsiteY158" fmla="*/ 3981 h 10000"/>
                <a:gd name="connsiteX159" fmla="*/ 8758 w 10000"/>
                <a:gd name="connsiteY159" fmla="*/ 4248 h 10000"/>
                <a:gd name="connsiteX160" fmla="*/ 8810 w 10000"/>
                <a:gd name="connsiteY160" fmla="*/ 4466 h 10000"/>
                <a:gd name="connsiteX161" fmla="*/ 8821 w 10000"/>
                <a:gd name="connsiteY161" fmla="*/ 5073 h 10000"/>
                <a:gd name="connsiteX162" fmla="*/ 8852 w 10000"/>
                <a:gd name="connsiteY162" fmla="*/ 5510 h 10000"/>
                <a:gd name="connsiteX163" fmla="*/ 9060 w 10000"/>
                <a:gd name="connsiteY163" fmla="*/ 5534 h 10000"/>
                <a:gd name="connsiteX164" fmla="*/ 9415 w 10000"/>
                <a:gd name="connsiteY164" fmla="*/ 5510 h 10000"/>
                <a:gd name="connsiteX165" fmla="*/ 9509 w 10000"/>
                <a:gd name="connsiteY165" fmla="*/ 5510 h 10000"/>
                <a:gd name="connsiteX166" fmla="*/ 9592 w 10000"/>
                <a:gd name="connsiteY166" fmla="*/ 5631 h 10000"/>
                <a:gd name="connsiteX167" fmla="*/ 9821 w 10000"/>
                <a:gd name="connsiteY167" fmla="*/ 5728 h 10000"/>
                <a:gd name="connsiteX168" fmla="*/ 9935 w 10000"/>
                <a:gd name="connsiteY168" fmla="*/ 6092 h 10000"/>
                <a:gd name="connsiteX169" fmla="*/ 9852 w 10000"/>
                <a:gd name="connsiteY169" fmla="*/ 6286 h 10000"/>
                <a:gd name="connsiteX170" fmla="*/ 9810 w 10000"/>
                <a:gd name="connsiteY170" fmla="*/ 6553 h 10000"/>
                <a:gd name="connsiteX171" fmla="*/ 9831 w 10000"/>
                <a:gd name="connsiteY171" fmla="*/ 6917 h 10000"/>
                <a:gd name="connsiteX172" fmla="*/ 9904 w 10000"/>
                <a:gd name="connsiteY172" fmla="*/ 7112 h 10000"/>
                <a:gd name="connsiteX173" fmla="*/ 9966 w 10000"/>
                <a:gd name="connsiteY173" fmla="*/ 7427 h 10000"/>
                <a:gd name="connsiteX174" fmla="*/ 9998 w 10000"/>
                <a:gd name="connsiteY17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217 w 10000"/>
                <a:gd name="connsiteY36" fmla="*/ 6650 h 10000"/>
                <a:gd name="connsiteX37" fmla="*/ 6155 w 10000"/>
                <a:gd name="connsiteY37" fmla="*/ 6553 h 10000"/>
                <a:gd name="connsiteX38" fmla="*/ 6113 w 10000"/>
                <a:gd name="connsiteY38" fmla="*/ 6311 h 10000"/>
                <a:gd name="connsiteX39" fmla="*/ 5207 w 10000"/>
                <a:gd name="connsiteY39" fmla="*/ 4029 h 10000"/>
                <a:gd name="connsiteX40" fmla="*/ 5030 w 10000"/>
                <a:gd name="connsiteY40" fmla="*/ 4320 h 10000"/>
                <a:gd name="connsiteX41" fmla="*/ 4916 w 10000"/>
                <a:gd name="connsiteY41" fmla="*/ 4612 h 10000"/>
                <a:gd name="connsiteX42" fmla="*/ 4822 w 10000"/>
                <a:gd name="connsiteY42" fmla="*/ 4757 h 10000"/>
                <a:gd name="connsiteX43" fmla="*/ 4780 w 10000"/>
                <a:gd name="connsiteY43" fmla="*/ 4709 h 10000"/>
                <a:gd name="connsiteX44" fmla="*/ 4749 w 10000"/>
                <a:gd name="connsiteY44" fmla="*/ 4757 h 10000"/>
                <a:gd name="connsiteX45" fmla="*/ 4489 w 10000"/>
                <a:gd name="connsiteY45" fmla="*/ 5316 h 10000"/>
                <a:gd name="connsiteX46" fmla="*/ 4426 w 10000"/>
                <a:gd name="connsiteY46" fmla="*/ 5437 h 10000"/>
                <a:gd name="connsiteX47" fmla="*/ 4342 w 10000"/>
                <a:gd name="connsiteY47" fmla="*/ 5413 h 10000"/>
                <a:gd name="connsiteX48" fmla="*/ 4269 w 10000"/>
                <a:gd name="connsiteY48" fmla="*/ 5388 h 10000"/>
                <a:gd name="connsiteX49" fmla="*/ 4176 w 10000"/>
                <a:gd name="connsiteY49" fmla="*/ 5534 h 10000"/>
                <a:gd name="connsiteX50" fmla="*/ 4103 w 10000"/>
                <a:gd name="connsiteY50" fmla="*/ 5850 h 10000"/>
                <a:gd name="connsiteX51" fmla="*/ 4030 w 10000"/>
                <a:gd name="connsiteY51" fmla="*/ 6044 h 10000"/>
                <a:gd name="connsiteX52" fmla="*/ 3812 w 10000"/>
                <a:gd name="connsiteY52" fmla="*/ 6286 h 10000"/>
                <a:gd name="connsiteX53" fmla="*/ 3760 w 10000"/>
                <a:gd name="connsiteY53" fmla="*/ 6262 h 10000"/>
                <a:gd name="connsiteX54" fmla="*/ 3760 w 10000"/>
                <a:gd name="connsiteY54" fmla="*/ 6068 h 10000"/>
                <a:gd name="connsiteX55" fmla="*/ 3728 w 10000"/>
                <a:gd name="connsiteY55" fmla="*/ 5995 h 10000"/>
                <a:gd name="connsiteX56" fmla="*/ 3655 w 10000"/>
                <a:gd name="connsiteY56" fmla="*/ 6044 h 10000"/>
                <a:gd name="connsiteX57" fmla="*/ 3458 w 10000"/>
                <a:gd name="connsiteY57" fmla="*/ 6019 h 10000"/>
                <a:gd name="connsiteX58" fmla="*/ 3281 w 10000"/>
                <a:gd name="connsiteY58" fmla="*/ 5995 h 10000"/>
                <a:gd name="connsiteX59" fmla="*/ 3198 w 10000"/>
                <a:gd name="connsiteY59" fmla="*/ 6044 h 10000"/>
                <a:gd name="connsiteX60" fmla="*/ 3061 w 10000"/>
                <a:gd name="connsiteY60" fmla="*/ 5971 h 10000"/>
                <a:gd name="connsiteX61" fmla="*/ 2957 w 10000"/>
                <a:gd name="connsiteY61" fmla="*/ 5995 h 10000"/>
                <a:gd name="connsiteX62" fmla="*/ 2843 w 10000"/>
                <a:gd name="connsiteY62" fmla="*/ 6117 h 10000"/>
                <a:gd name="connsiteX63" fmla="*/ 2749 w 10000"/>
                <a:gd name="connsiteY63" fmla="*/ 6238 h 10000"/>
                <a:gd name="connsiteX64" fmla="*/ 2697 w 10000"/>
                <a:gd name="connsiteY64" fmla="*/ 6311 h 10000"/>
                <a:gd name="connsiteX65" fmla="*/ 2635 w 10000"/>
                <a:gd name="connsiteY65" fmla="*/ 6238 h 10000"/>
                <a:gd name="connsiteX66" fmla="*/ 2562 w 10000"/>
                <a:gd name="connsiteY66" fmla="*/ 6092 h 10000"/>
                <a:gd name="connsiteX67" fmla="*/ 2468 w 10000"/>
                <a:gd name="connsiteY67" fmla="*/ 6141 h 10000"/>
                <a:gd name="connsiteX68" fmla="*/ 2458 w 10000"/>
                <a:gd name="connsiteY68" fmla="*/ 5801 h 10000"/>
                <a:gd name="connsiteX69" fmla="*/ 2437 w 10000"/>
                <a:gd name="connsiteY69" fmla="*/ 5073 h 10000"/>
                <a:gd name="connsiteX70" fmla="*/ 2406 w 10000"/>
                <a:gd name="connsiteY70" fmla="*/ 4515 h 10000"/>
                <a:gd name="connsiteX71" fmla="*/ 2437 w 10000"/>
                <a:gd name="connsiteY71" fmla="*/ 4223 h 10000"/>
                <a:gd name="connsiteX72" fmla="*/ 2479 w 10000"/>
                <a:gd name="connsiteY72" fmla="*/ 4078 h 10000"/>
                <a:gd name="connsiteX73" fmla="*/ 2447 w 10000"/>
                <a:gd name="connsiteY73" fmla="*/ 3932 h 10000"/>
                <a:gd name="connsiteX74" fmla="*/ 2468 w 10000"/>
                <a:gd name="connsiteY74" fmla="*/ 3495 h 10000"/>
                <a:gd name="connsiteX75" fmla="*/ 2437 w 10000"/>
                <a:gd name="connsiteY75" fmla="*/ 3544 h 10000"/>
                <a:gd name="connsiteX76" fmla="*/ 2385 w 10000"/>
                <a:gd name="connsiteY76" fmla="*/ 3641 h 10000"/>
                <a:gd name="connsiteX77" fmla="*/ 2239 w 10000"/>
                <a:gd name="connsiteY77" fmla="*/ 4029 h 10000"/>
                <a:gd name="connsiteX78" fmla="*/ 2073 w 10000"/>
                <a:gd name="connsiteY78" fmla="*/ 4369 h 10000"/>
                <a:gd name="connsiteX79" fmla="*/ 1990 w 10000"/>
                <a:gd name="connsiteY79" fmla="*/ 4587 h 10000"/>
                <a:gd name="connsiteX80" fmla="*/ 1853 w 10000"/>
                <a:gd name="connsiteY80" fmla="*/ 4636 h 10000"/>
                <a:gd name="connsiteX81" fmla="*/ 1739 w 10000"/>
                <a:gd name="connsiteY81" fmla="*/ 4612 h 10000"/>
                <a:gd name="connsiteX82" fmla="*/ 1603 w 10000"/>
                <a:gd name="connsiteY82" fmla="*/ 4636 h 10000"/>
                <a:gd name="connsiteX83" fmla="*/ 1489 w 10000"/>
                <a:gd name="connsiteY83" fmla="*/ 4636 h 10000"/>
                <a:gd name="connsiteX84" fmla="*/ 1385 w 10000"/>
                <a:gd name="connsiteY84" fmla="*/ 4660 h 10000"/>
                <a:gd name="connsiteX85" fmla="*/ 1354 w 10000"/>
                <a:gd name="connsiteY85" fmla="*/ 4612 h 10000"/>
                <a:gd name="connsiteX86" fmla="*/ 1354 w 10000"/>
                <a:gd name="connsiteY86" fmla="*/ 4442 h 10000"/>
                <a:gd name="connsiteX87" fmla="*/ 1312 w 10000"/>
                <a:gd name="connsiteY87" fmla="*/ 4369 h 10000"/>
                <a:gd name="connsiteX88" fmla="*/ 1302 w 10000"/>
                <a:gd name="connsiteY88" fmla="*/ 4223 h 10000"/>
                <a:gd name="connsiteX89" fmla="*/ 1260 w 10000"/>
                <a:gd name="connsiteY89" fmla="*/ 4078 h 10000"/>
                <a:gd name="connsiteX90" fmla="*/ 1114 w 10000"/>
                <a:gd name="connsiteY90" fmla="*/ 3859 h 10000"/>
                <a:gd name="connsiteX91" fmla="*/ 1000 w 10000"/>
                <a:gd name="connsiteY91" fmla="*/ 3835 h 10000"/>
                <a:gd name="connsiteX92" fmla="*/ 938 w 10000"/>
                <a:gd name="connsiteY92" fmla="*/ 3762 h 10000"/>
                <a:gd name="connsiteX93" fmla="*/ 709 w 10000"/>
                <a:gd name="connsiteY93" fmla="*/ 3762 h 10000"/>
                <a:gd name="connsiteX94" fmla="*/ 657 w 10000"/>
                <a:gd name="connsiteY94" fmla="*/ 3714 h 10000"/>
                <a:gd name="connsiteX95" fmla="*/ 688 w 10000"/>
                <a:gd name="connsiteY95" fmla="*/ 3544 h 10000"/>
                <a:gd name="connsiteX96" fmla="*/ 771 w 10000"/>
                <a:gd name="connsiteY96" fmla="*/ 3083 h 10000"/>
                <a:gd name="connsiteX97" fmla="*/ 667 w 10000"/>
                <a:gd name="connsiteY97" fmla="*/ 2864 h 10000"/>
                <a:gd name="connsiteX98" fmla="*/ 583 w 10000"/>
                <a:gd name="connsiteY98" fmla="*/ 2646 h 10000"/>
                <a:gd name="connsiteX99" fmla="*/ 499 w 10000"/>
                <a:gd name="connsiteY99" fmla="*/ 2403 h 10000"/>
                <a:gd name="connsiteX100" fmla="*/ 489 w 10000"/>
                <a:gd name="connsiteY100" fmla="*/ 2257 h 10000"/>
                <a:gd name="connsiteX101" fmla="*/ 479 w 10000"/>
                <a:gd name="connsiteY101" fmla="*/ 2209 h 10000"/>
                <a:gd name="connsiteX102" fmla="*/ 354 w 10000"/>
                <a:gd name="connsiteY102" fmla="*/ 2112 h 10000"/>
                <a:gd name="connsiteX103" fmla="*/ 323 w 10000"/>
                <a:gd name="connsiteY103" fmla="*/ 1820 h 10000"/>
                <a:gd name="connsiteX104" fmla="*/ 260 w 10000"/>
                <a:gd name="connsiteY104" fmla="*/ 1578 h 10000"/>
                <a:gd name="connsiteX105" fmla="*/ 177 w 10000"/>
                <a:gd name="connsiteY105" fmla="*/ 1432 h 10000"/>
                <a:gd name="connsiteX106" fmla="*/ 187 w 10000"/>
                <a:gd name="connsiteY106" fmla="*/ 1311 h 10000"/>
                <a:gd name="connsiteX107" fmla="*/ 104 w 10000"/>
                <a:gd name="connsiteY107" fmla="*/ 1019 h 10000"/>
                <a:gd name="connsiteX108" fmla="*/ 31 w 10000"/>
                <a:gd name="connsiteY108" fmla="*/ 850 h 10000"/>
                <a:gd name="connsiteX109" fmla="*/ 0 w 10000"/>
                <a:gd name="connsiteY109" fmla="*/ 777 h 10000"/>
                <a:gd name="connsiteX110" fmla="*/ 21 w 10000"/>
                <a:gd name="connsiteY110" fmla="*/ 583 h 10000"/>
                <a:gd name="connsiteX111" fmla="*/ 52 w 10000"/>
                <a:gd name="connsiteY111" fmla="*/ 485 h 10000"/>
                <a:gd name="connsiteX112" fmla="*/ 166 w 10000"/>
                <a:gd name="connsiteY112" fmla="*/ 291 h 10000"/>
                <a:gd name="connsiteX113" fmla="*/ 114 w 10000"/>
                <a:gd name="connsiteY113" fmla="*/ 49 h 10000"/>
                <a:gd name="connsiteX114" fmla="*/ 114 w 10000"/>
                <a:gd name="connsiteY114" fmla="*/ 0 h 10000"/>
                <a:gd name="connsiteX115" fmla="*/ 1000 w 10000"/>
                <a:gd name="connsiteY115" fmla="*/ 704 h 10000"/>
                <a:gd name="connsiteX116" fmla="*/ 2531 w 10000"/>
                <a:gd name="connsiteY116" fmla="*/ 1456 h 10000"/>
                <a:gd name="connsiteX117" fmla="*/ 5040 w 10000"/>
                <a:gd name="connsiteY117" fmla="*/ 3956 h 10000"/>
                <a:gd name="connsiteX118" fmla="*/ 5988 w 10000"/>
                <a:gd name="connsiteY118" fmla="*/ 3155 h 10000"/>
                <a:gd name="connsiteX119" fmla="*/ 6072 w 10000"/>
                <a:gd name="connsiteY119" fmla="*/ 2985 h 10000"/>
                <a:gd name="connsiteX120" fmla="*/ 6124 w 10000"/>
                <a:gd name="connsiteY120" fmla="*/ 2961 h 10000"/>
                <a:gd name="connsiteX121" fmla="*/ 6186 w 10000"/>
                <a:gd name="connsiteY121" fmla="*/ 2840 h 10000"/>
                <a:gd name="connsiteX122" fmla="*/ 6248 w 10000"/>
                <a:gd name="connsiteY122" fmla="*/ 3131 h 10000"/>
                <a:gd name="connsiteX123" fmla="*/ 6353 w 10000"/>
                <a:gd name="connsiteY123" fmla="*/ 2961 h 10000"/>
                <a:gd name="connsiteX124" fmla="*/ 6540 w 10000"/>
                <a:gd name="connsiteY124" fmla="*/ 2403 h 10000"/>
                <a:gd name="connsiteX125" fmla="*/ 6613 w 10000"/>
                <a:gd name="connsiteY125" fmla="*/ 2451 h 10000"/>
                <a:gd name="connsiteX126" fmla="*/ 6665 w 10000"/>
                <a:gd name="connsiteY126" fmla="*/ 2306 h 10000"/>
                <a:gd name="connsiteX127" fmla="*/ 6748 w 10000"/>
                <a:gd name="connsiteY127" fmla="*/ 2354 h 10000"/>
                <a:gd name="connsiteX128" fmla="*/ 6842 w 10000"/>
                <a:gd name="connsiteY128" fmla="*/ 2233 h 10000"/>
                <a:gd name="connsiteX129" fmla="*/ 6936 w 10000"/>
                <a:gd name="connsiteY129" fmla="*/ 2257 h 10000"/>
                <a:gd name="connsiteX130" fmla="*/ 6936 w 10000"/>
                <a:gd name="connsiteY130" fmla="*/ 2063 h 10000"/>
                <a:gd name="connsiteX131" fmla="*/ 6967 w 10000"/>
                <a:gd name="connsiteY131" fmla="*/ 1917 h 10000"/>
                <a:gd name="connsiteX132" fmla="*/ 7040 w 10000"/>
                <a:gd name="connsiteY132" fmla="*/ 1699 h 10000"/>
                <a:gd name="connsiteX133" fmla="*/ 7020 w 10000"/>
                <a:gd name="connsiteY133" fmla="*/ 1359 h 10000"/>
                <a:gd name="connsiteX134" fmla="*/ 7061 w 10000"/>
                <a:gd name="connsiteY134" fmla="*/ 1214 h 10000"/>
                <a:gd name="connsiteX135" fmla="*/ 7155 w 10000"/>
                <a:gd name="connsiteY135" fmla="*/ 1117 h 10000"/>
                <a:gd name="connsiteX136" fmla="*/ 7228 w 10000"/>
                <a:gd name="connsiteY136" fmla="*/ 971 h 10000"/>
                <a:gd name="connsiteX137" fmla="*/ 7290 w 10000"/>
                <a:gd name="connsiteY137" fmla="*/ 898 h 10000"/>
                <a:gd name="connsiteX138" fmla="*/ 7405 w 10000"/>
                <a:gd name="connsiteY138" fmla="*/ 680 h 10000"/>
                <a:gd name="connsiteX139" fmla="*/ 7717 w 10000"/>
                <a:gd name="connsiteY139" fmla="*/ 583 h 10000"/>
                <a:gd name="connsiteX140" fmla="*/ 7894 w 10000"/>
                <a:gd name="connsiteY140" fmla="*/ 655 h 10000"/>
                <a:gd name="connsiteX141" fmla="*/ 8008 w 10000"/>
                <a:gd name="connsiteY141" fmla="*/ 1092 h 10000"/>
                <a:gd name="connsiteX142" fmla="*/ 8134 w 10000"/>
                <a:gd name="connsiteY142" fmla="*/ 1117 h 10000"/>
                <a:gd name="connsiteX143" fmla="*/ 8186 w 10000"/>
                <a:gd name="connsiteY143" fmla="*/ 1505 h 10000"/>
                <a:gd name="connsiteX144" fmla="*/ 8300 w 10000"/>
                <a:gd name="connsiteY144" fmla="*/ 1578 h 10000"/>
                <a:gd name="connsiteX145" fmla="*/ 8311 w 10000"/>
                <a:gd name="connsiteY145" fmla="*/ 1845 h 10000"/>
                <a:gd name="connsiteX146" fmla="*/ 8384 w 10000"/>
                <a:gd name="connsiteY146" fmla="*/ 1917 h 10000"/>
                <a:gd name="connsiteX147" fmla="*/ 8488 w 10000"/>
                <a:gd name="connsiteY147" fmla="*/ 2063 h 10000"/>
                <a:gd name="connsiteX148" fmla="*/ 8602 w 10000"/>
                <a:gd name="connsiteY148" fmla="*/ 1748 h 10000"/>
                <a:gd name="connsiteX149" fmla="*/ 8748 w 10000"/>
                <a:gd name="connsiteY149" fmla="*/ 1845 h 10000"/>
                <a:gd name="connsiteX150" fmla="*/ 8769 w 10000"/>
                <a:gd name="connsiteY150" fmla="*/ 2112 h 10000"/>
                <a:gd name="connsiteX151" fmla="*/ 8727 w 10000"/>
                <a:gd name="connsiteY151" fmla="*/ 2306 h 10000"/>
                <a:gd name="connsiteX152" fmla="*/ 8758 w 10000"/>
                <a:gd name="connsiteY152" fmla="*/ 2646 h 10000"/>
                <a:gd name="connsiteX153" fmla="*/ 8727 w 10000"/>
                <a:gd name="connsiteY153" fmla="*/ 2743 h 10000"/>
                <a:gd name="connsiteX154" fmla="*/ 8727 w 10000"/>
                <a:gd name="connsiteY154" fmla="*/ 2913 h 10000"/>
                <a:gd name="connsiteX155" fmla="*/ 8769 w 10000"/>
                <a:gd name="connsiteY155" fmla="*/ 3277 h 10000"/>
                <a:gd name="connsiteX156" fmla="*/ 8758 w 10000"/>
                <a:gd name="connsiteY156" fmla="*/ 3592 h 10000"/>
                <a:gd name="connsiteX157" fmla="*/ 8758 w 10000"/>
                <a:gd name="connsiteY157" fmla="*/ 3981 h 10000"/>
                <a:gd name="connsiteX158" fmla="*/ 8758 w 10000"/>
                <a:gd name="connsiteY158" fmla="*/ 4248 h 10000"/>
                <a:gd name="connsiteX159" fmla="*/ 8810 w 10000"/>
                <a:gd name="connsiteY159" fmla="*/ 4466 h 10000"/>
                <a:gd name="connsiteX160" fmla="*/ 8821 w 10000"/>
                <a:gd name="connsiteY160" fmla="*/ 5073 h 10000"/>
                <a:gd name="connsiteX161" fmla="*/ 8852 w 10000"/>
                <a:gd name="connsiteY161" fmla="*/ 5510 h 10000"/>
                <a:gd name="connsiteX162" fmla="*/ 9060 w 10000"/>
                <a:gd name="connsiteY162" fmla="*/ 5534 h 10000"/>
                <a:gd name="connsiteX163" fmla="*/ 9415 w 10000"/>
                <a:gd name="connsiteY163" fmla="*/ 5510 h 10000"/>
                <a:gd name="connsiteX164" fmla="*/ 9509 w 10000"/>
                <a:gd name="connsiteY164" fmla="*/ 5510 h 10000"/>
                <a:gd name="connsiteX165" fmla="*/ 9592 w 10000"/>
                <a:gd name="connsiteY165" fmla="*/ 5631 h 10000"/>
                <a:gd name="connsiteX166" fmla="*/ 9821 w 10000"/>
                <a:gd name="connsiteY166" fmla="*/ 5728 h 10000"/>
                <a:gd name="connsiteX167" fmla="*/ 9935 w 10000"/>
                <a:gd name="connsiteY167" fmla="*/ 6092 h 10000"/>
                <a:gd name="connsiteX168" fmla="*/ 9852 w 10000"/>
                <a:gd name="connsiteY168" fmla="*/ 6286 h 10000"/>
                <a:gd name="connsiteX169" fmla="*/ 9810 w 10000"/>
                <a:gd name="connsiteY169" fmla="*/ 6553 h 10000"/>
                <a:gd name="connsiteX170" fmla="*/ 9831 w 10000"/>
                <a:gd name="connsiteY170" fmla="*/ 6917 h 10000"/>
                <a:gd name="connsiteX171" fmla="*/ 9904 w 10000"/>
                <a:gd name="connsiteY171" fmla="*/ 7112 h 10000"/>
                <a:gd name="connsiteX172" fmla="*/ 9966 w 10000"/>
                <a:gd name="connsiteY172" fmla="*/ 7427 h 10000"/>
                <a:gd name="connsiteX173" fmla="*/ 9998 w 10000"/>
                <a:gd name="connsiteY17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217 w 10000"/>
                <a:gd name="connsiteY36" fmla="*/ 6650 h 10000"/>
                <a:gd name="connsiteX37" fmla="*/ 6113 w 10000"/>
                <a:gd name="connsiteY37" fmla="*/ 6311 h 10000"/>
                <a:gd name="connsiteX38" fmla="*/ 5207 w 10000"/>
                <a:gd name="connsiteY38" fmla="*/ 4029 h 10000"/>
                <a:gd name="connsiteX39" fmla="*/ 5030 w 10000"/>
                <a:gd name="connsiteY39" fmla="*/ 4320 h 10000"/>
                <a:gd name="connsiteX40" fmla="*/ 4916 w 10000"/>
                <a:gd name="connsiteY40" fmla="*/ 4612 h 10000"/>
                <a:gd name="connsiteX41" fmla="*/ 4822 w 10000"/>
                <a:gd name="connsiteY41" fmla="*/ 4757 h 10000"/>
                <a:gd name="connsiteX42" fmla="*/ 4780 w 10000"/>
                <a:gd name="connsiteY42" fmla="*/ 4709 h 10000"/>
                <a:gd name="connsiteX43" fmla="*/ 4749 w 10000"/>
                <a:gd name="connsiteY43" fmla="*/ 4757 h 10000"/>
                <a:gd name="connsiteX44" fmla="*/ 4489 w 10000"/>
                <a:gd name="connsiteY44" fmla="*/ 5316 h 10000"/>
                <a:gd name="connsiteX45" fmla="*/ 4426 w 10000"/>
                <a:gd name="connsiteY45" fmla="*/ 5437 h 10000"/>
                <a:gd name="connsiteX46" fmla="*/ 4342 w 10000"/>
                <a:gd name="connsiteY46" fmla="*/ 5413 h 10000"/>
                <a:gd name="connsiteX47" fmla="*/ 4269 w 10000"/>
                <a:gd name="connsiteY47" fmla="*/ 5388 h 10000"/>
                <a:gd name="connsiteX48" fmla="*/ 4176 w 10000"/>
                <a:gd name="connsiteY48" fmla="*/ 5534 h 10000"/>
                <a:gd name="connsiteX49" fmla="*/ 4103 w 10000"/>
                <a:gd name="connsiteY49" fmla="*/ 5850 h 10000"/>
                <a:gd name="connsiteX50" fmla="*/ 4030 w 10000"/>
                <a:gd name="connsiteY50" fmla="*/ 6044 h 10000"/>
                <a:gd name="connsiteX51" fmla="*/ 3812 w 10000"/>
                <a:gd name="connsiteY51" fmla="*/ 6286 h 10000"/>
                <a:gd name="connsiteX52" fmla="*/ 3760 w 10000"/>
                <a:gd name="connsiteY52" fmla="*/ 6262 h 10000"/>
                <a:gd name="connsiteX53" fmla="*/ 3760 w 10000"/>
                <a:gd name="connsiteY53" fmla="*/ 6068 h 10000"/>
                <a:gd name="connsiteX54" fmla="*/ 3728 w 10000"/>
                <a:gd name="connsiteY54" fmla="*/ 5995 h 10000"/>
                <a:gd name="connsiteX55" fmla="*/ 3655 w 10000"/>
                <a:gd name="connsiteY55" fmla="*/ 6044 h 10000"/>
                <a:gd name="connsiteX56" fmla="*/ 3458 w 10000"/>
                <a:gd name="connsiteY56" fmla="*/ 6019 h 10000"/>
                <a:gd name="connsiteX57" fmla="*/ 3281 w 10000"/>
                <a:gd name="connsiteY57" fmla="*/ 5995 h 10000"/>
                <a:gd name="connsiteX58" fmla="*/ 3198 w 10000"/>
                <a:gd name="connsiteY58" fmla="*/ 6044 h 10000"/>
                <a:gd name="connsiteX59" fmla="*/ 3061 w 10000"/>
                <a:gd name="connsiteY59" fmla="*/ 5971 h 10000"/>
                <a:gd name="connsiteX60" fmla="*/ 2957 w 10000"/>
                <a:gd name="connsiteY60" fmla="*/ 5995 h 10000"/>
                <a:gd name="connsiteX61" fmla="*/ 2843 w 10000"/>
                <a:gd name="connsiteY61" fmla="*/ 6117 h 10000"/>
                <a:gd name="connsiteX62" fmla="*/ 2749 w 10000"/>
                <a:gd name="connsiteY62" fmla="*/ 6238 h 10000"/>
                <a:gd name="connsiteX63" fmla="*/ 2697 w 10000"/>
                <a:gd name="connsiteY63" fmla="*/ 6311 h 10000"/>
                <a:gd name="connsiteX64" fmla="*/ 2635 w 10000"/>
                <a:gd name="connsiteY64" fmla="*/ 6238 h 10000"/>
                <a:gd name="connsiteX65" fmla="*/ 2562 w 10000"/>
                <a:gd name="connsiteY65" fmla="*/ 6092 h 10000"/>
                <a:gd name="connsiteX66" fmla="*/ 2468 w 10000"/>
                <a:gd name="connsiteY66" fmla="*/ 6141 h 10000"/>
                <a:gd name="connsiteX67" fmla="*/ 2458 w 10000"/>
                <a:gd name="connsiteY67" fmla="*/ 5801 h 10000"/>
                <a:gd name="connsiteX68" fmla="*/ 2437 w 10000"/>
                <a:gd name="connsiteY68" fmla="*/ 5073 h 10000"/>
                <a:gd name="connsiteX69" fmla="*/ 2406 w 10000"/>
                <a:gd name="connsiteY69" fmla="*/ 4515 h 10000"/>
                <a:gd name="connsiteX70" fmla="*/ 2437 w 10000"/>
                <a:gd name="connsiteY70" fmla="*/ 4223 h 10000"/>
                <a:gd name="connsiteX71" fmla="*/ 2479 w 10000"/>
                <a:gd name="connsiteY71" fmla="*/ 4078 h 10000"/>
                <a:gd name="connsiteX72" fmla="*/ 2447 w 10000"/>
                <a:gd name="connsiteY72" fmla="*/ 3932 h 10000"/>
                <a:gd name="connsiteX73" fmla="*/ 2468 w 10000"/>
                <a:gd name="connsiteY73" fmla="*/ 3495 h 10000"/>
                <a:gd name="connsiteX74" fmla="*/ 2437 w 10000"/>
                <a:gd name="connsiteY74" fmla="*/ 3544 h 10000"/>
                <a:gd name="connsiteX75" fmla="*/ 2385 w 10000"/>
                <a:gd name="connsiteY75" fmla="*/ 3641 h 10000"/>
                <a:gd name="connsiteX76" fmla="*/ 2239 w 10000"/>
                <a:gd name="connsiteY76" fmla="*/ 4029 h 10000"/>
                <a:gd name="connsiteX77" fmla="*/ 2073 w 10000"/>
                <a:gd name="connsiteY77" fmla="*/ 4369 h 10000"/>
                <a:gd name="connsiteX78" fmla="*/ 1990 w 10000"/>
                <a:gd name="connsiteY78" fmla="*/ 4587 h 10000"/>
                <a:gd name="connsiteX79" fmla="*/ 1853 w 10000"/>
                <a:gd name="connsiteY79" fmla="*/ 4636 h 10000"/>
                <a:gd name="connsiteX80" fmla="*/ 1739 w 10000"/>
                <a:gd name="connsiteY80" fmla="*/ 4612 h 10000"/>
                <a:gd name="connsiteX81" fmla="*/ 1603 w 10000"/>
                <a:gd name="connsiteY81" fmla="*/ 4636 h 10000"/>
                <a:gd name="connsiteX82" fmla="*/ 1489 w 10000"/>
                <a:gd name="connsiteY82" fmla="*/ 4636 h 10000"/>
                <a:gd name="connsiteX83" fmla="*/ 1385 w 10000"/>
                <a:gd name="connsiteY83" fmla="*/ 4660 h 10000"/>
                <a:gd name="connsiteX84" fmla="*/ 1354 w 10000"/>
                <a:gd name="connsiteY84" fmla="*/ 4612 h 10000"/>
                <a:gd name="connsiteX85" fmla="*/ 1354 w 10000"/>
                <a:gd name="connsiteY85" fmla="*/ 4442 h 10000"/>
                <a:gd name="connsiteX86" fmla="*/ 1312 w 10000"/>
                <a:gd name="connsiteY86" fmla="*/ 4369 h 10000"/>
                <a:gd name="connsiteX87" fmla="*/ 1302 w 10000"/>
                <a:gd name="connsiteY87" fmla="*/ 4223 h 10000"/>
                <a:gd name="connsiteX88" fmla="*/ 1260 w 10000"/>
                <a:gd name="connsiteY88" fmla="*/ 4078 h 10000"/>
                <a:gd name="connsiteX89" fmla="*/ 1114 w 10000"/>
                <a:gd name="connsiteY89" fmla="*/ 3859 h 10000"/>
                <a:gd name="connsiteX90" fmla="*/ 1000 w 10000"/>
                <a:gd name="connsiteY90" fmla="*/ 3835 h 10000"/>
                <a:gd name="connsiteX91" fmla="*/ 938 w 10000"/>
                <a:gd name="connsiteY91" fmla="*/ 3762 h 10000"/>
                <a:gd name="connsiteX92" fmla="*/ 709 w 10000"/>
                <a:gd name="connsiteY92" fmla="*/ 3762 h 10000"/>
                <a:gd name="connsiteX93" fmla="*/ 657 w 10000"/>
                <a:gd name="connsiteY93" fmla="*/ 3714 h 10000"/>
                <a:gd name="connsiteX94" fmla="*/ 688 w 10000"/>
                <a:gd name="connsiteY94" fmla="*/ 3544 h 10000"/>
                <a:gd name="connsiteX95" fmla="*/ 771 w 10000"/>
                <a:gd name="connsiteY95" fmla="*/ 3083 h 10000"/>
                <a:gd name="connsiteX96" fmla="*/ 667 w 10000"/>
                <a:gd name="connsiteY96" fmla="*/ 2864 h 10000"/>
                <a:gd name="connsiteX97" fmla="*/ 583 w 10000"/>
                <a:gd name="connsiteY97" fmla="*/ 2646 h 10000"/>
                <a:gd name="connsiteX98" fmla="*/ 499 w 10000"/>
                <a:gd name="connsiteY98" fmla="*/ 2403 h 10000"/>
                <a:gd name="connsiteX99" fmla="*/ 489 w 10000"/>
                <a:gd name="connsiteY99" fmla="*/ 2257 h 10000"/>
                <a:gd name="connsiteX100" fmla="*/ 479 w 10000"/>
                <a:gd name="connsiteY100" fmla="*/ 2209 h 10000"/>
                <a:gd name="connsiteX101" fmla="*/ 354 w 10000"/>
                <a:gd name="connsiteY101" fmla="*/ 2112 h 10000"/>
                <a:gd name="connsiteX102" fmla="*/ 323 w 10000"/>
                <a:gd name="connsiteY102" fmla="*/ 1820 h 10000"/>
                <a:gd name="connsiteX103" fmla="*/ 260 w 10000"/>
                <a:gd name="connsiteY103" fmla="*/ 1578 h 10000"/>
                <a:gd name="connsiteX104" fmla="*/ 177 w 10000"/>
                <a:gd name="connsiteY104" fmla="*/ 1432 h 10000"/>
                <a:gd name="connsiteX105" fmla="*/ 187 w 10000"/>
                <a:gd name="connsiteY105" fmla="*/ 1311 h 10000"/>
                <a:gd name="connsiteX106" fmla="*/ 104 w 10000"/>
                <a:gd name="connsiteY106" fmla="*/ 1019 h 10000"/>
                <a:gd name="connsiteX107" fmla="*/ 31 w 10000"/>
                <a:gd name="connsiteY107" fmla="*/ 850 h 10000"/>
                <a:gd name="connsiteX108" fmla="*/ 0 w 10000"/>
                <a:gd name="connsiteY108" fmla="*/ 777 h 10000"/>
                <a:gd name="connsiteX109" fmla="*/ 21 w 10000"/>
                <a:gd name="connsiteY109" fmla="*/ 583 h 10000"/>
                <a:gd name="connsiteX110" fmla="*/ 52 w 10000"/>
                <a:gd name="connsiteY110" fmla="*/ 485 h 10000"/>
                <a:gd name="connsiteX111" fmla="*/ 166 w 10000"/>
                <a:gd name="connsiteY111" fmla="*/ 291 h 10000"/>
                <a:gd name="connsiteX112" fmla="*/ 114 w 10000"/>
                <a:gd name="connsiteY112" fmla="*/ 49 h 10000"/>
                <a:gd name="connsiteX113" fmla="*/ 114 w 10000"/>
                <a:gd name="connsiteY113" fmla="*/ 0 h 10000"/>
                <a:gd name="connsiteX114" fmla="*/ 1000 w 10000"/>
                <a:gd name="connsiteY114" fmla="*/ 704 h 10000"/>
                <a:gd name="connsiteX115" fmla="*/ 2531 w 10000"/>
                <a:gd name="connsiteY115" fmla="*/ 1456 h 10000"/>
                <a:gd name="connsiteX116" fmla="*/ 5040 w 10000"/>
                <a:gd name="connsiteY116" fmla="*/ 3956 h 10000"/>
                <a:gd name="connsiteX117" fmla="*/ 5988 w 10000"/>
                <a:gd name="connsiteY117" fmla="*/ 3155 h 10000"/>
                <a:gd name="connsiteX118" fmla="*/ 6072 w 10000"/>
                <a:gd name="connsiteY118" fmla="*/ 2985 h 10000"/>
                <a:gd name="connsiteX119" fmla="*/ 6124 w 10000"/>
                <a:gd name="connsiteY119" fmla="*/ 2961 h 10000"/>
                <a:gd name="connsiteX120" fmla="*/ 6186 w 10000"/>
                <a:gd name="connsiteY120" fmla="*/ 2840 h 10000"/>
                <a:gd name="connsiteX121" fmla="*/ 6248 w 10000"/>
                <a:gd name="connsiteY121" fmla="*/ 3131 h 10000"/>
                <a:gd name="connsiteX122" fmla="*/ 6353 w 10000"/>
                <a:gd name="connsiteY122" fmla="*/ 2961 h 10000"/>
                <a:gd name="connsiteX123" fmla="*/ 6540 w 10000"/>
                <a:gd name="connsiteY123" fmla="*/ 2403 h 10000"/>
                <a:gd name="connsiteX124" fmla="*/ 6613 w 10000"/>
                <a:gd name="connsiteY124" fmla="*/ 2451 h 10000"/>
                <a:gd name="connsiteX125" fmla="*/ 6665 w 10000"/>
                <a:gd name="connsiteY125" fmla="*/ 2306 h 10000"/>
                <a:gd name="connsiteX126" fmla="*/ 6748 w 10000"/>
                <a:gd name="connsiteY126" fmla="*/ 2354 h 10000"/>
                <a:gd name="connsiteX127" fmla="*/ 6842 w 10000"/>
                <a:gd name="connsiteY127" fmla="*/ 2233 h 10000"/>
                <a:gd name="connsiteX128" fmla="*/ 6936 w 10000"/>
                <a:gd name="connsiteY128" fmla="*/ 2257 h 10000"/>
                <a:gd name="connsiteX129" fmla="*/ 6936 w 10000"/>
                <a:gd name="connsiteY129" fmla="*/ 2063 h 10000"/>
                <a:gd name="connsiteX130" fmla="*/ 6967 w 10000"/>
                <a:gd name="connsiteY130" fmla="*/ 1917 h 10000"/>
                <a:gd name="connsiteX131" fmla="*/ 7040 w 10000"/>
                <a:gd name="connsiteY131" fmla="*/ 1699 h 10000"/>
                <a:gd name="connsiteX132" fmla="*/ 7020 w 10000"/>
                <a:gd name="connsiteY132" fmla="*/ 1359 h 10000"/>
                <a:gd name="connsiteX133" fmla="*/ 7061 w 10000"/>
                <a:gd name="connsiteY133" fmla="*/ 1214 h 10000"/>
                <a:gd name="connsiteX134" fmla="*/ 7155 w 10000"/>
                <a:gd name="connsiteY134" fmla="*/ 1117 h 10000"/>
                <a:gd name="connsiteX135" fmla="*/ 7228 w 10000"/>
                <a:gd name="connsiteY135" fmla="*/ 971 h 10000"/>
                <a:gd name="connsiteX136" fmla="*/ 7290 w 10000"/>
                <a:gd name="connsiteY136" fmla="*/ 898 h 10000"/>
                <a:gd name="connsiteX137" fmla="*/ 7405 w 10000"/>
                <a:gd name="connsiteY137" fmla="*/ 680 h 10000"/>
                <a:gd name="connsiteX138" fmla="*/ 7717 w 10000"/>
                <a:gd name="connsiteY138" fmla="*/ 583 h 10000"/>
                <a:gd name="connsiteX139" fmla="*/ 7894 w 10000"/>
                <a:gd name="connsiteY139" fmla="*/ 655 h 10000"/>
                <a:gd name="connsiteX140" fmla="*/ 8008 w 10000"/>
                <a:gd name="connsiteY140" fmla="*/ 1092 h 10000"/>
                <a:gd name="connsiteX141" fmla="*/ 8134 w 10000"/>
                <a:gd name="connsiteY141" fmla="*/ 1117 h 10000"/>
                <a:gd name="connsiteX142" fmla="*/ 8186 w 10000"/>
                <a:gd name="connsiteY142" fmla="*/ 1505 h 10000"/>
                <a:gd name="connsiteX143" fmla="*/ 8300 w 10000"/>
                <a:gd name="connsiteY143" fmla="*/ 1578 h 10000"/>
                <a:gd name="connsiteX144" fmla="*/ 8311 w 10000"/>
                <a:gd name="connsiteY144" fmla="*/ 1845 h 10000"/>
                <a:gd name="connsiteX145" fmla="*/ 8384 w 10000"/>
                <a:gd name="connsiteY145" fmla="*/ 1917 h 10000"/>
                <a:gd name="connsiteX146" fmla="*/ 8488 w 10000"/>
                <a:gd name="connsiteY146" fmla="*/ 2063 h 10000"/>
                <a:gd name="connsiteX147" fmla="*/ 8602 w 10000"/>
                <a:gd name="connsiteY147" fmla="*/ 1748 h 10000"/>
                <a:gd name="connsiteX148" fmla="*/ 8748 w 10000"/>
                <a:gd name="connsiteY148" fmla="*/ 1845 h 10000"/>
                <a:gd name="connsiteX149" fmla="*/ 8769 w 10000"/>
                <a:gd name="connsiteY149" fmla="*/ 2112 h 10000"/>
                <a:gd name="connsiteX150" fmla="*/ 8727 w 10000"/>
                <a:gd name="connsiteY150" fmla="*/ 2306 h 10000"/>
                <a:gd name="connsiteX151" fmla="*/ 8758 w 10000"/>
                <a:gd name="connsiteY151" fmla="*/ 2646 h 10000"/>
                <a:gd name="connsiteX152" fmla="*/ 8727 w 10000"/>
                <a:gd name="connsiteY152" fmla="*/ 2743 h 10000"/>
                <a:gd name="connsiteX153" fmla="*/ 8727 w 10000"/>
                <a:gd name="connsiteY153" fmla="*/ 2913 h 10000"/>
                <a:gd name="connsiteX154" fmla="*/ 8769 w 10000"/>
                <a:gd name="connsiteY154" fmla="*/ 3277 h 10000"/>
                <a:gd name="connsiteX155" fmla="*/ 8758 w 10000"/>
                <a:gd name="connsiteY155" fmla="*/ 3592 h 10000"/>
                <a:gd name="connsiteX156" fmla="*/ 8758 w 10000"/>
                <a:gd name="connsiteY156" fmla="*/ 3981 h 10000"/>
                <a:gd name="connsiteX157" fmla="*/ 8758 w 10000"/>
                <a:gd name="connsiteY157" fmla="*/ 4248 h 10000"/>
                <a:gd name="connsiteX158" fmla="*/ 8810 w 10000"/>
                <a:gd name="connsiteY158" fmla="*/ 4466 h 10000"/>
                <a:gd name="connsiteX159" fmla="*/ 8821 w 10000"/>
                <a:gd name="connsiteY159" fmla="*/ 5073 h 10000"/>
                <a:gd name="connsiteX160" fmla="*/ 8852 w 10000"/>
                <a:gd name="connsiteY160" fmla="*/ 5510 h 10000"/>
                <a:gd name="connsiteX161" fmla="*/ 9060 w 10000"/>
                <a:gd name="connsiteY161" fmla="*/ 5534 h 10000"/>
                <a:gd name="connsiteX162" fmla="*/ 9415 w 10000"/>
                <a:gd name="connsiteY162" fmla="*/ 5510 h 10000"/>
                <a:gd name="connsiteX163" fmla="*/ 9509 w 10000"/>
                <a:gd name="connsiteY163" fmla="*/ 5510 h 10000"/>
                <a:gd name="connsiteX164" fmla="*/ 9592 w 10000"/>
                <a:gd name="connsiteY164" fmla="*/ 5631 h 10000"/>
                <a:gd name="connsiteX165" fmla="*/ 9821 w 10000"/>
                <a:gd name="connsiteY165" fmla="*/ 5728 h 10000"/>
                <a:gd name="connsiteX166" fmla="*/ 9935 w 10000"/>
                <a:gd name="connsiteY166" fmla="*/ 6092 h 10000"/>
                <a:gd name="connsiteX167" fmla="*/ 9852 w 10000"/>
                <a:gd name="connsiteY167" fmla="*/ 6286 h 10000"/>
                <a:gd name="connsiteX168" fmla="*/ 9810 w 10000"/>
                <a:gd name="connsiteY168" fmla="*/ 6553 h 10000"/>
                <a:gd name="connsiteX169" fmla="*/ 9831 w 10000"/>
                <a:gd name="connsiteY169" fmla="*/ 6917 h 10000"/>
                <a:gd name="connsiteX170" fmla="*/ 9904 w 10000"/>
                <a:gd name="connsiteY170" fmla="*/ 7112 h 10000"/>
                <a:gd name="connsiteX171" fmla="*/ 9966 w 10000"/>
                <a:gd name="connsiteY171" fmla="*/ 7427 h 10000"/>
                <a:gd name="connsiteX172" fmla="*/ 9998 w 10000"/>
                <a:gd name="connsiteY17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6217 w 10000"/>
                <a:gd name="connsiteY36" fmla="*/ 6650 h 10000"/>
                <a:gd name="connsiteX37" fmla="*/ 5207 w 10000"/>
                <a:gd name="connsiteY37" fmla="*/ 4029 h 10000"/>
                <a:gd name="connsiteX38" fmla="*/ 5030 w 10000"/>
                <a:gd name="connsiteY38" fmla="*/ 4320 h 10000"/>
                <a:gd name="connsiteX39" fmla="*/ 4916 w 10000"/>
                <a:gd name="connsiteY39" fmla="*/ 4612 h 10000"/>
                <a:gd name="connsiteX40" fmla="*/ 4822 w 10000"/>
                <a:gd name="connsiteY40" fmla="*/ 4757 h 10000"/>
                <a:gd name="connsiteX41" fmla="*/ 4780 w 10000"/>
                <a:gd name="connsiteY41" fmla="*/ 4709 h 10000"/>
                <a:gd name="connsiteX42" fmla="*/ 4749 w 10000"/>
                <a:gd name="connsiteY42" fmla="*/ 4757 h 10000"/>
                <a:gd name="connsiteX43" fmla="*/ 4489 w 10000"/>
                <a:gd name="connsiteY43" fmla="*/ 5316 h 10000"/>
                <a:gd name="connsiteX44" fmla="*/ 4426 w 10000"/>
                <a:gd name="connsiteY44" fmla="*/ 5437 h 10000"/>
                <a:gd name="connsiteX45" fmla="*/ 4342 w 10000"/>
                <a:gd name="connsiteY45" fmla="*/ 5413 h 10000"/>
                <a:gd name="connsiteX46" fmla="*/ 4269 w 10000"/>
                <a:gd name="connsiteY46" fmla="*/ 5388 h 10000"/>
                <a:gd name="connsiteX47" fmla="*/ 4176 w 10000"/>
                <a:gd name="connsiteY47" fmla="*/ 5534 h 10000"/>
                <a:gd name="connsiteX48" fmla="*/ 4103 w 10000"/>
                <a:gd name="connsiteY48" fmla="*/ 5850 h 10000"/>
                <a:gd name="connsiteX49" fmla="*/ 4030 w 10000"/>
                <a:gd name="connsiteY49" fmla="*/ 6044 h 10000"/>
                <a:gd name="connsiteX50" fmla="*/ 3812 w 10000"/>
                <a:gd name="connsiteY50" fmla="*/ 6286 h 10000"/>
                <a:gd name="connsiteX51" fmla="*/ 3760 w 10000"/>
                <a:gd name="connsiteY51" fmla="*/ 6262 h 10000"/>
                <a:gd name="connsiteX52" fmla="*/ 3760 w 10000"/>
                <a:gd name="connsiteY52" fmla="*/ 6068 h 10000"/>
                <a:gd name="connsiteX53" fmla="*/ 3728 w 10000"/>
                <a:gd name="connsiteY53" fmla="*/ 5995 h 10000"/>
                <a:gd name="connsiteX54" fmla="*/ 3655 w 10000"/>
                <a:gd name="connsiteY54" fmla="*/ 6044 h 10000"/>
                <a:gd name="connsiteX55" fmla="*/ 3458 w 10000"/>
                <a:gd name="connsiteY55" fmla="*/ 6019 h 10000"/>
                <a:gd name="connsiteX56" fmla="*/ 3281 w 10000"/>
                <a:gd name="connsiteY56" fmla="*/ 5995 h 10000"/>
                <a:gd name="connsiteX57" fmla="*/ 3198 w 10000"/>
                <a:gd name="connsiteY57" fmla="*/ 6044 h 10000"/>
                <a:gd name="connsiteX58" fmla="*/ 3061 w 10000"/>
                <a:gd name="connsiteY58" fmla="*/ 5971 h 10000"/>
                <a:gd name="connsiteX59" fmla="*/ 2957 w 10000"/>
                <a:gd name="connsiteY59" fmla="*/ 5995 h 10000"/>
                <a:gd name="connsiteX60" fmla="*/ 2843 w 10000"/>
                <a:gd name="connsiteY60" fmla="*/ 6117 h 10000"/>
                <a:gd name="connsiteX61" fmla="*/ 2749 w 10000"/>
                <a:gd name="connsiteY61" fmla="*/ 6238 h 10000"/>
                <a:gd name="connsiteX62" fmla="*/ 2697 w 10000"/>
                <a:gd name="connsiteY62" fmla="*/ 6311 h 10000"/>
                <a:gd name="connsiteX63" fmla="*/ 2635 w 10000"/>
                <a:gd name="connsiteY63" fmla="*/ 6238 h 10000"/>
                <a:gd name="connsiteX64" fmla="*/ 2562 w 10000"/>
                <a:gd name="connsiteY64" fmla="*/ 6092 h 10000"/>
                <a:gd name="connsiteX65" fmla="*/ 2468 w 10000"/>
                <a:gd name="connsiteY65" fmla="*/ 6141 h 10000"/>
                <a:gd name="connsiteX66" fmla="*/ 2458 w 10000"/>
                <a:gd name="connsiteY66" fmla="*/ 5801 h 10000"/>
                <a:gd name="connsiteX67" fmla="*/ 2437 w 10000"/>
                <a:gd name="connsiteY67" fmla="*/ 5073 h 10000"/>
                <a:gd name="connsiteX68" fmla="*/ 2406 w 10000"/>
                <a:gd name="connsiteY68" fmla="*/ 4515 h 10000"/>
                <a:gd name="connsiteX69" fmla="*/ 2437 w 10000"/>
                <a:gd name="connsiteY69" fmla="*/ 4223 h 10000"/>
                <a:gd name="connsiteX70" fmla="*/ 2479 w 10000"/>
                <a:gd name="connsiteY70" fmla="*/ 4078 h 10000"/>
                <a:gd name="connsiteX71" fmla="*/ 2447 w 10000"/>
                <a:gd name="connsiteY71" fmla="*/ 3932 h 10000"/>
                <a:gd name="connsiteX72" fmla="*/ 2468 w 10000"/>
                <a:gd name="connsiteY72" fmla="*/ 3495 h 10000"/>
                <a:gd name="connsiteX73" fmla="*/ 2437 w 10000"/>
                <a:gd name="connsiteY73" fmla="*/ 3544 h 10000"/>
                <a:gd name="connsiteX74" fmla="*/ 2385 w 10000"/>
                <a:gd name="connsiteY74" fmla="*/ 3641 h 10000"/>
                <a:gd name="connsiteX75" fmla="*/ 2239 w 10000"/>
                <a:gd name="connsiteY75" fmla="*/ 4029 h 10000"/>
                <a:gd name="connsiteX76" fmla="*/ 2073 w 10000"/>
                <a:gd name="connsiteY76" fmla="*/ 4369 h 10000"/>
                <a:gd name="connsiteX77" fmla="*/ 1990 w 10000"/>
                <a:gd name="connsiteY77" fmla="*/ 4587 h 10000"/>
                <a:gd name="connsiteX78" fmla="*/ 1853 w 10000"/>
                <a:gd name="connsiteY78" fmla="*/ 4636 h 10000"/>
                <a:gd name="connsiteX79" fmla="*/ 1739 w 10000"/>
                <a:gd name="connsiteY79" fmla="*/ 4612 h 10000"/>
                <a:gd name="connsiteX80" fmla="*/ 1603 w 10000"/>
                <a:gd name="connsiteY80" fmla="*/ 4636 h 10000"/>
                <a:gd name="connsiteX81" fmla="*/ 1489 w 10000"/>
                <a:gd name="connsiteY81" fmla="*/ 4636 h 10000"/>
                <a:gd name="connsiteX82" fmla="*/ 1385 w 10000"/>
                <a:gd name="connsiteY82" fmla="*/ 4660 h 10000"/>
                <a:gd name="connsiteX83" fmla="*/ 1354 w 10000"/>
                <a:gd name="connsiteY83" fmla="*/ 4612 h 10000"/>
                <a:gd name="connsiteX84" fmla="*/ 1354 w 10000"/>
                <a:gd name="connsiteY84" fmla="*/ 4442 h 10000"/>
                <a:gd name="connsiteX85" fmla="*/ 1312 w 10000"/>
                <a:gd name="connsiteY85" fmla="*/ 4369 h 10000"/>
                <a:gd name="connsiteX86" fmla="*/ 1302 w 10000"/>
                <a:gd name="connsiteY86" fmla="*/ 4223 h 10000"/>
                <a:gd name="connsiteX87" fmla="*/ 1260 w 10000"/>
                <a:gd name="connsiteY87" fmla="*/ 4078 h 10000"/>
                <a:gd name="connsiteX88" fmla="*/ 1114 w 10000"/>
                <a:gd name="connsiteY88" fmla="*/ 3859 h 10000"/>
                <a:gd name="connsiteX89" fmla="*/ 1000 w 10000"/>
                <a:gd name="connsiteY89" fmla="*/ 3835 h 10000"/>
                <a:gd name="connsiteX90" fmla="*/ 938 w 10000"/>
                <a:gd name="connsiteY90" fmla="*/ 3762 h 10000"/>
                <a:gd name="connsiteX91" fmla="*/ 709 w 10000"/>
                <a:gd name="connsiteY91" fmla="*/ 3762 h 10000"/>
                <a:gd name="connsiteX92" fmla="*/ 657 w 10000"/>
                <a:gd name="connsiteY92" fmla="*/ 3714 h 10000"/>
                <a:gd name="connsiteX93" fmla="*/ 688 w 10000"/>
                <a:gd name="connsiteY93" fmla="*/ 3544 h 10000"/>
                <a:gd name="connsiteX94" fmla="*/ 771 w 10000"/>
                <a:gd name="connsiteY94" fmla="*/ 3083 h 10000"/>
                <a:gd name="connsiteX95" fmla="*/ 667 w 10000"/>
                <a:gd name="connsiteY95" fmla="*/ 2864 h 10000"/>
                <a:gd name="connsiteX96" fmla="*/ 583 w 10000"/>
                <a:gd name="connsiteY96" fmla="*/ 2646 h 10000"/>
                <a:gd name="connsiteX97" fmla="*/ 499 w 10000"/>
                <a:gd name="connsiteY97" fmla="*/ 2403 h 10000"/>
                <a:gd name="connsiteX98" fmla="*/ 489 w 10000"/>
                <a:gd name="connsiteY98" fmla="*/ 2257 h 10000"/>
                <a:gd name="connsiteX99" fmla="*/ 479 w 10000"/>
                <a:gd name="connsiteY99" fmla="*/ 2209 h 10000"/>
                <a:gd name="connsiteX100" fmla="*/ 354 w 10000"/>
                <a:gd name="connsiteY100" fmla="*/ 2112 h 10000"/>
                <a:gd name="connsiteX101" fmla="*/ 323 w 10000"/>
                <a:gd name="connsiteY101" fmla="*/ 1820 h 10000"/>
                <a:gd name="connsiteX102" fmla="*/ 260 w 10000"/>
                <a:gd name="connsiteY102" fmla="*/ 1578 h 10000"/>
                <a:gd name="connsiteX103" fmla="*/ 177 w 10000"/>
                <a:gd name="connsiteY103" fmla="*/ 1432 h 10000"/>
                <a:gd name="connsiteX104" fmla="*/ 187 w 10000"/>
                <a:gd name="connsiteY104" fmla="*/ 1311 h 10000"/>
                <a:gd name="connsiteX105" fmla="*/ 104 w 10000"/>
                <a:gd name="connsiteY105" fmla="*/ 1019 h 10000"/>
                <a:gd name="connsiteX106" fmla="*/ 31 w 10000"/>
                <a:gd name="connsiteY106" fmla="*/ 850 h 10000"/>
                <a:gd name="connsiteX107" fmla="*/ 0 w 10000"/>
                <a:gd name="connsiteY107" fmla="*/ 777 h 10000"/>
                <a:gd name="connsiteX108" fmla="*/ 21 w 10000"/>
                <a:gd name="connsiteY108" fmla="*/ 583 h 10000"/>
                <a:gd name="connsiteX109" fmla="*/ 52 w 10000"/>
                <a:gd name="connsiteY109" fmla="*/ 485 h 10000"/>
                <a:gd name="connsiteX110" fmla="*/ 166 w 10000"/>
                <a:gd name="connsiteY110" fmla="*/ 291 h 10000"/>
                <a:gd name="connsiteX111" fmla="*/ 114 w 10000"/>
                <a:gd name="connsiteY111" fmla="*/ 49 h 10000"/>
                <a:gd name="connsiteX112" fmla="*/ 114 w 10000"/>
                <a:gd name="connsiteY112" fmla="*/ 0 h 10000"/>
                <a:gd name="connsiteX113" fmla="*/ 1000 w 10000"/>
                <a:gd name="connsiteY113" fmla="*/ 704 h 10000"/>
                <a:gd name="connsiteX114" fmla="*/ 2531 w 10000"/>
                <a:gd name="connsiteY114" fmla="*/ 1456 h 10000"/>
                <a:gd name="connsiteX115" fmla="*/ 5040 w 10000"/>
                <a:gd name="connsiteY115" fmla="*/ 3956 h 10000"/>
                <a:gd name="connsiteX116" fmla="*/ 5988 w 10000"/>
                <a:gd name="connsiteY116" fmla="*/ 3155 h 10000"/>
                <a:gd name="connsiteX117" fmla="*/ 6072 w 10000"/>
                <a:gd name="connsiteY117" fmla="*/ 2985 h 10000"/>
                <a:gd name="connsiteX118" fmla="*/ 6124 w 10000"/>
                <a:gd name="connsiteY118" fmla="*/ 2961 h 10000"/>
                <a:gd name="connsiteX119" fmla="*/ 6186 w 10000"/>
                <a:gd name="connsiteY119" fmla="*/ 2840 h 10000"/>
                <a:gd name="connsiteX120" fmla="*/ 6248 w 10000"/>
                <a:gd name="connsiteY120" fmla="*/ 3131 h 10000"/>
                <a:gd name="connsiteX121" fmla="*/ 6353 w 10000"/>
                <a:gd name="connsiteY121" fmla="*/ 2961 h 10000"/>
                <a:gd name="connsiteX122" fmla="*/ 6540 w 10000"/>
                <a:gd name="connsiteY122" fmla="*/ 2403 h 10000"/>
                <a:gd name="connsiteX123" fmla="*/ 6613 w 10000"/>
                <a:gd name="connsiteY123" fmla="*/ 2451 h 10000"/>
                <a:gd name="connsiteX124" fmla="*/ 6665 w 10000"/>
                <a:gd name="connsiteY124" fmla="*/ 2306 h 10000"/>
                <a:gd name="connsiteX125" fmla="*/ 6748 w 10000"/>
                <a:gd name="connsiteY125" fmla="*/ 2354 h 10000"/>
                <a:gd name="connsiteX126" fmla="*/ 6842 w 10000"/>
                <a:gd name="connsiteY126" fmla="*/ 2233 h 10000"/>
                <a:gd name="connsiteX127" fmla="*/ 6936 w 10000"/>
                <a:gd name="connsiteY127" fmla="*/ 2257 h 10000"/>
                <a:gd name="connsiteX128" fmla="*/ 6936 w 10000"/>
                <a:gd name="connsiteY128" fmla="*/ 2063 h 10000"/>
                <a:gd name="connsiteX129" fmla="*/ 6967 w 10000"/>
                <a:gd name="connsiteY129" fmla="*/ 1917 h 10000"/>
                <a:gd name="connsiteX130" fmla="*/ 7040 w 10000"/>
                <a:gd name="connsiteY130" fmla="*/ 1699 h 10000"/>
                <a:gd name="connsiteX131" fmla="*/ 7020 w 10000"/>
                <a:gd name="connsiteY131" fmla="*/ 1359 h 10000"/>
                <a:gd name="connsiteX132" fmla="*/ 7061 w 10000"/>
                <a:gd name="connsiteY132" fmla="*/ 1214 h 10000"/>
                <a:gd name="connsiteX133" fmla="*/ 7155 w 10000"/>
                <a:gd name="connsiteY133" fmla="*/ 1117 h 10000"/>
                <a:gd name="connsiteX134" fmla="*/ 7228 w 10000"/>
                <a:gd name="connsiteY134" fmla="*/ 971 h 10000"/>
                <a:gd name="connsiteX135" fmla="*/ 7290 w 10000"/>
                <a:gd name="connsiteY135" fmla="*/ 898 h 10000"/>
                <a:gd name="connsiteX136" fmla="*/ 7405 w 10000"/>
                <a:gd name="connsiteY136" fmla="*/ 680 h 10000"/>
                <a:gd name="connsiteX137" fmla="*/ 7717 w 10000"/>
                <a:gd name="connsiteY137" fmla="*/ 583 h 10000"/>
                <a:gd name="connsiteX138" fmla="*/ 7894 w 10000"/>
                <a:gd name="connsiteY138" fmla="*/ 655 h 10000"/>
                <a:gd name="connsiteX139" fmla="*/ 8008 w 10000"/>
                <a:gd name="connsiteY139" fmla="*/ 1092 h 10000"/>
                <a:gd name="connsiteX140" fmla="*/ 8134 w 10000"/>
                <a:gd name="connsiteY140" fmla="*/ 1117 h 10000"/>
                <a:gd name="connsiteX141" fmla="*/ 8186 w 10000"/>
                <a:gd name="connsiteY141" fmla="*/ 1505 h 10000"/>
                <a:gd name="connsiteX142" fmla="*/ 8300 w 10000"/>
                <a:gd name="connsiteY142" fmla="*/ 1578 h 10000"/>
                <a:gd name="connsiteX143" fmla="*/ 8311 w 10000"/>
                <a:gd name="connsiteY143" fmla="*/ 1845 h 10000"/>
                <a:gd name="connsiteX144" fmla="*/ 8384 w 10000"/>
                <a:gd name="connsiteY144" fmla="*/ 1917 h 10000"/>
                <a:gd name="connsiteX145" fmla="*/ 8488 w 10000"/>
                <a:gd name="connsiteY145" fmla="*/ 2063 h 10000"/>
                <a:gd name="connsiteX146" fmla="*/ 8602 w 10000"/>
                <a:gd name="connsiteY146" fmla="*/ 1748 h 10000"/>
                <a:gd name="connsiteX147" fmla="*/ 8748 w 10000"/>
                <a:gd name="connsiteY147" fmla="*/ 1845 h 10000"/>
                <a:gd name="connsiteX148" fmla="*/ 8769 w 10000"/>
                <a:gd name="connsiteY148" fmla="*/ 2112 h 10000"/>
                <a:gd name="connsiteX149" fmla="*/ 8727 w 10000"/>
                <a:gd name="connsiteY149" fmla="*/ 2306 h 10000"/>
                <a:gd name="connsiteX150" fmla="*/ 8758 w 10000"/>
                <a:gd name="connsiteY150" fmla="*/ 2646 h 10000"/>
                <a:gd name="connsiteX151" fmla="*/ 8727 w 10000"/>
                <a:gd name="connsiteY151" fmla="*/ 2743 h 10000"/>
                <a:gd name="connsiteX152" fmla="*/ 8727 w 10000"/>
                <a:gd name="connsiteY152" fmla="*/ 2913 h 10000"/>
                <a:gd name="connsiteX153" fmla="*/ 8769 w 10000"/>
                <a:gd name="connsiteY153" fmla="*/ 3277 h 10000"/>
                <a:gd name="connsiteX154" fmla="*/ 8758 w 10000"/>
                <a:gd name="connsiteY154" fmla="*/ 3592 h 10000"/>
                <a:gd name="connsiteX155" fmla="*/ 8758 w 10000"/>
                <a:gd name="connsiteY155" fmla="*/ 3981 h 10000"/>
                <a:gd name="connsiteX156" fmla="*/ 8758 w 10000"/>
                <a:gd name="connsiteY156" fmla="*/ 4248 h 10000"/>
                <a:gd name="connsiteX157" fmla="*/ 8810 w 10000"/>
                <a:gd name="connsiteY157" fmla="*/ 4466 h 10000"/>
                <a:gd name="connsiteX158" fmla="*/ 8821 w 10000"/>
                <a:gd name="connsiteY158" fmla="*/ 5073 h 10000"/>
                <a:gd name="connsiteX159" fmla="*/ 8852 w 10000"/>
                <a:gd name="connsiteY159" fmla="*/ 5510 h 10000"/>
                <a:gd name="connsiteX160" fmla="*/ 9060 w 10000"/>
                <a:gd name="connsiteY160" fmla="*/ 5534 h 10000"/>
                <a:gd name="connsiteX161" fmla="*/ 9415 w 10000"/>
                <a:gd name="connsiteY161" fmla="*/ 5510 h 10000"/>
                <a:gd name="connsiteX162" fmla="*/ 9509 w 10000"/>
                <a:gd name="connsiteY162" fmla="*/ 5510 h 10000"/>
                <a:gd name="connsiteX163" fmla="*/ 9592 w 10000"/>
                <a:gd name="connsiteY163" fmla="*/ 5631 h 10000"/>
                <a:gd name="connsiteX164" fmla="*/ 9821 w 10000"/>
                <a:gd name="connsiteY164" fmla="*/ 5728 h 10000"/>
                <a:gd name="connsiteX165" fmla="*/ 9935 w 10000"/>
                <a:gd name="connsiteY165" fmla="*/ 6092 h 10000"/>
                <a:gd name="connsiteX166" fmla="*/ 9852 w 10000"/>
                <a:gd name="connsiteY166" fmla="*/ 6286 h 10000"/>
                <a:gd name="connsiteX167" fmla="*/ 9810 w 10000"/>
                <a:gd name="connsiteY167" fmla="*/ 6553 h 10000"/>
                <a:gd name="connsiteX168" fmla="*/ 9831 w 10000"/>
                <a:gd name="connsiteY168" fmla="*/ 6917 h 10000"/>
                <a:gd name="connsiteX169" fmla="*/ 9904 w 10000"/>
                <a:gd name="connsiteY169" fmla="*/ 7112 h 10000"/>
                <a:gd name="connsiteX170" fmla="*/ 9966 w 10000"/>
                <a:gd name="connsiteY170" fmla="*/ 7427 h 10000"/>
                <a:gd name="connsiteX171" fmla="*/ 9998 w 10000"/>
                <a:gd name="connsiteY17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5207 w 10000"/>
                <a:gd name="connsiteY36" fmla="*/ 4029 h 10000"/>
                <a:gd name="connsiteX37" fmla="*/ 5030 w 10000"/>
                <a:gd name="connsiteY37" fmla="*/ 4320 h 10000"/>
                <a:gd name="connsiteX38" fmla="*/ 4916 w 10000"/>
                <a:gd name="connsiteY38" fmla="*/ 4612 h 10000"/>
                <a:gd name="connsiteX39" fmla="*/ 4822 w 10000"/>
                <a:gd name="connsiteY39" fmla="*/ 4757 h 10000"/>
                <a:gd name="connsiteX40" fmla="*/ 4780 w 10000"/>
                <a:gd name="connsiteY40" fmla="*/ 4709 h 10000"/>
                <a:gd name="connsiteX41" fmla="*/ 4749 w 10000"/>
                <a:gd name="connsiteY41" fmla="*/ 4757 h 10000"/>
                <a:gd name="connsiteX42" fmla="*/ 4489 w 10000"/>
                <a:gd name="connsiteY42" fmla="*/ 5316 h 10000"/>
                <a:gd name="connsiteX43" fmla="*/ 4426 w 10000"/>
                <a:gd name="connsiteY43" fmla="*/ 5437 h 10000"/>
                <a:gd name="connsiteX44" fmla="*/ 4342 w 10000"/>
                <a:gd name="connsiteY44" fmla="*/ 5413 h 10000"/>
                <a:gd name="connsiteX45" fmla="*/ 4269 w 10000"/>
                <a:gd name="connsiteY45" fmla="*/ 5388 h 10000"/>
                <a:gd name="connsiteX46" fmla="*/ 4176 w 10000"/>
                <a:gd name="connsiteY46" fmla="*/ 5534 h 10000"/>
                <a:gd name="connsiteX47" fmla="*/ 4103 w 10000"/>
                <a:gd name="connsiteY47" fmla="*/ 5850 h 10000"/>
                <a:gd name="connsiteX48" fmla="*/ 4030 w 10000"/>
                <a:gd name="connsiteY48" fmla="*/ 6044 h 10000"/>
                <a:gd name="connsiteX49" fmla="*/ 3812 w 10000"/>
                <a:gd name="connsiteY49" fmla="*/ 6286 h 10000"/>
                <a:gd name="connsiteX50" fmla="*/ 3760 w 10000"/>
                <a:gd name="connsiteY50" fmla="*/ 6262 h 10000"/>
                <a:gd name="connsiteX51" fmla="*/ 3760 w 10000"/>
                <a:gd name="connsiteY51" fmla="*/ 6068 h 10000"/>
                <a:gd name="connsiteX52" fmla="*/ 3728 w 10000"/>
                <a:gd name="connsiteY52" fmla="*/ 5995 h 10000"/>
                <a:gd name="connsiteX53" fmla="*/ 3655 w 10000"/>
                <a:gd name="connsiteY53" fmla="*/ 6044 h 10000"/>
                <a:gd name="connsiteX54" fmla="*/ 3458 w 10000"/>
                <a:gd name="connsiteY54" fmla="*/ 6019 h 10000"/>
                <a:gd name="connsiteX55" fmla="*/ 3281 w 10000"/>
                <a:gd name="connsiteY55" fmla="*/ 5995 h 10000"/>
                <a:gd name="connsiteX56" fmla="*/ 3198 w 10000"/>
                <a:gd name="connsiteY56" fmla="*/ 6044 h 10000"/>
                <a:gd name="connsiteX57" fmla="*/ 3061 w 10000"/>
                <a:gd name="connsiteY57" fmla="*/ 5971 h 10000"/>
                <a:gd name="connsiteX58" fmla="*/ 2957 w 10000"/>
                <a:gd name="connsiteY58" fmla="*/ 5995 h 10000"/>
                <a:gd name="connsiteX59" fmla="*/ 2843 w 10000"/>
                <a:gd name="connsiteY59" fmla="*/ 6117 h 10000"/>
                <a:gd name="connsiteX60" fmla="*/ 2749 w 10000"/>
                <a:gd name="connsiteY60" fmla="*/ 6238 h 10000"/>
                <a:gd name="connsiteX61" fmla="*/ 2697 w 10000"/>
                <a:gd name="connsiteY61" fmla="*/ 6311 h 10000"/>
                <a:gd name="connsiteX62" fmla="*/ 2635 w 10000"/>
                <a:gd name="connsiteY62" fmla="*/ 6238 h 10000"/>
                <a:gd name="connsiteX63" fmla="*/ 2562 w 10000"/>
                <a:gd name="connsiteY63" fmla="*/ 6092 h 10000"/>
                <a:gd name="connsiteX64" fmla="*/ 2468 w 10000"/>
                <a:gd name="connsiteY64" fmla="*/ 6141 h 10000"/>
                <a:gd name="connsiteX65" fmla="*/ 2458 w 10000"/>
                <a:gd name="connsiteY65" fmla="*/ 5801 h 10000"/>
                <a:gd name="connsiteX66" fmla="*/ 2437 w 10000"/>
                <a:gd name="connsiteY66" fmla="*/ 5073 h 10000"/>
                <a:gd name="connsiteX67" fmla="*/ 2406 w 10000"/>
                <a:gd name="connsiteY67" fmla="*/ 4515 h 10000"/>
                <a:gd name="connsiteX68" fmla="*/ 2437 w 10000"/>
                <a:gd name="connsiteY68" fmla="*/ 4223 h 10000"/>
                <a:gd name="connsiteX69" fmla="*/ 2479 w 10000"/>
                <a:gd name="connsiteY69" fmla="*/ 4078 h 10000"/>
                <a:gd name="connsiteX70" fmla="*/ 2447 w 10000"/>
                <a:gd name="connsiteY70" fmla="*/ 3932 h 10000"/>
                <a:gd name="connsiteX71" fmla="*/ 2468 w 10000"/>
                <a:gd name="connsiteY71" fmla="*/ 3495 h 10000"/>
                <a:gd name="connsiteX72" fmla="*/ 2437 w 10000"/>
                <a:gd name="connsiteY72" fmla="*/ 3544 h 10000"/>
                <a:gd name="connsiteX73" fmla="*/ 2385 w 10000"/>
                <a:gd name="connsiteY73" fmla="*/ 3641 h 10000"/>
                <a:gd name="connsiteX74" fmla="*/ 2239 w 10000"/>
                <a:gd name="connsiteY74" fmla="*/ 4029 h 10000"/>
                <a:gd name="connsiteX75" fmla="*/ 2073 w 10000"/>
                <a:gd name="connsiteY75" fmla="*/ 4369 h 10000"/>
                <a:gd name="connsiteX76" fmla="*/ 1990 w 10000"/>
                <a:gd name="connsiteY76" fmla="*/ 4587 h 10000"/>
                <a:gd name="connsiteX77" fmla="*/ 1853 w 10000"/>
                <a:gd name="connsiteY77" fmla="*/ 4636 h 10000"/>
                <a:gd name="connsiteX78" fmla="*/ 1739 w 10000"/>
                <a:gd name="connsiteY78" fmla="*/ 4612 h 10000"/>
                <a:gd name="connsiteX79" fmla="*/ 1603 w 10000"/>
                <a:gd name="connsiteY79" fmla="*/ 4636 h 10000"/>
                <a:gd name="connsiteX80" fmla="*/ 1489 w 10000"/>
                <a:gd name="connsiteY80" fmla="*/ 4636 h 10000"/>
                <a:gd name="connsiteX81" fmla="*/ 1385 w 10000"/>
                <a:gd name="connsiteY81" fmla="*/ 4660 h 10000"/>
                <a:gd name="connsiteX82" fmla="*/ 1354 w 10000"/>
                <a:gd name="connsiteY82" fmla="*/ 4612 h 10000"/>
                <a:gd name="connsiteX83" fmla="*/ 1354 w 10000"/>
                <a:gd name="connsiteY83" fmla="*/ 4442 h 10000"/>
                <a:gd name="connsiteX84" fmla="*/ 1312 w 10000"/>
                <a:gd name="connsiteY84" fmla="*/ 4369 h 10000"/>
                <a:gd name="connsiteX85" fmla="*/ 1302 w 10000"/>
                <a:gd name="connsiteY85" fmla="*/ 4223 h 10000"/>
                <a:gd name="connsiteX86" fmla="*/ 1260 w 10000"/>
                <a:gd name="connsiteY86" fmla="*/ 4078 h 10000"/>
                <a:gd name="connsiteX87" fmla="*/ 1114 w 10000"/>
                <a:gd name="connsiteY87" fmla="*/ 3859 h 10000"/>
                <a:gd name="connsiteX88" fmla="*/ 1000 w 10000"/>
                <a:gd name="connsiteY88" fmla="*/ 3835 h 10000"/>
                <a:gd name="connsiteX89" fmla="*/ 938 w 10000"/>
                <a:gd name="connsiteY89" fmla="*/ 3762 h 10000"/>
                <a:gd name="connsiteX90" fmla="*/ 709 w 10000"/>
                <a:gd name="connsiteY90" fmla="*/ 3762 h 10000"/>
                <a:gd name="connsiteX91" fmla="*/ 657 w 10000"/>
                <a:gd name="connsiteY91" fmla="*/ 3714 h 10000"/>
                <a:gd name="connsiteX92" fmla="*/ 688 w 10000"/>
                <a:gd name="connsiteY92" fmla="*/ 3544 h 10000"/>
                <a:gd name="connsiteX93" fmla="*/ 771 w 10000"/>
                <a:gd name="connsiteY93" fmla="*/ 3083 h 10000"/>
                <a:gd name="connsiteX94" fmla="*/ 667 w 10000"/>
                <a:gd name="connsiteY94" fmla="*/ 2864 h 10000"/>
                <a:gd name="connsiteX95" fmla="*/ 583 w 10000"/>
                <a:gd name="connsiteY95" fmla="*/ 2646 h 10000"/>
                <a:gd name="connsiteX96" fmla="*/ 499 w 10000"/>
                <a:gd name="connsiteY96" fmla="*/ 2403 h 10000"/>
                <a:gd name="connsiteX97" fmla="*/ 489 w 10000"/>
                <a:gd name="connsiteY97" fmla="*/ 2257 h 10000"/>
                <a:gd name="connsiteX98" fmla="*/ 479 w 10000"/>
                <a:gd name="connsiteY98" fmla="*/ 2209 h 10000"/>
                <a:gd name="connsiteX99" fmla="*/ 354 w 10000"/>
                <a:gd name="connsiteY99" fmla="*/ 2112 h 10000"/>
                <a:gd name="connsiteX100" fmla="*/ 323 w 10000"/>
                <a:gd name="connsiteY100" fmla="*/ 1820 h 10000"/>
                <a:gd name="connsiteX101" fmla="*/ 260 w 10000"/>
                <a:gd name="connsiteY101" fmla="*/ 1578 h 10000"/>
                <a:gd name="connsiteX102" fmla="*/ 177 w 10000"/>
                <a:gd name="connsiteY102" fmla="*/ 1432 h 10000"/>
                <a:gd name="connsiteX103" fmla="*/ 187 w 10000"/>
                <a:gd name="connsiteY103" fmla="*/ 1311 h 10000"/>
                <a:gd name="connsiteX104" fmla="*/ 104 w 10000"/>
                <a:gd name="connsiteY104" fmla="*/ 1019 h 10000"/>
                <a:gd name="connsiteX105" fmla="*/ 31 w 10000"/>
                <a:gd name="connsiteY105" fmla="*/ 850 h 10000"/>
                <a:gd name="connsiteX106" fmla="*/ 0 w 10000"/>
                <a:gd name="connsiteY106" fmla="*/ 777 h 10000"/>
                <a:gd name="connsiteX107" fmla="*/ 21 w 10000"/>
                <a:gd name="connsiteY107" fmla="*/ 583 h 10000"/>
                <a:gd name="connsiteX108" fmla="*/ 52 w 10000"/>
                <a:gd name="connsiteY108" fmla="*/ 485 h 10000"/>
                <a:gd name="connsiteX109" fmla="*/ 166 w 10000"/>
                <a:gd name="connsiteY109" fmla="*/ 291 h 10000"/>
                <a:gd name="connsiteX110" fmla="*/ 114 w 10000"/>
                <a:gd name="connsiteY110" fmla="*/ 49 h 10000"/>
                <a:gd name="connsiteX111" fmla="*/ 114 w 10000"/>
                <a:gd name="connsiteY111" fmla="*/ 0 h 10000"/>
                <a:gd name="connsiteX112" fmla="*/ 1000 w 10000"/>
                <a:gd name="connsiteY112" fmla="*/ 704 h 10000"/>
                <a:gd name="connsiteX113" fmla="*/ 2531 w 10000"/>
                <a:gd name="connsiteY113" fmla="*/ 1456 h 10000"/>
                <a:gd name="connsiteX114" fmla="*/ 5040 w 10000"/>
                <a:gd name="connsiteY114" fmla="*/ 3956 h 10000"/>
                <a:gd name="connsiteX115" fmla="*/ 5988 w 10000"/>
                <a:gd name="connsiteY115" fmla="*/ 3155 h 10000"/>
                <a:gd name="connsiteX116" fmla="*/ 6072 w 10000"/>
                <a:gd name="connsiteY116" fmla="*/ 2985 h 10000"/>
                <a:gd name="connsiteX117" fmla="*/ 6124 w 10000"/>
                <a:gd name="connsiteY117" fmla="*/ 2961 h 10000"/>
                <a:gd name="connsiteX118" fmla="*/ 6186 w 10000"/>
                <a:gd name="connsiteY118" fmla="*/ 2840 h 10000"/>
                <a:gd name="connsiteX119" fmla="*/ 6248 w 10000"/>
                <a:gd name="connsiteY119" fmla="*/ 3131 h 10000"/>
                <a:gd name="connsiteX120" fmla="*/ 6353 w 10000"/>
                <a:gd name="connsiteY120" fmla="*/ 2961 h 10000"/>
                <a:gd name="connsiteX121" fmla="*/ 6540 w 10000"/>
                <a:gd name="connsiteY121" fmla="*/ 2403 h 10000"/>
                <a:gd name="connsiteX122" fmla="*/ 6613 w 10000"/>
                <a:gd name="connsiteY122" fmla="*/ 2451 h 10000"/>
                <a:gd name="connsiteX123" fmla="*/ 6665 w 10000"/>
                <a:gd name="connsiteY123" fmla="*/ 2306 h 10000"/>
                <a:gd name="connsiteX124" fmla="*/ 6748 w 10000"/>
                <a:gd name="connsiteY124" fmla="*/ 2354 h 10000"/>
                <a:gd name="connsiteX125" fmla="*/ 6842 w 10000"/>
                <a:gd name="connsiteY125" fmla="*/ 2233 h 10000"/>
                <a:gd name="connsiteX126" fmla="*/ 6936 w 10000"/>
                <a:gd name="connsiteY126" fmla="*/ 2257 h 10000"/>
                <a:gd name="connsiteX127" fmla="*/ 6936 w 10000"/>
                <a:gd name="connsiteY127" fmla="*/ 2063 h 10000"/>
                <a:gd name="connsiteX128" fmla="*/ 6967 w 10000"/>
                <a:gd name="connsiteY128" fmla="*/ 1917 h 10000"/>
                <a:gd name="connsiteX129" fmla="*/ 7040 w 10000"/>
                <a:gd name="connsiteY129" fmla="*/ 1699 h 10000"/>
                <a:gd name="connsiteX130" fmla="*/ 7020 w 10000"/>
                <a:gd name="connsiteY130" fmla="*/ 1359 h 10000"/>
                <a:gd name="connsiteX131" fmla="*/ 7061 w 10000"/>
                <a:gd name="connsiteY131" fmla="*/ 1214 h 10000"/>
                <a:gd name="connsiteX132" fmla="*/ 7155 w 10000"/>
                <a:gd name="connsiteY132" fmla="*/ 1117 h 10000"/>
                <a:gd name="connsiteX133" fmla="*/ 7228 w 10000"/>
                <a:gd name="connsiteY133" fmla="*/ 971 h 10000"/>
                <a:gd name="connsiteX134" fmla="*/ 7290 w 10000"/>
                <a:gd name="connsiteY134" fmla="*/ 898 h 10000"/>
                <a:gd name="connsiteX135" fmla="*/ 7405 w 10000"/>
                <a:gd name="connsiteY135" fmla="*/ 680 h 10000"/>
                <a:gd name="connsiteX136" fmla="*/ 7717 w 10000"/>
                <a:gd name="connsiteY136" fmla="*/ 583 h 10000"/>
                <a:gd name="connsiteX137" fmla="*/ 7894 w 10000"/>
                <a:gd name="connsiteY137" fmla="*/ 655 h 10000"/>
                <a:gd name="connsiteX138" fmla="*/ 8008 w 10000"/>
                <a:gd name="connsiteY138" fmla="*/ 1092 h 10000"/>
                <a:gd name="connsiteX139" fmla="*/ 8134 w 10000"/>
                <a:gd name="connsiteY139" fmla="*/ 1117 h 10000"/>
                <a:gd name="connsiteX140" fmla="*/ 8186 w 10000"/>
                <a:gd name="connsiteY140" fmla="*/ 1505 h 10000"/>
                <a:gd name="connsiteX141" fmla="*/ 8300 w 10000"/>
                <a:gd name="connsiteY141" fmla="*/ 1578 h 10000"/>
                <a:gd name="connsiteX142" fmla="*/ 8311 w 10000"/>
                <a:gd name="connsiteY142" fmla="*/ 1845 h 10000"/>
                <a:gd name="connsiteX143" fmla="*/ 8384 w 10000"/>
                <a:gd name="connsiteY143" fmla="*/ 1917 h 10000"/>
                <a:gd name="connsiteX144" fmla="*/ 8488 w 10000"/>
                <a:gd name="connsiteY144" fmla="*/ 2063 h 10000"/>
                <a:gd name="connsiteX145" fmla="*/ 8602 w 10000"/>
                <a:gd name="connsiteY145" fmla="*/ 1748 h 10000"/>
                <a:gd name="connsiteX146" fmla="*/ 8748 w 10000"/>
                <a:gd name="connsiteY146" fmla="*/ 1845 h 10000"/>
                <a:gd name="connsiteX147" fmla="*/ 8769 w 10000"/>
                <a:gd name="connsiteY147" fmla="*/ 2112 h 10000"/>
                <a:gd name="connsiteX148" fmla="*/ 8727 w 10000"/>
                <a:gd name="connsiteY148" fmla="*/ 2306 h 10000"/>
                <a:gd name="connsiteX149" fmla="*/ 8758 w 10000"/>
                <a:gd name="connsiteY149" fmla="*/ 2646 h 10000"/>
                <a:gd name="connsiteX150" fmla="*/ 8727 w 10000"/>
                <a:gd name="connsiteY150" fmla="*/ 2743 h 10000"/>
                <a:gd name="connsiteX151" fmla="*/ 8727 w 10000"/>
                <a:gd name="connsiteY151" fmla="*/ 2913 h 10000"/>
                <a:gd name="connsiteX152" fmla="*/ 8769 w 10000"/>
                <a:gd name="connsiteY152" fmla="*/ 3277 h 10000"/>
                <a:gd name="connsiteX153" fmla="*/ 8758 w 10000"/>
                <a:gd name="connsiteY153" fmla="*/ 3592 h 10000"/>
                <a:gd name="connsiteX154" fmla="*/ 8758 w 10000"/>
                <a:gd name="connsiteY154" fmla="*/ 3981 h 10000"/>
                <a:gd name="connsiteX155" fmla="*/ 8758 w 10000"/>
                <a:gd name="connsiteY155" fmla="*/ 4248 h 10000"/>
                <a:gd name="connsiteX156" fmla="*/ 8810 w 10000"/>
                <a:gd name="connsiteY156" fmla="*/ 4466 h 10000"/>
                <a:gd name="connsiteX157" fmla="*/ 8821 w 10000"/>
                <a:gd name="connsiteY157" fmla="*/ 5073 h 10000"/>
                <a:gd name="connsiteX158" fmla="*/ 8852 w 10000"/>
                <a:gd name="connsiteY158" fmla="*/ 5510 h 10000"/>
                <a:gd name="connsiteX159" fmla="*/ 9060 w 10000"/>
                <a:gd name="connsiteY159" fmla="*/ 5534 h 10000"/>
                <a:gd name="connsiteX160" fmla="*/ 9415 w 10000"/>
                <a:gd name="connsiteY160" fmla="*/ 5510 h 10000"/>
                <a:gd name="connsiteX161" fmla="*/ 9509 w 10000"/>
                <a:gd name="connsiteY161" fmla="*/ 5510 h 10000"/>
                <a:gd name="connsiteX162" fmla="*/ 9592 w 10000"/>
                <a:gd name="connsiteY162" fmla="*/ 5631 h 10000"/>
                <a:gd name="connsiteX163" fmla="*/ 9821 w 10000"/>
                <a:gd name="connsiteY163" fmla="*/ 5728 h 10000"/>
                <a:gd name="connsiteX164" fmla="*/ 9935 w 10000"/>
                <a:gd name="connsiteY164" fmla="*/ 6092 h 10000"/>
                <a:gd name="connsiteX165" fmla="*/ 9852 w 10000"/>
                <a:gd name="connsiteY165" fmla="*/ 6286 h 10000"/>
                <a:gd name="connsiteX166" fmla="*/ 9810 w 10000"/>
                <a:gd name="connsiteY166" fmla="*/ 6553 h 10000"/>
                <a:gd name="connsiteX167" fmla="*/ 9831 w 10000"/>
                <a:gd name="connsiteY167" fmla="*/ 6917 h 10000"/>
                <a:gd name="connsiteX168" fmla="*/ 9904 w 10000"/>
                <a:gd name="connsiteY168" fmla="*/ 7112 h 10000"/>
                <a:gd name="connsiteX169" fmla="*/ 9966 w 10000"/>
                <a:gd name="connsiteY169" fmla="*/ 7427 h 10000"/>
                <a:gd name="connsiteX170" fmla="*/ 9998 w 10000"/>
                <a:gd name="connsiteY17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5207 w 10000"/>
                <a:gd name="connsiteY35" fmla="*/ 4029 h 10000"/>
                <a:gd name="connsiteX36" fmla="*/ 5030 w 10000"/>
                <a:gd name="connsiteY36" fmla="*/ 4320 h 10000"/>
                <a:gd name="connsiteX37" fmla="*/ 4916 w 10000"/>
                <a:gd name="connsiteY37" fmla="*/ 4612 h 10000"/>
                <a:gd name="connsiteX38" fmla="*/ 4822 w 10000"/>
                <a:gd name="connsiteY38" fmla="*/ 4757 h 10000"/>
                <a:gd name="connsiteX39" fmla="*/ 4780 w 10000"/>
                <a:gd name="connsiteY39" fmla="*/ 4709 h 10000"/>
                <a:gd name="connsiteX40" fmla="*/ 4749 w 10000"/>
                <a:gd name="connsiteY40" fmla="*/ 4757 h 10000"/>
                <a:gd name="connsiteX41" fmla="*/ 4489 w 10000"/>
                <a:gd name="connsiteY41" fmla="*/ 5316 h 10000"/>
                <a:gd name="connsiteX42" fmla="*/ 4426 w 10000"/>
                <a:gd name="connsiteY42" fmla="*/ 5437 h 10000"/>
                <a:gd name="connsiteX43" fmla="*/ 4342 w 10000"/>
                <a:gd name="connsiteY43" fmla="*/ 5413 h 10000"/>
                <a:gd name="connsiteX44" fmla="*/ 4269 w 10000"/>
                <a:gd name="connsiteY44" fmla="*/ 5388 h 10000"/>
                <a:gd name="connsiteX45" fmla="*/ 4176 w 10000"/>
                <a:gd name="connsiteY45" fmla="*/ 5534 h 10000"/>
                <a:gd name="connsiteX46" fmla="*/ 4103 w 10000"/>
                <a:gd name="connsiteY46" fmla="*/ 5850 h 10000"/>
                <a:gd name="connsiteX47" fmla="*/ 4030 w 10000"/>
                <a:gd name="connsiteY47" fmla="*/ 6044 h 10000"/>
                <a:gd name="connsiteX48" fmla="*/ 3812 w 10000"/>
                <a:gd name="connsiteY48" fmla="*/ 6286 h 10000"/>
                <a:gd name="connsiteX49" fmla="*/ 3760 w 10000"/>
                <a:gd name="connsiteY49" fmla="*/ 6262 h 10000"/>
                <a:gd name="connsiteX50" fmla="*/ 3760 w 10000"/>
                <a:gd name="connsiteY50" fmla="*/ 6068 h 10000"/>
                <a:gd name="connsiteX51" fmla="*/ 3728 w 10000"/>
                <a:gd name="connsiteY51" fmla="*/ 5995 h 10000"/>
                <a:gd name="connsiteX52" fmla="*/ 3655 w 10000"/>
                <a:gd name="connsiteY52" fmla="*/ 6044 h 10000"/>
                <a:gd name="connsiteX53" fmla="*/ 3458 w 10000"/>
                <a:gd name="connsiteY53" fmla="*/ 6019 h 10000"/>
                <a:gd name="connsiteX54" fmla="*/ 3281 w 10000"/>
                <a:gd name="connsiteY54" fmla="*/ 5995 h 10000"/>
                <a:gd name="connsiteX55" fmla="*/ 3198 w 10000"/>
                <a:gd name="connsiteY55" fmla="*/ 6044 h 10000"/>
                <a:gd name="connsiteX56" fmla="*/ 3061 w 10000"/>
                <a:gd name="connsiteY56" fmla="*/ 5971 h 10000"/>
                <a:gd name="connsiteX57" fmla="*/ 2957 w 10000"/>
                <a:gd name="connsiteY57" fmla="*/ 5995 h 10000"/>
                <a:gd name="connsiteX58" fmla="*/ 2843 w 10000"/>
                <a:gd name="connsiteY58" fmla="*/ 6117 h 10000"/>
                <a:gd name="connsiteX59" fmla="*/ 2749 w 10000"/>
                <a:gd name="connsiteY59" fmla="*/ 6238 h 10000"/>
                <a:gd name="connsiteX60" fmla="*/ 2697 w 10000"/>
                <a:gd name="connsiteY60" fmla="*/ 6311 h 10000"/>
                <a:gd name="connsiteX61" fmla="*/ 2635 w 10000"/>
                <a:gd name="connsiteY61" fmla="*/ 6238 h 10000"/>
                <a:gd name="connsiteX62" fmla="*/ 2562 w 10000"/>
                <a:gd name="connsiteY62" fmla="*/ 6092 h 10000"/>
                <a:gd name="connsiteX63" fmla="*/ 2468 w 10000"/>
                <a:gd name="connsiteY63" fmla="*/ 6141 h 10000"/>
                <a:gd name="connsiteX64" fmla="*/ 2458 w 10000"/>
                <a:gd name="connsiteY64" fmla="*/ 5801 h 10000"/>
                <a:gd name="connsiteX65" fmla="*/ 2437 w 10000"/>
                <a:gd name="connsiteY65" fmla="*/ 5073 h 10000"/>
                <a:gd name="connsiteX66" fmla="*/ 2406 w 10000"/>
                <a:gd name="connsiteY66" fmla="*/ 4515 h 10000"/>
                <a:gd name="connsiteX67" fmla="*/ 2437 w 10000"/>
                <a:gd name="connsiteY67" fmla="*/ 4223 h 10000"/>
                <a:gd name="connsiteX68" fmla="*/ 2479 w 10000"/>
                <a:gd name="connsiteY68" fmla="*/ 4078 h 10000"/>
                <a:gd name="connsiteX69" fmla="*/ 2447 w 10000"/>
                <a:gd name="connsiteY69" fmla="*/ 3932 h 10000"/>
                <a:gd name="connsiteX70" fmla="*/ 2468 w 10000"/>
                <a:gd name="connsiteY70" fmla="*/ 3495 h 10000"/>
                <a:gd name="connsiteX71" fmla="*/ 2437 w 10000"/>
                <a:gd name="connsiteY71" fmla="*/ 3544 h 10000"/>
                <a:gd name="connsiteX72" fmla="*/ 2385 w 10000"/>
                <a:gd name="connsiteY72" fmla="*/ 3641 h 10000"/>
                <a:gd name="connsiteX73" fmla="*/ 2239 w 10000"/>
                <a:gd name="connsiteY73" fmla="*/ 4029 h 10000"/>
                <a:gd name="connsiteX74" fmla="*/ 2073 w 10000"/>
                <a:gd name="connsiteY74" fmla="*/ 4369 h 10000"/>
                <a:gd name="connsiteX75" fmla="*/ 1990 w 10000"/>
                <a:gd name="connsiteY75" fmla="*/ 4587 h 10000"/>
                <a:gd name="connsiteX76" fmla="*/ 1853 w 10000"/>
                <a:gd name="connsiteY76" fmla="*/ 4636 h 10000"/>
                <a:gd name="connsiteX77" fmla="*/ 1739 w 10000"/>
                <a:gd name="connsiteY77" fmla="*/ 4612 h 10000"/>
                <a:gd name="connsiteX78" fmla="*/ 1603 w 10000"/>
                <a:gd name="connsiteY78" fmla="*/ 4636 h 10000"/>
                <a:gd name="connsiteX79" fmla="*/ 1489 w 10000"/>
                <a:gd name="connsiteY79" fmla="*/ 4636 h 10000"/>
                <a:gd name="connsiteX80" fmla="*/ 1385 w 10000"/>
                <a:gd name="connsiteY80" fmla="*/ 4660 h 10000"/>
                <a:gd name="connsiteX81" fmla="*/ 1354 w 10000"/>
                <a:gd name="connsiteY81" fmla="*/ 4612 h 10000"/>
                <a:gd name="connsiteX82" fmla="*/ 1354 w 10000"/>
                <a:gd name="connsiteY82" fmla="*/ 4442 h 10000"/>
                <a:gd name="connsiteX83" fmla="*/ 1312 w 10000"/>
                <a:gd name="connsiteY83" fmla="*/ 4369 h 10000"/>
                <a:gd name="connsiteX84" fmla="*/ 1302 w 10000"/>
                <a:gd name="connsiteY84" fmla="*/ 4223 h 10000"/>
                <a:gd name="connsiteX85" fmla="*/ 1260 w 10000"/>
                <a:gd name="connsiteY85" fmla="*/ 4078 h 10000"/>
                <a:gd name="connsiteX86" fmla="*/ 1114 w 10000"/>
                <a:gd name="connsiteY86" fmla="*/ 3859 h 10000"/>
                <a:gd name="connsiteX87" fmla="*/ 1000 w 10000"/>
                <a:gd name="connsiteY87" fmla="*/ 3835 h 10000"/>
                <a:gd name="connsiteX88" fmla="*/ 938 w 10000"/>
                <a:gd name="connsiteY88" fmla="*/ 3762 h 10000"/>
                <a:gd name="connsiteX89" fmla="*/ 709 w 10000"/>
                <a:gd name="connsiteY89" fmla="*/ 3762 h 10000"/>
                <a:gd name="connsiteX90" fmla="*/ 657 w 10000"/>
                <a:gd name="connsiteY90" fmla="*/ 3714 h 10000"/>
                <a:gd name="connsiteX91" fmla="*/ 688 w 10000"/>
                <a:gd name="connsiteY91" fmla="*/ 3544 h 10000"/>
                <a:gd name="connsiteX92" fmla="*/ 771 w 10000"/>
                <a:gd name="connsiteY92" fmla="*/ 3083 h 10000"/>
                <a:gd name="connsiteX93" fmla="*/ 667 w 10000"/>
                <a:gd name="connsiteY93" fmla="*/ 2864 h 10000"/>
                <a:gd name="connsiteX94" fmla="*/ 583 w 10000"/>
                <a:gd name="connsiteY94" fmla="*/ 2646 h 10000"/>
                <a:gd name="connsiteX95" fmla="*/ 499 w 10000"/>
                <a:gd name="connsiteY95" fmla="*/ 2403 h 10000"/>
                <a:gd name="connsiteX96" fmla="*/ 489 w 10000"/>
                <a:gd name="connsiteY96" fmla="*/ 2257 h 10000"/>
                <a:gd name="connsiteX97" fmla="*/ 479 w 10000"/>
                <a:gd name="connsiteY97" fmla="*/ 2209 h 10000"/>
                <a:gd name="connsiteX98" fmla="*/ 354 w 10000"/>
                <a:gd name="connsiteY98" fmla="*/ 2112 h 10000"/>
                <a:gd name="connsiteX99" fmla="*/ 323 w 10000"/>
                <a:gd name="connsiteY99" fmla="*/ 1820 h 10000"/>
                <a:gd name="connsiteX100" fmla="*/ 260 w 10000"/>
                <a:gd name="connsiteY100" fmla="*/ 1578 h 10000"/>
                <a:gd name="connsiteX101" fmla="*/ 177 w 10000"/>
                <a:gd name="connsiteY101" fmla="*/ 1432 h 10000"/>
                <a:gd name="connsiteX102" fmla="*/ 187 w 10000"/>
                <a:gd name="connsiteY102" fmla="*/ 1311 h 10000"/>
                <a:gd name="connsiteX103" fmla="*/ 104 w 10000"/>
                <a:gd name="connsiteY103" fmla="*/ 1019 h 10000"/>
                <a:gd name="connsiteX104" fmla="*/ 31 w 10000"/>
                <a:gd name="connsiteY104" fmla="*/ 850 h 10000"/>
                <a:gd name="connsiteX105" fmla="*/ 0 w 10000"/>
                <a:gd name="connsiteY105" fmla="*/ 777 h 10000"/>
                <a:gd name="connsiteX106" fmla="*/ 21 w 10000"/>
                <a:gd name="connsiteY106" fmla="*/ 583 h 10000"/>
                <a:gd name="connsiteX107" fmla="*/ 52 w 10000"/>
                <a:gd name="connsiteY107" fmla="*/ 485 h 10000"/>
                <a:gd name="connsiteX108" fmla="*/ 166 w 10000"/>
                <a:gd name="connsiteY108" fmla="*/ 291 h 10000"/>
                <a:gd name="connsiteX109" fmla="*/ 114 w 10000"/>
                <a:gd name="connsiteY109" fmla="*/ 49 h 10000"/>
                <a:gd name="connsiteX110" fmla="*/ 114 w 10000"/>
                <a:gd name="connsiteY110" fmla="*/ 0 h 10000"/>
                <a:gd name="connsiteX111" fmla="*/ 1000 w 10000"/>
                <a:gd name="connsiteY111" fmla="*/ 704 h 10000"/>
                <a:gd name="connsiteX112" fmla="*/ 2531 w 10000"/>
                <a:gd name="connsiteY112" fmla="*/ 1456 h 10000"/>
                <a:gd name="connsiteX113" fmla="*/ 5040 w 10000"/>
                <a:gd name="connsiteY113" fmla="*/ 3956 h 10000"/>
                <a:gd name="connsiteX114" fmla="*/ 5988 w 10000"/>
                <a:gd name="connsiteY114" fmla="*/ 3155 h 10000"/>
                <a:gd name="connsiteX115" fmla="*/ 6072 w 10000"/>
                <a:gd name="connsiteY115" fmla="*/ 2985 h 10000"/>
                <a:gd name="connsiteX116" fmla="*/ 6124 w 10000"/>
                <a:gd name="connsiteY116" fmla="*/ 2961 h 10000"/>
                <a:gd name="connsiteX117" fmla="*/ 6186 w 10000"/>
                <a:gd name="connsiteY117" fmla="*/ 2840 h 10000"/>
                <a:gd name="connsiteX118" fmla="*/ 6248 w 10000"/>
                <a:gd name="connsiteY118" fmla="*/ 3131 h 10000"/>
                <a:gd name="connsiteX119" fmla="*/ 6353 w 10000"/>
                <a:gd name="connsiteY119" fmla="*/ 2961 h 10000"/>
                <a:gd name="connsiteX120" fmla="*/ 6540 w 10000"/>
                <a:gd name="connsiteY120" fmla="*/ 2403 h 10000"/>
                <a:gd name="connsiteX121" fmla="*/ 6613 w 10000"/>
                <a:gd name="connsiteY121" fmla="*/ 2451 h 10000"/>
                <a:gd name="connsiteX122" fmla="*/ 6665 w 10000"/>
                <a:gd name="connsiteY122" fmla="*/ 2306 h 10000"/>
                <a:gd name="connsiteX123" fmla="*/ 6748 w 10000"/>
                <a:gd name="connsiteY123" fmla="*/ 2354 h 10000"/>
                <a:gd name="connsiteX124" fmla="*/ 6842 w 10000"/>
                <a:gd name="connsiteY124" fmla="*/ 2233 h 10000"/>
                <a:gd name="connsiteX125" fmla="*/ 6936 w 10000"/>
                <a:gd name="connsiteY125" fmla="*/ 2257 h 10000"/>
                <a:gd name="connsiteX126" fmla="*/ 6936 w 10000"/>
                <a:gd name="connsiteY126" fmla="*/ 2063 h 10000"/>
                <a:gd name="connsiteX127" fmla="*/ 6967 w 10000"/>
                <a:gd name="connsiteY127" fmla="*/ 1917 h 10000"/>
                <a:gd name="connsiteX128" fmla="*/ 7040 w 10000"/>
                <a:gd name="connsiteY128" fmla="*/ 1699 h 10000"/>
                <a:gd name="connsiteX129" fmla="*/ 7020 w 10000"/>
                <a:gd name="connsiteY129" fmla="*/ 1359 h 10000"/>
                <a:gd name="connsiteX130" fmla="*/ 7061 w 10000"/>
                <a:gd name="connsiteY130" fmla="*/ 1214 h 10000"/>
                <a:gd name="connsiteX131" fmla="*/ 7155 w 10000"/>
                <a:gd name="connsiteY131" fmla="*/ 1117 h 10000"/>
                <a:gd name="connsiteX132" fmla="*/ 7228 w 10000"/>
                <a:gd name="connsiteY132" fmla="*/ 971 h 10000"/>
                <a:gd name="connsiteX133" fmla="*/ 7290 w 10000"/>
                <a:gd name="connsiteY133" fmla="*/ 898 h 10000"/>
                <a:gd name="connsiteX134" fmla="*/ 7405 w 10000"/>
                <a:gd name="connsiteY134" fmla="*/ 680 h 10000"/>
                <a:gd name="connsiteX135" fmla="*/ 7717 w 10000"/>
                <a:gd name="connsiteY135" fmla="*/ 583 h 10000"/>
                <a:gd name="connsiteX136" fmla="*/ 7894 w 10000"/>
                <a:gd name="connsiteY136" fmla="*/ 655 h 10000"/>
                <a:gd name="connsiteX137" fmla="*/ 8008 w 10000"/>
                <a:gd name="connsiteY137" fmla="*/ 1092 h 10000"/>
                <a:gd name="connsiteX138" fmla="*/ 8134 w 10000"/>
                <a:gd name="connsiteY138" fmla="*/ 1117 h 10000"/>
                <a:gd name="connsiteX139" fmla="*/ 8186 w 10000"/>
                <a:gd name="connsiteY139" fmla="*/ 1505 h 10000"/>
                <a:gd name="connsiteX140" fmla="*/ 8300 w 10000"/>
                <a:gd name="connsiteY140" fmla="*/ 1578 h 10000"/>
                <a:gd name="connsiteX141" fmla="*/ 8311 w 10000"/>
                <a:gd name="connsiteY141" fmla="*/ 1845 h 10000"/>
                <a:gd name="connsiteX142" fmla="*/ 8384 w 10000"/>
                <a:gd name="connsiteY142" fmla="*/ 1917 h 10000"/>
                <a:gd name="connsiteX143" fmla="*/ 8488 w 10000"/>
                <a:gd name="connsiteY143" fmla="*/ 2063 h 10000"/>
                <a:gd name="connsiteX144" fmla="*/ 8602 w 10000"/>
                <a:gd name="connsiteY144" fmla="*/ 1748 h 10000"/>
                <a:gd name="connsiteX145" fmla="*/ 8748 w 10000"/>
                <a:gd name="connsiteY145" fmla="*/ 1845 h 10000"/>
                <a:gd name="connsiteX146" fmla="*/ 8769 w 10000"/>
                <a:gd name="connsiteY146" fmla="*/ 2112 h 10000"/>
                <a:gd name="connsiteX147" fmla="*/ 8727 w 10000"/>
                <a:gd name="connsiteY147" fmla="*/ 2306 h 10000"/>
                <a:gd name="connsiteX148" fmla="*/ 8758 w 10000"/>
                <a:gd name="connsiteY148" fmla="*/ 2646 h 10000"/>
                <a:gd name="connsiteX149" fmla="*/ 8727 w 10000"/>
                <a:gd name="connsiteY149" fmla="*/ 2743 h 10000"/>
                <a:gd name="connsiteX150" fmla="*/ 8727 w 10000"/>
                <a:gd name="connsiteY150" fmla="*/ 2913 h 10000"/>
                <a:gd name="connsiteX151" fmla="*/ 8769 w 10000"/>
                <a:gd name="connsiteY151" fmla="*/ 3277 h 10000"/>
                <a:gd name="connsiteX152" fmla="*/ 8758 w 10000"/>
                <a:gd name="connsiteY152" fmla="*/ 3592 h 10000"/>
                <a:gd name="connsiteX153" fmla="*/ 8758 w 10000"/>
                <a:gd name="connsiteY153" fmla="*/ 3981 h 10000"/>
                <a:gd name="connsiteX154" fmla="*/ 8758 w 10000"/>
                <a:gd name="connsiteY154" fmla="*/ 4248 h 10000"/>
                <a:gd name="connsiteX155" fmla="*/ 8810 w 10000"/>
                <a:gd name="connsiteY155" fmla="*/ 4466 h 10000"/>
                <a:gd name="connsiteX156" fmla="*/ 8821 w 10000"/>
                <a:gd name="connsiteY156" fmla="*/ 5073 h 10000"/>
                <a:gd name="connsiteX157" fmla="*/ 8852 w 10000"/>
                <a:gd name="connsiteY157" fmla="*/ 5510 h 10000"/>
                <a:gd name="connsiteX158" fmla="*/ 9060 w 10000"/>
                <a:gd name="connsiteY158" fmla="*/ 5534 h 10000"/>
                <a:gd name="connsiteX159" fmla="*/ 9415 w 10000"/>
                <a:gd name="connsiteY159" fmla="*/ 5510 h 10000"/>
                <a:gd name="connsiteX160" fmla="*/ 9509 w 10000"/>
                <a:gd name="connsiteY160" fmla="*/ 5510 h 10000"/>
                <a:gd name="connsiteX161" fmla="*/ 9592 w 10000"/>
                <a:gd name="connsiteY161" fmla="*/ 5631 h 10000"/>
                <a:gd name="connsiteX162" fmla="*/ 9821 w 10000"/>
                <a:gd name="connsiteY162" fmla="*/ 5728 h 10000"/>
                <a:gd name="connsiteX163" fmla="*/ 9935 w 10000"/>
                <a:gd name="connsiteY163" fmla="*/ 6092 h 10000"/>
                <a:gd name="connsiteX164" fmla="*/ 9852 w 10000"/>
                <a:gd name="connsiteY164" fmla="*/ 6286 h 10000"/>
                <a:gd name="connsiteX165" fmla="*/ 9810 w 10000"/>
                <a:gd name="connsiteY165" fmla="*/ 6553 h 10000"/>
                <a:gd name="connsiteX166" fmla="*/ 9831 w 10000"/>
                <a:gd name="connsiteY166" fmla="*/ 6917 h 10000"/>
                <a:gd name="connsiteX167" fmla="*/ 9904 w 10000"/>
                <a:gd name="connsiteY167" fmla="*/ 7112 h 10000"/>
                <a:gd name="connsiteX168" fmla="*/ 9966 w 10000"/>
                <a:gd name="connsiteY168" fmla="*/ 7427 h 10000"/>
                <a:gd name="connsiteX169" fmla="*/ 9998 w 10000"/>
                <a:gd name="connsiteY16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5207 w 10000"/>
                <a:gd name="connsiteY34" fmla="*/ 4029 h 10000"/>
                <a:gd name="connsiteX35" fmla="*/ 5030 w 10000"/>
                <a:gd name="connsiteY35" fmla="*/ 4320 h 10000"/>
                <a:gd name="connsiteX36" fmla="*/ 4916 w 10000"/>
                <a:gd name="connsiteY36" fmla="*/ 4612 h 10000"/>
                <a:gd name="connsiteX37" fmla="*/ 4822 w 10000"/>
                <a:gd name="connsiteY37" fmla="*/ 4757 h 10000"/>
                <a:gd name="connsiteX38" fmla="*/ 4780 w 10000"/>
                <a:gd name="connsiteY38" fmla="*/ 4709 h 10000"/>
                <a:gd name="connsiteX39" fmla="*/ 4749 w 10000"/>
                <a:gd name="connsiteY39" fmla="*/ 4757 h 10000"/>
                <a:gd name="connsiteX40" fmla="*/ 4489 w 10000"/>
                <a:gd name="connsiteY40" fmla="*/ 5316 h 10000"/>
                <a:gd name="connsiteX41" fmla="*/ 4426 w 10000"/>
                <a:gd name="connsiteY41" fmla="*/ 5437 h 10000"/>
                <a:gd name="connsiteX42" fmla="*/ 4342 w 10000"/>
                <a:gd name="connsiteY42" fmla="*/ 5413 h 10000"/>
                <a:gd name="connsiteX43" fmla="*/ 4269 w 10000"/>
                <a:gd name="connsiteY43" fmla="*/ 5388 h 10000"/>
                <a:gd name="connsiteX44" fmla="*/ 4176 w 10000"/>
                <a:gd name="connsiteY44" fmla="*/ 5534 h 10000"/>
                <a:gd name="connsiteX45" fmla="*/ 4103 w 10000"/>
                <a:gd name="connsiteY45" fmla="*/ 5850 h 10000"/>
                <a:gd name="connsiteX46" fmla="*/ 4030 w 10000"/>
                <a:gd name="connsiteY46" fmla="*/ 6044 h 10000"/>
                <a:gd name="connsiteX47" fmla="*/ 3812 w 10000"/>
                <a:gd name="connsiteY47" fmla="*/ 6286 h 10000"/>
                <a:gd name="connsiteX48" fmla="*/ 3760 w 10000"/>
                <a:gd name="connsiteY48" fmla="*/ 6262 h 10000"/>
                <a:gd name="connsiteX49" fmla="*/ 3760 w 10000"/>
                <a:gd name="connsiteY49" fmla="*/ 6068 h 10000"/>
                <a:gd name="connsiteX50" fmla="*/ 3728 w 10000"/>
                <a:gd name="connsiteY50" fmla="*/ 5995 h 10000"/>
                <a:gd name="connsiteX51" fmla="*/ 3655 w 10000"/>
                <a:gd name="connsiteY51" fmla="*/ 6044 h 10000"/>
                <a:gd name="connsiteX52" fmla="*/ 3458 w 10000"/>
                <a:gd name="connsiteY52" fmla="*/ 6019 h 10000"/>
                <a:gd name="connsiteX53" fmla="*/ 3281 w 10000"/>
                <a:gd name="connsiteY53" fmla="*/ 5995 h 10000"/>
                <a:gd name="connsiteX54" fmla="*/ 3198 w 10000"/>
                <a:gd name="connsiteY54" fmla="*/ 6044 h 10000"/>
                <a:gd name="connsiteX55" fmla="*/ 3061 w 10000"/>
                <a:gd name="connsiteY55" fmla="*/ 5971 h 10000"/>
                <a:gd name="connsiteX56" fmla="*/ 2957 w 10000"/>
                <a:gd name="connsiteY56" fmla="*/ 5995 h 10000"/>
                <a:gd name="connsiteX57" fmla="*/ 2843 w 10000"/>
                <a:gd name="connsiteY57" fmla="*/ 6117 h 10000"/>
                <a:gd name="connsiteX58" fmla="*/ 2749 w 10000"/>
                <a:gd name="connsiteY58" fmla="*/ 6238 h 10000"/>
                <a:gd name="connsiteX59" fmla="*/ 2697 w 10000"/>
                <a:gd name="connsiteY59" fmla="*/ 6311 h 10000"/>
                <a:gd name="connsiteX60" fmla="*/ 2635 w 10000"/>
                <a:gd name="connsiteY60" fmla="*/ 6238 h 10000"/>
                <a:gd name="connsiteX61" fmla="*/ 2562 w 10000"/>
                <a:gd name="connsiteY61" fmla="*/ 6092 h 10000"/>
                <a:gd name="connsiteX62" fmla="*/ 2468 w 10000"/>
                <a:gd name="connsiteY62" fmla="*/ 6141 h 10000"/>
                <a:gd name="connsiteX63" fmla="*/ 2458 w 10000"/>
                <a:gd name="connsiteY63" fmla="*/ 5801 h 10000"/>
                <a:gd name="connsiteX64" fmla="*/ 2437 w 10000"/>
                <a:gd name="connsiteY64" fmla="*/ 5073 h 10000"/>
                <a:gd name="connsiteX65" fmla="*/ 2406 w 10000"/>
                <a:gd name="connsiteY65" fmla="*/ 4515 h 10000"/>
                <a:gd name="connsiteX66" fmla="*/ 2437 w 10000"/>
                <a:gd name="connsiteY66" fmla="*/ 4223 h 10000"/>
                <a:gd name="connsiteX67" fmla="*/ 2479 w 10000"/>
                <a:gd name="connsiteY67" fmla="*/ 4078 h 10000"/>
                <a:gd name="connsiteX68" fmla="*/ 2447 w 10000"/>
                <a:gd name="connsiteY68" fmla="*/ 3932 h 10000"/>
                <a:gd name="connsiteX69" fmla="*/ 2468 w 10000"/>
                <a:gd name="connsiteY69" fmla="*/ 3495 h 10000"/>
                <a:gd name="connsiteX70" fmla="*/ 2437 w 10000"/>
                <a:gd name="connsiteY70" fmla="*/ 3544 h 10000"/>
                <a:gd name="connsiteX71" fmla="*/ 2385 w 10000"/>
                <a:gd name="connsiteY71" fmla="*/ 3641 h 10000"/>
                <a:gd name="connsiteX72" fmla="*/ 2239 w 10000"/>
                <a:gd name="connsiteY72" fmla="*/ 4029 h 10000"/>
                <a:gd name="connsiteX73" fmla="*/ 2073 w 10000"/>
                <a:gd name="connsiteY73" fmla="*/ 4369 h 10000"/>
                <a:gd name="connsiteX74" fmla="*/ 1990 w 10000"/>
                <a:gd name="connsiteY74" fmla="*/ 4587 h 10000"/>
                <a:gd name="connsiteX75" fmla="*/ 1853 w 10000"/>
                <a:gd name="connsiteY75" fmla="*/ 4636 h 10000"/>
                <a:gd name="connsiteX76" fmla="*/ 1739 w 10000"/>
                <a:gd name="connsiteY76" fmla="*/ 4612 h 10000"/>
                <a:gd name="connsiteX77" fmla="*/ 1603 w 10000"/>
                <a:gd name="connsiteY77" fmla="*/ 4636 h 10000"/>
                <a:gd name="connsiteX78" fmla="*/ 1489 w 10000"/>
                <a:gd name="connsiteY78" fmla="*/ 4636 h 10000"/>
                <a:gd name="connsiteX79" fmla="*/ 1385 w 10000"/>
                <a:gd name="connsiteY79" fmla="*/ 4660 h 10000"/>
                <a:gd name="connsiteX80" fmla="*/ 1354 w 10000"/>
                <a:gd name="connsiteY80" fmla="*/ 4612 h 10000"/>
                <a:gd name="connsiteX81" fmla="*/ 1354 w 10000"/>
                <a:gd name="connsiteY81" fmla="*/ 4442 h 10000"/>
                <a:gd name="connsiteX82" fmla="*/ 1312 w 10000"/>
                <a:gd name="connsiteY82" fmla="*/ 4369 h 10000"/>
                <a:gd name="connsiteX83" fmla="*/ 1302 w 10000"/>
                <a:gd name="connsiteY83" fmla="*/ 4223 h 10000"/>
                <a:gd name="connsiteX84" fmla="*/ 1260 w 10000"/>
                <a:gd name="connsiteY84" fmla="*/ 4078 h 10000"/>
                <a:gd name="connsiteX85" fmla="*/ 1114 w 10000"/>
                <a:gd name="connsiteY85" fmla="*/ 3859 h 10000"/>
                <a:gd name="connsiteX86" fmla="*/ 1000 w 10000"/>
                <a:gd name="connsiteY86" fmla="*/ 3835 h 10000"/>
                <a:gd name="connsiteX87" fmla="*/ 938 w 10000"/>
                <a:gd name="connsiteY87" fmla="*/ 3762 h 10000"/>
                <a:gd name="connsiteX88" fmla="*/ 709 w 10000"/>
                <a:gd name="connsiteY88" fmla="*/ 3762 h 10000"/>
                <a:gd name="connsiteX89" fmla="*/ 657 w 10000"/>
                <a:gd name="connsiteY89" fmla="*/ 3714 h 10000"/>
                <a:gd name="connsiteX90" fmla="*/ 688 w 10000"/>
                <a:gd name="connsiteY90" fmla="*/ 3544 h 10000"/>
                <a:gd name="connsiteX91" fmla="*/ 771 w 10000"/>
                <a:gd name="connsiteY91" fmla="*/ 3083 h 10000"/>
                <a:gd name="connsiteX92" fmla="*/ 667 w 10000"/>
                <a:gd name="connsiteY92" fmla="*/ 2864 h 10000"/>
                <a:gd name="connsiteX93" fmla="*/ 583 w 10000"/>
                <a:gd name="connsiteY93" fmla="*/ 2646 h 10000"/>
                <a:gd name="connsiteX94" fmla="*/ 499 w 10000"/>
                <a:gd name="connsiteY94" fmla="*/ 2403 h 10000"/>
                <a:gd name="connsiteX95" fmla="*/ 489 w 10000"/>
                <a:gd name="connsiteY95" fmla="*/ 2257 h 10000"/>
                <a:gd name="connsiteX96" fmla="*/ 479 w 10000"/>
                <a:gd name="connsiteY96" fmla="*/ 2209 h 10000"/>
                <a:gd name="connsiteX97" fmla="*/ 354 w 10000"/>
                <a:gd name="connsiteY97" fmla="*/ 2112 h 10000"/>
                <a:gd name="connsiteX98" fmla="*/ 323 w 10000"/>
                <a:gd name="connsiteY98" fmla="*/ 1820 h 10000"/>
                <a:gd name="connsiteX99" fmla="*/ 260 w 10000"/>
                <a:gd name="connsiteY99" fmla="*/ 1578 h 10000"/>
                <a:gd name="connsiteX100" fmla="*/ 177 w 10000"/>
                <a:gd name="connsiteY100" fmla="*/ 1432 h 10000"/>
                <a:gd name="connsiteX101" fmla="*/ 187 w 10000"/>
                <a:gd name="connsiteY101" fmla="*/ 1311 h 10000"/>
                <a:gd name="connsiteX102" fmla="*/ 104 w 10000"/>
                <a:gd name="connsiteY102" fmla="*/ 1019 h 10000"/>
                <a:gd name="connsiteX103" fmla="*/ 31 w 10000"/>
                <a:gd name="connsiteY103" fmla="*/ 850 h 10000"/>
                <a:gd name="connsiteX104" fmla="*/ 0 w 10000"/>
                <a:gd name="connsiteY104" fmla="*/ 777 h 10000"/>
                <a:gd name="connsiteX105" fmla="*/ 21 w 10000"/>
                <a:gd name="connsiteY105" fmla="*/ 583 h 10000"/>
                <a:gd name="connsiteX106" fmla="*/ 52 w 10000"/>
                <a:gd name="connsiteY106" fmla="*/ 485 h 10000"/>
                <a:gd name="connsiteX107" fmla="*/ 166 w 10000"/>
                <a:gd name="connsiteY107" fmla="*/ 291 h 10000"/>
                <a:gd name="connsiteX108" fmla="*/ 114 w 10000"/>
                <a:gd name="connsiteY108" fmla="*/ 49 h 10000"/>
                <a:gd name="connsiteX109" fmla="*/ 114 w 10000"/>
                <a:gd name="connsiteY109" fmla="*/ 0 h 10000"/>
                <a:gd name="connsiteX110" fmla="*/ 1000 w 10000"/>
                <a:gd name="connsiteY110" fmla="*/ 704 h 10000"/>
                <a:gd name="connsiteX111" fmla="*/ 2531 w 10000"/>
                <a:gd name="connsiteY111" fmla="*/ 1456 h 10000"/>
                <a:gd name="connsiteX112" fmla="*/ 5040 w 10000"/>
                <a:gd name="connsiteY112" fmla="*/ 3956 h 10000"/>
                <a:gd name="connsiteX113" fmla="*/ 5988 w 10000"/>
                <a:gd name="connsiteY113" fmla="*/ 3155 h 10000"/>
                <a:gd name="connsiteX114" fmla="*/ 6072 w 10000"/>
                <a:gd name="connsiteY114" fmla="*/ 2985 h 10000"/>
                <a:gd name="connsiteX115" fmla="*/ 6124 w 10000"/>
                <a:gd name="connsiteY115" fmla="*/ 2961 h 10000"/>
                <a:gd name="connsiteX116" fmla="*/ 6186 w 10000"/>
                <a:gd name="connsiteY116" fmla="*/ 2840 h 10000"/>
                <a:gd name="connsiteX117" fmla="*/ 6248 w 10000"/>
                <a:gd name="connsiteY117" fmla="*/ 3131 h 10000"/>
                <a:gd name="connsiteX118" fmla="*/ 6353 w 10000"/>
                <a:gd name="connsiteY118" fmla="*/ 2961 h 10000"/>
                <a:gd name="connsiteX119" fmla="*/ 6540 w 10000"/>
                <a:gd name="connsiteY119" fmla="*/ 2403 h 10000"/>
                <a:gd name="connsiteX120" fmla="*/ 6613 w 10000"/>
                <a:gd name="connsiteY120" fmla="*/ 2451 h 10000"/>
                <a:gd name="connsiteX121" fmla="*/ 6665 w 10000"/>
                <a:gd name="connsiteY121" fmla="*/ 2306 h 10000"/>
                <a:gd name="connsiteX122" fmla="*/ 6748 w 10000"/>
                <a:gd name="connsiteY122" fmla="*/ 2354 h 10000"/>
                <a:gd name="connsiteX123" fmla="*/ 6842 w 10000"/>
                <a:gd name="connsiteY123" fmla="*/ 2233 h 10000"/>
                <a:gd name="connsiteX124" fmla="*/ 6936 w 10000"/>
                <a:gd name="connsiteY124" fmla="*/ 2257 h 10000"/>
                <a:gd name="connsiteX125" fmla="*/ 6936 w 10000"/>
                <a:gd name="connsiteY125" fmla="*/ 2063 h 10000"/>
                <a:gd name="connsiteX126" fmla="*/ 6967 w 10000"/>
                <a:gd name="connsiteY126" fmla="*/ 1917 h 10000"/>
                <a:gd name="connsiteX127" fmla="*/ 7040 w 10000"/>
                <a:gd name="connsiteY127" fmla="*/ 1699 h 10000"/>
                <a:gd name="connsiteX128" fmla="*/ 7020 w 10000"/>
                <a:gd name="connsiteY128" fmla="*/ 1359 h 10000"/>
                <a:gd name="connsiteX129" fmla="*/ 7061 w 10000"/>
                <a:gd name="connsiteY129" fmla="*/ 1214 h 10000"/>
                <a:gd name="connsiteX130" fmla="*/ 7155 w 10000"/>
                <a:gd name="connsiteY130" fmla="*/ 1117 h 10000"/>
                <a:gd name="connsiteX131" fmla="*/ 7228 w 10000"/>
                <a:gd name="connsiteY131" fmla="*/ 971 h 10000"/>
                <a:gd name="connsiteX132" fmla="*/ 7290 w 10000"/>
                <a:gd name="connsiteY132" fmla="*/ 898 h 10000"/>
                <a:gd name="connsiteX133" fmla="*/ 7405 w 10000"/>
                <a:gd name="connsiteY133" fmla="*/ 680 h 10000"/>
                <a:gd name="connsiteX134" fmla="*/ 7717 w 10000"/>
                <a:gd name="connsiteY134" fmla="*/ 583 h 10000"/>
                <a:gd name="connsiteX135" fmla="*/ 7894 w 10000"/>
                <a:gd name="connsiteY135" fmla="*/ 655 h 10000"/>
                <a:gd name="connsiteX136" fmla="*/ 8008 w 10000"/>
                <a:gd name="connsiteY136" fmla="*/ 1092 h 10000"/>
                <a:gd name="connsiteX137" fmla="*/ 8134 w 10000"/>
                <a:gd name="connsiteY137" fmla="*/ 1117 h 10000"/>
                <a:gd name="connsiteX138" fmla="*/ 8186 w 10000"/>
                <a:gd name="connsiteY138" fmla="*/ 1505 h 10000"/>
                <a:gd name="connsiteX139" fmla="*/ 8300 w 10000"/>
                <a:gd name="connsiteY139" fmla="*/ 1578 h 10000"/>
                <a:gd name="connsiteX140" fmla="*/ 8311 w 10000"/>
                <a:gd name="connsiteY140" fmla="*/ 1845 h 10000"/>
                <a:gd name="connsiteX141" fmla="*/ 8384 w 10000"/>
                <a:gd name="connsiteY141" fmla="*/ 1917 h 10000"/>
                <a:gd name="connsiteX142" fmla="*/ 8488 w 10000"/>
                <a:gd name="connsiteY142" fmla="*/ 2063 h 10000"/>
                <a:gd name="connsiteX143" fmla="*/ 8602 w 10000"/>
                <a:gd name="connsiteY143" fmla="*/ 1748 h 10000"/>
                <a:gd name="connsiteX144" fmla="*/ 8748 w 10000"/>
                <a:gd name="connsiteY144" fmla="*/ 1845 h 10000"/>
                <a:gd name="connsiteX145" fmla="*/ 8769 w 10000"/>
                <a:gd name="connsiteY145" fmla="*/ 2112 h 10000"/>
                <a:gd name="connsiteX146" fmla="*/ 8727 w 10000"/>
                <a:gd name="connsiteY146" fmla="*/ 2306 h 10000"/>
                <a:gd name="connsiteX147" fmla="*/ 8758 w 10000"/>
                <a:gd name="connsiteY147" fmla="*/ 2646 h 10000"/>
                <a:gd name="connsiteX148" fmla="*/ 8727 w 10000"/>
                <a:gd name="connsiteY148" fmla="*/ 2743 h 10000"/>
                <a:gd name="connsiteX149" fmla="*/ 8727 w 10000"/>
                <a:gd name="connsiteY149" fmla="*/ 2913 h 10000"/>
                <a:gd name="connsiteX150" fmla="*/ 8769 w 10000"/>
                <a:gd name="connsiteY150" fmla="*/ 3277 h 10000"/>
                <a:gd name="connsiteX151" fmla="*/ 8758 w 10000"/>
                <a:gd name="connsiteY151" fmla="*/ 3592 h 10000"/>
                <a:gd name="connsiteX152" fmla="*/ 8758 w 10000"/>
                <a:gd name="connsiteY152" fmla="*/ 3981 h 10000"/>
                <a:gd name="connsiteX153" fmla="*/ 8758 w 10000"/>
                <a:gd name="connsiteY153" fmla="*/ 4248 h 10000"/>
                <a:gd name="connsiteX154" fmla="*/ 8810 w 10000"/>
                <a:gd name="connsiteY154" fmla="*/ 4466 h 10000"/>
                <a:gd name="connsiteX155" fmla="*/ 8821 w 10000"/>
                <a:gd name="connsiteY155" fmla="*/ 5073 h 10000"/>
                <a:gd name="connsiteX156" fmla="*/ 8852 w 10000"/>
                <a:gd name="connsiteY156" fmla="*/ 5510 h 10000"/>
                <a:gd name="connsiteX157" fmla="*/ 9060 w 10000"/>
                <a:gd name="connsiteY157" fmla="*/ 5534 h 10000"/>
                <a:gd name="connsiteX158" fmla="*/ 9415 w 10000"/>
                <a:gd name="connsiteY158" fmla="*/ 5510 h 10000"/>
                <a:gd name="connsiteX159" fmla="*/ 9509 w 10000"/>
                <a:gd name="connsiteY159" fmla="*/ 5510 h 10000"/>
                <a:gd name="connsiteX160" fmla="*/ 9592 w 10000"/>
                <a:gd name="connsiteY160" fmla="*/ 5631 h 10000"/>
                <a:gd name="connsiteX161" fmla="*/ 9821 w 10000"/>
                <a:gd name="connsiteY161" fmla="*/ 5728 h 10000"/>
                <a:gd name="connsiteX162" fmla="*/ 9935 w 10000"/>
                <a:gd name="connsiteY162" fmla="*/ 6092 h 10000"/>
                <a:gd name="connsiteX163" fmla="*/ 9852 w 10000"/>
                <a:gd name="connsiteY163" fmla="*/ 6286 h 10000"/>
                <a:gd name="connsiteX164" fmla="*/ 9810 w 10000"/>
                <a:gd name="connsiteY164" fmla="*/ 6553 h 10000"/>
                <a:gd name="connsiteX165" fmla="*/ 9831 w 10000"/>
                <a:gd name="connsiteY165" fmla="*/ 6917 h 10000"/>
                <a:gd name="connsiteX166" fmla="*/ 9904 w 10000"/>
                <a:gd name="connsiteY166" fmla="*/ 7112 h 10000"/>
                <a:gd name="connsiteX167" fmla="*/ 9966 w 10000"/>
                <a:gd name="connsiteY167" fmla="*/ 7427 h 10000"/>
                <a:gd name="connsiteX168" fmla="*/ 9998 w 10000"/>
                <a:gd name="connsiteY16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5207 w 10000"/>
                <a:gd name="connsiteY33" fmla="*/ 4029 h 10000"/>
                <a:gd name="connsiteX34" fmla="*/ 5030 w 10000"/>
                <a:gd name="connsiteY34" fmla="*/ 4320 h 10000"/>
                <a:gd name="connsiteX35" fmla="*/ 4916 w 10000"/>
                <a:gd name="connsiteY35" fmla="*/ 4612 h 10000"/>
                <a:gd name="connsiteX36" fmla="*/ 4822 w 10000"/>
                <a:gd name="connsiteY36" fmla="*/ 4757 h 10000"/>
                <a:gd name="connsiteX37" fmla="*/ 4780 w 10000"/>
                <a:gd name="connsiteY37" fmla="*/ 4709 h 10000"/>
                <a:gd name="connsiteX38" fmla="*/ 4749 w 10000"/>
                <a:gd name="connsiteY38" fmla="*/ 4757 h 10000"/>
                <a:gd name="connsiteX39" fmla="*/ 4489 w 10000"/>
                <a:gd name="connsiteY39" fmla="*/ 5316 h 10000"/>
                <a:gd name="connsiteX40" fmla="*/ 4426 w 10000"/>
                <a:gd name="connsiteY40" fmla="*/ 5437 h 10000"/>
                <a:gd name="connsiteX41" fmla="*/ 4342 w 10000"/>
                <a:gd name="connsiteY41" fmla="*/ 5413 h 10000"/>
                <a:gd name="connsiteX42" fmla="*/ 4269 w 10000"/>
                <a:gd name="connsiteY42" fmla="*/ 5388 h 10000"/>
                <a:gd name="connsiteX43" fmla="*/ 4176 w 10000"/>
                <a:gd name="connsiteY43" fmla="*/ 5534 h 10000"/>
                <a:gd name="connsiteX44" fmla="*/ 4103 w 10000"/>
                <a:gd name="connsiteY44" fmla="*/ 5850 h 10000"/>
                <a:gd name="connsiteX45" fmla="*/ 4030 w 10000"/>
                <a:gd name="connsiteY45" fmla="*/ 6044 h 10000"/>
                <a:gd name="connsiteX46" fmla="*/ 3812 w 10000"/>
                <a:gd name="connsiteY46" fmla="*/ 6286 h 10000"/>
                <a:gd name="connsiteX47" fmla="*/ 3760 w 10000"/>
                <a:gd name="connsiteY47" fmla="*/ 6262 h 10000"/>
                <a:gd name="connsiteX48" fmla="*/ 3760 w 10000"/>
                <a:gd name="connsiteY48" fmla="*/ 6068 h 10000"/>
                <a:gd name="connsiteX49" fmla="*/ 3728 w 10000"/>
                <a:gd name="connsiteY49" fmla="*/ 5995 h 10000"/>
                <a:gd name="connsiteX50" fmla="*/ 3655 w 10000"/>
                <a:gd name="connsiteY50" fmla="*/ 6044 h 10000"/>
                <a:gd name="connsiteX51" fmla="*/ 3458 w 10000"/>
                <a:gd name="connsiteY51" fmla="*/ 6019 h 10000"/>
                <a:gd name="connsiteX52" fmla="*/ 3281 w 10000"/>
                <a:gd name="connsiteY52" fmla="*/ 5995 h 10000"/>
                <a:gd name="connsiteX53" fmla="*/ 3198 w 10000"/>
                <a:gd name="connsiteY53" fmla="*/ 6044 h 10000"/>
                <a:gd name="connsiteX54" fmla="*/ 3061 w 10000"/>
                <a:gd name="connsiteY54" fmla="*/ 5971 h 10000"/>
                <a:gd name="connsiteX55" fmla="*/ 2957 w 10000"/>
                <a:gd name="connsiteY55" fmla="*/ 5995 h 10000"/>
                <a:gd name="connsiteX56" fmla="*/ 2843 w 10000"/>
                <a:gd name="connsiteY56" fmla="*/ 6117 h 10000"/>
                <a:gd name="connsiteX57" fmla="*/ 2749 w 10000"/>
                <a:gd name="connsiteY57" fmla="*/ 6238 h 10000"/>
                <a:gd name="connsiteX58" fmla="*/ 2697 w 10000"/>
                <a:gd name="connsiteY58" fmla="*/ 6311 h 10000"/>
                <a:gd name="connsiteX59" fmla="*/ 2635 w 10000"/>
                <a:gd name="connsiteY59" fmla="*/ 6238 h 10000"/>
                <a:gd name="connsiteX60" fmla="*/ 2562 w 10000"/>
                <a:gd name="connsiteY60" fmla="*/ 6092 h 10000"/>
                <a:gd name="connsiteX61" fmla="*/ 2468 w 10000"/>
                <a:gd name="connsiteY61" fmla="*/ 6141 h 10000"/>
                <a:gd name="connsiteX62" fmla="*/ 2458 w 10000"/>
                <a:gd name="connsiteY62" fmla="*/ 5801 h 10000"/>
                <a:gd name="connsiteX63" fmla="*/ 2437 w 10000"/>
                <a:gd name="connsiteY63" fmla="*/ 5073 h 10000"/>
                <a:gd name="connsiteX64" fmla="*/ 2406 w 10000"/>
                <a:gd name="connsiteY64" fmla="*/ 4515 h 10000"/>
                <a:gd name="connsiteX65" fmla="*/ 2437 w 10000"/>
                <a:gd name="connsiteY65" fmla="*/ 4223 h 10000"/>
                <a:gd name="connsiteX66" fmla="*/ 2479 w 10000"/>
                <a:gd name="connsiteY66" fmla="*/ 4078 h 10000"/>
                <a:gd name="connsiteX67" fmla="*/ 2447 w 10000"/>
                <a:gd name="connsiteY67" fmla="*/ 3932 h 10000"/>
                <a:gd name="connsiteX68" fmla="*/ 2468 w 10000"/>
                <a:gd name="connsiteY68" fmla="*/ 3495 h 10000"/>
                <a:gd name="connsiteX69" fmla="*/ 2437 w 10000"/>
                <a:gd name="connsiteY69" fmla="*/ 3544 h 10000"/>
                <a:gd name="connsiteX70" fmla="*/ 2385 w 10000"/>
                <a:gd name="connsiteY70" fmla="*/ 3641 h 10000"/>
                <a:gd name="connsiteX71" fmla="*/ 2239 w 10000"/>
                <a:gd name="connsiteY71" fmla="*/ 4029 h 10000"/>
                <a:gd name="connsiteX72" fmla="*/ 2073 w 10000"/>
                <a:gd name="connsiteY72" fmla="*/ 4369 h 10000"/>
                <a:gd name="connsiteX73" fmla="*/ 1990 w 10000"/>
                <a:gd name="connsiteY73" fmla="*/ 4587 h 10000"/>
                <a:gd name="connsiteX74" fmla="*/ 1853 w 10000"/>
                <a:gd name="connsiteY74" fmla="*/ 4636 h 10000"/>
                <a:gd name="connsiteX75" fmla="*/ 1739 w 10000"/>
                <a:gd name="connsiteY75" fmla="*/ 4612 h 10000"/>
                <a:gd name="connsiteX76" fmla="*/ 1603 w 10000"/>
                <a:gd name="connsiteY76" fmla="*/ 4636 h 10000"/>
                <a:gd name="connsiteX77" fmla="*/ 1489 w 10000"/>
                <a:gd name="connsiteY77" fmla="*/ 4636 h 10000"/>
                <a:gd name="connsiteX78" fmla="*/ 1385 w 10000"/>
                <a:gd name="connsiteY78" fmla="*/ 4660 h 10000"/>
                <a:gd name="connsiteX79" fmla="*/ 1354 w 10000"/>
                <a:gd name="connsiteY79" fmla="*/ 4612 h 10000"/>
                <a:gd name="connsiteX80" fmla="*/ 1354 w 10000"/>
                <a:gd name="connsiteY80" fmla="*/ 4442 h 10000"/>
                <a:gd name="connsiteX81" fmla="*/ 1312 w 10000"/>
                <a:gd name="connsiteY81" fmla="*/ 4369 h 10000"/>
                <a:gd name="connsiteX82" fmla="*/ 1302 w 10000"/>
                <a:gd name="connsiteY82" fmla="*/ 4223 h 10000"/>
                <a:gd name="connsiteX83" fmla="*/ 1260 w 10000"/>
                <a:gd name="connsiteY83" fmla="*/ 4078 h 10000"/>
                <a:gd name="connsiteX84" fmla="*/ 1114 w 10000"/>
                <a:gd name="connsiteY84" fmla="*/ 3859 h 10000"/>
                <a:gd name="connsiteX85" fmla="*/ 1000 w 10000"/>
                <a:gd name="connsiteY85" fmla="*/ 3835 h 10000"/>
                <a:gd name="connsiteX86" fmla="*/ 938 w 10000"/>
                <a:gd name="connsiteY86" fmla="*/ 3762 h 10000"/>
                <a:gd name="connsiteX87" fmla="*/ 709 w 10000"/>
                <a:gd name="connsiteY87" fmla="*/ 3762 h 10000"/>
                <a:gd name="connsiteX88" fmla="*/ 657 w 10000"/>
                <a:gd name="connsiteY88" fmla="*/ 3714 h 10000"/>
                <a:gd name="connsiteX89" fmla="*/ 688 w 10000"/>
                <a:gd name="connsiteY89" fmla="*/ 3544 h 10000"/>
                <a:gd name="connsiteX90" fmla="*/ 771 w 10000"/>
                <a:gd name="connsiteY90" fmla="*/ 3083 h 10000"/>
                <a:gd name="connsiteX91" fmla="*/ 667 w 10000"/>
                <a:gd name="connsiteY91" fmla="*/ 2864 h 10000"/>
                <a:gd name="connsiteX92" fmla="*/ 583 w 10000"/>
                <a:gd name="connsiteY92" fmla="*/ 2646 h 10000"/>
                <a:gd name="connsiteX93" fmla="*/ 499 w 10000"/>
                <a:gd name="connsiteY93" fmla="*/ 2403 h 10000"/>
                <a:gd name="connsiteX94" fmla="*/ 489 w 10000"/>
                <a:gd name="connsiteY94" fmla="*/ 2257 h 10000"/>
                <a:gd name="connsiteX95" fmla="*/ 479 w 10000"/>
                <a:gd name="connsiteY95" fmla="*/ 2209 h 10000"/>
                <a:gd name="connsiteX96" fmla="*/ 354 w 10000"/>
                <a:gd name="connsiteY96" fmla="*/ 2112 h 10000"/>
                <a:gd name="connsiteX97" fmla="*/ 323 w 10000"/>
                <a:gd name="connsiteY97" fmla="*/ 1820 h 10000"/>
                <a:gd name="connsiteX98" fmla="*/ 260 w 10000"/>
                <a:gd name="connsiteY98" fmla="*/ 1578 h 10000"/>
                <a:gd name="connsiteX99" fmla="*/ 177 w 10000"/>
                <a:gd name="connsiteY99" fmla="*/ 1432 h 10000"/>
                <a:gd name="connsiteX100" fmla="*/ 187 w 10000"/>
                <a:gd name="connsiteY100" fmla="*/ 1311 h 10000"/>
                <a:gd name="connsiteX101" fmla="*/ 104 w 10000"/>
                <a:gd name="connsiteY101" fmla="*/ 1019 h 10000"/>
                <a:gd name="connsiteX102" fmla="*/ 31 w 10000"/>
                <a:gd name="connsiteY102" fmla="*/ 850 h 10000"/>
                <a:gd name="connsiteX103" fmla="*/ 0 w 10000"/>
                <a:gd name="connsiteY103" fmla="*/ 777 h 10000"/>
                <a:gd name="connsiteX104" fmla="*/ 21 w 10000"/>
                <a:gd name="connsiteY104" fmla="*/ 583 h 10000"/>
                <a:gd name="connsiteX105" fmla="*/ 52 w 10000"/>
                <a:gd name="connsiteY105" fmla="*/ 485 h 10000"/>
                <a:gd name="connsiteX106" fmla="*/ 166 w 10000"/>
                <a:gd name="connsiteY106" fmla="*/ 291 h 10000"/>
                <a:gd name="connsiteX107" fmla="*/ 114 w 10000"/>
                <a:gd name="connsiteY107" fmla="*/ 49 h 10000"/>
                <a:gd name="connsiteX108" fmla="*/ 114 w 10000"/>
                <a:gd name="connsiteY108" fmla="*/ 0 h 10000"/>
                <a:gd name="connsiteX109" fmla="*/ 1000 w 10000"/>
                <a:gd name="connsiteY109" fmla="*/ 704 h 10000"/>
                <a:gd name="connsiteX110" fmla="*/ 2531 w 10000"/>
                <a:gd name="connsiteY110" fmla="*/ 1456 h 10000"/>
                <a:gd name="connsiteX111" fmla="*/ 5040 w 10000"/>
                <a:gd name="connsiteY111" fmla="*/ 3956 h 10000"/>
                <a:gd name="connsiteX112" fmla="*/ 5988 w 10000"/>
                <a:gd name="connsiteY112" fmla="*/ 3155 h 10000"/>
                <a:gd name="connsiteX113" fmla="*/ 6072 w 10000"/>
                <a:gd name="connsiteY113" fmla="*/ 2985 h 10000"/>
                <a:gd name="connsiteX114" fmla="*/ 6124 w 10000"/>
                <a:gd name="connsiteY114" fmla="*/ 2961 h 10000"/>
                <a:gd name="connsiteX115" fmla="*/ 6186 w 10000"/>
                <a:gd name="connsiteY115" fmla="*/ 2840 h 10000"/>
                <a:gd name="connsiteX116" fmla="*/ 6248 w 10000"/>
                <a:gd name="connsiteY116" fmla="*/ 3131 h 10000"/>
                <a:gd name="connsiteX117" fmla="*/ 6353 w 10000"/>
                <a:gd name="connsiteY117" fmla="*/ 2961 h 10000"/>
                <a:gd name="connsiteX118" fmla="*/ 6540 w 10000"/>
                <a:gd name="connsiteY118" fmla="*/ 2403 h 10000"/>
                <a:gd name="connsiteX119" fmla="*/ 6613 w 10000"/>
                <a:gd name="connsiteY119" fmla="*/ 2451 h 10000"/>
                <a:gd name="connsiteX120" fmla="*/ 6665 w 10000"/>
                <a:gd name="connsiteY120" fmla="*/ 2306 h 10000"/>
                <a:gd name="connsiteX121" fmla="*/ 6748 w 10000"/>
                <a:gd name="connsiteY121" fmla="*/ 2354 h 10000"/>
                <a:gd name="connsiteX122" fmla="*/ 6842 w 10000"/>
                <a:gd name="connsiteY122" fmla="*/ 2233 h 10000"/>
                <a:gd name="connsiteX123" fmla="*/ 6936 w 10000"/>
                <a:gd name="connsiteY123" fmla="*/ 2257 h 10000"/>
                <a:gd name="connsiteX124" fmla="*/ 6936 w 10000"/>
                <a:gd name="connsiteY124" fmla="*/ 2063 h 10000"/>
                <a:gd name="connsiteX125" fmla="*/ 6967 w 10000"/>
                <a:gd name="connsiteY125" fmla="*/ 1917 h 10000"/>
                <a:gd name="connsiteX126" fmla="*/ 7040 w 10000"/>
                <a:gd name="connsiteY126" fmla="*/ 1699 h 10000"/>
                <a:gd name="connsiteX127" fmla="*/ 7020 w 10000"/>
                <a:gd name="connsiteY127" fmla="*/ 1359 h 10000"/>
                <a:gd name="connsiteX128" fmla="*/ 7061 w 10000"/>
                <a:gd name="connsiteY128" fmla="*/ 1214 h 10000"/>
                <a:gd name="connsiteX129" fmla="*/ 7155 w 10000"/>
                <a:gd name="connsiteY129" fmla="*/ 1117 h 10000"/>
                <a:gd name="connsiteX130" fmla="*/ 7228 w 10000"/>
                <a:gd name="connsiteY130" fmla="*/ 971 h 10000"/>
                <a:gd name="connsiteX131" fmla="*/ 7290 w 10000"/>
                <a:gd name="connsiteY131" fmla="*/ 898 h 10000"/>
                <a:gd name="connsiteX132" fmla="*/ 7405 w 10000"/>
                <a:gd name="connsiteY132" fmla="*/ 680 h 10000"/>
                <a:gd name="connsiteX133" fmla="*/ 7717 w 10000"/>
                <a:gd name="connsiteY133" fmla="*/ 583 h 10000"/>
                <a:gd name="connsiteX134" fmla="*/ 7894 w 10000"/>
                <a:gd name="connsiteY134" fmla="*/ 655 h 10000"/>
                <a:gd name="connsiteX135" fmla="*/ 8008 w 10000"/>
                <a:gd name="connsiteY135" fmla="*/ 1092 h 10000"/>
                <a:gd name="connsiteX136" fmla="*/ 8134 w 10000"/>
                <a:gd name="connsiteY136" fmla="*/ 1117 h 10000"/>
                <a:gd name="connsiteX137" fmla="*/ 8186 w 10000"/>
                <a:gd name="connsiteY137" fmla="*/ 1505 h 10000"/>
                <a:gd name="connsiteX138" fmla="*/ 8300 w 10000"/>
                <a:gd name="connsiteY138" fmla="*/ 1578 h 10000"/>
                <a:gd name="connsiteX139" fmla="*/ 8311 w 10000"/>
                <a:gd name="connsiteY139" fmla="*/ 1845 h 10000"/>
                <a:gd name="connsiteX140" fmla="*/ 8384 w 10000"/>
                <a:gd name="connsiteY140" fmla="*/ 1917 h 10000"/>
                <a:gd name="connsiteX141" fmla="*/ 8488 w 10000"/>
                <a:gd name="connsiteY141" fmla="*/ 2063 h 10000"/>
                <a:gd name="connsiteX142" fmla="*/ 8602 w 10000"/>
                <a:gd name="connsiteY142" fmla="*/ 1748 h 10000"/>
                <a:gd name="connsiteX143" fmla="*/ 8748 w 10000"/>
                <a:gd name="connsiteY143" fmla="*/ 1845 h 10000"/>
                <a:gd name="connsiteX144" fmla="*/ 8769 w 10000"/>
                <a:gd name="connsiteY144" fmla="*/ 2112 h 10000"/>
                <a:gd name="connsiteX145" fmla="*/ 8727 w 10000"/>
                <a:gd name="connsiteY145" fmla="*/ 2306 h 10000"/>
                <a:gd name="connsiteX146" fmla="*/ 8758 w 10000"/>
                <a:gd name="connsiteY146" fmla="*/ 2646 h 10000"/>
                <a:gd name="connsiteX147" fmla="*/ 8727 w 10000"/>
                <a:gd name="connsiteY147" fmla="*/ 2743 h 10000"/>
                <a:gd name="connsiteX148" fmla="*/ 8727 w 10000"/>
                <a:gd name="connsiteY148" fmla="*/ 2913 h 10000"/>
                <a:gd name="connsiteX149" fmla="*/ 8769 w 10000"/>
                <a:gd name="connsiteY149" fmla="*/ 3277 h 10000"/>
                <a:gd name="connsiteX150" fmla="*/ 8758 w 10000"/>
                <a:gd name="connsiteY150" fmla="*/ 3592 h 10000"/>
                <a:gd name="connsiteX151" fmla="*/ 8758 w 10000"/>
                <a:gd name="connsiteY151" fmla="*/ 3981 h 10000"/>
                <a:gd name="connsiteX152" fmla="*/ 8758 w 10000"/>
                <a:gd name="connsiteY152" fmla="*/ 4248 h 10000"/>
                <a:gd name="connsiteX153" fmla="*/ 8810 w 10000"/>
                <a:gd name="connsiteY153" fmla="*/ 4466 h 10000"/>
                <a:gd name="connsiteX154" fmla="*/ 8821 w 10000"/>
                <a:gd name="connsiteY154" fmla="*/ 5073 h 10000"/>
                <a:gd name="connsiteX155" fmla="*/ 8852 w 10000"/>
                <a:gd name="connsiteY155" fmla="*/ 5510 h 10000"/>
                <a:gd name="connsiteX156" fmla="*/ 9060 w 10000"/>
                <a:gd name="connsiteY156" fmla="*/ 5534 h 10000"/>
                <a:gd name="connsiteX157" fmla="*/ 9415 w 10000"/>
                <a:gd name="connsiteY157" fmla="*/ 5510 h 10000"/>
                <a:gd name="connsiteX158" fmla="*/ 9509 w 10000"/>
                <a:gd name="connsiteY158" fmla="*/ 5510 h 10000"/>
                <a:gd name="connsiteX159" fmla="*/ 9592 w 10000"/>
                <a:gd name="connsiteY159" fmla="*/ 5631 h 10000"/>
                <a:gd name="connsiteX160" fmla="*/ 9821 w 10000"/>
                <a:gd name="connsiteY160" fmla="*/ 5728 h 10000"/>
                <a:gd name="connsiteX161" fmla="*/ 9935 w 10000"/>
                <a:gd name="connsiteY161" fmla="*/ 6092 h 10000"/>
                <a:gd name="connsiteX162" fmla="*/ 9852 w 10000"/>
                <a:gd name="connsiteY162" fmla="*/ 6286 h 10000"/>
                <a:gd name="connsiteX163" fmla="*/ 9810 w 10000"/>
                <a:gd name="connsiteY163" fmla="*/ 6553 h 10000"/>
                <a:gd name="connsiteX164" fmla="*/ 9831 w 10000"/>
                <a:gd name="connsiteY164" fmla="*/ 6917 h 10000"/>
                <a:gd name="connsiteX165" fmla="*/ 9904 w 10000"/>
                <a:gd name="connsiteY165" fmla="*/ 7112 h 10000"/>
                <a:gd name="connsiteX166" fmla="*/ 9966 w 10000"/>
                <a:gd name="connsiteY166" fmla="*/ 7427 h 10000"/>
                <a:gd name="connsiteX167" fmla="*/ 9998 w 10000"/>
                <a:gd name="connsiteY16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5207 w 10000"/>
                <a:gd name="connsiteY32" fmla="*/ 4029 h 10000"/>
                <a:gd name="connsiteX33" fmla="*/ 5030 w 10000"/>
                <a:gd name="connsiteY33" fmla="*/ 4320 h 10000"/>
                <a:gd name="connsiteX34" fmla="*/ 4916 w 10000"/>
                <a:gd name="connsiteY34" fmla="*/ 4612 h 10000"/>
                <a:gd name="connsiteX35" fmla="*/ 4822 w 10000"/>
                <a:gd name="connsiteY35" fmla="*/ 4757 h 10000"/>
                <a:gd name="connsiteX36" fmla="*/ 4780 w 10000"/>
                <a:gd name="connsiteY36" fmla="*/ 4709 h 10000"/>
                <a:gd name="connsiteX37" fmla="*/ 4749 w 10000"/>
                <a:gd name="connsiteY37" fmla="*/ 4757 h 10000"/>
                <a:gd name="connsiteX38" fmla="*/ 4489 w 10000"/>
                <a:gd name="connsiteY38" fmla="*/ 5316 h 10000"/>
                <a:gd name="connsiteX39" fmla="*/ 4426 w 10000"/>
                <a:gd name="connsiteY39" fmla="*/ 5437 h 10000"/>
                <a:gd name="connsiteX40" fmla="*/ 4342 w 10000"/>
                <a:gd name="connsiteY40" fmla="*/ 5413 h 10000"/>
                <a:gd name="connsiteX41" fmla="*/ 4269 w 10000"/>
                <a:gd name="connsiteY41" fmla="*/ 5388 h 10000"/>
                <a:gd name="connsiteX42" fmla="*/ 4176 w 10000"/>
                <a:gd name="connsiteY42" fmla="*/ 5534 h 10000"/>
                <a:gd name="connsiteX43" fmla="*/ 4103 w 10000"/>
                <a:gd name="connsiteY43" fmla="*/ 5850 h 10000"/>
                <a:gd name="connsiteX44" fmla="*/ 4030 w 10000"/>
                <a:gd name="connsiteY44" fmla="*/ 6044 h 10000"/>
                <a:gd name="connsiteX45" fmla="*/ 3812 w 10000"/>
                <a:gd name="connsiteY45" fmla="*/ 6286 h 10000"/>
                <a:gd name="connsiteX46" fmla="*/ 3760 w 10000"/>
                <a:gd name="connsiteY46" fmla="*/ 6262 h 10000"/>
                <a:gd name="connsiteX47" fmla="*/ 3760 w 10000"/>
                <a:gd name="connsiteY47" fmla="*/ 6068 h 10000"/>
                <a:gd name="connsiteX48" fmla="*/ 3728 w 10000"/>
                <a:gd name="connsiteY48" fmla="*/ 5995 h 10000"/>
                <a:gd name="connsiteX49" fmla="*/ 3655 w 10000"/>
                <a:gd name="connsiteY49" fmla="*/ 6044 h 10000"/>
                <a:gd name="connsiteX50" fmla="*/ 3458 w 10000"/>
                <a:gd name="connsiteY50" fmla="*/ 6019 h 10000"/>
                <a:gd name="connsiteX51" fmla="*/ 3281 w 10000"/>
                <a:gd name="connsiteY51" fmla="*/ 5995 h 10000"/>
                <a:gd name="connsiteX52" fmla="*/ 3198 w 10000"/>
                <a:gd name="connsiteY52" fmla="*/ 6044 h 10000"/>
                <a:gd name="connsiteX53" fmla="*/ 3061 w 10000"/>
                <a:gd name="connsiteY53" fmla="*/ 5971 h 10000"/>
                <a:gd name="connsiteX54" fmla="*/ 2957 w 10000"/>
                <a:gd name="connsiteY54" fmla="*/ 5995 h 10000"/>
                <a:gd name="connsiteX55" fmla="*/ 2843 w 10000"/>
                <a:gd name="connsiteY55" fmla="*/ 6117 h 10000"/>
                <a:gd name="connsiteX56" fmla="*/ 2749 w 10000"/>
                <a:gd name="connsiteY56" fmla="*/ 6238 h 10000"/>
                <a:gd name="connsiteX57" fmla="*/ 2697 w 10000"/>
                <a:gd name="connsiteY57" fmla="*/ 6311 h 10000"/>
                <a:gd name="connsiteX58" fmla="*/ 2635 w 10000"/>
                <a:gd name="connsiteY58" fmla="*/ 6238 h 10000"/>
                <a:gd name="connsiteX59" fmla="*/ 2562 w 10000"/>
                <a:gd name="connsiteY59" fmla="*/ 6092 h 10000"/>
                <a:gd name="connsiteX60" fmla="*/ 2468 w 10000"/>
                <a:gd name="connsiteY60" fmla="*/ 6141 h 10000"/>
                <a:gd name="connsiteX61" fmla="*/ 2458 w 10000"/>
                <a:gd name="connsiteY61" fmla="*/ 5801 h 10000"/>
                <a:gd name="connsiteX62" fmla="*/ 2437 w 10000"/>
                <a:gd name="connsiteY62" fmla="*/ 5073 h 10000"/>
                <a:gd name="connsiteX63" fmla="*/ 2406 w 10000"/>
                <a:gd name="connsiteY63" fmla="*/ 4515 h 10000"/>
                <a:gd name="connsiteX64" fmla="*/ 2437 w 10000"/>
                <a:gd name="connsiteY64" fmla="*/ 4223 h 10000"/>
                <a:gd name="connsiteX65" fmla="*/ 2479 w 10000"/>
                <a:gd name="connsiteY65" fmla="*/ 4078 h 10000"/>
                <a:gd name="connsiteX66" fmla="*/ 2447 w 10000"/>
                <a:gd name="connsiteY66" fmla="*/ 3932 h 10000"/>
                <a:gd name="connsiteX67" fmla="*/ 2468 w 10000"/>
                <a:gd name="connsiteY67" fmla="*/ 3495 h 10000"/>
                <a:gd name="connsiteX68" fmla="*/ 2437 w 10000"/>
                <a:gd name="connsiteY68" fmla="*/ 3544 h 10000"/>
                <a:gd name="connsiteX69" fmla="*/ 2385 w 10000"/>
                <a:gd name="connsiteY69" fmla="*/ 3641 h 10000"/>
                <a:gd name="connsiteX70" fmla="*/ 2239 w 10000"/>
                <a:gd name="connsiteY70" fmla="*/ 4029 h 10000"/>
                <a:gd name="connsiteX71" fmla="*/ 2073 w 10000"/>
                <a:gd name="connsiteY71" fmla="*/ 4369 h 10000"/>
                <a:gd name="connsiteX72" fmla="*/ 1990 w 10000"/>
                <a:gd name="connsiteY72" fmla="*/ 4587 h 10000"/>
                <a:gd name="connsiteX73" fmla="*/ 1853 w 10000"/>
                <a:gd name="connsiteY73" fmla="*/ 4636 h 10000"/>
                <a:gd name="connsiteX74" fmla="*/ 1739 w 10000"/>
                <a:gd name="connsiteY74" fmla="*/ 4612 h 10000"/>
                <a:gd name="connsiteX75" fmla="*/ 1603 w 10000"/>
                <a:gd name="connsiteY75" fmla="*/ 4636 h 10000"/>
                <a:gd name="connsiteX76" fmla="*/ 1489 w 10000"/>
                <a:gd name="connsiteY76" fmla="*/ 4636 h 10000"/>
                <a:gd name="connsiteX77" fmla="*/ 1385 w 10000"/>
                <a:gd name="connsiteY77" fmla="*/ 4660 h 10000"/>
                <a:gd name="connsiteX78" fmla="*/ 1354 w 10000"/>
                <a:gd name="connsiteY78" fmla="*/ 4612 h 10000"/>
                <a:gd name="connsiteX79" fmla="*/ 1354 w 10000"/>
                <a:gd name="connsiteY79" fmla="*/ 4442 h 10000"/>
                <a:gd name="connsiteX80" fmla="*/ 1312 w 10000"/>
                <a:gd name="connsiteY80" fmla="*/ 4369 h 10000"/>
                <a:gd name="connsiteX81" fmla="*/ 1302 w 10000"/>
                <a:gd name="connsiteY81" fmla="*/ 4223 h 10000"/>
                <a:gd name="connsiteX82" fmla="*/ 1260 w 10000"/>
                <a:gd name="connsiteY82" fmla="*/ 4078 h 10000"/>
                <a:gd name="connsiteX83" fmla="*/ 1114 w 10000"/>
                <a:gd name="connsiteY83" fmla="*/ 3859 h 10000"/>
                <a:gd name="connsiteX84" fmla="*/ 1000 w 10000"/>
                <a:gd name="connsiteY84" fmla="*/ 3835 h 10000"/>
                <a:gd name="connsiteX85" fmla="*/ 938 w 10000"/>
                <a:gd name="connsiteY85" fmla="*/ 3762 h 10000"/>
                <a:gd name="connsiteX86" fmla="*/ 709 w 10000"/>
                <a:gd name="connsiteY86" fmla="*/ 3762 h 10000"/>
                <a:gd name="connsiteX87" fmla="*/ 657 w 10000"/>
                <a:gd name="connsiteY87" fmla="*/ 3714 h 10000"/>
                <a:gd name="connsiteX88" fmla="*/ 688 w 10000"/>
                <a:gd name="connsiteY88" fmla="*/ 3544 h 10000"/>
                <a:gd name="connsiteX89" fmla="*/ 771 w 10000"/>
                <a:gd name="connsiteY89" fmla="*/ 3083 h 10000"/>
                <a:gd name="connsiteX90" fmla="*/ 667 w 10000"/>
                <a:gd name="connsiteY90" fmla="*/ 2864 h 10000"/>
                <a:gd name="connsiteX91" fmla="*/ 583 w 10000"/>
                <a:gd name="connsiteY91" fmla="*/ 2646 h 10000"/>
                <a:gd name="connsiteX92" fmla="*/ 499 w 10000"/>
                <a:gd name="connsiteY92" fmla="*/ 2403 h 10000"/>
                <a:gd name="connsiteX93" fmla="*/ 489 w 10000"/>
                <a:gd name="connsiteY93" fmla="*/ 2257 h 10000"/>
                <a:gd name="connsiteX94" fmla="*/ 479 w 10000"/>
                <a:gd name="connsiteY94" fmla="*/ 2209 h 10000"/>
                <a:gd name="connsiteX95" fmla="*/ 354 w 10000"/>
                <a:gd name="connsiteY95" fmla="*/ 2112 h 10000"/>
                <a:gd name="connsiteX96" fmla="*/ 323 w 10000"/>
                <a:gd name="connsiteY96" fmla="*/ 1820 h 10000"/>
                <a:gd name="connsiteX97" fmla="*/ 260 w 10000"/>
                <a:gd name="connsiteY97" fmla="*/ 1578 h 10000"/>
                <a:gd name="connsiteX98" fmla="*/ 177 w 10000"/>
                <a:gd name="connsiteY98" fmla="*/ 1432 h 10000"/>
                <a:gd name="connsiteX99" fmla="*/ 187 w 10000"/>
                <a:gd name="connsiteY99" fmla="*/ 1311 h 10000"/>
                <a:gd name="connsiteX100" fmla="*/ 104 w 10000"/>
                <a:gd name="connsiteY100" fmla="*/ 1019 h 10000"/>
                <a:gd name="connsiteX101" fmla="*/ 31 w 10000"/>
                <a:gd name="connsiteY101" fmla="*/ 850 h 10000"/>
                <a:gd name="connsiteX102" fmla="*/ 0 w 10000"/>
                <a:gd name="connsiteY102" fmla="*/ 777 h 10000"/>
                <a:gd name="connsiteX103" fmla="*/ 21 w 10000"/>
                <a:gd name="connsiteY103" fmla="*/ 583 h 10000"/>
                <a:gd name="connsiteX104" fmla="*/ 52 w 10000"/>
                <a:gd name="connsiteY104" fmla="*/ 485 h 10000"/>
                <a:gd name="connsiteX105" fmla="*/ 166 w 10000"/>
                <a:gd name="connsiteY105" fmla="*/ 291 h 10000"/>
                <a:gd name="connsiteX106" fmla="*/ 114 w 10000"/>
                <a:gd name="connsiteY106" fmla="*/ 49 h 10000"/>
                <a:gd name="connsiteX107" fmla="*/ 114 w 10000"/>
                <a:gd name="connsiteY107" fmla="*/ 0 h 10000"/>
                <a:gd name="connsiteX108" fmla="*/ 1000 w 10000"/>
                <a:gd name="connsiteY108" fmla="*/ 704 h 10000"/>
                <a:gd name="connsiteX109" fmla="*/ 2531 w 10000"/>
                <a:gd name="connsiteY109" fmla="*/ 1456 h 10000"/>
                <a:gd name="connsiteX110" fmla="*/ 5040 w 10000"/>
                <a:gd name="connsiteY110" fmla="*/ 3956 h 10000"/>
                <a:gd name="connsiteX111" fmla="*/ 5988 w 10000"/>
                <a:gd name="connsiteY111" fmla="*/ 3155 h 10000"/>
                <a:gd name="connsiteX112" fmla="*/ 6072 w 10000"/>
                <a:gd name="connsiteY112" fmla="*/ 2985 h 10000"/>
                <a:gd name="connsiteX113" fmla="*/ 6124 w 10000"/>
                <a:gd name="connsiteY113" fmla="*/ 2961 h 10000"/>
                <a:gd name="connsiteX114" fmla="*/ 6186 w 10000"/>
                <a:gd name="connsiteY114" fmla="*/ 2840 h 10000"/>
                <a:gd name="connsiteX115" fmla="*/ 6248 w 10000"/>
                <a:gd name="connsiteY115" fmla="*/ 3131 h 10000"/>
                <a:gd name="connsiteX116" fmla="*/ 6353 w 10000"/>
                <a:gd name="connsiteY116" fmla="*/ 2961 h 10000"/>
                <a:gd name="connsiteX117" fmla="*/ 6540 w 10000"/>
                <a:gd name="connsiteY117" fmla="*/ 2403 h 10000"/>
                <a:gd name="connsiteX118" fmla="*/ 6613 w 10000"/>
                <a:gd name="connsiteY118" fmla="*/ 2451 h 10000"/>
                <a:gd name="connsiteX119" fmla="*/ 6665 w 10000"/>
                <a:gd name="connsiteY119" fmla="*/ 2306 h 10000"/>
                <a:gd name="connsiteX120" fmla="*/ 6748 w 10000"/>
                <a:gd name="connsiteY120" fmla="*/ 2354 h 10000"/>
                <a:gd name="connsiteX121" fmla="*/ 6842 w 10000"/>
                <a:gd name="connsiteY121" fmla="*/ 2233 h 10000"/>
                <a:gd name="connsiteX122" fmla="*/ 6936 w 10000"/>
                <a:gd name="connsiteY122" fmla="*/ 2257 h 10000"/>
                <a:gd name="connsiteX123" fmla="*/ 6936 w 10000"/>
                <a:gd name="connsiteY123" fmla="*/ 2063 h 10000"/>
                <a:gd name="connsiteX124" fmla="*/ 6967 w 10000"/>
                <a:gd name="connsiteY124" fmla="*/ 1917 h 10000"/>
                <a:gd name="connsiteX125" fmla="*/ 7040 w 10000"/>
                <a:gd name="connsiteY125" fmla="*/ 1699 h 10000"/>
                <a:gd name="connsiteX126" fmla="*/ 7020 w 10000"/>
                <a:gd name="connsiteY126" fmla="*/ 1359 h 10000"/>
                <a:gd name="connsiteX127" fmla="*/ 7061 w 10000"/>
                <a:gd name="connsiteY127" fmla="*/ 1214 h 10000"/>
                <a:gd name="connsiteX128" fmla="*/ 7155 w 10000"/>
                <a:gd name="connsiteY128" fmla="*/ 1117 h 10000"/>
                <a:gd name="connsiteX129" fmla="*/ 7228 w 10000"/>
                <a:gd name="connsiteY129" fmla="*/ 971 h 10000"/>
                <a:gd name="connsiteX130" fmla="*/ 7290 w 10000"/>
                <a:gd name="connsiteY130" fmla="*/ 898 h 10000"/>
                <a:gd name="connsiteX131" fmla="*/ 7405 w 10000"/>
                <a:gd name="connsiteY131" fmla="*/ 680 h 10000"/>
                <a:gd name="connsiteX132" fmla="*/ 7717 w 10000"/>
                <a:gd name="connsiteY132" fmla="*/ 583 h 10000"/>
                <a:gd name="connsiteX133" fmla="*/ 7894 w 10000"/>
                <a:gd name="connsiteY133" fmla="*/ 655 h 10000"/>
                <a:gd name="connsiteX134" fmla="*/ 8008 w 10000"/>
                <a:gd name="connsiteY134" fmla="*/ 1092 h 10000"/>
                <a:gd name="connsiteX135" fmla="*/ 8134 w 10000"/>
                <a:gd name="connsiteY135" fmla="*/ 1117 h 10000"/>
                <a:gd name="connsiteX136" fmla="*/ 8186 w 10000"/>
                <a:gd name="connsiteY136" fmla="*/ 1505 h 10000"/>
                <a:gd name="connsiteX137" fmla="*/ 8300 w 10000"/>
                <a:gd name="connsiteY137" fmla="*/ 1578 h 10000"/>
                <a:gd name="connsiteX138" fmla="*/ 8311 w 10000"/>
                <a:gd name="connsiteY138" fmla="*/ 1845 h 10000"/>
                <a:gd name="connsiteX139" fmla="*/ 8384 w 10000"/>
                <a:gd name="connsiteY139" fmla="*/ 1917 h 10000"/>
                <a:gd name="connsiteX140" fmla="*/ 8488 w 10000"/>
                <a:gd name="connsiteY140" fmla="*/ 2063 h 10000"/>
                <a:gd name="connsiteX141" fmla="*/ 8602 w 10000"/>
                <a:gd name="connsiteY141" fmla="*/ 1748 h 10000"/>
                <a:gd name="connsiteX142" fmla="*/ 8748 w 10000"/>
                <a:gd name="connsiteY142" fmla="*/ 1845 h 10000"/>
                <a:gd name="connsiteX143" fmla="*/ 8769 w 10000"/>
                <a:gd name="connsiteY143" fmla="*/ 2112 h 10000"/>
                <a:gd name="connsiteX144" fmla="*/ 8727 w 10000"/>
                <a:gd name="connsiteY144" fmla="*/ 2306 h 10000"/>
                <a:gd name="connsiteX145" fmla="*/ 8758 w 10000"/>
                <a:gd name="connsiteY145" fmla="*/ 2646 h 10000"/>
                <a:gd name="connsiteX146" fmla="*/ 8727 w 10000"/>
                <a:gd name="connsiteY146" fmla="*/ 2743 h 10000"/>
                <a:gd name="connsiteX147" fmla="*/ 8727 w 10000"/>
                <a:gd name="connsiteY147" fmla="*/ 2913 h 10000"/>
                <a:gd name="connsiteX148" fmla="*/ 8769 w 10000"/>
                <a:gd name="connsiteY148" fmla="*/ 3277 h 10000"/>
                <a:gd name="connsiteX149" fmla="*/ 8758 w 10000"/>
                <a:gd name="connsiteY149" fmla="*/ 3592 h 10000"/>
                <a:gd name="connsiteX150" fmla="*/ 8758 w 10000"/>
                <a:gd name="connsiteY150" fmla="*/ 3981 h 10000"/>
                <a:gd name="connsiteX151" fmla="*/ 8758 w 10000"/>
                <a:gd name="connsiteY151" fmla="*/ 4248 h 10000"/>
                <a:gd name="connsiteX152" fmla="*/ 8810 w 10000"/>
                <a:gd name="connsiteY152" fmla="*/ 4466 h 10000"/>
                <a:gd name="connsiteX153" fmla="*/ 8821 w 10000"/>
                <a:gd name="connsiteY153" fmla="*/ 5073 h 10000"/>
                <a:gd name="connsiteX154" fmla="*/ 8852 w 10000"/>
                <a:gd name="connsiteY154" fmla="*/ 5510 h 10000"/>
                <a:gd name="connsiteX155" fmla="*/ 9060 w 10000"/>
                <a:gd name="connsiteY155" fmla="*/ 5534 h 10000"/>
                <a:gd name="connsiteX156" fmla="*/ 9415 w 10000"/>
                <a:gd name="connsiteY156" fmla="*/ 5510 h 10000"/>
                <a:gd name="connsiteX157" fmla="*/ 9509 w 10000"/>
                <a:gd name="connsiteY157" fmla="*/ 5510 h 10000"/>
                <a:gd name="connsiteX158" fmla="*/ 9592 w 10000"/>
                <a:gd name="connsiteY158" fmla="*/ 5631 h 10000"/>
                <a:gd name="connsiteX159" fmla="*/ 9821 w 10000"/>
                <a:gd name="connsiteY159" fmla="*/ 5728 h 10000"/>
                <a:gd name="connsiteX160" fmla="*/ 9935 w 10000"/>
                <a:gd name="connsiteY160" fmla="*/ 6092 h 10000"/>
                <a:gd name="connsiteX161" fmla="*/ 9852 w 10000"/>
                <a:gd name="connsiteY161" fmla="*/ 6286 h 10000"/>
                <a:gd name="connsiteX162" fmla="*/ 9810 w 10000"/>
                <a:gd name="connsiteY162" fmla="*/ 6553 h 10000"/>
                <a:gd name="connsiteX163" fmla="*/ 9831 w 10000"/>
                <a:gd name="connsiteY163" fmla="*/ 6917 h 10000"/>
                <a:gd name="connsiteX164" fmla="*/ 9904 w 10000"/>
                <a:gd name="connsiteY164" fmla="*/ 7112 h 10000"/>
                <a:gd name="connsiteX165" fmla="*/ 9966 w 10000"/>
                <a:gd name="connsiteY165" fmla="*/ 7427 h 10000"/>
                <a:gd name="connsiteX166" fmla="*/ 9998 w 10000"/>
                <a:gd name="connsiteY16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5207 w 10000"/>
                <a:gd name="connsiteY31" fmla="*/ 4029 h 10000"/>
                <a:gd name="connsiteX32" fmla="*/ 5030 w 10000"/>
                <a:gd name="connsiteY32" fmla="*/ 4320 h 10000"/>
                <a:gd name="connsiteX33" fmla="*/ 4916 w 10000"/>
                <a:gd name="connsiteY33" fmla="*/ 4612 h 10000"/>
                <a:gd name="connsiteX34" fmla="*/ 4822 w 10000"/>
                <a:gd name="connsiteY34" fmla="*/ 4757 h 10000"/>
                <a:gd name="connsiteX35" fmla="*/ 4780 w 10000"/>
                <a:gd name="connsiteY35" fmla="*/ 4709 h 10000"/>
                <a:gd name="connsiteX36" fmla="*/ 4749 w 10000"/>
                <a:gd name="connsiteY36" fmla="*/ 4757 h 10000"/>
                <a:gd name="connsiteX37" fmla="*/ 4489 w 10000"/>
                <a:gd name="connsiteY37" fmla="*/ 5316 h 10000"/>
                <a:gd name="connsiteX38" fmla="*/ 4426 w 10000"/>
                <a:gd name="connsiteY38" fmla="*/ 5437 h 10000"/>
                <a:gd name="connsiteX39" fmla="*/ 4342 w 10000"/>
                <a:gd name="connsiteY39" fmla="*/ 5413 h 10000"/>
                <a:gd name="connsiteX40" fmla="*/ 4269 w 10000"/>
                <a:gd name="connsiteY40" fmla="*/ 5388 h 10000"/>
                <a:gd name="connsiteX41" fmla="*/ 4176 w 10000"/>
                <a:gd name="connsiteY41" fmla="*/ 5534 h 10000"/>
                <a:gd name="connsiteX42" fmla="*/ 4103 w 10000"/>
                <a:gd name="connsiteY42" fmla="*/ 5850 h 10000"/>
                <a:gd name="connsiteX43" fmla="*/ 4030 w 10000"/>
                <a:gd name="connsiteY43" fmla="*/ 6044 h 10000"/>
                <a:gd name="connsiteX44" fmla="*/ 3812 w 10000"/>
                <a:gd name="connsiteY44" fmla="*/ 6286 h 10000"/>
                <a:gd name="connsiteX45" fmla="*/ 3760 w 10000"/>
                <a:gd name="connsiteY45" fmla="*/ 6262 h 10000"/>
                <a:gd name="connsiteX46" fmla="*/ 3760 w 10000"/>
                <a:gd name="connsiteY46" fmla="*/ 6068 h 10000"/>
                <a:gd name="connsiteX47" fmla="*/ 3728 w 10000"/>
                <a:gd name="connsiteY47" fmla="*/ 5995 h 10000"/>
                <a:gd name="connsiteX48" fmla="*/ 3655 w 10000"/>
                <a:gd name="connsiteY48" fmla="*/ 6044 h 10000"/>
                <a:gd name="connsiteX49" fmla="*/ 3458 w 10000"/>
                <a:gd name="connsiteY49" fmla="*/ 6019 h 10000"/>
                <a:gd name="connsiteX50" fmla="*/ 3281 w 10000"/>
                <a:gd name="connsiteY50" fmla="*/ 5995 h 10000"/>
                <a:gd name="connsiteX51" fmla="*/ 3198 w 10000"/>
                <a:gd name="connsiteY51" fmla="*/ 6044 h 10000"/>
                <a:gd name="connsiteX52" fmla="*/ 3061 w 10000"/>
                <a:gd name="connsiteY52" fmla="*/ 5971 h 10000"/>
                <a:gd name="connsiteX53" fmla="*/ 2957 w 10000"/>
                <a:gd name="connsiteY53" fmla="*/ 5995 h 10000"/>
                <a:gd name="connsiteX54" fmla="*/ 2843 w 10000"/>
                <a:gd name="connsiteY54" fmla="*/ 6117 h 10000"/>
                <a:gd name="connsiteX55" fmla="*/ 2749 w 10000"/>
                <a:gd name="connsiteY55" fmla="*/ 6238 h 10000"/>
                <a:gd name="connsiteX56" fmla="*/ 2697 w 10000"/>
                <a:gd name="connsiteY56" fmla="*/ 6311 h 10000"/>
                <a:gd name="connsiteX57" fmla="*/ 2635 w 10000"/>
                <a:gd name="connsiteY57" fmla="*/ 6238 h 10000"/>
                <a:gd name="connsiteX58" fmla="*/ 2562 w 10000"/>
                <a:gd name="connsiteY58" fmla="*/ 6092 h 10000"/>
                <a:gd name="connsiteX59" fmla="*/ 2468 w 10000"/>
                <a:gd name="connsiteY59" fmla="*/ 6141 h 10000"/>
                <a:gd name="connsiteX60" fmla="*/ 2458 w 10000"/>
                <a:gd name="connsiteY60" fmla="*/ 5801 h 10000"/>
                <a:gd name="connsiteX61" fmla="*/ 2437 w 10000"/>
                <a:gd name="connsiteY61" fmla="*/ 5073 h 10000"/>
                <a:gd name="connsiteX62" fmla="*/ 2406 w 10000"/>
                <a:gd name="connsiteY62" fmla="*/ 4515 h 10000"/>
                <a:gd name="connsiteX63" fmla="*/ 2437 w 10000"/>
                <a:gd name="connsiteY63" fmla="*/ 4223 h 10000"/>
                <a:gd name="connsiteX64" fmla="*/ 2479 w 10000"/>
                <a:gd name="connsiteY64" fmla="*/ 4078 h 10000"/>
                <a:gd name="connsiteX65" fmla="*/ 2447 w 10000"/>
                <a:gd name="connsiteY65" fmla="*/ 3932 h 10000"/>
                <a:gd name="connsiteX66" fmla="*/ 2468 w 10000"/>
                <a:gd name="connsiteY66" fmla="*/ 3495 h 10000"/>
                <a:gd name="connsiteX67" fmla="*/ 2437 w 10000"/>
                <a:gd name="connsiteY67" fmla="*/ 3544 h 10000"/>
                <a:gd name="connsiteX68" fmla="*/ 2385 w 10000"/>
                <a:gd name="connsiteY68" fmla="*/ 3641 h 10000"/>
                <a:gd name="connsiteX69" fmla="*/ 2239 w 10000"/>
                <a:gd name="connsiteY69" fmla="*/ 4029 h 10000"/>
                <a:gd name="connsiteX70" fmla="*/ 2073 w 10000"/>
                <a:gd name="connsiteY70" fmla="*/ 4369 h 10000"/>
                <a:gd name="connsiteX71" fmla="*/ 1990 w 10000"/>
                <a:gd name="connsiteY71" fmla="*/ 4587 h 10000"/>
                <a:gd name="connsiteX72" fmla="*/ 1853 w 10000"/>
                <a:gd name="connsiteY72" fmla="*/ 4636 h 10000"/>
                <a:gd name="connsiteX73" fmla="*/ 1739 w 10000"/>
                <a:gd name="connsiteY73" fmla="*/ 4612 h 10000"/>
                <a:gd name="connsiteX74" fmla="*/ 1603 w 10000"/>
                <a:gd name="connsiteY74" fmla="*/ 4636 h 10000"/>
                <a:gd name="connsiteX75" fmla="*/ 1489 w 10000"/>
                <a:gd name="connsiteY75" fmla="*/ 4636 h 10000"/>
                <a:gd name="connsiteX76" fmla="*/ 1385 w 10000"/>
                <a:gd name="connsiteY76" fmla="*/ 4660 h 10000"/>
                <a:gd name="connsiteX77" fmla="*/ 1354 w 10000"/>
                <a:gd name="connsiteY77" fmla="*/ 4612 h 10000"/>
                <a:gd name="connsiteX78" fmla="*/ 1354 w 10000"/>
                <a:gd name="connsiteY78" fmla="*/ 4442 h 10000"/>
                <a:gd name="connsiteX79" fmla="*/ 1312 w 10000"/>
                <a:gd name="connsiteY79" fmla="*/ 4369 h 10000"/>
                <a:gd name="connsiteX80" fmla="*/ 1302 w 10000"/>
                <a:gd name="connsiteY80" fmla="*/ 4223 h 10000"/>
                <a:gd name="connsiteX81" fmla="*/ 1260 w 10000"/>
                <a:gd name="connsiteY81" fmla="*/ 4078 h 10000"/>
                <a:gd name="connsiteX82" fmla="*/ 1114 w 10000"/>
                <a:gd name="connsiteY82" fmla="*/ 3859 h 10000"/>
                <a:gd name="connsiteX83" fmla="*/ 1000 w 10000"/>
                <a:gd name="connsiteY83" fmla="*/ 3835 h 10000"/>
                <a:gd name="connsiteX84" fmla="*/ 938 w 10000"/>
                <a:gd name="connsiteY84" fmla="*/ 3762 h 10000"/>
                <a:gd name="connsiteX85" fmla="*/ 709 w 10000"/>
                <a:gd name="connsiteY85" fmla="*/ 3762 h 10000"/>
                <a:gd name="connsiteX86" fmla="*/ 657 w 10000"/>
                <a:gd name="connsiteY86" fmla="*/ 3714 h 10000"/>
                <a:gd name="connsiteX87" fmla="*/ 688 w 10000"/>
                <a:gd name="connsiteY87" fmla="*/ 3544 h 10000"/>
                <a:gd name="connsiteX88" fmla="*/ 771 w 10000"/>
                <a:gd name="connsiteY88" fmla="*/ 3083 h 10000"/>
                <a:gd name="connsiteX89" fmla="*/ 667 w 10000"/>
                <a:gd name="connsiteY89" fmla="*/ 2864 h 10000"/>
                <a:gd name="connsiteX90" fmla="*/ 583 w 10000"/>
                <a:gd name="connsiteY90" fmla="*/ 2646 h 10000"/>
                <a:gd name="connsiteX91" fmla="*/ 499 w 10000"/>
                <a:gd name="connsiteY91" fmla="*/ 2403 h 10000"/>
                <a:gd name="connsiteX92" fmla="*/ 489 w 10000"/>
                <a:gd name="connsiteY92" fmla="*/ 2257 h 10000"/>
                <a:gd name="connsiteX93" fmla="*/ 479 w 10000"/>
                <a:gd name="connsiteY93" fmla="*/ 2209 h 10000"/>
                <a:gd name="connsiteX94" fmla="*/ 354 w 10000"/>
                <a:gd name="connsiteY94" fmla="*/ 2112 h 10000"/>
                <a:gd name="connsiteX95" fmla="*/ 323 w 10000"/>
                <a:gd name="connsiteY95" fmla="*/ 1820 h 10000"/>
                <a:gd name="connsiteX96" fmla="*/ 260 w 10000"/>
                <a:gd name="connsiteY96" fmla="*/ 1578 h 10000"/>
                <a:gd name="connsiteX97" fmla="*/ 177 w 10000"/>
                <a:gd name="connsiteY97" fmla="*/ 1432 h 10000"/>
                <a:gd name="connsiteX98" fmla="*/ 187 w 10000"/>
                <a:gd name="connsiteY98" fmla="*/ 1311 h 10000"/>
                <a:gd name="connsiteX99" fmla="*/ 104 w 10000"/>
                <a:gd name="connsiteY99" fmla="*/ 1019 h 10000"/>
                <a:gd name="connsiteX100" fmla="*/ 31 w 10000"/>
                <a:gd name="connsiteY100" fmla="*/ 850 h 10000"/>
                <a:gd name="connsiteX101" fmla="*/ 0 w 10000"/>
                <a:gd name="connsiteY101" fmla="*/ 777 h 10000"/>
                <a:gd name="connsiteX102" fmla="*/ 21 w 10000"/>
                <a:gd name="connsiteY102" fmla="*/ 583 h 10000"/>
                <a:gd name="connsiteX103" fmla="*/ 52 w 10000"/>
                <a:gd name="connsiteY103" fmla="*/ 485 h 10000"/>
                <a:gd name="connsiteX104" fmla="*/ 166 w 10000"/>
                <a:gd name="connsiteY104" fmla="*/ 291 h 10000"/>
                <a:gd name="connsiteX105" fmla="*/ 114 w 10000"/>
                <a:gd name="connsiteY105" fmla="*/ 49 h 10000"/>
                <a:gd name="connsiteX106" fmla="*/ 114 w 10000"/>
                <a:gd name="connsiteY106" fmla="*/ 0 h 10000"/>
                <a:gd name="connsiteX107" fmla="*/ 1000 w 10000"/>
                <a:gd name="connsiteY107" fmla="*/ 704 h 10000"/>
                <a:gd name="connsiteX108" fmla="*/ 2531 w 10000"/>
                <a:gd name="connsiteY108" fmla="*/ 1456 h 10000"/>
                <a:gd name="connsiteX109" fmla="*/ 5040 w 10000"/>
                <a:gd name="connsiteY109" fmla="*/ 3956 h 10000"/>
                <a:gd name="connsiteX110" fmla="*/ 5988 w 10000"/>
                <a:gd name="connsiteY110" fmla="*/ 3155 h 10000"/>
                <a:gd name="connsiteX111" fmla="*/ 6072 w 10000"/>
                <a:gd name="connsiteY111" fmla="*/ 2985 h 10000"/>
                <a:gd name="connsiteX112" fmla="*/ 6124 w 10000"/>
                <a:gd name="connsiteY112" fmla="*/ 2961 h 10000"/>
                <a:gd name="connsiteX113" fmla="*/ 6186 w 10000"/>
                <a:gd name="connsiteY113" fmla="*/ 2840 h 10000"/>
                <a:gd name="connsiteX114" fmla="*/ 6248 w 10000"/>
                <a:gd name="connsiteY114" fmla="*/ 3131 h 10000"/>
                <a:gd name="connsiteX115" fmla="*/ 6353 w 10000"/>
                <a:gd name="connsiteY115" fmla="*/ 2961 h 10000"/>
                <a:gd name="connsiteX116" fmla="*/ 6540 w 10000"/>
                <a:gd name="connsiteY116" fmla="*/ 2403 h 10000"/>
                <a:gd name="connsiteX117" fmla="*/ 6613 w 10000"/>
                <a:gd name="connsiteY117" fmla="*/ 2451 h 10000"/>
                <a:gd name="connsiteX118" fmla="*/ 6665 w 10000"/>
                <a:gd name="connsiteY118" fmla="*/ 2306 h 10000"/>
                <a:gd name="connsiteX119" fmla="*/ 6748 w 10000"/>
                <a:gd name="connsiteY119" fmla="*/ 2354 h 10000"/>
                <a:gd name="connsiteX120" fmla="*/ 6842 w 10000"/>
                <a:gd name="connsiteY120" fmla="*/ 2233 h 10000"/>
                <a:gd name="connsiteX121" fmla="*/ 6936 w 10000"/>
                <a:gd name="connsiteY121" fmla="*/ 2257 h 10000"/>
                <a:gd name="connsiteX122" fmla="*/ 6936 w 10000"/>
                <a:gd name="connsiteY122" fmla="*/ 2063 h 10000"/>
                <a:gd name="connsiteX123" fmla="*/ 6967 w 10000"/>
                <a:gd name="connsiteY123" fmla="*/ 1917 h 10000"/>
                <a:gd name="connsiteX124" fmla="*/ 7040 w 10000"/>
                <a:gd name="connsiteY124" fmla="*/ 1699 h 10000"/>
                <a:gd name="connsiteX125" fmla="*/ 7020 w 10000"/>
                <a:gd name="connsiteY125" fmla="*/ 1359 h 10000"/>
                <a:gd name="connsiteX126" fmla="*/ 7061 w 10000"/>
                <a:gd name="connsiteY126" fmla="*/ 1214 h 10000"/>
                <a:gd name="connsiteX127" fmla="*/ 7155 w 10000"/>
                <a:gd name="connsiteY127" fmla="*/ 1117 h 10000"/>
                <a:gd name="connsiteX128" fmla="*/ 7228 w 10000"/>
                <a:gd name="connsiteY128" fmla="*/ 971 h 10000"/>
                <a:gd name="connsiteX129" fmla="*/ 7290 w 10000"/>
                <a:gd name="connsiteY129" fmla="*/ 898 h 10000"/>
                <a:gd name="connsiteX130" fmla="*/ 7405 w 10000"/>
                <a:gd name="connsiteY130" fmla="*/ 680 h 10000"/>
                <a:gd name="connsiteX131" fmla="*/ 7717 w 10000"/>
                <a:gd name="connsiteY131" fmla="*/ 583 h 10000"/>
                <a:gd name="connsiteX132" fmla="*/ 7894 w 10000"/>
                <a:gd name="connsiteY132" fmla="*/ 655 h 10000"/>
                <a:gd name="connsiteX133" fmla="*/ 8008 w 10000"/>
                <a:gd name="connsiteY133" fmla="*/ 1092 h 10000"/>
                <a:gd name="connsiteX134" fmla="*/ 8134 w 10000"/>
                <a:gd name="connsiteY134" fmla="*/ 1117 h 10000"/>
                <a:gd name="connsiteX135" fmla="*/ 8186 w 10000"/>
                <a:gd name="connsiteY135" fmla="*/ 1505 h 10000"/>
                <a:gd name="connsiteX136" fmla="*/ 8300 w 10000"/>
                <a:gd name="connsiteY136" fmla="*/ 1578 h 10000"/>
                <a:gd name="connsiteX137" fmla="*/ 8311 w 10000"/>
                <a:gd name="connsiteY137" fmla="*/ 1845 h 10000"/>
                <a:gd name="connsiteX138" fmla="*/ 8384 w 10000"/>
                <a:gd name="connsiteY138" fmla="*/ 1917 h 10000"/>
                <a:gd name="connsiteX139" fmla="*/ 8488 w 10000"/>
                <a:gd name="connsiteY139" fmla="*/ 2063 h 10000"/>
                <a:gd name="connsiteX140" fmla="*/ 8602 w 10000"/>
                <a:gd name="connsiteY140" fmla="*/ 1748 h 10000"/>
                <a:gd name="connsiteX141" fmla="*/ 8748 w 10000"/>
                <a:gd name="connsiteY141" fmla="*/ 1845 h 10000"/>
                <a:gd name="connsiteX142" fmla="*/ 8769 w 10000"/>
                <a:gd name="connsiteY142" fmla="*/ 2112 h 10000"/>
                <a:gd name="connsiteX143" fmla="*/ 8727 w 10000"/>
                <a:gd name="connsiteY143" fmla="*/ 2306 h 10000"/>
                <a:gd name="connsiteX144" fmla="*/ 8758 w 10000"/>
                <a:gd name="connsiteY144" fmla="*/ 2646 h 10000"/>
                <a:gd name="connsiteX145" fmla="*/ 8727 w 10000"/>
                <a:gd name="connsiteY145" fmla="*/ 2743 h 10000"/>
                <a:gd name="connsiteX146" fmla="*/ 8727 w 10000"/>
                <a:gd name="connsiteY146" fmla="*/ 2913 h 10000"/>
                <a:gd name="connsiteX147" fmla="*/ 8769 w 10000"/>
                <a:gd name="connsiteY147" fmla="*/ 3277 h 10000"/>
                <a:gd name="connsiteX148" fmla="*/ 8758 w 10000"/>
                <a:gd name="connsiteY148" fmla="*/ 3592 h 10000"/>
                <a:gd name="connsiteX149" fmla="*/ 8758 w 10000"/>
                <a:gd name="connsiteY149" fmla="*/ 3981 h 10000"/>
                <a:gd name="connsiteX150" fmla="*/ 8758 w 10000"/>
                <a:gd name="connsiteY150" fmla="*/ 4248 h 10000"/>
                <a:gd name="connsiteX151" fmla="*/ 8810 w 10000"/>
                <a:gd name="connsiteY151" fmla="*/ 4466 h 10000"/>
                <a:gd name="connsiteX152" fmla="*/ 8821 w 10000"/>
                <a:gd name="connsiteY152" fmla="*/ 5073 h 10000"/>
                <a:gd name="connsiteX153" fmla="*/ 8852 w 10000"/>
                <a:gd name="connsiteY153" fmla="*/ 5510 h 10000"/>
                <a:gd name="connsiteX154" fmla="*/ 9060 w 10000"/>
                <a:gd name="connsiteY154" fmla="*/ 5534 h 10000"/>
                <a:gd name="connsiteX155" fmla="*/ 9415 w 10000"/>
                <a:gd name="connsiteY155" fmla="*/ 5510 h 10000"/>
                <a:gd name="connsiteX156" fmla="*/ 9509 w 10000"/>
                <a:gd name="connsiteY156" fmla="*/ 5510 h 10000"/>
                <a:gd name="connsiteX157" fmla="*/ 9592 w 10000"/>
                <a:gd name="connsiteY157" fmla="*/ 5631 h 10000"/>
                <a:gd name="connsiteX158" fmla="*/ 9821 w 10000"/>
                <a:gd name="connsiteY158" fmla="*/ 5728 h 10000"/>
                <a:gd name="connsiteX159" fmla="*/ 9935 w 10000"/>
                <a:gd name="connsiteY159" fmla="*/ 6092 h 10000"/>
                <a:gd name="connsiteX160" fmla="*/ 9852 w 10000"/>
                <a:gd name="connsiteY160" fmla="*/ 6286 h 10000"/>
                <a:gd name="connsiteX161" fmla="*/ 9810 w 10000"/>
                <a:gd name="connsiteY161" fmla="*/ 6553 h 10000"/>
                <a:gd name="connsiteX162" fmla="*/ 9831 w 10000"/>
                <a:gd name="connsiteY162" fmla="*/ 6917 h 10000"/>
                <a:gd name="connsiteX163" fmla="*/ 9904 w 10000"/>
                <a:gd name="connsiteY163" fmla="*/ 7112 h 10000"/>
                <a:gd name="connsiteX164" fmla="*/ 9966 w 10000"/>
                <a:gd name="connsiteY164" fmla="*/ 7427 h 10000"/>
                <a:gd name="connsiteX165" fmla="*/ 9998 w 10000"/>
                <a:gd name="connsiteY16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758 w 10000"/>
                <a:gd name="connsiteY29" fmla="*/ 8641 h 10000"/>
                <a:gd name="connsiteX30" fmla="*/ 5207 w 10000"/>
                <a:gd name="connsiteY30" fmla="*/ 4029 h 10000"/>
                <a:gd name="connsiteX31" fmla="*/ 5030 w 10000"/>
                <a:gd name="connsiteY31" fmla="*/ 4320 h 10000"/>
                <a:gd name="connsiteX32" fmla="*/ 4916 w 10000"/>
                <a:gd name="connsiteY32" fmla="*/ 4612 h 10000"/>
                <a:gd name="connsiteX33" fmla="*/ 4822 w 10000"/>
                <a:gd name="connsiteY33" fmla="*/ 4757 h 10000"/>
                <a:gd name="connsiteX34" fmla="*/ 4780 w 10000"/>
                <a:gd name="connsiteY34" fmla="*/ 4709 h 10000"/>
                <a:gd name="connsiteX35" fmla="*/ 4749 w 10000"/>
                <a:gd name="connsiteY35" fmla="*/ 4757 h 10000"/>
                <a:gd name="connsiteX36" fmla="*/ 4489 w 10000"/>
                <a:gd name="connsiteY36" fmla="*/ 5316 h 10000"/>
                <a:gd name="connsiteX37" fmla="*/ 4426 w 10000"/>
                <a:gd name="connsiteY37" fmla="*/ 5437 h 10000"/>
                <a:gd name="connsiteX38" fmla="*/ 4342 w 10000"/>
                <a:gd name="connsiteY38" fmla="*/ 5413 h 10000"/>
                <a:gd name="connsiteX39" fmla="*/ 4269 w 10000"/>
                <a:gd name="connsiteY39" fmla="*/ 5388 h 10000"/>
                <a:gd name="connsiteX40" fmla="*/ 4176 w 10000"/>
                <a:gd name="connsiteY40" fmla="*/ 5534 h 10000"/>
                <a:gd name="connsiteX41" fmla="*/ 4103 w 10000"/>
                <a:gd name="connsiteY41" fmla="*/ 5850 h 10000"/>
                <a:gd name="connsiteX42" fmla="*/ 4030 w 10000"/>
                <a:gd name="connsiteY42" fmla="*/ 6044 h 10000"/>
                <a:gd name="connsiteX43" fmla="*/ 3812 w 10000"/>
                <a:gd name="connsiteY43" fmla="*/ 6286 h 10000"/>
                <a:gd name="connsiteX44" fmla="*/ 3760 w 10000"/>
                <a:gd name="connsiteY44" fmla="*/ 6262 h 10000"/>
                <a:gd name="connsiteX45" fmla="*/ 3760 w 10000"/>
                <a:gd name="connsiteY45" fmla="*/ 6068 h 10000"/>
                <a:gd name="connsiteX46" fmla="*/ 3728 w 10000"/>
                <a:gd name="connsiteY46" fmla="*/ 5995 h 10000"/>
                <a:gd name="connsiteX47" fmla="*/ 3655 w 10000"/>
                <a:gd name="connsiteY47" fmla="*/ 6044 h 10000"/>
                <a:gd name="connsiteX48" fmla="*/ 3458 w 10000"/>
                <a:gd name="connsiteY48" fmla="*/ 6019 h 10000"/>
                <a:gd name="connsiteX49" fmla="*/ 3281 w 10000"/>
                <a:gd name="connsiteY49" fmla="*/ 5995 h 10000"/>
                <a:gd name="connsiteX50" fmla="*/ 3198 w 10000"/>
                <a:gd name="connsiteY50" fmla="*/ 6044 h 10000"/>
                <a:gd name="connsiteX51" fmla="*/ 3061 w 10000"/>
                <a:gd name="connsiteY51" fmla="*/ 5971 h 10000"/>
                <a:gd name="connsiteX52" fmla="*/ 2957 w 10000"/>
                <a:gd name="connsiteY52" fmla="*/ 5995 h 10000"/>
                <a:gd name="connsiteX53" fmla="*/ 2843 w 10000"/>
                <a:gd name="connsiteY53" fmla="*/ 6117 h 10000"/>
                <a:gd name="connsiteX54" fmla="*/ 2749 w 10000"/>
                <a:gd name="connsiteY54" fmla="*/ 6238 h 10000"/>
                <a:gd name="connsiteX55" fmla="*/ 2697 w 10000"/>
                <a:gd name="connsiteY55" fmla="*/ 6311 h 10000"/>
                <a:gd name="connsiteX56" fmla="*/ 2635 w 10000"/>
                <a:gd name="connsiteY56" fmla="*/ 6238 h 10000"/>
                <a:gd name="connsiteX57" fmla="*/ 2562 w 10000"/>
                <a:gd name="connsiteY57" fmla="*/ 6092 h 10000"/>
                <a:gd name="connsiteX58" fmla="*/ 2468 w 10000"/>
                <a:gd name="connsiteY58" fmla="*/ 6141 h 10000"/>
                <a:gd name="connsiteX59" fmla="*/ 2458 w 10000"/>
                <a:gd name="connsiteY59" fmla="*/ 5801 h 10000"/>
                <a:gd name="connsiteX60" fmla="*/ 2437 w 10000"/>
                <a:gd name="connsiteY60" fmla="*/ 5073 h 10000"/>
                <a:gd name="connsiteX61" fmla="*/ 2406 w 10000"/>
                <a:gd name="connsiteY61" fmla="*/ 4515 h 10000"/>
                <a:gd name="connsiteX62" fmla="*/ 2437 w 10000"/>
                <a:gd name="connsiteY62" fmla="*/ 4223 h 10000"/>
                <a:gd name="connsiteX63" fmla="*/ 2479 w 10000"/>
                <a:gd name="connsiteY63" fmla="*/ 4078 h 10000"/>
                <a:gd name="connsiteX64" fmla="*/ 2447 w 10000"/>
                <a:gd name="connsiteY64" fmla="*/ 3932 h 10000"/>
                <a:gd name="connsiteX65" fmla="*/ 2468 w 10000"/>
                <a:gd name="connsiteY65" fmla="*/ 3495 h 10000"/>
                <a:gd name="connsiteX66" fmla="*/ 2437 w 10000"/>
                <a:gd name="connsiteY66" fmla="*/ 3544 h 10000"/>
                <a:gd name="connsiteX67" fmla="*/ 2385 w 10000"/>
                <a:gd name="connsiteY67" fmla="*/ 3641 h 10000"/>
                <a:gd name="connsiteX68" fmla="*/ 2239 w 10000"/>
                <a:gd name="connsiteY68" fmla="*/ 4029 h 10000"/>
                <a:gd name="connsiteX69" fmla="*/ 2073 w 10000"/>
                <a:gd name="connsiteY69" fmla="*/ 4369 h 10000"/>
                <a:gd name="connsiteX70" fmla="*/ 1990 w 10000"/>
                <a:gd name="connsiteY70" fmla="*/ 4587 h 10000"/>
                <a:gd name="connsiteX71" fmla="*/ 1853 w 10000"/>
                <a:gd name="connsiteY71" fmla="*/ 4636 h 10000"/>
                <a:gd name="connsiteX72" fmla="*/ 1739 w 10000"/>
                <a:gd name="connsiteY72" fmla="*/ 4612 h 10000"/>
                <a:gd name="connsiteX73" fmla="*/ 1603 w 10000"/>
                <a:gd name="connsiteY73" fmla="*/ 4636 h 10000"/>
                <a:gd name="connsiteX74" fmla="*/ 1489 w 10000"/>
                <a:gd name="connsiteY74" fmla="*/ 4636 h 10000"/>
                <a:gd name="connsiteX75" fmla="*/ 1385 w 10000"/>
                <a:gd name="connsiteY75" fmla="*/ 4660 h 10000"/>
                <a:gd name="connsiteX76" fmla="*/ 1354 w 10000"/>
                <a:gd name="connsiteY76" fmla="*/ 4612 h 10000"/>
                <a:gd name="connsiteX77" fmla="*/ 1354 w 10000"/>
                <a:gd name="connsiteY77" fmla="*/ 4442 h 10000"/>
                <a:gd name="connsiteX78" fmla="*/ 1312 w 10000"/>
                <a:gd name="connsiteY78" fmla="*/ 4369 h 10000"/>
                <a:gd name="connsiteX79" fmla="*/ 1302 w 10000"/>
                <a:gd name="connsiteY79" fmla="*/ 4223 h 10000"/>
                <a:gd name="connsiteX80" fmla="*/ 1260 w 10000"/>
                <a:gd name="connsiteY80" fmla="*/ 4078 h 10000"/>
                <a:gd name="connsiteX81" fmla="*/ 1114 w 10000"/>
                <a:gd name="connsiteY81" fmla="*/ 3859 h 10000"/>
                <a:gd name="connsiteX82" fmla="*/ 1000 w 10000"/>
                <a:gd name="connsiteY82" fmla="*/ 3835 h 10000"/>
                <a:gd name="connsiteX83" fmla="*/ 938 w 10000"/>
                <a:gd name="connsiteY83" fmla="*/ 3762 h 10000"/>
                <a:gd name="connsiteX84" fmla="*/ 709 w 10000"/>
                <a:gd name="connsiteY84" fmla="*/ 3762 h 10000"/>
                <a:gd name="connsiteX85" fmla="*/ 657 w 10000"/>
                <a:gd name="connsiteY85" fmla="*/ 3714 h 10000"/>
                <a:gd name="connsiteX86" fmla="*/ 688 w 10000"/>
                <a:gd name="connsiteY86" fmla="*/ 3544 h 10000"/>
                <a:gd name="connsiteX87" fmla="*/ 771 w 10000"/>
                <a:gd name="connsiteY87" fmla="*/ 3083 h 10000"/>
                <a:gd name="connsiteX88" fmla="*/ 667 w 10000"/>
                <a:gd name="connsiteY88" fmla="*/ 2864 h 10000"/>
                <a:gd name="connsiteX89" fmla="*/ 583 w 10000"/>
                <a:gd name="connsiteY89" fmla="*/ 2646 h 10000"/>
                <a:gd name="connsiteX90" fmla="*/ 499 w 10000"/>
                <a:gd name="connsiteY90" fmla="*/ 2403 h 10000"/>
                <a:gd name="connsiteX91" fmla="*/ 489 w 10000"/>
                <a:gd name="connsiteY91" fmla="*/ 2257 h 10000"/>
                <a:gd name="connsiteX92" fmla="*/ 479 w 10000"/>
                <a:gd name="connsiteY92" fmla="*/ 2209 h 10000"/>
                <a:gd name="connsiteX93" fmla="*/ 354 w 10000"/>
                <a:gd name="connsiteY93" fmla="*/ 2112 h 10000"/>
                <a:gd name="connsiteX94" fmla="*/ 323 w 10000"/>
                <a:gd name="connsiteY94" fmla="*/ 1820 h 10000"/>
                <a:gd name="connsiteX95" fmla="*/ 260 w 10000"/>
                <a:gd name="connsiteY95" fmla="*/ 1578 h 10000"/>
                <a:gd name="connsiteX96" fmla="*/ 177 w 10000"/>
                <a:gd name="connsiteY96" fmla="*/ 1432 h 10000"/>
                <a:gd name="connsiteX97" fmla="*/ 187 w 10000"/>
                <a:gd name="connsiteY97" fmla="*/ 1311 h 10000"/>
                <a:gd name="connsiteX98" fmla="*/ 104 w 10000"/>
                <a:gd name="connsiteY98" fmla="*/ 1019 h 10000"/>
                <a:gd name="connsiteX99" fmla="*/ 31 w 10000"/>
                <a:gd name="connsiteY99" fmla="*/ 850 h 10000"/>
                <a:gd name="connsiteX100" fmla="*/ 0 w 10000"/>
                <a:gd name="connsiteY100" fmla="*/ 777 h 10000"/>
                <a:gd name="connsiteX101" fmla="*/ 21 w 10000"/>
                <a:gd name="connsiteY101" fmla="*/ 583 h 10000"/>
                <a:gd name="connsiteX102" fmla="*/ 52 w 10000"/>
                <a:gd name="connsiteY102" fmla="*/ 485 h 10000"/>
                <a:gd name="connsiteX103" fmla="*/ 166 w 10000"/>
                <a:gd name="connsiteY103" fmla="*/ 291 h 10000"/>
                <a:gd name="connsiteX104" fmla="*/ 114 w 10000"/>
                <a:gd name="connsiteY104" fmla="*/ 49 h 10000"/>
                <a:gd name="connsiteX105" fmla="*/ 114 w 10000"/>
                <a:gd name="connsiteY105" fmla="*/ 0 h 10000"/>
                <a:gd name="connsiteX106" fmla="*/ 1000 w 10000"/>
                <a:gd name="connsiteY106" fmla="*/ 704 h 10000"/>
                <a:gd name="connsiteX107" fmla="*/ 2531 w 10000"/>
                <a:gd name="connsiteY107" fmla="*/ 1456 h 10000"/>
                <a:gd name="connsiteX108" fmla="*/ 5040 w 10000"/>
                <a:gd name="connsiteY108" fmla="*/ 3956 h 10000"/>
                <a:gd name="connsiteX109" fmla="*/ 5988 w 10000"/>
                <a:gd name="connsiteY109" fmla="*/ 3155 h 10000"/>
                <a:gd name="connsiteX110" fmla="*/ 6072 w 10000"/>
                <a:gd name="connsiteY110" fmla="*/ 2985 h 10000"/>
                <a:gd name="connsiteX111" fmla="*/ 6124 w 10000"/>
                <a:gd name="connsiteY111" fmla="*/ 2961 h 10000"/>
                <a:gd name="connsiteX112" fmla="*/ 6186 w 10000"/>
                <a:gd name="connsiteY112" fmla="*/ 2840 h 10000"/>
                <a:gd name="connsiteX113" fmla="*/ 6248 w 10000"/>
                <a:gd name="connsiteY113" fmla="*/ 3131 h 10000"/>
                <a:gd name="connsiteX114" fmla="*/ 6353 w 10000"/>
                <a:gd name="connsiteY114" fmla="*/ 2961 h 10000"/>
                <a:gd name="connsiteX115" fmla="*/ 6540 w 10000"/>
                <a:gd name="connsiteY115" fmla="*/ 2403 h 10000"/>
                <a:gd name="connsiteX116" fmla="*/ 6613 w 10000"/>
                <a:gd name="connsiteY116" fmla="*/ 2451 h 10000"/>
                <a:gd name="connsiteX117" fmla="*/ 6665 w 10000"/>
                <a:gd name="connsiteY117" fmla="*/ 2306 h 10000"/>
                <a:gd name="connsiteX118" fmla="*/ 6748 w 10000"/>
                <a:gd name="connsiteY118" fmla="*/ 2354 h 10000"/>
                <a:gd name="connsiteX119" fmla="*/ 6842 w 10000"/>
                <a:gd name="connsiteY119" fmla="*/ 2233 h 10000"/>
                <a:gd name="connsiteX120" fmla="*/ 6936 w 10000"/>
                <a:gd name="connsiteY120" fmla="*/ 2257 h 10000"/>
                <a:gd name="connsiteX121" fmla="*/ 6936 w 10000"/>
                <a:gd name="connsiteY121" fmla="*/ 2063 h 10000"/>
                <a:gd name="connsiteX122" fmla="*/ 6967 w 10000"/>
                <a:gd name="connsiteY122" fmla="*/ 1917 h 10000"/>
                <a:gd name="connsiteX123" fmla="*/ 7040 w 10000"/>
                <a:gd name="connsiteY123" fmla="*/ 1699 h 10000"/>
                <a:gd name="connsiteX124" fmla="*/ 7020 w 10000"/>
                <a:gd name="connsiteY124" fmla="*/ 1359 h 10000"/>
                <a:gd name="connsiteX125" fmla="*/ 7061 w 10000"/>
                <a:gd name="connsiteY125" fmla="*/ 1214 h 10000"/>
                <a:gd name="connsiteX126" fmla="*/ 7155 w 10000"/>
                <a:gd name="connsiteY126" fmla="*/ 1117 h 10000"/>
                <a:gd name="connsiteX127" fmla="*/ 7228 w 10000"/>
                <a:gd name="connsiteY127" fmla="*/ 971 h 10000"/>
                <a:gd name="connsiteX128" fmla="*/ 7290 w 10000"/>
                <a:gd name="connsiteY128" fmla="*/ 898 h 10000"/>
                <a:gd name="connsiteX129" fmla="*/ 7405 w 10000"/>
                <a:gd name="connsiteY129" fmla="*/ 680 h 10000"/>
                <a:gd name="connsiteX130" fmla="*/ 7717 w 10000"/>
                <a:gd name="connsiteY130" fmla="*/ 583 h 10000"/>
                <a:gd name="connsiteX131" fmla="*/ 7894 w 10000"/>
                <a:gd name="connsiteY131" fmla="*/ 655 h 10000"/>
                <a:gd name="connsiteX132" fmla="*/ 8008 w 10000"/>
                <a:gd name="connsiteY132" fmla="*/ 1092 h 10000"/>
                <a:gd name="connsiteX133" fmla="*/ 8134 w 10000"/>
                <a:gd name="connsiteY133" fmla="*/ 1117 h 10000"/>
                <a:gd name="connsiteX134" fmla="*/ 8186 w 10000"/>
                <a:gd name="connsiteY134" fmla="*/ 1505 h 10000"/>
                <a:gd name="connsiteX135" fmla="*/ 8300 w 10000"/>
                <a:gd name="connsiteY135" fmla="*/ 1578 h 10000"/>
                <a:gd name="connsiteX136" fmla="*/ 8311 w 10000"/>
                <a:gd name="connsiteY136" fmla="*/ 1845 h 10000"/>
                <a:gd name="connsiteX137" fmla="*/ 8384 w 10000"/>
                <a:gd name="connsiteY137" fmla="*/ 1917 h 10000"/>
                <a:gd name="connsiteX138" fmla="*/ 8488 w 10000"/>
                <a:gd name="connsiteY138" fmla="*/ 2063 h 10000"/>
                <a:gd name="connsiteX139" fmla="*/ 8602 w 10000"/>
                <a:gd name="connsiteY139" fmla="*/ 1748 h 10000"/>
                <a:gd name="connsiteX140" fmla="*/ 8748 w 10000"/>
                <a:gd name="connsiteY140" fmla="*/ 1845 h 10000"/>
                <a:gd name="connsiteX141" fmla="*/ 8769 w 10000"/>
                <a:gd name="connsiteY141" fmla="*/ 2112 h 10000"/>
                <a:gd name="connsiteX142" fmla="*/ 8727 w 10000"/>
                <a:gd name="connsiteY142" fmla="*/ 2306 h 10000"/>
                <a:gd name="connsiteX143" fmla="*/ 8758 w 10000"/>
                <a:gd name="connsiteY143" fmla="*/ 2646 h 10000"/>
                <a:gd name="connsiteX144" fmla="*/ 8727 w 10000"/>
                <a:gd name="connsiteY144" fmla="*/ 2743 h 10000"/>
                <a:gd name="connsiteX145" fmla="*/ 8727 w 10000"/>
                <a:gd name="connsiteY145" fmla="*/ 2913 h 10000"/>
                <a:gd name="connsiteX146" fmla="*/ 8769 w 10000"/>
                <a:gd name="connsiteY146" fmla="*/ 3277 h 10000"/>
                <a:gd name="connsiteX147" fmla="*/ 8758 w 10000"/>
                <a:gd name="connsiteY147" fmla="*/ 3592 h 10000"/>
                <a:gd name="connsiteX148" fmla="*/ 8758 w 10000"/>
                <a:gd name="connsiteY148" fmla="*/ 3981 h 10000"/>
                <a:gd name="connsiteX149" fmla="*/ 8758 w 10000"/>
                <a:gd name="connsiteY149" fmla="*/ 4248 h 10000"/>
                <a:gd name="connsiteX150" fmla="*/ 8810 w 10000"/>
                <a:gd name="connsiteY150" fmla="*/ 4466 h 10000"/>
                <a:gd name="connsiteX151" fmla="*/ 8821 w 10000"/>
                <a:gd name="connsiteY151" fmla="*/ 5073 h 10000"/>
                <a:gd name="connsiteX152" fmla="*/ 8852 w 10000"/>
                <a:gd name="connsiteY152" fmla="*/ 5510 h 10000"/>
                <a:gd name="connsiteX153" fmla="*/ 9060 w 10000"/>
                <a:gd name="connsiteY153" fmla="*/ 5534 h 10000"/>
                <a:gd name="connsiteX154" fmla="*/ 9415 w 10000"/>
                <a:gd name="connsiteY154" fmla="*/ 5510 h 10000"/>
                <a:gd name="connsiteX155" fmla="*/ 9509 w 10000"/>
                <a:gd name="connsiteY155" fmla="*/ 5510 h 10000"/>
                <a:gd name="connsiteX156" fmla="*/ 9592 w 10000"/>
                <a:gd name="connsiteY156" fmla="*/ 5631 h 10000"/>
                <a:gd name="connsiteX157" fmla="*/ 9821 w 10000"/>
                <a:gd name="connsiteY157" fmla="*/ 5728 h 10000"/>
                <a:gd name="connsiteX158" fmla="*/ 9935 w 10000"/>
                <a:gd name="connsiteY158" fmla="*/ 6092 h 10000"/>
                <a:gd name="connsiteX159" fmla="*/ 9852 w 10000"/>
                <a:gd name="connsiteY159" fmla="*/ 6286 h 10000"/>
                <a:gd name="connsiteX160" fmla="*/ 9810 w 10000"/>
                <a:gd name="connsiteY160" fmla="*/ 6553 h 10000"/>
                <a:gd name="connsiteX161" fmla="*/ 9831 w 10000"/>
                <a:gd name="connsiteY161" fmla="*/ 6917 h 10000"/>
                <a:gd name="connsiteX162" fmla="*/ 9904 w 10000"/>
                <a:gd name="connsiteY162" fmla="*/ 7112 h 10000"/>
                <a:gd name="connsiteX163" fmla="*/ 9966 w 10000"/>
                <a:gd name="connsiteY163" fmla="*/ 7427 h 10000"/>
                <a:gd name="connsiteX164" fmla="*/ 9998 w 10000"/>
                <a:gd name="connsiteY16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758 w 10000"/>
                <a:gd name="connsiteY28" fmla="*/ 8641 h 10000"/>
                <a:gd name="connsiteX29" fmla="*/ 5207 w 10000"/>
                <a:gd name="connsiteY29" fmla="*/ 4029 h 10000"/>
                <a:gd name="connsiteX30" fmla="*/ 5030 w 10000"/>
                <a:gd name="connsiteY30" fmla="*/ 4320 h 10000"/>
                <a:gd name="connsiteX31" fmla="*/ 4916 w 10000"/>
                <a:gd name="connsiteY31" fmla="*/ 4612 h 10000"/>
                <a:gd name="connsiteX32" fmla="*/ 4822 w 10000"/>
                <a:gd name="connsiteY32" fmla="*/ 4757 h 10000"/>
                <a:gd name="connsiteX33" fmla="*/ 4780 w 10000"/>
                <a:gd name="connsiteY33" fmla="*/ 4709 h 10000"/>
                <a:gd name="connsiteX34" fmla="*/ 4749 w 10000"/>
                <a:gd name="connsiteY34" fmla="*/ 4757 h 10000"/>
                <a:gd name="connsiteX35" fmla="*/ 4489 w 10000"/>
                <a:gd name="connsiteY35" fmla="*/ 5316 h 10000"/>
                <a:gd name="connsiteX36" fmla="*/ 4426 w 10000"/>
                <a:gd name="connsiteY36" fmla="*/ 5437 h 10000"/>
                <a:gd name="connsiteX37" fmla="*/ 4342 w 10000"/>
                <a:gd name="connsiteY37" fmla="*/ 5413 h 10000"/>
                <a:gd name="connsiteX38" fmla="*/ 4269 w 10000"/>
                <a:gd name="connsiteY38" fmla="*/ 5388 h 10000"/>
                <a:gd name="connsiteX39" fmla="*/ 4176 w 10000"/>
                <a:gd name="connsiteY39" fmla="*/ 5534 h 10000"/>
                <a:gd name="connsiteX40" fmla="*/ 4103 w 10000"/>
                <a:gd name="connsiteY40" fmla="*/ 5850 h 10000"/>
                <a:gd name="connsiteX41" fmla="*/ 4030 w 10000"/>
                <a:gd name="connsiteY41" fmla="*/ 6044 h 10000"/>
                <a:gd name="connsiteX42" fmla="*/ 3812 w 10000"/>
                <a:gd name="connsiteY42" fmla="*/ 6286 h 10000"/>
                <a:gd name="connsiteX43" fmla="*/ 3760 w 10000"/>
                <a:gd name="connsiteY43" fmla="*/ 6262 h 10000"/>
                <a:gd name="connsiteX44" fmla="*/ 3760 w 10000"/>
                <a:gd name="connsiteY44" fmla="*/ 6068 h 10000"/>
                <a:gd name="connsiteX45" fmla="*/ 3728 w 10000"/>
                <a:gd name="connsiteY45" fmla="*/ 5995 h 10000"/>
                <a:gd name="connsiteX46" fmla="*/ 3655 w 10000"/>
                <a:gd name="connsiteY46" fmla="*/ 6044 h 10000"/>
                <a:gd name="connsiteX47" fmla="*/ 3458 w 10000"/>
                <a:gd name="connsiteY47" fmla="*/ 6019 h 10000"/>
                <a:gd name="connsiteX48" fmla="*/ 3281 w 10000"/>
                <a:gd name="connsiteY48" fmla="*/ 5995 h 10000"/>
                <a:gd name="connsiteX49" fmla="*/ 3198 w 10000"/>
                <a:gd name="connsiteY49" fmla="*/ 6044 h 10000"/>
                <a:gd name="connsiteX50" fmla="*/ 3061 w 10000"/>
                <a:gd name="connsiteY50" fmla="*/ 5971 h 10000"/>
                <a:gd name="connsiteX51" fmla="*/ 2957 w 10000"/>
                <a:gd name="connsiteY51" fmla="*/ 5995 h 10000"/>
                <a:gd name="connsiteX52" fmla="*/ 2843 w 10000"/>
                <a:gd name="connsiteY52" fmla="*/ 6117 h 10000"/>
                <a:gd name="connsiteX53" fmla="*/ 2749 w 10000"/>
                <a:gd name="connsiteY53" fmla="*/ 6238 h 10000"/>
                <a:gd name="connsiteX54" fmla="*/ 2697 w 10000"/>
                <a:gd name="connsiteY54" fmla="*/ 6311 h 10000"/>
                <a:gd name="connsiteX55" fmla="*/ 2635 w 10000"/>
                <a:gd name="connsiteY55" fmla="*/ 6238 h 10000"/>
                <a:gd name="connsiteX56" fmla="*/ 2562 w 10000"/>
                <a:gd name="connsiteY56" fmla="*/ 6092 h 10000"/>
                <a:gd name="connsiteX57" fmla="*/ 2468 w 10000"/>
                <a:gd name="connsiteY57" fmla="*/ 6141 h 10000"/>
                <a:gd name="connsiteX58" fmla="*/ 2458 w 10000"/>
                <a:gd name="connsiteY58" fmla="*/ 5801 h 10000"/>
                <a:gd name="connsiteX59" fmla="*/ 2437 w 10000"/>
                <a:gd name="connsiteY59" fmla="*/ 5073 h 10000"/>
                <a:gd name="connsiteX60" fmla="*/ 2406 w 10000"/>
                <a:gd name="connsiteY60" fmla="*/ 4515 h 10000"/>
                <a:gd name="connsiteX61" fmla="*/ 2437 w 10000"/>
                <a:gd name="connsiteY61" fmla="*/ 4223 h 10000"/>
                <a:gd name="connsiteX62" fmla="*/ 2479 w 10000"/>
                <a:gd name="connsiteY62" fmla="*/ 4078 h 10000"/>
                <a:gd name="connsiteX63" fmla="*/ 2447 w 10000"/>
                <a:gd name="connsiteY63" fmla="*/ 3932 h 10000"/>
                <a:gd name="connsiteX64" fmla="*/ 2468 w 10000"/>
                <a:gd name="connsiteY64" fmla="*/ 3495 h 10000"/>
                <a:gd name="connsiteX65" fmla="*/ 2437 w 10000"/>
                <a:gd name="connsiteY65" fmla="*/ 3544 h 10000"/>
                <a:gd name="connsiteX66" fmla="*/ 2385 w 10000"/>
                <a:gd name="connsiteY66" fmla="*/ 3641 h 10000"/>
                <a:gd name="connsiteX67" fmla="*/ 2239 w 10000"/>
                <a:gd name="connsiteY67" fmla="*/ 4029 h 10000"/>
                <a:gd name="connsiteX68" fmla="*/ 2073 w 10000"/>
                <a:gd name="connsiteY68" fmla="*/ 4369 h 10000"/>
                <a:gd name="connsiteX69" fmla="*/ 1990 w 10000"/>
                <a:gd name="connsiteY69" fmla="*/ 4587 h 10000"/>
                <a:gd name="connsiteX70" fmla="*/ 1853 w 10000"/>
                <a:gd name="connsiteY70" fmla="*/ 4636 h 10000"/>
                <a:gd name="connsiteX71" fmla="*/ 1739 w 10000"/>
                <a:gd name="connsiteY71" fmla="*/ 4612 h 10000"/>
                <a:gd name="connsiteX72" fmla="*/ 1603 w 10000"/>
                <a:gd name="connsiteY72" fmla="*/ 4636 h 10000"/>
                <a:gd name="connsiteX73" fmla="*/ 1489 w 10000"/>
                <a:gd name="connsiteY73" fmla="*/ 4636 h 10000"/>
                <a:gd name="connsiteX74" fmla="*/ 1385 w 10000"/>
                <a:gd name="connsiteY74" fmla="*/ 4660 h 10000"/>
                <a:gd name="connsiteX75" fmla="*/ 1354 w 10000"/>
                <a:gd name="connsiteY75" fmla="*/ 4612 h 10000"/>
                <a:gd name="connsiteX76" fmla="*/ 1354 w 10000"/>
                <a:gd name="connsiteY76" fmla="*/ 4442 h 10000"/>
                <a:gd name="connsiteX77" fmla="*/ 1312 w 10000"/>
                <a:gd name="connsiteY77" fmla="*/ 4369 h 10000"/>
                <a:gd name="connsiteX78" fmla="*/ 1302 w 10000"/>
                <a:gd name="connsiteY78" fmla="*/ 4223 h 10000"/>
                <a:gd name="connsiteX79" fmla="*/ 1260 w 10000"/>
                <a:gd name="connsiteY79" fmla="*/ 4078 h 10000"/>
                <a:gd name="connsiteX80" fmla="*/ 1114 w 10000"/>
                <a:gd name="connsiteY80" fmla="*/ 3859 h 10000"/>
                <a:gd name="connsiteX81" fmla="*/ 1000 w 10000"/>
                <a:gd name="connsiteY81" fmla="*/ 3835 h 10000"/>
                <a:gd name="connsiteX82" fmla="*/ 938 w 10000"/>
                <a:gd name="connsiteY82" fmla="*/ 3762 h 10000"/>
                <a:gd name="connsiteX83" fmla="*/ 709 w 10000"/>
                <a:gd name="connsiteY83" fmla="*/ 3762 h 10000"/>
                <a:gd name="connsiteX84" fmla="*/ 657 w 10000"/>
                <a:gd name="connsiteY84" fmla="*/ 3714 h 10000"/>
                <a:gd name="connsiteX85" fmla="*/ 688 w 10000"/>
                <a:gd name="connsiteY85" fmla="*/ 3544 h 10000"/>
                <a:gd name="connsiteX86" fmla="*/ 771 w 10000"/>
                <a:gd name="connsiteY86" fmla="*/ 3083 h 10000"/>
                <a:gd name="connsiteX87" fmla="*/ 667 w 10000"/>
                <a:gd name="connsiteY87" fmla="*/ 2864 h 10000"/>
                <a:gd name="connsiteX88" fmla="*/ 583 w 10000"/>
                <a:gd name="connsiteY88" fmla="*/ 2646 h 10000"/>
                <a:gd name="connsiteX89" fmla="*/ 499 w 10000"/>
                <a:gd name="connsiteY89" fmla="*/ 2403 h 10000"/>
                <a:gd name="connsiteX90" fmla="*/ 489 w 10000"/>
                <a:gd name="connsiteY90" fmla="*/ 2257 h 10000"/>
                <a:gd name="connsiteX91" fmla="*/ 479 w 10000"/>
                <a:gd name="connsiteY91" fmla="*/ 2209 h 10000"/>
                <a:gd name="connsiteX92" fmla="*/ 354 w 10000"/>
                <a:gd name="connsiteY92" fmla="*/ 2112 h 10000"/>
                <a:gd name="connsiteX93" fmla="*/ 323 w 10000"/>
                <a:gd name="connsiteY93" fmla="*/ 1820 h 10000"/>
                <a:gd name="connsiteX94" fmla="*/ 260 w 10000"/>
                <a:gd name="connsiteY94" fmla="*/ 1578 h 10000"/>
                <a:gd name="connsiteX95" fmla="*/ 177 w 10000"/>
                <a:gd name="connsiteY95" fmla="*/ 1432 h 10000"/>
                <a:gd name="connsiteX96" fmla="*/ 187 w 10000"/>
                <a:gd name="connsiteY96" fmla="*/ 1311 h 10000"/>
                <a:gd name="connsiteX97" fmla="*/ 104 w 10000"/>
                <a:gd name="connsiteY97" fmla="*/ 1019 h 10000"/>
                <a:gd name="connsiteX98" fmla="*/ 31 w 10000"/>
                <a:gd name="connsiteY98" fmla="*/ 850 h 10000"/>
                <a:gd name="connsiteX99" fmla="*/ 0 w 10000"/>
                <a:gd name="connsiteY99" fmla="*/ 777 h 10000"/>
                <a:gd name="connsiteX100" fmla="*/ 21 w 10000"/>
                <a:gd name="connsiteY100" fmla="*/ 583 h 10000"/>
                <a:gd name="connsiteX101" fmla="*/ 52 w 10000"/>
                <a:gd name="connsiteY101" fmla="*/ 485 h 10000"/>
                <a:gd name="connsiteX102" fmla="*/ 166 w 10000"/>
                <a:gd name="connsiteY102" fmla="*/ 291 h 10000"/>
                <a:gd name="connsiteX103" fmla="*/ 114 w 10000"/>
                <a:gd name="connsiteY103" fmla="*/ 49 h 10000"/>
                <a:gd name="connsiteX104" fmla="*/ 114 w 10000"/>
                <a:gd name="connsiteY104" fmla="*/ 0 h 10000"/>
                <a:gd name="connsiteX105" fmla="*/ 1000 w 10000"/>
                <a:gd name="connsiteY105" fmla="*/ 704 h 10000"/>
                <a:gd name="connsiteX106" fmla="*/ 2531 w 10000"/>
                <a:gd name="connsiteY106" fmla="*/ 1456 h 10000"/>
                <a:gd name="connsiteX107" fmla="*/ 5040 w 10000"/>
                <a:gd name="connsiteY107" fmla="*/ 3956 h 10000"/>
                <a:gd name="connsiteX108" fmla="*/ 5988 w 10000"/>
                <a:gd name="connsiteY108" fmla="*/ 3155 h 10000"/>
                <a:gd name="connsiteX109" fmla="*/ 6072 w 10000"/>
                <a:gd name="connsiteY109" fmla="*/ 2985 h 10000"/>
                <a:gd name="connsiteX110" fmla="*/ 6124 w 10000"/>
                <a:gd name="connsiteY110" fmla="*/ 2961 h 10000"/>
                <a:gd name="connsiteX111" fmla="*/ 6186 w 10000"/>
                <a:gd name="connsiteY111" fmla="*/ 2840 h 10000"/>
                <a:gd name="connsiteX112" fmla="*/ 6248 w 10000"/>
                <a:gd name="connsiteY112" fmla="*/ 3131 h 10000"/>
                <a:gd name="connsiteX113" fmla="*/ 6353 w 10000"/>
                <a:gd name="connsiteY113" fmla="*/ 2961 h 10000"/>
                <a:gd name="connsiteX114" fmla="*/ 6540 w 10000"/>
                <a:gd name="connsiteY114" fmla="*/ 2403 h 10000"/>
                <a:gd name="connsiteX115" fmla="*/ 6613 w 10000"/>
                <a:gd name="connsiteY115" fmla="*/ 2451 h 10000"/>
                <a:gd name="connsiteX116" fmla="*/ 6665 w 10000"/>
                <a:gd name="connsiteY116" fmla="*/ 2306 h 10000"/>
                <a:gd name="connsiteX117" fmla="*/ 6748 w 10000"/>
                <a:gd name="connsiteY117" fmla="*/ 2354 h 10000"/>
                <a:gd name="connsiteX118" fmla="*/ 6842 w 10000"/>
                <a:gd name="connsiteY118" fmla="*/ 2233 h 10000"/>
                <a:gd name="connsiteX119" fmla="*/ 6936 w 10000"/>
                <a:gd name="connsiteY119" fmla="*/ 2257 h 10000"/>
                <a:gd name="connsiteX120" fmla="*/ 6936 w 10000"/>
                <a:gd name="connsiteY120" fmla="*/ 2063 h 10000"/>
                <a:gd name="connsiteX121" fmla="*/ 6967 w 10000"/>
                <a:gd name="connsiteY121" fmla="*/ 1917 h 10000"/>
                <a:gd name="connsiteX122" fmla="*/ 7040 w 10000"/>
                <a:gd name="connsiteY122" fmla="*/ 1699 h 10000"/>
                <a:gd name="connsiteX123" fmla="*/ 7020 w 10000"/>
                <a:gd name="connsiteY123" fmla="*/ 1359 h 10000"/>
                <a:gd name="connsiteX124" fmla="*/ 7061 w 10000"/>
                <a:gd name="connsiteY124" fmla="*/ 1214 h 10000"/>
                <a:gd name="connsiteX125" fmla="*/ 7155 w 10000"/>
                <a:gd name="connsiteY125" fmla="*/ 1117 h 10000"/>
                <a:gd name="connsiteX126" fmla="*/ 7228 w 10000"/>
                <a:gd name="connsiteY126" fmla="*/ 971 h 10000"/>
                <a:gd name="connsiteX127" fmla="*/ 7290 w 10000"/>
                <a:gd name="connsiteY127" fmla="*/ 898 h 10000"/>
                <a:gd name="connsiteX128" fmla="*/ 7405 w 10000"/>
                <a:gd name="connsiteY128" fmla="*/ 680 h 10000"/>
                <a:gd name="connsiteX129" fmla="*/ 7717 w 10000"/>
                <a:gd name="connsiteY129" fmla="*/ 583 h 10000"/>
                <a:gd name="connsiteX130" fmla="*/ 7894 w 10000"/>
                <a:gd name="connsiteY130" fmla="*/ 655 h 10000"/>
                <a:gd name="connsiteX131" fmla="*/ 8008 w 10000"/>
                <a:gd name="connsiteY131" fmla="*/ 1092 h 10000"/>
                <a:gd name="connsiteX132" fmla="*/ 8134 w 10000"/>
                <a:gd name="connsiteY132" fmla="*/ 1117 h 10000"/>
                <a:gd name="connsiteX133" fmla="*/ 8186 w 10000"/>
                <a:gd name="connsiteY133" fmla="*/ 1505 h 10000"/>
                <a:gd name="connsiteX134" fmla="*/ 8300 w 10000"/>
                <a:gd name="connsiteY134" fmla="*/ 1578 h 10000"/>
                <a:gd name="connsiteX135" fmla="*/ 8311 w 10000"/>
                <a:gd name="connsiteY135" fmla="*/ 1845 h 10000"/>
                <a:gd name="connsiteX136" fmla="*/ 8384 w 10000"/>
                <a:gd name="connsiteY136" fmla="*/ 1917 h 10000"/>
                <a:gd name="connsiteX137" fmla="*/ 8488 w 10000"/>
                <a:gd name="connsiteY137" fmla="*/ 2063 h 10000"/>
                <a:gd name="connsiteX138" fmla="*/ 8602 w 10000"/>
                <a:gd name="connsiteY138" fmla="*/ 1748 h 10000"/>
                <a:gd name="connsiteX139" fmla="*/ 8748 w 10000"/>
                <a:gd name="connsiteY139" fmla="*/ 1845 h 10000"/>
                <a:gd name="connsiteX140" fmla="*/ 8769 w 10000"/>
                <a:gd name="connsiteY140" fmla="*/ 2112 h 10000"/>
                <a:gd name="connsiteX141" fmla="*/ 8727 w 10000"/>
                <a:gd name="connsiteY141" fmla="*/ 2306 h 10000"/>
                <a:gd name="connsiteX142" fmla="*/ 8758 w 10000"/>
                <a:gd name="connsiteY142" fmla="*/ 2646 h 10000"/>
                <a:gd name="connsiteX143" fmla="*/ 8727 w 10000"/>
                <a:gd name="connsiteY143" fmla="*/ 2743 h 10000"/>
                <a:gd name="connsiteX144" fmla="*/ 8727 w 10000"/>
                <a:gd name="connsiteY144" fmla="*/ 2913 h 10000"/>
                <a:gd name="connsiteX145" fmla="*/ 8769 w 10000"/>
                <a:gd name="connsiteY145" fmla="*/ 3277 h 10000"/>
                <a:gd name="connsiteX146" fmla="*/ 8758 w 10000"/>
                <a:gd name="connsiteY146" fmla="*/ 3592 h 10000"/>
                <a:gd name="connsiteX147" fmla="*/ 8758 w 10000"/>
                <a:gd name="connsiteY147" fmla="*/ 3981 h 10000"/>
                <a:gd name="connsiteX148" fmla="*/ 8758 w 10000"/>
                <a:gd name="connsiteY148" fmla="*/ 4248 h 10000"/>
                <a:gd name="connsiteX149" fmla="*/ 8810 w 10000"/>
                <a:gd name="connsiteY149" fmla="*/ 4466 h 10000"/>
                <a:gd name="connsiteX150" fmla="*/ 8821 w 10000"/>
                <a:gd name="connsiteY150" fmla="*/ 5073 h 10000"/>
                <a:gd name="connsiteX151" fmla="*/ 8852 w 10000"/>
                <a:gd name="connsiteY151" fmla="*/ 5510 h 10000"/>
                <a:gd name="connsiteX152" fmla="*/ 9060 w 10000"/>
                <a:gd name="connsiteY152" fmla="*/ 5534 h 10000"/>
                <a:gd name="connsiteX153" fmla="*/ 9415 w 10000"/>
                <a:gd name="connsiteY153" fmla="*/ 5510 h 10000"/>
                <a:gd name="connsiteX154" fmla="*/ 9509 w 10000"/>
                <a:gd name="connsiteY154" fmla="*/ 5510 h 10000"/>
                <a:gd name="connsiteX155" fmla="*/ 9592 w 10000"/>
                <a:gd name="connsiteY155" fmla="*/ 5631 h 10000"/>
                <a:gd name="connsiteX156" fmla="*/ 9821 w 10000"/>
                <a:gd name="connsiteY156" fmla="*/ 5728 h 10000"/>
                <a:gd name="connsiteX157" fmla="*/ 9935 w 10000"/>
                <a:gd name="connsiteY157" fmla="*/ 6092 h 10000"/>
                <a:gd name="connsiteX158" fmla="*/ 9852 w 10000"/>
                <a:gd name="connsiteY158" fmla="*/ 6286 h 10000"/>
                <a:gd name="connsiteX159" fmla="*/ 9810 w 10000"/>
                <a:gd name="connsiteY159" fmla="*/ 6553 h 10000"/>
                <a:gd name="connsiteX160" fmla="*/ 9831 w 10000"/>
                <a:gd name="connsiteY160" fmla="*/ 6917 h 10000"/>
                <a:gd name="connsiteX161" fmla="*/ 9904 w 10000"/>
                <a:gd name="connsiteY161" fmla="*/ 7112 h 10000"/>
                <a:gd name="connsiteX162" fmla="*/ 9966 w 10000"/>
                <a:gd name="connsiteY162" fmla="*/ 7427 h 10000"/>
                <a:gd name="connsiteX163" fmla="*/ 9998 w 10000"/>
                <a:gd name="connsiteY16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7758 w 10000"/>
                <a:gd name="connsiteY27" fmla="*/ 8641 h 10000"/>
                <a:gd name="connsiteX28" fmla="*/ 5207 w 10000"/>
                <a:gd name="connsiteY28" fmla="*/ 4029 h 10000"/>
                <a:gd name="connsiteX29" fmla="*/ 5030 w 10000"/>
                <a:gd name="connsiteY29" fmla="*/ 4320 h 10000"/>
                <a:gd name="connsiteX30" fmla="*/ 4916 w 10000"/>
                <a:gd name="connsiteY30" fmla="*/ 4612 h 10000"/>
                <a:gd name="connsiteX31" fmla="*/ 4822 w 10000"/>
                <a:gd name="connsiteY31" fmla="*/ 4757 h 10000"/>
                <a:gd name="connsiteX32" fmla="*/ 4780 w 10000"/>
                <a:gd name="connsiteY32" fmla="*/ 4709 h 10000"/>
                <a:gd name="connsiteX33" fmla="*/ 4749 w 10000"/>
                <a:gd name="connsiteY33" fmla="*/ 4757 h 10000"/>
                <a:gd name="connsiteX34" fmla="*/ 4489 w 10000"/>
                <a:gd name="connsiteY34" fmla="*/ 5316 h 10000"/>
                <a:gd name="connsiteX35" fmla="*/ 4426 w 10000"/>
                <a:gd name="connsiteY35" fmla="*/ 5437 h 10000"/>
                <a:gd name="connsiteX36" fmla="*/ 4342 w 10000"/>
                <a:gd name="connsiteY36" fmla="*/ 5413 h 10000"/>
                <a:gd name="connsiteX37" fmla="*/ 4269 w 10000"/>
                <a:gd name="connsiteY37" fmla="*/ 5388 h 10000"/>
                <a:gd name="connsiteX38" fmla="*/ 4176 w 10000"/>
                <a:gd name="connsiteY38" fmla="*/ 5534 h 10000"/>
                <a:gd name="connsiteX39" fmla="*/ 4103 w 10000"/>
                <a:gd name="connsiteY39" fmla="*/ 5850 h 10000"/>
                <a:gd name="connsiteX40" fmla="*/ 4030 w 10000"/>
                <a:gd name="connsiteY40" fmla="*/ 6044 h 10000"/>
                <a:gd name="connsiteX41" fmla="*/ 3812 w 10000"/>
                <a:gd name="connsiteY41" fmla="*/ 6286 h 10000"/>
                <a:gd name="connsiteX42" fmla="*/ 3760 w 10000"/>
                <a:gd name="connsiteY42" fmla="*/ 6262 h 10000"/>
                <a:gd name="connsiteX43" fmla="*/ 3760 w 10000"/>
                <a:gd name="connsiteY43" fmla="*/ 6068 h 10000"/>
                <a:gd name="connsiteX44" fmla="*/ 3728 w 10000"/>
                <a:gd name="connsiteY44" fmla="*/ 5995 h 10000"/>
                <a:gd name="connsiteX45" fmla="*/ 3655 w 10000"/>
                <a:gd name="connsiteY45" fmla="*/ 6044 h 10000"/>
                <a:gd name="connsiteX46" fmla="*/ 3458 w 10000"/>
                <a:gd name="connsiteY46" fmla="*/ 6019 h 10000"/>
                <a:gd name="connsiteX47" fmla="*/ 3281 w 10000"/>
                <a:gd name="connsiteY47" fmla="*/ 5995 h 10000"/>
                <a:gd name="connsiteX48" fmla="*/ 3198 w 10000"/>
                <a:gd name="connsiteY48" fmla="*/ 6044 h 10000"/>
                <a:gd name="connsiteX49" fmla="*/ 3061 w 10000"/>
                <a:gd name="connsiteY49" fmla="*/ 5971 h 10000"/>
                <a:gd name="connsiteX50" fmla="*/ 2957 w 10000"/>
                <a:gd name="connsiteY50" fmla="*/ 5995 h 10000"/>
                <a:gd name="connsiteX51" fmla="*/ 2843 w 10000"/>
                <a:gd name="connsiteY51" fmla="*/ 6117 h 10000"/>
                <a:gd name="connsiteX52" fmla="*/ 2749 w 10000"/>
                <a:gd name="connsiteY52" fmla="*/ 6238 h 10000"/>
                <a:gd name="connsiteX53" fmla="*/ 2697 w 10000"/>
                <a:gd name="connsiteY53" fmla="*/ 6311 h 10000"/>
                <a:gd name="connsiteX54" fmla="*/ 2635 w 10000"/>
                <a:gd name="connsiteY54" fmla="*/ 6238 h 10000"/>
                <a:gd name="connsiteX55" fmla="*/ 2562 w 10000"/>
                <a:gd name="connsiteY55" fmla="*/ 6092 h 10000"/>
                <a:gd name="connsiteX56" fmla="*/ 2468 w 10000"/>
                <a:gd name="connsiteY56" fmla="*/ 6141 h 10000"/>
                <a:gd name="connsiteX57" fmla="*/ 2458 w 10000"/>
                <a:gd name="connsiteY57" fmla="*/ 5801 h 10000"/>
                <a:gd name="connsiteX58" fmla="*/ 2437 w 10000"/>
                <a:gd name="connsiteY58" fmla="*/ 5073 h 10000"/>
                <a:gd name="connsiteX59" fmla="*/ 2406 w 10000"/>
                <a:gd name="connsiteY59" fmla="*/ 4515 h 10000"/>
                <a:gd name="connsiteX60" fmla="*/ 2437 w 10000"/>
                <a:gd name="connsiteY60" fmla="*/ 4223 h 10000"/>
                <a:gd name="connsiteX61" fmla="*/ 2479 w 10000"/>
                <a:gd name="connsiteY61" fmla="*/ 4078 h 10000"/>
                <a:gd name="connsiteX62" fmla="*/ 2447 w 10000"/>
                <a:gd name="connsiteY62" fmla="*/ 3932 h 10000"/>
                <a:gd name="connsiteX63" fmla="*/ 2468 w 10000"/>
                <a:gd name="connsiteY63" fmla="*/ 3495 h 10000"/>
                <a:gd name="connsiteX64" fmla="*/ 2437 w 10000"/>
                <a:gd name="connsiteY64" fmla="*/ 3544 h 10000"/>
                <a:gd name="connsiteX65" fmla="*/ 2385 w 10000"/>
                <a:gd name="connsiteY65" fmla="*/ 3641 h 10000"/>
                <a:gd name="connsiteX66" fmla="*/ 2239 w 10000"/>
                <a:gd name="connsiteY66" fmla="*/ 4029 h 10000"/>
                <a:gd name="connsiteX67" fmla="*/ 2073 w 10000"/>
                <a:gd name="connsiteY67" fmla="*/ 4369 h 10000"/>
                <a:gd name="connsiteX68" fmla="*/ 1990 w 10000"/>
                <a:gd name="connsiteY68" fmla="*/ 4587 h 10000"/>
                <a:gd name="connsiteX69" fmla="*/ 1853 w 10000"/>
                <a:gd name="connsiteY69" fmla="*/ 4636 h 10000"/>
                <a:gd name="connsiteX70" fmla="*/ 1739 w 10000"/>
                <a:gd name="connsiteY70" fmla="*/ 4612 h 10000"/>
                <a:gd name="connsiteX71" fmla="*/ 1603 w 10000"/>
                <a:gd name="connsiteY71" fmla="*/ 4636 h 10000"/>
                <a:gd name="connsiteX72" fmla="*/ 1489 w 10000"/>
                <a:gd name="connsiteY72" fmla="*/ 4636 h 10000"/>
                <a:gd name="connsiteX73" fmla="*/ 1385 w 10000"/>
                <a:gd name="connsiteY73" fmla="*/ 4660 h 10000"/>
                <a:gd name="connsiteX74" fmla="*/ 1354 w 10000"/>
                <a:gd name="connsiteY74" fmla="*/ 4612 h 10000"/>
                <a:gd name="connsiteX75" fmla="*/ 1354 w 10000"/>
                <a:gd name="connsiteY75" fmla="*/ 4442 h 10000"/>
                <a:gd name="connsiteX76" fmla="*/ 1312 w 10000"/>
                <a:gd name="connsiteY76" fmla="*/ 4369 h 10000"/>
                <a:gd name="connsiteX77" fmla="*/ 1302 w 10000"/>
                <a:gd name="connsiteY77" fmla="*/ 4223 h 10000"/>
                <a:gd name="connsiteX78" fmla="*/ 1260 w 10000"/>
                <a:gd name="connsiteY78" fmla="*/ 4078 h 10000"/>
                <a:gd name="connsiteX79" fmla="*/ 1114 w 10000"/>
                <a:gd name="connsiteY79" fmla="*/ 3859 h 10000"/>
                <a:gd name="connsiteX80" fmla="*/ 1000 w 10000"/>
                <a:gd name="connsiteY80" fmla="*/ 3835 h 10000"/>
                <a:gd name="connsiteX81" fmla="*/ 938 w 10000"/>
                <a:gd name="connsiteY81" fmla="*/ 3762 h 10000"/>
                <a:gd name="connsiteX82" fmla="*/ 709 w 10000"/>
                <a:gd name="connsiteY82" fmla="*/ 3762 h 10000"/>
                <a:gd name="connsiteX83" fmla="*/ 657 w 10000"/>
                <a:gd name="connsiteY83" fmla="*/ 3714 h 10000"/>
                <a:gd name="connsiteX84" fmla="*/ 688 w 10000"/>
                <a:gd name="connsiteY84" fmla="*/ 3544 h 10000"/>
                <a:gd name="connsiteX85" fmla="*/ 771 w 10000"/>
                <a:gd name="connsiteY85" fmla="*/ 3083 h 10000"/>
                <a:gd name="connsiteX86" fmla="*/ 667 w 10000"/>
                <a:gd name="connsiteY86" fmla="*/ 2864 h 10000"/>
                <a:gd name="connsiteX87" fmla="*/ 583 w 10000"/>
                <a:gd name="connsiteY87" fmla="*/ 2646 h 10000"/>
                <a:gd name="connsiteX88" fmla="*/ 499 w 10000"/>
                <a:gd name="connsiteY88" fmla="*/ 2403 h 10000"/>
                <a:gd name="connsiteX89" fmla="*/ 489 w 10000"/>
                <a:gd name="connsiteY89" fmla="*/ 2257 h 10000"/>
                <a:gd name="connsiteX90" fmla="*/ 479 w 10000"/>
                <a:gd name="connsiteY90" fmla="*/ 2209 h 10000"/>
                <a:gd name="connsiteX91" fmla="*/ 354 w 10000"/>
                <a:gd name="connsiteY91" fmla="*/ 2112 h 10000"/>
                <a:gd name="connsiteX92" fmla="*/ 323 w 10000"/>
                <a:gd name="connsiteY92" fmla="*/ 1820 h 10000"/>
                <a:gd name="connsiteX93" fmla="*/ 260 w 10000"/>
                <a:gd name="connsiteY93" fmla="*/ 1578 h 10000"/>
                <a:gd name="connsiteX94" fmla="*/ 177 w 10000"/>
                <a:gd name="connsiteY94" fmla="*/ 1432 h 10000"/>
                <a:gd name="connsiteX95" fmla="*/ 187 w 10000"/>
                <a:gd name="connsiteY95" fmla="*/ 1311 h 10000"/>
                <a:gd name="connsiteX96" fmla="*/ 104 w 10000"/>
                <a:gd name="connsiteY96" fmla="*/ 1019 h 10000"/>
                <a:gd name="connsiteX97" fmla="*/ 31 w 10000"/>
                <a:gd name="connsiteY97" fmla="*/ 850 h 10000"/>
                <a:gd name="connsiteX98" fmla="*/ 0 w 10000"/>
                <a:gd name="connsiteY98" fmla="*/ 777 h 10000"/>
                <a:gd name="connsiteX99" fmla="*/ 21 w 10000"/>
                <a:gd name="connsiteY99" fmla="*/ 583 h 10000"/>
                <a:gd name="connsiteX100" fmla="*/ 52 w 10000"/>
                <a:gd name="connsiteY100" fmla="*/ 485 h 10000"/>
                <a:gd name="connsiteX101" fmla="*/ 166 w 10000"/>
                <a:gd name="connsiteY101" fmla="*/ 291 h 10000"/>
                <a:gd name="connsiteX102" fmla="*/ 114 w 10000"/>
                <a:gd name="connsiteY102" fmla="*/ 49 h 10000"/>
                <a:gd name="connsiteX103" fmla="*/ 114 w 10000"/>
                <a:gd name="connsiteY103" fmla="*/ 0 h 10000"/>
                <a:gd name="connsiteX104" fmla="*/ 1000 w 10000"/>
                <a:gd name="connsiteY104" fmla="*/ 704 h 10000"/>
                <a:gd name="connsiteX105" fmla="*/ 2531 w 10000"/>
                <a:gd name="connsiteY105" fmla="*/ 1456 h 10000"/>
                <a:gd name="connsiteX106" fmla="*/ 5040 w 10000"/>
                <a:gd name="connsiteY106" fmla="*/ 3956 h 10000"/>
                <a:gd name="connsiteX107" fmla="*/ 5988 w 10000"/>
                <a:gd name="connsiteY107" fmla="*/ 3155 h 10000"/>
                <a:gd name="connsiteX108" fmla="*/ 6072 w 10000"/>
                <a:gd name="connsiteY108" fmla="*/ 2985 h 10000"/>
                <a:gd name="connsiteX109" fmla="*/ 6124 w 10000"/>
                <a:gd name="connsiteY109" fmla="*/ 2961 h 10000"/>
                <a:gd name="connsiteX110" fmla="*/ 6186 w 10000"/>
                <a:gd name="connsiteY110" fmla="*/ 2840 h 10000"/>
                <a:gd name="connsiteX111" fmla="*/ 6248 w 10000"/>
                <a:gd name="connsiteY111" fmla="*/ 3131 h 10000"/>
                <a:gd name="connsiteX112" fmla="*/ 6353 w 10000"/>
                <a:gd name="connsiteY112" fmla="*/ 2961 h 10000"/>
                <a:gd name="connsiteX113" fmla="*/ 6540 w 10000"/>
                <a:gd name="connsiteY113" fmla="*/ 2403 h 10000"/>
                <a:gd name="connsiteX114" fmla="*/ 6613 w 10000"/>
                <a:gd name="connsiteY114" fmla="*/ 2451 h 10000"/>
                <a:gd name="connsiteX115" fmla="*/ 6665 w 10000"/>
                <a:gd name="connsiteY115" fmla="*/ 2306 h 10000"/>
                <a:gd name="connsiteX116" fmla="*/ 6748 w 10000"/>
                <a:gd name="connsiteY116" fmla="*/ 2354 h 10000"/>
                <a:gd name="connsiteX117" fmla="*/ 6842 w 10000"/>
                <a:gd name="connsiteY117" fmla="*/ 2233 h 10000"/>
                <a:gd name="connsiteX118" fmla="*/ 6936 w 10000"/>
                <a:gd name="connsiteY118" fmla="*/ 2257 h 10000"/>
                <a:gd name="connsiteX119" fmla="*/ 6936 w 10000"/>
                <a:gd name="connsiteY119" fmla="*/ 2063 h 10000"/>
                <a:gd name="connsiteX120" fmla="*/ 6967 w 10000"/>
                <a:gd name="connsiteY120" fmla="*/ 1917 h 10000"/>
                <a:gd name="connsiteX121" fmla="*/ 7040 w 10000"/>
                <a:gd name="connsiteY121" fmla="*/ 1699 h 10000"/>
                <a:gd name="connsiteX122" fmla="*/ 7020 w 10000"/>
                <a:gd name="connsiteY122" fmla="*/ 1359 h 10000"/>
                <a:gd name="connsiteX123" fmla="*/ 7061 w 10000"/>
                <a:gd name="connsiteY123" fmla="*/ 1214 h 10000"/>
                <a:gd name="connsiteX124" fmla="*/ 7155 w 10000"/>
                <a:gd name="connsiteY124" fmla="*/ 1117 h 10000"/>
                <a:gd name="connsiteX125" fmla="*/ 7228 w 10000"/>
                <a:gd name="connsiteY125" fmla="*/ 971 h 10000"/>
                <a:gd name="connsiteX126" fmla="*/ 7290 w 10000"/>
                <a:gd name="connsiteY126" fmla="*/ 898 h 10000"/>
                <a:gd name="connsiteX127" fmla="*/ 7405 w 10000"/>
                <a:gd name="connsiteY127" fmla="*/ 680 h 10000"/>
                <a:gd name="connsiteX128" fmla="*/ 7717 w 10000"/>
                <a:gd name="connsiteY128" fmla="*/ 583 h 10000"/>
                <a:gd name="connsiteX129" fmla="*/ 7894 w 10000"/>
                <a:gd name="connsiteY129" fmla="*/ 655 h 10000"/>
                <a:gd name="connsiteX130" fmla="*/ 8008 w 10000"/>
                <a:gd name="connsiteY130" fmla="*/ 1092 h 10000"/>
                <a:gd name="connsiteX131" fmla="*/ 8134 w 10000"/>
                <a:gd name="connsiteY131" fmla="*/ 1117 h 10000"/>
                <a:gd name="connsiteX132" fmla="*/ 8186 w 10000"/>
                <a:gd name="connsiteY132" fmla="*/ 1505 h 10000"/>
                <a:gd name="connsiteX133" fmla="*/ 8300 w 10000"/>
                <a:gd name="connsiteY133" fmla="*/ 1578 h 10000"/>
                <a:gd name="connsiteX134" fmla="*/ 8311 w 10000"/>
                <a:gd name="connsiteY134" fmla="*/ 1845 h 10000"/>
                <a:gd name="connsiteX135" fmla="*/ 8384 w 10000"/>
                <a:gd name="connsiteY135" fmla="*/ 1917 h 10000"/>
                <a:gd name="connsiteX136" fmla="*/ 8488 w 10000"/>
                <a:gd name="connsiteY136" fmla="*/ 2063 h 10000"/>
                <a:gd name="connsiteX137" fmla="*/ 8602 w 10000"/>
                <a:gd name="connsiteY137" fmla="*/ 1748 h 10000"/>
                <a:gd name="connsiteX138" fmla="*/ 8748 w 10000"/>
                <a:gd name="connsiteY138" fmla="*/ 1845 h 10000"/>
                <a:gd name="connsiteX139" fmla="*/ 8769 w 10000"/>
                <a:gd name="connsiteY139" fmla="*/ 2112 h 10000"/>
                <a:gd name="connsiteX140" fmla="*/ 8727 w 10000"/>
                <a:gd name="connsiteY140" fmla="*/ 2306 h 10000"/>
                <a:gd name="connsiteX141" fmla="*/ 8758 w 10000"/>
                <a:gd name="connsiteY141" fmla="*/ 2646 h 10000"/>
                <a:gd name="connsiteX142" fmla="*/ 8727 w 10000"/>
                <a:gd name="connsiteY142" fmla="*/ 2743 h 10000"/>
                <a:gd name="connsiteX143" fmla="*/ 8727 w 10000"/>
                <a:gd name="connsiteY143" fmla="*/ 2913 h 10000"/>
                <a:gd name="connsiteX144" fmla="*/ 8769 w 10000"/>
                <a:gd name="connsiteY144" fmla="*/ 3277 h 10000"/>
                <a:gd name="connsiteX145" fmla="*/ 8758 w 10000"/>
                <a:gd name="connsiteY145" fmla="*/ 3592 h 10000"/>
                <a:gd name="connsiteX146" fmla="*/ 8758 w 10000"/>
                <a:gd name="connsiteY146" fmla="*/ 3981 h 10000"/>
                <a:gd name="connsiteX147" fmla="*/ 8758 w 10000"/>
                <a:gd name="connsiteY147" fmla="*/ 4248 h 10000"/>
                <a:gd name="connsiteX148" fmla="*/ 8810 w 10000"/>
                <a:gd name="connsiteY148" fmla="*/ 4466 h 10000"/>
                <a:gd name="connsiteX149" fmla="*/ 8821 w 10000"/>
                <a:gd name="connsiteY149" fmla="*/ 5073 h 10000"/>
                <a:gd name="connsiteX150" fmla="*/ 8852 w 10000"/>
                <a:gd name="connsiteY150" fmla="*/ 5510 h 10000"/>
                <a:gd name="connsiteX151" fmla="*/ 9060 w 10000"/>
                <a:gd name="connsiteY151" fmla="*/ 5534 h 10000"/>
                <a:gd name="connsiteX152" fmla="*/ 9415 w 10000"/>
                <a:gd name="connsiteY152" fmla="*/ 5510 h 10000"/>
                <a:gd name="connsiteX153" fmla="*/ 9509 w 10000"/>
                <a:gd name="connsiteY153" fmla="*/ 5510 h 10000"/>
                <a:gd name="connsiteX154" fmla="*/ 9592 w 10000"/>
                <a:gd name="connsiteY154" fmla="*/ 5631 h 10000"/>
                <a:gd name="connsiteX155" fmla="*/ 9821 w 10000"/>
                <a:gd name="connsiteY155" fmla="*/ 5728 h 10000"/>
                <a:gd name="connsiteX156" fmla="*/ 9935 w 10000"/>
                <a:gd name="connsiteY156" fmla="*/ 6092 h 10000"/>
                <a:gd name="connsiteX157" fmla="*/ 9852 w 10000"/>
                <a:gd name="connsiteY157" fmla="*/ 6286 h 10000"/>
                <a:gd name="connsiteX158" fmla="*/ 9810 w 10000"/>
                <a:gd name="connsiteY158" fmla="*/ 6553 h 10000"/>
                <a:gd name="connsiteX159" fmla="*/ 9831 w 10000"/>
                <a:gd name="connsiteY159" fmla="*/ 6917 h 10000"/>
                <a:gd name="connsiteX160" fmla="*/ 9904 w 10000"/>
                <a:gd name="connsiteY160" fmla="*/ 7112 h 10000"/>
                <a:gd name="connsiteX161" fmla="*/ 9966 w 10000"/>
                <a:gd name="connsiteY161" fmla="*/ 7427 h 10000"/>
                <a:gd name="connsiteX162" fmla="*/ 9998 w 10000"/>
                <a:gd name="connsiteY16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02 w 10000"/>
                <a:gd name="connsiteY25" fmla="*/ 9078 h 10000"/>
                <a:gd name="connsiteX26" fmla="*/ 7758 w 10000"/>
                <a:gd name="connsiteY26" fmla="*/ 8641 h 10000"/>
                <a:gd name="connsiteX27" fmla="*/ 5207 w 10000"/>
                <a:gd name="connsiteY27" fmla="*/ 4029 h 10000"/>
                <a:gd name="connsiteX28" fmla="*/ 5030 w 10000"/>
                <a:gd name="connsiteY28" fmla="*/ 4320 h 10000"/>
                <a:gd name="connsiteX29" fmla="*/ 4916 w 10000"/>
                <a:gd name="connsiteY29" fmla="*/ 4612 h 10000"/>
                <a:gd name="connsiteX30" fmla="*/ 4822 w 10000"/>
                <a:gd name="connsiteY30" fmla="*/ 4757 h 10000"/>
                <a:gd name="connsiteX31" fmla="*/ 4780 w 10000"/>
                <a:gd name="connsiteY31" fmla="*/ 4709 h 10000"/>
                <a:gd name="connsiteX32" fmla="*/ 4749 w 10000"/>
                <a:gd name="connsiteY32" fmla="*/ 4757 h 10000"/>
                <a:gd name="connsiteX33" fmla="*/ 4489 w 10000"/>
                <a:gd name="connsiteY33" fmla="*/ 5316 h 10000"/>
                <a:gd name="connsiteX34" fmla="*/ 4426 w 10000"/>
                <a:gd name="connsiteY34" fmla="*/ 5437 h 10000"/>
                <a:gd name="connsiteX35" fmla="*/ 4342 w 10000"/>
                <a:gd name="connsiteY35" fmla="*/ 5413 h 10000"/>
                <a:gd name="connsiteX36" fmla="*/ 4269 w 10000"/>
                <a:gd name="connsiteY36" fmla="*/ 5388 h 10000"/>
                <a:gd name="connsiteX37" fmla="*/ 4176 w 10000"/>
                <a:gd name="connsiteY37" fmla="*/ 5534 h 10000"/>
                <a:gd name="connsiteX38" fmla="*/ 4103 w 10000"/>
                <a:gd name="connsiteY38" fmla="*/ 5850 h 10000"/>
                <a:gd name="connsiteX39" fmla="*/ 4030 w 10000"/>
                <a:gd name="connsiteY39" fmla="*/ 6044 h 10000"/>
                <a:gd name="connsiteX40" fmla="*/ 3812 w 10000"/>
                <a:gd name="connsiteY40" fmla="*/ 6286 h 10000"/>
                <a:gd name="connsiteX41" fmla="*/ 3760 w 10000"/>
                <a:gd name="connsiteY41" fmla="*/ 6262 h 10000"/>
                <a:gd name="connsiteX42" fmla="*/ 3760 w 10000"/>
                <a:gd name="connsiteY42" fmla="*/ 6068 h 10000"/>
                <a:gd name="connsiteX43" fmla="*/ 3728 w 10000"/>
                <a:gd name="connsiteY43" fmla="*/ 5995 h 10000"/>
                <a:gd name="connsiteX44" fmla="*/ 3655 w 10000"/>
                <a:gd name="connsiteY44" fmla="*/ 6044 h 10000"/>
                <a:gd name="connsiteX45" fmla="*/ 3458 w 10000"/>
                <a:gd name="connsiteY45" fmla="*/ 6019 h 10000"/>
                <a:gd name="connsiteX46" fmla="*/ 3281 w 10000"/>
                <a:gd name="connsiteY46" fmla="*/ 5995 h 10000"/>
                <a:gd name="connsiteX47" fmla="*/ 3198 w 10000"/>
                <a:gd name="connsiteY47" fmla="*/ 6044 h 10000"/>
                <a:gd name="connsiteX48" fmla="*/ 3061 w 10000"/>
                <a:gd name="connsiteY48" fmla="*/ 5971 h 10000"/>
                <a:gd name="connsiteX49" fmla="*/ 2957 w 10000"/>
                <a:gd name="connsiteY49" fmla="*/ 5995 h 10000"/>
                <a:gd name="connsiteX50" fmla="*/ 2843 w 10000"/>
                <a:gd name="connsiteY50" fmla="*/ 6117 h 10000"/>
                <a:gd name="connsiteX51" fmla="*/ 2749 w 10000"/>
                <a:gd name="connsiteY51" fmla="*/ 6238 h 10000"/>
                <a:gd name="connsiteX52" fmla="*/ 2697 w 10000"/>
                <a:gd name="connsiteY52" fmla="*/ 6311 h 10000"/>
                <a:gd name="connsiteX53" fmla="*/ 2635 w 10000"/>
                <a:gd name="connsiteY53" fmla="*/ 6238 h 10000"/>
                <a:gd name="connsiteX54" fmla="*/ 2562 w 10000"/>
                <a:gd name="connsiteY54" fmla="*/ 6092 h 10000"/>
                <a:gd name="connsiteX55" fmla="*/ 2468 w 10000"/>
                <a:gd name="connsiteY55" fmla="*/ 6141 h 10000"/>
                <a:gd name="connsiteX56" fmla="*/ 2458 w 10000"/>
                <a:gd name="connsiteY56" fmla="*/ 5801 h 10000"/>
                <a:gd name="connsiteX57" fmla="*/ 2437 w 10000"/>
                <a:gd name="connsiteY57" fmla="*/ 5073 h 10000"/>
                <a:gd name="connsiteX58" fmla="*/ 2406 w 10000"/>
                <a:gd name="connsiteY58" fmla="*/ 4515 h 10000"/>
                <a:gd name="connsiteX59" fmla="*/ 2437 w 10000"/>
                <a:gd name="connsiteY59" fmla="*/ 4223 h 10000"/>
                <a:gd name="connsiteX60" fmla="*/ 2479 w 10000"/>
                <a:gd name="connsiteY60" fmla="*/ 4078 h 10000"/>
                <a:gd name="connsiteX61" fmla="*/ 2447 w 10000"/>
                <a:gd name="connsiteY61" fmla="*/ 3932 h 10000"/>
                <a:gd name="connsiteX62" fmla="*/ 2468 w 10000"/>
                <a:gd name="connsiteY62" fmla="*/ 3495 h 10000"/>
                <a:gd name="connsiteX63" fmla="*/ 2437 w 10000"/>
                <a:gd name="connsiteY63" fmla="*/ 3544 h 10000"/>
                <a:gd name="connsiteX64" fmla="*/ 2385 w 10000"/>
                <a:gd name="connsiteY64" fmla="*/ 3641 h 10000"/>
                <a:gd name="connsiteX65" fmla="*/ 2239 w 10000"/>
                <a:gd name="connsiteY65" fmla="*/ 4029 h 10000"/>
                <a:gd name="connsiteX66" fmla="*/ 2073 w 10000"/>
                <a:gd name="connsiteY66" fmla="*/ 4369 h 10000"/>
                <a:gd name="connsiteX67" fmla="*/ 1990 w 10000"/>
                <a:gd name="connsiteY67" fmla="*/ 4587 h 10000"/>
                <a:gd name="connsiteX68" fmla="*/ 1853 w 10000"/>
                <a:gd name="connsiteY68" fmla="*/ 4636 h 10000"/>
                <a:gd name="connsiteX69" fmla="*/ 1739 w 10000"/>
                <a:gd name="connsiteY69" fmla="*/ 4612 h 10000"/>
                <a:gd name="connsiteX70" fmla="*/ 1603 w 10000"/>
                <a:gd name="connsiteY70" fmla="*/ 4636 h 10000"/>
                <a:gd name="connsiteX71" fmla="*/ 1489 w 10000"/>
                <a:gd name="connsiteY71" fmla="*/ 4636 h 10000"/>
                <a:gd name="connsiteX72" fmla="*/ 1385 w 10000"/>
                <a:gd name="connsiteY72" fmla="*/ 4660 h 10000"/>
                <a:gd name="connsiteX73" fmla="*/ 1354 w 10000"/>
                <a:gd name="connsiteY73" fmla="*/ 4612 h 10000"/>
                <a:gd name="connsiteX74" fmla="*/ 1354 w 10000"/>
                <a:gd name="connsiteY74" fmla="*/ 4442 h 10000"/>
                <a:gd name="connsiteX75" fmla="*/ 1312 w 10000"/>
                <a:gd name="connsiteY75" fmla="*/ 4369 h 10000"/>
                <a:gd name="connsiteX76" fmla="*/ 1302 w 10000"/>
                <a:gd name="connsiteY76" fmla="*/ 4223 h 10000"/>
                <a:gd name="connsiteX77" fmla="*/ 1260 w 10000"/>
                <a:gd name="connsiteY77" fmla="*/ 4078 h 10000"/>
                <a:gd name="connsiteX78" fmla="*/ 1114 w 10000"/>
                <a:gd name="connsiteY78" fmla="*/ 3859 h 10000"/>
                <a:gd name="connsiteX79" fmla="*/ 1000 w 10000"/>
                <a:gd name="connsiteY79" fmla="*/ 3835 h 10000"/>
                <a:gd name="connsiteX80" fmla="*/ 938 w 10000"/>
                <a:gd name="connsiteY80" fmla="*/ 3762 h 10000"/>
                <a:gd name="connsiteX81" fmla="*/ 709 w 10000"/>
                <a:gd name="connsiteY81" fmla="*/ 3762 h 10000"/>
                <a:gd name="connsiteX82" fmla="*/ 657 w 10000"/>
                <a:gd name="connsiteY82" fmla="*/ 3714 h 10000"/>
                <a:gd name="connsiteX83" fmla="*/ 688 w 10000"/>
                <a:gd name="connsiteY83" fmla="*/ 3544 h 10000"/>
                <a:gd name="connsiteX84" fmla="*/ 771 w 10000"/>
                <a:gd name="connsiteY84" fmla="*/ 3083 h 10000"/>
                <a:gd name="connsiteX85" fmla="*/ 667 w 10000"/>
                <a:gd name="connsiteY85" fmla="*/ 2864 h 10000"/>
                <a:gd name="connsiteX86" fmla="*/ 583 w 10000"/>
                <a:gd name="connsiteY86" fmla="*/ 2646 h 10000"/>
                <a:gd name="connsiteX87" fmla="*/ 499 w 10000"/>
                <a:gd name="connsiteY87" fmla="*/ 2403 h 10000"/>
                <a:gd name="connsiteX88" fmla="*/ 489 w 10000"/>
                <a:gd name="connsiteY88" fmla="*/ 2257 h 10000"/>
                <a:gd name="connsiteX89" fmla="*/ 479 w 10000"/>
                <a:gd name="connsiteY89" fmla="*/ 2209 h 10000"/>
                <a:gd name="connsiteX90" fmla="*/ 354 w 10000"/>
                <a:gd name="connsiteY90" fmla="*/ 2112 h 10000"/>
                <a:gd name="connsiteX91" fmla="*/ 323 w 10000"/>
                <a:gd name="connsiteY91" fmla="*/ 1820 h 10000"/>
                <a:gd name="connsiteX92" fmla="*/ 260 w 10000"/>
                <a:gd name="connsiteY92" fmla="*/ 1578 h 10000"/>
                <a:gd name="connsiteX93" fmla="*/ 177 w 10000"/>
                <a:gd name="connsiteY93" fmla="*/ 1432 h 10000"/>
                <a:gd name="connsiteX94" fmla="*/ 187 w 10000"/>
                <a:gd name="connsiteY94" fmla="*/ 1311 h 10000"/>
                <a:gd name="connsiteX95" fmla="*/ 104 w 10000"/>
                <a:gd name="connsiteY95" fmla="*/ 1019 h 10000"/>
                <a:gd name="connsiteX96" fmla="*/ 31 w 10000"/>
                <a:gd name="connsiteY96" fmla="*/ 850 h 10000"/>
                <a:gd name="connsiteX97" fmla="*/ 0 w 10000"/>
                <a:gd name="connsiteY97" fmla="*/ 777 h 10000"/>
                <a:gd name="connsiteX98" fmla="*/ 21 w 10000"/>
                <a:gd name="connsiteY98" fmla="*/ 583 h 10000"/>
                <a:gd name="connsiteX99" fmla="*/ 52 w 10000"/>
                <a:gd name="connsiteY99" fmla="*/ 485 h 10000"/>
                <a:gd name="connsiteX100" fmla="*/ 166 w 10000"/>
                <a:gd name="connsiteY100" fmla="*/ 291 h 10000"/>
                <a:gd name="connsiteX101" fmla="*/ 114 w 10000"/>
                <a:gd name="connsiteY101" fmla="*/ 49 h 10000"/>
                <a:gd name="connsiteX102" fmla="*/ 114 w 10000"/>
                <a:gd name="connsiteY102" fmla="*/ 0 h 10000"/>
                <a:gd name="connsiteX103" fmla="*/ 1000 w 10000"/>
                <a:gd name="connsiteY103" fmla="*/ 704 h 10000"/>
                <a:gd name="connsiteX104" fmla="*/ 2531 w 10000"/>
                <a:gd name="connsiteY104" fmla="*/ 1456 h 10000"/>
                <a:gd name="connsiteX105" fmla="*/ 5040 w 10000"/>
                <a:gd name="connsiteY105" fmla="*/ 3956 h 10000"/>
                <a:gd name="connsiteX106" fmla="*/ 5988 w 10000"/>
                <a:gd name="connsiteY106" fmla="*/ 3155 h 10000"/>
                <a:gd name="connsiteX107" fmla="*/ 6072 w 10000"/>
                <a:gd name="connsiteY107" fmla="*/ 2985 h 10000"/>
                <a:gd name="connsiteX108" fmla="*/ 6124 w 10000"/>
                <a:gd name="connsiteY108" fmla="*/ 2961 h 10000"/>
                <a:gd name="connsiteX109" fmla="*/ 6186 w 10000"/>
                <a:gd name="connsiteY109" fmla="*/ 2840 h 10000"/>
                <a:gd name="connsiteX110" fmla="*/ 6248 w 10000"/>
                <a:gd name="connsiteY110" fmla="*/ 3131 h 10000"/>
                <a:gd name="connsiteX111" fmla="*/ 6353 w 10000"/>
                <a:gd name="connsiteY111" fmla="*/ 2961 h 10000"/>
                <a:gd name="connsiteX112" fmla="*/ 6540 w 10000"/>
                <a:gd name="connsiteY112" fmla="*/ 2403 h 10000"/>
                <a:gd name="connsiteX113" fmla="*/ 6613 w 10000"/>
                <a:gd name="connsiteY113" fmla="*/ 2451 h 10000"/>
                <a:gd name="connsiteX114" fmla="*/ 6665 w 10000"/>
                <a:gd name="connsiteY114" fmla="*/ 2306 h 10000"/>
                <a:gd name="connsiteX115" fmla="*/ 6748 w 10000"/>
                <a:gd name="connsiteY115" fmla="*/ 2354 h 10000"/>
                <a:gd name="connsiteX116" fmla="*/ 6842 w 10000"/>
                <a:gd name="connsiteY116" fmla="*/ 2233 h 10000"/>
                <a:gd name="connsiteX117" fmla="*/ 6936 w 10000"/>
                <a:gd name="connsiteY117" fmla="*/ 2257 h 10000"/>
                <a:gd name="connsiteX118" fmla="*/ 6936 w 10000"/>
                <a:gd name="connsiteY118" fmla="*/ 2063 h 10000"/>
                <a:gd name="connsiteX119" fmla="*/ 6967 w 10000"/>
                <a:gd name="connsiteY119" fmla="*/ 1917 h 10000"/>
                <a:gd name="connsiteX120" fmla="*/ 7040 w 10000"/>
                <a:gd name="connsiteY120" fmla="*/ 1699 h 10000"/>
                <a:gd name="connsiteX121" fmla="*/ 7020 w 10000"/>
                <a:gd name="connsiteY121" fmla="*/ 1359 h 10000"/>
                <a:gd name="connsiteX122" fmla="*/ 7061 w 10000"/>
                <a:gd name="connsiteY122" fmla="*/ 1214 h 10000"/>
                <a:gd name="connsiteX123" fmla="*/ 7155 w 10000"/>
                <a:gd name="connsiteY123" fmla="*/ 1117 h 10000"/>
                <a:gd name="connsiteX124" fmla="*/ 7228 w 10000"/>
                <a:gd name="connsiteY124" fmla="*/ 971 h 10000"/>
                <a:gd name="connsiteX125" fmla="*/ 7290 w 10000"/>
                <a:gd name="connsiteY125" fmla="*/ 898 h 10000"/>
                <a:gd name="connsiteX126" fmla="*/ 7405 w 10000"/>
                <a:gd name="connsiteY126" fmla="*/ 680 h 10000"/>
                <a:gd name="connsiteX127" fmla="*/ 7717 w 10000"/>
                <a:gd name="connsiteY127" fmla="*/ 583 h 10000"/>
                <a:gd name="connsiteX128" fmla="*/ 7894 w 10000"/>
                <a:gd name="connsiteY128" fmla="*/ 655 h 10000"/>
                <a:gd name="connsiteX129" fmla="*/ 8008 w 10000"/>
                <a:gd name="connsiteY129" fmla="*/ 1092 h 10000"/>
                <a:gd name="connsiteX130" fmla="*/ 8134 w 10000"/>
                <a:gd name="connsiteY130" fmla="*/ 1117 h 10000"/>
                <a:gd name="connsiteX131" fmla="*/ 8186 w 10000"/>
                <a:gd name="connsiteY131" fmla="*/ 1505 h 10000"/>
                <a:gd name="connsiteX132" fmla="*/ 8300 w 10000"/>
                <a:gd name="connsiteY132" fmla="*/ 1578 h 10000"/>
                <a:gd name="connsiteX133" fmla="*/ 8311 w 10000"/>
                <a:gd name="connsiteY133" fmla="*/ 1845 h 10000"/>
                <a:gd name="connsiteX134" fmla="*/ 8384 w 10000"/>
                <a:gd name="connsiteY134" fmla="*/ 1917 h 10000"/>
                <a:gd name="connsiteX135" fmla="*/ 8488 w 10000"/>
                <a:gd name="connsiteY135" fmla="*/ 2063 h 10000"/>
                <a:gd name="connsiteX136" fmla="*/ 8602 w 10000"/>
                <a:gd name="connsiteY136" fmla="*/ 1748 h 10000"/>
                <a:gd name="connsiteX137" fmla="*/ 8748 w 10000"/>
                <a:gd name="connsiteY137" fmla="*/ 1845 h 10000"/>
                <a:gd name="connsiteX138" fmla="*/ 8769 w 10000"/>
                <a:gd name="connsiteY138" fmla="*/ 2112 h 10000"/>
                <a:gd name="connsiteX139" fmla="*/ 8727 w 10000"/>
                <a:gd name="connsiteY139" fmla="*/ 2306 h 10000"/>
                <a:gd name="connsiteX140" fmla="*/ 8758 w 10000"/>
                <a:gd name="connsiteY140" fmla="*/ 2646 h 10000"/>
                <a:gd name="connsiteX141" fmla="*/ 8727 w 10000"/>
                <a:gd name="connsiteY141" fmla="*/ 2743 h 10000"/>
                <a:gd name="connsiteX142" fmla="*/ 8727 w 10000"/>
                <a:gd name="connsiteY142" fmla="*/ 2913 h 10000"/>
                <a:gd name="connsiteX143" fmla="*/ 8769 w 10000"/>
                <a:gd name="connsiteY143" fmla="*/ 3277 h 10000"/>
                <a:gd name="connsiteX144" fmla="*/ 8758 w 10000"/>
                <a:gd name="connsiteY144" fmla="*/ 3592 h 10000"/>
                <a:gd name="connsiteX145" fmla="*/ 8758 w 10000"/>
                <a:gd name="connsiteY145" fmla="*/ 3981 h 10000"/>
                <a:gd name="connsiteX146" fmla="*/ 8758 w 10000"/>
                <a:gd name="connsiteY146" fmla="*/ 4248 h 10000"/>
                <a:gd name="connsiteX147" fmla="*/ 8810 w 10000"/>
                <a:gd name="connsiteY147" fmla="*/ 4466 h 10000"/>
                <a:gd name="connsiteX148" fmla="*/ 8821 w 10000"/>
                <a:gd name="connsiteY148" fmla="*/ 5073 h 10000"/>
                <a:gd name="connsiteX149" fmla="*/ 8852 w 10000"/>
                <a:gd name="connsiteY149" fmla="*/ 5510 h 10000"/>
                <a:gd name="connsiteX150" fmla="*/ 9060 w 10000"/>
                <a:gd name="connsiteY150" fmla="*/ 5534 h 10000"/>
                <a:gd name="connsiteX151" fmla="*/ 9415 w 10000"/>
                <a:gd name="connsiteY151" fmla="*/ 5510 h 10000"/>
                <a:gd name="connsiteX152" fmla="*/ 9509 w 10000"/>
                <a:gd name="connsiteY152" fmla="*/ 5510 h 10000"/>
                <a:gd name="connsiteX153" fmla="*/ 9592 w 10000"/>
                <a:gd name="connsiteY153" fmla="*/ 5631 h 10000"/>
                <a:gd name="connsiteX154" fmla="*/ 9821 w 10000"/>
                <a:gd name="connsiteY154" fmla="*/ 5728 h 10000"/>
                <a:gd name="connsiteX155" fmla="*/ 9935 w 10000"/>
                <a:gd name="connsiteY155" fmla="*/ 6092 h 10000"/>
                <a:gd name="connsiteX156" fmla="*/ 9852 w 10000"/>
                <a:gd name="connsiteY156" fmla="*/ 6286 h 10000"/>
                <a:gd name="connsiteX157" fmla="*/ 9810 w 10000"/>
                <a:gd name="connsiteY157" fmla="*/ 6553 h 10000"/>
                <a:gd name="connsiteX158" fmla="*/ 9831 w 10000"/>
                <a:gd name="connsiteY158" fmla="*/ 6917 h 10000"/>
                <a:gd name="connsiteX159" fmla="*/ 9904 w 10000"/>
                <a:gd name="connsiteY159" fmla="*/ 7112 h 10000"/>
                <a:gd name="connsiteX160" fmla="*/ 9966 w 10000"/>
                <a:gd name="connsiteY160" fmla="*/ 7427 h 10000"/>
                <a:gd name="connsiteX161" fmla="*/ 9998 w 10000"/>
                <a:gd name="connsiteY16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102 w 10000"/>
                <a:gd name="connsiteY24" fmla="*/ 9078 h 10000"/>
                <a:gd name="connsiteX25" fmla="*/ 7758 w 10000"/>
                <a:gd name="connsiteY25" fmla="*/ 8641 h 10000"/>
                <a:gd name="connsiteX26" fmla="*/ 5207 w 10000"/>
                <a:gd name="connsiteY26" fmla="*/ 4029 h 10000"/>
                <a:gd name="connsiteX27" fmla="*/ 5030 w 10000"/>
                <a:gd name="connsiteY27" fmla="*/ 4320 h 10000"/>
                <a:gd name="connsiteX28" fmla="*/ 4916 w 10000"/>
                <a:gd name="connsiteY28" fmla="*/ 4612 h 10000"/>
                <a:gd name="connsiteX29" fmla="*/ 4822 w 10000"/>
                <a:gd name="connsiteY29" fmla="*/ 4757 h 10000"/>
                <a:gd name="connsiteX30" fmla="*/ 4780 w 10000"/>
                <a:gd name="connsiteY30" fmla="*/ 4709 h 10000"/>
                <a:gd name="connsiteX31" fmla="*/ 4749 w 10000"/>
                <a:gd name="connsiteY31" fmla="*/ 4757 h 10000"/>
                <a:gd name="connsiteX32" fmla="*/ 4489 w 10000"/>
                <a:gd name="connsiteY32" fmla="*/ 5316 h 10000"/>
                <a:gd name="connsiteX33" fmla="*/ 4426 w 10000"/>
                <a:gd name="connsiteY33" fmla="*/ 5437 h 10000"/>
                <a:gd name="connsiteX34" fmla="*/ 4342 w 10000"/>
                <a:gd name="connsiteY34" fmla="*/ 5413 h 10000"/>
                <a:gd name="connsiteX35" fmla="*/ 4269 w 10000"/>
                <a:gd name="connsiteY35" fmla="*/ 5388 h 10000"/>
                <a:gd name="connsiteX36" fmla="*/ 4176 w 10000"/>
                <a:gd name="connsiteY36" fmla="*/ 5534 h 10000"/>
                <a:gd name="connsiteX37" fmla="*/ 4103 w 10000"/>
                <a:gd name="connsiteY37" fmla="*/ 5850 h 10000"/>
                <a:gd name="connsiteX38" fmla="*/ 4030 w 10000"/>
                <a:gd name="connsiteY38" fmla="*/ 6044 h 10000"/>
                <a:gd name="connsiteX39" fmla="*/ 3812 w 10000"/>
                <a:gd name="connsiteY39" fmla="*/ 6286 h 10000"/>
                <a:gd name="connsiteX40" fmla="*/ 3760 w 10000"/>
                <a:gd name="connsiteY40" fmla="*/ 6262 h 10000"/>
                <a:gd name="connsiteX41" fmla="*/ 3760 w 10000"/>
                <a:gd name="connsiteY41" fmla="*/ 6068 h 10000"/>
                <a:gd name="connsiteX42" fmla="*/ 3728 w 10000"/>
                <a:gd name="connsiteY42" fmla="*/ 5995 h 10000"/>
                <a:gd name="connsiteX43" fmla="*/ 3655 w 10000"/>
                <a:gd name="connsiteY43" fmla="*/ 6044 h 10000"/>
                <a:gd name="connsiteX44" fmla="*/ 3458 w 10000"/>
                <a:gd name="connsiteY44" fmla="*/ 6019 h 10000"/>
                <a:gd name="connsiteX45" fmla="*/ 3281 w 10000"/>
                <a:gd name="connsiteY45" fmla="*/ 5995 h 10000"/>
                <a:gd name="connsiteX46" fmla="*/ 3198 w 10000"/>
                <a:gd name="connsiteY46" fmla="*/ 6044 h 10000"/>
                <a:gd name="connsiteX47" fmla="*/ 3061 w 10000"/>
                <a:gd name="connsiteY47" fmla="*/ 5971 h 10000"/>
                <a:gd name="connsiteX48" fmla="*/ 2957 w 10000"/>
                <a:gd name="connsiteY48" fmla="*/ 5995 h 10000"/>
                <a:gd name="connsiteX49" fmla="*/ 2843 w 10000"/>
                <a:gd name="connsiteY49" fmla="*/ 6117 h 10000"/>
                <a:gd name="connsiteX50" fmla="*/ 2749 w 10000"/>
                <a:gd name="connsiteY50" fmla="*/ 6238 h 10000"/>
                <a:gd name="connsiteX51" fmla="*/ 2697 w 10000"/>
                <a:gd name="connsiteY51" fmla="*/ 6311 h 10000"/>
                <a:gd name="connsiteX52" fmla="*/ 2635 w 10000"/>
                <a:gd name="connsiteY52" fmla="*/ 6238 h 10000"/>
                <a:gd name="connsiteX53" fmla="*/ 2562 w 10000"/>
                <a:gd name="connsiteY53" fmla="*/ 6092 h 10000"/>
                <a:gd name="connsiteX54" fmla="*/ 2468 w 10000"/>
                <a:gd name="connsiteY54" fmla="*/ 6141 h 10000"/>
                <a:gd name="connsiteX55" fmla="*/ 2458 w 10000"/>
                <a:gd name="connsiteY55" fmla="*/ 5801 h 10000"/>
                <a:gd name="connsiteX56" fmla="*/ 2437 w 10000"/>
                <a:gd name="connsiteY56" fmla="*/ 5073 h 10000"/>
                <a:gd name="connsiteX57" fmla="*/ 2406 w 10000"/>
                <a:gd name="connsiteY57" fmla="*/ 4515 h 10000"/>
                <a:gd name="connsiteX58" fmla="*/ 2437 w 10000"/>
                <a:gd name="connsiteY58" fmla="*/ 4223 h 10000"/>
                <a:gd name="connsiteX59" fmla="*/ 2479 w 10000"/>
                <a:gd name="connsiteY59" fmla="*/ 4078 h 10000"/>
                <a:gd name="connsiteX60" fmla="*/ 2447 w 10000"/>
                <a:gd name="connsiteY60" fmla="*/ 3932 h 10000"/>
                <a:gd name="connsiteX61" fmla="*/ 2468 w 10000"/>
                <a:gd name="connsiteY61" fmla="*/ 3495 h 10000"/>
                <a:gd name="connsiteX62" fmla="*/ 2437 w 10000"/>
                <a:gd name="connsiteY62" fmla="*/ 3544 h 10000"/>
                <a:gd name="connsiteX63" fmla="*/ 2385 w 10000"/>
                <a:gd name="connsiteY63" fmla="*/ 3641 h 10000"/>
                <a:gd name="connsiteX64" fmla="*/ 2239 w 10000"/>
                <a:gd name="connsiteY64" fmla="*/ 4029 h 10000"/>
                <a:gd name="connsiteX65" fmla="*/ 2073 w 10000"/>
                <a:gd name="connsiteY65" fmla="*/ 4369 h 10000"/>
                <a:gd name="connsiteX66" fmla="*/ 1990 w 10000"/>
                <a:gd name="connsiteY66" fmla="*/ 4587 h 10000"/>
                <a:gd name="connsiteX67" fmla="*/ 1853 w 10000"/>
                <a:gd name="connsiteY67" fmla="*/ 4636 h 10000"/>
                <a:gd name="connsiteX68" fmla="*/ 1739 w 10000"/>
                <a:gd name="connsiteY68" fmla="*/ 4612 h 10000"/>
                <a:gd name="connsiteX69" fmla="*/ 1603 w 10000"/>
                <a:gd name="connsiteY69" fmla="*/ 4636 h 10000"/>
                <a:gd name="connsiteX70" fmla="*/ 1489 w 10000"/>
                <a:gd name="connsiteY70" fmla="*/ 4636 h 10000"/>
                <a:gd name="connsiteX71" fmla="*/ 1385 w 10000"/>
                <a:gd name="connsiteY71" fmla="*/ 4660 h 10000"/>
                <a:gd name="connsiteX72" fmla="*/ 1354 w 10000"/>
                <a:gd name="connsiteY72" fmla="*/ 4612 h 10000"/>
                <a:gd name="connsiteX73" fmla="*/ 1354 w 10000"/>
                <a:gd name="connsiteY73" fmla="*/ 4442 h 10000"/>
                <a:gd name="connsiteX74" fmla="*/ 1312 w 10000"/>
                <a:gd name="connsiteY74" fmla="*/ 4369 h 10000"/>
                <a:gd name="connsiteX75" fmla="*/ 1302 w 10000"/>
                <a:gd name="connsiteY75" fmla="*/ 4223 h 10000"/>
                <a:gd name="connsiteX76" fmla="*/ 1260 w 10000"/>
                <a:gd name="connsiteY76" fmla="*/ 4078 h 10000"/>
                <a:gd name="connsiteX77" fmla="*/ 1114 w 10000"/>
                <a:gd name="connsiteY77" fmla="*/ 3859 h 10000"/>
                <a:gd name="connsiteX78" fmla="*/ 1000 w 10000"/>
                <a:gd name="connsiteY78" fmla="*/ 3835 h 10000"/>
                <a:gd name="connsiteX79" fmla="*/ 938 w 10000"/>
                <a:gd name="connsiteY79" fmla="*/ 3762 h 10000"/>
                <a:gd name="connsiteX80" fmla="*/ 709 w 10000"/>
                <a:gd name="connsiteY80" fmla="*/ 3762 h 10000"/>
                <a:gd name="connsiteX81" fmla="*/ 657 w 10000"/>
                <a:gd name="connsiteY81" fmla="*/ 3714 h 10000"/>
                <a:gd name="connsiteX82" fmla="*/ 688 w 10000"/>
                <a:gd name="connsiteY82" fmla="*/ 3544 h 10000"/>
                <a:gd name="connsiteX83" fmla="*/ 771 w 10000"/>
                <a:gd name="connsiteY83" fmla="*/ 3083 h 10000"/>
                <a:gd name="connsiteX84" fmla="*/ 667 w 10000"/>
                <a:gd name="connsiteY84" fmla="*/ 2864 h 10000"/>
                <a:gd name="connsiteX85" fmla="*/ 583 w 10000"/>
                <a:gd name="connsiteY85" fmla="*/ 2646 h 10000"/>
                <a:gd name="connsiteX86" fmla="*/ 499 w 10000"/>
                <a:gd name="connsiteY86" fmla="*/ 2403 h 10000"/>
                <a:gd name="connsiteX87" fmla="*/ 489 w 10000"/>
                <a:gd name="connsiteY87" fmla="*/ 2257 h 10000"/>
                <a:gd name="connsiteX88" fmla="*/ 479 w 10000"/>
                <a:gd name="connsiteY88" fmla="*/ 2209 h 10000"/>
                <a:gd name="connsiteX89" fmla="*/ 354 w 10000"/>
                <a:gd name="connsiteY89" fmla="*/ 2112 h 10000"/>
                <a:gd name="connsiteX90" fmla="*/ 323 w 10000"/>
                <a:gd name="connsiteY90" fmla="*/ 1820 h 10000"/>
                <a:gd name="connsiteX91" fmla="*/ 260 w 10000"/>
                <a:gd name="connsiteY91" fmla="*/ 1578 h 10000"/>
                <a:gd name="connsiteX92" fmla="*/ 177 w 10000"/>
                <a:gd name="connsiteY92" fmla="*/ 1432 h 10000"/>
                <a:gd name="connsiteX93" fmla="*/ 187 w 10000"/>
                <a:gd name="connsiteY93" fmla="*/ 1311 h 10000"/>
                <a:gd name="connsiteX94" fmla="*/ 104 w 10000"/>
                <a:gd name="connsiteY94" fmla="*/ 1019 h 10000"/>
                <a:gd name="connsiteX95" fmla="*/ 31 w 10000"/>
                <a:gd name="connsiteY95" fmla="*/ 850 h 10000"/>
                <a:gd name="connsiteX96" fmla="*/ 0 w 10000"/>
                <a:gd name="connsiteY96" fmla="*/ 777 h 10000"/>
                <a:gd name="connsiteX97" fmla="*/ 21 w 10000"/>
                <a:gd name="connsiteY97" fmla="*/ 583 h 10000"/>
                <a:gd name="connsiteX98" fmla="*/ 52 w 10000"/>
                <a:gd name="connsiteY98" fmla="*/ 485 h 10000"/>
                <a:gd name="connsiteX99" fmla="*/ 166 w 10000"/>
                <a:gd name="connsiteY99" fmla="*/ 291 h 10000"/>
                <a:gd name="connsiteX100" fmla="*/ 114 w 10000"/>
                <a:gd name="connsiteY100" fmla="*/ 49 h 10000"/>
                <a:gd name="connsiteX101" fmla="*/ 114 w 10000"/>
                <a:gd name="connsiteY101" fmla="*/ 0 h 10000"/>
                <a:gd name="connsiteX102" fmla="*/ 1000 w 10000"/>
                <a:gd name="connsiteY102" fmla="*/ 704 h 10000"/>
                <a:gd name="connsiteX103" fmla="*/ 2531 w 10000"/>
                <a:gd name="connsiteY103" fmla="*/ 1456 h 10000"/>
                <a:gd name="connsiteX104" fmla="*/ 5040 w 10000"/>
                <a:gd name="connsiteY104" fmla="*/ 3956 h 10000"/>
                <a:gd name="connsiteX105" fmla="*/ 5988 w 10000"/>
                <a:gd name="connsiteY105" fmla="*/ 3155 h 10000"/>
                <a:gd name="connsiteX106" fmla="*/ 6072 w 10000"/>
                <a:gd name="connsiteY106" fmla="*/ 2985 h 10000"/>
                <a:gd name="connsiteX107" fmla="*/ 6124 w 10000"/>
                <a:gd name="connsiteY107" fmla="*/ 2961 h 10000"/>
                <a:gd name="connsiteX108" fmla="*/ 6186 w 10000"/>
                <a:gd name="connsiteY108" fmla="*/ 2840 h 10000"/>
                <a:gd name="connsiteX109" fmla="*/ 6248 w 10000"/>
                <a:gd name="connsiteY109" fmla="*/ 3131 h 10000"/>
                <a:gd name="connsiteX110" fmla="*/ 6353 w 10000"/>
                <a:gd name="connsiteY110" fmla="*/ 2961 h 10000"/>
                <a:gd name="connsiteX111" fmla="*/ 6540 w 10000"/>
                <a:gd name="connsiteY111" fmla="*/ 2403 h 10000"/>
                <a:gd name="connsiteX112" fmla="*/ 6613 w 10000"/>
                <a:gd name="connsiteY112" fmla="*/ 2451 h 10000"/>
                <a:gd name="connsiteX113" fmla="*/ 6665 w 10000"/>
                <a:gd name="connsiteY113" fmla="*/ 2306 h 10000"/>
                <a:gd name="connsiteX114" fmla="*/ 6748 w 10000"/>
                <a:gd name="connsiteY114" fmla="*/ 2354 h 10000"/>
                <a:gd name="connsiteX115" fmla="*/ 6842 w 10000"/>
                <a:gd name="connsiteY115" fmla="*/ 2233 h 10000"/>
                <a:gd name="connsiteX116" fmla="*/ 6936 w 10000"/>
                <a:gd name="connsiteY116" fmla="*/ 2257 h 10000"/>
                <a:gd name="connsiteX117" fmla="*/ 6936 w 10000"/>
                <a:gd name="connsiteY117" fmla="*/ 2063 h 10000"/>
                <a:gd name="connsiteX118" fmla="*/ 6967 w 10000"/>
                <a:gd name="connsiteY118" fmla="*/ 1917 h 10000"/>
                <a:gd name="connsiteX119" fmla="*/ 7040 w 10000"/>
                <a:gd name="connsiteY119" fmla="*/ 1699 h 10000"/>
                <a:gd name="connsiteX120" fmla="*/ 7020 w 10000"/>
                <a:gd name="connsiteY120" fmla="*/ 1359 h 10000"/>
                <a:gd name="connsiteX121" fmla="*/ 7061 w 10000"/>
                <a:gd name="connsiteY121" fmla="*/ 1214 h 10000"/>
                <a:gd name="connsiteX122" fmla="*/ 7155 w 10000"/>
                <a:gd name="connsiteY122" fmla="*/ 1117 h 10000"/>
                <a:gd name="connsiteX123" fmla="*/ 7228 w 10000"/>
                <a:gd name="connsiteY123" fmla="*/ 971 h 10000"/>
                <a:gd name="connsiteX124" fmla="*/ 7290 w 10000"/>
                <a:gd name="connsiteY124" fmla="*/ 898 h 10000"/>
                <a:gd name="connsiteX125" fmla="*/ 7405 w 10000"/>
                <a:gd name="connsiteY125" fmla="*/ 680 h 10000"/>
                <a:gd name="connsiteX126" fmla="*/ 7717 w 10000"/>
                <a:gd name="connsiteY126" fmla="*/ 583 h 10000"/>
                <a:gd name="connsiteX127" fmla="*/ 7894 w 10000"/>
                <a:gd name="connsiteY127" fmla="*/ 655 h 10000"/>
                <a:gd name="connsiteX128" fmla="*/ 8008 w 10000"/>
                <a:gd name="connsiteY128" fmla="*/ 1092 h 10000"/>
                <a:gd name="connsiteX129" fmla="*/ 8134 w 10000"/>
                <a:gd name="connsiteY129" fmla="*/ 1117 h 10000"/>
                <a:gd name="connsiteX130" fmla="*/ 8186 w 10000"/>
                <a:gd name="connsiteY130" fmla="*/ 1505 h 10000"/>
                <a:gd name="connsiteX131" fmla="*/ 8300 w 10000"/>
                <a:gd name="connsiteY131" fmla="*/ 1578 h 10000"/>
                <a:gd name="connsiteX132" fmla="*/ 8311 w 10000"/>
                <a:gd name="connsiteY132" fmla="*/ 1845 h 10000"/>
                <a:gd name="connsiteX133" fmla="*/ 8384 w 10000"/>
                <a:gd name="connsiteY133" fmla="*/ 1917 h 10000"/>
                <a:gd name="connsiteX134" fmla="*/ 8488 w 10000"/>
                <a:gd name="connsiteY134" fmla="*/ 2063 h 10000"/>
                <a:gd name="connsiteX135" fmla="*/ 8602 w 10000"/>
                <a:gd name="connsiteY135" fmla="*/ 1748 h 10000"/>
                <a:gd name="connsiteX136" fmla="*/ 8748 w 10000"/>
                <a:gd name="connsiteY136" fmla="*/ 1845 h 10000"/>
                <a:gd name="connsiteX137" fmla="*/ 8769 w 10000"/>
                <a:gd name="connsiteY137" fmla="*/ 2112 h 10000"/>
                <a:gd name="connsiteX138" fmla="*/ 8727 w 10000"/>
                <a:gd name="connsiteY138" fmla="*/ 2306 h 10000"/>
                <a:gd name="connsiteX139" fmla="*/ 8758 w 10000"/>
                <a:gd name="connsiteY139" fmla="*/ 2646 h 10000"/>
                <a:gd name="connsiteX140" fmla="*/ 8727 w 10000"/>
                <a:gd name="connsiteY140" fmla="*/ 2743 h 10000"/>
                <a:gd name="connsiteX141" fmla="*/ 8727 w 10000"/>
                <a:gd name="connsiteY141" fmla="*/ 2913 h 10000"/>
                <a:gd name="connsiteX142" fmla="*/ 8769 w 10000"/>
                <a:gd name="connsiteY142" fmla="*/ 3277 h 10000"/>
                <a:gd name="connsiteX143" fmla="*/ 8758 w 10000"/>
                <a:gd name="connsiteY143" fmla="*/ 3592 h 10000"/>
                <a:gd name="connsiteX144" fmla="*/ 8758 w 10000"/>
                <a:gd name="connsiteY144" fmla="*/ 3981 h 10000"/>
                <a:gd name="connsiteX145" fmla="*/ 8758 w 10000"/>
                <a:gd name="connsiteY145" fmla="*/ 4248 h 10000"/>
                <a:gd name="connsiteX146" fmla="*/ 8810 w 10000"/>
                <a:gd name="connsiteY146" fmla="*/ 4466 h 10000"/>
                <a:gd name="connsiteX147" fmla="*/ 8821 w 10000"/>
                <a:gd name="connsiteY147" fmla="*/ 5073 h 10000"/>
                <a:gd name="connsiteX148" fmla="*/ 8852 w 10000"/>
                <a:gd name="connsiteY148" fmla="*/ 5510 h 10000"/>
                <a:gd name="connsiteX149" fmla="*/ 9060 w 10000"/>
                <a:gd name="connsiteY149" fmla="*/ 5534 h 10000"/>
                <a:gd name="connsiteX150" fmla="*/ 9415 w 10000"/>
                <a:gd name="connsiteY150" fmla="*/ 5510 h 10000"/>
                <a:gd name="connsiteX151" fmla="*/ 9509 w 10000"/>
                <a:gd name="connsiteY151" fmla="*/ 5510 h 10000"/>
                <a:gd name="connsiteX152" fmla="*/ 9592 w 10000"/>
                <a:gd name="connsiteY152" fmla="*/ 5631 h 10000"/>
                <a:gd name="connsiteX153" fmla="*/ 9821 w 10000"/>
                <a:gd name="connsiteY153" fmla="*/ 5728 h 10000"/>
                <a:gd name="connsiteX154" fmla="*/ 9935 w 10000"/>
                <a:gd name="connsiteY154" fmla="*/ 6092 h 10000"/>
                <a:gd name="connsiteX155" fmla="*/ 9852 w 10000"/>
                <a:gd name="connsiteY155" fmla="*/ 6286 h 10000"/>
                <a:gd name="connsiteX156" fmla="*/ 9810 w 10000"/>
                <a:gd name="connsiteY156" fmla="*/ 6553 h 10000"/>
                <a:gd name="connsiteX157" fmla="*/ 9831 w 10000"/>
                <a:gd name="connsiteY157" fmla="*/ 6917 h 10000"/>
                <a:gd name="connsiteX158" fmla="*/ 9904 w 10000"/>
                <a:gd name="connsiteY158" fmla="*/ 7112 h 10000"/>
                <a:gd name="connsiteX159" fmla="*/ 9966 w 10000"/>
                <a:gd name="connsiteY159" fmla="*/ 7427 h 10000"/>
                <a:gd name="connsiteX160" fmla="*/ 9998 w 10000"/>
                <a:gd name="connsiteY16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102 w 10000"/>
                <a:gd name="connsiteY23" fmla="*/ 9078 h 10000"/>
                <a:gd name="connsiteX24" fmla="*/ 7758 w 10000"/>
                <a:gd name="connsiteY24" fmla="*/ 8641 h 10000"/>
                <a:gd name="connsiteX25" fmla="*/ 5207 w 10000"/>
                <a:gd name="connsiteY25" fmla="*/ 4029 h 10000"/>
                <a:gd name="connsiteX26" fmla="*/ 5030 w 10000"/>
                <a:gd name="connsiteY26" fmla="*/ 4320 h 10000"/>
                <a:gd name="connsiteX27" fmla="*/ 4916 w 10000"/>
                <a:gd name="connsiteY27" fmla="*/ 4612 h 10000"/>
                <a:gd name="connsiteX28" fmla="*/ 4822 w 10000"/>
                <a:gd name="connsiteY28" fmla="*/ 4757 h 10000"/>
                <a:gd name="connsiteX29" fmla="*/ 4780 w 10000"/>
                <a:gd name="connsiteY29" fmla="*/ 4709 h 10000"/>
                <a:gd name="connsiteX30" fmla="*/ 4749 w 10000"/>
                <a:gd name="connsiteY30" fmla="*/ 4757 h 10000"/>
                <a:gd name="connsiteX31" fmla="*/ 4489 w 10000"/>
                <a:gd name="connsiteY31" fmla="*/ 5316 h 10000"/>
                <a:gd name="connsiteX32" fmla="*/ 4426 w 10000"/>
                <a:gd name="connsiteY32" fmla="*/ 5437 h 10000"/>
                <a:gd name="connsiteX33" fmla="*/ 4342 w 10000"/>
                <a:gd name="connsiteY33" fmla="*/ 5413 h 10000"/>
                <a:gd name="connsiteX34" fmla="*/ 4269 w 10000"/>
                <a:gd name="connsiteY34" fmla="*/ 5388 h 10000"/>
                <a:gd name="connsiteX35" fmla="*/ 4176 w 10000"/>
                <a:gd name="connsiteY35" fmla="*/ 5534 h 10000"/>
                <a:gd name="connsiteX36" fmla="*/ 4103 w 10000"/>
                <a:gd name="connsiteY36" fmla="*/ 5850 h 10000"/>
                <a:gd name="connsiteX37" fmla="*/ 4030 w 10000"/>
                <a:gd name="connsiteY37" fmla="*/ 6044 h 10000"/>
                <a:gd name="connsiteX38" fmla="*/ 3812 w 10000"/>
                <a:gd name="connsiteY38" fmla="*/ 6286 h 10000"/>
                <a:gd name="connsiteX39" fmla="*/ 3760 w 10000"/>
                <a:gd name="connsiteY39" fmla="*/ 6262 h 10000"/>
                <a:gd name="connsiteX40" fmla="*/ 3760 w 10000"/>
                <a:gd name="connsiteY40" fmla="*/ 6068 h 10000"/>
                <a:gd name="connsiteX41" fmla="*/ 3728 w 10000"/>
                <a:gd name="connsiteY41" fmla="*/ 5995 h 10000"/>
                <a:gd name="connsiteX42" fmla="*/ 3655 w 10000"/>
                <a:gd name="connsiteY42" fmla="*/ 6044 h 10000"/>
                <a:gd name="connsiteX43" fmla="*/ 3458 w 10000"/>
                <a:gd name="connsiteY43" fmla="*/ 6019 h 10000"/>
                <a:gd name="connsiteX44" fmla="*/ 3281 w 10000"/>
                <a:gd name="connsiteY44" fmla="*/ 5995 h 10000"/>
                <a:gd name="connsiteX45" fmla="*/ 3198 w 10000"/>
                <a:gd name="connsiteY45" fmla="*/ 6044 h 10000"/>
                <a:gd name="connsiteX46" fmla="*/ 3061 w 10000"/>
                <a:gd name="connsiteY46" fmla="*/ 5971 h 10000"/>
                <a:gd name="connsiteX47" fmla="*/ 2957 w 10000"/>
                <a:gd name="connsiteY47" fmla="*/ 5995 h 10000"/>
                <a:gd name="connsiteX48" fmla="*/ 2843 w 10000"/>
                <a:gd name="connsiteY48" fmla="*/ 6117 h 10000"/>
                <a:gd name="connsiteX49" fmla="*/ 2749 w 10000"/>
                <a:gd name="connsiteY49" fmla="*/ 6238 h 10000"/>
                <a:gd name="connsiteX50" fmla="*/ 2697 w 10000"/>
                <a:gd name="connsiteY50" fmla="*/ 6311 h 10000"/>
                <a:gd name="connsiteX51" fmla="*/ 2635 w 10000"/>
                <a:gd name="connsiteY51" fmla="*/ 6238 h 10000"/>
                <a:gd name="connsiteX52" fmla="*/ 2562 w 10000"/>
                <a:gd name="connsiteY52" fmla="*/ 6092 h 10000"/>
                <a:gd name="connsiteX53" fmla="*/ 2468 w 10000"/>
                <a:gd name="connsiteY53" fmla="*/ 6141 h 10000"/>
                <a:gd name="connsiteX54" fmla="*/ 2458 w 10000"/>
                <a:gd name="connsiteY54" fmla="*/ 5801 h 10000"/>
                <a:gd name="connsiteX55" fmla="*/ 2437 w 10000"/>
                <a:gd name="connsiteY55" fmla="*/ 5073 h 10000"/>
                <a:gd name="connsiteX56" fmla="*/ 2406 w 10000"/>
                <a:gd name="connsiteY56" fmla="*/ 4515 h 10000"/>
                <a:gd name="connsiteX57" fmla="*/ 2437 w 10000"/>
                <a:gd name="connsiteY57" fmla="*/ 4223 h 10000"/>
                <a:gd name="connsiteX58" fmla="*/ 2479 w 10000"/>
                <a:gd name="connsiteY58" fmla="*/ 4078 h 10000"/>
                <a:gd name="connsiteX59" fmla="*/ 2447 w 10000"/>
                <a:gd name="connsiteY59" fmla="*/ 3932 h 10000"/>
                <a:gd name="connsiteX60" fmla="*/ 2468 w 10000"/>
                <a:gd name="connsiteY60" fmla="*/ 3495 h 10000"/>
                <a:gd name="connsiteX61" fmla="*/ 2437 w 10000"/>
                <a:gd name="connsiteY61" fmla="*/ 3544 h 10000"/>
                <a:gd name="connsiteX62" fmla="*/ 2385 w 10000"/>
                <a:gd name="connsiteY62" fmla="*/ 3641 h 10000"/>
                <a:gd name="connsiteX63" fmla="*/ 2239 w 10000"/>
                <a:gd name="connsiteY63" fmla="*/ 4029 h 10000"/>
                <a:gd name="connsiteX64" fmla="*/ 2073 w 10000"/>
                <a:gd name="connsiteY64" fmla="*/ 4369 h 10000"/>
                <a:gd name="connsiteX65" fmla="*/ 1990 w 10000"/>
                <a:gd name="connsiteY65" fmla="*/ 4587 h 10000"/>
                <a:gd name="connsiteX66" fmla="*/ 1853 w 10000"/>
                <a:gd name="connsiteY66" fmla="*/ 4636 h 10000"/>
                <a:gd name="connsiteX67" fmla="*/ 1739 w 10000"/>
                <a:gd name="connsiteY67" fmla="*/ 4612 h 10000"/>
                <a:gd name="connsiteX68" fmla="*/ 1603 w 10000"/>
                <a:gd name="connsiteY68" fmla="*/ 4636 h 10000"/>
                <a:gd name="connsiteX69" fmla="*/ 1489 w 10000"/>
                <a:gd name="connsiteY69" fmla="*/ 4636 h 10000"/>
                <a:gd name="connsiteX70" fmla="*/ 1385 w 10000"/>
                <a:gd name="connsiteY70" fmla="*/ 4660 h 10000"/>
                <a:gd name="connsiteX71" fmla="*/ 1354 w 10000"/>
                <a:gd name="connsiteY71" fmla="*/ 4612 h 10000"/>
                <a:gd name="connsiteX72" fmla="*/ 1354 w 10000"/>
                <a:gd name="connsiteY72" fmla="*/ 4442 h 10000"/>
                <a:gd name="connsiteX73" fmla="*/ 1312 w 10000"/>
                <a:gd name="connsiteY73" fmla="*/ 4369 h 10000"/>
                <a:gd name="connsiteX74" fmla="*/ 1302 w 10000"/>
                <a:gd name="connsiteY74" fmla="*/ 4223 h 10000"/>
                <a:gd name="connsiteX75" fmla="*/ 1260 w 10000"/>
                <a:gd name="connsiteY75" fmla="*/ 4078 h 10000"/>
                <a:gd name="connsiteX76" fmla="*/ 1114 w 10000"/>
                <a:gd name="connsiteY76" fmla="*/ 3859 h 10000"/>
                <a:gd name="connsiteX77" fmla="*/ 1000 w 10000"/>
                <a:gd name="connsiteY77" fmla="*/ 3835 h 10000"/>
                <a:gd name="connsiteX78" fmla="*/ 938 w 10000"/>
                <a:gd name="connsiteY78" fmla="*/ 3762 h 10000"/>
                <a:gd name="connsiteX79" fmla="*/ 709 w 10000"/>
                <a:gd name="connsiteY79" fmla="*/ 3762 h 10000"/>
                <a:gd name="connsiteX80" fmla="*/ 657 w 10000"/>
                <a:gd name="connsiteY80" fmla="*/ 3714 h 10000"/>
                <a:gd name="connsiteX81" fmla="*/ 688 w 10000"/>
                <a:gd name="connsiteY81" fmla="*/ 3544 h 10000"/>
                <a:gd name="connsiteX82" fmla="*/ 771 w 10000"/>
                <a:gd name="connsiteY82" fmla="*/ 3083 h 10000"/>
                <a:gd name="connsiteX83" fmla="*/ 667 w 10000"/>
                <a:gd name="connsiteY83" fmla="*/ 2864 h 10000"/>
                <a:gd name="connsiteX84" fmla="*/ 583 w 10000"/>
                <a:gd name="connsiteY84" fmla="*/ 2646 h 10000"/>
                <a:gd name="connsiteX85" fmla="*/ 499 w 10000"/>
                <a:gd name="connsiteY85" fmla="*/ 2403 h 10000"/>
                <a:gd name="connsiteX86" fmla="*/ 489 w 10000"/>
                <a:gd name="connsiteY86" fmla="*/ 2257 h 10000"/>
                <a:gd name="connsiteX87" fmla="*/ 479 w 10000"/>
                <a:gd name="connsiteY87" fmla="*/ 2209 h 10000"/>
                <a:gd name="connsiteX88" fmla="*/ 354 w 10000"/>
                <a:gd name="connsiteY88" fmla="*/ 2112 h 10000"/>
                <a:gd name="connsiteX89" fmla="*/ 323 w 10000"/>
                <a:gd name="connsiteY89" fmla="*/ 1820 h 10000"/>
                <a:gd name="connsiteX90" fmla="*/ 260 w 10000"/>
                <a:gd name="connsiteY90" fmla="*/ 1578 h 10000"/>
                <a:gd name="connsiteX91" fmla="*/ 177 w 10000"/>
                <a:gd name="connsiteY91" fmla="*/ 1432 h 10000"/>
                <a:gd name="connsiteX92" fmla="*/ 187 w 10000"/>
                <a:gd name="connsiteY92" fmla="*/ 1311 h 10000"/>
                <a:gd name="connsiteX93" fmla="*/ 104 w 10000"/>
                <a:gd name="connsiteY93" fmla="*/ 1019 h 10000"/>
                <a:gd name="connsiteX94" fmla="*/ 31 w 10000"/>
                <a:gd name="connsiteY94" fmla="*/ 850 h 10000"/>
                <a:gd name="connsiteX95" fmla="*/ 0 w 10000"/>
                <a:gd name="connsiteY95" fmla="*/ 777 h 10000"/>
                <a:gd name="connsiteX96" fmla="*/ 21 w 10000"/>
                <a:gd name="connsiteY96" fmla="*/ 583 h 10000"/>
                <a:gd name="connsiteX97" fmla="*/ 52 w 10000"/>
                <a:gd name="connsiteY97" fmla="*/ 485 h 10000"/>
                <a:gd name="connsiteX98" fmla="*/ 166 w 10000"/>
                <a:gd name="connsiteY98" fmla="*/ 291 h 10000"/>
                <a:gd name="connsiteX99" fmla="*/ 114 w 10000"/>
                <a:gd name="connsiteY99" fmla="*/ 49 h 10000"/>
                <a:gd name="connsiteX100" fmla="*/ 114 w 10000"/>
                <a:gd name="connsiteY100" fmla="*/ 0 h 10000"/>
                <a:gd name="connsiteX101" fmla="*/ 1000 w 10000"/>
                <a:gd name="connsiteY101" fmla="*/ 704 h 10000"/>
                <a:gd name="connsiteX102" fmla="*/ 2531 w 10000"/>
                <a:gd name="connsiteY102" fmla="*/ 1456 h 10000"/>
                <a:gd name="connsiteX103" fmla="*/ 5040 w 10000"/>
                <a:gd name="connsiteY103" fmla="*/ 3956 h 10000"/>
                <a:gd name="connsiteX104" fmla="*/ 5988 w 10000"/>
                <a:gd name="connsiteY104" fmla="*/ 3155 h 10000"/>
                <a:gd name="connsiteX105" fmla="*/ 6072 w 10000"/>
                <a:gd name="connsiteY105" fmla="*/ 2985 h 10000"/>
                <a:gd name="connsiteX106" fmla="*/ 6124 w 10000"/>
                <a:gd name="connsiteY106" fmla="*/ 2961 h 10000"/>
                <a:gd name="connsiteX107" fmla="*/ 6186 w 10000"/>
                <a:gd name="connsiteY107" fmla="*/ 2840 h 10000"/>
                <a:gd name="connsiteX108" fmla="*/ 6248 w 10000"/>
                <a:gd name="connsiteY108" fmla="*/ 3131 h 10000"/>
                <a:gd name="connsiteX109" fmla="*/ 6353 w 10000"/>
                <a:gd name="connsiteY109" fmla="*/ 2961 h 10000"/>
                <a:gd name="connsiteX110" fmla="*/ 6540 w 10000"/>
                <a:gd name="connsiteY110" fmla="*/ 2403 h 10000"/>
                <a:gd name="connsiteX111" fmla="*/ 6613 w 10000"/>
                <a:gd name="connsiteY111" fmla="*/ 2451 h 10000"/>
                <a:gd name="connsiteX112" fmla="*/ 6665 w 10000"/>
                <a:gd name="connsiteY112" fmla="*/ 2306 h 10000"/>
                <a:gd name="connsiteX113" fmla="*/ 6748 w 10000"/>
                <a:gd name="connsiteY113" fmla="*/ 2354 h 10000"/>
                <a:gd name="connsiteX114" fmla="*/ 6842 w 10000"/>
                <a:gd name="connsiteY114" fmla="*/ 2233 h 10000"/>
                <a:gd name="connsiteX115" fmla="*/ 6936 w 10000"/>
                <a:gd name="connsiteY115" fmla="*/ 2257 h 10000"/>
                <a:gd name="connsiteX116" fmla="*/ 6936 w 10000"/>
                <a:gd name="connsiteY116" fmla="*/ 2063 h 10000"/>
                <a:gd name="connsiteX117" fmla="*/ 6967 w 10000"/>
                <a:gd name="connsiteY117" fmla="*/ 1917 h 10000"/>
                <a:gd name="connsiteX118" fmla="*/ 7040 w 10000"/>
                <a:gd name="connsiteY118" fmla="*/ 1699 h 10000"/>
                <a:gd name="connsiteX119" fmla="*/ 7020 w 10000"/>
                <a:gd name="connsiteY119" fmla="*/ 1359 h 10000"/>
                <a:gd name="connsiteX120" fmla="*/ 7061 w 10000"/>
                <a:gd name="connsiteY120" fmla="*/ 1214 h 10000"/>
                <a:gd name="connsiteX121" fmla="*/ 7155 w 10000"/>
                <a:gd name="connsiteY121" fmla="*/ 1117 h 10000"/>
                <a:gd name="connsiteX122" fmla="*/ 7228 w 10000"/>
                <a:gd name="connsiteY122" fmla="*/ 971 h 10000"/>
                <a:gd name="connsiteX123" fmla="*/ 7290 w 10000"/>
                <a:gd name="connsiteY123" fmla="*/ 898 h 10000"/>
                <a:gd name="connsiteX124" fmla="*/ 7405 w 10000"/>
                <a:gd name="connsiteY124" fmla="*/ 680 h 10000"/>
                <a:gd name="connsiteX125" fmla="*/ 7717 w 10000"/>
                <a:gd name="connsiteY125" fmla="*/ 583 h 10000"/>
                <a:gd name="connsiteX126" fmla="*/ 7894 w 10000"/>
                <a:gd name="connsiteY126" fmla="*/ 655 h 10000"/>
                <a:gd name="connsiteX127" fmla="*/ 8008 w 10000"/>
                <a:gd name="connsiteY127" fmla="*/ 1092 h 10000"/>
                <a:gd name="connsiteX128" fmla="*/ 8134 w 10000"/>
                <a:gd name="connsiteY128" fmla="*/ 1117 h 10000"/>
                <a:gd name="connsiteX129" fmla="*/ 8186 w 10000"/>
                <a:gd name="connsiteY129" fmla="*/ 1505 h 10000"/>
                <a:gd name="connsiteX130" fmla="*/ 8300 w 10000"/>
                <a:gd name="connsiteY130" fmla="*/ 1578 h 10000"/>
                <a:gd name="connsiteX131" fmla="*/ 8311 w 10000"/>
                <a:gd name="connsiteY131" fmla="*/ 1845 h 10000"/>
                <a:gd name="connsiteX132" fmla="*/ 8384 w 10000"/>
                <a:gd name="connsiteY132" fmla="*/ 1917 h 10000"/>
                <a:gd name="connsiteX133" fmla="*/ 8488 w 10000"/>
                <a:gd name="connsiteY133" fmla="*/ 2063 h 10000"/>
                <a:gd name="connsiteX134" fmla="*/ 8602 w 10000"/>
                <a:gd name="connsiteY134" fmla="*/ 1748 h 10000"/>
                <a:gd name="connsiteX135" fmla="*/ 8748 w 10000"/>
                <a:gd name="connsiteY135" fmla="*/ 1845 h 10000"/>
                <a:gd name="connsiteX136" fmla="*/ 8769 w 10000"/>
                <a:gd name="connsiteY136" fmla="*/ 2112 h 10000"/>
                <a:gd name="connsiteX137" fmla="*/ 8727 w 10000"/>
                <a:gd name="connsiteY137" fmla="*/ 2306 h 10000"/>
                <a:gd name="connsiteX138" fmla="*/ 8758 w 10000"/>
                <a:gd name="connsiteY138" fmla="*/ 2646 h 10000"/>
                <a:gd name="connsiteX139" fmla="*/ 8727 w 10000"/>
                <a:gd name="connsiteY139" fmla="*/ 2743 h 10000"/>
                <a:gd name="connsiteX140" fmla="*/ 8727 w 10000"/>
                <a:gd name="connsiteY140" fmla="*/ 2913 h 10000"/>
                <a:gd name="connsiteX141" fmla="*/ 8769 w 10000"/>
                <a:gd name="connsiteY141" fmla="*/ 3277 h 10000"/>
                <a:gd name="connsiteX142" fmla="*/ 8758 w 10000"/>
                <a:gd name="connsiteY142" fmla="*/ 3592 h 10000"/>
                <a:gd name="connsiteX143" fmla="*/ 8758 w 10000"/>
                <a:gd name="connsiteY143" fmla="*/ 3981 h 10000"/>
                <a:gd name="connsiteX144" fmla="*/ 8758 w 10000"/>
                <a:gd name="connsiteY144" fmla="*/ 4248 h 10000"/>
                <a:gd name="connsiteX145" fmla="*/ 8810 w 10000"/>
                <a:gd name="connsiteY145" fmla="*/ 4466 h 10000"/>
                <a:gd name="connsiteX146" fmla="*/ 8821 w 10000"/>
                <a:gd name="connsiteY146" fmla="*/ 5073 h 10000"/>
                <a:gd name="connsiteX147" fmla="*/ 8852 w 10000"/>
                <a:gd name="connsiteY147" fmla="*/ 5510 h 10000"/>
                <a:gd name="connsiteX148" fmla="*/ 9060 w 10000"/>
                <a:gd name="connsiteY148" fmla="*/ 5534 h 10000"/>
                <a:gd name="connsiteX149" fmla="*/ 9415 w 10000"/>
                <a:gd name="connsiteY149" fmla="*/ 5510 h 10000"/>
                <a:gd name="connsiteX150" fmla="*/ 9509 w 10000"/>
                <a:gd name="connsiteY150" fmla="*/ 5510 h 10000"/>
                <a:gd name="connsiteX151" fmla="*/ 9592 w 10000"/>
                <a:gd name="connsiteY151" fmla="*/ 5631 h 10000"/>
                <a:gd name="connsiteX152" fmla="*/ 9821 w 10000"/>
                <a:gd name="connsiteY152" fmla="*/ 5728 h 10000"/>
                <a:gd name="connsiteX153" fmla="*/ 9935 w 10000"/>
                <a:gd name="connsiteY153" fmla="*/ 6092 h 10000"/>
                <a:gd name="connsiteX154" fmla="*/ 9852 w 10000"/>
                <a:gd name="connsiteY154" fmla="*/ 6286 h 10000"/>
                <a:gd name="connsiteX155" fmla="*/ 9810 w 10000"/>
                <a:gd name="connsiteY155" fmla="*/ 6553 h 10000"/>
                <a:gd name="connsiteX156" fmla="*/ 9831 w 10000"/>
                <a:gd name="connsiteY156" fmla="*/ 6917 h 10000"/>
                <a:gd name="connsiteX157" fmla="*/ 9904 w 10000"/>
                <a:gd name="connsiteY157" fmla="*/ 7112 h 10000"/>
                <a:gd name="connsiteX158" fmla="*/ 9966 w 10000"/>
                <a:gd name="connsiteY158" fmla="*/ 7427 h 10000"/>
                <a:gd name="connsiteX159" fmla="*/ 9998 w 10000"/>
                <a:gd name="connsiteY15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102 w 10000"/>
                <a:gd name="connsiteY22" fmla="*/ 9078 h 10000"/>
                <a:gd name="connsiteX23" fmla="*/ 7758 w 10000"/>
                <a:gd name="connsiteY23" fmla="*/ 8641 h 10000"/>
                <a:gd name="connsiteX24" fmla="*/ 5207 w 10000"/>
                <a:gd name="connsiteY24" fmla="*/ 4029 h 10000"/>
                <a:gd name="connsiteX25" fmla="*/ 5030 w 10000"/>
                <a:gd name="connsiteY25" fmla="*/ 4320 h 10000"/>
                <a:gd name="connsiteX26" fmla="*/ 4916 w 10000"/>
                <a:gd name="connsiteY26" fmla="*/ 4612 h 10000"/>
                <a:gd name="connsiteX27" fmla="*/ 4822 w 10000"/>
                <a:gd name="connsiteY27" fmla="*/ 4757 h 10000"/>
                <a:gd name="connsiteX28" fmla="*/ 4780 w 10000"/>
                <a:gd name="connsiteY28" fmla="*/ 4709 h 10000"/>
                <a:gd name="connsiteX29" fmla="*/ 4749 w 10000"/>
                <a:gd name="connsiteY29" fmla="*/ 4757 h 10000"/>
                <a:gd name="connsiteX30" fmla="*/ 4489 w 10000"/>
                <a:gd name="connsiteY30" fmla="*/ 5316 h 10000"/>
                <a:gd name="connsiteX31" fmla="*/ 4426 w 10000"/>
                <a:gd name="connsiteY31" fmla="*/ 5437 h 10000"/>
                <a:gd name="connsiteX32" fmla="*/ 4342 w 10000"/>
                <a:gd name="connsiteY32" fmla="*/ 5413 h 10000"/>
                <a:gd name="connsiteX33" fmla="*/ 4269 w 10000"/>
                <a:gd name="connsiteY33" fmla="*/ 5388 h 10000"/>
                <a:gd name="connsiteX34" fmla="*/ 4176 w 10000"/>
                <a:gd name="connsiteY34" fmla="*/ 5534 h 10000"/>
                <a:gd name="connsiteX35" fmla="*/ 4103 w 10000"/>
                <a:gd name="connsiteY35" fmla="*/ 5850 h 10000"/>
                <a:gd name="connsiteX36" fmla="*/ 4030 w 10000"/>
                <a:gd name="connsiteY36" fmla="*/ 6044 h 10000"/>
                <a:gd name="connsiteX37" fmla="*/ 3812 w 10000"/>
                <a:gd name="connsiteY37" fmla="*/ 6286 h 10000"/>
                <a:gd name="connsiteX38" fmla="*/ 3760 w 10000"/>
                <a:gd name="connsiteY38" fmla="*/ 6262 h 10000"/>
                <a:gd name="connsiteX39" fmla="*/ 3760 w 10000"/>
                <a:gd name="connsiteY39" fmla="*/ 6068 h 10000"/>
                <a:gd name="connsiteX40" fmla="*/ 3728 w 10000"/>
                <a:gd name="connsiteY40" fmla="*/ 5995 h 10000"/>
                <a:gd name="connsiteX41" fmla="*/ 3655 w 10000"/>
                <a:gd name="connsiteY41" fmla="*/ 6044 h 10000"/>
                <a:gd name="connsiteX42" fmla="*/ 3458 w 10000"/>
                <a:gd name="connsiteY42" fmla="*/ 6019 h 10000"/>
                <a:gd name="connsiteX43" fmla="*/ 3281 w 10000"/>
                <a:gd name="connsiteY43" fmla="*/ 5995 h 10000"/>
                <a:gd name="connsiteX44" fmla="*/ 3198 w 10000"/>
                <a:gd name="connsiteY44" fmla="*/ 6044 h 10000"/>
                <a:gd name="connsiteX45" fmla="*/ 3061 w 10000"/>
                <a:gd name="connsiteY45" fmla="*/ 5971 h 10000"/>
                <a:gd name="connsiteX46" fmla="*/ 2957 w 10000"/>
                <a:gd name="connsiteY46" fmla="*/ 5995 h 10000"/>
                <a:gd name="connsiteX47" fmla="*/ 2843 w 10000"/>
                <a:gd name="connsiteY47" fmla="*/ 6117 h 10000"/>
                <a:gd name="connsiteX48" fmla="*/ 2749 w 10000"/>
                <a:gd name="connsiteY48" fmla="*/ 6238 h 10000"/>
                <a:gd name="connsiteX49" fmla="*/ 2697 w 10000"/>
                <a:gd name="connsiteY49" fmla="*/ 6311 h 10000"/>
                <a:gd name="connsiteX50" fmla="*/ 2635 w 10000"/>
                <a:gd name="connsiteY50" fmla="*/ 6238 h 10000"/>
                <a:gd name="connsiteX51" fmla="*/ 2562 w 10000"/>
                <a:gd name="connsiteY51" fmla="*/ 6092 h 10000"/>
                <a:gd name="connsiteX52" fmla="*/ 2468 w 10000"/>
                <a:gd name="connsiteY52" fmla="*/ 6141 h 10000"/>
                <a:gd name="connsiteX53" fmla="*/ 2458 w 10000"/>
                <a:gd name="connsiteY53" fmla="*/ 5801 h 10000"/>
                <a:gd name="connsiteX54" fmla="*/ 2437 w 10000"/>
                <a:gd name="connsiteY54" fmla="*/ 5073 h 10000"/>
                <a:gd name="connsiteX55" fmla="*/ 2406 w 10000"/>
                <a:gd name="connsiteY55" fmla="*/ 4515 h 10000"/>
                <a:gd name="connsiteX56" fmla="*/ 2437 w 10000"/>
                <a:gd name="connsiteY56" fmla="*/ 4223 h 10000"/>
                <a:gd name="connsiteX57" fmla="*/ 2479 w 10000"/>
                <a:gd name="connsiteY57" fmla="*/ 4078 h 10000"/>
                <a:gd name="connsiteX58" fmla="*/ 2447 w 10000"/>
                <a:gd name="connsiteY58" fmla="*/ 3932 h 10000"/>
                <a:gd name="connsiteX59" fmla="*/ 2468 w 10000"/>
                <a:gd name="connsiteY59" fmla="*/ 3495 h 10000"/>
                <a:gd name="connsiteX60" fmla="*/ 2437 w 10000"/>
                <a:gd name="connsiteY60" fmla="*/ 3544 h 10000"/>
                <a:gd name="connsiteX61" fmla="*/ 2385 w 10000"/>
                <a:gd name="connsiteY61" fmla="*/ 3641 h 10000"/>
                <a:gd name="connsiteX62" fmla="*/ 2239 w 10000"/>
                <a:gd name="connsiteY62" fmla="*/ 4029 h 10000"/>
                <a:gd name="connsiteX63" fmla="*/ 2073 w 10000"/>
                <a:gd name="connsiteY63" fmla="*/ 4369 h 10000"/>
                <a:gd name="connsiteX64" fmla="*/ 1990 w 10000"/>
                <a:gd name="connsiteY64" fmla="*/ 4587 h 10000"/>
                <a:gd name="connsiteX65" fmla="*/ 1853 w 10000"/>
                <a:gd name="connsiteY65" fmla="*/ 4636 h 10000"/>
                <a:gd name="connsiteX66" fmla="*/ 1739 w 10000"/>
                <a:gd name="connsiteY66" fmla="*/ 4612 h 10000"/>
                <a:gd name="connsiteX67" fmla="*/ 1603 w 10000"/>
                <a:gd name="connsiteY67" fmla="*/ 4636 h 10000"/>
                <a:gd name="connsiteX68" fmla="*/ 1489 w 10000"/>
                <a:gd name="connsiteY68" fmla="*/ 4636 h 10000"/>
                <a:gd name="connsiteX69" fmla="*/ 1385 w 10000"/>
                <a:gd name="connsiteY69" fmla="*/ 4660 h 10000"/>
                <a:gd name="connsiteX70" fmla="*/ 1354 w 10000"/>
                <a:gd name="connsiteY70" fmla="*/ 4612 h 10000"/>
                <a:gd name="connsiteX71" fmla="*/ 1354 w 10000"/>
                <a:gd name="connsiteY71" fmla="*/ 4442 h 10000"/>
                <a:gd name="connsiteX72" fmla="*/ 1312 w 10000"/>
                <a:gd name="connsiteY72" fmla="*/ 4369 h 10000"/>
                <a:gd name="connsiteX73" fmla="*/ 1302 w 10000"/>
                <a:gd name="connsiteY73" fmla="*/ 4223 h 10000"/>
                <a:gd name="connsiteX74" fmla="*/ 1260 w 10000"/>
                <a:gd name="connsiteY74" fmla="*/ 4078 h 10000"/>
                <a:gd name="connsiteX75" fmla="*/ 1114 w 10000"/>
                <a:gd name="connsiteY75" fmla="*/ 3859 h 10000"/>
                <a:gd name="connsiteX76" fmla="*/ 1000 w 10000"/>
                <a:gd name="connsiteY76" fmla="*/ 3835 h 10000"/>
                <a:gd name="connsiteX77" fmla="*/ 938 w 10000"/>
                <a:gd name="connsiteY77" fmla="*/ 3762 h 10000"/>
                <a:gd name="connsiteX78" fmla="*/ 709 w 10000"/>
                <a:gd name="connsiteY78" fmla="*/ 3762 h 10000"/>
                <a:gd name="connsiteX79" fmla="*/ 657 w 10000"/>
                <a:gd name="connsiteY79" fmla="*/ 3714 h 10000"/>
                <a:gd name="connsiteX80" fmla="*/ 688 w 10000"/>
                <a:gd name="connsiteY80" fmla="*/ 3544 h 10000"/>
                <a:gd name="connsiteX81" fmla="*/ 771 w 10000"/>
                <a:gd name="connsiteY81" fmla="*/ 3083 h 10000"/>
                <a:gd name="connsiteX82" fmla="*/ 667 w 10000"/>
                <a:gd name="connsiteY82" fmla="*/ 2864 h 10000"/>
                <a:gd name="connsiteX83" fmla="*/ 583 w 10000"/>
                <a:gd name="connsiteY83" fmla="*/ 2646 h 10000"/>
                <a:gd name="connsiteX84" fmla="*/ 499 w 10000"/>
                <a:gd name="connsiteY84" fmla="*/ 2403 h 10000"/>
                <a:gd name="connsiteX85" fmla="*/ 489 w 10000"/>
                <a:gd name="connsiteY85" fmla="*/ 2257 h 10000"/>
                <a:gd name="connsiteX86" fmla="*/ 479 w 10000"/>
                <a:gd name="connsiteY86" fmla="*/ 2209 h 10000"/>
                <a:gd name="connsiteX87" fmla="*/ 354 w 10000"/>
                <a:gd name="connsiteY87" fmla="*/ 2112 h 10000"/>
                <a:gd name="connsiteX88" fmla="*/ 323 w 10000"/>
                <a:gd name="connsiteY88" fmla="*/ 1820 h 10000"/>
                <a:gd name="connsiteX89" fmla="*/ 260 w 10000"/>
                <a:gd name="connsiteY89" fmla="*/ 1578 h 10000"/>
                <a:gd name="connsiteX90" fmla="*/ 177 w 10000"/>
                <a:gd name="connsiteY90" fmla="*/ 1432 h 10000"/>
                <a:gd name="connsiteX91" fmla="*/ 187 w 10000"/>
                <a:gd name="connsiteY91" fmla="*/ 1311 h 10000"/>
                <a:gd name="connsiteX92" fmla="*/ 104 w 10000"/>
                <a:gd name="connsiteY92" fmla="*/ 1019 h 10000"/>
                <a:gd name="connsiteX93" fmla="*/ 31 w 10000"/>
                <a:gd name="connsiteY93" fmla="*/ 850 h 10000"/>
                <a:gd name="connsiteX94" fmla="*/ 0 w 10000"/>
                <a:gd name="connsiteY94" fmla="*/ 777 h 10000"/>
                <a:gd name="connsiteX95" fmla="*/ 21 w 10000"/>
                <a:gd name="connsiteY95" fmla="*/ 583 h 10000"/>
                <a:gd name="connsiteX96" fmla="*/ 52 w 10000"/>
                <a:gd name="connsiteY96" fmla="*/ 485 h 10000"/>
                <a:gd name="connsiteX97" fmla="*/ 166 w 10000"/>
                <a:gd name="connsiteY97" fmla="*/ 291 h 10000"/>
                <a:gd name="connsiteX98" fmla="*/ 114 w 10000"/>
                <a:gd name="connsiteY98" fmla="*/ 49 h 10000"/>
                <a:gd name="connsiteX99" fmla="*/ 114 w 10000"/>
                <a:gd name="connsiteY99" fmla="*/ 0 h 10000"/>
                <a:gd name="connsiteX100" fmla="*/ 1000 w 10000"/>
                <a:gd name="connsiteY100" fmla="*/ 704 h 10000"/>
                <a:gd name="connsiteX101" fmla="*/ 2531 w 10000"/>
                <a:gd name="connsiteY101" fmla="*/ 1456 h 10000"/>
                <a:gd name="connsiteX102" fmla="*/ 5040 w 10000"/>
                <a:gd name="connsiteY102" fmla="*/ 3956 h 10000"/>
                <a:gd name="connsiteX103" fmla="*/ 5988 w 10000"/>
                <a:gd name="connsiteY103" fmla="*/ 3155 h 10000"/>
                <a:gd name="connsiteX104" fmla="*/ 6072 w 10000"/>
                <a:gd name="connsiteY104" fmla="*/ 2985 h 10000"/>
                <a:gd name="connsiteX105" fmla="*/ 6124 w 10000"/>
                <a:gd name="connsiteY105" fmla="*/ 2961 h 10000"/>
                <a:gd name="connsiteX106" fmla="*/ 6186 w 10000"/>
                <a:gd name="connsiteY106" fmla="*/ 2840 h 10000"/>
                <a:gd name="connsiteX107" fmla="*/ 6248 w 10000"/>
                <a:gd name="connsiteY107" fmla="*/ 3131 h 10000"/>
                <a:gd name="connsiteX108" fmla="*/ 6353 w 10000"/>
                <a:gd name="connsiteY108" fmla="*/ 2961 h 10000"/>
                <a:gd name="connsiteX109" fmla="*/ 6540 w 10000"/>
                <a:gd name="connsiteY109" fmla="*/ 2403 h 10000"/>
                <a:gd name="connsiteX110" fmla="*/ 6613 w 10000"/>
                <a:gd name="connsiteY110" fmla="*/ 2451 h 10000"/>
                <a:gd name="connsiteX111" fmla="*/ 6665 w 10000"/>
                <a:gd name="connsiteY111" fmla="*/ 2306 h 10000"/>
                <a:gd name="connsiteX112" fmla="*/ 6748 w 10000"/>
                <a:gd name="connsiteY112" fmla="*/ 2354 h 10000"/>
                <a:gd name="connsiteX113" fmla="*/ 6842 w 10000"/>
                <a:gd name="connsiteY113" fmla="*/ 2233 h 10000"/>
                <a:gd name="connsiteX114" fmla="*/ 6936 w 10000"/>
                <a:gd name="connsiteY114" fmla="*/ 2257 h 10000"/>
                <a:gd name="connsiteX115" fmla="*/ 6936 w 10000"/>
                <a:gd name="connsiteY115" fmla="*/ 2063 h 10000"/>
                <a:gd name="connsiteX116" fmla="*/ 6967 w 10000"/>
                <a:gd name="connsiteY116" fmla="*/ 1917 h 10000"/>
                <a:gd name="connsiteX117" fmla="*/ 7040 w 10000"/>
                <a:gd name="connsiteY117" fmla="*/ 1699 h 10000"/>
                <a:gd name="connsiteX118" fmla="*/ 7020 w 10000"/>
                <a:gd name="connsiteY118" fmla="*/ 1359 h 10000"/>
                <a:gd name="connsiteX119" fmla="*/ 7061 w 10000"/>
                <a:gd name="connsiteY119" fmla="*/ 1214 h 10000"/>
                <a:gd name="connsiteX120" fmla="*/ 7155 w 10000"/>
                <a:gd name="connsiteY120" fmla="*/ 1117 h 10000"/>
                <a:gd name="connsiteX121" fmla="*/ 7228 w 10000"/>
                <a:gd name="connsiteY121" fmla="*/ 971 h 10000"/>
                <a:gd name="connsiteX122" fmla="*/ 7290 w 10000"/>
                <a:gd name="connsiteY122" fmla="*/ 898 h 10000"/>
                <a:gd name="connsiteX123" fmla="*/ 7405 w 10000"/>
                <a:gd name="connsiteY123" fmla="*/ 680 h 10000"/>
                <a:gd name="connsiteX124" fmla="*/ 7717 w 10000"/>
                <a:gd name="connsiteY124" fmla="*/ 583 h 10000"/>
                <a:gd name="connsiteX125" fmla="*/ 7894 w 10000"/>
                <a:gd name="connsiteY125" fmla="*/ 655 h 10000"/>
                <a:gd name="connsiteX126" fmla="*/ 8008 w 10000"/>
                <a:gd name="connsiteY126" fmla="*/ 1092 h 10000"/>
                <a:gd name="connsiteX127" fmla="*/ 8134 w 10000"/>
                <a:gd name="connsiteY127" fmla="*/ 1117 h 10000"/>
                <a:gd name="connsiteX128" fmla="*/ 8186 w 10000"/>
                <a:gd name="connsiteY128" fmla="*/ 1505 h 10000"/>
                <a:gd name="connsiteX129" fmla="*/ 8300 w 10000"/>
                <a:gd name="connsiteY129" fmla="*/ 1578 h 10000"/>
                <a:gd name="connsiteX130" fmla="*/ 8311 w 10000"/>
                <a:gd name="connsiteY130" fmla="*/ 1845 h 10000"/>
                <a:gd name="connsiteX131" fmla="*/ 8384 w 10000"/>
                <a:gd name="connsiteY131" fmla="*/ 1917 h 10000"/>
                <a:gd name="connsiteX132" fmla="*/ 8488 w 10000"/>
                <a:gd name="connsiteY132" fmla="*/ 2063 h 10000"/>
                <a:gd name="connsiteX133" fmla="*/ 8602 w 10000"/>
                <a:gd name="connsiteY133" fmla="*/ 1748 h 10000"/>
                <a:gd name="connsiteX134" fmla="*/ 8748 w 10000"/>
                <a:gd name="connsiteY134" fmla="*/ 1845 h 10000"/>
                <a:gd name="connsiteX135" fmla="*/ 8769 w 10000"/>
                <a:gd name="connsiteY135" fmla="*/ 2112 h 10000"/>
                <a:gd name="connsiteX136" fmla="*/ 8727 w 10000"/>
                <a:gd name="connsiteY136" fmla="*/ 2306 h 10000"/>
                <a:gd name="connsiteX137" fmla="*/ 8758 w 10000"/>
                <a:gd name="connsiteY137" fmla="*/ 2646 h 10000"/>
                <a:gd name="connsiteX138" fmla="*/ 8727 w 10000"/>
                <a:gd name="connsiteY138" fmla="*/ 2743 h 10000"/>
                <a:gd name="connsiteX139" fmla="*/ 8727 w 10000"/>
                <a:gd name="connsiteY139" fmla="*/ 2913 h 10000"/>
                <a:gd name="connsiteX140" fmla="*/ 8769 w 10000"/>
                <a:gd name="connsiteY140" fmla="*/ 3277 h 10000"/>
                <a:gd name="connsiteX141" fmla="*/ 8758 w 10000"/>
                <a:gd name="connsiteY141" fmla="*/ 3592 h 10000"/>
                <a:gd name="connsiteX142" fmla="*/ 8758 w 10000"/>
                <a:gd name="connsiteY142" fmla="*/ 3981 h 10000"/>
                <a:gd name="connsiteX143" fmla="*/ 8758 w 10000"/>
                <a:gd name="connsiteY143" fmla="*/ 4248 h 10000"/>
                <a:gd name="connsiteX144" fmla="*/ 8810 w 10000"/>
                <a:gd name="connsiteY144" fmla="*/ 4466 h 10000"/>
                <a:gd name="connsiteX145" fmla="*/ 8821 w 10000"/>
                <a:gd name="connsiteY145" fmla="*/ 5073 h 10000"/>
                <a:gd name="connsiteX146" fmla="*/ 8852 w 10000"/>
                <a:gd name="connsiteY146" fmla="*/ 5510 h 10000"/>
                <a:gd name="connsiteX147" fmla="*/ 9060 w 10000"/>
                <a:gd name="connsiteY147" fmla="*/ 5534 h 10000"/>
                <a:gd name="connsiteX148" fmla="*/ 9415 w 10000"/>
                <a:gd name="connsiteY148" fmla="*/ 5510 h 10000"/>
                <a:gd name="connsiteX149" fmla="*/ 9509 w 10000"/>
                <a:gd name="connsiteY149" fmla="*/ 5510 h 10000"/>
                <a:gd name="connsiteX150" fmla="*/ 9592 w 10000"/>
                <a:gd name="connsiteY150" fmla="*/ 5631 h 10000"/>
                <a:gd name="connsiteX151" fmla="*/ 9821 w 10000"/>
                <a:gd name="connsiteY151" fmla="*/ 5728 h 10000"/>
                <a:gd name="connsiteX152" fmla="*/ 9935 w 10000"/>
                <a:gd name="connsiteY152" fmla="*/ 6092 h 10000"/>
                <a:gd name="connsiteX153" fmla="*/ 9852 w 10000"/>
                <a:gd name="connsiteY153" fmla="*/ 6286 h 10000"/>
                <a:gd name="connsiteX154" fmla="*/ 9810 w 10000"/>
                <a:gd name="connsiteY154" fmla="*/ 6553 h 10000"/>
                <a:gd name="connsiteX155" fmla="*/ 9831 w 10000"/>
                <a:gd name="connsiteY155" fmla="*/ 6917 h 10000"/>
                <a:gd name="connsiteX156" fmla="*/ 9904 w 10000"/>
                <a:gd name="connsiteY156" fmla="*/ 7112 h 10000"/>
                <a:gd name="connsiteX157" fmla="*/ 9966 w 10000"/>
                <a:gd name="connsiteY157" fmla="*/ 7427 h 10000"/>
                <a:gd name="connsiteX158" fmla="*/ 9998 w 10000"/>
                <a:gd name="connsiteY15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15 w 10000"/>
                <a:gd name="connsiteY20" fmla="*/ 9296 h 10000"/>
                <a:gd name="connsiteX21" fmla="*/ 8102 w 10000"/>
                <a:gd name="connsiteY21" fmla="*/ 9078 h 10000"/>
                <a:gd name="connsiteX22" fmla="*/ 7758 w 10000"/>
                <a:gd name="connsiteY22" fmla="*/ 8641 h 10000"/>
                <a:gd name="connsiteX23" fmla="*/ 5207 w 10000"/>
                <a:gd name="connsiteY23" fmla="*/ 4029 h 10000"/>
                <a:gd name="connsiteX24" fmla="*/ 5030 w 10000"/>
                <a:gd name="connsiteY24" fmla="*/ 4320 h 10000"/>
                <a:gd name="connsiteX25" fmla="*/ 4916 w 10000"/>
                <a:gd name="connsiteY25" fmla="*/ 4612 h 10000"/>
                <a:gd name="connsiteX26" fmla="*/ 4822 w 10000"/>
                <a:gd name="connsiteY26" fmla="*/ 4757 h 10000"/>
                <a:gd name="connsiteX27" fmla="*/ 4780 w 10000"/>
                <a:gd name="connsiteY27" fmla="*/ 4709 h 10000"/>
                <a:gd name="connsiteX28" fmla="*/ 4749 w 10000"/>
                <a:gd name="connsiteY28" fmla="*/ 4757 h 10000"/>
                <a:gd name="connsiteX29" fmla="*/ 4489 w 10000"/>
                <a:gd name="connsiteY29" fmla="*/ 5316 h 10000"/>
                <a:gd name="connsiteX30" fmla="*/ 4426 w 10000"/>
                <a:gd name="connsiteY30" fmla="*/ 5437 h 10000"/>
                <a:gd name="connsiteX31" fmla="*/ 4342 w 10000"/>
                <a:gd name="connsiteY31" fmla="*/ 5413 h 10000"/>
                <a:gd name="connsiteX32" fmla="*/ 4269 w 10000"/>
                <a:gd name="connsiteY32" fmla="*/ 5388 h 10000"/>
                <a:gd name="connsiteX33" fmla="*/ 4176 w 10000"/>
                <a:gd name="connsiteY33" fmla="*/ 5534 h 10000"/>
                <a:gd name="connsiteX34" fmla="*/ 4103 w 10000"/>
                <a:gd name="connsiteY34" fmla="*/ 5850 h 10000"/>
                <a:gd name="connsiteX35" fmla="*/ 4030 w 10000"/>
                <a:gd name="connsiteY35" fmla="*/ 6044 h 10000"/>
                <a:gd name="connsiteX36" fmla="*/ 3812 w 10000"/>
                <a:gd name="connsiteY36" fmla="*/ 6286 h 10000"/>
                <a:gd name="connsiteX37" fmla="*/ 3760 w 10000"/>
                <a:gd name="connsiteY37" fmla="*/ 6262 h 10000"/>
                <a:gd name="connsiteX38" fmla="*/ 3760 w 10000"/>
                <a:gd name="connsiteY38" fmla="*/ 6068 h 10000"/>
                <a:gd name="connsiteX39" fmla="*/ 3728 w 10000"/>
                <a:gd name="connsiteY39" fmla="*/ 5995 h 10000"/>
                <a:gd name="connsiteX40" fmla="*/ 3655 w 10000"/>
                <a:gd name="connsiteY40" fmla="*/ 6044 h 10000"/>
                <a:gd name="connsiteX41" fmla="*/ 3458 w 10000"/>
                <a:gd name="connsiteY41" fmla="*/ 6019 h 10000"/>
                <a:gd name="connsiteX42" fmla="*/ 3281 w 10000"/>
                <a:gd name="connsiteY42" fmla="*/ 5995 h 10000"/>
                <a:gd name="connsiteX43" fmla="*/ 3198 w 10000"/>
                <a:gd name="connsiteY43" fmla="*/ 6044 h 10000"/>
                <a:gd name="connsiteX44" fmla="*/ 3061 w 10000"/>
                <a:gd name="connsiteY44" fmla="*/ 5971 h 10000"/>
                <a:gd name="connsiteX45" fmla="*/ 2957 w 10000"/>
                <a:gd name="connsiteY45" fmla="*/ 5995 h 10000"/>
                <a:gd name="connsiteX46" fmla="*/ 2843 w 10000"/>
                <a:gd name="connsiteY46" fmla="*/ 6117 h 10000"/>
                <a:gd name="connsiteX47" fmla="*/ 2749 w 10000"/>
                <a:gd name="connsiteY47" fmla="*/ 6238 h 10000"/>
                <a:gd name="connsiteX48" fmla="*/ 2697 w 10000"/>
                <a:gd name="connsiteY48" fmla="*/ 6311 h 10000"/>
                <a:gd name="connsiteX49" fmla="*/ 2635 w 10000"/>
                <a:gd name="connsiteY49" fmla="*/ 6238 h 10000"/>
                <a:gd name="connsiteX50" fmla="*/ 2562 w 10000"/>
                <a:gd name="connsiteY50" fmla="*/ 6092 h 10000"/>
                <a:gd name="connsiteX51" fmla="*/ 2468 w 10000"/>
                <a:gd name="connsiteY51" fmla="*/ 6141 h 10000"/>
                <a:gd name="connsiteX52" fmla="*/ 2458 w 10000"/>
                <a:gd name="connsiteY52" fmla="*/ 5801 h 10000"/>
                <a:gd name="connsiteX53" fmla="*/ 2437 w 10000"/>
                <a:gd name="connsiteY53" fmla="*/ 5073 h 10000"/>
                <a:gd name="connsiteX54" fmla="*/ 2406 w 10000"/>
                <a:gd name="connsiteY54" fmla="*/ 4515 h 10000"/>
                <a:gd name="connsiteX55" fmla="*/ 2437 w 10000"/>
                <a:gd name="connsiteY55" fmla="*/ 4223 h 10000"/>
                <a:gd name="connsiteX56" fmla="*/ 2479 w 10000"/>
                <a:gd name="connsiteY56" fmla="*/ 4078 h 10000"/>
                <a:gd name="connsiteX57" fmla="*/ 2447 w 10000"/>
                <a:gd name="connsiteY57" fmla="*/ 3932 h 10000"/>
                <a:gd name="connsiteX58" fmla="*/ 2468 w 10000"/>
                <a:gd name="connsiteY58" fmla="*/ 3495 h 10000"/>
                <a:gd name="connsiteX59" fmla="*/ 2437 w 10000"/>
                <a:gd name="connsiteY59" fmla="*/ 3544 h 10000"/>
                <a:gd name="connsiteX60" fmla="*/ 2385 w 10000"/>
                <a:gd name="connsiteY60" fmla="*/ 3641 h 10000"/>
                <a:gd name="connsiteX61" fmla="*/ 2239 w 10000"/>
                <a:gd name="connsiteY61" fmla="*/ 4029 h 10000"/>
                <a:gd name="connsiteX62" fmla="*/ 2073 w 10000"/>
                <a:gd name="connsiteY62" fmla="*/ 4369 h 10000"/>
                <a:gd name="connsiteX63" fmla="*/ 1990 w 10000"/>
                <a:gd name="connsiteY63" fmla="*/ 4587 h 10000"/>
                <a:gd name="connsiteX64" fmla="*/ 1853 w 10000"/>
                <a:gd name="connsiteY64" fmla="*/ 4636 h 10000"/>
                <a:gd name="connsiteX65" fmla="*/ 1739 w 10000"/>
                <a:gd name="connsiteY65" fmla="*/ 4612 h 10000"/>
                <a:gd name="connsiteX66" fmla="*/ 1603 w 10000"/>
                <a:gd name="connsiteY66" fmla="*/ 4636 h 10000"/>
                <a:gd name="connsiteX67" fmla="*/ 1489 w 10000"/>
                <a:gd name="connsiteY67" fmla="*/ 4636 h 10000"/>
                <a:gd name="connsiteX68" fmla="*/ 1385 w 10000"/>
                <a:gd name="connsiteY68" fmla="*/ 4660 h 10000"/>
                <a:gd name="connsiteX69" fmla="*/ 1354 w 10000"/>
                <a:gd name="connsiteY69" fmla="*/ 4612 h 10000"/>
                <a:gd name="connsiteX70" fmla="*/ 1354 w 10000"/>
                <a:gd name="connsiteY70" fmla="*/ 4442 h 10000"/>
                <a:gd name="connsiteX71" fmla="*/ 1312 w 10000"/>
                <a:gd name="connsiteY71" fmla="*/ 4369 h 10000"/>
                <a:gd name="connsiteX72" fmla="*/ 1302 w 10000"/>
                <a:gd name="connsiteY72" fmla="*/ 4223 h 10000"/>
                <a:gd name="connsiteX73" fmla="*/ 1260 w 10000"/>
                <a:gd name="connsiteY73" fmla="*/ 4078 h 10000"/>
                <a:gd name="connsiteX74" fmla="*/ 1114 w 10000"/>
                <a:gd name="connsiteY74" fmla="*/ 3859 h 10000"/>
                <a:gd name="connsiteX75" fmla="*/ 1000 w 10000"/>
                <a:gd name="connsiteY75" fmla="*/ 3835 h 10000"/>
                <a:gd name="connsiteX76" fmla="*/ 938 w 10000"/>
                <a:gd name="connsiteY76" fmla="*/ 3762 h 10000"/>
                <a:gd name="connsiteX77" fmla="*/ 709 w 10000"/>
                <a:gd name="connsiteY77" fmla="*/ 3762 h 10000"/>
                <a:gd name="connsiteX78" fmla="*/ 657 w 10000"/>
                <a:gd name="connsiteY78" fmla="*/ 3714 h 10000"/>
                <a:gd name="connsiteX79" fmla="*/ 688 w 10000"/>
                <a:gd name="connsiteY79" fmla="*/ 3544 h 10000"/>
                <a:gd name="connsiteX80" fmla="*/ 771 w 10000"/>
                <a:gd name="connsiteY80" fmla="*/ 3083 h 10000"/>
                <a:gd name="connsiteX81" fmla="*/ 667 w 10000"/>
                <a:gd name="connsiteY81" fmla="*/ 2864 h 10000"/>
                <a:gd name="connsiteX82" fmla="*/ 583 w 10000"/>
                <a:gd name="connsiteY82" fmla="*/ 2646 h 10000"/>
                <a:gd name="connsiteX83" fmla="*/ 499 w 10000"/>
                <a:gd name="connsiteY83" fmla="*/ 2403 h 10000"/>
                <a:gd name="connsiteX84" fmla="*/ 489 w 10000"/>
                <a:gd name="connsiteY84" fmla="*/ 2257 h 10000"/>
                <a:gd name="connsiteX85" fmla="*/ 479 w 10000"/>
                <a:gd name="connsiteY85" fmla="*/ 2209 h 10000"/>
                <a:gd name="connsiteX86" fmla="*/ 354 w 10000"/>
                <a:gd name="connsiteY86" fmla="*/ 2112 h 10000"/>
                <a:gd name="connsiteX87" fmla="*/ 323 w 10000"/>
                <a:gd name="connsiteY87" fmla="*/ 1820 h 10000"/>
                <a:gd name="connsiteX88" fmla="*/ 260 w 10000"/>
                <a:gd name="connsiteY88" fmla="*/ 1578 h 10000"/>
                <a:gd name="connsiteX89" fmla="*/ 177 w 10000"/>
                <a:gd name="connsiteY89" fmla="*/ 1432 h 10000"/>
                <a:gd name="connsiteX90" fmla="*/ 187 w 10000"/>
                <a:gd name="connsiteY90" fmla="*/ 1311 h 10000"/>
                <a:gd name="connsiteX91" fmla="*/ 104 w 10000"/>
                <a:gd name="connsiteY91" fmla="*/ 1019 h 10000"/>
                <a:gd name="connsiteX92" fmla="*/ 31 w 10000"/>
                <a:gd name="connsiteY92" fmla="*/ 850 h 10000"/>
                <a:gd name="connsiteX93" fmla="*/ 0 w 10000"/>
                <a:gd name="connsiteY93" fmla="*/ 777 h 10000"/>
                <a:gd name="connsiteX94" fmla="*/ 21 w 10000"/>
                <a:gd name="connsiteY94" fmla="*/ 583 h 10000"/>
                <a:gd name="connsiteX95" fmla="*/ 52 w 10000"/>
                <a:gd name="connsiteY95" fmla="*/ 485 h 10000"/>
                <a:gd name="connsiteX96" fmla="*/ 166 w 10000"/>
                <a:gd name="connsiteY96" fmla="*/ 291 h 10000"/>
                <a:gd name="connsiteX97" fmla="*/ 114 w 10000"/>
                <a:gd name="connsiteY97" fmla="*/ 49 h 10000"/>
                <a:gd name="connsiteX98" fmla="*/ 114 w 10000"/>
                <a:gd name="connsiteY98" fmla="*/ 0 h 10000"/>
                <a:gd name="connsiteX99" fmla="*/ 1000 w 10000"/>
                <a:gd name="connsiteY99" fmla="*/ 704 h 10000"/>
                <a:gd name="connsiteX100" fmla="*/ 2531 w 10000"/>
                <a:gd name="connsiteY100" fmla="*/ 1456 h 10000"/>
                <a:gd name="connsiteX101" fmla="*/ 5040 w 10000"/>
                <a:gd name="connsiteY101" fmla="*/ 3956 h 10000"/>
                <a:gd name="connsiteX102" fmla="*/ 5988 w 10000"/>
                <a:gd name="connsiteY102" fmla="*/ 3155 h 10000"/>
                <a:gd name="connsiteX103" fmla="*/ 6072 w 10000"/>
                <a:gd name="connsiteY103" fmla="*/ 2985 h 10000"/>
                <a:gd name="connsiteX104" fmla="*/ 6124 w 10000"/>
                <a:gd name="connsiteY104" fmla="*/ 2961 h 10000"/>
                <a:gd name="connsiteX105" fmla="*/ 6186 w 10000"/>
                <a:gd name="connsiteY105" fmla="*/ 2840 h 10000"/>
                <a:gd name="connsiteX106" fmla="*/ 6248 w 10000"/>
                <a:gd name="connsiteY106" fmla="*/ 3131 h 10000"/>
                <a:gd name="connsiteX107" fmla="*/ 6353 w 10000"/>
                <a:gd name="connsiteY107" fmla="*/ 2961 h 10000"/>
                <a:gd name="connsiteX108" fmla="*/ 6540 w 10000"/>
                <a:gd name="connsiteY108" fmla="*/ 2403 h 10000"/>
                <a:gd name="connsiteX109" fmla="*/ 6613 w 10000"/>
                <a:gd name="connsiteY109" fmla="*/ 2451 h 10000"/>
                <a:gd name="connsiteX110" fmla="*/ 6665 w 10000"/>
                <a:gd name="connsiteY110" fmla="*/ 2306 h 10000"/>
                <a:gd name="connsiteX111" fmla="*/ 6748 w 10000"/>
                <a:gd name="connsiteY111" fmla="*/ 2354 h 10000"/>
                <a:gd name="connsiteX112" fmla="*/ 6842 w 10000"/>
                <a:gd name="connsiteY112" fmla="*/ 2233 h 10000"/>
                <a:gd name="connsiteX113" fmla="*/ 6936 w 10000"/>
                <a:gd name="connsiteY113" fmla="*/ 2257 h 10000"/>
                <a:gd name="connsiteX114" fmla="*/ 6936 w 10000"/>
                <a:gd name="connsiteY114" fmla="*/ 2063 h 10000"/>
                <a:gd name="connsiteX115" fmla="*/ 6967 w 10000"/>
                <a:gd name="connsiteY115" fmla="*/ 1917 h 10000"/>
                <a:gd name="connsiteX116" fmla="*/ 7040 w 10000"/>
                <a:gd name="connsiteY116" fmla="*/ 1699 h 10000"/>
                <a:gd name="connsiteX117" fmla="*/ 7020 w 10000"/>
                <a:gd name="connsiteY117" fmla="*/ 1359 h 10000"/>
                <a:gd name="connsiteX118" fmla="*/ 7061 w 10000"/>
                <a:gd name="connsiteY118" fmla="*/ 1214 h 10000"/>
                <a:gd name="connsiteX119" fmla="*/ 7155 w 10000"/>
                <a:gd name="connsiteY119" fmla="*/ 1117 h 10000"/>
                <a:gd name="connsiteX120" fmla="*/ 7228 w 10000"/>
                <a:gd name="connsiteY120" fmla="*/ 971 h 10000"/>
                <a:gd name="connsiteX121" fmla="*/ 7290 w 10000"/>
                <a:gd name="connsiteY121" fmla="*/ 898 h 10000"/>
                <a:gd name="connsiteX122" fmla="*/ 7405 w 10000"/>
                <a:gd name="connsiteY122" fmla="*/ 680 h 10000"/>
                <a:gd name="connsiteX123" fmla="*/ 7717 w 10000"/>
                <a:gd name="connsiteY123" fmla="*/ 583 h 10000"/>
                <a:gd name="connsiteX124" fmla="*/ 7894 w 10000"/>
                <a:gd name="connsiteY124" fmla="*/ 655 h 10000"/>
                <a:gd name="connsiteX125" fmla="*/ 8008 w 10000"/>
                <a:gd name="connsiteY125" fmla="*/ 1092 h 10000"/>
                <a:gd name="connsiteX126" fmla="*/ 8134 w 10000"/>
                <a:gd name="connsiteY126" fmla="*/ 1117 h 10000"/>
                <a:gd name="connsiteX127" fmla="*/ 8186 w 10000"/>
                <a:gd name="connsiteY127" fmla="*/ 1505 h 10000"/>
                <a:gd name="connsiteX128" fmla="*/ 8300 w 10000"/>
                <a:gd name="connsiteY128" fmla="*/ 1578 h 10000"/>
                <a:gd name="connsiteX129" fmla="*/ 8311 w 10000"/>
                <a:gd name="connsiteY129" fmla="*/ 1845 h 10000"/>
                <a:gd name="connsiteX130" fmla="*/ 8384 w 10000"/>
                <a:gd name="connsiteY130" fmla="*/ 1917 h 10000"/>
                <a:gd name="connsiteX131" fmla="*/ 8488 w 10000"/>
                <a:gd name="connsiteY131" fmla="*/ 2063 h 10000"/>
                <a:gd name="connsiteX132" fmla="*/ 8602 w 10000"/>
                <a:gd name="connsiteY132" fmla="*/ 1748 h 10000"/>
                <a:gd name="connsiteX133" fmla="*/ 8748 w 10000"/>
                <a:gd name="connsiteY133" fmla="*/ 1845 h 10000"/>
                <a:gd name="connsiteX134" fmla="*/ 8769 w 10000"/>
                <a:gd name="connsiteY134" fmla="*/ 2112 h 10000"/>
                <a:gd name="connsiteX135" fmla="*/ 8727 w 10000"/>
                <a:gd name="connsiteY135" fmla="*/ 2306 h 10000"/>
                <a:gd name="connsiteX136" fmla="*/ 8758 w 10000"/>
                <a:gd name="connsiteY136" fmla="*/ 2646 h 10000"/>
                <a:gd name="connsiteX137" fmla="*/ 8727 w 10000"/>
                <a:gd name="connsiteY137" fmla="*/ 2743 h 10000"/>
                <a:gd name="connsiteX138" fmla="*/ 8727 w 10000"/>
                <a:gd name="connsiteY138" fmla="*/ 2913 h 10000"/>
                <a:gd name="connsiteX139" fmla="*/ 8769 w 10000"/>
                <a:gd name="connsiteY139" fmla="*/ 3277 h 10000"/>
                <a:gd name="connsiteX140" fmla="*/ 8758 w 10000"/>
                <a:gd name="connsiteY140" fmla="*/ 3592 h 10000"/>
                <a:gd name="connsiteX141" fmla="*/ 8758 w 10000"/>
                <a:gd name="connsiteY141" fmla="*/ 3981 h 10000"/>
                <a:gd name="connsiteX142" fmla="*/ 8758 w 10000"/>
                <a:gd name="connsiteY142" fmla="*/ 4248 h 10000"/>
                <a:gd name="connsiteX143" fmla="*/ 8810 w 10000"/>
                <a:gd name="connsiteY143" fmla="*/ 4466 h 10000"/>
                <a:gd name="connsiteX144" fmla="*/ 8821 w 10000"/>
                <a:gd name="connsiteY144" fmla="*/ 5073 h 10000"/>
                <a:gd name="connsiteX145" fmla="*/ 8852 w 10000"/>
                <a:gd name="connsiteY145" fmla="*/ 5510 h 10000"/>
                <a:gd name="connsiteX146" fmla="*/ 9060 w 10000"/>
                <a:gd name="connsiteY146" fmla="*/ 5534 h 10000"/>
                <a:gd name="connsiteX147" fmla="*/ 9415 w 10000"/>
                <a:gd name="connsiteY147" fmla="*/ 5510 h 10000"/>
                <a:gd name="connsiteX148" fmla="*/ 9509 w 10000"/>
                <a:gd name="connsiteY148" fmla="*/ 5510 h 10000"/>
                <a:gd name="connsiteX149" fmla="*/ 9592 w 10000"/>
                <a:gd name="connsiteY149" fmla="*/ 5631 h 10000"/>
                <a:gd name="connsiteX150" fmla="*/ 9821 w 10000"/>
                <a:gd name="connsiteY150" fmla="*/ 5728 h 10000"/>
                <a:gd name="connsiteX151" fmla="*/ 9935 w 10000"/>
                <a:gd name="connsiteY151" fmla="*/ 6092 h 10000"/>
                <a:gd name="connsiteX152" fmla="*/ 9852 w 10000"/>
                <a:gd name="connsiteY152" fmla="*/ 6286 h 10000"/>
                <a:gd name="connsiteX153" fmla="*/ 9810 w 10000"/>
                <a:gd name="connsiteY153" fmla="*/ 6553 h 10000"/>
                <a:gd name="connsiteX154" fmla="*/ 9831 w 10000"/>
                <a:gd name="connsiteY154" fmla="*/ 6917 h 10000"/>
                <a:gd name="connsiteX155" fmla="*/ 9904 w 10000"/>
                <a:gd name="connsiteY155" fmla="*/ 7112 h 10000"/>
                <a:gd name="connsiteX156" fmla="*/ 9966 w 10000"/>
                <a:gd name="connsiteY156" fmla="*/ 7427 h 10000"/>
                <a:gd name="connsiteX157" fmla="*/ 9998 w 10000"/>
                <a:gd name="connsiteY15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415 w 10000"/>
                <a:gd name="connsiteY19" fmla="*/ 9296 h 10000"/>
                <a:gd name="connsiteX20" fmla="*/ 8102 w 10000"/>
                <a:gd name="connsiteY20" fmla="*/ 9078 h 10000"/>
                <a:gd name="connsiteX21" fmla="*/ 7758 w 10000"/>
                <a:gd name="connsiteY21" fmla="*/ 8641 h 10000"/>
                <a:gd name="connsiteX22" fmla="*/ 5207 w 10000"/>
                <a:gd name="connsiteY22" fmla="*/ 4029 h 10000"/>
                <a:gd name="connsiteX23" fmla="*/ 5030 w 10000"/>
                <a:gd name="connsiteY23" fmla="*/ 4320 h 10000"/>
                <a:gd name="connsiteX24" fmla="*/ 4916 w 10000"/>
                <a:gd name="connsiteY24" fmla="*/ 4612 h 10000"/>
                <a:gd name="connsiteX25" fmla="*/ 4822 w 10000"/>
                <a:gd name="connsiteY25" fmla="*/ 4757 h 10000"/>
                <a:gd name="connsiteX26" fmla="*/ 4780 w 10000"/>
                <a:gd name="connsiteY26" fmla="*/ 4709 h 10000"/>
                <a:gd name="connsiteX27" fmla="*/ 4749 w 10000"/>
                <a:gd name="connsiteY27" fmla="*/ 4757 h 10000"/>
                <a:gd name="connsiteX28" fmla="*/ 4489 w 10000"/>
                <a:gd name="connsiteY28" fmla="*/ 5316 h 10000"/>
                <a:gd name="connsiteX29" fmla="*/ 4426 w 10000"/>
                <a:gd name="connsiteY29" fmla="*/ 5437 h 10000"/>
                <a:gd name="connsiteX30" fmla="*/ 4342 w 10000"/>
                <a:gd name="connsiteY30" fmla="*/ 5413 h 10000"/>
                <a:gd name="connsiteX31" fmla="*/ 4269 w 10000"/>
                <a:gd name="connsiteY31" fmla="*/ 5388 h 10000"/>
                <a:gd name="connsiteX32" fmla="*/ 4176 w 10000"/>
                <a:gd name="connsiteY32" fmla="*/ 5534 h 10000"/>
                <a:gd name="connsiteX33" fmla="*/ 4103 w 10000"/>
                <a:gd name="connsiteY33" fmla="*/ 5850 h 10000"/>
                <a:gd name="connsiteX34" fmla="*/ 4030 w 10000"/>
                <a:gd name="connsiteY34" fmla="*/ 6044 h 10000"/>
                <a:gd name="connsiteX35" fmla="*/ 3812 w 10000"/>
                <a:gd name="connsiteY35" fmla="*/ 6286 h 10000"/>
                <a:gd name="connsiteX36" fmla="*/ 3760 w 10000"/>
                <a:gd name="connsiteY36" fmla="*/ 6262 h 10000"/>
                <a:gd name="connsiteX37" fmla="*/ 3760 w 10000"/>
                <a:gd name="connsiteY37" fmla="*/ 6068 h 10000"/>
                <a:gd name="connsiteX38" fmla="*/ 3728 w 10000"/>
                <a:gd name="connsiteY38" fmla="*/ 5995 h 10000"/>
                <a:gd name="connsiteX39" fmla="*/ 3655 w 10000"/>
                <a:gd name="connsiteY39" fmla="*/ 6044 h 10000"/>
                <a:gd name="connsiteX40" fmla="*/ 3458 w 10000"/>
                <a:gd name="connsiteY40" fmla="*/ 6019 h 10000"/>
                <a:gd name="connsiteX41" fmla="*/ 3281 w 10000"/>
                <a:gd name="connsiteY41" fmla="*/ 5995 h 10000"/>
                <a:gd name="connsiteX42" fmla="*/ 3198 w 10000"/>
                <a:gd name="connsiteY42" fmla="*/ 6044 h 10000"/>
                <a:gd name="connsiteX43" fmla="*/ 3061 w 10000"/>
                <a:gd name="connsiteY43" fmla="*/ 5971 h 10000"/>
                <a:gd name="connsiteX44" fmla="*/ 2957 w 10000"/>
                <a:gd name="connsiteY44" fmla="*/ 5995 h 10000"/>
                <a:gd name="connsiteX45" fmla="*/ 2843 w 10000"/>
                <a:gd name="connsiteY45" fmla="*/ 6117 h 10000"/>
                <a:gd name="connsiteX46" fmla="*/ 2749 w 10000"/>
                <a:gd name="connsiteY46" fmla="*/ 6238 h 10000"/>
                <a:gd name="connsiteX47" fmla="*/ 2697 w 10000"/>
                <a:gd name="connsiteY47" fmla="*/ 6311 h 10000"/>
                <a:gd name="connsiteX48" fmla="*/ 2635 w 10000"/>
                <a:gd name="connsiteY48" fmla="*/ 6238 h 10000"/>
                <a:gd name="connsiteX49" fmla="*/ 2562 w 10000"/>
                <a:gd name="connsiteY49" fmla="*/ 6092 h 10000"/>
                <a:gd name="connsiteX50" fmla="*/ 2468 w 10000"/>
                <a:gd name="connsiteY50" fmla="*/ 6141 h 10000"/>
                <a:gd name="connsiteX51" fmla="*/ 2458 w 10000"/>
                <a:gd name="connsiteY51" fmla="*/ 5801 h 10000"/>
                <a:gd name="connsiteX52" fmla="*/ 2437 w 10000"/>
                <a:gd name="connsiteY52" fmla="*/ 5073 h 10000"/>
                <a:gd name="connsiteX53" fmla="*/ 2406 w 10000"/>
                <a:gd name="connsiteY53" fmla="*/ 4515 h 10000"/>
                <a:gd name="connsiteX54" fmla="*/ 2437 w 10000"/>
                <a:gd name="connsiteY54" fmla="*/ 4223 h 10000"/>
                <a:gd name="connsiteX55" fmla="*/ 2479 w 10000"/>
                <a:gd name="connsiteY55" fmla="*/ 4078 h 10000"/>
                <a:gd name="connsiteX56" fmla="*/ 2447 w 10000"/>
                <a:gd name="connsiteY56" fmla="*/ 3932 h 10000"/>
                <a:gd name="connsiteX57" fmla="*/ 2468 w 10000"/>
                <a:gd name="connsiteY57" fmla="*/ 3495 h 10000"/>
                <a:gd name="connsiteX58" fmla="*/ 2437 w 10000"/>
                <a:gd name="connsiteY58" fmla="*/ 3544 h 10000"/>
                <a:gd name="connsiteX59" fmla="*/ 2385 w 10000"/>
                <a:gd name="connsiteY59" fmla="*/ 3641 h 10000"/>
                <a:gd name="connsiteX60" fmla="*/ 2239 w 10000"/>
                <a:gd name="connsiteY60" fmla="*/ 4029 h 10000"/>
                <a:gd name="connsiteX61" fmla="*/ 2073 w 10000"/>
                <a:gd name="connsiteY61" fmla="*/ 4369 h 10000"/>
                <a:gd name="connsiteX62" fmla="*/ 1990 w 10000"/>
                <a:gd name="connsiteY62" fmla="*/ 4587 h 10000"/>
                <a:gd name="connsiteX63" fmla="*/ 1853 w 10000"/>
                <a:gd name="connsiteY63" fmla="*/ 4636 h 10000"/>
                <a:gd name="connsiteX64" fmla="*/ 1739 w 10000"/>
                <a:gd name="connsiteY64" fmla="*/ 4612 h 10000"/>
                <a:gd name="connsiteX65" fmla="*/ 1603 w 10000"/>
                <a:gd name="connsiteY65" fmla="*/ 4636 h 10000"/>
                <a:gd name="connsiteX66" fmla="*/ 1489 w 10000"/>
                <a:gd name="connsiteY66" fmla="*/ 4636 h 10000"/>
                <a:gd name="connsiteX67" fmla="*/ 1385 w 10000"/>
                <a:gd name="connsiteY67" fmla="*/ 4660 h 10000"/>
                <a:gd name="connsiteX68" fmla="*/ 1354 w 10000"/>
                <a:gd name="connsiteY68" fmla="*/ 4612 h 10000"/>
                <a:gd name="connsiteX69" fmla="*/ 1354 w 10000"/>
                <a:gd name="connsiteY69" fmla="*/ 4442 h 10000"/>
                <a:gd name="connsiteX70" fmla="*/ 1312 w 10000"/>
                <a:gd name="connsiteY70" fmla="*/ 4369 h 10000"/>
                <a:gd name="connsiteX71" fmla="*/ 1302 w 10000"/>
                <a:gd name="connsiteY71" fmla="*/ 4223 h 10000"/>
                <a:gd name="connsiteX72" fmla="*/ 1260 w 10000"/>
                <a:gd name="connsiteY72" fmla="*/ 4078 h 10000"/>
                <a:gd name="connsiteX73" fmla="*/ 1114 w 10000"/>
                <a:gd name="connsiteY73" fmla="*/ 3859 h 10000"/>
                <a:gd name="connsiteX74" fmla="*/ 1000 w 10000"/>
                <a:gd name="connsiteY74" fmla="*/ 3835 h 10000"/>
                <a:gd name="connsiteX75" fmla="*/ 938 w 10000"/>
                <a:gd name="connsiteY75" fmla="*/ 3762 h 10000"/>
                <a:gd name="connsiteX76" fmla="*/ 709 w 10000"/>
                <a:gd name="connsiteY76" fmla="*/ 3762 h 10000"/>
                <a:gd name="connsiteX77" fmla="*/ 657 w 10000"/>
                <a:gd name="connsiteY77" fmla="*/ 3714 h 10000"/>
                <a:gd name="connsiteX78" fmla="*/ 688 w 10000"/>
                <a:gd name="connsiteY78" fmla="*/ 3544 h 10000"/>
                <a:gd name="connsiteX79" fmla="*/ 771 w 10000"/>
                <a:gd name="connsiteY79" fmla="*/ 3083 h 10000"/>
                <a:gd name="connsiteX80" fmla="*/ 667 w 10000"/>
                <a:gd name="connsiteY80" fmla="*/ 2864 h 10000"/>
                <a:gd name="connsiteX81" fmla="*/ 583 w 10000"/>
                <a:gd name="connsiteY81" fmla="*/ 2646 h 10000"/>
                <a:gd name="connsiteX82" fmla="*/ 499 w 10000"/>
                <a:gd name="connsiteY82" fmla="*/ 2403 h 10000"/>
                <a:gd name="connsiteX83" fmla="*/ 489 w 10000"/>
                <a:gd name="connsiteY83" fmla="*/ 2257 h 10000"/>
                <a:gd name="connsiteX84" fmla="*/ 479 w 10000"/>
                <a:gd name="connsiteY84" fmla="*/ 2209 h 10000"/>
                <a:gd name="connsiteX85" fmla="*/ 354 w 10000"/>
                <a:gd name="connsiteY85" fmla="*/ 2112 h 10000"/>
                <a:gd name="connsiteX86" fmla="*/ 323 w 10000"/>
                <a:gd name="connsiteY86" fmla="*/ 1820 h 10000"/>
                <a:gd name="connsiteX87" fmla="*/ 260 w 10000"/>
                <a:gd name="connsiteY87" fmla="*/ 1578 h 10000"/>
                <a:gd name="connsiteX88" fmla="*/ 177 w 10000"/>
                <a:gd name="connsiteY88" fmla="*/ 1432 h 10000"/>
                <a:gd name="connsiteX89" fmla="*/ 187 w 10000"/>
                <a:gd name="connsiteY89" fmla="*/ 1311 h 10000"/>
                <a:gd name="connsiteX90" fmla="*/ 104 w 10000"/>
                <a:gd name="connsiteY90" fmla="*/ 1019 h 10000"/>
                <a:gd name="connsiteX91" fmla="*/ 31 w 10000"/>
                <a:gd name="connsiteY91" fmla="*/ 850 h 10000"/>
                <a:gd name="connsiteX92" fmla="*/ 0 w 10000"/>
                <a:gd name="connsiteY92" fmla="*/ 777 h 10000"/>
                <a:gd name="connsiteX93" fmla="*/ 21 w 10000"/>
                <a:gd name="connsiteY93" fmla="*/ 583 h 10000"/>
                <a:gd name="connsiteX94" fmla="*/ 52 w 10000"/>
                <a:gd name="connsiteY94" fmla="*/ 485 h 10000"/>
                <a:gd name="connsiteX95" fmla="*/ 166 w 10000"/>
                <a:gd name="connsiteY95" fmla="*/ 291 h 10000"/>
                <a:gd name="connsiteX96" fmla="*/ 114 w 10000"/>
                <a:gd name="connsiteY96" fmla="*/ 49 h 10000"/>
                <a:gd name="connsiteX97" fmla="*/ 114 w 10000"/>
                <a:gd name="connsiteY97" fmla="*/ 0 h 10000"/>
                <a:gd name="connsiteX98" fmla="*/ 1000 w 10000"/>
                <a:gd name="connsiteY98" fmla="*/ 704 h 10000"/>
                <a:gd name="connsiteX99" fmla="*/ 2531 w 10000"/>
                <a:gd name="connsiteY99" fmla="*/ 1456 h 10000"/>
                <a:gd name="connsiteX100" fmla="*/ 5040 w 10000"/>
                <a:gd name="connsiteY100" fmla="*/ 3956 h 10000"/>
                <a:gd name="connsiteX101" fmla="*/ 5988 w 10000"/>
                <a:gd name="connsiteY101" fmla="*/ 3155 h 10000"/>
                <a:gd name="connsiteX102" fmla="*/ 6072 w 10000"/>
                <a:gd name="connsiteY102" fmla="*/ 2985 h 10000"/>
                <a:gd name="connsiteX103" fmla="*/ 6124 w 10000"/>
                <a:gd name="connsiteY103" fmla="*/ 2961 h 10000"/>
                <a:gd name="connsiteX104" fmla="*/ 6186 w 10000"/>
                <a:gd name="connsiteY104" fmla="*/ 2840 h 10000"/>
                <a:gd name="connsiteX105" fmla="*/ 6248 w 10000"/>
                <a:gd name="connsiteY105" fmla="*/ 3131 h 10000"/>
                <a:gd name="connsiteX106" fmla="*/ 6353 w 10000"/>
                <a:gd name="connsiteY106" fmla="*/ 2961 h 10000"/>
                <a:gd name="connsiteX107" fmla="*/ 6540 w 10000"/>
                <a:gd name="connsiteY107" fmla="*/ 2403 h 10000"/>
                <a:gd name="connsiteX108" fmla="*/ 6613 w 10000"/>
                <a:gd name="connsiteY108" fmla="*/ 2451 h 10000"/>
                <a:gd name="connsiteX109" fmla="*/ 6665 w 10000"/>
                <a:gd name="connsiteY109" fmla="*/ 2306 h 10000"/>
                <a:gd name="connsiteX110" fmla="*/ 6748 w 10000"/>
                <a:gd name="connsiteY110" fmla="*/ 2354 h 10000"/>
                <a:gd name="connsiteX111" fmla="*/ 6842 w 10000"/>
                <a:gd name="connsiteY111" fmla="*/ 2233 h 10000"/>
                <a:gd name="connsiteX112" fmla="*/ 6936 w 10000"/>
                <a:gd name="connsiteY112" fmla="*/ 2257 h 10000"/>
                <a:gd name="connsiteX113" fmla="*/ 6936 w 10000"/>
                <a:gd name="connsiteY113" fmla="*/ 2063 h 10000"/>
                <a:gd name="connsiteX114" fmla="*/ 6967 w 10000"/>
                <a:gd name="connsiteY114" fmla="*/ 1917 h 10000"/>
                <a:gd name="connsiteX115" fmla="*/ 7040 w 10000"/>
                <a:gd name="connsiteY115" fmla="*/ 1699 h 10000"/>
                <a:gd name="connsiteX116" fmla="*/ 7020 w 10000"/>
                <a:gd name="connsiteY116" fmla="*/ 1359 h 10000"/>
                <a:gd name="connsiteX117" fmla="*/ 7061 w 10000"/>
                <a:gd name="connsiteY117" fmla="*/ 1214 h 10000"/>
                <a:gd name="connsiteX118" fmla="*/ 7155 w 10000"/>
                <a:gd name="connsiteY118" fmla="*/ 1117 h 10000"/>
                <a:gd name="connsiteX119" fmla="*/ 7228 w 10000"/>
                <a:gd name="connsiteY119" fmla="*/ 971 h 10000"/>
                <a:gd name="connsiteX120" fmla="*/ 7290 w 10000"/>
                <a:gd name="connsiteY120" fmla="*/ 898 h 10000"/>
                <a:gd name="connsiteX121" fmla="*/ 7405 w 10000"/>
                <a:gd name="connsiteY121" fmla="*/ 680 h 10000"/>
                <a:gd name="connsiteX122" fmla="*/ 7717 w 10000"/>
                <a:gd name="connsiteY122" fmla="*/ 583 h 10000"/>
                <a:gd name="connsiteX123" fmla="*/ 7894 w 10000"/>
                <a:gd name="connsiteY123" fmla="*/ 655 h 10000"/>
                <a:gd name="connsiteX124" fmla="*/ 8008 w 10000"/>
                <a:gd name="connsiteY124" fmla="*/ 1092 h 10000"/>
                <a:gd name="connsiteX125" fmla="*/ 8134 w 10000"/>
                <a:gd name="connsiteY125" fmla="*/ 1117 h 10000"/>
                <a:gd name="connsiteX126" fmla="*/ 8186 w 10000"/>
                <a:gd name="connsiteY126" fmla="*/ 1505 h 10000"/>
                <a:gd name="connsiteX127" fmla="*/ 8300 w 10000"/>
                <a:gd name="connsiteY127" fmla="*/ 1578 h 10000"/>
                <a:gd name="connsiteX128" fmla="*/ 8311 w 10000"/>
                <a:gd name="connsiteY128" fmla="*/ 1845 h 10000"/>
                <a:gd name="connsiteX129" fmla="*/ 8384 w 10000"/>
                <a:gd name="connsiteY129" fmla="*/ 1917 h 10000"/>
                <a:gd name="connsiteX130" fmla="*/ 8488 w 10000"/>
                <a:gd name="connsiteY130" fmla="*/ 2063 h 10000"/>
                <a:gd name="connsiteX131" fmla="*/ 8602 w 10000"/>
                <a:gd name="connsiteY131" fmla="*/ 1748 h 10000"/>
                <a:gd name="connsiteX132" fmla="*/ 8748 w 10000"/>
                <a:gd name="connsiteY132" fmla="*/ 1845 h 10000"/>
                <a:gd name="connsiteX133" fmla="*/ 8769 w 10000"/>
                <a:gd name="connsiteY133" fmla="*/ 2112 h 10000"/>
                <a:gd name="connsiteX134" fmla="*/ 8727 w 10000"/>
                <a:gd name="connsiteY134" fmla="*/ 2306 h 10000"/>
                <a:gd name="connsiteX135" fmla="*/ 8758 w 10000"/>
                <a:gd name="connsiteY135" fmla="*/ 2646 h 10000"/>
                <a:gd name="connsiteX136" fmla="*/ 8727 w 10000"/>
                <a:gd name="connsiteY136" fmla="*/ 2743 h 10000"/>
                <a:gd name="connsiteX137" fmla="*/ 8727 w 10000"/>
                <a:gd name="connsiteY137" fmla="*/ 2913 h 10000"/>
                <a:gd name="connsiteX138" fmla="*/ 8769 w 10000"/>
                <a:gd name="connsiteY138" fmla="*/ 3277 h 10000"/>
                <a:gd name="connsiteX139" fmla="*/ 8758 w 10000"/>
                <a:gd name="connsiteY139" fmla="*/ 3592 h 10000"/>
                <a:gd name="connsiteX140" fmla="*/ 8758 w 10000"/>
                <a:gd name="connsiteY140" fmla="*/ 3981 h 10000"/>
                <a:gd name="connsiteX141" fmla="*/ 8758 w 10000"/>
                <a:gd name="connsiteY141" fmla="*/ 4248 h 10000"/>
                <a:gd name="connsiteX142" fmla="*/ 8810 w 10000"/>
                <a:gd name="connsiteY142" fmla="*/ 4466 h 10000"/>
                <a:gd name="connsiteX143" fmla="*/ 8821 w 10000"/>
                <a:gd name="connsiteY143" fmla="*/ 5073 h 10000"/>
                <a:gd name="connsiteX144" fmla="*/ 8852 w 10000"/>
                <a:gd name="connsiteY144" fmla="*/ 5510 h 10000"/>
                <a:gd name="connsiteX145" fmla="*/ 9060 w 10000"/>
                <a:gd name="connsiteY145" fmla="*/ 5534 h 10000"/>
                <a:gd name="connsiteX146" fmla="*/ 9415 w 10000"/>
                <a:gd name="connsiteY146" fmla="*/ 5510 h 10000"/>
                <a:gd name="connsiteX147" fmla="*/ 9509 w 10000"/>
                <a:gd name="connsiteY147" fmla="*/ 5510 h 10000"/>
                <a:gd name="connsiteX148" fmla="*/ 9592 w 10000"/>
                <a:gd name="connsiteY148" fmla="*/ 5631 h 10000"/>
                <a:gd name="connsiteX149" fmla="*/ 9821 w 10000"/>
                <a:gd name="connsiteY149" fmla="*/ 5728 h 10000"/>
                <a:gd name="connsiteX150" fmla="*/ 9935 w 10000"/>
                <a:gd name="connsiteY150" fmla="*/ 6092 h 10000"/>
                <a:gd name="connsiteX151" fmla="*/ 9852 w 10000"/>
                <a:gd name="connsiteY151" fmla="*/ 6286 h 10000"/>
                <a:gd name="connsiteX152" fmla="*/ 9810 w 10000"/>
                <a:gd name="connsiteY152" fmla="*/ 6553 h 10000"/>
                <a:gd name="connsiteX153" fmla="*/ 9831 w 10000"/>
                <a:gd name="connsiteY153" fmla="*/ 6917 h 10000"/>
                <a:gd name="connsiteX154" fmla="*/ 9904 w 10000"/>
                <a:gd name="connsiteY154" fmla="*/ 7112 h 10000"/>
                <a:gd name="connsiteX155" fmla="*/ 9966 w 10000"/>
                <a:gd name="connsiteY155" fmla="*/ 7427 h 10000"/>
                <a:gd name="connsiteX156" fmla="*/ 9998 w 10000"/>
                <a:gd name="connsiteY15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415 w 10000"/>
                <a:gd name="connsiteY18" fmla="*/ 9296 h 10000"/>
                <a:gd name="connsiteX19" fmla="*/ 8102 w 10000"/>
                <a:gd name="connsiteY19" fmla="*/ 9078 h 10000"/>
                <a:gd name="connsiteX20" fmla="*/ 7758 w 10000"/>
                <a:gd name="connsiteY20" fmla="*/ 8641 h 10000"/>
                <a:gd name="connsiteX21" fmla="*/ 5207 w 10000"/>
                <a:gd name="connsiteY21" fmla="*/ 4029 h 10000"/>
                <a:gd name="connsiteX22" fmla="*/ 5030 w 10000"/>
                <a:gd name="connsiteY22" fmla="*/ 4320 h 10000"/>
                <a:gd name="connsiteX23" fmla="*/ 4916 w 10000"/>
                <a:gd name="connsiteY23" fmla="*/ 4612 h 10000"/>
                <a:gd name="connsiteX24" fmla="*/ 4822 w 10000"/>
                <a:gd name="connsiteY24" fmla="*/ 4757 h 10000"/>
                <a:gd name="connsiteX25" fmla="*/ 4780 w 10000"/>
                <a:gd name="connsiteY25" fmla="*/ 4709 h 10000"/>
                <a:gd name="connsiteX26" fmla="*/ 4749 w 10000"/>
                <a:gd name="connsiteY26" fmla="*/ 4757 h 10000"/>
                <a:gd name="connsiteX27" fmla="*/ 4489 w 10000"/>
                <a:gd name="connsiteY27" fmla="*/ 5316 h 10000"/>
                <a:gd name="connsiteX28" fmla="*/ 4426 w 10000"/>
                <a:gd name="connsiteY28" fmla="*/ 5437 h 10000"/>
                <a:gd name="connsiteX29" fmla="*/ 4342 w 10000"/>
                <a:gd name="connsiteY29" fmla="*/ 5413 h 10000"/>
                <a:gd name="connsiteX30" fmla="*/ 4269 w 10000"/>
                <a:gd name="connsiteY30" fmla="*/ 5388 h 10000"/>
                <a:gd name="connsiteX31" fmla="*/ 4176 w 10000"/>
                <a:gd name="connsiteY31" fmla="*/ 5534 h 10000"/>
                <a:gd name="connsiteX32" fmla="*/ 4103 w 10000"/>
                <a:gd name="connsiteY32" fmla="*/ 5850 h 10000"/>
                <a:gd name="connsiteX33" fmla="*/ 4030 w 10000"/>
                <a:gd name="connsiteY33" fmla="*/ 6044 h 10000"/>
                <a:gd name="connsiteX34" fmla="*/ 3812 w 10000"/>
                <a:gd name="connsiteY34" fmla="*/ 6286 h 10000"/>
                <a:gd name="connsiteX35" fmla="*/ 3760 w 10000"/>
                <a:gd name="connsiteY35" fmla="*/ 6262 h 10000"/>
                <a:gd name="connsiteX36" fmla="*/ 3760 w 10000"/>
                <a:gd name="connsiteY36" fmla="*/ 6068 h 10000"/>
                <a:gd name="connsiteX37" fmla="*/ 3728 w 10000"/>
                <a:gd name="connsiteY37" fmla="*/ 5995 h 10000"/>
                <a:gd name="connsiteX38" fmla="*/ 3655 w 10000"/>
                <a:gd name="connsiteY38" fmla="*/ 6044 h 10000"/>
                <a:gd name="connsiteX39" fmla="*/ 3458 w 10000"/>
                <a:gd name="connsiteY39" fmla="*/ 6019 h 10000"/>
                <a:gd name="connsiteX40" fmla="*/ 3281 w 10000"/>
                <a:gd name="connsiteY40" fmla="*/ 5995 h 10000"/>
                <a:gd name="connsiteX41" fmla="*/ 3198 w 10000"/>
                <a:gd name="connsiteY41" fmla="*/ 6044 h 10000"/>
                <a:gd name="connsiteX42" fmla="*/ 3061 w 10000"/>
                <a:gd name="connsiteY42" fmla="*/ 5971 h 10000"/>
                <a:gd name="connsiteX43" fmla="*/ 2957 w 10000"/>
                <a:gd name="connsiteY43" fmla="*/ 5995 h 10000"/>
                <a:gd name="connsiteX44" fmla="*/ 2843 w 10000"/>
                <a:gd name="connsiteY44" fmla="*/ 6117 h 10000"/>
                <a:gd name="connsiteX45" fmla="*/ 2749 w 10000"/>
                <a:gd name="connsiteY45" fmla="*/ 6238 h 10000"/>
                <a:gd name="connsiteX46" fmla="*/ 2697 w 10000"/>
                <a:gd name="connsiteY46" fmla="*/ 6311 h 10000"/>
                <a:gd name="connsiteX47" fmla="*/ 2635 w 10000"/>
                <a:gd name="connsiteY47" fmla="*/ 6238 h 10000"/>
                <a:gd name="connsiteX48" fmla="*/ 2562 w 10000"/>
                <a:gd name="connsiteY48" fmla="*/ 6092 h 10000"/>
                <a:gd name="connsiteX49" fmla="*/ 2468 w 10000"/>
                <a:gd name="connsiteY49" fmla="*/ 6141 h 10000"/>
                <a:gd name="connsiteX50" fmla="*/ 2458 w 10000"/>
                <a:gd name="connsiteY50" fmla="*/ 5801 h 10000"/>
                <a:gd name="connsiteX51" fmla="*/ 2437 w 10000"/>
                <a:gd name="connsiteY51" fmla="*/ 5073 h 10000"/>
                <a:gd name="connsiteX52" fmla="*/ 2406 w 10000"/>
                <a:gd name="connsiteY52" fmla="*/ 4515 h 10000"/>
                <a:gd name="connsiteX53" fmla="*/ 2437 w 10000"/>
                <a:gd name="connsiteY53" fmla="*/ 4223 h 10000"/>
                <a:gd name="connsiteX54" fmla="*/ 2479 w 10000"/>
                <a:gd name="connsiteY54" fmla="*/ 4078 h 10000"/>
                <a:gd name="connsiteX55" fmla="*/ 2447 w 10000"/>
                <a:gd name="connsiteY55" fmla="*/ 3932 h 10000"/>
                <a:gd name="connsiteX56" fmla="*/ 2468 w 10000"/>
                <a:gd name="connsiteY56" fmla="*/ 3495 h 10000"/>
                <a:gd name="connsiteX57" fmla="*/ 2437 w 10000"/>
                <a:gd name="connsiteY57" fmla="*/ 3544 h 10000"/>
                <a:gd name="connsiteX58" fmla="*/ 2385 w 10000"/>
                <a:gd name="connsiteY58" fmla="*/ 3641 h 10000"/>
                <a:gd name="connsiteX59" fmla="*/ 2239 w 10000"/>
                <a:gd name="connsiteY59" fmla="*/ 4029 h 10000"/>
                <a:gd name="connsiteX60" fmla="*/ 2073 w 10000"/>
                <a:gd name="connsiteY60" fmla="*/ 4369 h 10000"/>
                <a:gd name="connsiteX61" fmla="*/ 1990 w 10000"/>
                <a:gd name="connsiteY61" fmla="*/ 4587 h 10000"/>
                <a:gd name="connsiteX62" fmla="*/ 1853 w 10000"/>
                <a:gd name="connsiteY62" fmla="*/ 4636 h 10000"/>
                <a:gd name="connsiteX63" fmla="*/ 1739 w 10000"/>
                <a:gd name="connsiteY63" fmla="*/ 4612 h 10000"/>
                <a:gd name="connsiteX64" fmla="*/ 1603 w 10000"/>
                <a:gd name="connsiteY64" fmla="*/ 4636 h 10000"/>
                <a:gd name="connsiteX65" fmla="*/ 1489 w 10000"/>
                <a:gd name="connsiteY65" fmla="*/ 4636 h 10000"/>
                <a:gd name="connsiteX66" fmla="*/ 1385 w 10000"/>
                <a:gd name="connsiteY66" fmla="*/ 4660 h 10000"/>
                <a:gd name="connsiteX67" fmla="*/ 1354 w 10000"/>
                <a:gd name="connsiteY67" fmla="*/ 4612 h 10000"/>
                <a:gd name="connsiteX68" fmla="*/ 1354 w 10000"/>
                <a:gd name="connsiteY68" fmla="*/ 4442 h 10000"/>
                <a:gd name="connsiteX69" fmla="*/ 1312 w 10000"/>
                <a:gd name="connsiteY69" fmla="*/ 4369 h 10000"/>
                <a:gd name="connsiteX70" fmla="*/ 1302 w 10000"/>
                <a:gd name="connsiteY70" fmla="*/ 4223 h 10000"/>
                <a:gd name="connsiteX71" fmla="*/ 1260 w 10000"/>
                <a:gd name="connsiteY71" fmla="*/ 4078 h 10000"/>
                <a:gd name="connsiteX72" fmla="*/ 1114 w 10000"/>
                <a:gd name="connsiteY72" fmla="*/ 3859 h 10000"/>
                <a:gd name="connsiteX73" fmla="*/ 1000 w 10000"/>
                <a:gd name="connsiteY73" fmla="*/ 3835 h 10000"/>
                <a:gd name="connsiteX74" fmla="*/ 938 w 10000"/>
                <a:gd name="connsiteY74" fmla="*/ 3762 h 10000"/>
                <a:gd name="connsiteX75" fmla="*/ 709 w 10000"/>
                <a:gd name="connsiteY75" fmla="*/ 3762 h 10000"/>
                <a:gd name="connsiteX76" fmla="*/ 657 w 10000"/>
                <a:gd name="connsiteY76" fmla="*/ 3714 h 10000"/>
                <a:gd name="connsiteX77" fmla="*/ 688 w 10000"/>
                <a:gd name="connsiteY77" fmla="*/ 3544 h 10000"/>
                <a:gd name="connsiteX78" fmla="*/ 771 w 10000"/>
                <a:gd name="connsiteY78" fmla="*/ 3083 h 10000"/>
                <a:gd name="connsiteX79" fmla="*/ 667 w 10000"/>
                <a:gd name="connsiteY79" fmla="*/ 2864 h 10000"/>
                <a:gd name="connsiteX80" fmla="*/ 583 w 10000"/>
                <a:gd name="connsiteY80" fmla="*/ 2646 h 10000"/>
                <a:gd name="connsiteX81" fmla="*/ 499 w 10000"/>
                <a:gd name="connsiteY81" fmla="*/ 2403 h 10000"/>
                <a:gd name="connsiteX82" fmla="*/ 489 w 10000"/>
                <a:gd name="connsiteY82" fmla="*/ 2257 h 10000"/>
                <a:gd name="connsiteX83" fmla="*/ 479 w 10000"/>
                <a:gd name="connsiteY83" fmla="*/ 2209 h 10000"/>
                <a:gd name="connsiteX84" fmla="*/ 354 w 10000"/>
                <a:gd name="connsiteY84" fmla="*/ 2112 h 10000"/>
                <a:gd name="connsiteX85" fmla="*/ 323 w 10000"/>
                <a:gd name="connsiteY85" fmla="*/ 1820 h 10000"/>
                <a:gd name="connsiteX86" fmla="*/ 260 w 10000"/>
                <a:gd name="connsiteY86" fmla="*/ 1578 h 10000"/>
                <a:gd name="connsiteX87" fmla="*/ 177 w 10000"/>
                <a:gd name="connsiteY87" fmla="*/ 1432 h 10000"/>
                <a:gd name="connsiteX88" fmla="*/ 187 w 10000"/>
                <a:gd name="connsiteY88" fmla="*/ 1311 h 10000"/>
                <a:gd name="connsiteX89" fmla="*/ 104 w 10000"/>
                <a:gd name="connsiteY89" fmla="*/ 1019 h 10000"/>
                <a:gd name="connsiteX90" fmla="*/ 31 w 10000"/>
                <a:gd name="connsiteY90" fmla="*/ 850 h 10000"/>
                <a:gd name="connsiteX91" fmla="*/ 0 w 10000"/>
                <a:gd name="connsiteY91" fmla="*/ 777 h 10000"/>
                <a:gd name="connsiteX92" fmla="*/ 21 w 10000"/>
                <a:gd name="connsiteY92" fmla="*/ 583 h 10000"/>
                <a:gd name="connsiteX93" fmla="*/ 52 w 10000"/>
                <a:gd name="connsiteY93" fmla="*/ 485 h 10000"/>
                <a:gd name="connsiteX94" fmla="*/ 166 w 10000"/>
                <a:gd name="connsiteY94" fmla="*/ 291 h 10000"/>
                <a:gd name="connsiteX95" fmla="*/ 114 w 10000"/>
                <a:gd name="connsiteY95" fmla="*/ 49 h 10000"/>
                <a:gd name="connsiteX96" fmla="*/ 114 w 10000"/>
                <a:gd name="connsiteY96" fmla="*/ 0 h 10000"/>
                <a:gd name="connsiteX97" fmla="*/ 1000 w 10000"/>
                <a:gd name="connsiteY97" fmla="*/ 704 h 10000"/>
                <a:gd name="connsiteX98" fmla="*/ 2531 w 10000"/>
                <a:gd name="connsiteY98" fmla="*/ 1456 h 10000"/>
                <a:gd name="connsiteX99" fmla="*/ 5040 w 10000"/>
                <a:gd name="connsiteY99" fmla="*/ 3956 h 10000"/>
                <a:gd name="connsiteX100" fmla="*/ 5988 w 10000"/>
                <a:gd name="connsiteY100" fmla="*/ 3155 h 10000"/>
                <a:gd name="connsiteX101" fmla="*/ 6072 w 10000"/>
                <a:gd name="connsiteY101" fmla="*/ 2985 h 10000"/>
                <a:gd name="connsiteX102" fmla="*/ 6124 w 10000"/>
                <a:gd name="connsiteY102" fmla="*/ 2961 h 10000"/>
                <a:gd name="connsiteX103" fmla="*/ 6186 w 10000"/>
                <a:gd name="connsiteY103" fmla="*/ 2840 h 10000"/>
                <a:gd name="connsiteX104" fmla="*/ 6248 w 10000"/>
                <a:gd name="connsiteY104" fmla="*/ 3131 h 10000"/>
                <a:gd name="connsiteX105" fmla="*/ 6353 w 10000"/>
                <a:gd name="connsiteY105" fmla="*/ 2961 h 10000"/>
                <a:gd name="connsiteX106" fmla="*/ 6540 w 10000"/>
                <a:gd name="connsiteY106" fmla="*/ 2403 h 10000"/>
                <a:gd name="connsiteX107" fmla="*/ 6613 w 10000"/>
                <a:gd name="connsiteY107" fmla="*/ 2451 h 10000"/>
                <a:gd name="connsiteX108" fmla="*/ 6665 w 10000"/>
                <a:gd name="connsiteY108" fmla="*/ 2306 h 10000"/>
                <a:gd name="connsiteX109" fmla="*/ 6748 w 10000"/>
                <a:gd name="connsiteY109" fmla="*/ 2354 h 10000"/>
                <a:gd name="connsiteX110" fmla="*/ 6842 w 10000"/>
                <a:gd name="connsiteY110" fmla="*/ 2233 h 10000"/>
                <a:gd name="connsiteX111" fmla="*/ 6936 w 10000"/>
                <a:gd name="connsiteY111" fmla="*/ 2257 h 10000"/>
                <a:gd name="connsiteX112" fmla="*/ 6936 w 10000"/>
                <a:gd name="connsiteY112" fmla="*/ 2063 h 10000"/>
                <a:gd name="connsiteX113" fmla="*/ 6967 w 10000"/>
                <a:gd name="connsiteY113" fmla="*/ 1917 h 10000"/>
                <a:gd name="connsiteX114" fmla="*/ 7040 w 10000"/>
                <a:gd name="connsiteY114" fmla="*/ 1699 h 10000"/>
                <a:gd name="connsiteX115" fmla="*/ 7020 w 10000"/>
                <a:gd name="connsiteY115" fmla="*/ 1359 h 10000"/>
                <a:gd name="connsiteX116" fmla="*/ 7061 w 10000"/>
                <a:gd name="connsiteY116" fmla="*/ 1214 h 10000"/>
                <a:gd name="connsiteX117" fmla="*/ 7155 w 10000"/>
                <a:gd name="connsiteY117" fmla="*/ 1117 h 10000"/>
                <a:gd name="connsiteX118" fmla="*/ 7228 w 10000"/>
                <a:gd name="connsiteY118" fmla="*/ 971 h 10000"/>
                <a:gd name="connsiteX119" fmla="*/ 7290 w 10000"/>
                <a:gd name="connsiteY119" fmla="*/ 898 h 10000"/>
                <a:gd name="connsiteX120" fmla="*/ 7405 w 10000"/>
                <a:gd name="connsiteY120" fmla="*/ 680 h 10000"/>
                <a:gd name="connsiteX121" fmla="*/ 7717 w 10000"/>
                <a:gd name="connsiteY121" fmla="*/ 583 h 10000"/>
                <a:gd name="connsiteX122" fmla="*/ 7894 w 10000"/>
                <a:gd name="connsiteY122" fmla="*/ 655 h 10000"/>
                <a:gd name="connsiteX123" fmla="*/ 8008 w 10000"/>
                <a:gd name="connsiteY123" fmla="*/ 1092 h 10000"/>
                <a:gd name="connsiteX124" fmla="*/ 8134 w 10000"/>
                <a:gd name="connsiteY124" fmla="*/ 1117 h 10000"/>
                <a:gd name="connsiteX125" fmla="*/ 8186 w 10000"/>
                <a:gd name="connsiteY125" fmla="*/ 1505 h 10000"/>
                <a:gd name="connsiteX126" fmla="*/ 8300 w 10000"/>
                <a:gd name="connsiteY126" fmla="*/ 1578 h 10000"/>
                <a:gd name="connsiteX127" fmla="*/ 8311 w 10000"/>
                <a:gd name="connsiteY127" fmla="*/ 1845 h 10000"/>
                <a:gd name="connsiteX128" fmla="*/ 8384 w 10000"/>
                <a:gd name="connsiteY128" fmla="*/ 1917 h 10000"/>
                <a:gd name="connsiteX129" fmla="*/ 8488 w 10000"/>
                <a:gd name="connsiteY129" fmla="*/ 2063 h 10000"/>
                <a:gd name="connsiteX130" fmla="*/ 8602 w 10000"/>
                <a:gd name="connsiteY130" fmla="*/ 1748 h 10000"/>
                <a:gd name="connsiteX131" fmla="*/ 8748 w 10000"/>
                <a:gd name="connsiteY131" fmla="*/ 1845 h 10000"/>
                <a:gd name="connsiteX132" fmla="*/ 8769 w 10000"/>
                <a:gd name="connsiteY132" fmla="*/ 2112 h 10000"/>
                <a:gd name="connsiteX133" fmla="*/ 8727 w 10000"/>
                <a:gd name="connsiteY133" fmla="*/ 2306 h 10000"/>
                <a:gd name="connsiteX134" fmla="*/ 8758 w 10000"/>
                <a:gd name="connsiteY134" fmla="*/ 2646 h 10000"/>
                <a:gd name="connsiteX135" fmla="*/ 8727 w 10000"/>
                <a:gd name="connsiteY135" fmla="*/ 2743 h 10000"/>
                <a:gd name="connsiteX136" fmla="*/ 8727 w 10000"/>
                <a:gd name="connsiteY136" fmla="*/ 2913 h 10000"/>
                <a:gd name="connsiteX137" fmla="*/ 8769 w 10000"/>
                <a:gd name="connsiteY137" fmla="*/ 3277 h 10000"/>
                <a:gd name="connsiteX138" fmla="*/ 8758 w 10000"/>
                <a:gd name="connsiteY138" fmla="*/ 3592 h 10000"/>
                <a:gd name="connsiteX139" fmla="*/ 8758 w 10000"/>
                <a:gd name="connsiteY139" fmla="*/ 3981 h 10000"/>
                <a:gd name="connsiteX140" fmla="*/ 8758 w 10000"/>
                <a:gd name="connsiteY140" fmla="*/ 4248 h 10000"/>
                <a:gd name="connsiteX141" fmla="*/ 8810 w 10000"/>
                <a:gd name="connsiteY141" fmla="*/ 4466 h 10000"/>
                <a:gd name="connsiteX142" fmla="*/ 8821 w 10000"/>
                <a:gd name="connsiteY142" fmla="*/ 5073 h 10000"/>
                <a:gd name="connsiteX143" fmla="*/ 8852 w 10000"/>
                <a:gd name="connsiteY143" fmla="*/ 5510 h 10000"/>
                <a:gd name="connsiteX144" fmla="*/ 9060 w 10000"/>
                <a:gd name="connsiteY144" fmla="*/ 5534 h 10000"/>
                <a:gd name="connsiteX145" fmla="*/ 9415 w 10000"/>
                <a:gd name="connsiteY145" fmla="*/ 5510 h 10000"/>
                <a:gd name="connsiteX146" fmla="*/ 9509 w 10000"/>
                <a:gd name="connsiteY146" fmla="*/ 5510 h 10000"/>
                <a:gd name="connsiteX147" fmla="*/ 9592 w 10000"/>
                <a:gd name="connsiteY147" fmla="*/ 5631 h 10000"/>
                <a:gd name="connsiteX148" fmla="*/ 9821 w 10000"/>
                <a:gd name="connsiteY148" fmla="*/ 5728 h 10000"/>
                <a:gd name="connsiteX149" fmla="*/ 9935 w 10000"/>
                <a:gd name="connsiteY149" fmla="*/ 6092 h 10000"/>
                <a:gd name="connsiteX150" fmla="*/ 9852 w 10000"/>
                <a:gd name="connsiteY150" fmla="*/ 6286 h 10000"/>
                <a:gd name="connsiteX151" fmla="*/ 9810 w 10000"/>
                <a:gd name="connsiteY151" fmla="*/ 6553 h 10000"/>
                <a:gd name="connsiteX152" fmla="*/ 9831 w 10000"/>
                <a:gd name="connsiteY152" fmla="*/ 6917 h 10000"/>
                <a:gd name="connsiteX153" fmla="*/ 9904 w 10000"/>
                <a:gd name="connsiteY153" fmla="*/ 7112 h 10000"/>
                <a:gd name="connsiteX154" fmla="*/ 9966 w 10000"/>
                <a:gd name="connsiteY154" fmla="*/ 7427 h 10000"/>
                <a:gd name="connsiteX155" fmla="*/ 9998 w 10000"/>
                <a:gd name="connsiteY15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415 w 10000"/>
                <a:gd name="connsiteY17" fmla="*/ 9296 h 10000"/>
                <a:gd name="connsiteX18" fmla="*/ 8102 w 10000"/>
                <a:gd name="connsiteY18" fmla="*/ 9078 h 10000"/>
                <a:gd name="connsiteX19" fmla="*/ 7758 w 10000"/>
                <a:gd name="connsiteY19" fmla="*/ 8641 h 10000"/>
                <a:gd name="connsiteX20" fmla="*/ 5207 w 10000"/>
                <a:gd name="connsiteY20" fmla="*/ 4029 h 10000"/>
                <a:gd name="connsiteX21" fmla="*/ 5030 w 10000"/>
                <a:gd name="connsiteY21" fmla="*/ 4320 h 10000"/>
                <a:gd name="connsiteX22" fmla="*/ 4916 w 10000"/>
                <a:gd name="connsiteY22" fmla="*/ 4612 h 10000"/>
                <a:gd name="connsiteX23" fmla="*/ 4822 w 10000"/>
                <a:gd name="connsiteY23" fmla="*/ 4757 h 10000"/>
                <a:gd name="connsiteX24" fmla="*/ 4780 w 10000"/>
                <a:gd name="connsiteY24" fmla="*/ 4709 h 10000"/>
                <a:gd name="connsiteX25" fmla="*/ 4749 w 10000"/>
                <a:gd name="connsiteY25" fmla="*/ 4757 h 10000"/>
                <a:gd name="connsiteX26" fmla="*/ 4489 w 10000"/>
                <a:gd name="connsiteY26" fmla="*/ 5316 h 10000"/>
                <a:gd name="connsiteX27" fmla="*/ 4426 w 10000"/>
                <a:gd name="connsiteY27" fmla="*/ 5437 h 10000"/>
                <a:gd name="connsiteX28" fmla="*/ 4342 w 10000"/>
                <a:gd name="connsiteY28" fmla="*/ 5413 h 10000"/>
                <a:gd name="connsiteX29" fmla="*/ 4269 w 10000"/>
                <a:gd name="connsiteY29" fmla="*/ 5388 h 10000"/>
                <a:gd name="connsiteX30" fmla="*/ 4176 w 10000"/>
                <a:gd name="connsiteY30" fmla="*/ 5534 h 10000"/>
                <a:gd name="connsiteX31" fmla="*/ 4103 w 10000"/>
                <a:gd name="connsiteY31" fmla="*/ 5850 h 10000"/>
                <a:gd name="connsiteX32" fmla="*/ 4030 w 10000"/>
                <a:gd name="connsiteY32" fmla="*/ 6044 h 10000"/>
                <a:gd name="connsiteX33" fmla="*/ 3812 w 10000"/>
                <a:gd name="connsiteY33" fmla="*/ 6286 h 10000"/>
                <a:gd name="connsiteX34" fmla="*/ 3760 w 10000"/>
                <a:gd name="connsiteY34" fmla="*/ 6262 h 10000"/>
                <a:gd name="connsiteX35" fmla="*/ 3760 w 10000"/>
                <a:gd name="connsiteY35" fmla="*/ 6068 h 10000"/>
                <a:gd name="connsiteX36" fmla="*/ 3728 w 10000"/>
                <a:gd name="connsiteY36" fmla="*/ 5995 h 10000"/>
                <a:gd name="connsiteX37" fmla="*/ 3655 w 10000"/>
                <a:gd name="connsiteY37" fmla="*/ 6044 h 10000"/>
                <a:gd name="connsiteX38" fmla="*/ 3458 w 10000"/>
                <a:gd name="connsiteY38" fmla="*/ 6019 h 10000"/>
                <a:gd name="connsiteX39" fmla="*/ 3281 w 10000"/>
                <a:gd name="connsiteY39" fmla="*/ 5995 h 10000"/>
                <a:gd name="connsiteX40" fmla="*/ 3198 w 10000"/>
                <a:gd name="connsiteY40" fmla="*/ 6044 h 10000"/>
                <a:gd name="connsiteX41" fmla="*/ 3061 w 10000"/>
                <a:gd name="connsiteY41" fmla="*/ 5971 h 10000"/>
                <a:gd name="connsiteX42" fmla="*/ 2957 w 10000"/>
                <a:gd name="connsiteY42" fmla="*/ 5995 h 10000"/>
                <a:gd name="connsiteX43" fmla="*/ 2843 w 10000"/>
                <a:gd name="connsiteY43" fmla="*/ 6117 h 10000"/>
                <a:gd name="connsiteX44" fmla="*/ 2749 w 10000"/>
                <a:gd name="connsiteY44" fmla="*/ 6238 h 10000"/>
                <a:gd name="connsiteX45" fmla="*/ 2697 w 10000"/>
                <a:gd name="connsiteY45" fmla="*/ 6311 h 10000"/>
                <a:gd name="connsiteX46" fmla="*/ 2635 w 10000"/>
                <a:gd name="connsiteY46" fmla="*/ 6238 h 10000"/>
                <a:gd name="connsiteX47" fmla="*/ 2562 w 10000"/>
                <a:gd name="connsiteY47" fmla="*/ 6092 h 10000"/>
                <a:gd name="connsiteX48" fmla="*/ 2468 w 10000"/>
                <a:gd name="connsiteY48" fmla="*/ 6141 h 10000"/>
                <a:gd name="connsiteX49" fmla="*/ 2458 w 10000"/>
                <a:gd name="connsiteY49" fmla="*/ 5801 h 10000"/>
                <a:gd name="connsiteX50" fmla="*/ 2437 w 10000"/>
                <a:gd name="connsiteY50" fmla="*/ 5073 h 10000"/>
                <a:gd name="connsiteX51" fmla="*/ 2406 w 10000"/>
                <a:gd name="connsiteY51" fmla="*/ 4515 h 10000"/>
                <a:gd name="connsiteX52" fmla="*/ 2437 w 10000"/>
                <a:gd name="connsiteY52" fmla="*/ 4223 h 10000"/>
                <a:gd name="connsiteX53" fmla="*/ 2479 w 10000"/>
                <a:gd name="connsiteY53" fmla="*/ 4078 h 10000"/>
                <a:gd name="connsiteX54" fmla="*/ 2447 w 10000"/>
                <a:gd name="connsiteY54" fmla="*/ 3932 h 10000"/>
                <a:gd name="connsiteX55" fmla="*/ 2468 w 10000"/>
                <a:gd name="connsiteY55" fmla="*/ 3495 h 10000"/>
                <a:gd name="connsiteX56" fmla="*/ 2437 w 10000"/>
                <a:gd name="connsiteY56" fmla="*/ 3544 h 10000"/>
                <a:gd name="connsiteX57" fmla="*/ 2385 w 10000"/>
                <a:gd name="connsiteY57" fmla="*/ 3641 h 10000"/>
                <a:gd name="connsiteX58" fmla="*/ 2239 w 10000"/>
                <a:gd name="connsiteY58" fmla="*/ 4029 h 10000"/>
                <a:gd name="connsiteX59" fmla="*/ 2073 w 10000"/>
                <a:gd name="connsiteY59" fmla="*/ 4369 h 10000"/>
                <a:gd name="connsiteX60" fmla="*/ 1990 w 10000"/>
                <a:gd name="connsiteY60" fmla="*/ 4587 h 10000"/>
                <a:gd name="connsiteX61" fmla="*/ 1853 w 10000"/>
                <a:gd name="connsiteY61" fmla="*/ 4636 h 10000"/>
                <a:gd name="connsiteX62" fmla="*/ 1739 w 10000"/>
                <a:gd name="connsiteY62" fmla="*/ 4612 h 10000"/>
                <a:gd name="connsiteX63" fmla="*/ 1603 w 10000"/>
                <a:gd name="connsiteY63" fmla="*/ 4636 h 10000"/>
                <a:gd name="connsiteX64" fmla="*/ 1489 w 10000"/>
                <a:gd name="connsiteY64" fmla="*/ 4636 h 10000"/>
                <a:gd name="connsiteX65" fmla="*/ 1385 w 10000"/>
                <a:gd name="connsiteY65" fmla="*/ 4660 h 10000"/>
                <a:gd name="connsiteX66" fmla="*/ 1354 w 10000"/>
                <a:gd name="connsiteY66" fmla="*/ 4612 h 10000"/>
                <a:gd name="connsiteX67" fmla="*/ 1354 w 10000"/>
                <a:gd name="connsiteY67" fmla="*/ 4442 h 10000"/>
                <a:gd name="connsiteX68" fmla="*/ 1312 w 10000"/>
                <a:gd name="connsiteY68" fmla="*/ 4369 h 10000"/>
                <a:gd name="connsiteX69" fmla="*/ 1302 w 10000"/>
                <a:gd name="connsiteY69" fmla="*/ 4223 h 10000"/>
                <a:gd name="connsiteX70" fmla="*/ 1260 w 10000"/>
                <a:gd name="connsiteY70" fmla="*/ 4078 h 10000"/>
                <a:gd name="connsiteX71" fmla="*/ 1114 w 10000"/>
                <a:gd name="connsiteY71" fmla="*/ 3859 h 10000"/>
                <a:gd name="connsiteX72" fmla="*/ 1000 w 10000"/>
                <a:gd name="connsiteY72" fmla="*/ 3835 h 10000"/>
                <a:gd name="connsiteX73" fmla="*/ 938 w 10000"/>
                <a:gd name="connsiteY73" fmla="*/ 3762 h 10000"/>
                <a:gd name="connsiteX74" fmla="*/ 709 w 10000"/>
                <a:gd name="connsiteY74" fmla="*/ 3762 h 10000"/>
                <a:gd name="connsiteX75" fmla="*/ 657 w 10000"/>
                <a:gd name="connsiteY75" fmla="*/ 3714 h 10000"/>
                <a:gd name="connsiteX76" fmla="*/ 688 w 10000"/>
                <a:gd name="connsiteY76" fmla="*/ 3544 h 10000"/>
                <a:gd name="connsiteX77" fmla="*/ 771 w 10000"/>
                <a:gd name="connsiteY77" fmla="*/ 3083 h 10000"/>
                <a:gd name="connsiteX78" fmla="*/ 667 w 10000"/>
                <a:gd name="connsiteY78" fmla="*/ 2864 h 10000"/>
                <a:gd name="connsiteX79" fmla="*/ 583 w 10000"/>
                <a:gd name="connsiteY79" fmla="*/ 2646 h 10000"/>
                <a:gd name="connsiteX80" fmla="*/ 499 w 10000"/>
                <a:gd name="connsiteY80" fmla="*/ 2403 h 10000"/>
                <a:gd name="connsiteX81" fmla="*/ 489 w 10000"/>
                <a:gd name="connsiteY81" fmla="*/ 2257 h 10000"/>
                <a:gd name="connsiteX82" fmla="*/ 479 w 10000"/>
                <a:gd name="connsiteY82" fmla="*/ 2209 h 10000"/>
                <a:gd name="connsiteX83" fmla="*/ 354 w 10000"/>
                <a:gd name="connsiteY83" fmla="*/ 2112 h 10000"/>
                <a:gd name="connsiteX84" fmla="*/ 323 w 10000"/>
                <a:gd name="connsiteY84" fmla="*/ 1820 h 10000"/>
                <a:gd name="connsiteX85" fmla="*/ 260 w 10000"/>
                <a:gd name="connsiteY85" fmla="*/ 1578 h 10000"/>
                <a:gd name="connsiteX86" fmla="*/ 177 w 10000"/>
                <a:gd name="connsiteY86" fmla="*/ 1432 h 10000"/>
                <a:gd name="connsiteX87" fmla="*/ 187 w 10000"/>
                <a:gd name="connsiteY87" fmla="*/ 1311 h 10000"/>
                <a:gd name="connsiteX88" fmla="*/ 104 w 10000"/>
                <a:gd name="connsiteY88" fmla="*/ 1019 h 10000"/>
                <a:gd name="connsiteX89" fmla="*/ 31 w 10000"/>
                <a:gd name="connsiteY89" fmla="*/ 850 h 10000"/>
                <a:gd name="connsiteX90" fmla="*/ 0 w 10000"/>
                <a:gd name="connsiteY90" fmla="*/ 777 h 10000"/>
                <a:gd name="connsiteX91" fmla="*/ 21 w 10000"/>
                <a:gd name="connsiteY91" fmla="*/ 583 h 10000"/>
                <a:gd name="connsiteX92" fmla="*/ 52 w 10000"/>
                <a:gd name="connsiteY92" fmla="*/ 485 h 10000"/>
                <a:gd name="connsiteX93" fmla="*/ 166 w 10000"/>
                <a:gd name="connsiteY93" fmla="*/ 291 h 10000"/>
                <a:gd name="connsiteX94" fmla="*/ 114 w 10000"/>
                <a:gd name="connsiteY94" fmla="*/ 49 h 10000"/>
                <a:gd name="connsiteX95" fmla="*/ 114 w 10000"/>
                <a:gd name="connsiteY95" fmla="*/ 0 h 10000"/>
                <a:gd name="connsiteX96" fmla="*/ 1000 w 10000"/>
                <a:gd name="connsiteY96" fmla="*/ 704 h 10000"/>
                <a:gd name="connsiteX97" fmla="*/ 2531 w 10000"/>
                <a:gd name="connsiteY97" fmla="*/ 1456 h 10000"/>
                <a:gd name="connsiteX98" fmla="*/ 5040 w 10000"/>
                <a:gd name="connsiteY98" fmla="*/ 3956 h 10000"/>
                <a:gd name="connsiteX99" fmla="*/ 5988 w 10000"/>
                <a:gd name="connsiteY99" fmla="*/ 3155 h 10000"/>
                <a:gd name="connsiteX100" fmla="*/ 6072 w 10000"/>
                <a:gd name="connsiteY100" fmla="*/ 2985 h 10000"/>
                <a:gd name="connsiteX101" fmla="*/ 6124 w 10000"/>
                <a:gd name="connsiteY101" fmla="*/ 2961 h 10000"/>
                <a:gd name="connsiteX102" fmla="*/ 6186 w 10000"/>
                <a:gd name="connsiteY102" fmla="*/ 2840 h 10000"/>
                <a:gd name="connsiteX103" fmla="*/ 6248 w 10000"/>
                <a:gd name="connsiteY103" fmla="*/ 3131 h 10000"/>
                <a:gd name="connsiteX104" fmla="*/ 6353 w 10000"/>
                <a:gd name="connsiteY104" fmla="*/ 2961 h 10000"/>
                <a:gd name="connsiteX105" fmla="*/ 6540 w 10000"/>
                <a:gd name="connsiteY105" fmla="*/ 2403 h 10000"/>
                <a:gd name="connsiteX106" fmla="*/ 6613 w 10000"/>
                <a:gd name="connsiteY106" fmla="*/ 2451 h 10000"/>
                <a:gd name="connsiteX107" fmla="*/ 6665 w 10000"/>
                <a:gd name="connsiteY107" fmla="*/ 2306 h 10000"/>
                <a:gd name="connsiteX108" fmla="*/ 6748 w 10000"/>
                <a:gd name="connsiteY108" fmla="*/ 2354 h 10000"/>
                <a:gd name="connsiteX109" fmla="*/ 6842 w 10000"/>
                <a:gd name="connsiteY109" fmla="*/ 2233 h 10000"/>
                <a:gd name="connsiteX110" fmla="*/ 6936 w 10000"/>
                <a:gd name="connsiteY110" fmla="*/ 2257 h 10000"/>
                <a:gd name="connsiteX111" fmla="*/ 6936 w 10000"/>
                <a:gd name="connsiteY111" fmla="*/ 2063 h 10000"/>
                <a:gd name="connsiteX112" fmla="*/ 6967 w 10000"/>
                <a:gd name="connsiteY112" fmla="*/ 1917 h 10000"/>
                <a:gd name="connsiteX113" fmla="*/ 7040 w 10000"/>
                <a:gd name="connsiteY113" fmla="*/ 1699 h 10000"/>
                <a:gd name="connsiteX114" fmla="*/ 7020 w 10000"/>
                <a:gd name="connsiteY114" fmla="*/ 1359 h 10000"/>
                <a:gd name="connsiteX115" fmla="*/ 7061 w 10000"/>
                <a:gd name="connsiteY115" fmla="*/ 1214 h 10000"/>
                <a:gd name="connsiteX116" fmla="*/ 7155 w 10000"/>
                <a:gd name="connsiteY116" fmla="*/ 1117 h 10000"/>
                <a:gd name="connsiteX117" fmla="*/ 7228 w 10000"/>
                <a:gd name="connsiteY117" fmla="*/ 971 h 10000"/>
                <a:gd name="connsiteX118" fmla="*/ 7290 w 10000"/>
                <a:gd name="connsiteY118" fmla="*/ 898 h 10000"/>
                <a:gd name="connsiteX119" fmla="*/ 7405 w 10000"/>
                <a:gd name="connsiteY119" fmla="*/ 680 h 10000"/>
                <a:gd name="connsiteX120" fmla="*/ 7717 w 10000"/>
                <a:gd name="connsiteY120" fmla="*/ 583 h 10000"/>
                <a:gd name="connsiteX121" fmla="*/ 7894 w 10000"/>
                <a:gd name="connsiteY121" fmla="*/ 655 h 10000"/>
                <a:gd name="connsiteX122" fmla="*/ 8008 w 10000"/>
                <a:gd name="connsiteY122" fmla="*/ 1092 h 10000"/>
                <a:gd name="connsiteX123" fmla="*/ 8134 w 10000"/>
                <a:gd name="connsiteY123" fmla="*/ 1117 h 10000"/>
                <a:gd name="connsiteX124" fmla="*/ 8186 w 10000"/>
                <a:gd name="connsiteY124" fmla="*/ 1505 h 10000"/>
                <a:gd name="connsiteX125" fmla="*/ 8300 w 10000"/>
                <a:gd name="connsiteY125" fmla="*/ 1578 h 10000"/>
                <a:gd name="connsiteX126" fmla="*/ 8311 w 10000"/>
                <a:gd name="connsiteY126" fmla="*/ 1845 h 10000"/>
                <a:gd name="connsiteX127" fmla="*/ 8384 w 10000"/>
                <a:gd name="connsiteY127" fmla="*/ 1917 h 10000"/>
                <a:gd name="connsiteX128" fmla="*/ 8488 w 10000"/>
                <a:gd name="connsiteY128" fmla="*/ 2063 h 10000"/>
                <a:gd name="connsiteX129" fmla="*/ 8602 w 10000"/>
                <a:gd name="connsiteY129" fmla="*/ 1748 h 10000"/>
                <a:gd name="connsiteX130" fmla="*/ 8748 w 10000"/>
                <a:gd name="connsiteY130" fmla="*/ 1845 h 10000"/>
                <a:gd name="connsiteX131" fmla="*/ 8769 w 10000"/>
                <a:gd name="connsiteY131" fmla="*/ 2112 h 10000"/>
                <a:gd name="connsiteX132" fmla="*/ 8727 w 10000"/>
                <a:gd name="connsiteY132" fmla="*/ 2306 h 10000"/>
                <a:gd name="connsiteX133" fmla="*/ 8758 w 10000"/>
                <a:gd name="connsiteY133" fmla="*/ 2646 h 10000"/>
                <a:gd name="connsiteX134" fmla="*/ 8727 w 10000"/>
                <a:gd name="connsiteY134" fmla="*/ 2743 h 10000"/>
                <a:gd name="connsiteX135" fmla="*/ 8727 w 10000"/>
                <a:gd name="connsiteY135" fmla="*/ 2913 h 10000"/>
                <a:gd name="connsiteX136" fmla="*/ 8769 w 10000"/>
                <a:gd name="connsiteY136" fmla="*/ 3277 h 10000"/>
                <a:gd name="connsiteX137" fmla="*/ 8758 w 10000"/>
                <a:gd name="connsiteY137" fmla="*/ 3592 h 10000"/>
                <a:gd name="connsiteX138" fmla="*/ 8758 w 10000"/>
                <a:gd name="connsiteY138" fmla="*/ 3981 h 10000"/>
                <a:gd name="connsiteX139" fmla="*/ 8758 w 10000"/>
                <a:gd name="connsiteY139" fmla="*/ 4248 h 10000"/>
                <a:gd name="connsiteX140" fmla="*/ 8810 w 10000"/>
                <a:gd name="connsiteY140" fmla="*/ 4466 h 10000"/>
                <a:gd name="connsiteX141" fmla="*/ 8821 w 10000"/>
                <a:gd name="connsiteY141" fmla="*/ 5073 h 10000"/>
                <a:gd name="connsiteX142" fmla="*/ 8852 w 10000"/>
                <a:gd name="connsiteY142" fmla="*/ 5510 h 10000"/>
                <a:gd name="connsiteX143" fmla="*/ 9060 w 10000"/>
                <a:gd name="connsiteY143" fmla="*/ 5534 h 10000"/>
                <a:gd name="connsiteX144" fmla="*/ 9415 w 10000"/>
                <a:gd name="connsiteY144" fmla="*/ 5510 h 10000"/>
                <a:gd name="connsiteX145" fmla="*/ 9509 w 10000"/>
                <a:gd name="connsiteY145" fmla="*/ 5510 h 10000"/>
                <a:gd name="connsiteX146" fmla="*/ 9592 w 10000"/>
                <a:gd name="connsiteY146" fmla="*/ 5631 h 10000"/>
                <a:gd name="connsiteX147" fmla="*/ 9821 w 10000"/>
                <a:gd name="connsiteY147" fmla="*/ 5728 h 10000"/>
                <a:gd name="connsiteX148" fmla="*/ 9935 w 10000"/>
                <a:gd name="connsiteY148" fmla="*/ 6092 h 10000"/>
                <a:gd name="connsiteX149" fmla="*/ 9852 w 10000"/>
                <a:gd name="connsiteY149" fmla="*/ 6286 h 10000"/>
                <a:gd name="connsiteX150" fmla="*/ 9810 w 10000"/>
                <a:gd name="connsiteY150" fmla="*/ 6553 h 10000"/>
                <a:gd name="connsiteX151" fmla="*/ 9831 w 10000"/>
                <a:gd name="connsiteY151" fmla="*/ 6917 h 10000"/>
                <a:gd name="connsiteX152" fmla="*/ 9904 w 10000"/>
                <a:gd name="connsiteY152" fmla="*/ 7112 h 10000"/>
                <a:gd name="connsiteX153" fmla="*/ 9966 w 10000"/>
                <a:gd name="connsiteY153" fmla="*/ 7427 h 10000"/>
                <a:gd name="connsiteX154" fmla="*/ 9998 w 10000"/>
                <a:gd name="connsiteY15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415 w 10000"/>
                <a:gd name="connsiteY16" fmla="*/ 9296 h 10000"/>
                <a:gd name="connsiteX17" fmla="*/ 8102 w 10000"/>
                <a:gd name="connsiteY17" fmla="*/ 9078 h 10000"/>
                <a:gd name="connsiteX18" fmla="*/ 7758 w 10000"/>
                <a:gd name="connsiteY18" fmla="*/ 8641 h 10000"/>
                <a:gd name="connsiteX19" fmla="*/ 5207 w 10000"/>
                <a:gd name="connsiteY19" fmla="*/ 4029 h 10000"/>
                <a:gd name="connsiteX20" fmla="*/ 5030 w 10000"/>
                <a:gd name="connsiteY20" fmla="*/ 4320 h 10000"/>
                <a:gd name="connsiteX21" fmla="*/ 4916 w 10000"/>
                <a:gd name="connsiteY21" fmla="*/ 4612 h 10000"/>
                <a:gd name="connsiteX22" fmla="*/ 4822 w 10000"/>
                <a:gd name="connsiteY22" fmla="*/ 4757 h 10000"/>
                <a:gd name="connsiteX23" fmla="*/ 4780 w 10000"/>
                <a:gd name="connsiteY23" fmla="*/ 4709 h 10000"/>
                <a:gd name="connsiteX24" fmla="*/ 4749 w 10000"/>
                <a:gd name="connsiteY24" fmla="*/ 4757 h 10000"/>
                <a:gd name="connsiteX25" fmla="*/ 4489 w 10000"/>
                <a:gd name="connsiteY25" fmla="*/ 5316 h 10000"/>
                <a:gd name="connsiteX26" fmla="*/ 4426 w 10000"/>
                <a:gd name="connsiteY26" fmla="*/ 5437 h 10000"/>
                <a:gd name="connsiteX27" fmla="*/ 4342 w 10000"/>
                <a:gd name="connsiteY27" fmla="*/ 5413 h 10000"/>
                <a:gd name="connsiteX28" fmla="*/ 4269 w 10000"/>
                <a:gd name="connsiteY28" fmla="*/ 5388 h 10000"/>
                <a:gd name="connsiteX29" fmla="*/ 4176 w 10000"/>
                <a:gd name="connsiteY29" fmla="*/ 5534 h 10000"/>
                <a:gd name="connsiteX30" fmla="*/ 4103 w 10000"/>
                <a:gd name="connsiteY30" fmla="*/ 5850 h 10000"/>
                <a:gd name="connsiteX31" fmla="*/ 4030 w 10000"/>
                <a:gd name="connsiteY31" fmla="*/ 6044 h 10000"/>
                <a:gd name="connsiteX32" fmla="*/ 3812 w 10000"/>
                <a:gd name="connsiteY32" fmla="*/ 6286 h 10000"/>
                <a:gd name="connsiteX33" fmla="*/ 3760 w 10000"/>
                <a:gd name="connsiteY33" fmla="*/ 6262 h 10000"/>
                <a:gd name="connsiteX34" fmla="*/ 3760 w 10000"/>
                <a:gd name="connsiteY34" fmla="*/ 6068 h 10000"/>
                <a:gd name="connsiteX35" fmla="*/ 3728 w 10000"/>
                <a:gd name="connsiteY35" fmla="*/ 5995 h 10000"/>
                <a:gd name="connsiteX36" fmla="*/ 3655 w 10000"/>
                <a:gd name="connsiteY36" fmla="*/ 6044 h 10000"/>
                <a:gd name="connsiteX37" fmla="*/ 3458 w 10000"/>
                <a:gd name="connsiteY37" fmla="*/ 6019 h 10000"/>
                <a:gd name="connsiteX38" fmla="*/ 3281 w 10000"/>
                <a:gd name="connsiteY38" fmla="*/ 5995 h 10000"/>
                <a:gd name="connsiteX39" fmla="*/ 3198 w 10000"/>
                <a:gd name="connsiteY39" fmla="*/ 6044 h 10000"/>
                <a:gd name="connsiteX40" fmla="*/ 3061 w 10000"/>
                <a:gd name="connsiteY40" fmla="*/ 5971 h 10000"/>
                <a:gd name="connsiteX41" fmla="*/ 2957 w 10000"/>
                <a:gd name="connsiteY41" fmla="*/ 5995 h 10000"/>
                <a:gd name="connsiteX42" fmla="*/ 2843 w 10000"/>
                <a:gd name="connsiteY42" fmla="*/ 6117 h 10000"/>
                <a:gd name="connsiteX43" fmla="*/ 2749 w 10000"/>
                <a:gd name="connsiteY43" fmla="*/ 6238 h 10000"/>
                <a:gd name="connsiteX44" fmla="*/ 2697 w 10000"/>
                <a:gd name="connsiteY44" fmla="*/ 6311 h 10000"/>
                <a:gd name="connsiteX45" fmla="*/ 2635 w 10000"/>
                <a:gd name="connsiteY45" fmla="*/ 6238 h 10000"/>
                <a:gd name="connsiteX46" fmla="*/ 2562 w 10000"/>
                <a:gd name="connsiteY46" fmla="*/ 6092 h 10000"/>
                <a:gd name="connsiteX47" fmla="*/ 2468 w 10000"/>
                <a:gd name="connsiteY47" fmla="*/ 6141 h 10000"/>
                <a:gd name="connsiteX48" fmla="*/ 2458 w 10000"/>
                <a:gd name="connsiteY48" fmla="*/ 5801 h 10000"/>
                <a:gd name="connsiteX49" fmla="*/ 2437 w 10000"/>
                <a:gd name="connsiteY49" fmla="*/ 5073 h 10000"/>
                <a:gd name="connsiteX50" fmla="*/ 2406 w 10000"/>
                <a:gd name="connsiteY50" fmla="*/ 4515 h 10000"/>
                <a:gd name="connsiteX51" fmla="*/ 2437 w 10000"/>
                <a:gd name="connsiteY51" fmla="*/ 4223 h 10000"/>
                <a:gd name="connsiteX52" fmla="*/ 2479 w 10000"/>
                <a:gd name="connsiteY52" fmla="*/ 4078 h 10000"/>
                <a:gd name="connsiteX53" fmla="*/ 2447 w 10000"/>
                <a:gd name="connsiteY53" fmla="*/ 3932 h 10000"/>
                <a:gd name="connsiteX54" fmla="*/ 2468 w 10000"/>
                <a:gd name="connsiteY54" fmla="*/ 3495 h 10000"/>
                <a:gd name="connsiteX55" fmla="*/ 2437 w 10000"/>
                <a:gd name="connsiteY55" fmla="*/ 3544 h 10000"/>
                <a:gd name="connsiteX56" fmla="*/ 2385 w 10000"/>
                <a:gd name="connsiteY56" fmla="*/ 3641 h 10000"/>
                <a:gd name="connsiteX57" fmla="*/ 2239 w 10000"/>
                <a:gd name="connsiteY57" fmla="*/ 4029 h 10000"/>
                <a:gd name="connsiteX58" fmla="*/ 2073 w 10000"/>
                <a:gd name="connsiteY58" fmla="*/ 4369 h 10000"/>
                <a:gd name="connsiteX59" fmla="*/ 1990 w 10000"/>
                <a:gd name="connsiteY59" fmla="*/ 4587 h 10000"/>
                <a:gd name="connsiteX60" fmla="*/ 1853 w 10000"/>
                <a:gd name="connsiteY60" fmla="*/ 4636 h 10000"/>
                <a:gd name="connsiteX61" fmla="*/ 1739 w 10000"/>
                <a:gd name="connsiteY61" fmla="*/ 4612 h 10000"/>
                <a:gd name="connsiteX62" fmla="*/ 1603 w 10000"/>
                <a:gd name="connsiteY62" fmla="*/ 4636 h 10000"/>
                <a:gd name="connsiteX63" fmla="*/ 1489 w 10000"/>
                <a:gd name="connsiteY63" fmla="*/ 4636 h 10000"/>
                <a:gd name="connsiteX64" fmla="*/ 1385 w 10000"/>
                <a:gd name="connsiteY64" fmla="*/ 4660 h 10000"/>
                <a:gd name="connsiteX65" fmla="*/ 1354 w 10000"/>
                <a:gd name="connsiteY65" fmla="*/ 4612 h 10000"/>
                <a:gd name="connsiteX66" fmla="*/ 1354 w 10000"/>
                <a:gd name="connsiteY66" fmla="*/ 4442 h 10000"/>
                <a:gd name="connsiteX67" fmla="*/ 1312 w 10000"/>
                <a:gd name="connsiteY67" fmla="*/ 4369 h 10000"/>
                <a:gd name="connsiteX68" fmla="*/ 1302 w 10000"/>
                <a:gd name="connsiteY68" fmla="*/ 4223 h 10000"/>
                <a:gd name="connsiteX69" fmla="*/ 1260 w 10000"/>
                <a:gd name="connsiteY69" fmla="*/ 4078 h 10000"/>
                <a:gd name="connsiteX70" fmla="*/ 1114 w 10000"/>
                <a:gd name="connsiteY70" fmla="*/ 3859 h 10000"/>
                <a:gd name="connsiteX71" fmla="*/ 1000 w 10000"/>
                <a:gd name="connsiteY71" fmla="*/ 3835 h 10000"/>
                <a:gd name="connsiteX72" fmla="*/ 938 w 10000"/>
                <a:gd name="connsiteY72" fmla="*/ 3762 h 10000"/>
                <a:gd name="connsiteX73" fmla="*/ 709 w 10000"/>
                <a:gd name="connsiteY73" fmla="*/ 3762 h 10000"/>
                <a:gd name="connsiteX74" fmla="*/ 657 w 10000"/>
                <a:gd name="connsiteY74" fmla="*/ 3714 h 10000"/>
                <a:gd name="connsiteX75" fmla="*/ 688 w 10000"/>
                <a:gd name="connsiteY75" fmla="*/ 3544 h 10000"/>
                <a:gd name="connsiteX76" fmla="*/ 771 w 10000"/>
                <a:gd name="connsiteY76" fmla="*/ 3083 h 10000"/>
                <a:gd name="connsiteX77" fmla="*/ 667 w 10000"/>
                <a:gd name="connsiteY77" fmla="*/ 2864 h 10000"/>
                <a:gd name="connsiteX78" fmla="*/ 583 w 10000"/>
                <a:gd name="connsiteY78" fmla="*/ 2646 h 10000"/>
                <a:gd name="connsiteX79" fmla="*/ 499 w 10000"/>
                <a:gd name="connsiteY79" fmla="*/ 2403 h 10000"/>
                <a:gd name="connsiteX80" fmla="*/ 489 w 10000"/>
                <a:gd name="connsiteY80" fmla="*/ 2257 h 10000"/>
                <a:gd name="connsiteX81" fmla="*/ 479 w 10000"/>
                <a:gd name="connsiteY81" fmla="*/ 2209 h 10000"/>
                <a:gd name="connsiteX82" fmla="*/ 354 w 10000"/>
                <a:gd name="connsiteY82" fmla="*/ 2112 h 10000"/>
                <a:gd name="connsiteX83" fmla="*/ 323 w 10000"/>
                <a:gd name="connsiteY83" fmla="*/ 1820 h 10000"/>
                <a:gd name="connsiteX84" fmla="*/ 260 w 10000"/>
                <a:gd name="connsiteY84" fmla="*/ 1578 h 10000"/>
                <a:gd name="connsiteX85" fmla="*/ 177 w 10000"/>
                <a:gd name="connsiteY85" fmla="*/ 1432 h 10000"/>
                <a:gd name="connsiteX86" fmla="*/ 187 w 10000"/>
                <a:gd name="connsiteY86" fmla="*/ 1311 h 10000"/>
                <a:gd name="connsiteX87" fmla="*/ 104 w 10000"/>
                <a:gd name="connsiteY87" fmla="*/ 1019 h 10000"/>
                <a:gd name="connsiteX88" fmla="*/ 31 w 10000"/>
                <a:gd name="connsiteY88" fmla="*/ 850 h 10000"/>
                <a:gd name="connsiteX89" fmla="*/ 0 w 10000"/>
                <a:gd name="connsiteY89" fmla="*/ 777 h 10000"/>
                <a:gd name="connsiteX90" fmla="*/ 21 w 10000"/>
                <a:gd name="connsiteY90" fmla="*/ 583 h 10000"/>
                <a:gd name="connsiteX91" fmla="*/ 52 w 10000"/>
                <a:gd name="connsiteY91" fmla="*/ 485 h 10000"/>
                <a:gd name="connsiteX92" fmla="*/ 166 w 10000"/>
                <a:gd name="connsiteY92" fmla="*/ 291 h 10000"/>
                <a:gd name="connsiteX93" fmla="*/ 114 w 10000"/>
                <a:gd name="connsiteY93" fmla="*/ 49 h 10000"/>
                <a:gd name="connsiteX94" fmla="*/ 114 w 10000"/>
                <a:gd name="connsiteY94" fmla="*/ 0 h 10000"/>
                <a:gd name="connsiteX95" fmla="*/ 1000 w 10000"/>
                <a:gd name="connsiteY95" fmla="*/ 704 h 10000"/>
                <a:gd name="connsiteX96" fmla="*/ 2531 w 10000"/>
                <a:gd name="connsiteY96" fmla="*/ 1456 h 10000"/>
                <a:gd name="connsiteX97" fmla="*/ 5040 w 10000"/>
                <a:gd name="connsiteY97" fmla="*/ 3956 h 10000"/>
                <a:gd name="connsiteX98" fmla="*/ 5988 w 10000"/>
                <a:gd name="connsiteY98" fmla="*/ 3155 h 10000"/>
                <a:gd name="connsiteX99" fmla="*/ 6072 w 10000"/>
                <a:gd name="connsiteY99" fmla="*/ 2985 h 10000"/>
                <a:gd name="connsiteX100" fmla="*/ 6124 w 10000"/>
                <a:gd name="connsiteY100" fmla="*/ 2961 h 10000"/>
                <a:gd name="connsiteX101" fmla="*/ 6186 w 10000"/>
                <a:gd name="connsiteY101" fmla="*/ 2840 h 10000"/>
                <a:gd name="connsiteX102" fmla="*/ 6248 w 10000"/>
                <a:gd name="connsiteY102" fmla="*/ 3131 h 10000"/>
                <a:gd name="connsiteX103" fmla="*/ 6353 w 10000"/>
                <a:gd name="connsiteY103" fmla="*/ 2961 h 10000"/>
                <a:gd name="connsiteX104" fmla="*/ 6540 w 10000"/>
                <a:gd name="connsiteY104" fmla="*/ 2403 h 10000"/>
                <a:gd name="connsiteX105" fmla="*/ 6613 w 10000"/>
                <a:gd name="connsiteY105" fmla="*/ 2451 h 10000"/>
                <a:gd name="connsiteX106" fmla="*/ 6665 w 10000"/>
                <a:gd name="connsiteY106" fmla="*/ 2306 h 10000"/>
                <a:gd name="connsiteX107" fmla="*/ 6748 w 10000"/>
                <a:gd name="connsiteY107" fmla="*/ 2354 h 10000"/>
                <a:gd name="connsiteX108" fmla="*/ 6842 w 10000"/>
                <a:gd name="connsiteY108" fmla="*/ 2233 h 10000"/>
                <a:gd name="connsiteX109" fmla="*/ 6936 w 10000"/>
                <a:gd name="connsiteY109" fmla="*/ 2257 h 10000"/>
                <a:gd name="connsiteX110" fmla="*/ 6936 w 10000"/>
                <a:gd name="connsiteY110" fmla="*/ 2063 h 10000"/>
                <a:gd name="connsiteX111" fmla="*/ 6967 w 10000"/>
                <a:gd name="connsiteY111" fmla="*/ 1917 h 10000"/>
                <a:gd name="connsiteX112" fmla="*/ 7040 w 10000"/>
                <a:gd name="connsiteY112" fmla="*/ 1699 h 10000"/>
                <a:gd name="connsiteX113" fmla="*/ 7020 w 10000"/>
                <a:gd name="connsiteY113" fmla="*/ 1359 h 10000"/>
                <a:gd name="connsiteX114" fmla="*/ 7061 w 10000"/>
                <a:gd name="connsiteY114" fmla="*/ 1214 h 10000"/>
                <a:gd name="connsiteX115" fmla="*/ 7155 w 10000"/>
                <a:gd name="connsiteY115" fmla="*/ 1117 h 10000"/>
                <a:gd name="connsiteX116" fmla="*/ 7228 w 10000"/>
                <a:gd name="connsiteY116" fmla="*/ 971 h 10000"/>
                <a:gd name="connsiteX117" fmla="*/ 7290 w 10000"/>
                <a:gd name="connsiteY117" fmla="*/ 898 h 10000"/>
                <a:gd name="connsiteX118" fmla="*/ 7405 w 10000"/>
                <a:gd name="connsiteY118" fmla="*/ 680 h 10000"/>
                <a:gd name="connsiteX119" fmla="*/ 7717 w 10000"/>
                <a:gd name="connsiteY119" fmla="*/ 583 h 10000"/>
                <a:gd name="connsiteX120" fmla="*/ 7894 w 10000"/>
                <a:gd name="connsiteY120" fmla="*/ 655 h 10000"/>
                <a:gd name="connsiteX121" fmla="*/ 8008 w 10000"/>
                <a:gd name="connsiteY121" fmla="*/ 1092 h 10000"/>
                <a:gd name="connsiteX122" fmla="*/ 8134 w 10000"/>
                <a:gd name="connsiteY122" fmla="*/ 1117 h 10000"/>
                <a:gd name="connsiteX123" fmla="*/ 8186 w 10000"/>
                <a:gd name="connsiteY123" fmla="*/ 1505 h 10000"/>
                <a:gd name="connsiteX124" fmla="*/ 8300 w 10000"/>
                <a:gd name="connsiteY124" fmla="*/ 1578 h 10000"/>
                <a:gd name="connsiteX125" fmla="*/ 8311 w 10000"/>
                <a:gd name="connsiteY125" fmla="*/ 1845 h 10000"/>
                <a:gd name="connsiteX126" fmla="*/ 8384 w 10000"/>
                <a:gd name="connsiteY126" fmla="*/ 1917 h 10000"/>
                <a:gd name="connsiteX127" fmla="*/ 8488 w 10000"/>
                <a:gd name="connsiteY127" fmla="*/ 2063 h 10000"/>
                <a:gd name="connsiteX128" fmla="*/ 8602 w 10000"/>
                <a:gd name="connsiteY128" fmla="*/ 1748 h 10000"/>
                <a:gd name="connsiteX129" fmla="*/ 8748 w 10000"/>
                <a:gd name="connsiteY129" fmla="*/ 1845 h 10000"/>
                <a:gd name="connsiteX130" fmla="*/ 8769 w 10000"/>
                <a:gd name="connsiteY130" fmla="*/ 2112 h 10000"/>
                <a:gd name="connsiteX131" fmla="*/ 8727 w 10000"/>
                <a:gd name="connsiteY131" fmla="*/ 2306 h 10000"/>
                <a:gd name="connsiteX132" fmla="*/ 8758 w 10000"/>
                <a:gd name="connsiteY132" fmla="*/ 2646 h 10000"/>
                <a:gd name="connsiteX133" fmla="*/ 8727 w 10000"/>
                <a:gd name="connsiteY133" fmla="*/ 2743 h 10000"/>
                <a:gd name="connsiteX134" fmla="*/ 8727 w 10000"/>
                <a:gd name="connsiteY134" fmla="*/ 2913 h 10000"/>
                <a:gd name="connsiteX135" fmla="*/ 8769 w 10000"/>
                <a:gd name="connsiteY135" fmla="*/ 3277 h 10000"/>
                <a:gd name="connsiteX136" fmla="*/ 8758 w 10000"/>
                <a:gd name="connsiteY136" fmla="*/ 3592 h 10000"/>
                <a:gd name="connsiteX137" fmla="*/ 8758 w 10000"/>
                <a:gd name="connsiteY137" fmla="*/ 3981 h 10000"/>
                <a:gd name="connsiteX138" fmla="*/ 8758 w 10000"/>
                <a:gd name="connsiteY138" fmla="*/ 4248 h 10000"/>
                <a:gd name="connsiteX139" fmla="*/ 8810 w 10000"/>
                <a:gd name="connsiteY139" fmla="*/ 4466 h 10000"/>
                <a:gd name="connsiteX140" fmla="*/ 8821 w 10000"/>
                <a:gd name="connsiteY140" fmla="*/ 5073 h 10000"/>
                <a:gd name="connsiteX141" fmla="*/ 8852 w 10000"/>
                <a:gd name="connsiteY141" fmla="*/ 5510 h 10000"/>
                <a:gd name="connsiteX142" fmla="*/ 9060 w 10000"/>
                <a:gd name="connsiteY142" fmla="*/ 5534 h 10000"/>
                <a:gd name="connsiteX143" fmla="*/ 9415 w 10000"/>
                <a:gd name="connsiteY143" fmla="*/ 5510 h 10000"/>
                <a:gd name="connsiteX144" fmla="*/ 9509 w 10000"/>
                <a:gd name="connsiteY144" fmla="*/ 5510 h 10000"/>
                <a:gd name="connsiteX145" fmla="*/ 9592 w 10000"/>
                <a:gd name="connsiteY145" fmla="*/ 5631 h 10000"/>
                <a:gd name="connsiteX146" fmla="*/ 9821 w 10000"/>
                <a:gd name="connsiteY146" fmla="*/ 5728 h 10000"/>
                <a:gd name="connsiteX147" fmla="*/ 9935 w 10000"/>
                <a:gd name="connsiteY147" fmla="*/ 6092 h 10000"/>
                <a:gd name="connsiteX148" fmla="*/ 9852 w 10000"/>
                <a:gd name="connsiteY148" fmla="*/ 6286 h 10000"/>
                <a:gd name="connsiteX149" fmla="*/ 9810 w 10000"/>
                <a:gd name="connsiteY149" fmla="*/ 6553 h 10000"/>
                <a:gd name="connsiteX150" fmla="*/ 9831 w 10000"/>
                <a:gd name="connsiteY150" fmla="*/ 6917 h 10000"/>
                <a:gd name="connsiteX151" fmla="*/ 9904 w 10000"/>
                <a:gd name="connsiteY151" fmla="*/ 7112 h 10000"/>
                <a:gd name="connsiteX152" fmla="*/ 9966 w 10000"/>
                <a:gd name="connsiteY152" fmla="*/ 7427 h 10000"/>
                <a:gd name="connsiteX153" fmla="*/ 9998 w 10000"/>
                <a:gd name="connsiteY15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415 w 10000"/>
                <a:gd name="connsiteY15" fmla="*/ 9296 h 10000"/>
                <a:gd name="connsiteX16" fmla="*/ 8102 w 10000"/>
                <a:gd name="connsiteY16" fmla="*/ 9078 h 10000"/>
                <a:gd name="connsiteX17" fmla="*/ 7758 w 10000"/>
                <a:gd name="connsiteY17" fmla="*/ 8641 h 10000"/>
                <a:gd name="connsiteX18" fmla="*/ 5207 w 10000"/>
                <a:gd name="connsiteY18" fmla="*/ 4029 h 10000"/>
                <a:gd name="connsiteX19" fmla="*/ 5030 w 10000"/>
                <a:gd name="connsiteY19" fmla="*/ 4320 h 10000"/>
                <a:gd name="connsiteX20" fmla="*/ 4916 w 10000"/>
                <a:gd name="connsiteY20" fmla="*/ 4612 h 10000"/>
                <a:gd name="connsiteX21" fmla="*/ 4822 w 10000"/>
                <a:gd name="connsiteY21" fmla="*/ 4757 h 10000"/>
                <a:gd name="connsiteX22" fmla="*/ 4780 w 10000"/>
                <a:gd name="connsiteY22" fmla="*/ 4709 h 10000"/>
                <a:gd name="connsiteX23" fmla="*/ 4749 w 10000"/>
                <a:gd name="connsiteY23" fmla="*/ 4757 h 10000"/>
                <a:gd name="connsiteX24" fmla="*/ 4489 w 10000"/>
                <a:gd name="connsiteY24" fmla="*/ 5316 h 10000"/>
                <a:gd name="connsiteX25" fmla="*/ 4426 w 10000"/>
                <a:gd name="connsiteY25" fmla="*/ 5437 h 10000"/>
                <a:gd name="connsiteX26" fmla="*/ 4342 w 10000"/>
                <a:gd name="connsiteY26" fmla="*/ 5413 h 10000"/>
                <a:gd name="connsiteX27" fmla="*/ 4269 w 10000"/>
                <a:gd name="connsiteY27" fmla="*/ 5388 h 10000"/>
                <a:gd name="connsiteX28" fmla="*/ 4176 w 10000"/>
                <a:gd name="connsiteY28" fmla="*/ 5534 h 10000"/>
                <a:gd name="connsiteX29" fmla="*/ 4103 w 10000"/>
                <a:gd name="connsiteY29" fmla="*/ 5850 h 10000"/>
                <a:gd name="connsiteX30" fmla="*/ 4030 w 10000"/>
                <a:gd name="connsiteY30" fmla="*/ 6044 h 10000"/>
                <a:gd name="connsiteX31" fmla="*/ 3812 w 10000"/>
                <a:gd name="connsiteY31" fmla="*/ 6286 h 10000"/>
                <a:gd name="connsiteX32" fmla="*/ 3760 w 10000"/>
                <a:gd name="connsiteY32" fmla="*/ 6262 h 10000"/>
                <a:gd name="connsiteX33" fmla="*/ 3760 w 10000"/>
                <a:gd name="connsiteY33" fmla="*/ 6068 h 10000"/>
                <a:gd name="connsiteX34" fmla="*/ 3728 w 10000"/>
                <a:gd name="connsiteY34" fmla="*/ 5995 h 10000"/>
                <a:gd name="connsiteX35" fmla="*/ 3655 w 10000"/>
                <a:gd name="connsiteY35" fmla="*/ 6044 h 10000"/>
                <a:gd name="connsiteX36" fmla="*/ 3458 w 10000"/>
                <a:gd name="connsiteY36" fmla="*/ 6019 h 10000"/>
                <a:gd name="connsiteX37" fmla="*/ 3281 w 10000"/>
                <a:gd name="connsiteY37" fmla="*/ 5995 h 10000"/>
                <a:gd name="connsiteX38" fmla="*/ 3198 w 10000"/>
                <a:gd name="connsiteY38" fmla="*/ 6044 h 10000"/>
                <a:gd name="connsiteX39" fmla="*/ 3061 w 10000"/>
                <a:gd name="connsiteY39" fmla="*/ 5971 h 10000"/>
                <a:gd name="connsiteX40" fmla="*/ 2957 w 10000"/>
                <a:gd name="connsiteY40" fmla="*/ 5995 h 10000"/>
                <a:gd name="connsiteX41" fmla="*/ 2843 w 10000"/>
                <a:gd name="connsiteY41" fmla="*/ 6117 h 10000"/>
                <a:gd name="connsiteX42" fmla="*/ 2749 w 10000"/>
                <a:gd name="connsiteY42" fmla="*/ 6238 h 10000"/>
                <a:gd name="connsiteX43" fmla="*/ 2697 w 10000"/>
                <a:gd name="connsiteY43" fmla="*/ 6311 h 10000"/>
                <a:gd name="connsiteX44" fmla="*/ 2635 w 10000"/>
                <a:gd name="connsiteY44" fmla="*/ 6238 h 10000"/>
                <a:gd name="connsiteX45" fmla="*/ 2562 w 10000"/>
                <a:gd name="connsiteY45" fmla="*/ 6092 h 10000"/>
                <a:gd name="connsiteX46" fmla="*/ 2468 w 10000"/>
                <a:gd name="connsiteY46" fmla="*/ 6141 h 10000"/>
                <a:gd name="connsiteX47" fmla="*/ 2458 w 10000"/>
                <a:gd name="connsiteY47" fmla="*/ 5801 h 10000"/>
                <a:gd name="connsiteX48" fmla="*/ 2437 w 10000"/>
                <a:gd name="connsiteY48" fmla="*/ 5073 h 10000"/>
                <a:gd name="connsiteX49" fmla="*/ 2406 w 10000"/>
                <a:gd name="connsiteY49" fmla="*/ 4515 h 10000"/>
                <a:gd name="connsiteX50" fmla="*/ 2437 w 10000"/>
                <a:gd name="connsiteY50" fmla="*/ 4223 h 10000"/>
                <a:gd name="connsiteX51" fmla="*/ 2479 w 10000"/>
                <a:gd name="connsiteY51" fmla="*/ 4078 h 10000"/>
                <a:gd name="connsiteX52" fmla="*/ 2447 w 10000"/>
                <a:gd name="connsiteY52" fmla="*/ 3932 h 10000"/>
                <a:gd name="connsiteX53" fmla="*/ 2468 w 10000"/>
                <a:gd name="connsiteY53" fmla="*/ 3495 h 10000"/>
                <a:gd name="connsiteX54" fmla="*/ 2437 w 10000"/>
                <a:gd name="connsiteY54" fmla="*/ 3544 h 10000"/>
                <a:gd name="connsiteX55" fmla="*/ 2385 w 10000"/>
                <a:gd name="connsiteY55" fmla="*/ 3641 h 10000"/>
                <a:gd name="connsiteX56" fmla="*/ 2239 w 10000"/>
                <a:gd name="connsiteY56" fmla="*/ 4029 h 10000"/>
                <a:gd name="connsiteX57" fmla="*/ 2073 w 10000"/>
                <a:gd name="connsiteY57" fmla="*/ 4369 h 10000"/>
                <a:gd name="connsiteX58" fmla="*/ 1990 w 10000"/>
                <a:gd name="connsiteY58" fmla="*/ 4587 h 10000"/>
                <a:gd name="connsiteX59" fmla="*/ 1853 w 10000"/>
                <a:gd name="connsiteY59" fmla="*/ 4636 h 10000"/>
                <a:gd name="connsiteX60" fmla="*/ 1739 w 10000"/>
                <a:gd name="connsiteY60" fmla="*/ 4612 h 10000"/>
                <a:gd name="connsiteX61" fmla="*/ 1603 w 10000"/>
                <a:gd name="connsiteY61" fmla="*/ 4636 h 10000"/>
                <a:gd name="connsiteX62" fmla="*/ 1489 w 10000"/>
                <a:gd name="connsiteY62" fmla="*/ 4636 h 10000"/>
                <a:gd name="connsiteX63" fmla="*/ 1385 w 10000"/>
                <a:gd name="connsiteY63" fmla="*/ 4660 h 10000"/>
                <a:gd name="connsiteX64" fmla="*/ 1354 w 10000"/>
                <a:gd name="connsiteY64" fmla="*/ 4612 h 10000"/>
                <a:gd name="connsiteX65" fmla="*/ 1354 w 10000"/>
                <a:gd name="connsiteY65" fmla="*/ 4442 h 10000"/>
                <a:gd name="connsiteX66" fmla="*/ 1312 w 10000"/>
                <a:gd name="connsiteY66" fmla="*/ 4369 h 10000"/>
                <a:gd name="connsiteX67" fmla="*/ 1302 w 10000"/>
                <a:gd name="connsiteY67" fmla="*/ 4223 h 10000"/>
                <a:gd name="connsiteX68" fmla="*/ 1260 w 10000"/>
                <a:gd name="connsiteY68" fmla="*/ 4078 h 10000"/>
                <a:gd name="connsiteX69" fmla="*/ 1114 w 10000"/>
                <a:gd name="connsiteY69" fmla="*/ 3859 h 10000"/>
                <a:gd name="connsiteX70" fmla="*/ 1000 w 10000"/>
                <a:gd name="connsiteY70" fmla="*/ 3835 h 10000"/>
                <a:gd name="connsiteX71" fmla="*/ 938 w 10000"/>
                <a:gd name="connsiteY71" fmla="*/ 3762 h 10000"/>
                <a:gd name="connsiteX72" fmla="*/ 709 w 10000"/>
                <a:gd name="connsiteY72" fmla="*/ 3762 h 10000"/>
                <a:gd name="connsiteX73" fmla="*/ 657 w 10000"/>
                <a:gd name="connsiteY73" fmla="*/ 3714 h 10000"/>
                <a:gd name="connsiteX74" fmla="*/ 688 w 10000"/>
                <a:gd name="connsiteY74" fmla="*/ 3544 h 10000"/>
                <a:gd name="connsiteX75" fmla="*/ 771 w 10000"/>
                <a:gd name="connsiteY75" fmla="*/ 3083 h 10000"/>
                <a:gd name="connsiteX76" fmla="*/ 667 w 10000"/>
                <a:gd name="connsiteY76" fmla="*/ 2864 h 10000"/>
                <a:gd name="connsiteX77" fmla="*/ 583 w 10000"/>
                <a:gd name="connsiteY77" fmla="*/ 2646 h 10000"/>
                <a:gd name="connsiteX78" fmla="*/ 499 w 10000"/>
                <a:gd name="connsiteY78" fmla="*/ 2403 h 10000"/>
                <a:gd name="connsiteX79" fmla="*/ 489 w 10000"/>
                <a:gd name="connsiteY79" fmla="*/ 2257 h 10000"/>
                <a:gd name="connsiteX80" fmla="*/ 479 w 10000"/>
                <a:gd name="connsiteY80" fmla="*/ 2209 h 10000"/>
                <a:gd name="connsiteX81" fmla="*/ 354 w 10000"/>
                <a:gd name="connsiteY81" fmla="*/ 2112 h 10000"/>
                <a:gd name="connsiteX82" fmla="*/ 323 w 10000"/>
                <a:gd name="connsiteY82" fmla="*/ 1820 h 10000"/>
                <a:gd name="connsiteX83" fmla="*/ 260 w 10000"/>
                <a:gd name="connsiteY83" fmla="*/ 1578 h 10000"/>
                <a:gd name="connsiteX84" fmla="*/ 177 w 10000"/>
                <a:gd name="connsiteY84" fmla="*/ 1432 h 10000"/>
                <a:gd name="connsiteX85" fmla="*/ 187 w 10000"/>
                <a:gd name="connsiteY85" fmla="*/ 1311 h 10000"/>
                <a:gd name="connsiteX86" fmla="*/ 104 w 10000"/>
                <a:gd name="connsiteY86" fmla="*/ 1019 h 10000"/>
                <a:gd name="connsiteX87" fmla="*/ 31 w 10000"/>
                <a:gd name="connsiteY87" fmla="*/ 850 h 10000"/>
                <a:gd name="connsiteX88" fmla="*/ 0 w 10000"/>
                <a:gd name="connsiteY88" fmla="*/ 777 h 10000"/>
                <a:gd name="connsiteX89" fmla="*/ 21 w 10000"/>
                <a:gd name="connsiteY89" fmla="*/ 583 h 10000"/>
                <a:gd name="connsiteX90" fmla="*/ 52 w 10000"/>
                <a:gd name="connsiteY90" fmla="*/ 485 h 10000"/>
                <a:gd name="connsiteX91" fmla="*/ 166 w 10000"/>
                <a:gd name="connsiteY91" fmla="*/ 291 h 10000"/>
                <a:gd name="connsiteX92" fmla="*/ 114 w 10000"/>
                <a:gd name="connsiteY92" fmla="*/ 49 h 10000"/>
                <a:gd name="connsiteX93" fmla="*/ 114 w 10000"/>
                <a:gd name="connsiteY93" fmla="*/ 0 h 10000"/>
                <a:gd name="connsiteX94" fmla="*/ 1000 w 10000"/>
                <a:gd name="connsiteY94" fmla="*/ 704 h 10000"/>
                <a:gd name="connsiteX95" fmla="*/ 2531 w 10000"/>
                <a:gd name="connsiteY95" fmla="*/ 1456 h 10000"/>
                <a:gd name="connsiteX96" fmla="*/ 5040 w 10000"/>
                <a:gd name="connsiteY96" fmla="*/ 3956 h 10000"/>
                <a:gd name="connsiteX97" fmla="*/ 5988 w 10000"/>
                <a:gd name="connsiteY97" fmla="*/ 3155 h 10000"/>
                <a:gd name="connsiteX98" fmla="*/ 6072 w 10000"/>
                <a:gd name="connsiteY98" fmla="*/ 2985 h 10000"/>
                <a:gd name="connsiteX99" fmla="*/ 6124 w 10000"/>
                <a:gd name="connsiteY99" fmla="*/ 2961 h 10000"/>
                <a:gd name="connsiteX100" fmla="*/ 6186 w 10000"/>
                <a:gd name="connsiteY100" fmla="*/ 2840 h 10000"/>
                <a:gd name="connsiteX101" fmla="*/ 6248 w 10000"/>
                <a:gd name="connsiteY101" fmla="*/ 3131 h 10000"/>
                <a:gd name="connsiteX102" fmla="*/ 6353 w 10000"/>
                <a:gd name="connsiteY102" fmla="*/ 2961 h 10000"/>
                <a:gd name="connsiteX103" fmla="*/ 6540 w 10000"/>
                <a:gd name="connsiteY103" fmla="*/ 2403 h 10000"/>
                <a:gd name="connsiteX104" fmla="*/ 6613 w 10000"/>
                <a:gd name="connsiteY104" fmla="*/ 2451 h 10000"/>
                <a:gd name="connsiteX105" fmla="*/ 6665 w 10000"/>
                <a:gd name="connsiteY105" fmla="*/ 2306 h 10000"/>
                <a:gd name="connsiteX106" fmla="*/ 6748 w 10000"/>
                <a:gd name="connsiteY106" fmla="*/ 2354 h 10000"/>
                <a:gd name="connsiteX107" fmla="*/ 6842 w 10000"/>
                <a:gd name="connsiteY107" fmla="*/ 2233 h 10000"/>
                <a:gd name="connsiteX108" fmla="*/ 6936 w 10000"/>
                <a:gd name="connsiteY108" fmla="*/ 2257 h 10000"/>
                <a:gd name="connsiteX109" fmla="*/ 6936 w 10000"/>
                <a:gd name="connsiteY109" fmla="*/ 2063 h 10000"/>
                <a:gd name="connsiteX110" fmla="*/ 6967 w 10000"/>
                <a:gd name="connsiteY110" fmla="*/ 1917 h 10000"/>
                <a:gd name="connsiteX111" fmla="*/ 7040 w 10000"/>
                <a:gd name="connsiteY111" fmla="*/ 1699 h 10000"/>
                <a:gd name="connsiteX112" fmla="*/ 7020 w 10000"/>
                <a:gd name="connsiteY112" fmla="*/ 1359 h 10000"/>
                <a:gd name="connsiteX113" fmla="*/ 7061 w 10000"/>
                <a:gd name="connsiteY113" fmla="*/ 1214 h 10000"/>
                <a:gd name="connsiteX114" fmla="*/ 7155 w 10000"/>
                <a:gd name="connsiteY114" fmla="*/ 1117 h 10000"/>
                <a:gd name="connsiteX115" fmla="*/ 7228 w 10000"/>
                <a:gd name="connsiteY115" fmla="*/ 971 h 10000"/>
                <a:gd name="connsiteX116" fmla="*/ 7290 w 10000"/>
                <a:gd name="connsiteY116" fmla="*/ 898 h 10000"/>
                <a:gd name="connsiteX117" fmla="*/ 7405 w 10000"/>
                <a:gd name="connsiteY117" fmla="*/ 680 h 10000"/>
                <a:gd name="connsiteX118" fmla="*/ 7717 w 10000"/>
                <a:gd name="connsiteY118" fmla="*/ 583 h 10000"/>
                <a:gd name="connsiteX119" fmla="*/ 7894 w 10000"/>
                <a:gd name="connsiteY119" fmla="*/ 655 h 10000"/>
                <a:gd name="connsiteX120" fmla="*/ 8008 w 10000"/>
                <a:gd name="connsiteY120" fmla="*/ 1092 h 10000"/>
                <a:gd name="connsiteX121" fmla="*/ 8134 w 10000"/>
                <a:gd name="connsiteY121" fmla="*/ 1117 h 10000"/>
                <a:gd name="connsiteX122" fmla="*/ 8186 w 10000"/>
                <a:gd name="connsiteY122" fmla="*/ 1505 h 10000"/>
                <a:gd name="connsiteX123" fmla="*/ 8300 w 10000"/>
                <a:gd name="connsiteY123" fmla="*/ 1578 h 10000"/>
                <a:gd name="connsiteX124" fmla="*/ 8311 w 10000"/>
                <a:gd name="connsiteY124" fmla="*/ 1845 h 10000"/>
                <a:gd name="connsiteX125" fmla="*/ 8384 w 10000"/>
                <a:gd name="connsiteY125" fmla="*/ 1917 h 10000"/>
                <a:gd name="connsiteX126" fmla="*/ 8488 w 10000"/>
                <a:gd name="connsiteY126" fmla="*/ 2063 h 10000"/>
                <a:gd name="connsiteX127" fmla="*/ 8602 w 10000"/>
                <a:gd name="connsiteY127" fmla="*/ 1748 h 10000"/>
                <a:gd name="connsiteX128" fmla="*/ 8748 w 10000"/>
                <a:gd name="connsiteY128" fmla="*/ 1845 h 10000"/>
                <a:gd name="connsiteX129" fmla="*/ 8769 w 10000"/>
                <a:gd name="connsiteY129" fmla="*/ 2112 h 10000"/>
                <a:gd name="connsiteX130" fmla="*/ 8727 w 10000"/>
                <a:gd name="connsiteY130" fmla="*/ 2306 h 10000"/>
                <a:gd name="connsiteX131" fmla="*/ 8758 w 10000"/>
                <a:gd name="connsiteY131" fmla="*/ 2646 h 10000"/>
                <a:gd name="connsiteX132" fmla="*/ 8727 w 10000"/>
                <a:gd name="connsiteY132" fmla="*/ 2743 h 10000"/>
                <a:gd name="connsiteX133" fmla="*/ 8727 w 10000"/>
                <a:gd name="connsiteY133" fmla="*/ 2913 h 10000"/>
                <a:gd name="connsiteX134" fmla="*/ 8769 w 10000"/>
                <a:gd name="connsiteY134" fmla="*/ 3277 h 10000"/>
                <a:gd name="connsiteX135" fmla="*/ 8758 w 10000"/>
                <a:gd name="connsiteY135" fmla="*/ 3592 h 10000"/>
                <a:gd name="connsiteX136" fmla="*/ 8758 w 10000"/>
                <a:gd name="connsiteY136" fmla="*/ 3981 h 10000"/>
                <a:gd name="connsiteX137" fmla="*/ 8758 w 10000"/>
                <a:gd name="connsiteY137" fmla="*/ 4248 h 10000"/>
                <a:gd name="connsiteX138" fmla="*/ 8810 w 10000"/>
                <a:gd name="connsiteY138" fmla="*/ 4466 h 10000"/>
                <a:gd name="connsiteX139" fmla="*/ 8821 w 10000"/>
                <a:gd name="connsiteY139" fmla="*/ 5073 h 10000"/>
                <a:gd name="connsiteX140" fmla="*/ 8852 w 10000"/>
                <a:gd name="connsiteY140" fmla="*/ 5510 h 10000"/>
                <a:gd name="connsiteX141" fmla="*/ 9060 w 10000"/>
                <a:gd name="connsiteY141" fmla="*/ 5534 h 10000"/>
                <a:gd name="connsiteX142" fmla="*/ 9415 w 10000"/>
                <a:gd name="connsiteY142" fmla="*/ 5510 h 10000"/>
                <a:gd name="connsiteX143" fmla="*/ 9509 w 10000"/>
                <a:gd name="connsiteY143" fmla="*/ 5510 h 10000"/>
                <a:gd name="connsiteX144" fmla="*/ 9592 w 10000"/>
                <a:gd name="connsiteY144" fmla="*/ 5631 h 10000"/>
                <a:gd name="connsiteX145" fmla="*/ 9821 w 10000"/>
                <a:gd name="connsiteY145" fmla="*/ 5728 h 10000"/>
                <a:gd name="connsiteX146" fmla="*/ 9935 w 10000"/>
                <a:gd name="connsiteY146" fmla="*/ 6092 h 10000"/>
                <a:gd name="connsiteX147" fmla="*/ 9852 w 10000"/>
                <a:gd name="connsiteY147" fmla="*/ 6286 h 10000"/>
                <a:gd name="connsiteX148" fmla="*/ 9810 w 10000"/>
                <a:gd name="connsiteY148" fmla="*/ 6553 h 10000"/>
                <a:gd name="connsiteX149" fmla="*/ 9831 w 10000"/>
                <a:gd name="connsiteY149" fmla="*/ 6917 h 10000"/>
                <a:gd name="connsiteX150" fmla="*/ 9904 w 10000"/>
                <a:gd name="connsiteY150" fmla="*/ 7112 h 10000"/>
                <a:gd name="connsiteX151" fmla="*/ 9966 w 10000"/>
                <a:gd name="connsiteY151" fmla="*/ 7427 h 10000"/>
                <a:gd name="connsiteX152" fmla="*/ 9998 w 10000"/>
                <a:gd name="connsiteY15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415 w 10000"/>
                <a:gd name="connsiteY14" fmla="*/ 9296 h 10000"/>
                <a:gd name="connsiteX15" fmla="*/ 8102 w 10000"/>
                <a:gd name="connsiteY15" fmla="*/ 9078 h 10000"/>
                <a:gd name="connsiteX16" fmla="*/ 7758 w 10000"/>
                <a:gd name="connsiteY16" fmla="*/ 8641 h 10000"/>
                <a:gd name="connsiteX17" fmla="*/ 5207 w 10000"/>
                <a:gd name="connsiteY17" fmla="*/ 4029 h 10000"/>
                <a:gd name="connsiteX18" fmla="*/ 5030 w 10000"/>
                <a:gd name="connsiteY18" fmla="*/ 4320 h 10000"/>
                <a:gd name="connsiteX19" fmla="*/ 4916 w 10000"/>
                <a:gd name="connsiteY19" fmla="*/ 4612 h 10000"/>
                <a:gd name="connsiteX20" fmla="*/ 4822 w 10000"/>
                <a:gd name="connsiteY20" fmla="*/ 4757 h 10000"/>
                <a:gd name="connsiteX21" fmla="*/ 4780 w 10000"/>
                <a:gd name="connsiteY21" fmla="*/ 4709 h 10000"/>
                <a:gd name="connsiteX22" fmla="*/ 4749 w 10000"/>
                <a:gd name="connsiteY22" fmla="*/ 4757 h 10000"/>
                <a:gd name="connsiteX23" fmla="*/ 4489 w 10000"/>
                <a:gd name="connsiteY23" fmla="*/ 5316 h 10000"/>
                <a:gd name="connsiteX24" fmla="*/ 4426 w 10000"/>
                <a:gd name="connsiteY24" fmla="*/ 5437 h 10000"/>
                <a:gd name="connsiteX25" fmla="*/ 4342 w 10000"/>
                <a:gd name="connsiteY25" fmla="*/ 5413 h 10000"/>
                <a:gd name="connsiteX26" fmla="*/ 4269 w 10000"/>
                <a:gd name="connsiteY26" fmla="*/ 5388 h 10000"/>
                <a:gd name="connsiteX27" fmla="*/ 4176 w 10000"/>
                <a:gd name="connsiteY27" fmla="*/ 5534 h 10000"/>
                <a:gd name="connsiteX28" fmla="*/ 4103 w 10000"/>
                <a:gd name="connsiteY28" fmla="*/ 5850 h 10000"/>
                <a:gd name="connsiteX29" fmla="*/ 4030 w 10000"/>
                <a:gd name="connsiteY29" fmla="*/ 6044 h 10000"/>
                <a:gd name="connsiteX30" fmla="*/ 3812 w 10000"/>
                <a:gd name="connsiteY30" fmla="*/ 6286 h 10000"/>
                <a:gd name="connsiteX31" fmla="*/ 3760 w 10000"/>
                <a:gd name="connsiteY31" fmla="*/ 6262 h 10000"/>
                <a:gd name="connsiteX32" fmla="*/ 3760 w 10000"/>
                <a:gd name="connsiteY32" fmla="*/ 6068 h 10000"/>
                <a:gd name="connsiteX33" fmla="*/ 3728 w 10000"/>
                <a:gd name="connsiteY33" fmla="*/ 5995 h 10000"/>
                <a:gd name="connsiteX34" fmla="*/ 3655 w 10000"/>
                <a:gd name="connsiteY34" fmla="*/ 6044 h 10000"/>
                <a:gd name="connsiteX35" fmla="*/ 3458 w 10000"/>
                <a:gd name="connsiteY35" fmla="*/ 6019 h 10000"/>
                <a:gd name="connsiteX36" fmla="*/ 3281 w 10000"/>
                <a:gd name="connsiteY36" fmla="*/ 5995 h 10000"/>
                <a:gd name="connsiteX37" fmla="*/ 3198 w 10000"/>
                <a:gd name="connsiteY37" fmla="*/ 6044 h 10000"/>
                <a:gd name="connsiteX38" fmla="*/ 3061 w 10000"/>
                <a:gd name="connsiteY38" fmla="*/ 5971 h 10000"/>
                <a:gd name="connsiteX39" fmla="*/ 2957 w 10000"/>
                <a:gd name="connsiteY39" fmla="*/ 5995 h 10000"/>
                <a:gd name="connsiteX40" fmla="*/ 2843 w 10000"/>
                <a:gd name="connsiteY40" fmla="*/ 6117 h 10000"/>
                <a:gd name="connsiteX41" fmla="*/ 2749 w 10000"/>
                <a:gd name="connsiteY41" fmla="*/ 6238 h 10000"/>
                <a:gd name="connsiteX42" fmla="*/ 2697 w 10000"/>
                <a:gd name="connsiteY42" fmla="*/ 6311 h 10000"/>
                <a:gd name="connsiteX43" fmla="*/ 2635 w 10000"/>
                <a:gd name="connsiteY43" fmla="*/ 6238 h 10000"/>
                <a:gd name="connsiteX44" fmla="*/ 2562 w 10000"/>
                <a:gd name="connsiteY44" fmla="*/ 6092 h 10000"/>
                <a:gd name="connsiteX45" fmla="*/ 2468 w 10000"/>
                <a:gd name="connsiteY45" fmla="*/ 6141 h 10000"/>
                <a:gd name="connsiteX46" fmla="*/ 2458 w 10000"/>
                <a:gd name="connsiteY46" fmla="*/ 5801 h 10000"/>
                <a:gd name="connsiteX47" fmla="*/ 2437 w 10000"/>
                <a:gd name="connsiteY47" fmla="*/ 5073 h 10000"/>
                <a:gd name="connsiteX48" fmla="*/ 2406 w 10000"/>
                <a:gd name="connsiteY48" fmla="*/ 4515 h 10000"/>
                <a:gd name="connsiteX49" fmla="*/ 2437 w 10000"/>
                <a:gd name="connsiteY49" fmla="*/ 4223 h 10000"/>
                <a:gd name="connsiteX50" fmla="*/ 2479 w 10000"/>
                <a:gd name="connsiteY50" fmla="*/ 4078 h 10000"/>
                <a:gd name="connsiteX51" fmla="*/ 2447 w 10000"/>
                <a:gd name="connsiteY51" fmla="*/ 3932 h 10000"/>
                <a:gd name="connsiteX52" fmla="*/ 2468 w 10000"/>
                <a:gd name="connsiteY52" fmla="*/ 3495 h 10000"/>
                <a:gd name="connsiteX53" fmla="*/ 2437 w 10000"/>
                <a:gd name="connsiteY53" fmla="*/ 3544 h 10000"/>
                <a:gd name="connsiteX54" fmla="*/ 2385 w 10000"/>
                <a:gd name="connsiteY54" fmla="*/ 3641 h 10000"/>
                <a:gd name="connsiteX55" fmla="*/ 2239 w 10000"/>
                <a:gd name="connsiteY55" fmla="*/ 4029 h 10000"/>
                <a:gd name="connsiteX56" fmla="*/ 2073 w 10000"/>
                <a:gd name="connsiteY56" fmla="*/ 4369 h 10000"/>
                <a:gd name="connsiteX57" fmla="*/ 1990 w 10000"/>
                <a:gd name="connsiteY57" fmla="*/ 4587 h 10000"/>
                <a:gd name="connsiteX58" fmla="*/ 1853 w 10000"/>
                <a:gd name="connsiteY58" fmla="*/ 4636 h 10000"/>
                <a:gd name="connsiteX59" fmla="*/ 1739 w 10000"/>
                <a:gd name="connsiteY59" fmla="*/ 4612 h 10000"/>
                <a:gd name="connsiteX60" fmla="*/ 1603 w 10000"/>
                <a:gd name="connsiteY60" fmla="*/ 4636 h 10000"/>
                <a:gd name="connsiteX61" fmla="*/ 1489 w 10000"/>
                <a:gd name="connsiteY61" fmla="*/ 4636 h 10000"/>
                <a:gd name="connsiteX62" fmla="*/ 1385 w 10000"/>
                <a:gd name="connsiteY62" fmla="*/ 4660 h 10000"/>
                <a:gd name="connsiteX63" fmla="*/ 1354 w 10000"/>
                <a:gd name="connsiteY63" fmla="*/ 4612 h 10000"/>
                <a:gd name="connsiteX64" fmla="*/ 1354 w 10000"/>
                <a:gd name="connsiteY64" fmla="*/ 4442 h 10000"/>
                <a:gd name="connsiteX65" fmla="*/ 1312 w 10000"/>
                <a:gd name="connsiteY65" fmla="*/ 4369 h 10000"/>
                <a:gd name="connsiteX66" fmla="*/ 1302 w 10000"/>
                <a:gd name="connsiteY66" fmla="*/ 4223 h 10000"/>
                <a:gd name="connsiteX67" fmla="*/ 1260 w 10000"/>
                <a:gd name="connsiteY67" fmla="*/ 4078 h 10000"/>
                <a:gd name="connsiteX68" fmla="*/ 1114 w 10000"/>
                <a:gd name="connsiteY68" fmla="*/ 3859 h 10000"/>
                <a:gd name="connsiteX69" fmla="*/ 1000 w 10000"/>
                <a:gd name="connsiteY69" fmla="*/ 3835 h 10000"/>
                <a:gd name="connsiteX70" fmla="*/ 938 w 10000"/>
                <a:gd name="connsiteY70" fmla="*/ 3762 h 10000"/>
                <a:gd name="connsiteX71" fmla="*/ 709 w 10000"/>
                <a:gd name="connsiteY71" fmla="*/ 3762 h 10000"/>
                <a:gd name="connsiteX72" fmla="*/ 657 w 10000"/>
                <a:gd name="connsiteY72" fmla="*/ 3714 h 10000"/>
                <a:gd name="connsiteX73" fmla="*/ 688 w 10000"/>
                <a:gd name="connsiteY73" fmla="*/ 3544 h 10000"/>
                <a:gd name="connsiteX74" fmla="*/ 771 w 10000"/>
                <a:gd name="connsiteY74" fmla="*/ 3083 h 10000"/>
                <a:gd name="connsiteX75" fmla="*/ 667 w 10000"/>
                <a:gd name="connsiteY75" fmla="*/ 2864 h 10000"/>
                <a:gd name="connsiteX76" fmla="*/ 583 w 10000"/>
                <a:gd name="connsiteY76" fmla="*/ 2646 h 10000"/>
                <a:gd name="connsiteX77" fmla="*/ 499 w 10000"/>
                <a:gd name="connsiteY77" fmla="*/ 2403 h 10000"/>
                <a:gd name="connsiteX78" fmla="*/ 489 w 10000"/>
                <a:gd name="connsiteY78" fmla="*/ 2257 h 10000"/>
                <a:gd name="connsiteX79" fmla="*/ 479 w 10000"/>
                <a:gd name="connsiteY79" fmla="*/ 2209 h 10000"/>
                <a:gd name="connsiteX80" fmla="*/ 354 w 10000"/>
                <a:gd name="connsiteY80" fmla="*/ 2112 h 10000"/>
                <a:gd name="connsiteX81" fmla="*/ 323 w 10000"/>
                <a:gd name="connsiteY81" fmla="*/ 1820 h 10000"/>
                <a:gd name="connsiteX82" fmla="*/ 260 w 10000"/>
                <a:gd name="connsiteY82" fmla="*/ 1578 h 10000"/>
                <a:gd name="connsiteX83" fmla="*/ 177 w 10000"/>
                <a:gd name="connsiteY83" fmla="*/ 1432 h 10000"/>
                <a:gd name="connsiteX84" fmla="*/ 187 w 10000"/>
                <a:gd name="connsiteY84" fmla="*/ 1311 h 10000"/>
                <a:gd name="connsiteX85" fmla="*/ 104 w 10000"/>
                <a:gd name="connsiteY85" fmla="*/ 1019 h 10000"/>
                <a:gd name="connsiteX86" fmla="*/ 31 w 10000"/>
                <a:gd name="connsiteY86" fmla="*/ 850 h 10000"/>
                <a:gd name="connsiteX87" fmla="*/ 0 w 10000"/>
                <a:gd name="connsiteY87" fmla="*/ 777 h 10000"/>
                <a:gd name="connsiteX88" fmla="*/ 21 w 10000"/>
                <a:gd name="connsiteY88" fmla="*/ 583 h 10000"/>
                <a:gd name="connsiteX89" fmla="*/ 52 w 10000"/>
                <a:gd name="connsiteY89" fmla="*/ 485 h 10000"/>
                <a:gd name="connsiteX90" fmla="*/ 166 w 10000"/>
                <a:gd name="connsiteY90" fmla="*/ 291 h 10000"/>
                <a:gd name="connsiteX91" fmla="*/ 114 w 10000"/>
                <a:gd name="connsiteY91" fmla="*/ 49 h 10000"/>
                <a:gd name="connsiteX92" fmla="*/ 114 w 10000"/>
                <a:gd name="connsiteY92" fmla="*/ 0 h 10000"/>
                <a:gd name="connsiteX93" fmla="*/ 1000 w 10000"/>
                <a:gd name="connsiteY93" fmla="*/ 704 h 10000"/>
                <a:gd name="connsiteX94" fmla="*/ 2531 w 10000"/>
                <a:gd name="connsiteY94" fmla="*/ 1456 h 10000"/>
                <a:gd name="connsiteX95" fmla="*/ 5040 w 10000"/>
                <a:gd name="connsiteY95" fmla="*/ 3956 h 10000"/>
                <a:gd name="connsiteX96" fmla="*/ 5988 w 10000"/>
                <a:gd name="connsiteY96" fmla="*/ 3155 h 10000"/>
                <a:gd name="connsiteX97" fmla="*/ 6072 w 10000"/>
                <a:gd name="connsiteY97" fmla="*/ 2985 h 10000"/>
                <a:gd name="connsiteX98" fmla="*/ 6124 w 10000"/>
                <a:gd name="connsiteY98" fmla="*/ 2961 h 10000"/>
                <a:gd name="connsiteX99" fmla="*/ 6186 w 10000"/>
                <a:gd name="connsiteY99" fmla="*/ 2840 h 10000"/>
                <a:gd name="connsiteX100" fmla="*/ 6248 w 10000"/>
                <a:gd name="connsiteY100" fmla="*/ 3131 h 10000"/>
                <a:gd name="connsiteX101" fmla="*/ 6353 w 10000"/>
                <a:gd name="connsiteY101" fmla="*/ 2961 h 10000"/>
                <a:gd name="connsiteX102" fmla="*/ 6540 w 10000"/>
                <a:gd name="connsiteY102" fmla="*/ 2403 h 10000"/>
                <a:gd name="connsiteX103" fmla="*/ 6613 w 10000"/>
                <a:gd name="connsiteY103" fmla="*/ 2451 h 10000"/>
                <a:gd name="connsiteX104" fmla="*/ 6665 w 10000"/>
                <a:gd name="connsiteY104" fmla="*/ 2306 h 10000"/>
                <a:gd name="connsiteX105" fmla="*/ 6748 w 10000"/>
                <a:gd name="connsiteY105" fmla="*/ 2354 h 10000"/>
                <a:gd name="connsiteX106" fmla="*/ 6842 w 10000"/>
                <a:gd name="connsiteY106" fmla="*/ 2233 h 10000"/>
                <a:gd name="connsiteX107" fmla="*/ 6936 w 10000"/>
                <a:gd name="connsiteY107" fmla="*/ 2257 h 10000"/>
                <a:gd name="connsiteX108" fmla="*/ 6936 w 10000"/>
                <a:gd name="connsiteY108" fmla="*/ 2063 h 10000"/>
                <a:gd name="connsiteX109" fmla="*/ 6967 w 10000"/>
                <a:gd name="connsiteY109" fmla="*/ 1917 h 10000"/>
                <a:gd name="connsiteX110" fmla="*/ 7040 w 10000"/>
                <a:gd name="connsiteY110" fmla="*/ 1699 h 10000"/>
                <a:gd name="connsiteX111" fmla="*/ 7020 w 10000"/>
                <a:gd name="connsiteY111" fmla="*/ 1359 h 10000"/>
                <a:gd name="connsiteX112" fmla="*/ 7061 w 10000"/>
                <a:gd name="connsiteY112" fmla="*/ 1214 h 10000"/>
                <a:gd name="connsiteX113" fmla="*/ 7155 w 10000"/>
                <a:gd name="connsiteY113" fmla="*/ 1117 h 10000"/>
                <a:gd name="connsiteX114" fmla="*/ 7228 w 10000"/>
                <a:gd name="connsiteY114" fmla="*/ 971 h 10000"/>
                <a:gd name="connsiteX115" fmla="*/ 7290 w 10000"/>
                <a:gd name="connsiteY115" fmla="*/ 898 h 10000"/>
                <a:gd name="connsiteX116" fmla="*/ 7405 w 10000"/>
                <a:gd name="connsiteY116" fmla="*/ 680 h 10000"/>
                <a:gd name="connsiteX117" fmla="*/ 7717 w 10000"/>
                <a:gd name="connsiteY117" fmla="*/ 583 h 10000"/>
                <a:gd name="connsiteX118" fmla="*/ 7894 w 10000"/>
                <a:gd name="connsiteY118" fmla="*/ 655 h 10000"/>
                <a:gd name="connsiteX119" fmla="*/ 8008 w 10000"/>
                <a:gd name="connsiteY119" fmla="*/ 1092 h 10000"/>
                <a:gd name="connsiteX120" fmla="*/ 8134 w 10000"/>
                <a:gd name="connsiteY120" fmla="*/ 1117 h 10000"/>
                <a:gd name="connsiteX121" fmla="*/ 8186 w 10000"/>
                <a:gd name="connsiteY121" fmla="*/ 1505 h 10000"/>
                <a:gd name="connsiteX122" fmla="*/ 8300 w 10000"/>
                <a:gd name="connsiteY122" fmla="*/ 1578 h 10000"/>
                <a:gd name="connsiteX123" fmla="*/ 8311 w 10000"/>
                <a:gd name="connsiteY123" fmla="*/ 1845 h 10000"/>
                <a:gd name="connsiteX124" fmla="*/ 8384 w 10000"/>
                <a:gd name="connsiteY124" fmla="*/ 1917 h 10000"/>
                <a:gd name="connsiteX125" fmla="*/ 8488 w 10000"/>
                <a:gd name="connsiteY125" fmla="*/ 2063 h 10000"/>
                <a:gd name="connsiteX126" fmla="*/ 8602 w 10000"/>
                <a:gd name="connsiteY126" fmla="*/ 1748 h 10000"/>
                <a:gd name="connsiteX127" fmla="*/ 8748 w 10000"/>
                <a:gd name="connsiteY127" fmla="*/ 1845 h 10000"/>
                <a:gd name="connsiteX128" fmla="*/ 8769 w 10000"/>
                <a:gd name="connsiteY128" fmla="*/ 2112 h 10000"/>
                <a:gd name="connsiteX129" fmla="*/ 8727 w 10000"/>
                <a:gd name="connsiteY129" fmla="*/ 2306 h 10000"/>
                <a:gd name="connsiteX130" fmla="*/ 8758 w 10000"/>
                <a:gd name="connsiteY130" fmla="*/ 2646 h 10000"/>
                <a:gd name="connsiteX131" fmla="*/ 8727 w 10000"/>
                <a:gd name="connsiteY131" fmla="*/ 2743 h 10000"/>
                <a:gd name="connsiteX132" fmla="*/ 8727 w 10000"/>
                <a:gd name="connsiteY132" fmla="*/ 2913 h 10000"/>
                <a:gd name="connsiteX133" fmla="*/ 8769 w 10000"/>
                <a:gd name="connsiteY133" fmla="*/ 3277 h 10000"/>
                <a:gd name="connsiteX134" fmla="*/ 8758 w 10000"/>
                <a:gd name="connsiteY134" fmla="*/ 3592 h 10000"/>
                <a:gd name="connsiteX135" fmla="*/ 8758 w 10000"/>
                <a:gd name="connsiteY135" fmla="*/ 3981 h 10000"/>
                <a:gd name="connsiteX136" fmla="*/ 8758 w 10000"/>
                <a:gd name="connsiteY136" fmla="*/ 4248 h 10000"/>
                <a:gd name="connsiteX137" fmla="*/ 8810 w 10000"/>
                <a:gd name="connsiteY137" fmla="*/ 4466 h 10000"/>
                <a:gd name="connsiteX138" fmla="*/ 8821 w 10000"/>
                <a:gd name="connsiteY138" fmla="*/ 5073 h 10000"/>
                <a:gd name="connsiteX139" fmla="*/ 8852 w 10000"/>
                <a:gd name="connsiteY139" fmla="*/ 5510 h 10000"/>
                <a:gd name="connsiteX140" fmla="*/ 9060 w 10000"/>
                <a:gd name="connsiteY140" fmla="*/ 5534 h 10000"/>
                <a:gd name="connsiteX141" fmla="*/ 9415 w 10000"/>
                <a:gd name="connsiteY141" fmla="*/ 5510 h 10000"/>
                <a:gd name="connsiteX142" fmla="*/ 9509 w 10000"/>
                <a:gd name="connsiteY142" fmla="*/ 5510 h 10000"/>
                <a:gd name="connsiteX143" fmla="*/ 9592 w 10000"/>
                <a:gd name="connsiteY143" fmla="*/ 5631 h 10000"/>
                <a:gd name="connsiteX144" fmla="*/ 9821 w 10000"/>
                <a:gd name="connsiteY144" fmla="*/ 5728 h 10000"/>
                <a:gd name="connsiteX145" fmla="*/ 9935 w 10000"/>
                <a:gd name="connsiteY145" fmla="*/ 6092 h 10000"/>
                <a:gd name="connsiteX146" fmla="*/ 9852 w 10000"/>
                <a:gd name="connsiteY146" fmla="*/ 6286 h 10000"/>
                <a:gd name="connsiteX147" fmla="*/ 9810 w 10000"/>
                <a:gd name="connsiteY147" fmla="*/ 6553 h 10000"/>
                <a:gd name="connsiteX148" fmla="*/ 9831 w 10000"/>
                <a:gd name="connsiteY148" fmla="*/ 6917 h 10000"/>
                <a:gd name="connsiteX149" fmla="*/ 9904 w 10000"/>
                <a:gd name="connsiteY149" fmla="*/ 7112 h 10000"/>
                <a:gd name="connsiteX150" fmla="*/ 9966 w 10000"/>
                <a:gd name="connsiteY150" fmla="*/ 7427 h 10000"/>
                <a:gd name="connsiteX151" fmla="*/ 9998 w 10000"/>
                <a:gd name="connsiteY15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415 w 10000"/>
                <a:gd name="connsiteY13" fmla="*/ 9296 h 10000"/>
                <a:gd name="connsiteX14" fmla="*/ 8102 w 10000"/>
                <a:gd name="connsiteY14" fmla="*/ 9078 h 10000"/>
                <a:gd name="connsiteX15" fmla="*/ 7758 w 10000"/>
                <a:gd name="connsiteY15" fmla="*/ 8641 h 10000"/>
                <a:gd name="connsiteX16" fmla="*/ 5207 w 10000"/>
                <a:gd name="connsiteY16" fmla="*/ 4029 h 10000"/>
                <a:gd name="connsiteX17" fmla="*/ 5030 w 10000"/>
                <a:gd name="connsiteY17" fmla="*/ 4320 h 10000"/>
                <a:gd name="connsiteX18" fmla="*/ 4916 w 10000"/>
                <a:gd name="connsiteY18" fmla="*/ 4612 h 10000"/>
                <a:gd name="connsiteX19" fmla="*/ 4822 w 10000"/>
                <a:gd name="connsiteY19" fmla="*/ 4757 h 10000"/>
                <a:gd name="connsiteX20" fmla="*/ 4780 w 10000"/>
                <a:gd name="connsiteY20" fmla="*/ 4709 h 10000"/>
                <a:gd name="connsiteX21" fmla="*/ 4749 w 10000"/>
                <a:gd name="connsiteY21" fmla="*/ 4757 h 10000"/>
                <a:gd name="connsiteX22" fmla="*/ 4489 w 10000"/>
                <a:gd name="connsiteY22" fmla="*/ 5316 h 10000"/>
                <a:gd name="connsiteX23" fmla="*/ 4426 w 10000"/>
                <a:gd name="connsiteY23" fmla="*/ 5437 h 10000"/>
                <a:gd name="connsiteX24" fmla="*/ 4342 w 10000"/>
                <a:gd name="connsiteY24" fmla="*/ 5413 h 10000"/>
                <a:gd name="connsiteX25" fmla="*/ 4269 w 10000"/>
                <a:gd name="connsiteY25" fmla="*/ 5388 h 10000"/>
                <a:gd name="connsiteX26" fmla="*/ 4176 w 10000"/>
                <a:gd name="connsiteY26" fmla="*/ 5534 h 10000"/>
                <a:gd name="connsiteX27" fmla="*/ 4103 w 10000"/>
                <a:gd name="connsiteY27" fmla="*/ 5850 h 10000"/>
                <a:gd name="connsiteX28" fmla="*/ 4030 w 10000"/>
                <a:gd name="connsiteY28" fmla="*/ 6044 h 10000"/>
                <a:gd name="connsiteX29" fmla="*/ 3812 w 10000"/>
                <a:gd name="connsiteY29" fmla="*/ 6286 h 10000"/>
                <a:gd name="connsiteX30" fmla="*/ 3760 w 10000"/>
                <a:gd name="connsiteY30" fmla="*/ 6262 h 10000"/>
                <a:gd name="connsiteX31" fmla="*/ 3760 w 10000"/>
                <a:gd name="connsiteY31" fmla="*/ 6068 h 10000"/>
                <a:gd name="connsiteX32" fmla="*/ 3728 w 10000"/>
                <a:gd name="connsiteY32" fmla="*/ 5995 h 10000"/>
                <a:gd name="connsiteX33" fmla="*/ 3655 w 10000"/>
                <a:gd name="connsiteY33" fmla="*/ 6044 h 10000"/>
                <a:gd name="connsiteX34" fmla="*/ 3458 w 10000"/>
                <a:gd name="connsiteY34" fmla="*/ 6019 h 10000"/>
                <a:gd name="connsiteX35" fmla="*/ 3281 w 10000"/>
                <a:gd name="connsiteY35" fmla="*/ 5995 h 10000"/>
                <a:gd name="connsiteX36" fmla="*/ 3198 w 10000"/>
                <a:gd name="connsiteY36" fmla="*/ 6044 h 10000"/>
                <a:gd name="connsiteX37" fmla="*/ 3061 w 10000"/>
                <a:gd name="connsiteY37" fmla="*/ 5971 h 10000"/>
                <a:gd name="connsiteX38" fmla="*/ 2957 w 10000"/>
                <a:gd name="connsiteY38" fmla="*/ 5995 h 10000"/>
                <a:gd name="connsiteX39" fmla="*/ 2843 w 10000"/>
                <a:gd name="connsiteY39" fmla="*/ 6117 h 10000"/>
                <a:gd name="connsiteX40" fmla="*/ 2749 w 10000"/>
                <a:gd name="connsiteY40" fmla="*/ 6238 h 10000"/>
                <a:gd name="connsiteX41" fmla="*/ 2697 w 10000"/>
                <a:gd name="connsiteY41" fmla="*/ 6311 h 10000"/>
                <a:gd name="connsiteX42" fmla="*/ 2635 w 10000"/>
                <a:gd name="connsiteY42" fmla="*/ 6238 h 10000"/>
                <a:gd name="connsiteX43" fmla="*/ 2562 w 10000"/>
                <a:gd name="connsiteY43" fmla="*/ 6092 h 10000"/>
                <a:gd name="connsiteX44" fmla="*/ 2468 w 10000"/>
                <a:gd name="connsiteY44" fmla="*/ 6141 h 10000"/>
                <a:gd name="connsiteX45" fmla="*/ 2458 w 10000"/>
                <a:gd name="connsiteY45" fmla="*/ 5801 h 10000"/>
                <a:gd name="connsiteX46" fmla="*/ 2437 w 10000"/>
                <a:gd name="connsiteY46" fmla="*/ 5073 h 10000"/>
                <a:gd name="connsiteX47" fmla="*/ 2406 w 10000"/>
                <a:gd name="connsiteY47" fmla="*/ 4515 h 10000"/>
                <a:gd name="connsiteX48" fmla="*/ 2437 w 10000"/>
                <a:gd name="connsiteY48" fmla="*/ 4223 h 10000"/>
                <a:gd name="connsiteX49" fmla="*/ 2479 w 10000"/>
                <a:gd name="connsiteY49" fmla="*/ 4078 h 10000"/>
                <a:gd name="connsiteX50" fmla="*/ 2447 w 10000"/>
                <a:gd name="connsiteY50" fmla="*/ 3932 h 10000"/>
                <a:gd name="connsiteX51" fmla="*/ 2468 w 10000"/>
                <a:gd name="connsiteY51" fmla="*/ 3495 h 10000"/>
                <a:gd name="connsiteX52" fmla="*/ 2437 w 10000"/>
                <a:gd name="connsiteY52" fmla="*/ 3544 h 10000"/>
                <a:gd name="connsiteX53" fmla="*/ 2385 w 10000"/>
                <a:gd name="connsiteY53" fmla="*/ 3641 h 10000"/>
                <a:gd name="connsiteX54" fmla="*/ 2239 w 10000"/>
                <a:gd name="connsiteY54" fmla="*/ 4029 h 10000"/>
                <a:gd name="connsiteX55" fmla="*/ 2073 w 10000"/>
                <a:gd name="connsiteY55" fmla="*/ 4369 h 10000"/>
                <a:gd name="connsiteX56" fmla="*/ 1990 w 10000"/>
                <a:gd name="connsiteY56" fmla="*/ 4587 h 10000"/>
                <a:gd name="connsiteX57" fmla="*/ 1853 w 10000"/>
                <a:gd name="connsiteY57" fmla="*/ 4636 h 10000"/>
                <a:gd name="connsiteX58" fmla="*/ 1739 w 10000"/>
                <a:gd name="connsiteY58" fmla="*/ 4612 h 10000"/>
                <a:gd name="connsiteX59" fmla="*/ 1603 w 10000"/>
                <a:gd name="connsiteY59" fmla="*/ 4636 h 10000"/>
                <a:gd name="connsiteX60" fmla="*/ 1489 w 10000"/>
                <a:gd name="connsiteY60" fmla="*/ 4636 h 10000"/>
                <a:gd name="connsiteX61" fmla="*/ 1385 w 10000"/>
                <a:gd name="connsiteY61" fmla="*/ 4660 h 10000"/>
                <a:gd name="connsiteX62" fmla="*/ 1354 w 10000"/>
                <a:gd name="connsiteY62" fmla="*/ 4612 h 10000"/>
                <a:gd name="connsiteX63" fmla="*/ 1354 w 10000"/>
                <a:gd name="connsiteY63" fmla="*/ 4442 h 10000"/>
                <a:gd name="connsiteX64" fmla="*/ 1312 w 10000"/>
                <a:gd name="connsiteY64" fmla="*/ 4369 h 10000"/>
                <a:gd name="connsiteX65" fmla="*/ 1302 w 10000"/>
                <a:gd name="connsiteY65" fmla="*/ 4223 h 10000"/>
                <a:gd name="connsiteX66" fmla="*/ 1260 w 10000"/>
                <a:gd name="connsiteY66" fmla="*/ 4078 h 10000"/>
                <a:gd name="connsiteX67" fmla="*/ 1114 w 10000"/>
                <a:gd name="connsiteY67" fmla="*/ 3859 h 10000"/>
                <a:gd name="connsiteX68" fmla="*/ 1000 w 10000"/>
                <a:gd name="connsiteY68" fmla="*/ 3835 h 10000"/>
                <a:gd name="connsiteX69" fmla="*/ 938 w 10000"/>
                <a:gd name="connsiteY69" fmla="*/ 3762 h 10000"/>
                <a:gd name="connsiteX70" fmla="*/ 709 w 10000"/>
                <a:gd name="connsiteY70" fmla="*/ 3762 h 10000"/>
                <a:gd name="connsiteX71" fmla="*/ 657 w 10000"/>
                <a:gd name="connsiteY71" fmla="*/ 3714 h 10000"/>
                <a:gd name="connsiteX72" fmla="*/ 688 w 10000"/>
                <a:gd name="connsiteY72" fmla="*/ 3544 h 10000"/>
                <a:gd name="connsiteX73" fmla="*/ 771 w 10000"/>
                <a:gd name="connsiteY73" fmla="*/ 3083 h 10000"/>
                <a:gd name="connsiteX74" fmla="*/ 667 w 10000"/>
                <a:gd name="connsiteY74" fmla="*/ 2864 h 10000"/>
                <a:gd name="connsiteX75" fmla="*/ 583 w 10000"/>
                <a:gd name="connsiteY75" fmla="*/ 2646 h 10000"/>
                <a:gd name="connsiteX76" fmla="*/ 499 w 10000"/>
                <a:gd name="connsiteY76" fmla="*/ 2403 h 10000"/>
                <a:gd name="connsiteX77" fmla="*/ 489 w 10000"/>
                <a:gd name="connsiteY77" fmla="*/ 2257 h 10000"/>
                <a:gd name="connsiteX78" fmla="*/ 479 w 10000"/>
                <a:gd name="connsiteY78" fmla="*/ 2209 h 10000"/>
                <a:gd name="connsiteX79" fmla="*/ 354 w 10000"/>
                <a:gd name="connsiteY79" fmla="*/ 2112 h 10000"/>
                <a:gd name="connsiteX80" fmla="*/ 323 w 10000"/>
                <a:gd name="connsiteY80" fmla="*/ 1820 h 10000"/>
                <a:gd name="connsiteX81" fmla="*/ 260 w 10000"/>
                <a:gd name="connsiteY81" fmla="*/ 1578 h 10000"/>
                <a:gd name="connsiteX82" fmla="*/ 177 w 10000"/>
                <a:gd name="connsiteY82" fmla="*/ 1432 h 10000"/>
                <a:gd name="connsiteX83" fmla="*/ 187 w 10000"/>
                <a:gd name="connsiteY83" fmla="*/ 1311 h 10000"/>
                <a:gd name="connsiteX84" fmla="*/ 104 w 10000"/>
                <a:gd name="connsiteY84" fmla="*/ 1019 h 10000"/>
                <a:gd name="connsiteX85" fmla="*/ 31 w 10000"/>
                <a:gd name="connsiteY85" fmla="*/ 850 h 10000"/>
                <a:gd name="connsiteX86" fmla="*/ 0 w 10000"/>
                <a:gd name="connsiteY86" fmla="*/ 777 h 10000"/>
                <a:gd name="connsiteX87" fmla="*/ 21 w 10000"/>
                <a:gd name="connsiteY87" fmla="*/ 583 h 10000"/>
                <a:gd name="connsiteX88" fmla="*/ 52 w 10000"/>
                <a:gd name="connsiteY88" fmla="*/ 485 h 10000"/>
                <a:gd name="connsiteX89" fmla="*/ 166 w 10000"/>
                <a:gd name="connsiteY89" fmla="*/ 291 h 10000"/>
                <a:gd name="connsiteX90" fmla="*/ 114 w 10000"/>
                <a:gd name="connsiteY90" fmla="*/ 49 h 10000"/>
                <a:gd name="connsiteX91" fmla="*/ 114 w 10000"/>
                <a:gd name="connsiteY91" fmla="*/ 0 h 10000"/>
                <a:gd name="connsiteX92" fmla="*/ 1000 w 10000"/>
                <a:gd name="connsiteY92" fmla="*/ 704 h 10000"/>
                <a:gd name="connsiteX93" fmla="*/ 2531 w 10000"/>
                <a:gd name="connsiteY93" fmla="*/ 1456 h 10000"/>
                <a:gd name="connsiteX94" fmla="*/ 5040 w 10000"/>
                <a:gd name="connsiteY94" fmla="*/ 3956 h 10000"/>
                <a:gd name="connsiteX95" fmla="*/ 5988 w 10000"/>
                <a:gd name="connsiteY95" fmla="*/ 3155 h 10000"/>
                <a:gd name="connsiteX96" fmla="*/ 6072 w 10000"/>
                <a:gd name="connsiteY96" fmla="*/ 2985 h 10000"/>
                <a:gd name="connsiteX97" fmla="*/ 6124 w 10000"/>
                <a:gd name="connsiteY97" fmla="*/ 2961 h 10000"/>
                <a:gd name="connsiteX98" fmla="*/ 6186 w 10000"/>
                <a:gd name="connsiteY98" fmla="*/ 2840 h 10000"/>
                <a:gd name="connsiteX99" fmla="*/ 6248 w 10000"/>
                <a:gd name="connsiteY99" fmla="*/ 3131 h 10000"/>
                <a:gd name="connsiteX100" fmla="*/ 6353 w 10000"/>
                <a:gd name="connsiteY100" fmla="*/ 2961 h 10000"/>
                <a:gd name="connsiteX101" fmla="*/ 6540 w 10000"/>
                <a:gd name="connsiteY101" fmla="*/ 2403 h 10000"/>
                <a:gd name="connsiteX102" fmla="*/ 6613 w 10000"/>
                <a:gd name="connsiteY102" fmla="*/ 2451 h 10000"/>
                <a:gd name="connsiteX103" fmla="*/ 6665 w 10000"/>
                <a:gd name="connsiteY103" fmla="*/ 2306 h 10000"/>
                <a:gd name="connsiteX104" fmla="*/ 6748 w 10000"/>
                <a:gd name="connsiteY104" fmla="*/ 2354 h 10000"/>
                <a:gd name="connsiteX105" fmla="*/ 6842 w 10000"/>
                <a:gd name="connsiteY105" fmla="*/ 2233 h 10000"/>
                <a:gd name="connsiteX106" fmla="*/ 6936 w 10000"/>
                <a:gd name="connsiteY106" fmla="*/ 2257 h 10000"/>
                <a:gd name="connsiteX107" fmla="*/ 6936 w 10000"/>
                <a:gd name="connsiteY107" fmla="*/ 2063 h 10000"/>
                <a:gd name="connsiteX108" fmla="*/ 6967 w 10000"/>
                <a:gd name="connsiteY108" fmla="*/ 1917 h 10000"/>
                <a:gd name="connsiteX109" fmla="*/ 7040 w 10000"/>
                <a:gd name="connsiteY109" fmla="*/ 1699 h 10000"/>
                <a:gd name="connsiteX110" fmla="*/ 7020 w 10000"/>
                <a:gd name="connsiteY110" fmla="*/ 1359 h 10000"/>
                <a:gd name="connsiteX111" fmla="*/ 7061 w 10000"/>
                <a:gd name="connsiteY111" fmla="*/ 1214 h 10000"/>
                <a:gd name="connsiteX112" fmla="*/ 7155 w 10000"/>
                <a:gd name="connsiteY112" fmla="*/ 1117 h 10000"/>
                <a:gd name="connsiteX113" fmla="*/ 7228 w 10000"/>
                <a:gd name="connsiteY113" fmla="*/ 971 h 10000"/>
                <a:gd name="connsiteX114" fmla="*/ 7290 w 10000"/>
                <a:gd name="connsiteY114" fmla="*/ 898 h 10000"/>
                <a:gd name="connsiteX115" fmla="*/ 7405 w 10000"/>
                <a:gd name="connsiteY115" fmla="*/ 680 h 10000"/>
                <a:gd name="connsiteX116" fmla="*/ 7717 w 10000"/>
                <a:gd name="connsiteY116" fmla="*/ 583 h 10000"/>
                <a:gd name="connsiteX117" fmla="*/ 7894 w 10000"/>
                <a:gd name="connsiteY117" fmla="*/ 655 h 10000"/>
                <a:gd name="connsiteX118" fmla="*/ 8008 w 10000"/>
                <a:gd name="connsiteY118" fmla="*/ 1092 h 10000"/>
                <a:gd name="connsiteX119" fmla="*/ 8134 w 10000"/>
                <a:gd name="connsiteY119" fmla="*/ 1117 h 10000"/>
                <a:gd name="connsiteX120" fmla="*/ 8186 w 10000"/>
                <a:gd name="connsiteY120" fmla="*/ 1505 h 10000"/>
                <a:gd name="connsiteX121" fmla="*/ 8300 w 10000"/>
                <a:gd name="connsiteY121" fmla="*/ 1578 h 10000"/>
                <a:gd name="connsiteX122" fmla="*/ 8311 w 10000"/>
                <a:gd name="connsiteY122" fmla="*/ 1845 h 10000"/>
                <a:gd name="connsiteX123" fmla="*/ 8384 w 10000"/>
                <a:gd name="connsiteY123" fmla="*/ 1917 h 10000"/>
                <a:gd name="connsiteX124" fmla="*/ 8488 w 10000"/>
                <a:gd name="connsiteY124" fmla="*/ 2063 h 10000"/>
                <a:gd name="connsiteX125" fmla="*/ 8602 w 10000"/>
                <a:gd name="connsiteY125" fmla="*/ 1748 h 10000"/>
                <a:gd name="connsiteX126" fmla="*/ 8748 w 10000"/>
                <a:gd name="connsiteY126" fmla="*/ 1845 h 10000"/>
                <a:gd name="connsiteX127" fmla="*/ 8769 w 10000"/>
                <a:gd name="connsiteY127" fmla="*/ 2112 h 10000"/>
                <a:gd name="connsiteX128" fmla="*/ 8727 w 10000"/>
                <a:gd name="connsiteY128" fmla="*/ 2306 h 10000"/>
                <a:gd name="connsiteX129" fmla="*/ 8758 w 10000"/>
                <a:gd name="connsiteY129" fmla="*/ 2646 h 10000"/>
                <a:gd name="connsiteX130" fmla="*/ 8727 w 10000"/>
                <a:gd name="connsiteY130" fmla="*/ 2743 h 10000"/>
                <a:gd name="connsiteX131" fmla="*/ 8727 w 10000"/>
                <a:gd name="connsiteY131" fmla="*/ 2913 h 10000"/>
                <a:gd name="connsiteX132" fmla="*/ 8769 w 10000"/>
                <a:gd name="connsiteY132" fmla="*/ 3277 h 10000"/>
                <a:gd name="connsiteX133" fmla="*/ 8758 w 10000"/>
                <a:gd name="connsiteY133" fmla="*/ 3592 h 10000"/>
                <a:gd name="connsiteX134" fmla="*/ 8758 w 10000"/>
                <a:gd name="connsiteY134" fmla="*/ 3981 h 10000"/>
                <a:gd name="connsiteX135" fmla="*/ 8758 w 10000"/>
                <a:gd name="connsiteY135" fmla="*/ 4248 h 10000"/>
                <a:gd name="connsiteX136" fmla="*/ 8810 w 10000"/>
                <a:gd name="connsiteY136" fmla="*/ 4466 h 10000"/>
                <a:gd name="connsiteX137" fmla="*/ 8821 w 10000"/>
                <a:gd name="connsiteY137" fmla="*/ 5073 h 10000"/>
                <a:gd name="connsiteX138" fmla="*/ 8852 w 10000"/>
                <a:gd name="connsiteY138" fmla="*/ 5510 h 10000"/>
                <a:gd name="connsiteX139" fmla="*/ 9060 w 10000"/>
                <a:gd name="connsiteY139" fmla="*/ 5534 h 10000"/>
                <a:gd name="connsiteX140" fmla="*/ 9415 w 10000"/>
                <a:gd name="connsiteY140" fmla="*/ 5510 h 10000"/>
                <a:gd name="connsiteX141" fmla="*/ 9509 w 10000"/>
                <a:gd name="connsiteY141" fmla="*/ 5510 h 10000"/>
                <a:gd name="connsiteX142" fmla="*/ 9592 w 10000"/>
                <a:gd name="connsiteY142" fmla="*/ 5631 h 10000"/>
                <a:gd name="connsiteX143" fmla="*/ 9821 w 10000"/>
                <a:gd name="connsiteY143" fmla="*/ 5728 h 10000"/>
                <a:gd name="connsiteX144" fmla="*/ 9935 w 10000"/>
                <a:gd name="connsiteY144" fmla="*/ 6092 h 10000"/>
                <a:gd name="connsiteX145" fmla="*/ 9852 w 10000"/>
                <a:gd name="connsiteY145" fmla="*/ 6286 h 10000"/>
                <a:gd name="connsiteX146" fmla="*/ 9810 w 10000"/>
                <a:gd name="connsiteY146" fmla="*/ 6553 h 10000"/>
                <a:gd name="connsiteX147" fmla="*/ 9831 w 10000"/>
                <a:gd name="connsiteY147" fmla="*/ 6917 h 10000"/>
                <a:gd name="connsiteX148" fmla="*/ 9904 w 10000"/>
                <a:gd name="connsiteY148" fmla="*/ 7112 h 10000"/>
                <a:gd name="connsiteX149" fmla="*/ 9966 w 10000"/>
                <a:gd name="connsiteY149" fmla="*/ 7427 h 10000"/>
                <a:gd name="connsiteX150" fmla="*/ 9998 w 10000"/>
                <a:gd name="connsiteY15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039 w 10000"/>
                <a:gd name="connsiteY11" fmla="*/ 9782 h 10000"/>
                <a:gd name="connsiteX12" fmla="*/ 8415 w 10000"/>
                <a:gd name="connsiteY12" fmla="*/ 9296 h 10000"/>
                <a:gd name="connsiteX13" fmla="*/ 8102 w 10000"/>
                <a:gd name="connsiteY13" fmla="*/ 9078 h 10000"/>
                <a:gd name="connsiteX14" fmla="*/ 7758 w 10000"/>
                <a:gd name="connsiteY14" fmla="*/ 8641 h 10000"/>
                <a:gd name="connsiteX15" fmla="*/ 5207 w 10000"/>
                <a:gd name="connsiteY15" fmla="*/ 4029 h 10000"/>
                <a:gd name="connsiteX16" fmla="*/ 5030 w 10000"/>
                <a:gd name="connsiteY16" fmla="*/ 4320 h 10000"/>
                <a:gd name="connsiteX17" fmla="*/ 4916 w 10000"/>
                <a:gd name="connsiteY17" fmla="*/ 4612 h 10000"/>
                <a:gd name="connsiteX18" fmla="*/ 4822 w 10000"/>
                <a:gd name="connsiteY18" fmla="*/ 4757 h 10000"/>
                <a:gd name="connsiteX19" fmla="*/ 4780 w 10000"/>
                <a:gd name="connsiteY19" fmla="*/ 4709 h 10000"/>
                <a:gd name="connsiteX20" fmla="*/ 4749 w 10000"/>
                <a:gd name="connsiteY20" fmla="*/ 4757 h 10000"/>
                <a:gd name="connsiteX21" fmla="*/ 4489 w 10000"/>
                <a:gd name="connsiteY21" fmla="*/ 5316 h 10000"/>
                <a:gd name="connsiteX22" fmla="*/ 4426 w 10000"/>
                <a:gd name="connsiteY22" fmla="*/ 5437 h 10000"/>
                <a:gd name="connsiteX23" fmla="*/ 4342 w 10000"/>
                <a:gd name="connsiteY23" fmla="*/ 5413 h 10000"/>
                <a:gd name="connsiteX24" fmla="*/ 4269 w 10000"/>
                <a:gd name="connsiteY24" fmla="*/ 5388 h 10000"/>
                <a:gd name="connsiteX25" fmla="*/ 4176 w 10000"/>
                <a:gd name="connsiteY25" fmla="*/ 5534 h 10000"/>
                <a:gd name="connsiteX26" fmla="*/ 4103 w 10000"/>
                <a:gd name="connsiteY26" fmla="*/ 5850 h 10000"/>
                <a:gd name="connsiteX27" fmla="*/ 4030 w 10000"/>
                <a:gd name="connsiteY27" fmla="*/ 6044 h 10000"/>
                <a:gd name="connsiteX28" fmla="*/ 3812 w 10000"/>
                <a:gd name="connsiteY28" fmla="*/ 6286 h 10000"/>
                <a:gd name="connsiteX29" fmla="*/ 3760 w 10000"/>
                <a:gd name="connsiteY29" fmla="*/ 6262 h 10000"/>
                <a:gd name="connsiteX30" fmla="*/ 3760 w 10000"/>
                <a:gd name="connsiteY30" fmla="*/ 6068 h 10000"/>
                <a:gd name="connsiteX31" fmla="*/ 3728 w 10000"/>
                <a:gd name="connsiteY31" fmla="*/ 5995 h 10000"/>
                <a:gd name="connsiteX32" fmla="*/ 3655 w 10000"/>
                <a:gd name="connsiteY32" fmla="*/ 6044 h 10000"/>
                <a:gd name="connsiteX33" fmla="*/ 3458 w 10000"/>
                <a:gd name="connsiteY33" fmla="*/ 6019 h 10000"/>
                <a:gd name="connsiteX34" fmla="*/ 3281 w 10000"/>
                <a:gd name="connsiteY34" fmla="*/ 5995 h 10000"/>
                <a:gd name="connsiteX35" fmla="*/ 3198 w 10000"/>
                <a:gd name="connsiteY35" fmla="*/ 6044 h 10000"/>
                <a:gd name="connsiteX36" fmla="*/ 3061 w 10000"/>
                <a:gd name="connsiteY36" fmla="*/ 5971 h 10000"/>
                <a:gd name="connsiteX37" fmla="*/ 2957 w 10000"/>
                <a:gd name="connsiteY37" fmla="*/ 5995 h 10000"/>
                <a:gd name="connsiteX38" fmla="*/ 2843 w 10000"/>
                <a:gd name="connsiteY38" fmla="*/ 6117 h 10000"/>
                <a:gd name="connsiteX39" fmla="*/ 2749 w 10000"/>
                <a:gd name="connsiteY39" fmla="*/ 6238 h 10000"/>
                <a:gd name="connsiteX40" fmla="*/ 2697 w 10000"/>
                <a:gd name="connsiteY40" fmla="*/ 6311 h 10000"/>
                <a:gd name="connsiteX41" fmla="*/ 2635 w 10000"/>
                <a:gd name="connsiteY41" fmla="*/ 6238 h 10000"/>
                <a:gd name="connsiteX42" fmla="*/ 2562 w 10000"/>
                <a:gd name="connsiteY42" fmla="*/ 6092 h 10000"/>
                <a:gd name="connsiteX43" fmla="*/ 2468 w 10000"/>
                <a:gd name="connsiteY43" fmla="*/ 6141 h 10000"/>
                <a:gd name="connsiteX44" fmla="*/ 2458 w 10000"/>
                <a:gd name="connsiteY44" fmla="*/ 5801 h 10000"/>
                <a:gd name="connsiteX45" fmla="*/ 2437 w 10000"/>
                <a:gd name="connsiteY45" fmla="*/ 5073 h 10000"/>
                <a:gd name="connsiteX46" fmla="*/ 2406 w 10000"/>
                <a:gd name="connsiteY46" fmla="*/ 4515 h 10000"/>
                <a:gd name="connsiteX47" fmla="*/ 2437 w 10000"/>
                <a:gd name="connsiteY47" fmla="*/ 4223 h 10000"/>
                <a:gd name="connsiteX48" fmla="*/ 2479 w 10000"/>
                <a:gd name="connsiteY48" fmla="*/ 4078 h 10000"/>
                <a:gd name="connsiteX49" fmla="*/ 2447 w 10000"/>
                <a:gd name="connsiteY49" fmla="*/ 3932 h 10000"/>
                <a:gd name="connsiteX50" fmla="*/ 2468 w 10000"/>
                <a:gd name="connsiteY50" fmla="*/ 3495 h 10000"/>
                <a:gd name="connsiteX51" fmla="*/ 2437 w 10000"/>
                <a:gd name="connsiteY51" fmla="*/ 3544 h 10000"/>
                <a:gd name="connsiteX52" fmla="*/ 2385 w 10000"/>
                <a:gd name="connsiteY52" fmla="*/ 3641 h 10000"/>
                <a:gd name="connsiteX53" fmla="*/ 2239 w 10000"/>
                <a:gd name="connsiteY53" fmla="*/ 4029 h 10000"/>
                <a:gd name="connsiteX54" fmla="*/ 2073 w 10000"/>
                <a:gd name="connsiteY54" fmla="*/ 4369 h 10000"/>
                <a:gd name="connsiteX55" fmla="*/ 1990 w 10000"/>
                <a:gd name="connsiteY55" fmla="*/ 4587 h 10000"/>
                <a:gd name="connsiteX56" fmla="*/ 1853 w 10000"/>
                <a:gd name="connsiteY56" fmla="*/ 4636 h 10000"/>
                <a:gd name="connsiteX57" fmla="*/ 1739 w 10000"/>
                <a:gd name="connsiteY57" fmla="*/ 4612 h 10000"/>
                <a:gd name="connsiteX58" fmla="*/ 1603 w 10000"/>
                <a:gd name="connsiteY58" fmla="*/ 4636 h 10000"/>
                <a:gd name="connsiteX59" fmla="*/ 1489 w 10000"/>
                <a:gd name="connsiteY59" fmla="*/ 4636 h 10000"/>
                <a:gd name="connsiteX60" fmla="*/ 1385 w 10000"/>
                <a:gd name="connsiteY60" fmla="*/ 4660 h 10000"/>
                <a:gd name="connsiteX61" fmla="*/ 1354 w 10000"/>
                <a:gd name="connsiteY61" fmla="*/ 4612 h 10000"/>
                <a:gd name="connsiteX62" fmla="*/ 1354 w 10000"/>
                <a:gd name="connsiteY62" fmla="*/ 4442 h 10000"/>
                <a:gd name="connsiteX63" fmla="*/ 1312 w 10000"/>
                <a:gd name="connsiteY63" fmla="*/ 4369 h 10000"/>
                <a:gd name="connsiteX64" fmla="*/ 1302 w 10000"/>
                <a:gd name="connsiteY64" fmla="*/ 4223 h 10000"/>
                <a:gd name="connsiteX65" fmla="*/ 1260 w 10000"/>
                <a:gd name="connsiteY65" fmla="*/ 4078 h 10000"/>
                <a:gd name="connsiteX66" fmla="*/ 1114 w 10000"/>
                <a:gd name="connsiteY66" fmla="*/ 3859 h 10000"/>
                <a:gd name="connsiteX67" fmla="*/ 1000 w 10000"/>
                <a:gd name="connsiteY67" fmla="*/ 3835 h 10000"/>
                <a:gd name="connsiteX68" fmla="*/ 938 w 10000"/>
                <a:gd name="connsiteY68" fmla="*/ 3762 h 10000"/>
                <a:gd name="connsiteX69" fmla="*/ 709 w 10000"/>
                <a:gd name="connsiteY69" fmla="*/ 3762 h 10000"/>
                <a:gd name="connsiteX70" fmla="*/ 657 w 10000"/>
                <a:gd name="connsiteY70" fmla="*/ 3714 h 10000"/>
                <a:gd name="connsiteX71" fmla="*/ 688 w 10000"/>
                <a:gd name="connsiteY71" fmla="*/ 3544 h 10000"/>
                <a:gd name="connsiteX72" fmla="*/ 771 w 10000"/>
                <a:gd name="connsiteY72" fmla="*/ 3083 h 10000"/>
                <a:gd name="connsiteX73" fmla="*/ 667 w 10000"/>
                <a:gd name="connsiteY73" fmla="*/ 2864 h 10000"/>
                <a:gd name="connsiteX74" fmla="*/ 583 w 10000"/>
                <a:gd name="connsiteY74" fmla="*/ 2646 h 10000"/>
                <a:gd name="connsiteX75" fmla="*/ 499 w 10000"/>
                <a:gd name="connsiteY75" fmla="*/ 2403 h 10000"/>
                <a:gd name="connsiteX76" fmla="*/ 489 w 10000"/>
                <a:gd name="connsiteY76" fmla="*/ 2257 h 10000"/>
                <a:gd name="connsiteX77" fmla="*/ 479 w 10000"/>
                <a:gd name="connsiteY77" fmla="*/ 2209 h 10000"/>
                <a:gd name="connsiteX78" fmla="*/ 354 w 10000"/>
                <a:gd name="connsiteY78" fmla="*/ 2112 h 10000"/>
                <a:gd name="connsiteX79" fmla="*/ 323 w 10000"/>
                <a:gd name="connsiteY79" fmla="*/ 1820 h 10000"/>
                <a:gd name="connsiteX80" fmla="*/ 260 w 10000"/>
                <a:gd name="connsiteY80" fmla="*/ 1578 h 10000"/>
                <a:gd name="connsiteX81" fmla="*/ 177 w 10000"/>
                <a:gd name="connsiteY81" fmla="*/ 1432 h 10000"/>
                <a:gd name="connsiteX82" fmla="*/ 187 w 10000"/>
                <a:gd name="connsiteY82" fmla="*/ 1311 h 10000"/>
                <a:gd name="connsiteX83" fmla="*/ 104 w 10000"/>
                <a:gd name="connsiteY83" fmla="*/ 1019 h 10000"/>
                <a:gd name="connsiteX84" fmla="*/ 31 w 10000"/>
                <a:gd name="connsiteY84" fmla="*/ 850 h 10000"/>
                <a:gd name="connsiteX85" fmla="*/ 0 w 10000"/>
                <a:gd name="connsiteY85" fmla="*/ 777 h 10000"/>
                <a:gd name="connsiteX86" fmla="*/ 21 w 10000"/>
                <a:gd name="connsiteY86" fmla="*/ 583 h 10000"/>
                <a:gd name="connsiteX87" fmla="*/ 52 w 10000"/>
                <a:gd name="connsiteY87" fmla="*/ 485 h 10000"/>
                <a:gd name="connsiteX88" fmla="*/ 166 w 10000"/>
                <a:gd name="connsiteY88" fmla="*/ 291 h 10000"/>
                <a:gd name="connsiteX89" fmla="*/ 114 w 10000"/>
                <a:gd name="connsiteY89" fmla="*/ 49 h 10000"/>
                <a:gd name="connsiteX90" fmla="*/ 114 w 10000"/>
                <a:gd name="connsiteY90" fmla="*/ 0 h 10000"/>
                <a:gd name="connsiteX91" fmla="*/ 1000 w 10000"/>
                <a:gd name="connsiteY91" fmla="*/ 704 h 10000"/>
                <a:gd name="connsiteX92" fmla="*/ 2531 w 10000"/>
                <a:gd name="connsiteY92" fmla="*/ 1456 h 10000"/>
                <a:gd name="connsiteX93" fmla="*/ 5040 w 10000"/>
                <a:gd name="connsiteY93" fmla="*/ 3956 h 10000"/>
                <a:gd name="connsiteX94" fmla="*/ 5988 w 10000"/>
                <a:gd name="connsiteY94" fmla="*/ 3155 h 10000"/>
                <a:gd name="connsiteX95" fmla="*/ 6072 w 10000"/>
                <a:gd name="connsiteY95" fmla="*/ 2985 h 10000"/>
                <a:gd name="connsiteX96" fmla="*/ 6124 w 10000"/>
                <a:gd name="connsiteY96" fmla="*/ 2961 h 10000"/>
                <a:gd name="connsiteX97" fmla="*/ 6186 w 10000"/>
                <a:gd name="connsiteY97" fmla="*/ 2840 h 10000"/>
                <a:gd name="connsiteX98" fmla="*/ 6248 w 10000"/>
                <a:gd name="connsiteY98" fmla="*/ 3131 h 10000"/>
                <a:gd name="connsiteX99" fmla="*/ 6353 w 10000"/>
                <a:gd name="connsiteY99" fmla="*/ 2961 h 10000"/>
                <a:gd name="connsiteX100" fmla="*/ 6540 w 10000"/>
                <a:gd name="connsiteY100" fmla="*/ 2403 h 10000"/>
                <a:gd name="connsiteX101" fmla="*/ 6613 w 10000"/>
                <a:gd name="connsiteY101" fmla="*/ 2451 h 10000"/>
                <a:gd name="connsiteX102" fmla="*/ 6665 w 10000"/>
                <a:gd name="connsiteY102" fmla="*/ 2306 h 10000"/>
                <a:gd name="connsiteX103" fmla="*/ 6748 w 10000"/>
                <a:gd name="connsiteY103" fmla="*/ 2354 h 10000"/>
                <a:gd name="connsiteX104" fmla="*/ 6842 w 10000"/>
                <a:gd name="connsiteY104" fmla="*/ 2233 h 10000"/>
                <a:gd name="connsiteX105" fmla="*/ 6936 w 10000"/>
                <a:gd name="connsiteY105" fmla="*/ 2257 h 10000"/>
                <a:gd name="connsiteX106" fmla="*/ 6936 w 10000"/>
                <a:gd name="connsiteY106" fmla="*/ 2063 h 10000"/>
                <a:gd name="connsiteX107" fmla="*/ 6967 w 10000"/>
                <a:gd name="connsiteY107" fmla="*/ 1917 h 10000"/>
                <a:gd name="connsiteX108" fmla="*/ 7040 w 10000"/>
                <a:gd name="connsiteY108" fmla="*/ 1699 h 10000"/>
                <a:gd name="connsiteX109" fmla="*/ 7020 w 10000"/>
                <a:gd name="connsiteY109" fmla="*/ 1359 h 10000"/>
                <a:gd name="connsiteX110" fmla="*/ 7061 w 10000"/>
                <a:gd name="connsiteY110" fmla="*/ 1214 h 10000"/>
                <a:gd name="connsiteX111" fmla="*/ 7155 w 10000"/>
                <a:gd name="connsiteY111" fmla="*/ 1117 h 10000"/>
                <a:gd name="connsiteX112" fmla="*/ 7228 w 10000"/>
                <a:gd name="connsiteY112" fmla="*/ 971 h 10000"/>
                <a:gd name="connsiteX113" fmla="*/ 7290 w 10000"/>
                <a:gd name="connsiteY113" fmla="*/ 898 h 10000"/>
                <a:gd name="connsiteX114" fmla="*/ 7405 w 10000"/>
                <a:gd name="connsiteY114" fmla="*/ 680 h 10000"/>
                <a:gd name="connsiteX115" fmla="*/ 7717 w 10000"/>
                <a:gd name="connsiteY115" fmla="*/ 583 h 10000"/>
                <a:gd name="connsiteX116" fmla="*/ 7894 w 10000"/>
                <a:gd name="connsiteY116" fmla="*/ 655 h 10000"/>
                <a:gd name="connsiteX117" fmla="*/ 8008 w 10000"/>
                <a:gd name="connsiteY117" fmla="*/ 1092 h 10000"/>
                <a:gd name="connsiteX118" fmla="*/ 8134 w 10000"/>
                <a:gd name="connsiteY118" fmla="*/ 1117 h 10000"/>
                <a:gd name="connsiteX119" fmla="*/ 8186 w 10000"/>
                <a:gd name="connsiteY119" fmla="*/ 1505 h 10000"/>
                <a:gd name="connsiteX120" fmla="*/ 8300 w 10000"/>
                <a:gd name="connsiteY120" fmla="*/ 1578 h 10000"/>
                <a:gd name="connsiteX121" fmla="*/ 8311 w 10000"/>
                <a:gd name="connsiteY121" fmla="*/ 1845 h 10000"/>
                <a:gd name="connsiteX122" fmla="*/ 8384 w 10000"/>
                <a:gd name="connsiteY122" fmla="*/ 1917 h 10000"/>
                <a:gd name="connsiteX123" fmla="*/ 8488 w 10000"/>
                <a:gd name="connsiteY123" fmla="*/ 2063 h 10000"/>
                <a:gd name="connsiteX124" fmla="*/ 8602 w 10000"/>
                <a:gd name="connsiteY124" fmla="*/ 1748 h 10000"/>
                <a:gd name="connsiteX125" fmla="*/ 8748 w 10000"/>
                <a:gd name="connsiteY125" fmla="*/ 1845 h 10000"/>
                <a:gd name="connsiteX126" fmla="*/ 8769 w 10000"/>
                <a:gd name="connsiteY126" fmla="*/ 2112 h 10000"/>
                <a:gd name="connsiteX127" fmla="*/ 8727 w 10000"/>
                <a:gd name="connsiteY127" fmla="*/ 2306 h 10000"/>
                <a:gd name="connsiteX128" fmla="*/ 8758 w 10000"/>
                <a:gd name="connsiteY128" fmla="*/ 2646 h 10000"/>
                <a:gd name="connsiteX129" fmla="*/ 8727 w 10000"/>
                <a:gd name="connsiteY129" fmla="*/ 2743 h 10000"/>
                <a:gd name="connsiteX130" fmla="*/ 8727 w 10000"/>
                <a:gd name="connsiteY130" fmla="*/ 2913 h 10000"/>
                <a:gd name="connsiteX131" fmla="*/ 8769 w 10000"/>
                <a:gd name="connsiteY131" fmla="*/ 3277 h 10000"/>
                <a:gd name="connsiteX132" fmla="*/ 8758 w 10000"/>
                <a:gd name="connsiteY132" fmla="*/ 3592 h 10000"/>
                <a:gd name="connsiteX133" fmla="*/ 8758 w 10000"/>
                <a:gd name="connsiteY133" fmla="*/ 3981 h 10000"/>
                <a:gd name="connsiteX134" fmla="*/ 8758 w 10000"/>
                <a:gd name="connsiteY134" fmla="*/ 4248 h 10000"/>
                <a:gd name="connsiteX135" fmla="*/ 8810 w 10000"/>
                <a:gd name="connsiteY135" fmla="*/ 4466 h 10000"/>
                <a:gd name="connsiteX136" fmla="*/ 8821 w 10000"/>
                <a:gd name="connsiteY136" fmla="*/ 5073 h 10000"/>
                <a:gd name="connsiteX137" fmla="*/ 8852 w 10000"/>
                <a:gd name="connsiteY137" fmla="*/ 5510 h 10000"/>
                <a:gd name="connsiteX138" fmla="*/ 9060 w 10000"/>
                <a:gd name="connsiteY138" fmla="*/ 5534 h 10000"/>
                <a:gd name="connsiteX139" fmla="*/ 9415 w 10000"/>
                <a:gd name="connsiteY139" fmla="*/ 5510 h 10000"/>
                <a:gd name="connsiteX140" fmla="*/ 9509 w 10000"/>
                <a:gd name="connsiteY140" fmla="*/ 5510 h 10000"/>
                <a:gd name="connsiteX141" fmla="*/ 9592 w 10000"/>
                <a:gd name="connsiteY141" fmla="*/ 5631 h 10000"/>
                <a:gd name="connsiteX142" fmla="*/ 9821 w 10000"/>
                <a:gd name="connsiteY142" fmla="*/ 5728 h 10000"/>
                <a:gd name="connsiteX143" fmla="*/ 9935 w 10000"/>
                <a:gd name="connsiteY143" fmla="*/ 6092 h 10000"/>
                <a:gd name="connsiteX144" fmla="*/ 9852 w 10000"/>
                <a:gd name="connsiteY144" fmla="*/ 6286 h 10000"/>
                <a:gd name="connsiteX145" fmla="*/ 9810 w 10000"/>
                <a:gd name="connsiteY145" fmla="*/ 6553 h 10000"/>
                <a:gd name="connsiteX146" fmla="*/ 9831 w 10000"/>
                <a:gd name="connsiteY146" fmla="*/ 6917 h 10000"/>
                <a:gd name="connsiteX147" fmla="*/ 9904 w 10000"/>
                <a:gd name="connsiteY147" fmla="*/ 7112 h 10000"/>
                <a:gd name="connsiteX148" fmla="*/ 9966 w 10000"/>
                <a:gd name="connsiteY148" fmla="*/ 7427 h 10000"/>
                <a:gd name="connsiteX149" fmla="*/ 9998 w 10000"/>
                <a:gd name="connsiteY14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039 w 10000"/>
                <a:gd name="connsiteY10" fmla="*/ 9782 h 10000"/>
                <a:gd name="connsiteX11" fmla="*/ 8415 w 10000"/>
                <a:gd name="connsiteY11" fmla="*/ 9296 h 10000"/>
                <a:gd name="connsiteX12" fmla="*/ 8102 w 10000"/>
                <a:gd name="connsiteY12" fmla="*/ 9078 h 10000"/>
                <a:gd name="connsiteX13" fmla="*/ 7758 w 10000"/>
                <a:gd name="connsiteY13" fmla="*/ 8641 h 10000"/>
                <a:gd name="connsiteX14" fmla="*/ 5207 w 10000"/>
                <a:gd name="connsiteY14" fmla="*/ 4029 h 10000"/>
                <a:gd name="connsiteX15" fmla="*/ 5030 w 10000"/>
                <a:gd name="connsiteY15" fmla="*/ 4320 h 10000"/>
                <a:gd name="connsiteX16" fmla="*/ 4916 w 10000"/>
                <a:gd name="connsiteY16" fmla="*/ 4612 h 10000"/>
                <a:gd name="connsiteX17" fmla="*/ 4822 w 10000"/>
                <a:gd name="connsiteY17" fmla="*/ 4757 h 10000"/>
                <a:gd name="connsiteX18" fmla="*/ 4780 w 10000"/>
                <a:gd name="connsiteY18" fmla="*/ 4709 h 10000"/>
                <a:gd name="connsiteX19" fmla="*/ 4749 w 10000"/>
                <a:gd name="connsiteY19" fmla="*/ 4757 h 10000"/>
                <a:gd name="connsiteX20" fmla="*/ 4489 w 10000"/>
                <a:gd name="connsiteY20" fmla="*/ 5316 h 10000"/>
                <a:gd name="connsiteX21" fmla="*/ 4426 w 10000"/>
                <a:gd name="connsiteY21" fmla="*/ 5437 h 10000"/>
                <a:gd name="connsiteX22" fmla="*/ 4342 w 10000"/>
                <a:gd name="connsiteY22" fmla="*/ 5413 h 10000"/>
                <a:gd name="connsiteX23" fmla="*/ 4269 w 10000"/>
                <a:gd name="connsiteY23" fmla="*/ 5388 h 10000"/>
                <a:gd name="connsiteX24" fmla="*/ 4176 w 10000"/>
                <a:gd name="connsiteY24" fmla="*/ 5534 h 10000"/>
                <a:gd name="connsiteX25" fmla="*/ 4103 w 10000"/>
                <a:gd name="connsiteY25" fmla="*/ 5850 h 10000"/>
                <a:gd name="connsiteX26" fmla="*/ 4030 w 10000"/>
                <a:gd name="connsiteY26" fmla="*/ 6044 h 10000"/>
                <a:gd name="connsiteX27" fmla="*/ 3812 w 10000"/>
                <a:gd name="connsiteY27" fmla="*/ 6286 h 10000"/>
                <a:gd name="connsiteX28" fmla="*/ 3760 w 10000"/>
                <a:gd name="connsiteY28" fmla="*/ 6262 h 10000"/>
                <a:gd name="connsiteX29" fmla="*/ 3760 w 10000"/>
                <a:gd name="connsiteY29" fmla="*/ 6068 h 10000"/>
                <a:gd name="connsiteX30" fmla="*/ 3728 w 10000"/>
                <a:gd name="connsiteY30" fmla="*/ 5995 h 10000"/>
                <a:gd name="connsiteX31" fmla="*/ 3655 w 10000"/>
                <a:gd name="connsiteY31" fmla="*/ 6044 h 10000"/>
                <a:gd name="connsiteX32" fmla="*/ 3458 w 10000"/>
                <a:gd name="connsiteY32" fmla="*/ 6019 h 10000"/>
                <a:gd name="connsiteX33" fmla="*/ 3281 w 10000"/>
                <a:gd name="connsiteY33" fmla="*/ 5995 h 10000"/>
                <a:gd name="connsiteX34" fmla="*/ 3198 w 10000"/>
                <a:gd name="connsiteY34" fmla="*/ 6044 h 10000"/>
                <a:gd name="connsiteX35" fmla="*/ 3061 w 10000"/>
                <a:gd name="connsiteY35" fmla="*/ 5971 h 10000"/>
                <a:gd name="connsiteX36" fmla="*/ 2957 w 10000"/>
                <a:gd name="connsiteY36" fmla="*/ 5995 h 10000"/>
                <a:gd name="connsiteX37" fmla="*/ 2843 w 10000"/>
                <a:gd name="connsiteY37" fmla="*/ 6117 h 10000"/>
                <a:gd name="connsiteX38" fmla="*/ 2749 w 10000"/>
                <a:gd name="connsiteY38" fmla="*/ 6238 h 10000"/>
                <a:gd name="connsiteX39" fmla="*/ 2697 w 10000"/>
                <a:gd name="connsiteY39" fmla="*/ 6311 h 10000"/>
                <a:gd name="connsiteX40" fmla="*/ 2635 w 10000"/>
                <a:gd name="connsiteY40" fmla="*/ 6238 h 10000"/>
                <a:gd name="connsiteX41" fmla="*/ 2562 w 10000"/>
                <a:gd name="connsiteY41" fmla="*/ 6092 h 10000"/>
                <a:gd name="connsiteX42" fmla="*/ 2468 w 10000"/>
                <a:gd name="connsiteY42" fmla="*/ 6141 h 10000"/>
                <a:gd name="connsiteX43" fmla="*/ 2458 w 10000"/>
                <a:gd name="connsiteY43" fmla="*/ 5801 h 10000"/>
                <a:gd name="connsiteX44" fmla="*/ 2437 w 10000"/>
                <a:gd name="connsiteY44" fmla="*/ 5073 h 10000"/>
                <a:gd name="connsiteX45" fmla="*/ 2406 w 10000"/>
                <a:gd name="connsiteY45" fmla="*/ 4515 h 10000"/>
                <a:gd name="connsiteX46" fmla="*/ 2437 w 10000"/>
                <a:gd name="connsiteY46" fmla="*/ 4223 h 10000"/>
                <a:gd name="connsiteX47" fmla="*/ 2479 w 10000"/>
                <a:gd name="connsiteY47" fmla="*/ 4078 h 10000"/>
                <a:gd name="connsiteX48" fmla="*/ 2447 w 10000"/>
                <a:gd name="connsiteY48" fmla="*/ 3932 h 10000"/>
                <a:gd name="connsiteX49" fmla="*/ 2468 w 10000"/>
                <a:gd name="connsiteY49" fmla="*/ 3495 h 10000"/>
                <a:gd name="connsiteX50" fmla="*/ 2437 w 10000"/>
                <a:gd name="connsiteY50" fmla="*/ 3544 h 10000"/>
                <a:gd name="connsiteX51" fmla="*/ 2385 w 10000"/>
                <a:gd name="connsiteY51" fmla="*/ 3641 h 10000"/>
                <a:gd name="connsiteX52" fmla="*/ 2239 w 10000"/>
                <a:gd name="connsiteY52" fmla="*/ 4029 h 10000"/>
                <a:gd name="connsiteX53" fmla="*/ 2073 w 10000"/>
                <a:gd name="connsiteY53" fmla="*/ 4369 h 10000"/>
                <a:gd name="connsiteX54" fmla="*/ 1990 w 10000"/>
                <a:gd name="connsiteY54" fmla="*/ 4587 h 10000"/>
                <a:gd name="connsiteX55" fmla="*/ 1853 w 10000"/>
                <a:gd name="connsiteY55" fmla="*/ 4636 h 10000"/>
                <a:gd name="connsiteX56" fmla="*/ 1739 w 10000"/>
                <a:gd name="connsiteY56" fmla="*/ 4612 h 10000"/>
                <a:gd name="connsiteX57" fmla="*/ 1603 w 10000"/>
                <a:gd name="connsiteY57" fmla="*/ 4636 h 10000"/>
                <a:gd name="connsiteX58" fmla="*/ 1489 w 10000"/>
                <a:gd name="connsiteY58" fmla="*/ 4636 h 10000"/>
                <a:gd name="connsiteX59" fmla="*/ 1385 w 10000"/>
                <a:gd name="connsiteY59" fmla="*/ 4660 h 10000"/>
                <a:gd name="connsiteX60" fmla="*/ 1354 w 10000"/>
                <a:gd name="connsiteY60" fmla="*/ 4612 h 10000"/>
                <a:gd name="connsiteX61" fmla="*/ 1354 w 10000"/>
                <a:gd name="connsiteY61" fmla="*/ 4442 h 10000"/>
                <a:gd name="connsiteX62" fmla="*/ 1312 w 10000"/>
                <a:gd name="connsiteY62" fmla="*/ 4369 h 10000"/>
                <a:gd name="connsiteX63" fmla="*/ 1302 w 10000"/>
                <a:gd name="connsiteY63" fmla="*/ 4223 h 10000"/>
                <a:gd name="connsiteX64" fmla="*/ 1260 w 10000"/>
                <a:gd name="connsiteY64" fmla="*/ 4078 h 10000"/>
                <a:gd name="connsiteX65" fmla="*/ 1114 w 10000"/>
                <a:gd name="connsiteY65" fmla="*/ 3859 h 10000"/>
                <a:gd name="connsiteX66" fmla="*/ 1000 w 10000"/>
                <a:gd name="connsiteY66" fmla="*/ 3835 h 10000"/>
                <a:gd name="connsiteX67" fmla="*/ 938 w 10000"/>
                <a:gd name="connsiteY67" fmla="*/ 3762 h 10000"/>
                <a:gd name="connsiteX68" fmla="*/ 709 w 10000"/>
                <a:gd name="connsiteY68" fmla="*/ 3762 h 10000"/>
                <a:gd name="connsiteX69" fmla="*/ 657 w 10000"/>
                <a:gd name="connsiteY69" fmla="*/ 3714 h 10000"/>
                <a:gd name="connsiteX70" fmla="*/ 688 w 10000"/>
                <a:gd name="connsiteY70" fmla="*/ 3544 h 10000"/>
                <a:gd name="connsiteX71" fmla="*/ 771 w 10000"/>
                <a:gd name="connsiteY71" fmla="*/ 3083 h 10000"/>
                <a:gd name="connsiteX72" fmla="*/ 667 w 10000"/>
                <a:gd name="connsiteY72" fmla="*/ 2864 h 10000"/>
                <a:gd name="connsiteX73" fmla="*/ 583 w 10000"/>
                <a:gd name="connsiteY73" fmla="*/ 2646 h 10000"/>
                <a:gd name="connsiteX74" fmla="*/ 499 w 10000"/>
                <a:gd name="connsiteY74" fmla="*/ 2403 h 10000"/>
                <a:gd name="connsiteX75" fmla="*/ 489 w 10000"/>
                <a:gd name="connsiteY75" fmla="*/ 2257 h 10000"/>
                <a:gd name="connsiteX76" fmla="*/ 479 w 10000"/>
                <a:gd name="connsiteY76" fmla="*/ 2209 h 10000"/>
                <a:gd name="connsiteX77" fmla="*/ 354 w 10000"/>
                <a:gd name="connsiteY77" fmla="*/ 2112 h 10000"/>
                <a:gd name="connsiteX78" fmla="*/ 323 w 10000"/>
                <a:gd name="connsiteY78" fmla="*/ 1820 h 10000"/>
                <a:gd name="connsiteX79" fmla="*/ 260 w 10000"/>
                <a:gd name="connsiteY79" fmla="*/ 1578 h 10000"/>
                <a:gd name="connsiteX80" fmla="*/ 177 w 10000"/>
                <a:gd name="connsiteY80" fmla="*/ 1432 h 10000"/>
                <a:gd name="connsiteX81" fmla="*/ 187 w 10000"/>
                <a:gd name="connsiteY81" fmla="*/ 1311 h 10000"/>
                <a:gd name="connsiteX82" fmla="*/ 104 w 10000"/>
                <a:gd name="connsiteY82" fmla="*/ 1019 h 10000"/>
                <a:gd name="connsiteX83" fmla="*/ 31 w 10000"/>
                <a:gd name="connsiteY83" fmla="*/ 850 h 10000"/>
                <a:gd name="connsiteX84" fmla="*/ 0 w 10000"/>
                <a:gd name="connsiteY84" fmla="*/ 777 h 10000"/>
                <a:gd name="connsiteX85" fmla="*/ 21 w 10000"/>
                <a:gd name="connsiteY85" fmla="*/ 583 h 10000"/>
                <a:gd name="connsiteX86" fmla="*/ 52 w 10000"/>
                <a:gd name="connsiteY86" fmla="*/ 485 h 10000"/>
                <a:gd name="connsiteX87" fmla="*/ 166 w 10000"/>
                <a:gd name="connsiteY87" fmla="*/ 291 h 10000"/>
                <a:gd name="connsiteX88" fmla="*/ 114 w 10000"/>
                <a:gd name="connsiteY88" fmla="*/ 49 h 10000"/>
                <a:gd name="connsiteX89" fmla="*/ 114 w 10000"/>
                <a:gd name="connsiteY89" fmla="*/ 0 h 10000"/>
                <a:gd name="connsiteX90" fmla="*/ 1000 w 10000"/>
                <a:gd name="connsiteY90" fmla="*/ 704 h 10000"/>
                <a:gd name="connsiteX91" fmla="*/ 2531 w 10000"/>
                <a:gd name="connsiteY91" fmla="*/ 1456 h 10000"/>
                <a:gd name="connsiteX92" fmla="*/ 5040 w 10000"/>
                <a:gd name="connsiteY92" fmla="*/ 3956 h 10000"/>
                <a:gd name="connsiteX93" fmla="*/ 5988 w 10000"/>
                <a:gd name="connsiteY93" fmla="*/ 3155 h 10000"/>
                <a:gd name="connsiteX94" fmla="*/ 6072 w 10000"/>
                <a:gd name="connsiteY94" fmla="*/ 2985 h 10000"/>
                <a:gd name="connsiteX95" fmla="*/ 6124 w 10000"/>
                <a:gd name="connsiteY95" fmla="*/ 2961 h 10000"/>
                <a:gd name="connsiteX96" fmla="*/ 6186 w 10000"/>
                <a:gd name="connsiteY96" fmla="*/ 2840 h 10000"/>
                <a:gd name="connsiteX97" fmla="*/ 6248 w 10000"/>
                <a:gd name="connsiteY97" fmla="*/ 3131 h 10000"/>
                <a:gd name="connsiteX98" fmla="*/ 6353 w 10000"/>
                <a:gd name="connsiteY98" fmla="*/ 2961 h 10000"/>
                <a:gd name="connsiteX99" fmla="*/ 6540 w 10000"/>
                <a:gd name="connsiteY99" fmla="*/ 2403 h 10000"/>
                <a:gd name="connsiteX100" fmla="*/ 6613 w 10000"/>
                <a:gd name="connsiteY100" fmla="*/ 2451 h 10000"/>
                <a:gd name="connsiteX101" fmla="*/ 6665 w 10000"/>
                <a:gd name="connsiteY101" fmla="*/ 2306 h 10000"/>
                <a:gd name="connsiteX102" fmla="*/ 6748 w 10000"/>
                <a:gd name="connsiteY102" fmla="*/ 2354 h 10000"/>
                <a:gd name="connsiteX103" fmla="*/ 6842 w 10000"/>
                <a:gd name="connsiteY103" fmla="*/ 2233 h 10000"/>
                <a:gd name="connsiteX104" fmla="*/ 6936 w 10000"/>
                <a:gd name="connsiteY104" fmla="*/ 2257 h 10000"/>
                <a:gd name="connsiteX105" fmla="*/ 6936 w 10000"/>
                <a:gd name="connsiteY105" fmla="*/ 2063 h 10000"/>
                <a:gd name="connsiteX106" fmla="*/ 6967 w 10000"/>
                <a:gd name="connsiteY106" fmla="*/ 1917 h 10000"/>
                <a:gd name="connsiteX107" fmla="*/ 7040 w 10000"/>
                <a:gd name="connsiteY107" fmla="*/ 1699 h 10000"/>
                <a:gd name="connsiteX108" fmla="*/ 7020 w 10000"/>
                <a:gd name="connsiteY108" fmla="*/ 1359 h 10000"/>
                <a:gd name="connsiteX109" fmla="*/ 7061 w 10000"/>
                <a:gd name="connsiteY109" fmla="*/ 1214 h 10000"/>
                <a:gd name="connsiteX110" fmla="*/ 7155 w 10000"/>
                <a:gd name="connsiteY110" fmla="*/ 1117 h 10000"/>
                <a:gd name="connsiteX111" fmla="*/ 7228 w 10000"/>
                <a:gd name="connsiteY111" fmla="*/ 971 h 10000"/>
                <a:gd name="connsiteX112" fmla="*/ 7290 w 10000"/>
                <a:gd name="connsiteY112" fmla="*/ 898 h 10000"/>
                <a:gd name="connsiteX113" fmla="*/ 7405 w 10000"/>
                <a:gd name="connsiteY113" fmla="*/ 680 h 10000"/>
                <a:gd name="connsiteX114" fmla="*/ 7717 w 10000"/>
                <a:gd name="connsiteY114" fmla="*/ 583 h 10000"/>
                <a:gd name="connsiteX115" fmla="*/ 7894 w 10000"/>
                <a:gd name="connsiteY115" fmla="*/ 655 h 10000"/>
                <a:gd name="connsiteX116" fmla="*/ 8008 w 10000"/>
                <a:gd name="connsiteY116" fmla="*/ 1092 h 10000"/>
                <a:gd name="connsiteX117" fmla="*/ 8134 w 10000"/>
                <a:gd name="connsiteY117" fmla="*/ 1117 h 10000"/>
                <a:gd name="connsiteX118" fmla="*/ 8186 w 10000"/>
                <a:gd name="connsiteY118" fmla="*/ 1505 h 10000"/>
                <a:gd name="connsiteX119" fmla="*/ 8300 w 10000"/>
                <a:gd name="connsiteY119" fmla="*/ 1578 h 10000"/>
                <a:gd name="connsiteX120" fmla="*/ 8311 w 10000"/>
                <a:gd name="connsiteY120" fmla="*/ 1845 h 10000"/>
                <a:gd name="connsiteX121" fmla="*/ 8384 w 10000"/>
                <a:gd name="connsiteY121" fmla="*/ 1917 h 10000"/>
                <a:gd name="connsiteX122" fmla="*/ 8488 w 10000"/>
                <a:gd name="connsiteY122" fmla="*/ 2063 h 10000"/>
                <a:gd name="connsiteX123" fmla="*/ 8602 w 10000"/>
                <a:gd name="connsiteY123" fmla="*/ 1748 h 10000"/>
                <a:gd name="connsiteX124" fmla="*/ 8748 w 10000"/>
                <a:gd name="connsiteY124" fmla="*/ 1845 h 10000"/>
                <a:gd name="connsiteX125" fmla="*/ 8769 w 10000"/>
                <a:gd name="connsiteY125" fmla="*/ 2112 h 10000"/>
                <a:gd name="connsiteX126" fmla="*/ 8727 w 10000"/>
                <a:gd name="connsiteY126" fmla="*/ 2306 h 10000"/>
                <a:gd name="connsiteX127" fmla="*/ 8758 w 10000"/>
                <a:gd name="connsiteY127" fmla="*/ 2646 h 10000"/>
                <a:gd name="connsiteX128" fmla="*/ 8727 w 10000"/>
                <a:gd name="connsiteY128" fmla="*/ 2743 h 10000"/>
                <a:gd name="connsiteX129" fmla="*/ 8727 w 10000"/>
                <a:gd name="connsiteY129" fmla="*/ 2913 h 10000"/>
                <a:gd name="connsiteX130" fmla="*/ 8769 w 10000"/>
                <a:gd name="connsiteY130" fmla="*/ 3277 h 10000"/>
                <a:gd name="connsiteX131" fmla="*/ 8758 w 10000"/>
                <a:gd name="connsiteY131" fmla="*/ 3592 h 10000"/>
                <a:gd name="connsiteX132" fmla="*/ 8758 w 10000"/>
                <a:gd name="connsiteY132" fmla="*/ 3981 h 10000"/>
                <a:gd name="connsiteX133" fmla="*/ 8758 w 10000"/>
                <a:gd name="connsiteY133" fmla="*/ 4248 h 10000"/>
                <a:gd name="connsiteX134" fmla="*/ 8810 w 10000"/>
                <a:gd name="connsiteY134" fmla="*/ 4466 h 10000"/>
                <a:gd name="connsiteX135" fmla="*/ 8821 w 10000"/>
                <a:gd name="connsiteY135" fmla="*/ 5073 h 10000"/>
                <a:gd name="connsiteX136" fmla="*/ 8852 w 10000"/>
                <a:gd name="connsiteY136" fmla="*/ 5510 h 10000"/>
                <a:gd name="connsiteX137" fmla="*/ 9060 w 10000"/>
                <a:gd name="connsiteY137" fmla="*/ 5534 h 10000"/>
                <a:gd name="connsiteX138" fmla="*/ 9415 w 10000"/>
                <a:gd name="connsiteY138" fmla="*/ 5510 h 10000"/>
                <a:gd name="connsiteX139" fmla="*/ 9509 w 10000"/>
                <a:gd name="connsiteY139" fmla="*/ 5510 h 10000"/>
                <a:gd name="connsiteX140" fmla="*/ 9592 w 10000"/>
                <a:gd name="connsiteY140" fmla="*/ 5631 h 10000"/>
                <a:gd name="connsiteX141" fmla="*/ 9821 w 10000"/>
                <a:gd name="connsiteY141" fmla="*/ 5728 h 10000"/>
                <a:gd name="connsiteX142" fmla="*/ 9935 w 10000"/>
                <a:gd name="connsiteY142" fmla="*/ 6092 h 10000"/>
                <a:gd name="connsiteX143" fmla="*/ 9852 w 10000"/>
                <a:gd name="connsiteY143" fmla="*/ 6286 h 10000"/>
                <a:gd name="connsiteX144" fmla="*/ 9810 w 10000"/>
                <a:gd name="connsiteY144" fmla="*/ 6553 h 10000"/>
                <a:gd name="connsiteX145" fmla="*/ 9831 w 10000"/>
                <a:gd name="connsiteY145" fmla="*/ 6917 h 10000"/>
                <a:gd name="connsiteX146" fmla="*/ 9904 w 10000"/>
                <a:gd name="connsiteY146" fmla="*/ 7112 h 10000"/>
                <a:gd name="connsiteX147" fmla="*/ 9966 w 10000"/>
                <a:gd name="connsiteY147" fmla="*/ 7427 h 10000"/>
                <a:gd name="connsiteX148" fmla="*/ 9998 w 10000"/>
                <a:gd name="connsiteY148" fmla="*/ 7767 h 10000"/>
                <a:gd name="connsiteX0" fmla="*/ 9998 w 10000"/>
                <a:gd name="connsiteY0" fmla="*/ 7767 h 9954"/>
                <a:gd name="connsiteX1" fmla="*/ 9925 w 10000"/>
                <a:gd name="connsiteY1" fmla="*/ 8083 h 9954"/>
                <a:gd name="connsiteX2" fmla="*/ 9852 w 10000"/>
                <a:gd name="connsiteY2" fmla="*/ 8471 h 9954"/>
                <a:gd name="connsiteX3" fmla="*/ 9769 w 10000"/>
                <a:gd name="connsiteY3" fmla="*/ 8738 h 9954"/>
                <a:gd name="connsiteX4" fmla="*/ 9696 w 10000"/>
                <a:gd name="connsiteY4" fmla="*/ 9053 h 9954"/>
                <a:gd name="connsiteX5" fmla="*/ 9644 w 10000"/>
                <a:gd name="connsiteY5" fmla="*/ 9345 h 9954"/>
                <a:gd name="connsiteX6" fmla="*/ 9602 w 10000"/>
                <a:gd name="connsiteY6" fmla="*/ 9515 h 9954"/>
                <a:gd name="connsiteX7" fmla="*/ 9529 w 10000"/>
                <a:gd name="connsiteY7" fmla="*/ 9660 h 9954"/>
                <a:gd name="connsiteX8" fmla="*/ 9384 w 10000"/>
                <a:gd name="connsiteY8" fmla="*/ 9951 h 9954"/>
                <a:gd name="connsiteX9" fmla="*/ 9039 w 10000"/>
                <a:gd name="connsiteY9" fmla="*/ 9782 h 9954"/>
                <a:gd name="connsiteX10" fmla="*/ 8415 w 10000"/>
                <a:gd name="connsiteY10" fmla="*/ 9296 h 9954"/>
                <a:gd name="connsiteX11" fmla="*/ 8102 w 10000"/>
                <a:gd name="connsiteY11" fmla="*/ 9078 h 9954"/>
                <a:gd name="connsiteX12" fmla="*/ 7758 w 10000"/>
                <a:gd name="connsiteY12" fmla="*/ 8641 h 9954"/>
                <a:gd name="connsiteX13" fmla="*/ 5207 w 10000"/>
                <a:gd name="connsiteY13" fmla="*/ 4029 h 9954"/>
                <a:gd name="connsiteX14" fmla="*/ 5030 w 10000"/>
                <a:gd name="connsiteY14" fmla="*/ 4320 h 9954"/>
                <a:gd name="connsiteX15" fmla="*/ 4916 w 10000"/>
                <a:gd name="connsiteY15" fmla="*/ 4612 h 9954"/>
                <a:gd name="connsiteX16" fmla="*/ 4822 w 10000"/>
                <a:gd name="connsiteY16" fmla="*/ 4757 h 9954"/>
                <a:gd name="connsiteX17" fmla="*/ 4780 w 10000"/>
                <a:gd name="connsiteY17" fmla="*/ 4709 h 9954"/>
                <a:gd name="connsiteX18" fmla="*/ 4749 w 10000"/>
                <a:gd name="connsiteY18" fmla="*/ 4757 h 9954"/>
                <a:gd name="connsiteX19" fmla="*/ 4489 w 10000"/>
                <a:gd name="connsiteY19" fmla="*/ 5316 h 9954"/>
                <a:gd name="connsiteX20" fmla="*/ 4426 w 10000"/>
                <a:gd name="connsiteY20" fmla="*/ 5437 h 9954"/>
                <a:gd name="connsiteX21" fmla="*/ 4342 w 10000"/>
                <a:gd name="connsiteY21" fmla="*/ 5413 h 9954"/>
                <a:gd name="connsiteX22" fmla="*/ 4269 w 10000"/>
                <a:gd name="connsiteY22" fmla="*/ 5388 h 9954"/>
                <a:gd name="connsiteX23" fmla="*/ 4176 w 10000"/>
                <a:gd name="connsiteY23" fmla="*/ 5534 h 9954"/>
                <a:gd name="connsiteX24" fmla="*/ 4103 w 10000"/>
                <a:gd name="connsiteY24" fmla="*/ 5850 h 9954"/>
                <a:gd name="connsiteX25" fmla="*/ 4030 w 10000"/>
                <a:gd name="connsiteY25" fmla="*/ 6044 h 9954"/>
                <a:gd name="connsiteX26" fmla="*/ 3812 w 10000"/>
                <a:gd name="connsiteY26" fmla="*/ 6286 h 9954"/>
                <a:gd name="connsiteX27" fmla="*/ 3760 w 10000"/>
                <a:gd name="connsiteY27" fmla="*/ 6262 h 9954"/>
                <a:gd name="connsiteX28" fmla="*/ 3760 w 10000"/>
                <a:gd name="connsiteY28" fmla="*/ 6068 h 9954"/>
                <a:gd name="connsiteX29" fmla="*/ 3728 w 10000"/>
                <a:gd name="connsiteY29" fmla="*/ 5995 h 9954"/>
                <a:gd name="connsiteX30" fmla="*/ 3655 w 10000"/>
                <a:gd name="connsiteY30" fmla="*/ 6044 h 9954"/>
                <a:gd name="connsiteX31" fmla="*/ 3458 w 10000"/>
                <a:gd name="connsiteY31" fmla="*/ 6019 h 9954"/>
                <a:gd name="connsiteX32" fmla="*/ 3281 w 10000"/>
                <a:gd name="connsiteY32" fmla="*/ 5995 h 9954"/>
                <a:gd name="connsiteX33" fmla="*/ 3198 w 10000"/>
                <a:gd name="connsiteY33" fmla="*/ 6044 h 9954"/>
                <a:gd name="connsiteX34" fmla="*/ 3061 w 10000"/>
                <a:gd name="connsiteY34" fmla="*/ 5971 h 9954"/>
                <a:gd name="connsiteX35" fmla="*/ 2957 w 10000"/>
                <a:gd name="connsiteY35" fmla="*/ 5995 h 9954"/>
                <a:gd name="connsiteX36" fmla="*/ 2843 w 10000"/>
                <a:gd name="connsiteY36" fmla="*/ 6117 h 9954"/>
                <a:gd name="connsiteX37" fmla="*/ 2749 w 10000"/>
                <a:gd name="connsiteY37" fmla="*/ 6238 h 9954"/>
                <a:gd name="connsiteX38" fmla="*/ 2697 w 10000"/>
                <a:gd name="connsiteY38" fmla="*/ 6311 h 9954"/>
                <a:gd name="connsiteX39" fmla="*/ 2635 w 10000"/>
                <a:gd name="connsiteY39" fmla="*/ 6238 h 9954"/>
                <a:gd name="connsiteX40" fmla="*/ 2562 w 10000"/>
                <a:gd name="connsiteY40" fmla="*/ 6092 h 9954"/>
                <a:gd name="connsiteX41" fmla="*/ 2468 w 10000"/>
                <a:gd name="connsiteY41" fmla="*/ 6141 h 9954"/>
                <a:gd name="connsiteX42" fmla="*/ 2458 w 10000"/>
                <a:gd name="connsiteY42" fmla="*/ 5801 h 9954"/>
                <a:gd name="connsiteX43" fmla="*/ 2437 w 10000"/>
                <a:gd name="connsiteY43" fmla="*/ 5073 h 9954"/>
                <a:gd name="connsiteX44" fmla="*/ 2406 w 10000"/>
                <a:gd name="connsiteY44" fmla="*/ 4515 h 9954"/>
                <a:gd name="connsiteX45" fmla="*/ 2437 w 10000"/>
                <a:gd name="connsiteY45" fmla="*/ 4223 h 9954"/>
                <a:gd name="connsiteX46" fmla="*/ 2479 w 10000"/>
                <a:gd name="connsiteY46" fmla="*/ 4078 h 9954"/>
                <a:gd name="connsiteX47" fmla="*/ 2447 w 10000"/>
                <a:gd name="connsiteY47" fmla="*/ 3932 h 9954"/>
                <a:gd name="connsiteX48" fmla="*/ 2468 w 10000"/>
                <a:gd name="connsiteY48" fmla="*/ 3495 h 9954"/>
                <a:gd name="connsiteX49" fmla="*/ 2437 w 10000"/>
                <a:gd name="connsiteY49" fmla="*/ 3544 h 9954"/>
                <a:gd name="connsiteX50" fmla="*/ 2385 w 10000"/>
                <a:gd name="connsiteY50" fmla="*/ 3641 h 9954"/>
                <a:gd name="connsiteX51" fmla="*/ 2239 w 10000"/>
                <a:gd name="connsiteY51" fmla="*/ 4029 h 9954"/>
                <a:gd name="connsiteX52" fmla="*/ 2073 w 10000"/>
                <a:gd name="connsiteY52" fmla="*/ 4369 h 9954"/>
                <a:gd name="connsiteX53" fmla="*/ 1990 w 10000"/>
                <a:gd name="connsiteY53" fmla="*/ 4587 h 9954"/>
                <a:gd name="connsiteX54" fmla="*/ 1853 w 10000"/>
                <a:gd name="connsiteY54" fmla="*/ 4636 h 9954"/>
                <a:gd name="connsiteX55" fmla="*/ 1739 w 10000"/>
                <a:gd name="connsiteY55" fmla="*/ 4612 h 9954"/>
                <a:gd name="connsiteX56" fmla="*/ 1603 w 10000"/>
                <a:gd name="connsiteY56" fmla="*/ 4636 h 9954"/>
                <a:gd name="connsiteX57" fmla="*/ 1489 w 10000"/>
                <a:gd name="connsiteY57" fmla="*/ 4636 h 9954"/>
                <a:gd name="connsiteX58" fmla="*/ 1385 w 10000"/>
                <a:gd name="connsiteY58" fmla="*/ 4660 h 9954"/>
                <a:gd name="connsiteX59" fmla="*/ 1354 w 10000"/>
                <a:gd name="connsiteY59" fmla="*/ 4612 h 9954"/>
                <a:gd name="connsiteX60" fmla="*/ 1354 w 10000"/>
                <a:gd name="connsiteY60" fmla="*/ 4442 h 9954"/>
                <a:gd name="connsiteX61" fmla="*/ 1312 w 10000"/>
                <a:gd name="connsiteY61" fmla="*/ 4369 h 9954"/>
                <a:gd name="connsiteX62" fmla="*/ 1302 w 10000"/>
                <a:gd name="connsiteY62" fmla="*/ 4223 h 9954"/>
                <a:gd name="connsiteX63" fmla="*/ 1260 w 10000"/>
                <a:gd name="connsiteY63" fmla="*/ 4078 h 9954"/>
                <a:gd name="connsiteX64" fmla="*/ 1114 w 10000"/>
                <a:gd name="connsiteY64" fmla="*/ 3859 h 9954"/>
                <a:gd name="connsiteX65" fmla="*/ 1000 w 10000"/>
                <a:gd name="connsiteY65" fmla="*/ 3835 h 9954"/>
                <a:gd name="connsiteX66" fmla="*/ 938 w 10000"/>
                <a:gd name="connsiteY66" fmla="*/ 3762 h 9954"/>
                <a:gd name="connsiteX67" fmla="*/ 709 w 10000"/>
                <a:gd name="connsiteY67" fmla="*/ 3762 h 9954"/>
                <a:gd name="connsiteX68" fmla="*/ 657 w 10000"/>
                <a:gd name="connsiteY68" fmla="*/ 3714 h 9954"/>
                <a:gd name="connsiteX69" fmla="*/ 688 w 10000"/>
                <a:gd name="connsiteY69" fmla="*/ 3544 h 9954"/>
                <a:gd name="connsiteX70" fmla="*/ 771 w 10000"/>
                <a:gd name="connsiteY70" fmla="*/ 3083 h 9954"/>
                <a:gd name="connsiteX71" fmla="*/ 667 w 10000"/>
                <a:gd name="connsiteY71" fmla="*/ 2864 h 9954"/>
                <a:gd name="connsiteX72" fmla="*/ 583 w 10000"/>
                <a:gd name="connsiteY72" fmla="*/ 2646 h 9954"/>
                <a:gd name="connsiteX73" fmla="*/ 499 w 10000"/>
                <a:gd name="connsiteY73" fmla="*/ 2403 h 9954"/>
                <a:gd name="connsiteX74" fmla="*/ 489 w 10000"/>
                <a:gd name="connsiteY74" fmla="*/ 2257 h 9954"/>
                <a:gd name="connsiteX75" fmla="*/ 479 w 10000"/>
                <a:gd name="connsiteY75" fmla="*/ 2209 h 9954"/>
                <a:gd name="connsiteX76" fmla="*/ 354 w 10000"/>
                <a:gd name="connsiteY76" fmla="*/ 2112 h 9954"/>
                <a:gd name="connsiteX77" fmla="*/ 323 w 10000"/>
                <a:gd name="connsiteY77" fmla="*/ 1820 h 9954"/>
                <a:gd name="connsiteX78" fmla="*/ 260 w 10000"/>
                <a:gd name="connsiteY78" fmla="*/ 1578 h 9954"/>
                <a:gd name="connsiteX79" fmla="*/ 177 w 10000"/>
                <a:gd name="connsiteY79" fmla="*/ 1432 h 9954"/>
                <a:gd name="connsiteX80" fmla="*/ 187 w 10000"/>
                <a:gd name="connsiteY80" fmla="*/ 1311 h 9954"/>
                <a:gd name="connsiteX81" fmla="*/ 104 w 10000"/>
                <a:gd name="connsiteY81" fmla="*/ 1019 h 9954"/>
                <a:gd name="connsiteX82" fmla="*/ 31 w 10000"/>
                <a:gd name="connsiteY82" fmla="*/ 850 h 9954"/>
                <a:gd name="connsiteX83" fmla="*/ 0 w 10000"/>
                <a:gd name="connsiteY83" fmla="*/ 777 h 9954"/>
                <a:gd name="connsiteX84" fmla="*/ 21 w 10000"/>
                <a:gd name="connsiteY84" fmla="*/ 583 h 9954"/>
                <a:gd name="connsiteX85" fmla="*/ 52 w 10000"/>
                <a:gd name="connsiteY85" fmla="*/ 485 h 9954"/>
                <a:gd name="connsiteX86" fmla="*/ 166 w 10000"/>
                <a:gd name="connsiteY86" fmla="*/ 291 h 9954"/>
                <a:gd name="connsiteX87" fmla="*/ 114 w 10000"/>
                <a:gd name="connsiteY87" fmla="*/ 49 h 9954"/>
                <a:gd name="connsiteX88" fmla="*/ 114 w 10000"/>
                <a:gd name="connsiteY88" fmla="*/ 0 h 9954"/>
                <a:gd name="connsiteX89" fmla="*/ 1000 w 10000"/>
                <a:gd name="connsiteY89" fmla="*/ 704 h 9954"/>
                <a:gd name="connsiteX90" fmla="*/ 2531 w 10000"/>
                <a:gd name="connsiteY90" fmla="*/ 1456 h 9954"/>
                <a:gd name="connsiteX91" fmla="*/ 5040 w 10000"/>
                <a:gd name="connsiteY91" fmla="*/ 3956 h 9954"/>
                <a:gd name="connsiteX92" fmla="*/ 5988 w 10000"/>
                <a:gd name="connsiteY92" fmla="*/ 3155 h 9954"/>
                <a:gd name="connsiteX93" fmla="*/ 6072 w 10000"/>
                <a:gd name="connsiteY93" fmla="*/ 2985 h 9954"/>
                <a:gd name="connsiteX94" fmla="*/ 6124 w 10000"/>
                <a:gd name="connsiteY94" fmla="*/ 2961 h 9954"/>
                <a:gd name="connsiteX95" fmla="*/ 6186 w 10000"/>
                <a:gd name="connsiteY95" fmla="*/ 2840 h 9954"/>
                <a:gd name="connsiteX96" fmla="*/ 6248 w 10000"/>
                <a:gd name="connsiteY96" fmla="*/ 3131 h 9954"/>
                <a:gd name="connsiteX97" fmla="*/ 6353 w 10000"/>
                <a:gd name="connsiteY97" fmla="*/ 2961 h 9954"/>
                <a:gd name="connsiteX98" fmla="*/ 6540 w 10000"/>
                <a:gd name="connsiteY98" fmla="*/ 2403 h 9954"/>
                <a:gd name="connsiteX99" fmla="*/ 6613 w 10000"/>
                <a:gd name="connsiteY99" fmla="*/ 2451 h 9954"/>
                <a:gd name="connsiteX100" fmla="*/ 6665 w 10000"/>
                <a:gd name="connsiteY100" fmla="*/ 2306 h 9954"/>
                <a:gd name="connsiteX101" fmla="*/ 6748 w 10000"/>
                <a:gd name="connsiteY101" fmla="*/ 2354 h 9954"/>
                <a:gd name="connsiteX102" fmla="*/ 6842 w 10000"/>
                <a:gd name="connsiteY102" fmla="*/ 2233 h 9954"/>
                <a:gd name="connsiteX103" fmla="*/ 6936 w 10000"/>
                <a:gd name="connsiteY103" fmla="*/ 2257 h 9954"/>
                <a:gd name="connsiteX104" fmla="*/ 6936 w 10000"/>
                <a:gd name="connsiteY104" fmla="*/ 2063 h 9954"/>
                <a:gd name="connsiteX105" fmla="*/ 6967 w 10000"/>
                <a:gd name="connsiteY105" fmla="*/ 1917 h 9954"/>
                <a:gd name="connsiteX106" fmla="*/ 7040 w 10000"/>
                <a:gd name="connsiteY106" fmla="*/ 1699 h 9954"/>
                <a:gd name="connsiteX107" fmla="*/ 7020 w 10000"/>
                <a:gd name="connsiteY107" fmla="*/ 1359 h 9954"/>
                <a:gd name="connsiteX108" fmla="*/ 7061 w 10000"/>
                <a:gd name="connsiteY108" fmla="*/ 1214 h 9954"/>
                <a:gd name="connsiteX109" fmla="*/ 7155 w 10000"/>
                <a:gd name="connsiteY109" fmla="*/ 1117 h 9954"/>
                <a:gd name="connsiteX110" fmla="*/ 7228 w 10000"/>
                <a:gd name="connsiteY110" fmla="*/ 971 h 9954"/>
                <a:gd name="connsiteX111" fmla="*/ 7290 w 10000"/>
                <a:gd name="connsiteY111" fmla="*/ 898 h 9954"/>
                <a:gd name="connsiteX112" fmla="*/ 7405 w 10000"/>
                <a:gd name="connsiteY112" fmla="*/ 680 h 9954"/>
                <a:gd name="connsiteX113" fmla="*/ 7717 w 10000"/>
                <a:gd name="connsiteY113" fmla="*/ 583 h 9954"/>
                <a:gd name="connsiteX114" fmla="*/ 7894 w 10000"/>
                <a:gd name="connsiteY114" fmla="*/ 655 h 9954"/>
                <a:gd name="connsiteX115" fmla="*/ 8008 w 10000"/>
                <a:gd name="connsiteY115" fmla="*/ 1092 h 9954"/>
                <a:gd name="connsiteX116" fmla="*/ 8134 w 10000"/>
                <a:gd name="connsiteY116" fmla="*/ 1117 h 9954"/>
                <a:gd name="connsiteX117" fmla="*/ 8186 w 10000"/>
                <a:gd name="connsiteY117" fmla="*/ 1505 h 9954"/>
                <a:gd name="connsiteX118" fmla="*/ 8300 w 10000"/>
                <a:gd name="connsiteY118" fmla="*/ 1578 h 9954"/>
                <a:gd name="connsiteX119" fmla="*/ 8311 w 10000"/>
                <a:gd name="connsiteY119" fmla="*/ 1845 h 9954"/>
                <a:gd name="connsiteX120" fmla="*/ 8384 w 10000"/>
                <a:gd name="connsiteY120" fmla="*/ 1917 h 9954"/>
                <a:gd name="connsiteX121" fmla="*/ 8488 w 10000"/>
                <a:gd name="connsiteY121" fmla="*/ 2063 h 9954"/>
                <a:gd name="connsiteX122" fmla="*/ 8602 w 10000"/>
                <a:gd name="connsiteY122" fmla="*/ 1748 h 9954"/>
                <a:gd name="connsiteX123" fmla="*/ 8748 w 10000"/>
                <a:gd name="connsiteY123" fmla="*/ 1845 h 9954"/>
                <a:gd name="connsiteX124" fmla="*/ 8769 w 10000"/>
                <a:gd name="connsiteY124" fmla="*/ 2112 h 9954"/>
                <a:gd name="connsiteX125" fmla="*/ 8727 w 10000"/>
                <a:gd name="connsiteY125" fmla="*/ 2306 h 9954"/>
                <a:gd name="connsiteX126" fmla="*/ 8758 w 10000"/>
                <a:gd name="connsiteY126" fmla="*/ 2646 h 9954"/>
                <a:gd name="connsiteX127" fmla="*/ 8727 w 10000"/>
                <a:gd name="connsiteY127" fmla="*/ 2743 h 9954"/>
                <a:gd name="connsiteX128" fmla="*/ 8727 w 10000"/>
                <a:gd name="connsiteY128" fmla="*/ 2913 h 9954"/>
                <a:gd name="connsiteX129" fmla="*/ 8769 w 10000"/>
                <a:gd name="connsiteY129" fmla="*/ 3277 h 9954"/>
                <a:gd name="connsiteX130" fmla="*/ 8758 w 10000"/>
                <a:gd name="connsiteY130" fmla="*/ 3592 h 9954"/>
                <a:gd name="connsiteX131" fmla="*/ 8758 w 10000"/>
                <a:gd name="connsiteY131" fmla="*/ 3981 h 9954"/>
                <a:gd name="connsiteX132" fmla="*/ 8758 w 10000"/>
                <a:gd name="connsiteY132" fmla="*/ 4248 h 9954"/>
                <a:gd name="connsiteX133" fmla="*/ 8810 w 10000"/>
                <a:gd name="connsiteY133" fmla="*/ 4466 h 9954"/>
                <a:gd name="connsiteX134" fmla="*/ 8821 w 10000"/>
                <a:gd name="connsiteY134" fmla="*/ 5073 h 9954"/>
                <a:gd name="connsiteX135" fmla="*/ 8852 w 10000"/>
                <a:gd name="connsiteY135" fmla="*/ 5510 h 9954"/>
                <a:gd name="connsiteX136" fmla="*/ 9060 w 10000"/>
                <a:gd name="connsiteY136" fmla="*/ 5534 h 9954"/>
                <a:gd name="connsiteX137" fmla="*/ 9415 w 10000"/>
                <a:gd name="connsiteY137" fmla="*/ 5510 h 9954"/>
                <a:gd name="connsiteX138" fmla="*/ 9509 w 10000"/>
                <a:gd name="connsiteY138" fmla="*/ 5510 h 9954"/>
                <a:gd name="connsiteX139" fmla="*/ 9592 w 10000"/>
                <a:gd name="connsiteY139" fmla="*/ 5631 h 9954"/>
                <a:gd name="connsiteX140" fmla="*/ 9821 w 10000"/>
                <a:gd name="connsiteY140" fmla="*/ 5728 h 9954"/>
                <a:gd name="connsiteX141" fmla="*/ 9935 w 10000"/>
                <a:gd name="connsiteY141" fmla="*/ 6092 h 9954"/>
                <a:gd name="connsiteX142" fmla="*/ 9852 w 10000"/>
                <a:gd name="connsiteY142" fmla="*/ 6286 h 9954"/>
                <a:gd name="connsiteX143" fmla="*/ 9810 w 10000"/>
                <a:gd name="connsiteY143" fmla="*/ 6553 h 9954"/>
                <a:gd name="connsiteX144" fmla="*/ 9831 w 10000"/>
                <a:gd name="connsiteY144" fmla="*/ 6917 h 9954"/>
                <a:gd name="connsiteX145" fmla="*/ 9904 w 10000"/>
                <a:gd name="connsiteY145" fmla="*/ 7112 h 9954"/>
                <a:gd name="connsiteX146" fmla="*/ 9966 w 10000"/>
                <a:gd name="connsiteY146" fmla="*/ 7427 h 9954"/>
                <a:gd name="connsiteX147" fmla="*/ 9998 w 10000"/>
                <a:gd name="connsiteY147" fmla="*/ 7767 h 9954"/>
                <a:gd name="connsiteX0" fmla="*/ 9998 w 10000"/>
                <a:gd name="connsiteY0" fmla="*/ 7803 h 10007"/>
                <a:gd name="connsiteX1" fmla="*/ 9925 w 10000"/>
                <a:gd name="connsiteY1" fmla="*/ 8120 h 10007"/>
                <a:gd name="connsiteX2" fmla="*/ 9852 w 10000"/>
                <a:gd name="connsiteY2" fmla="*/ 8510 h 10007"/>
                <a:gd name="connsiteX3" fmla="*/ 9769 w 10000"/>
                <a:gd name="connsiteY3" fmla="*/ 8778 h 10007"/>
                <a:gd name="connsiteX4" fmla="*/ 9696 w 10000"/>
                <a:gd name="connsiteY4" fmla="*/ 9095 h 10007"/>
                <a:gd name="connsiteX5" fmla="*/ 9644 w 10000"/>
                <a:gd name="connsiteY5" fmla="*/ 9388 h 10007"/>
                <a:gd name="connsiteX6" fmla="*/ 9602 w 10000"/>
                <a:gd name="connsiteY6" fmla="*/ 9559 h 10007"/>
                <a:gd name="connsiteX7" fmla="*/ 9384 w 10000"/>
                <a:gd name="connsiteY7" fmla="*/ 9997 h 10007"/>
                <a:gd name="connsiteX8" fmla="*/ 9039 w 10000"/>
                <a:gd name="connsiteY8" fmla="*/ 9827 h 10007"/>
                <a:gd name="connsiteX9" fmla="*/ 8415 w 10000"/>
                <a:gd name="connsiteY9" fmla="*/ 9339 h 10007"/>
                <a:gd name="connsiteX10" fmla="*/ 8102 w 10000"/>
                <a:gd name="connsiteY10" fmla="*/ 9120 h 10007"/>
                <a:gd name="connsiteX11" fmla="*/ 7758 w 10000"/>
                <a:gd name="connsiteY11" fmla="*/ 8681 h 10007"/>
                <a:gd name="connsiteX12" fmla="*/ 5207 w 10000"/>
                <a:gd name="connsiteY12" fmla="*/ 4048 h 10007"/>
                <a:gd name="connsiteX13" fmla="*/ 5030 w 10000"/>
                <a:gd name="connsiteY13" fmla="*/ 4340 h 10007"/>
                <a:gd name="connsiteX14" fmla="*/ 4916 w 10000"/>
                <a:gd name="connsiteY14" fmla="*/ 4633 h 10007"/>
                <a:gd name="connsiteX15" fmla="*/ 4822 w 10000"/>
                <a:gd name="connsiteY15" fmla="*/ 4779 h 10007"/>
                <a:gd name="connsiteX16" fmla="*/ 4780 w 10000"/>
                <a:gd name="connsiteY16" fmla="*/ 4731 h 10007"/>
                <a:gd name="connsiteX17" fmla="*/ 4749 w 10000"/>
                <a:gd name="connsiteY17" fmla="*/ 4779 h 10007"/>
                <a:gd name="connsiteX18" fmla="*/ 4489 w 10000"/>
                <a:gd name="connsiteY18" fmla="*/ 5341 h 10007"/>
                <a:gd name="connsiteX19" fmla="*/ 4426 w 10000"/>
                <a:gd name="connsiteY19" fmla="*/ 5462 h 10007"/>
                <a:gd name="connsiteX20" fmla="*/ 4342 w 10000"/>
                <a:gd name="connsiteY20" fmla="*/ 5438 h 10007"/>
                <a:gd name="connsiteX21" fmla="*/ 4269 w 10000"/>
                <a:gd name="connsiteY21" fmla="*/ 5413 h 10007"/>
                <a:gd name="connsiteX22" fmla="*/ 4176 w 10000"/>
                <a:gd name="connsiteY22" fmla="*/ 5560 h 10007"/>
                <a:gd name="connsiteX23" fmla="*/ 4103 w 10000"/>
                <a:gd name="connsiteY23" fmla="*/ 5877 h 10007"/>
                <a:gd name="connsiteX24" fmla="*/ 4030 w 10000"/>
                <a:gd name="connsiteY24" fmla="*/ 6072 h 10007"/>
                <a:gd name="connsiteX25" fmla="*/ 3812 w 10000"/>
                <a:gd name="connsiteY25" fmla="*/ 6315 h 10007"/>
                <a:gd name="connsiteX26" fmla="*/ 3760 w 10000"/>
                <a:gd name="connsiteY26" fmla="*/ 6291 h 10007"/>
                <a:gd name="connsiteX27" fmla="*/ 3760 w 10000"/>
                <a:gd name="connsiteY27" fmla="*/ 6096 h 10007"/>
                <a:gd name="connsiteX28" fmla="*/ 3728 w 10000"/>
                <a:gd name="connsiteY28" fmla="*/ 6023 h 10007"/>
                <a:gd name="connsiteX29" fmla="*/ 3655 w 10000"/>
                <a:gd name="connsiteY29" fmla="*/ 6072 h 10007"/>
                <a:gd name="connsiteX30" fmla="*/ 3458 w 10000"/>
                <a:gd name="connsiteY30" fmla="*/ 6047 h 10007"/>
                <a:gd name="connsiteX31" fmla="*/ 3281 w 10000"/>
                <a:gd name="connsiteY31" fmla="*/ 6023 h 10007"/>
                <a:gd name="connsiteX32" fmla="*/ 3198 w 10000"/>
                <a:gd name="connsiteY32" fmla="*/ 6072 h 10007"/>
                <a:gd name="connsiteX33" fmla="*/ 3061 w 10000"/>
                <a:gd name="connsiteY33" fmla="*/ 5999 h 10007"/>
                <a:gd name="connsiteX34" fmla="*/ 2957 w 10000"/>
                <a:gd name="connsiteY34" fmla="*/ 6023 h 10007"/>
                <a:gd name="connsiteX35" fmla="*/ 2843 w 10000"/>
                <a:gd name="connsiteY35" fmla="*/ 6145 h 10007"/>
                <a:gd name="connsiteX36" fmla="*/ 2749 w 10000"/>
                <a:gd name="connsiteY36" fmla="*/ 6267 h 10007"/>
                <a:gd name="connsiteX37" fmla="*/ 2697 w 10000"/>
                <a:gd name="connsiteY37" fmla="*/ 6340 h 10007"/>
                <a:gd name="connsiteX38" fmla="*/ 2635 w 10000"/>
                <a:gd name="connsiteY38" fmla="*/ 6267 h 10007"/>
                <a:gd name="connsiteX39" fmla="*/ 2562 w 10000"/>
                <a:gd name="connsiteY39" fmla="*/ 6120 h 10007"/>
                <a:gd name="connsiteX40" fmla="*/ 2468 w 10000"/>
                <a:gd name="connsiteY40" fmla="*/ 6169 h 10007"/>
                <a:gd name="connsiteX41" fmla="*/ 2458 w 10000"/>
                <a:gd name="connsiteY41" fmla="*/ 5828 h 10007"/>
                <a:gd name="connsiteX42" fmla="*/ 2437 w 10000"/>
                <a:gd name="connsiteY42" fmla="*/ 5096 h 10007"/>
                <a:gd name="connsiteX43" fmla="*/ 2406 w 10000"/>
                <a:gd name="connsiteY43" fmla="*/ 4536 h 10007"/>
                <a:gd name="connsiteX44" fmla="*/ 2437 w 10000"/>
                <a:gd name="connsiteY44" fmla="*/ 4243 h 10007"/>
                <a:gd name="connsiteX45" fmla="*/ 2479 w 10000"/>
                <a:gd name="connsiteY45" fmla="*/ 4097 h 10007"/>
                <a:gd name="connsiteX46" fmla="*/ 2447 w 10000"/>
                <a:gd name="connsiteY46" fmla="*/ 3950 h 10007"/>
                <a:gd name="connsiteX47" fmla="*/ 2468 w 10000"/>
                <a:gd name="connsiteY47" fmla="*/ 3511 h 10007"/>
                <a:gd name="connsiteX48" fmla="*/ 2437 w 10000"/>
                <a:gd name="connsiteY48" fmla="*/ 3560 h 10007"/>
                <a:gd name="connsiteX49" fmla="*/ 2385 w 10000"/>
                <a:gd name="connsiteY49" fmla="*/ 3658 h 10007"/>
                <a:gd name="connsiteX50" fmla="*/ 2239 w 10000"/>
                <a:gd name="connsiteY50" fmla="*/ 4048 h 10007"/>
                <a:gd name="connsiteX51" fmla="*/ 2073 w 10000"/>
                <a:gd name="connsiteY51" fmla="*/ 4389 h 10007"/>
                <a:gd name="connsiteX52" fmla="*/ 1990 w 10000"/>
                <a:gd name="connsiteY52" fmla="*/ 4608 h 10007"/>
                <a:gd name="connsiteX53" fmla="*/ 1853 w 10000"/>
                <a:gd name="connsiteY53" fmla="*/ 4657 h 10007"/>
                <a:gd name="connsiteX54" fmla="*/ 1739 w 10000"/>
                <a:gd name="connsiteY54" fmla="*/ 4633 h 10007"/>
                <a:gd name="connsiteX55" fmla="*/ 1603 w 10000"/>
                <a:gd name="connsiteY55" fmla="*/ 4657 h 10007"/>
                <a:gd name="connsiteX56" fmla="*/ 1489 w 10000"/>
                <a:gd name="connsiteY56" fmla="*/ 4657 h 10007"/>
                <a:gd name="connsiteX57" fmla="*/ 1385 w 10000"/>
                <a:gd name="connsiteY57" fmla="*/ 4682 h 10007"/>
                <a:gd name="connsiteX58" fmla="*/ 1354 w 10000"/>
                <a:gd name="connsiteY58" fmla="*/ 4633 h 10007"/>
                <a:gd name="connsiteX59" fmla="*/ 1354 w 10000"/>
                <a:gd name="connsiteY59" fmla="*/ 4463 h 10007"/>
                <a:gd name="connsiteX60" fmla="*/ 1312 w 10000"/>
                <a:gd name="connsiteY60" fmla="*/ 4389 h 10007"/>
                <a:gd name="connsiteX61" fmla="*/ 1302 w 10000"/>
                <a:gd name="connsiteY61" fmla="*/ 4243 h 10007"/>
                <a:gd name="connsiteX62" fmla="*/ 1260 w 10000"/>
                <a:gd name="connsiteY62" fmla="*/ 4097 h 10007"/>
                <a:gd name="connsiteX63" fmla="*/ 1114 w 10000"/>
                <a:gd name="connsiteY63" fmla="*/ 3877 h 10007"/>
                <a:gd name="connsiteX64" fmla="*/ 1000 w 10000"/>
                <a:gd name="connsiteY64" fmla="*/ 3853 h 10007"/>
                <a:gd name="connsiteX65" fmla="*/ 938 w 10000"/>
                <a:gd name="connsiteY65" fmla="*/ 3779 h 10007"/>
                <a:gd name="connsiteX66" fmla="*/ 709 w 10000"/>
                <a:gd name="connsiteY66" fmla="*/ 3779 h 10007"/>
                <a:gd name="connsiteX67" fmla="*/ 657 w 10000"/>
                <a:gd name="connsiteY67" fmla="*/ 3731 h 10007"/>
                <a:gd name="connsiteX68" fmla="*/ 688 w 10000"/>
                <a:gd name="connsiteY68" fmla="*/ 3560 h 10007"/>
                <a:gd name="connsiteX69" fmla="*/ 771 w 10000"/>
                <a:gd name="connsiteY69" fmla="*/ 3097 h 10007"/>
                <a:gd name="connsiteX70" fmla="*/ 667 w 10000"/>
                <a:gd name="connsiteY70" fmla="*/ 2877 h 10007"/>
                <a:gd name="connsiteX71" fmla="*/ 583 w 10000"/>
                <a:gd name="connsiteY71" fmla="*/ 2658 h 10007"/>
                <a:gd name="connsiteX72" fmla="*/ 499 w 10000"/>
                <a:gd name="connsiteY72" fmla="*/ 2414 h 10007"/>
                <a:gd name="connsiteX73" fmla="*/ 489 w 10000"/>
                <a:gd name="connsiteY73" fmla="*/ 2267 h 10007"/>
                <a:gd name="connsiteX74" fmla="*/ 479 w 10000"/>
                <a:gd name="connsiteY74" fmla="*/ 2219 h 10007"/>
                <a:gd name="connsiteX75" fmla="*/ 354 w 10000"/>
                <a:gd name="connsiteY75" fmla="*/ 2122 h 10007"/>
                <a:gd name="connsiteX76" fmla="*/ 323 w 10000"/>
                <a:gd name="connsiteY76" fmla="*/ 1828 h 10007"/>
                <a:gd name="connsiteX77" fmla="*/ 260 w 10000"/>
                <a:gd name="connsiteY77" fmla="*/ 1585 h 10007"/>
                <a:gd name="connsiteX78" fmla="*/ 177 w 10000"/>
                <a:gd name="connsiteY78" fmla="*/ 1439 h 10007"/>
                <a:gd name="connsiteX79" fmla="*/ 187 w 10000"/>
                <a:gd name="connsiteY79" fmla="*/ 1317 h 10007"/>
                <a:gd name="connsiteX80" fmla="*/ 104 w 10000"/>
                <a:gd name="connsiteY80" fmla="*/ 1024 h 10007"/>
                <a:gd name="connsiteX81" fmla="*/ 31 w 10000"/>
                <a:gd name="connsiteY81" fmla="*/ 854 h 10007"/>
                <a:gd name="connsiteX82" fmla="*/ 0 w 10000"/>
                <a:gd name="connsiteY82" fmla="*/ 781 h 10007"/>
                <a:gd name="connsiteX83" fmla="*/ 21 w 10000"/>
                <a:gd name="connsiteY83" fmla="*/ 586 h 10007"/>
                <a:gd name="connsiteX84" fmla="*/ 52 w 10000"/>
                <a:gd name="connsiteY84" fmla="*/ 487 h 10007"/>
                <a:gd name="connsiteX85" fmla="*/ 166 w 10000"/>
                <a:gd name="connsiteY85" fmla="*/ 292 h 10007"/>
                <a:gd name="connsiteX86" fmla="*/ 114 w 10000"/>
                <a:gd name="connsiteY86" fmla="*/ 49 h 10007"/>
                <a:gd name="connsiteX87" fmla="*/ 114 w 10000"/>
                <a:gd name="connsiteY87" fmla="*/ 0 h 10007"/>
                <a:gd name="connsiteX88" fmla="*/ 1000 w 10000"/>
                <a:gd name="connsiteY88" fmla="*/ 707 h 10007"/>
                <a:gd name="connsiteX89" fmla="*/ 2531 w 10000"/>
                <a:gd name="connsiteY89" fmla="*/ 1463 h 10007"/>
                <a:gd name="connsiteX90" fmla="*/ 5040 w 10000"/>
                <a:gd name="connsiteY90" fmla="*/ 3974 h 10007"/>
                <a:gd name="connsiteX91" fmla="*/ 5988 w 10000"/>
                <a:gd name="connsiteY91" fmla="*/ 3170 h 10007"/>
                <a:gd name="connsiteX92" fmla="*/ 6072 w 10000"/>
                <a:gd name="connsiteY92" fmla="*/ 2999 h 10007"/>
                <a:gd name="connsiteX93" fmla="*/ 6124 w 10000"/>
                <a:gd name="connsiteY93" fmla="*/ 2975 h 10007"/>
                <a:gd name="connsiteX94" fmla="*/ 6186 w 10000"/>
                <a:gd name="connsiteY94" fmla="*/ 2853 h 10007"/>
                <a:gd name="connsiteX95" fmla="*/ 6248 w 10000"/>
                <a:gd name="connsiteY95" fmla="*/ 3145 h 10007"/>
                <a:gd name="connsiteX96" fmla="*/ 6353 w 10000"/>
                <a:gd name="connsiteY96" fmla="*/ 2975 h 10007"/>
                <a:gd name="connsiteX97" fmla="*/ 6540 w 10000"/>
                <a:gd name="connsiteY97" fmla="*/ 2414 h 10007"/>
                <a:gd name="connsiteX98" fmla="*/ 6613 w 10000"/>
                <a:gd name="connsiteY98" fmla="*/ 2462 h 10007"/>
                <a:gd name="connsiteX99" fmla="*/ 6665 w 10000"/>
                <a:gd name="connsiteY99" fmla="*/ 2317 h 10007"/>
                <a:gd name="connsiteX100" fmla="*/ 6748 w 10000"/>
                <a:gd name="connsiteY100" fmla="*/ 2365 h 10007"/>
                <a:gd name="connsiteX101" fmla="*/ 6842 w 10000"/>
                <a:gd name="connsiteY101" fmla="*/ 2243 h 10007"/>
                <a:gd name="connsiteX102" fmla="*/ 6936 w 10000"/>
                <a:gd name="connsiteY102" fmla="*/ 2267 h 10007"/>
                <a:gd name="connsiteX103" fmla="*/ 6936 w 10000"/>
                <a:gd name="connsiteY103" fmla="*/ 2073 h 10007"/>
                <a:gd name="connsiteX104" fmla="*/ 6967 w 10000"/>
                <a:gd name="connsiteY104" fmla="*/ 1926 h 10007"/>
                <a:gd name="connsiteX105" fmla="*/ 7040 w 10000"/>
                <a:gd name="connsiteY105" fmla="*/ 1707 h 10007"/>
                <a:gd name="connsiteX106" fmla="*/ 7020 w 10000"/>
                <a:gd name="connsiteY106" fmla="*/ 1365 h 10007"/>
                <a:gd name="connsiteX107" fmla="*/ 7061 w 10000"/>
                <a:gd name="connsiteY107" fmla="*/ 1220 h 10007"/>
                <a:gd name="connsiteX108" fmla="*/ 7155 w 10000"/>
                <a:gd name="connsiteY108" fmla="*/ 1122 h 10007"/>
                <a:gd name="connsiteX109" fmla="*/ 7228 w 10000"/>
                <a:gd name="connsiteY109" fmla="*/ 975 h 10007"/>
                <a:gd name="connsiteX110" fmla="*/ 7290 w 10000"/>
                <a:gd name="connsiteY110" fmla="*/ 902 h 10007"/>
                <a:gd name="connsiteX111" fmla="*/ 7405 w 10000"/>
                <a:gd name="connsiteY111" fmla="*/ 683 h 10007"/>
                <a:gd name="connsiteX112" fmla="*/ 7717 w 10000"/>
                <a:gd name="connsiteY112" fmla="*/ 586 h 10007"/>
                <a:gd name="connsiteX113" fmla="*/ 7894 w 10000"/>
                <a:gd name="connsiteY113" fmla="*/ 658 h 10007"/>
                <a:gd name="connsiteX114" fmla="*/ 8008 w 10000"/>
                <a:gd name="connsiteY114" fmla="*/ 1097 h 10007"/>
                <a:gd name="connsiteX115" fmla="*/ 8134 w 10000"/>
                <a:gd name="connsiteY115" fmla="*/ 1122 h 10007"/>
                <a:gd name="connsiteX116" fmla="*/ 8186 w 10000"/>
                <a:gd name="connsiteY116" fmla="*/ 1512 h 10007"/>
                <a:gd name="connsiteX117" fmla="*/ 8300 w 10000"/>
                <a:gd name="connsiteY117" fmla="*/ 1585 h 10007"/>
                <a:gd name="connsiteX118" fmla="*/ 8311 w 10000"/>
                <a:gd name="connsiteY118" fmla="*/ 1854 h 10007"/>
                <a:gd name="connsiteX119" fmla="*/ 8384 w 10000"/>
                <a:gd name="connsiteY119" fmla="*/ 1926 h 10007"/>
                <a:gd name="connsiteX120" fmla="*/ 8488 w 10000"/>
                <a:gd name="connsiteY120" fmla="*/ 2073 h 10007"/>
                <a:gd name="connsiteX121" fmla="*/ 8602 w 10000"/>
                <a:gd name="connsiteY121" fmla="*/ 1756 h 10007"/>
                <a:gd name="connsiteX122" fmla="*/ 8748 w 10000"/>
                <a:gd name="connsiteY122" fmla="*/ 1854 h 10007"/>
                <a:gd name="connsiteX123" fmla="*/ 8769 w 10000"/>
                <a:gd name="connsiteY123" fmla="*/ 2122 h 10007"/>
                <a:gd name="connsiteX124" fmla="*/ 8727 w 10000"/>
                <a:gd name="connsiteY124" fmla="*/ 2317 h 10007"/>
                <a:gd name="connsiteX125" fmla="*/ 8758 w 10000"/>
                <a:gd name="connsiteY125" fmla="*/ 2658 h 10007"/>
                <a:gd name="connsiteX126" fmla="*/ 8727 w 10000"/>
                <a:gd name="connsiteY126" fmla="*/ 2756 h 10007"/>
                <a:gd name="connsiteX127" fmla="*/ 8727 w 10000"/>
                <a:gd name="connsiteY127" fmla="*/ 2926 h 10007"/>
                <a:gd name="connsiteX128" fmla="*/ 8769 w 10000"/>
                <a:gd name="connsiteY128" fmla="*/ 3292 h 10007"/>
                <a:gd name="connsiteX129" fmla="*/ 8758 w 10000"/>
                <a:gd name="connsiteY129" fmla="*/ 3609 h 10007"/>
                <a:gd name="connsiteX130" fmla="*/ 8758 w 10000"/>
                <a:gd name="connsiteY130" fmla="*/ 3999 h 10007"/>
                <a:gd name="connsiteX131" fmla="*/ 8758 w 10000"/>
                <a:gd name="connsiteY131" fmla="*/ 4268 h 10007"/>
                <a:gd name="connsiteX132" fmla="*/ 8810 w 10000"/>
                <a:gd name="connsiteY132" fmla="*/ 4487 h 10007"/>
                <a:gd name="connsiteX133" fmla="*/ 8821 w 10000"/>
                <a:gd name="connsiteY133" fmla="*/ 5096 h 10007"/>
                <a:gd name="connsiteX134" fmla="*/ 8852 w 10000"/>
                <a:gd name="connsiteY134" fmla="*/ 5535 h 10007"/>
                <a:gd name="connsiteX135" fmla="*/ 9060 w 10000"/>
                <a:gd name="connsiteY135" fmla="*/ 5560 h 10007"/>
                <a:gd name="connsiteX136" fmla="*/ 9415 w 10000"/>
                <a:gd name="connsiteY136" fmla="*/ 5535 h 10007"/>
                <a:gd name="connsiteX137" fmla="*/ 9509 w 10000"/>
                <a:gd name="connsiteY137" fmla="*/ 5535 h 10007"/>
                <a:gd name="connsiteX138" fmla="*/ 9592 w 10000"/>
                <a:gd name="connsiteY138" fmla="*/ 5657 h 10007"/>
                <a:gd name="connsiteX139" fmla="*/ 9821 w 10000"/>
                <a:gd name="connsiteY139" fmla="*/ 5754 h 10007"/>
                <a:gd name="connsiteX140" fmla="*/ 9935 w 10000"/>
                <a:gd name="connsiteY140" fmla="*/ 6120 h 10007"/>
                <a:gd name="connsiteX141" fmla="*/ 9852 w 10000"/>
                <a:gd name="connsiteY141" fmla="*/ 6315 h 10007"/>
                <a:gd name="connsiteX142" fmla="*/ 9810 w 10000"/>
                <a:gd name="connsiteY142" fmla="*/ 6583 h 10007"/>
                <a:gd name="connsiteX143" fmla="*/ 9831 w 10000"/>
                <a:gd name="connsiteY143" fmla="*/ 6949 h 10007"/>
                <a:gd name="connsiteX144" fmla="*/ 9904 w 10000"/>
                <a:gd name="connsiteY144" fmla="*/ 7145 h 10007"/>
                <a:gd name="connsiteX145" fmla="*/ 9966 w 10000"/>
                <a:gd name="connsiteY145" fmla="*/ 7461 h 10007"/>
                <a:gd name="connsiteX146" fmla="*/ 9998 w 10000"/>
                <a:gd name="connsiteY146" fmla="*/ 7803 h 10007"/>
                <a:gd name="connsiteX0" fmla="*/ 9998 w 10000"/>
                <a:gd name="connsiteY0" fmla="*/ 7803 h 10017"/>
                <a:gd name="connsiteX1" fmla="*/ 9925 w 10000"/>
                <a:gd name="connsiteY1" fmla="*/ 8120 h 10017"/>
                <a:gd name="connsiteX2" fmla="*/ 9852 w 10000"/>
                <a:gd name="connsiteY2" fmla="*/ 8510 h 10017"/>
                <a:gd name="connsiteX3" fmla="*/ 9769 w 10000"/>
                <a:gd name="connsiteY3" fmla="*/ 8778 h 10017"/>
                <a:gd name="connsiteX4" fmla="*/ 9696 w 10000"/>
                <a:gd name="connsiteY4" fmla="*/ 9095 h 10017"/>
                <a:gd name="connsiteX5" fmla="*/ 9644 w 10000"/>
                <a:gd name="connsiteY5" fmla="*/ 9388 h 10017"/>
                <a:gd name="connsiteX6" fmla="*/ 9384 w 10000"/>
                <a:gd name="connsiteY6" fmla="*/ 9997 h 10017"/>
                <a:gd name="connsiteX7" fmla="*/ 9039 w 10000"/>
                <a:gd name="connsiteY7" fmla="*/ 9827 h 10017"/>
                <a:gd name="connsiteX8" fmla="*/ 8415 w 10000"/>
                <a:gd name="connsiteY8" fmla="*/ 9339 h 10017"/>
                <a:gd name="connsiteX9" fmla="*/ 8102 w 10000"/>
                <a:gd name="connsiteY9" fmla="*/ 9120 h 10017"/>
                <a:gd name="connsiteX10" fmla="*/ 7758 w 10000"/>
                <a:gd name="connsiteY10" fmla="*/ 8681 h 10017"/>
                <a:gd name="connsiteX11" fmla="*/ 5207 w 10000"/>
                <a:gd name="connsiteY11" fmla="*/ 4048 h 10017"/>
                <a:gd name="connsiteX12" fmla="*/ 5030 w 10000"/>
                <a:gd name="connsiteY12" fmla="*/ 4340 h 10017"/>
                <a:gd name="connsiteX13" fmla="*/ 4916 w 10000"/>
                <a:gd name="connsiteY13" fmla="*/ 4633 h 10017"/>
                <a:gd name="connsiteX14" fmla="*/ 4822 w 10000"/>
                <a:gd name="connsiteY14" fmla="*/ 4779 h 10017"/>
                <a:gd name="connsiteX15" fmla="*/ 4780 w 10000"/>
                <a:gd name="connsiteY15" fmla="*/ 4731 h 10017"/>
                <a:gd name="connsiteX16" fmla="*/ 4749 w 10000"/>
                <a:gd name="connsiteY16" fmla="*/ 4779 h 10017"/>
                <a:gd name="connsiteX17" fmla="*/ 4489 w 10000"/>
                <a:gd name="connsiteY17" fmla="*/ 5341 h 10017"/>
                <a:gd name="connsiteX18" fmla="*/ 4426 w 10000"/>
                <a:gd name="connsiteY18" fmla="*/ 5462 h 10017"/>
                <a:gd name="connsiteX19" fmla="*/ 4342 w 10000"/>
                <a:gd name="connsiteY19" fmla="*/ 5438 h 10017"/>
                <a:gd name="connsiteX20" fmla="*/ 4269 w 10000"/>
                <a:gd name="connsiteY20" fmla="*/ 5413 h 10017"/>
                <a:gd name="connsiteX21" fmla="*/ 4176 w 10000"/>
                <a:gd name="connsiteY21" fmla="*/ 5560 h 10017"/>
                <a:gd name="connsiteX22" fmla="*/ 4103 w 10000"/>
                <a:gd name="connsiteY22" fmla="*/ 5877 h 10017"/>
                <a:gd name="connsiteX23" fmla="*/ 4030 w 10000"/>
                <a:gd name="connsiteY23" fmla="*/ 6072 h 10017"/>
                <a:gd name="connsiteX24" fmla="*/ 3812 w 10000"/>
                <a:gd name="connsiteY24" fmla="*/ 6315 h 10017"/>
                <a:gd name="connsiteX25" fmla="*/ 3760 w 10000"/>
                <a:gd name="connsiteY25" fmla="*/ 6291 h 10017"/>
                <a:gd name="connsiteX26" fmla="*/ 3760 w 10000"/>
                <a:gd name="connsiteY26" fmla="*/ 6096 h 10017"/>
                <a:gd name="connsiteX27" fmla="*/ 3728 w 10000"/>
                <a:gd name="connsiteY27" fmla="*/ 6023 h 10017"/>
                <a:gd name="connsiteX28" fmla="*/ 3655 w 10000"/>
                <a:gd name="connsiteY28" fmla="*/ 6072 h 10017"/>
                <a:gd name="connsiteX29" fmla="*/ 3458 w 10000"/>
                <a:gd name="connsiteY29" fmla="*/ 6047 h 10017"/>
                <a:gd name="connsiteX30" fmla="*/ 3281 w 10000"/>
                <a:gd name="connsiteY30" fmla="*/ 6023 h 10017"/>
                <a:gd name="connsiteX31" fmla="*/ 3198 w 10000"/>
                <a:gd name="connsiteY31" fmla="*/ 6072 h 10017"/>
                <a:gd name="connsiteX32" fmla="*/ 3061 w 10000"/>
                <a:gd name="connsiteY32" fmla="*/ 5999 h 10017"/>
                <a:gd name="connsiteX33" fmla="*/ 2957 w 10000"/>
                <a:gd name="connsiteY33" fmla="*/ 6023 h 10017"/>
                <a:gd name="connsiteX34" fmla="*/ 2843 w 10000"/>
                <a:gd name="connsiteY34" fmla="*/ 6145 h 10017"/>
                <a:gd name="connsiteX35" fmla="*/ 2749 w 10000"/>
                <a:gd name="connsiteY35" fmla="*/ 6267 h 10017"/>
                <a:gd name="connsiteX36" fmla="*/ 2697 w 10000"/>
                <a:gd name="connsiteY36" fmla="*/ 6340 h 10017"/>
                <a:gd name="connsiteX37" fmla="*/ 2635 w 10000"/>
                <a:gd name="connsiteY37" fmla="*/ 6267 h 10017"/>
                <a:gd name="connsiteX38" fmla="*/ 2562 w 10000"/>
                <a:gd name="connsiteY38" fmla="*/ 6120 h 10017"/>
                <a:gd name="connsiteX39" fmla="*/ 2468 w 10000"/>
                <a:gd name="connsiteY39" fmla="*/ 6169 h 10017"/>
                <a:gd name="connsiteX40" fmla="*/ 2458 w 10000"/>
                <a:gd name="connsiteY40" fmla="*/ 5828 h 10017"/>
                <a:gd name="connsiteX41" fmla="*/ 2437 w 10000"/>
                <a:gd name="connsiteY41" fmla="*/ 5096 h 10017"/>
                <a:gd name="connsiteX42" fmla="*/ 2406 w 10000"/>
                <a:gd name="connsiteY42" fmla="*/ 4536 h 10017"/>
                <a:gd name="connsiteX43" fmla="*/ 2437 w 10000"/>
                <a:gd name="connsiteY43" fmla="*/ 4243 h 10017"/>
                <a:gd name="connsiteX44" fmla="*/ 2479 w 10000"/>
                <a:gd name="connsiteY44" fmla="*/ 4097 h 10017"/>
                <a:gd name="connsiteX45" fmla="*/ 2447 w 10000"/>
                <a:gd name="connsiteY45" fmla="*/ 3950 h 10017"/>
                <a:gd name="connsiteX46" fmla="*/ 2468 w 10000"/>
                <a:gd name="connsiteY46" fmla="*/ 3511 h 10017"/>
                <a:gd name="connsiteX47" fmla="*/ 2437 w 10000"/>
                <a:gd name="connsiteY47" fmla="*/ 3560 h 10017"/>
                <a:gd name="connsiteX48" fmla="*/ 2385 w 10000"/>
                <a:gd name="connsiteY48" fmla="*/ 3658 h 10017"/>
                <a:gd name="connsiteX49" fmla="*/ 2239 w 10000"/>
                <a:gd name="connsiteY49" fmla="*/ 4048 h 10017"/>
                <a:gd name="connsiteX50" fmla="*/ 2073 w 10000"/>
                <a:gd name="connsiteY50" fmla="*/ 4389 h 10017"/>
                <a:gd name="connsiteX51" fmla="*/ 1990 w 10000"/>
                <a:gd name="connsiteY51" fmla="*/ 4608 h 10017"/>
                <a:gd name="connsiteX52" fmla="*/ 1853 w 10000"/>
                <a:gd name="connsiteY52" fmla="*/ 4657 h 10017"/>
                <a:gd name="connsiteX53" fmla="*/ 1739 w 10000"/>
                <a:gd name="connsiteY53" fmla="*/ 4633 h 10017"/>
                <a:gd name="connsiteX54" fmla="*/ 1603 w 10000"/>
                <a:gd name="connsiteY54" fmla="*/ 4657 h 10017"/>
                <a:gd name="connsiteX55" fmla="*/ 1489 w 10000"/>
                <a:gd name="connsiteY55" fmla="*/ 4657 h 10017"/>
                <a:gd name="connsiteX56" fmla="*/ 1385 w 10000"/>
                <a:gd name="connsiteY56" fmla="*/ 4682 h 10017"/>
                <a:gd name="connsiteX57" fmla="*/ 1354 w 10000"/>
                <a:gd name="connsiteY57" fmla="*/ 4633 h 10017"/>
                <a:gd name="connsiteX58" fmla="*/ 1354 w 10000"/>
                <a:gd name="connsiteY58" fmla="*/ 4463 h 10017"/>
                <a:gd name="connsiteX59" fmla="*/ 1312 w 10000"/>
                <a:gd name="connsiteY59" fmla="*/ 4389 h 10017"/>
                <a:gd name="connsiteX60" fmla="*/ 1302 w 10000"/>
                <a:gd name="connsiteY60" fmla="*/ 4243 h 10017"/>
                <a:gd name="connsiteX61" fmla="*/ 1260 w 10000"/>
                <a:gd name="connsiteY61" fmla="*/ 4097 h 10017"/>
                <a:gd name="connsiteX62" fmla="*/ 1114 w 10000"/>
                <a:gd name="connsiteY62" fmla="*/ 3877 h 10017"/>
                <a:gd name="connsiteX63" fmla="*/ 1000 w 10000"/>
                <a:gd name="connsiteY63" fmla="*/ 3853 h 10017"/>
                <a:gd name="connsiteX64" fmla="*/ 938 w 10000"/>
                <a:gd name="connsiteY64" fmla="*/ 3779 h 10017"/>
                <a:gd name="connsiteX65" fmla="*/ 709 w 10000"/>
                <a:gd name="connsiteY65" fmla="*/ 3779 h 10017"/>
                <a:gd name="connsiteX66" fmla="*/ 657 w 10000"/>
                <a:gd name="connsiteY66" fmla="*/ 3731 h 10017"/>
                <a:gd name="connsiteX67" fmla="*/ 688 w 10000"/>
                <a:gd name="connsiteY67" fmla="*/ 3560 h 10017"/>
                <a:gd name="connsiteX68" fmla="*/ 771 w 10000"/>
                <a:gd name="connsiteY68" fmla="*/ 3097 h 10017"/>
                <a:gd name="connsiteX69" fmla="*/ 667 w 10000"/>
                <a:gd name="connsiteY69" fmla="*/ 2877 h 10017"/>
                <a:gd name="connsiteX70" fmla="*/ 583 w 10000"/>
                <a:gd name="connsiteY70" fmla="*/ 2658 h 10017"/>
                <a:gd name="connsiteX71" fmla="*/ 499 w 10000"/>
                <a:gd name="connsiteY71" fmla="*/ 2414 h 10017"/>
                <a:gd name="connsiteX72" fmla="*/ 489 w 10000"/>
                <a:gd name="connsiteY72" fmla="*/ 2267 h 10017"/>
                <a:gd name="connsiteX73" fmla="*/ 479 w 10000"/>
                <a:gd name="connsiteY73" fmla="*/ 2219 h 10017"/>
                <a:gd name="connsiteX74" fmla="*/ 354 w 10000"/>
                <a:gd name="connsiteY74" fmla="*/ 2122 h 10017"/>
                <a:gd name="connsiteX75" fmla="*/ 323 w 10000"/>
                <a:gd name="connsiteY75" fmla="*/ 1828 h 10017"/>
                <a:gd name="connsiteX76" fmla="*/ 260 w 10000"/>
                <a:gd name="connsiteY76" fmla="*/ 1585 h 10017"/>
                <a:gd name="connsiteX77" fmla="*/ 177 w 10000"/>
                <a:gd name="connsiteY77" fmla="*/ 1439 h 10017"/>
                <a:gd name="connsiteX78" fmla="*/ 187 w 10000"/>
                <a:gd name="connsiteY78" fmla="*/ 1317 h 10017"/>
                <a:gd name="connsiteX79" fmla="*/ 104 w 10000"/>
                <a:gd name="connsiteY79" fmla="*/ 1024 h 10017"/>
                <a:gd name="connsiteX80" fmla="*/ 31 w 10000"/>
                <a:gd name="connsiteY80" fmla="*/ 854 h 10017"/>
                <a:gd name="connsiteX81" fmla="*/ 0 w 10000"/>
                <a:gd name="connsiteY81" fmla="*/ 781 h 10017"/>
                <a:gd name="connsiteX82" fmla="*/ 21 w 10000"/>
                <a:gd name="connsiteY82" fmla="*/ 586 h 10017"/>
                <a:gd name="connsiteX83" fmla="*/ 52 w 10000"/>
                <a:gd name="connsiteY83" fmla="*/ 487 h 10017"/>
                <a:gd name="connsiteX84" fmla="*/ 166 w 10000"/>
                <a:gd name="connsiteY84" fmla="*/ 292 h 10017"/>
                <a:gd name="connsiteX85" fmla="*/ 114 w 10000"/>
                <a:gd name="connsiteY85" fmla="*/ 49 h 10017"/>
                <a:gd name="connsiteX86" fmla="*/ 114 w 10000"/>
                <a:gd name="connsiteY86" fmla="*/ 0 h 10017"/>
                <a:gd name="connsiteX87" fmla="*/ 1000 w 10000"/>
                <a:gd name="connsiteY87" fmla="*/ 707 h 10017"/>
                <a:gd name="connsiteX88" fmla="*/ 2531 w 10000"/>
                <a:gd name="connsiteY88" fmla="*/ 1463 h 10017"/>
                <a:gd name="connsiteX89" fmla="*/ 5040 w 10000"/>
                <a:gd name="connsiteY89" fmla="*/ 3974 h 10017"/>
                <a:gd name="connsiteX90" fmla="*/ 5988 w 10000"/>
                <a:gd name="connsiteY90" fmla="*/ 3170 h 10017"/>
                <a:gd name="connsiteX91" fmla="*/ 6072 w 10000"/>
                <a:gd name="connsiteY91" fmla="*/ 2999 h 10017"/>
                <a:gd name="connsiteX92" fmla="*/ 6124 w 10000"/>
                <a:gd name="connsiteY92" fmla="*/ 2975 h 10017"/>
                <a:gd name="connsiteX93" fmla="*/ 6186 w 10000"/>
                <a:gd name="connsiteY93" fmla="*/ 2853 h 10017"/>
                <a:gd name="connsiteX94" fmla="*/ 6248 w 10000"/>
                <a:gd name="connsiteY94" fmla="*/ 3145 h 10017"/>
                <a:gd name="connsiteX95" fmla="*/ 6353 w 10000"/>
                <a:gd name="connsiteY95" fmla="*/ 2975 h 10017"/>
                <a:gd name="connsiteX96" fmla="*/ 6540 w 10000"/>
                <a:gd name="connsiteY96" fmla="*/ 2414 h 10017"/>
                <a:gd name="connsiteX97" fmla="*/ 6613 w 10000"/>
                <a:gd name="connsiteY97" fmla="*/ 2462 h 10017"/>
                <a:gd name="connsiteX98" fmla="*/ 6665 w 10000"/>
                <a:gd name="connsiteY98" fmla="*/ 2317 h 10017"/>
                <a:gd name="connsiteX99" fmla="*/ 6748 w 10000"/>
                <a:gd name="connsiteY99" fmla="*/ 2365 h 10017"/>
                <a:gd name="connsiteX100" fmla="*/ 6842 w 10000"/>
                <a:gd name="connsiteY100" fmla="*/ 2243 h 10017"/>
                <a:gd name="connsiteX101" fmla="*/ 6936 w 10000"/>
                <a:gd name="connsiteY101" fmla="*/ 2267 h 10017"/>
                <a:gd name="connsiteX102" fmla="*/ 6936 w 10000"/>
                <a:gd name="connsiteY102" fmla="*/ 2073 h 10017"/>
                <a:gd name="connsiteX103" fmla="*/ 6967 w 10000"/>
                <a:gd name="connsiteY103" fmla="*/ 1926 h 10017"/>
                <a:gd name="connsiteX104" fmla="*/ 7040 w 10000"/>
                <a:gd name="connsiteY104" fmla="*/ 1707 h 10017"/>
                <a:gd name="connsiteX105" fmla="*/ 7020 w 10000"/>
                <a:gd name="connsiteY105" fmla="*/ 1365 h 10017"/>
                <a:gd name="connsiteX106" fmla="*/ 7061 w 10000"/>
                <a:gd name="connsiteY106" fmla="*/ 1220 h 10017"/>
                <a:gd name="connsiteX107" fmla="*/ 7155 w 10000"/>
                <a:gd name="connsiteY107" fmla="*/ 1122 h 10017"/>
                <a:gd name="connsiteX108" fmla="*/ 7228 w 10000"/>
                <a:gd name="connsiteY108" fmla="*/ 975 h 10017"/>
                <a:gd name="connsiteX109" fmla="*/ 7290 w 10000"/>
                <a:gd name="connsiteY109" fmla="*/ 902 h 10017"/>
                <a:gd name="connsiteX110" fmla="*/ 7405 w 10000"/>
                <a:gd name="connsiteY110" fmla="*/ 683 h 10017"/>
                <a:gd name="connsiteX111" fmla="*/ 7717 w 10000"/>
                <a:gd name="connsiteY111" fmla="*/ 586 h 10017"/>
                <a:gd name="connsiteX112" fmla="*/ 7894 w 10000"/>
                <a:gd name="connsiteY112" fmla="*/ 658 h 10017"/>
                <a:gd name="connsiteX113" fmla="*/ 8008 w 10000"/>
                <a:gd name="connsiteY113" fmla="*/ 1097 h 10017"/>
                <a:gd name="connsiteX114" fmla="*/ 8134 w 10000"/>
                <a:gd name="connsiteY114" fmla="*/ 1122 h 10017"/>
                <a:gd name="connsiteX115" fmla="*/ 8186 w 10000"/>
                <a:gd name="connsiteY115" fmla="*/ 1512 h 10017"/>
                <a:gd name="connsiteX116" fmla="*/ 8300 w 10000"/>
                <a:gd name="connsiteY116" fmla="*/ 1585 h 10017"/>
                <a:gd name="connsiteX117" fmla="*/ 8311 w 10000"/>
                <a:gd name="connsiteY117" fmla="*/ 1854 h 10017"/>
                <a:gd name="connsiteX118" fmla="*/ 8384 w 10000"/>
                <a:gd name="connsiteY118" fmla="*/ 1926 h 10017"/>
                <a:gd name="connsiteX119" fmla="*/ 8488 w 10000"/>
                <a:gd name="connsiteY119" fmla="*/ 2073 h 10017"/>
                <a:gd name="connsiteX120" fmla="*/ 8602 w 10000"/>
                <a:gd name="connsiteY120" fmla="*/ 1756 h 10017"/>
                <a:gd name="connsiteX121" fmla="*/ 8748 w 10000"/>
                <a:gd name="connsiteY121" fmla="*/ 1854 h 10017"/>
                <a:gd name="connsiteX122" fmla="*/ 8769 w 10000"/>
                <a:gd name="connsiteY122" fmla="*/ 2122 h 10017"/>
                <a:gd name="connsiteX123" fmla="*/ 8727 w 10000"/>
                <a:gd name="connsiteY123" fmla="*/ 2317 h 10017"/>
                <a:gd name="connsiteX124" fmla="*/ 8758 w 10000"/>
                <a:gd name="connsiteY124" fmla="*/ 2658 h 10017"/>
                <a:gd name="connsiteX125" fmla="*/ 8727 w 10000"/>
                <a:gd name="connsiteY125" fmla="*/ 2756 h 10017"/>
                <a:gd name="connsiteX126" fmla="*/ 8727 w 10000"/>
                <a:gd name="connsiteY126" fmla="*/ 2926 h 10017"/>
                <a:gd name="connsiteX127" fmla="*/ 8769 w 10000"/>
                <a:gd name="connsiteY127" fmla="*/ 3292 h 10017"/>
                <a:gd name="connsiteX128" fmla="*/ 8758 w 10000"/>
                <a:gd name="connsiteY128" fmla="*/ 3609 h 10017"/>
                <a:gd name="connsiteX129" fmla="*/ 8758 w 10000"/>
                <a:gd name="connsiteY129" fmla="*/ 3999 h 10017"/>
                <a:gd name="connsiteX130" fmla="*/ 8758 w 10000"/>
                <a:gd name="connsiteY130" fmla="*/ 4268 h 10017"/>
                <a:gd name="connsiteX131" fmla="*/ 8810 w 10000"/>
                <a:gd name="connsiteY131" fmla="*/ 4487 h 10017"/>
                <a:gd name="connsiteX132" fmla="*/ 8821 w 10000"/>
                <a:gd name="connsiteY132" fmla="*/ 5096 h 10017"/>
                <a:gd name="connsiteX133" fmla="*/ 8852 w 10000"/>
                <a:gd name="connsiteY133" fmla="*/ 5535 h 10017"/>
                <a:gd name="connsiteX134" fmla="*/ 9060 w 10000"/>
                <a:gd name="connsiteY134" fmla="*/ 5560 h 10017"/>
                <a:gd name="connsiteX135" fmla="*/ 9415 w 10000"/>
                <a:gd name="connsiteY135" fmla="*/ 5535 h 10017"/>
                <a:gd name="connsiteX136" fmla="*/ 9509 w 10000"/>
                <a:gd name="connsiteY136" fmla="*/ 5535 h 10017"/>
                <a:gd name="connsiteX137" fmla="*/ 9592 w 10000"/>
                <a:gd name="connsiteY137" fmla="*/ 5657 h 10017"/>
                <a:gd name="connsiteX138" fmla="*/ 9821 w 10000"/>
                <a:gd name="connsiteY138" fmla="*/ 5754 h 10017"/>
                <a:gd name="connsiteX139" fmla="*/ 9935 w 10000"/>
                <a:gd name="connsiteY139" fmla="*/ 6120 h 10017"/>
                <a:gd name="connsiteX140" fmla="*/ 9852 w 10000"/>
                <a:gd name="connsiteY140" fmla="*/ 6315 h 10017"/>
                <a:gd name="connsiteX141" fmla="*/ 9810 w 10000"/>
                <a:gd name="connsiteY141" fmla="*/ 6583 h 10017"/>
                <a:gd name="connsiteX142" fmla="*/ 9831 w 10000"/>
                <a:gd name="connsiteY142" fmla="*/ 6949 h 10017"/>
                <a:gd name="connsiteX143" fmla="*/ 9904 w 10000"/>
                <a:gd name="connsiteY143" fmla="*/ 7145 h 10017"/>
                <a:gd name="connsiteX144" fmla="*/ 9966 w 10000"/>
                <a:gd name="connsiteY144" fmla="*/ 7461 h 10017"/>
                <a:gd name="connsiteX145" fmla="*/ 9998 w 10000"/>
                <a:gd name="connsiteY145" fmla="*/ 7803 h 10017"/>
                <a:gd name="connsiteX0" fmla="*/ 9998 w 10000"/>
                <a:gd name="connsiteY0" fmla="*/ 7803 h 10037"/>
                <a:gd name="connsiteX1" fmla="*/ 9925 w 10000"/>
                <a:gd name="connsiteY1" fmla="*/ 8120 h 10037"/>
                <a:gd name="connsiteX2" fmla="*/ 9852 w 10000"/>
                <a:gd name="connsiteY2" fmla="*/ 8510 h 10037"/>
                <a:gd name="connsiteX3" fmla="*/ 9769 w 10000"/>
                <a:gd name="connsiteY3" fmla="*/ 8778 h 10037"/>
                <a:gd name="connsiteX4" fmla="*/ 9696 w 10000"/>
                <a:gd name="connsiteY4" fmla="*/ 9095 h 10037"/>
                <a:gd name="connsiteX5" fmla="*/ 9384 w 10000"/>
                <a:gd name="connsiteY5" fmla="*/ 9997 h 10037"/>
                <a:gd name="connsiteX6" fmla="*/ 9039 w 10000"/>
                <a:gd name="connsiteY6" fmla="*/ 9827 h 10037"/>
                <a:gd name="connsiteX7" fmla="*/ 8415 w 10000"/>
                <a:gd name="connsiteY7" fmla="*/ 9339 h 10037"/>
                <a:gd name="connsiteX8" fmla="*/ 8102 w 10000"/>
                <a:gd name="connsiteY8" fmla="*/ 9120 h 10037"/>
                <a:gd name="connsiteX9" fmla="*/ 7758 w 10000"/>
                <a:gd name="connsiteY9" fmla="*/ 8681 h 10037"/>
                <a:gd name="connsiteX10" fmla="*/ 5207 w 10000"/>
                <a:gd name="connsiteY10" fmla="*/ 4048 h 10037"/>
                <a:gd name="connsiteX11" fmla="*/ 5030 w 10000"/>
                <a:gd name="connsiteY11" fmla="*/ 4340 h 10037"/>
                <a:gd name="connsiteX12" fmla="*/ 4916 w 10000"/>
                <a:gd name="connsiteY12" fmla="*/ 4633 h 10037"/>
                <a:gd name="connsiteX13" fmla="*/ 4822 w 10000"/>
                <a:gd name="connsiteY13" fmla="*/ 4779 h 10037"/>
                <a:gd name="connsiteX14" fmla="*/ 4780 w 10000"/>
                <a:gd name="connsiteY14" fmla="*/ 4731 h 10037"/>
                <a:gd name="connsiteX15" fmla="*/ 4749 w 10000"/>
                <a:gd name="connsiteY15" fmla="*/ 4779 h 10037"/>
                <a:gd name="connsiteX16" fmla="*/ 4489 w 10000"/>
                <a:gd name="connsiteY16" fmla="*/ 5341 h 10037"/>
                <a:gd name="connsiteX17" fmla="*/ 4426 w 10000"/>
                <a:gd name="connsiteY17" fmla="*/ 5462 h 10037"/>
                <a:gd name="connsiteX18" fmla="*/ 4342 w 10000"/>
                <a:gd name="connsiteY18" fmla="*/ 5438 h 10037"/>
                <a:gd name="connsiteX19" fmla="*/ 4269 w 10000"/>
                <a:gd name="connsiteY19" fmla="*/ 5413 h 10037"/>
                <a:gd name="connsiteX20" fmla="*/ 4176 w 10000"/>
                <a:gd name="connsiteY20" fmla="*/ 5560 h 10037"/>
                <a:gd name="connsiteX21" fmla="*/ 4103 w 10000"/>
                <a:gd name="connsiteY21" fmla="*/ 5877 h 10037"/>
                <a:gd name="connsiteX22" fmla="*/ 4030 w 10000"/>
                <a:gd name="connsiteY22" fmla="*/ 6072 h 10037"/>
                <a:gd name="connsiteX23" fmla="*/ 3812 w 10000"/>
                <a:gd name="connsiteY23" fmla="*/ 6315 h 10037"/>
                <a:gd name="connsiteX24" fmla="*/ 3760 w 10000"/>
                <a:gd name="connsiteY24" fmla="*/ 6291 h 10037"/>
                <a:gd name="connsiteX25" fmla="*/ 3760 w 10000"/>
                <a:gd name="connsiteY25" fmla="*/ 6096 h 10037"/>
                <a:gd name="connsiteX26" fmla="*/ 3728 w 10000"/>
                <a:gd name="connsiteY26" fmla="*/ 6023 h 10037"/>
                <a:gd name="connsiteX27" fmla="*/ 3655 w 10000"/>
                <a:gd name="connsiteY27" fmla="*/ 6072 h 10037"/>
                <a:gd name="connsiteX28" fmla="*/ 3458 w 10000"/>
                <a:gd name="connsiteY28" fmla="*/ 6047 h 10037"/>
                <a:gd name="connsiteX29" fmla="*/ 3281 w 10000"/>
                <a:gd name="connsiteY29" fmla="*/ 6023 h 10037"/>
                <a:gd name="connsiteX30" fmla="*/ 3198 w 10000"/>
                <a:gd name="connsiteY30" fmla="*/ 6072 h 10037"/>
                <a:gd name="connsiteX31" fmla="*/ 3061 w 10000"/>
                <a:gd name="connsiteY31" fmla="*/ 5999 h 10037"/>
                <a:gd name="connsiteX32" fmla="*/ 2957 w 10000"/>
                <a:gd name="connsiteY32" fmla="*/ 6023 h 10037"/>
                <a:gd name="connsiteX33" fmla="*/ 2843 w 10000"/>
                <a:gd name="connsiteY33" fmla="*/ 6145 h 10037"/>
                <a:gd name="connsiteX34" fmla="*/ 2749 w 10000"/>
                <a:gd name="connsiteY34" fmla="*/ 6267 h 10037"/>
                <a:gd name="connsiteX35" fmla="*/ 2697 w 10000"/>
                <a:gd name="connsiteY35" fmla="*/ 6340 h 10037"/>
                <a:gd name="connsiteX36" fmla="*/ 2635 w 10000"/>
                <a:gd name="connsiteY36" fmla="*/ 6267 h 10037"/>
                <a:gd name="connsiteX37" fmla="*/ 2562 w 10000"/>
                <a:gd name="connsiteY37" fmla="*/ 6120 h 10037"/>
                <a:gd name="connsiteX38" fmla="*/ 2468 w 10000"/>
                <a:gd name="connsiteY38" fmla="*/ 6169 h 10037"/>
                <a:gd name="connsiteX39" fmla="*/ 2458 w 10000"/>
                <a:gd name="connsiteY39" fmla="*/ 5828 h 10037"/>
                <a:gd name="connsiteX40" fmla="*/ 2437 w 10000"/>
                <a:gd name="connsiteY40" fmla="*/ 5096 h 10037"/>
                <a:gd name="connsiteX41" fmla="*/ 2406 w 10000"/>
                <a:gd name="connsiteY41" fmla="*/ 4536 h 10037"/>
                <a:gd name="connsiteX42" fmla="*/ 2437 w 10000"/>
                <a:gd name="connsiteY42" fmla="*/ 4243 h 10037"/>
                <a:gd name="connsiteX43" fmla="*/ 2479 w 10000"/>
                <a:gd name="connsiteY43" fmla="*/ 4097 h 10037"/>
                <a:gd name="connsiteX44" fmla="*/ 2447 w 10000"/>
                <a:gd name="connsiteY44" fmla="*/ 3950 h 10037"/>
                <a:gd name="connsiteX45" fmla="*/ 2468 w 10000"/>
                <a:gd name="connsiteY45" fmla="*/ 3511 h 10037"/>
                <a:gd name="connsiteX46" fmla="*/ 2437 w 10000"/>
                <a:gd name="connsiteY46" fmla="*/ 3560 h 10037"/>
                <a:gd name="connsiteX47" fmla="*/ 2385 w 10000"/>
                <a:gd name="connsiteY47" fmla="*/ 3658 h 10037"/>
                <a:gd name="connsiteX48" fmla="*/ 2239 w 10000"/>
                <a:gd name="connsiteY48" fmla="*/ 4048 h 10037"/>
                <a:gd name="connsiteX49" fmla="*/ 2073 w 10000"/>
                <a:gd name="connsiteY49" fmla="*/ 4389 h 10037"/>
                <a:gd name="connsiteX50" fmla="*/ 1990 w 10000"/>
                <a:gd name="connsiteY50" fmla="*/ 4608 h 10037"/>
                <a:gd name="connsiteX51" fmla="*/ 1853 w 10000"/>
                <a:gd name="connsiteY51" fmla="*/ 4657 h 10037"/>
                <a:gd name="connsiteX52" fmla="*/ 1739 w 10000"/>
                <a:gd name="connsiteY52" fmla="*/ 4633 h 10037"/>
                <a:gd name="connsiteX53" fmla="*/ 1603 w 10000"/>
                <a:gd name="connsiteY53" fmla="*/ 4657 h 10037"/>
                <a:gd name="connsiteX54" fmla="*/ 1489 w 10000"/>
                <a:gd name="connsiteY54" fmla="*/ 4657 h 10037"/>
                <a:gd name="connsiteX55" fmla="*/ 1385 w 10000"/>
                <a:gd name="connsiteY55" fmla="*/ 4682 h 10037"/>
                <a:gd name="connsiteX56" fmla="*/ 1354 w 10000"/>
                <a:gd name="connsiteY56" fmla="*/ 4633 h 10037"/>
                <a:gd name="connsiteX57" fmla="*/ 1354 w 10000"/>
                <a:gd name="connsiteY57" fmla="*/ 4463 h 10037"/>
                <a:gd name="connsiteX58" fmla="*/ 1312 w 10000"/>
                <a:gd name="connsiteY58" fmla="*/ 4389 h 10037"/>
                <a:gd name="connsiteX59" fmla="*/ 1302 w 10000"/>
                <a:gd name="connsiteY59" fmla="*/ 4243 h 10037"/>
                <a:gd name="connsiteX60" fmla="*/ 1260 w 10000"/>
                <a:gd name="connsiteY60" fmla="*/ 4097 h 10037"/>
                <a:gd name="connsiteX61" fmla="*/ 1114 w 10000"/>
                <a:gd name="connsiteY61" fmla="*/ 3877 h 10037"/>
                <a:gd name="connsiteX62" fmla="*/ 1000 w 10000"/>
                <a:gd name="connsiteY62" fmla="*/ 3853 h 10037"/>
                <a:gd name="connsiteX63" fmla="*/ 938 w 10000"/>
                <a:gd name="connsiteY63" fmla="*/ 3779 h 10037"/>
                <a:gd name="connsiteX64" fmla="*/ 709 w 10000"/>
                <a:gd name="connsiteY64" fmla="*/ 3779 h 10037"/>
                <a:gd name="connsiteX65" fmla="*/ 657 w 10000"/>
                <a:gd name="connsiteY65" fmla="*/ 3731 h 10037"/>
                <a:gd name="connsiteX66" fmla="*/ 688 w 10000"/>
                <a:gd name="connsiteY66" fmla="*/ 3560 h 10037"/>
                <a:gd name="connsiteX67" fmla="*/ 771 w 10000"/>
                <a:gd name="connsiteY67" fmla="*/ 3097 h 10037"/>
                <a:gd name="connsiteX68" fmla="*/ 667 w 10000"/>
                <a:gd name="connsiteY68" fmla="*/ 2877 h 10037"/>
                <a:gd name="connsiteX69" fmla="*/ 583 w 10000"/>
                <a:gd name="connsiteY69" fmla="*/ 2658 h 10037"/>
                <a:gd name="connsiteX70" fmla="*/ 499 w 10000"/>
                <a:gd name="connsiteY70" fmla="*/ 2414 h 10037"/>
                <a:gd name="connsiteX71" fmla="*/ 489 w 10000"/>
                <a:gd name="connsiteY71" fmla="*/ 2267 h 10037"/>
                <a:gd name="connsiteX72" fmla="*/ 479 w 10000"/>
                <a:gd name="connsiteY72" fmla="*/ 2219 h 10037"/>
                <a:gd name="connsiteX73" fmla="*/ 354 w 10000"/>
                <a:gd name="connsiteY73" fmla="*/ 2122 h 10037"/>
                <a:gd name="connsiteX74" fmla="*/ 323 w 10000"/>
                <a:gd name="connsiteY74" fmla="*/ 1828 h 10037"/>
                <a:gd name="connsiteX75" fmla="*/ 260 w 10000"/>
                <a:gd name="connsiteY75" fmla="*/ 1585 h 10037"/>
                <a:gd name="connsiteX76" fmla="*/ 177 w 10000"/>
                <a:gd name="connsiteY76" fmla="*/ 1439 h 10037"/>
                <a:gd name="connsiteX77" fmla="*/ 187 w 10000"/>
                <a:gd name="connsiteY77" fmla="*/ 1317 h 10037"/>
                <a:gd name="connsiteX78" fmla="*/ 104 w 10000"/>
                <a:gd name="connsiteY78" fmla="*/ 1024 h 10037"/>
                <a:gd name="connsiteX79" fmla="*/ 31 w 10000"/>
                <a:gd name="connsiteY79" fmla="*/ 854 h 10037"/>
                <a:gd name="connsiteX80" fmla="*/ 0 w 10000"/>
                <a:gd name="connsiteY80" fmla="*/ 781 h 10037"/>
                <a:gd name="connsiteX81" fmla="*/ 21 w 10000"/>
                <a:gd name="connsiteY81" fmla="*/ 586 h 10037"/>
                <a:gd name="connsiteX82" fmla="*/ 52 w 10000"/>
                <a:gd name="connsiteY82" fmla="*/ 487 h 10037"/>
                <a:gd name="connsiteX83" fmla="*/ 166 w 10000"/>
                <a:gd name="connsiteY83" fmla="*/ 292 h 10037"/>
                <a:gd name="connsiteX84" fmla="*/ 114 w 10000"/>
                <a:gd name="connsiteY84" fmla="*/ 49 h 10037"/>
                <a:gd name="connsiteX85" fmla="*/ 114 w 10000"/>
                <a:gd name="connsiteY85" fmla="*/ 0 h 10037"/>
                <a:gd name="connsiteX86" fmla="*/ 1000 w 10000"/>
                <a:gd name="connsiteY86" fmla="*/ 707 h 10037"/>
                <a:gd name="connsiteX87" fmla="*/ 2531 w 10000"/>
                <a:gd name="connsiteY87" fmla="*/ 1463 h 10037"/>
                <a:gd name="connsiteX88" fmla="*/ 5040 w 10000"/>
                <a:gd name="connsiteY88" fmla="*/ 3974 h 10037"/>
                <a:gd name="connsiteX89" fmla="*/ 5988 w 10000"/>
                <a:gd name="connsiteY89" fmla="*/ 3170 h 10037"/>
                <a:gd name="connsiteX90" fmla="*/ 6072 w 10000"/>
                <a:gd name="connsiteY90" fmla="*/ 2999 h 10037"/>
                <a:gd name="connsiteX91" fmla="*/ 6124 w 10000"/>
                <a:gd name="connsiteY91" fmla="*/ 2975 h 10037"/>
                <a:gd name="connsiteX92" fmla="*/ 6186 w 10000"/>
                <a:gd name="connsiteY92" fmla="*/ 2853 h 10037"/>
                <a:gd name="connsiteX93" fmla="*/ 6248 w 10000"/>
                <a:gd name="connsiteY93" fmla="*/ 3145 h 10037"/>
                <a:gd name="connsiteX94" fmla="*/ 6353 w 10000"/>
                <a:gd name="connsiteY94" fmla="*/ 2975 h 10037"/>
                <a:gd name="connsiteX95" fmla="*/ 6540 w 10000"/>
                <a:gd name="connsiteY95" fmla="*/ 2414 h 10037"/>
                <a:gd name="connsiteX96" fmla="*/ 6613 w 10000"/>
                <a:gd name="connsiteY96" fmla="*/ 2462 h 10037"/>
                <a:gd name="connsiteX97" fmla="*/ 6665 w 10000"/>
                <a:gd name="connsiteY97" fmla="*/ 2317 h 10037"/>
                <a:gd name="connsiteX98" fmla="*/ 6748 w 10000"/>
                <a:gd name="connsiteY98" fmla="*/ 2365 h 10037"/>
                <a:gd name="connsiteX99" fmla="*/ 6842 w 10000"/>
                <a:gd name="connsiteY99" fmla="*/ 2243 h 10037"/>
                <a:gd name="connsiteX100" fmla="*/ 6936 w 10000"/>
                <a:gd name="connsiteY100" fmla="*/ 2267 h 10037"/>
                <a:gd name="connsiteX101" fmla="*/ 6936 w 10000"/>
                <a:gd name="connsiteY101" fmla="*/ 2073 h 10037"/>
                <a:gd name="connsiteX102" fmla="*/ 6967 w 10000"/>
                <a:gd name="connsiteY102" fmla="*/ 1926 h 10037"/>
                <a:gd name="connsiteX103" fmla="*/ 7040 w 10000"/>
                <a:gd name="connsiteY103" fmla="*/ 1707 h 10037"/>
                <a:gd name="connsiteX104" fmla="*/ 7020 w 10000"/>
                <a:gd name="connsiteY104" fmla="*/ 1365 h 10037"/>
                <a:gd name="connsiteX105" fmla="*/ 7061 w 10000"/>
                <a:gd name="connsiteY105" fmla="*/ 1220 h 10037"/>
                <a:gd name="connsiteX106" fmla="*/ 7155 w 10000"/>
                <a:gd name="connsiteY106" fmla="*/ 1122 h 10037"/>
                <a:gd name="connsiteX107" fmla="*/ 7228 w 10000"/>
                <a:gd name="connsiteY107" fmla="*/ 975 h 10037"/>
                <a:gd name="connsiteX108" fmla="*/ 7290 w 10000"/>
                <a:gd name="connsiteY108" fmla="*/ 902 h 10037"/>
                <a:gd name="connsiteX109" fmla="*/ 7405 w 10000"/>
                <a:gd name="connsiteY109" fmla="*/ 683 h 10037"/>
                <a:gd name="connsiteX110" fmla="*/ 7717 w 10000"/>
                <a:gd name="connsiteY110" fmla="*/ 586 h 10037"/>
                <a:gd name="connsiteX111" fmla="*/ 7894 w 10000"/>
                <a:gd name="connsiteY111" fmla="*/ 658 h 10037"/>
                <a:gd name="connsiteX112" fmla="*/ 8008 w 10000"/>
                <a:gd name="connsiteY112" fmla="*/ 1097 h 10037"/>
                <a:gd name="connsiteX113" fmla="*/ 8134 w 10000"/>
                <a:gd name="connsiteY113" fmla="*/ 1122 h 10037"/>
                <a:gd name="connsiteX114" fmla="*/ 8186 w 10000"/>
                <a:gd name="connsiteY114" fmla="*/ 1512 h 10037"/>
                <a:gd name="connsiteX115" fmla="*/ 8300 w 10000"/>
                <a:gd name="connsiteY115" fmla="*/ 1585 h 10037"/>
                <a:gd name="connsiteX116" fmla="*/ 8311 w 10000"/>
                <a:gd name="connsiteY116" fmla="*/ 1854 h 10037"/>
                <a:gd name="connsiteX117" fmla="*/ 8384 w 10000"/>
                <a:gd name="connsiteY117" fmla="*/ 1926 h 10037"/>
                <a:gd name="connsiteX118" fmla="*/ 8488 w 10000"/>
                <a:gd name="connsiteY118" fmla="*/ 2073 h 10037"/>
                <a:gd name="connsiteX119" fmla="*/ 8602 w 10000"/>
                <a:gd name="connsiteY119" fmla="*/ 1756 h 10037"/>
                <a:gd name="connsiteX120" fmla="*/ 8748 w 10000"/>
                <a:gd name="connsiteY120" fmla="*/ 1854 h 10037"/>
                <a:gd name="connsiteX121" fmla="*/ 8769 w 10000"/>
                <a:gd name="connsiteY121" fmla="*/ 2122 h 10037"/>
                <a:gd name="connsiteX122" fmla="*/ 8727 w 10000"/>
                <a:gd name="connsiteY122" fmla="*/ 2317 h 10037"/>
                <a:gd name="connsiteX123" fmla="*/ 8758 w 10000"/>
                <a:gd name="connsiteY123" fmla="*/ 2658 h 10037"/>
                <a:gd name="connsiteX124" fmla="*/ 8727 w 10000"/>
                <a:gd name="connsiteY124" fmla="*/ 2756 h 10037"/>
                <a:gd name="connsiteX125" fmla="*/ 8727 w 10000"/>
                <a:gd name="connsiteY125" fmla="*/ 2926 h 10037"/>
                <a:gd name="connsiteX126" fmla="*/ 8769 w 10000"/>
                <a:gd name="connsiteY126" fmla="*/ 3292 h 10037"/>
                <a:gd name="connsiteX127" fmla="*/ 8758 w 10000"/>
                <a:gd name="connsiteY127" fmla="*/ 3609 h 10037"/>
                <a:gd name="connsiteX128" fmla="*/ 8758 w 10000"/>
                <a:gd name="connsiteY128" fmla="*/ 3999 h 10037"/>
                <a:gd name="connsiteX129" fmla="*/ 8758 w 10000"/>
                <a:gd name="connsiteY129" fmla="*/ 4268 h 10037"/>
                <a:gd name="connsiteX130" fmla="*/ 8810 w 10000"/>
                <a:gd name="connsiteY130" fmla="*/ 4487 h 10037"/>
                <a:gd name="connsiteX131" fmla="*/ 8821 w 10000"/>
                <a:gd name="connsiteY131" fmla="*/ 5096 h 10037"/>
                <a:gd name="connsiteX132" fmla="*/ 8852 w 10000"/>
                <a:gd name="connsiteY132" fmla="*/ 5535 h 10037"/>
                <a:gd name="connsiteX133" fmla="*/ 9060 w 10000"/>
                <a:gd name="connsiteY133" fmla="*/ 5560 h 10037"/>
                <a:gd name="connsiteX134" fmla="*/ 9415 w 10000"/>
                <a:gd name="connsiteY134" fmla="*/ 5535 h 10037"/>
                <a:gd name="connsiteX135" fmla="*/ 9509 w 10000"/>
                <a:gd name="connsiteY135" fmla="*/ 5535 h 10037"/>
                <a:gd name="connsiteX136" fmla="*/ 9592 w 10000"/>
                <a:gd name="connsiteY136" fmla="*/ 5657 h 10037"/>
                <a:gd name="connsiteX137" fmla="*/ 9821 w 10000"/>
                <a:gd name="connsiteY137" fmla="*/ 5754 h 10037"/>
                <a:gd name="connsiteX138" fmla="*/ 9935 w 10000"/>
                <a:gd name="connsiteY138" fmla="*/ 6120 h 10037"/>
                <a:gd name="connsiteX139" fmla="*/ 9852 w 10000"/>
                <a:gd name="connsiteY139" fmla="*/ 6315 h 10037"/>
                <a:gd name="connsiteX140" fmla="*/ 9810 w 10000"/>
                <a:gd name="connsiteY140" fmla="*/ 6583 h 10037"/>
                <a:gd name="connsiteX141" fmla="*/ 9831 w 10000"/>
                <a:gd name="connsiteY141" fmla="*/ 6949 h 10037"/>
                <a:gd name="connsiteX142" fmla="*/ 9904 w 10000"/>
                <a:gd name="connsiteY142" fmla="*/ 7145 h 10037"/>
                <a:gd name="connsiteX143" fmla="*/ 9966 w 10000"/>
                <a:gd name="connsiteY143" fmla="*/ 7461 h 10037"/>
                <a:gd name="connsiteX144" fmla="*/ 9998 w 10000"/>
                <a:gd name="connsiteY144" fmla="*/ 7803 h 10037"/>
                <a:gd name="connsiteX0" fmla="*/ 9998 w 10000"/>
                <a:gd name="connsiteY0" fmla="*/ 7803 h 10059"/>
                <a:gd name="connsiteX1" fmla="*/ 9925 w 10000"/>
                <a:gd name="connsiteY1" fmla="*/ 8120 h 10059"/>
                <a:gd name="connsiteX2" fmla="*/ 9852 w 10000"/>
                <a:gd name="connsiteY2" fmla="*/ 8510 h 10059"/>
                <a:gd name="connsiteX3" fmla="*/ 9769 w 10000"/>
                <a:gd name="connsiteY3" fmla="*/ 8778 h 10059"/>
                <a:gd name="connsiteX4" fmla="*/ 9384 w 10000"/>
                <a:gd name="connsiteY4" fmla="*/ 9997 h 10059"/>
                <a:gd name="connsiteX5" fmla="*/ 9039 w 10000"/>
                <a:gd name="connsiteY5" fmla="*/ 9827 h 10059"/>
                <a:gd name="connsiteX6" fmla="*/ 8415 w 10000"/>
                <a:gd name="connsiteY6" fmla="*/ 9339 h 10059"/>
                <a:gd name="connsiteX7" fmla="*/ 8102 w 10000"/>
                <a:gd name="connsiteY7" fmla="*/ 9120 h 10059"/>
                <a:gd name="connsiteX8" fmla="*/ 7758 w 10000"/>
                <a:gd name="connsiteY8" fmla="*/ 8681 h 10059"/>
                <a:gd name="connsiteX9" fmla="*/ 5207 w 10000"/>
                <a:gd name="connsiteY9" fmla="*/ 4048 h 10059"/>
                <a:gd name="connsiteX10" fmla="*/ 5030 w 10000"/>
                <a:gd name="connsiteY10" fmla="*/ 4340 h 10059"/>
                <a:gd name="connsiteX11" fmla="*/ 4916 w 10000"/>
                <a:gd name="connsiteY11" fmla="*/ 4633 h 10059"/>
                <a:gd name="connsiteX12" fmla="*/ 4822 w 10000"/>
                <a:gd name="connsiteY12" fmla="*/ 4779 h 10059"/>
                <a:gd name="connsiteX13" fmla="*/ 4780 w 10000"/>
                <a:gd name="connsiteY13" fmla="*/ 4731 h 10059"/>
                <a:gd name="connsiteX14" fmla="*/ 4749 w 10000"/>
                <a:gd name="connsiteY14" fmla="*/ 4779 h 10059"/>
                <a:gd name="connsiteX15" fmla="*/ 4489 w 10000"/>
                <a:gd name="connsiteY15" fmla="*/ 5341 h 10059"/>
                <a:gd name="connsiteX16" fmla="*/ 4426 w 10000"/>
                <a:gd name="connsiteY16" fmla="*/ 5462 h 10059"/>
                <a:gd name="connsiteX17" fmla="*/ 4342 w 10000"/>
                <a:gd name="connsiteY17" fmla="*/ 5438 h 10059"/>
                <a:gd name="connsiteX18" fmla="*/ 4269 w 10000"/>
                <a:gd name="connsiteY18" fmla="*/ 5413 h 10059"/>
                <a:gd name="connsiteX19" fmla="*/ 4176 w 10000"/>
                <a:gd name="connsiteY19" fmla="*/ 5560 h 10059"/>
                <a:gd name="connsiteX20" fmla="*/ 4103 w 10000"/>
                <a:gd name="connsiteY20" fmla="*/ 5877 h 10059"/>
                <a:gd name="connsiteX21" fmla="*/ 4030 w 10000"/>
                <a:gd name="connsiteY21" fmla="*/ 6072 h 10059"/>
                <a:gd name="connsiteX22" fmla="*/ 3812 w 10000"/>
                <a:gd name="connsiteY22" fmla="*/ 6315 h 10059"/>
                <a:gd name="connsiteX23" fmla="*/ 3760 w 10000"/>
                <a:gd name="connsiteY23" fmla="*/ 6291 h 10059"/>
                <a:gd name="connsiteX24" fmla="*/ 3760 w 10000"/>
                <a:gd name="connsiteY24" fmla="*/ 6096 h 10059"/>
                <a:gd name="connsiteX25" fmla="*/ 3728 w 10000"/>
                <a:gd name="connsiteY25" fmla="*/ 6023 h 10059"/>
                <a:gd name="connsiteX26" fmla="*/ 3655 w 10000"/>
                <a:gd name="connsiteY26" fmla="*/ 6072 h 10059"/>
                <a:gd name="connsiteX27" fmla="*/ 3458 w 10000"/>
                <a:gd name="connsiteY27" fmla="*/ 6047 h 10059"/>
                <a:gd name="connsiteX28" fmla="*/ 3281 w 10000"/>
                <a:gd name="connsiteY28" fmla="*/ 6023 h 10059"/>
                <a:gd name="connsiteX29" fmla="*/ 3198 w 10000"/>
                <a:gd name="connsiteY29" fmla="*/ 6072 h 10059"/>
                <a:gd name="connsiteX30" fmla="*/ 3061 w 10000"/>
                <a:gd name="connsiteY30" fmla="*/ 5999 h 10059"/>
                <a:gd name="connsiteX31" fmla="*/ 2957 w 10000"/>
                <a:gd name="connsiteY31" fmla="*/ 6023 h 10059"/>
                <a:gd name="connsiteX32" fmla="*/ 2843 w 10000"/>
                <a:gd name="connsiteY32" fmla="*/ 6145 h 10059"/>
                <a:gd name="connsiteX33" fmla="*/ 2749 w 10000"/>
                <a:gd name="connsiteY33" fmla="*/ 6267 h 10059"/>
                <a:gd name="connsiteX34" fmla="*/ 2697 w 10000"/>
                <a:gd name="connsiteY34" fmla="*/ 6340 h 10059"/>
                <a:gd name="connsiteX35" fmla="*/ 2635 w 10000"/>
                <a:gd name="connsiteY35" fmla="*/ 6267 h 10059"/>
                <a:gd name="connsiteX36" fmla="*/ 2562 w 10000"/>
                <a:gd name="connsiteY36" fmla="*/ 6120 h 10059"/>
                <a:gd name="connsiteX37" fmla="*/ 2468 w 10000"/>
                <a:gd name="connsiteY37" fmla="*/ 6169 h 10059"/>
                <a:gd name="connsiteX38" fmla="*/ 2458 w 10000"/>
                <a:gd name="connsiteY38" fmla="*/ 5828 h 10059"/>
                <a:gd name="connsiteX39" fmla="*/ 2437 w 10000"/>
                <a:gd name="connsiteY39" fmla="*/ 5096 h 10059"/>
                <a:gd name="connsiteX40" fmla="*/ 2406 w 10000"/>
                <a:gd name="connsiteY40" fmla="*/ 4536 h 10059"/>
                <a:gd name="connsiteX41" fmla="*/ 2437 w 10000"/>
                <a:gd name="connsiteY41" fmla="*/ 4243 h 10059"/>
                <a:gd name="connsiteX42" fmla="*/ 2479 w 10000"/>
                <a:gd name="connsiteY42" fmla="*/ 4097 h 10059"/>
                <a:gd name="connsiteX43" fmla="*/ 2447 w 10000"/>
                <a:gd name="connsiteY43" fmla="*/ 3950 h 10059"/>
                <a:gd name="connsiteX44" fmla="*/ 2468 w 10000"/>
                <a:gd name="connsiteY44" fmla="*/ 3511 h 10059"/>
                <a:gd name="connsiteX45" fmla="*/ 2437 w 10000"/>
                <a:gd name="connsiteY45" fmla="*/ 3560 h 10059"/>
                <a:gd name="connsiteX46" fmla="*/ 2385 w 10000"/>
                <a:gd name="connsiteY46" fmla="*/ 3658 h 10059"/>
                <a:gd name="connsiteX47" fmla="*/ 2239 w 10000"/>
                <a:gd name="connsiteY47" fmla="*/ 4048 h 10059"/>
                <a:gd name="connsiteX48" fmla="*/ 2073 w 10000"/>
                <a:gd name="connsiteY48" fmla="*/ 4389 h 10059"/>
                <a:gd name="connsiteX49" fmla="*/ 1990 w 10000"/>
                <a:gd name="connsiteY49" fmla="*/ 4608 h 10059"/>
                <a:gd name="connsiteX50" fmla="*/ 1853 w 10000"/>
                <a:gd name="connsiteY50" fmla="*/ 4657 h 10059"/>
                <a:gd name="connsiteX51" fmla="*/ 1739 w 10000"/>
                <a:gd name="connsiteY51" fmla="*/ 4633 h 10059"/>
                <a:gd name="connsiteX52" fmla="*/ 1603 w 10000"/>
                <a:gd name="connsiteY52" fmla="*/ 4657 h 10059"/>
                <a:gd name="connsiteX53" fmla="*/ 1489 w 10000"/>
                <a:gd name="connsiteY53" fmla="*/ 4657 h 10059"/>
                <a:gd name="connsiteX54" fmla="*/ 1385 w 10000"/>
                <a:gd name="connsiteY54" fmla="*/ 4682 h 10059"/>
                <a:gd name="connsiteX55" fmla="*/ 1354 w 10000"/>
                <a:gd name="connsiteY55" fmla="*/ 4633 h 10059"/>
                <a:gd name="connsiteX56" fmla="*/ 1354 w 10000"/>
                <a:gd name="connsiteY56" fmla="*/ 4463 h 10059"/>
                <a:gd name="connsiteX57" fmla="*/ 1312 w 10000"/>
                <a:gd name="connsiteY57" fmla="*/ 4389 h 10059"/>
                <a:gd name="connsiteX58" fmla="*/ 1302 w 10000"/>
                <a:gd name="connsiteY58" fmla="*/ 4243 h 10059"/>
                <a:gd name="connsiteX59" fmla="*/ 1260 w 10000"/>
                <a:gd name="connsiteY59" fmla="*/ 4097 h 10059"/>
                <a:gd name="connsiteX60" fmla="*/ 1114 w 10000"/>
                <a:gd name="connsiteY60" fmla="*/ 3877 h 10059"/>
                <a:gd name="connsiteX61" fmla="*/ 1000 w 10000"/>
                <a:gd name="connsiteY61" fmla="*/ 3853 h 10059"/>
                <a:gd name="connsiteX62" fmla="*/ 938 w 10000"/>
                <a:gd name="connsiteY62" fmla="*/ 3779 h 10059"/>
                <a:gd name="connsiteX63" fmla="*/ 709 w 10000"/>
                <a:gd name="connsiteY63" fmla="*/ 3779 h 10059"/>
                <a:gd name="connsiteX64" fmla="*/ 657 w 10000"/>
                <a:gd name="connsiteY64" fmla="*/ 3731 h 10059"/>
                <a:gd name="connsiteX65" fmla="*/ 688 w 10000"/>
                <a:gd name="connsiteY65" fmla="*/ 3560 h 10059"/>
                <a:gd name="connsiteX66" fmla="*/ 771 w 10000"/>
                <a:gd name="connsiteY66" fmla="*/ 3097 h 10059"/>
                <a:gd name="connsiteX67" fmla="*/ 667 w 10000"/>
                <a:gd name="connsiteY67" fmla="*/ 2877 h 10059"/>
                <a:gd name="connsiteX68" fmla="*/ 583 w 10000"/>
                <a:gd name="connsiteY68" fmla="*/ 2658 h 10059"/>
                <a:gd name="connsiteX69" fmla="*/ 499 w 10000"/>
                <a:gd name="connsiteY69" fmla="*/ 2414 h 10059"/>
                <a:gd name="connsiteX70" fmla="*/ 489 w 10000"/>
                <a:gd name="connsiteY70" fmla="*/ 2267 h 10059"/>
                <a:gd name="connsiteX71" fmla="*/ 479 w 10000"/>
                <a:gd name="connsiteY71" fmla="*/ 2219 h 10059"/>
                <a:gd name="connsiteX72" fmla="*/ 354 w 10000"/>
                <a:gd name="connsiteY72" fmla="*/ 2122 h 10059"/>
                <a:gd name="connsiteX73" fmla="*/ 323 w 10000"/>
                <a:gd name="connsiteY73" fmla="*/ 1828 h 10059"/>
                <a:gd name="connsiteX74" fmla="*/ 260 w 10000"/>
                <a:gd name="connsiteY74" fmla="*/ 1585 h 10059"/>
                <a:gd name="connsiteX75" fmla="*/ 177 w 10000"/>
                <a:gd name="connsiteY75" fmla="*/ 1439 h 10059"/>
                <a:gd name="connsiteX76" fmla="*/ 187 w 10000"/>
                <a:gd name="connsiteY76" fmla="*/ 1317 h 10059"/>
                <a:gd name="connsiteX77" fmla="*/ 104 w 10000"/>
                <a:gd name="connsiteY77" fmla="*/ 1024 h 10059"/>
                <a:gd name="connsiteX78" fmla="*/ 31 w 10000"/>
                <a:gd name="connsiteY78" fmla="*/ 854 h 10059"/>
                <a:gd name="connsiteX79" fmla="*/ 0 w 10000"/>
                <a:gd name="connsiteY79" fmla="*/ 781 h 10059"/>
                <a:gd name="connsiteX80" fmla="*/ 21 w 10000"/>
                <a:gd name="connsiteY80" fmla="*/ 586 h 10059"/>
                <a:gd name="connsiteX81" fmla="*/ 52 w 10000"/>
                <a:gd name="connsiteY81" fmla="*/ 487 h 10059"/>
                <a:gd name="connsiteX82" fmla="*/ 166 w 10000"/>
                <a:gd name="connsiteY82" fmla="*/ 292 h 10059"/>
                <a:gd name="connsiteX83" fmla="*/ 114 w 10000"/>
                <a:gd name="connsiteY83" fmla="*/ 49 h 10059"/>
                <a:gd name="connsiteX84" fmla="*/ 114 w 10000"/>
                <a:gd name="connsiteY84" fmla="*/ 0 h 10059"/>
                <a:gd name="connsiteX85" fmla="*/ 1000 w 10000"/>
                <a:gd name="connsiteY85" fmla="*/ 707 h 10059"/>
                <a:gd name="connsiteX86" fmla="*/ 2531 w 10000"/>
                <a:gd name="connsiteY86" fmla="*/ 1463 h 10059"/>
                <a:gd name="connsiteX87" fmla="*/ 5040 w 10000"/>
                <a:gd name="connsiteY87" fmla="*/ 3974 h 10059"/>
                <a:gd name="connsiteX88" fmla="*/ 5988 w 10000"/>
                <a:gd name="connsiteY88" fmla="*/ 3170 h 10059"/>
                <a:gd name="connsiteX89" fmla="*/ 6072 w 10000"/>
                <a:gd name="connsiteY89" fmla="*/ 2999 h 10059"/>
                <a:gd name="connsiteX90" fmla="*/ 6124 w 10000"/>
                <a:gd name="connsiteY90" fmla="*/ 2975 h 10059"/>
                <a:gd name="connsiteX91" fmla="*/ 6186 w 10000"/>
                <a:gd name="connsiteY91" fmla="*/ 2853 h 10059"/>
                <a:gd name="connsiteX92" fmla="*/ 6248 w 10000"/>
                <a:gd name="connsiteY92" fmla="*/ 3145 h 10059"/>
                <a:gd name="connsiteX93" fmla="*/ 6353 w 10000"/>
                <a:gd name="connsiteY93" fmla="*/ 2975 h 10059"/>
                <a:gd name="connsiteX94" fmla="*/ 6540 w 10000"/>
                <a:gd name="connsiteY94" fmla="*/ 2414 h 10059"/>
                <a:gd name="connsiteX95" fmla="*/ 6613 w 10000"/>
                <a:gd name="connsiteY95" fmla="*/ 2462 h 10059"/>
                <a:gd name="connsiteX96" fmla="*/ 6665 w 10000"/>
                <a:gd name="connsiteY96" fmla="*/ 2317 h 10059"/>
                <a:gd name="connsiteX97" fmla="*/ 6748 w 10000"/>
                <a:gd name="connsiteY97" fmla="*/ 2365 h 10059"/>
                <a:gd name="connsiteX98" fmla="*/ 6842 w 10000"/>
                <a:gd name="connsiteY98" fmla="*/ 2243 h 10059"/>
                <a:gd name="connsiteX99" fmla="*/ 6936 w 10000"/>
                <a:gd name="connsiteY99" fmla="*/ 2267 h 10059"/>
                <a:gd name="connsiteX100" fmla="*/ 6936 w 10000"/>
                <a:gd name="connsiteY100" fmla="*/ 2073 h 10059"/>
                <a:gd name="connsiteX101" fmla="*/ 6967 w 10000"/>
                <a:gd name="connsiteY101" fmla="*/ 1926 h 10059"/>
                <a:gd name="connsiteX102" fmla="*/ 7040 w 10000"/>
                <a:gd name="connsiteY102" fmla="*/ 1707 h 10059"/>
                <a:gd name="connsiteX103" fmla="*/ 7020 w 10000"/>
                <a:gd name="connsiteY103" fmla="*/ 1365 h 10059"/>
                <a:gd name="connsiteX104" fmla="*/ 7061 w 10000"/>
                <a:gd name="connsiteY104" fmla="*/ 1220 h 10059"/>
                <a:gd name="connsiteX105" fmla="*/ 7155 w 10000"/>
                <a:gd name="connsiteY105" fmla="*/ 1122 h 10059"/>
                <a:gd name="connsiteX106" fmla="*/ 7228 w 10000"/>
                <a:gd name="connsiteY106" fmla="*/ 975 h 10059"/>
                <a:gd name="connsiteX107" fmla="*/ 7290 w 10000"/>
                <a:gd name="connsiteY107" fmla="*/ 902 h 10059"/>
                <a:gd name="connsiteX108" fmla="*/ 7405 w 10000"/>
                <a:gd name="connsiteY108" fmla="*/ 683 h 10059"/>
                <a:gd name="connsiteX109" fmla="*/ 7717 w 10000"/>
                <a:gd name="connsiteY109" fmla="*/ 586 h 10059"/>
                <a:gd name="connsiteX110" fmla="*/ 7894 w 10000"/>
                <a:gd name="connsiteY110" fmla="*/ 658 h 10059"/>
                <a:gd name="connsiteX111" fmla="*/ 8008 w 10000"/>
                <a:gd name="connsiteY111" fmla="*/ 1097 h 10059"/>
                <a:gd name="connsiteX112" fmla="*/ 8134 w 10000"/>
                <a:gd name="connsiteY112" fmla="*/ 1122 h 10059"/>
                <a:gd name="connsiteX113" fmla="*/ 8186 w 10000"/>
                <a:gd name="connsiteY113" fmla="*/ 1512 h 10059"/>
                <a:gd name="connsiteX114" fmla="*/ 8300 w 10000"/>
                <a:gd name="connsiteY114" fmla="*/ 1585 h 10059"/>
                <a:gd name="connsiteX115" fmla="*/ 8311 w 10000"/>
                <a:gd name="connsiteY115" fmla="*/ 1854 h 10059"/>
                <a:gd name="connsiteX116" fmla="*/ 8384 w 10000"/>
                <a:gd name="connsiteY116" fmla="*/ 1926 h 10059"/>
                <a:gd name="connsiteX117" fmla="*/ 8488 w 10000"/>
                <a:gd name="connsiteY117" fmla="*/ 2073 h 10059"/>
                <a:gd name="connsiteX118" fmla="*/ 8602 w 10000"/>
                <a:gd name="connsiteY118" fmla="*/ 1756 h 10059"/>
                <a:gd name="connsiteX119" fmla="*/ 8748 w 10000"/>
                <a:gd name="connsiteY119" fmla="*/ 1854 h 10059"/>
                <a:gd name="connsiteX120" fmla="*/ 8769 w 10000"/>
                <a:gd name="connsiteY120" fmla="*/ 2122 h 10059"/>
                <a:gd name="connsiteX121" fmla="*/ 8727 w 10000"/>
                <a:gd name="connsiteY121" fmla="*/ 2317 h 10059"/>
                <a:gd name="connsiteX122" fmla="*/ 8758 w 10000"/>
                <a:gd name="connsiteY122" fmla="*/ 2658 h 10059"/>
                <a:gd name="connsiteX123" fmla="*/ 8727 w 10000"/>
                <a:gd name="connsiteY123" fmla="*/ 2756 h 10059"/>
                <a:gd name="connsiteX124" fmla="*/ 8727 w 10000"/>
                <a:gd name="connsiteY124" fmla="*/ 2926 h 10059"/>
                <a:gd name="connsiteX125" fmla="*/ 8769 w 10000"/>
                <a:gd name="connsiteY125" fmla="*/ 3292 h 10059"/>
                <a:gd name="connsiteX126" fmla="*/ 8758 w 10000"/>
                <a:gd name="connsiteY126" fmla="*/ 3609 h 10059"/>
                <a:gd name="connsiteX127" fmla="*/ 8758 w 10000"/>
                <a:gd name="connsiteY127" fmla="*/ 3999 h 10059"/>
                <a:gd name="connsiteX128" fmla="*/ 8758 w 10000"/>
                <a:gd name="connsiteY128" fmla="*/ 4268 h 10059"/>
                <a:gd name="connsiteX129" fmla="*/ 8810 w 10000"/>
                <a:gd name="connsiteY129" fmla="*/ 4487 h 10059"/>
                <a:gd name="connsiteX130" fmla="*/ 8821 w 10000"/>
                <a:gd name="connsiteY130" fmla="*/ 5096 h 10059"/>
                <a:gd name="connsiteX131" fmla="*/ 8852 w 10000"/>
                <a:gd name="connsiteY131" fmla="*/ 5535 h 10059"/>
                <a:gd name="connsiteX132" fmla="*/ 9060 w 10000"/>
                <a:gd name="connsiteY132" fmla="*/ 5560 h 10059"/>
                <a:gd name="connsiteX133" fmla="*/ 9415 w 10000"/>
                <a:gd name="connsiteY133" fmla="*/ 5535 h 10059"/>
                <a:gd name="connsiteX134" fmla="*/ 9509 w 10000"/>
                <a:gd name="connsiteY134" fmla="*/ 5535 h 10059"/>
                <a:gd name="connsiteX135" fmla="*/ 9592 w 10000"/>
                <a:gd name="connsiteY135" fmla="*/ 5657 h 10059"/>
                <a:gd name="connsiteX136" fmla="*/ 9821 w 10000"/>
                <a:gd name="connsiteY136" fmla="*/ 5754 h 10059"/>
                <a:gd name="connsiteX137" fmla="*/ 9935 w 10000"/>
                <a:gd name="connsiteY137" fmla="*/ 6120 h 10059"/>
                <a:gd name="connsiteX138" fmla="*/ 9852 w 10000"/>
                <a:gd name="connsiteY138" fmla="*/ 6315 h 10059"/>
                <a:gd name="connsiteX139" fmla="*/ 9810 w 10000"/>
                <a:gd name="connsiteY139" fmla="*/ 6583 h 10059"/>
                <a:gd name="connsiteX140" fmla="*/ 9831 w 10000"/>
                <a:gd name="connsiteY140" fmla="*/ 6949 h 10059"/>
                <a:gd name="connsiteX141" fmla="*/ 9904 w 10000"/>
                <a:gd name="connsiteY141" fmla="*/ 7145 h 10059"/>
                <a:gd name="connsiteX142" fmla="*/ 9966 w 10000"/>
                <a:gd name="connsiteY142" fmla="*/ 7461 h 10059"/>
                <a:gd name="connsiteX143" fmla="*/ 9998 w 10000"/>
                <a:gd name="connsiteY143" fmla="*/ 7803 h 10059"/>
                <a:gd name="connsiteX0" fmla="*/ 9998 w 10000"/>
                <a:gd name="connsiteY0" fmla="*/ 7803 h 10078"/>
                <a:gd name="connsiteX1" fmla="*/ 9925 w 10000"/>
                <a:gd name="connsiteY1" fmla="*/ 8120 h 10078"/>
                <a:gd name="connsiteX2" fmla="*/ 9852 w 10000"/>
                <a:gd name="connsiteY2" fmla="*/ 8510 h 10078"/>
                <a:gd name="connsiteX3" fmla="*/ 9384 w 10000"/>
                <a:gd name="connsiteY3" fmla="*/ 9997 h 10078"/>
                <a:gd name="connsiteX4" fmla="*/ 9039 w 10000"/>
                <a:gd name="connsiteY4" fmla="*/ 9827 h 10078"/>
                <a:gd name="connsiteX5" fmla="*/ 8415 w 10000"/>
                <a:gd name="connsiteY5" fmla="*/ 9339 h 10078"/>
                <a:gd name="connsiteX6" fmla="*/ 8102 w 10000"/>
                <a:gd name="connsiteY6" fmla="*/ 9120 h 10078"/>
                <a:gd name="connsiteX7" fmla="*/ 7758 w 10000"/>
                <a:gd name="connsiteY7" fmla="*/ 8681 h 10078"/>
                <a:gd name="connsiteX8" fmla="*/ 5207 w 10000"/>
                <a:gd name="connsiteY8" fmla="*/ 4048 h 10078"/>
                <a:gd name="connsiteX9" fmla="*/ 5030 w 10000"/>
                <a:gd name="connsiteY9" fmla="*/ 4340 h 10078"/>
                <a:gd name="connsiteX10" fmla="*/ 4916 w 10000"/>
                <a:gd name="connsiteY10" fmla="*/ 4633 h 10078"/>
                <a:gd name="connsiteX11" fmla="*/ 4822 w 10000"/>
                <a:gd name="connsiteY11" fmla="*/ 4779 h 10078"/>
                <a:gd name="connsiteX12" fmla="*/ 4780 w 10000"/>
                <a:gd name="connsiteY12" fmla="*/ 4731 h 10078"/>
                <a:gd name="connsiteX13" fmla="*/ 4749 w 10000"/>
                <a:gd name="connsiteY13" fmla="*/ 4779 h 10078"/>
                <a:gd name="connsiteX14" fmla="*/ 4489 w 10000"/>
                <a:gd name="connsiteY14" fmla="*/ 5341 h 10078"/>
                <a:gd name="connsiteX15" fmla="*/ 4426 w 10000"/>
                <a:gd name="connsiteY15" fmla="*/ 5462 h 10078"/>
                <a:gd name="connsiteX16" fmla="*/ 4342 w 10000"/>
                <a:gd name="connsiteY16" fmla="*/ 5438 h 10078"/>
                <a:gd name="connsiteX17" fmla="*/ 4269 w 10000"/>
                <a:gd name="connsiteY17" fmla="*/ 5413 h 10078"/>
                <a:gd name="connsiteX18" fmla="*/ 4176 w 10000"/>
                <a:gd name="connsiteY18" fmla="*/ 5560 h 10078"/>
                <a:gd name="connsiteX19" fmla="*/ 4103 w 10000"/>
                <a:gd name="connsiteY19" fmla="*/ 5877 h 10078"/>
                <a:gd name="connsiteX20" fmla="*/ 4030 w 10000"/>
                <a:gd name="connsiteY20" fmla="*/ 6072 h 10078"/>
                <a:gd name="connsiteX21" fmla="*/ 3812 w 10000"/>
                <a:gd name="connsiteY21" fmla="*/ 6315 h 10078"/>
                <a:gd name="connsiteX22" fmla="*/ 3760 w 10000"/>
                <a:gd name="connsiteY22" fmla="*/ 6291 h 10078"/>
                <a:gd name="connsiteX23" fmla="*/ 3760 w 10000"/>
                <a:gd name="connsiteY23" fmla="*/ 6096 h 10078"/>
                <a:gd name="connsiteX24" fmla="*/ 3728 w 10000"/>
                <a:gd name="connsiteY24" fmla="*/ 6023 h 10078"/>
                <a:gd name="connsiteX25" fmla="*/ 3655 w 10000"/>
                <a:gd name="connsiteY25" fmla="*/ 6072 h 10078"/>
                <a:gd name="connsiteX26" fmla="*/ 3458 w 10000"/>
                <a:gd name="connsiteY26" fmla="*/ 6047 h 10078"/>
                <a:gd name="connsiteX27" fmla="*/ 3281 w 10000"/>
                <a:gd name="connsiteY27" fmla="*/ 6023 h 10078"/>
                <a:gd name="connsiteX28" fmla="*/ 3198 w 10000"/>
                <a:gd name="connsiteY28" fmla="*/ 6072 h 10078"/>
                <a:gd name="connsiteX29" fmla="*/ 3061 w 10000"/>
                <a:gd name="connsiteY29" fmla="*/ 5999 h 10078"/>
                <a:gd name="connsiteX30" fmla="*/ 2957 w 10000"/>
                <a:gd name="connsiteY30" fmla="*/ 6023 h 10078"/>
                <a:gd name="connsiteX31" fmla="*/ 2843 w 10000"/>
                <a:gd name="connsiteY31" fmla="*/ 6145 h 10078"/>
                <a:gd name="connsiteX32" fmla="*/ 2749 w 10000"/>
                <a:gd name="connsiteY32" fmla="*/ 6267 h 10078"/>
                <a:gd name="connsiteX33" fmla="*/ 2697 w 10000"/>
                <a:gd name="connsiteY33" fmla="*/ 6340 h 10078"/>
                <a:gd name="connsiteX34" fmla="*/ 2635 w 10000"/>
                <a:gd name="connsiteY34" fmla="*/ 6267 h 10078"/>
                <a:gd name="connsiteX35" fmla="*/ 2562 w 10000"/>
                <a:gd name="connsiteY35" fmla="*/ 6120 h 10078"/>
                <a:gd name="connsiteX36" fmla="*/ 2468 w 10000"/>
                <a:gd name="connsiteY36" fmla="*/ 6169 h 10078"/>
                <a:gd name="connsiteX37" fmla="*/ 2458 w 10000"/>
                <a:gd name="connsiteY37" fmla="*/ 5828 h 10078"/>
                <a:gd name="connsiteX38" fmla="*/ 2437 w 10000"/>
                <a:gd name="connsiteY38" fmla="*/ 5096 h 10078"/>
                <a:gd name="connsiteX39" fmla="*/ 2406 w 10000"/>
                <a:gd name="connsiteY39" fmla="*/ 4536 h 10078"/>
                <a:gd name="connsiteX40" fmla="*/ 2437 w 10000"/>
                <a:gd name="connsiteY40" fmla="*/ 4243 h 10078"/>
                <a:gd name="connsiteX41" fmla="*/ 2479 w 10000"/>
                <a:gd name="connsiteY41" fmla="*/ 4097 h 10078"/>
                <a:gd name="connsiteX42" fmla="*/ 2447 w 10000"/>
                <a:gd name="connsiteY42" fmla="*/ 3950 h 10078"/>
                <a:gd name="connsiteX43" fmla="*/ 2468 w 10000"/>
                <a:gd name="connsiteY43" fmla="*/ 3511 h 10078"/>
                <a:gd name="connsiteX44" fmla="*/ 2437 w 10000"/>
                <a:gd name="connsiteY44" fmla="*/ 3560 h 10078"/>
                <a:gd name="connsiteX45" fmla="*/ 2385 w 10000"/>
                <a:gd name="connsiteY45" fmla="*/ 3658 h 10078"/>
                <a:gd name="connsiteX46" fmla="*/ 2239 w 10000"/>
                <a:gd name="connsiteY46" fmla="*/ 4048 h 10078"/>
                <a:gd name="connsiteX47" fmla="*/ 2073 w 10000"/>
                <a:gd name="connsiteY47" fmla="*/ 4389 h 10078"/>
                <a:gd name="connsiteX48" fmla="*/ 1990 w 10000"/>
                <a:gd name="connsiteY48" fmla="*/ 4608 h 10078"/>
                <a:gd name="connsiteX49" fmla="*/ 1853 w 10000"/>
                <a:gd name="connsiteY49" fmla="*/ 4657 h 10078"/>
                <a:gd name="connsiteX50" fmla="*/ 1739 w 10000"/>
                <a:gd name="connsiteY50" fmla="*/ 4633 h 10078"/>
                <a:gd name="connsiteX51" fmla="*/ 1603 w 10000"/>
                <a:gd name="connsiteY51" fmla="*/ 4657 h 10078"/>
                <a:gd name="connsiteX52" fmla="*/ 1489 w 10000"/>
                <a:gd name="connsiteY52" fmla="*/ 4657 h 10078"/>
                <a:gd name="connsiteX53" fmla="*/ 1385 w 10000"/>
                <a:gd name="connsiteY53" fmla="*/ 4682 h 10078"/>
                <a:gd name="connsiteX54" fmla="*/ 1354 w 10000"/>
                <a:gd name="connsiteY54" fmla="*/ 4633 h 10078"/>
                <a:gd name="connsiteX55" fmla="*/ 1354 w 10000"/>
                <a:gd name="connsiteY55" fmla="*/ 4463 h 10078"/>
                <a:gd name="connsiteX56" fmla="*/ 1312 w 10000"/>
                <a:gd name="connsiteY56" fmla="*/ 4389 h 10078"/>
                <a:gd name="connsiteX57" fmla="*/ 1302 w 10000"/>
                <a:gd name="connsiteY57" fmla="*/ 4243 h 10078"/>
                <a:gd name="connsiteX58" fmla="*/ 1260 w 10000"/>
                <a:gd name="connsiteY58" fmla="*/ 4097 h 10078"/>
                <a:gd name="connsiteX59" fmla="*/ 1114 w 10000"/>
                <a:gd name="connsiteY59" fmla="*/ 3877 h 10078"/>
                <a:gd name="connsiteX60" fmla="*/ 1000 w 10000"/>
                <a:gd name="connsiteY60" fmla="*/ 3853 h 10078"/>
                <a:gd name="connsiteX61" fmla="*/ 938 w 10000"/>
                <a:gd name="connsiteY61" fmla="*/ 3779 h 10078"/>
                <a:gd name="connsiteX62" fmla="*/ 709 w 10000"/>
                <a:gd name="connsiteY62" fmla="*/ 3779 h 10078"/>
                <a:gd name="connsiteX63" fmla="*/ 657 w 10000"/>
                <a:gd name="connsiteY63" fmla="*/ 3731 h 10078"/>
                <a:gd name="connsiteX64" fmla="*/ 688 w 10000"/>
                <a:gd name="connsiteY64" fmla="*/ 3560 h 10078"/>
                <a:gd name="connsiteX65" fmla="*/ 771 w 10000"/>
                <a:gd name="connsiteY65" fmla="*/ 3097 h 10078"/>
                <a:gd name="connsiteX66" fmla="*/ 667 w 10000"/>
                <a:gd name="connsiteY66" fmla="*/ 2877 h 10078"/>
                <a:gd name="connsiteX67" fmla="*/ 583 w 10000"/>
                <a:gd name="connsiteY67" fmla="*/ 2658 h 10078"/>
                <a:gd name="connsiteX68" fmla="*/ 499 w 10000"/>
                <a:gd name="connsiteY68" fmla="*/ 2414 h 10078"/>
                <a:gd name="connsiteX69" fmla="*/ 489 w 10000"/>
                <a:gd name="connsiteY69" fmla="*/ 2267 h 10078"/>
                <a:gd name="connsiteX70" fmla="*/ 479 w 10000"/>
                <a:gd name="connsiteY70" fmla="*/ 2219 h 10078"/>
                <a:gd name="connsiteX71" fmla="*/ 354 w 10000"/>
                <a:gd name="connsiteY71" fmla="*/ 2122 h 10078"/>
                <a:gd name="connsiteX72" fmla="*/ 323 w 10000"/>
                <a:gd name="connsiteY72" fmla="*/ 1828 h 10078"/>
                <a:gd name="connsiteX73" fmla="*/ 260 w 10000"/>
                <a:gd name="connsiteY73" fmla="*/ 1585 h 10078"/>
                <a:gd name="connsiteX74" fmla="*/ 177 w 10000"/>
                <a:gd name="connsiteY74" fmla="*/ 1439 h 10078"/>
                <a:gd name="connsiteX75" fmla="*/ 187 w 10000"/>
                <a:gd name="connsiteY75" fmla="*/ 1317 h 10078"/>
                <a:gd name="connsiteX76" fmla="*/ 104 w 10000"/>
                <a:gd name="connsiteY76" fmla="*/ 1024 h 10078"/>
                <a:gd name="connsiteX77" fmla="*/ 31 w 10000"/>
                <a:gd name="connsiteY77" fmla="*/ 854 h 10078"/>
                <a:gd name="connsiteX78" fmla="*/ 0 w 10000"/>
                <a:gd name="connsiteY78" fmla="*/ 781 h 10078"/>
                <a:gd name="connsiteX79" fmla="*/ 21 w 10000"/>
                <a:gd name="connsiteY79" fmla="*/ 586 h 10078"/>
                <a:gd name="connsiteX80" fmla="*/ 52 w 10000"/>
                <a:gd name="connsiteY80" fmla="*/ 487 h 10078"/>
                <a:gd name="connsiteX81" fmla="*/ 166 w 10000"/>
                <a:gd name="connsiteY81" fmla="*/ 292 h 10078"/>
                <a:gd name="connsiteX82" fmla="*/ 114 w 10000"/>
                <a:gd name="connsiteY82" fmla="*/ 49 h 10078"/>
                <a:gd name="connsiteX83" fmla="*/ 114 w 10000"/>
                <a:gd name="connsiteY83" fmla="*/ 0 h 10078"/>
                <a:gd name="connsiteX84" fmla="*/ 1000 w 10000"/>
                <a:gd name="connsiteY84" fmla="*/ 707 h 10078"/>
                <a:gd name="connsiteX85" fmla="*/ 2531 w 10000"/>
                <a:gd name="connsiteY85" fmla="*/ 1463 h 10078"/>
                <a:gd name="connsiteX86" fmla="*/ 5040 w 10000"/>
                <a:gd name="connsiteY86" fmla="*/ 3974 h 10078"/>
                <a:gd name="connsiteX87" fmla="*/ 5988 w 10000"/>
                <a:gd name="connsiteY87" fmla="*/ 3170 h 10078"/>
                <a:gd name="connsiteX88" fmla="*/ 6072 w 10000"/>
                <a:gd name="connsiteY88" fmla="*/ 2999 h 10078"/>
                <a:gd name="connsiteX89" fmla="*/ 6124 w 10000"/>
                <a:gd name="connsiteY89" fmla="*/ 2975 h 10078"/>
                <a:gd name="connsiteX90" fmla="*/ 6186 w 10000"/>
                <a:gd name="connsiteY90" fmla="*/ 2853 h 10078"/>
                <a:gd name="connsiteX91" fmla="*/ 6248 w 10000"/>
                <a:gd name="connsiteY91" fmla="*/ 3145 h 10078"/>
                <a:gd name="connsiteX92" fmla="*/ 6353 w 10000"/>
                <a:gd name="connsiteY92" fmla="*/ 2975 h 10078"/>
                <a:gd name="connsiteX93" fmla="*/ 6540 w 10000"/>
                <a:gd name="connsiteY93" fmla="*/ 2414 h 10078"/>
                <a:gd name="connsiteX94" fmla="*/ 6613 w 10000"/>
                <a:gd name="connsiteY94" fmla="*/ 2462 h 10078"/>
                <a:gd name="connsiteX95" fmla="*/ 6665 w 10000"/>
                <a:gd name="connsiteY95" fmla="*/ 2317 h 10078"/>
                <a:gd name="connsiteX96" fmla="*/ 6748 w 10000"/>
                <a:gd name="connsiteY96" fmla="*/ 2365 h 10078"/>
                <a:gd name="connsiteX97" fmla="*/ 6842 w 10000"/>
                <a:gd name="connsiteY97" fmla="*/ 2243 h 10078"/>
                <a:gd name="connsiteX98" fmla="*/ 6936 w 10000"/>
                <a:gd name="connsiteY98" fmla="*/ 2267 h 10078"/>
                <a:gd name="connsiteX99" fmla="*/ 6936 w 10000"/>
                <a:gd name="connsiteY99" fmla="*/ 2073 h 10078"/>
                <a:gd name="connsiteX100" fmla="*/ 6967 w 10000"/>
                <a:gd name="connsiteY100" fmla="*/ 1926 h 10078"/>
                <a:gd name="connsiteX101" fmla="*/ 7040 w 10000"/>
                <a:gd name="connsiteY101" fmla="*/ 1707 h 10078"/>
                <a:gd name="connsiteX102" fmla="*/ 7020 w 10000"/>
                <a:gd name="connsiteY102" fmla="*/ 1365 h 10078"/>
                <a:gd name="connsiteX103" fmla="*/ 7061 w 10000"/>
                <a:gd name="connsiteY103" fmla="*/ 1220 h 10078"/>
                <a:gd name="connsiteX104" fmla="*/ 7155 w 10000"/>
                <a:gd name="connsiteY104" fmla="*/ 1122 h 10078"/>
                <a:gd name="connsiteX105" fmla="*/ 7228 w 10000"/>
                <a:gd name="connsiteY105" fmla="*/ 975 h 10078"/>
                <a:gd name="connsiteX106" fmla="*/ 7290 w 10000"/>
                <a:gd name="connsiteY106" fmla="*/ 902 h 10078"/>
                <a:gd name="connsiteX107" fmla="*/ 7405 w 10000"/>
                <a:gd name="connsiteY107" fmla="*/ 683 h 10078"/>
                <a:gd name="connsiteX108" fmla="*/ 7717 w 10000"/>
                <a:gd name="connsiteY108" fmla="*/ 586 h 10078"/>
                <a:gd name="connsiteX109" fmla="*/ 7894 w 10000"/>
                <a:gd name="connsiteY109" fmla="*/ 658 h 10078"/>
                <a:gd name="connsiteX110" fmla="*/ 8008 w 10000"/>
                <a:gd name="connsiteY110" fmla="*/ 1097 h 10078"/>
                <a:gd name="connsiteX111" fmla="*/ 8134 w 10000"/>
                <a:gd name="connsiteY111" fmla="*/ 1122 h 10078"/>
                <a:gd name="connsiteX112" fmla="*/ 8186 w 10000"/>
                <a:gd name="connsiteY112" fmla="*/ 1512 h 10078"/>
                <a:gd name="connsiteX113" fmla="*/ 8300 w 10000"/>
                <a:gd name="connsiteY113" fmla="*/ 1585 h 10078"/>
                <a:gd name="connsiteX114" fmla="*/ 8311 w 10000"/>
                <a:gd name="connsiteY114" fmla="*/ 1854 h 10078"/>
                <a:gd name="connsiteX115" fmla="*/ 8384 w 10000"/>
                <a:gd name="connsiteY115" fmla="*/ 1926 h 10078"/>
                <a:gd name="connsiteX116" fmla="*/ 8488 w 10000"/>
                <a:gd name="connsiteY116" fmla="*/ 2073 h 10078"/>
                <a:gd name="connsiteX117" fmla="*/ 8602 w 10000"/>
                <a:gd name="connsiteY117" fmla="*/ 1756 h 10078"/>
                <a:gd name="connsiteX118" fmla="*/ 8748 w 10000"/>
                <a:gd name="connsiteY118" fmla="*/ 1854 h 10078"/>
                <a:gd name="connsiteX119" fmla="*/ 8769 w 10000"/>
                <a:gd name="connsiteY119" fmla="*/ 2122 h 10078"/>
                <a:gd name="connsiteX120" fmla="*/ 8727 w 10000"/>
                <a:gd name="connsiteY120" fmla="*/ 2317 h 10078"/>
                <a:gd name="connsiteX121" fmla="*/ 8758 w 10000"/>
                <a:gd name="connsiteY121" fmla="*/ 2658 h 10078"/>
                <a:gd name="connsiteX122" fmla="*/ 8727 w 10000"/>
                <a:gd name="connsiteY122" fmla="*/ 2756 h 10078"/>
                <a:gd name="connsiteX123" fmla="*/ 8727 w 10000"/>
                <a:gd name="connsiteY123" fmla="*/ 2926 h 10078"/>
                <a:gd name="connsiteX124" fmla="*/ 8769 w 10000"/>
                <a:gd name="connsiteY124" fmla="*/ 3292 h 10078"/>
                <a:gd name="connsiteX125" fmla="*/ 8758 w 10000"/>
                <a:gd name="connsiteY125" fmla="*/ 3609 h 10078"/>
                <a:gd name="connsiteX126" fmla="*/ 8758 w 10000"/>
                <a:gd name="connsiteY126" fmla="*/ 3999 h 10078"/>
                <a:gd name="connsiteX127" fmla="*/ 8758 w 10000"/>
                <a:gd name="connsiteY127" fmla="*/ 4268 h 10078"/>
                <a:gd name="connsiteX128" fmla="*/ 8810 w 10000"/>
                <a:gd name="connsiteY128" fmla="*/ 4487 h 10078"/>
                <a:gd name="connsiteX129" fmla="*/ 8821 w 10000"/>
                <a:gd name="connsiteY129" fmla="*/ 5096 h 10078"/>
                <a:gd name="connsiteX130" fmla="*/ 8852 w 10000"/>
                <a:gd name="connsiteY130" fmla="*/ 5535 h 10078"/>
                <a:gd name="connsiteX131" fmla="*/ 9060 w 10000"/>
                <a:gd name="connsiteY131" fmla="*/ 5560 h 10078"/>
                <a:gd name="connsiteX132" fmla="*/ 9415 w 10000"/>
                <a:gd name="connsiteY132" fmla="*/ 5535 h 10078"/>
                <a:gd name="connsiteX133" fmla="*/ 9509 w 10000"/>
                <a:gd name="connsiteY133" fmla="*/ 5535 h 10078"/>
                <a:gd name="connsiteX134" fmla="*/ 9592 w 10000"/>
                <a:gd name="connsiteY134" fmla="*/ 5657 h 10078"/>
                <a:gd name="connsiteX135" fmla="*/ 9821 w 10000"/>
                <a:gd name="connsiteY135" fmla="*/ 5754 h 10078"/>
                <a:gd name="connsiteX136" fmla="*/ 9935 w 10000"/>
                <a:gd name="connsiteY136" fmla="*/ 6120 h 10078"/>
                <a:gd name="connsiteX137" fmla="*/ 9852 w 10000"/>
                <a:gd name="connsiteY137" fmla="*/ 6315 h 10078"/>
                <a:gd name="connsiteX138" fmla="*/ 9810 w 10000"/>
                <a:gd name="connsiteY138" fmla="*/ 6583 h 10078"/>
                <a:gd name="connsiteX139" fmla="*/ 9831 w 10000"/>
                <a:gd name="connsiteY139" fmla="*/ 6949 h 10078"/>
                <a:gd name="connsiteX140" fmla="*/ 9904 w 10000"/>
                <a:gd name="connsiteY140" fmla="*/ 7145 h 10078"/>
                <a:gd name="connsiteX141" fmla="*/ 9966 w 10000"/>
                <a:gd name="connsiteY141" fmla="*/ 7461 h 10078"/>
                <a:gd name="connsiteX142" fmla="*/ 9998 w 10000"/>
                <a:gd name="connsiteY142" fmla="*/ 7803 h 10078"/>
                <a:gd name="connsiteX0" fmla="*/ 9998 w 10000"/>
                <a:gd name="connsiteY0" fmla="*/ 7803 h 10106"/>
                <a:gd name="connsiteX1" fmla="*/ 9925 w 10000"/>
                <a:gd name="connsiteY1" fmla="*/ 8120 h 10106"/>
                <a:gd name="connsiteX2" fmla="*/ 9384 w 10000"/>
                <a:gd name="connsiteY2" fmla="*/ 9997 h 10106"/>
                <a:gd name="connsiteX3" fmla="*/ 9039 w 10000"/>
                <a:gd name="connsiteY3" fmla="*/ 9827 h 10106"/>
                <a:gd name="connsiteX4" fmla="*/ 8415 w 10000"/>
                <a:gd name="connsiteY4" fmla="*/ 9339 h 10106"/>
                <a:gd name="connsiteX5" fmla="*/ 8102 w 10000"/>
                <a:gd name="connsiteY5" fmla="*/ 9120 h 10106"/>
                <a:gd name="connsiteX6" fmla="*/ 7758 w 10000"/>
                <a:gd name="connsiteY6" fmla="*/ 8681 h 10106"/>
                <a:gd name="connsiteX7" fmla="*/ 5207 w 10000"/>
                <a:gd name="connsiteY7" fmla="*/ 4048 h 10106"/>
                <a:gd name="connsiteX8" fmla="*/ 5030 w 10000"/>
                <a:gd name="connsiteY8" fmla="*/ 4340 h 10106"/>
                <a:gd name="connsiteX9" fmla="*/ 4916 w 10000"/>
                <a:gd name="connsiteY9" fmla="*/ 4633 h 10106"/>
                <a:gd name="connsiteX10" fmla="*/ 4822 w 10000"/>
                <a:gd name="connsiteY10" fmla="*/ 4779 h 10106"/>
                <a:gd name="connsiteX11" fmla="*/ 4780 w 10000"/>
                <a:gd name="connsiteY11" fmla="*/ 4731 h 10106"/>
                <a:gd name="connsiteX12" fmla="*/ 4749 w 10000"/>
                <a:gd name="connsiteY12" fmla="*/ 4779 h 10106"/>
                <a:gd name="connsiteX13" fmla="*/ 4489 w 10000"/>
                <a:gd name="connsiteY13" fmla="*/ 5341 h 10106"/>
                <a:gd name="connsiteX14" fmla="*/ 4426 w 10000"/>
                <a:gd name="connsiteY14" fmla="*/ 5462 h 10106"/>
                <a:gd name="connsiteX15" fmla="*/ 4342 w 10000"/>
                <a:gd name="connsiteY15" fmla="*/ 5438 h 10106"/>
                <a:gd name="connsiteX16" fmla="*/ 4269 w 10000"/>
                <a:gd name="connsiteY16" fmla="*/ 5413 h 10106"/>
                <a:gd name="connsiteX17" fmla="*/ 4176 w 10000"/>
                <a:gd name="connsiteY17" fmla="*/ 5560 h 10106"/>
                <a:gd name="connsiteX18" fmla="*/ 4103 w 10000"/>
                <a:gd name="connsiteY18" fmla="*/ 5877 h 10106"/>
                <a:gd name="connsiteX19" fmla="*/ 4030 w 10000"/>
                <a:gd name="connsiteY19" fmla="*/ 6072 h 10106"/>
                <a:gd name="connsiteX20" fmla="*/ 3812 w 10000"/>
                <a:gd name="connsiteY20" fmla="*/ 6315 h 10106"/>
                <a:gd name="connsiteX21" fmla="*/ 3760 w 10000"/>
                <a:gd name="connsiteY21" fmla="*/ 6291 h 10106"/>
                <a:gd name="connsiteX22" fmla="*/ 3760 w 10000"/>
                <a:gd name="connsiteY22" fmla="*/ 6096 h 10106"/>
                <a:gd name="connsiteX23" fmla="*/ 3728 w 10000"/>
                <a:gd name="connsiteY23" fmla="*/ 6023 h 10106"/>
                <a:gd name="connsiteX24" fmla="*/ 3655 w 10000"/>
                <a:gd name="connsiteY24" fmla="*/ 6072 h 10106"/>
                <a:gd name="connsiteX25" fmla="*/ 3458 w 10000"/>
                <a:gd name="connsiteY25" fmla="*/ 6047 h 10106"/>
                <a:gd name="connsiteX26" fmla="*/ 3281 w 10000"/>
                <a:gd name="connsiteY26" fmla="*/ 6023 h 10106"/>
                <a:gd name="connsiteX27" fmla="*/ 3198 w 10000"/>
                <a:gd name="connsiteY27" fmla="*/ 6072 h 10106"/>
                <a:gd name="connsiteX28" fmla="*/ 3061 w 10000"/>
                <a:gd name="connsiteY28" fmla="*/ 5999 h 10106"/>
                <a:gd name="connsiteX29" fmla="*/ 2957 w 10000"/>
                <a:gd name="connsiteY29" fmla="*/ 6023 h 10106"/>
                <a:gd name="connsiteX30" fmla="*/ 2843 w 10000"/>
                <a:gd name="connsiteY30" fmla="*/ 6145 h 10106"/>
                <a:gd name="connsiteX31" fmla="*/ 2749 w 10000"/>
                <a:gd name="connsiteY31" fmla="*/ 6267 h 10106"/>
                <a:gd name="connsiteX32" fmla="*/ 2697 w 10000"/>
                <a:gd name="connsiteY32" fmla="*/ 6340 h 10106"/>
                <a:gd name="connsiteX33" fmla="*/ 2635 w 10000"/>
                <a:gd name="connsiteY33" fmla="*/ 6267 h 10106"/>
                <a:gd name="connsiteX34" fmla="*/ 2562 w 10000"/>
                <a:gd name="connsiteY34" fmla="*/ 6120 h 10106"/>
                <a:gd name="connsiteX35" fmla="*/ 2468 w 10000"/>
                <a:gd name="connsiteY35" fmla="*/ 6169 h 10106"/>
                <a:gd name="connsiteX36" fmla="*/ 2458 w 10000"/>
                <a:gd name="connsiteY36" fmla="*/ 5828 h 10106"/>
                <a:gd name="connsiteX37" fmla="*/ 2437 w 10000"/>
                <a:gd name="connsiteY37" fmla="*/ 5096 h 10106"/>
                <a:gd name="connsiteX38" fmla="*/ 2406 w 10000"/>
                <a:gd name="connsiteY38" fmla="*/ 4536 h 10106"/>
                <a:gd name="connsiteX39" fmla="*/ 2437 w 10000"/>
                <a:gd name="connsiteY39" fmla="*/ 4243 h 10106"/>
                <a:gd name="connsiteX40" fmla="*/ 2479 w 10000"/>
                <a:gd name="connsiteY40" fmla="*/ 4097 h 10106"/>
                <a:gd name="connsiteX41" fmla="*/ 2447 w 10000"/>
                <a:gd name="connsiteY41" fmla="*/ 3950 h 10106"/>
                <a:gd name="connsiteX42" fmla="*/ 2468 w 10000"/>
                <a:gd name="connsiteY42" fmla="*/ 3511 h 10106"/>
                <a:gd name="connsiteX43" fmla="*/ 2437 w 10000"/>
                <a:gd name="connsiteY43" fmla="*/ 3560 h 10106"/>
                <a:gd name="connsiteX44" fmla="*/ 2385 w 10000"/>
                <a:gd name="connsiteY44" fmla="*/ 3658 h 10106"/>
                <a:gd name="connsiteX45" fmla="*/ 2239 w 10000"/>
                <a:gd name="connsiteY45" fmla="*/ 4048 h 10106"/>
                <a:gd name="connsiteX46" fmla="*/ 2073 w 10000"/>
                <a:gd name="connsiteY46" fmla="*/ 4389 h 10106"/>
                <a:gd name="connsiteX47" fmla="*/ 1990 w 10000"/>
                <a:gd name="connsiteY47" fmla="*/ 4608 h 10106"/>
                <a:gd name="connsiteX48" fmla="*/ 1853 w 10000"/>
                <a:gd name="connsiteY48" fmla="*/ 4657 h 10106"/>
                <a:gd name="connsiteX49" fmla="*/ 1739 w 10000"/>
                <a:gd name="connsiteY49" fmla="*/ 4633 h 10106"/>
                <a:gd name="connsiteX50" fmla="*/ 1603 w 10000"/>
                <a:gd name="connsiteY50" fmla="*/ 4657 h 10106"/>
                <a:gd name="connsiteX51" fmla="*/ 1489 w 10000"/>
                <a:gd name="connsiteY51" fmla="*/ 4657 h 10106"/>
                <a:gd name="connsiteX52" fmla="*/ 1385 w 10000"/>
                <a:gd name="connsiteY52" fmla="*/ 4682 h 10106"/>
                <a:gd name="connsiteX53" fmla="*/ 1354 w 10000"/>
                <a:gd name="connsiteY53" fmla="*/ 4633 h 10106"/>
                <a:gd name="connsiteX54" fmla="*/ 1354 w 10000"/>
                <a:gd name="connsiteY54" fmla="*/ 4463 h 10106"/>
                <a:gd name="connsiteX55" fmla="*/ 1312 w 10000"/>
                <a:gd name="connsiteY55" fmla="*/ 4389 h 10106"/>
                <a:gd name="connsiteX56" fmla="*/ 1302 w 10000"/>
                <a:gd name="connsiteY56" fmla="*/ 4243 h 10106"/>
                <a:gd name="connsiteX57" fmla="*/ 1260 w 10000"/>
                <a:gd name="connsiteY57" fmla="*/ 4097 h 10106"/>
                <a:gd name="connsiteX58" fmla="*/ 1114 w 10000"/>
                <a:gd name="connsiteY58" fmla="*/ 3877 h 10106"/>
                <a:gd name="connsiteX59" fmla="*/ 1000 w 10000"/>
                <a:gd name="connsiteY59" fmla="*/ 3853 h 10106"/>
                <a:gd name="connsiteX60" fmla="*/ 938 w 10000"/>
                <a:gd name="connsiteY60" fmla="*/ 3779 h 10106"/>
                <a:gd name="connsiteX61" fmla="*/ 709 w 10000"/>
                <a:gd name="connsiteY61" fmla="*/ 3779 h 10106"/>
                <a:gd name="connsiteX62" fmla="*/ 657 w 10000"/>
                <a:gd name="connsiteY62" fmla="*/ 3731 h 10106"/>
                <a:gd name="connsiteX63" fmla="*/ 688 w 10000"/>
                <a:gd name="connsiteY63" fmla="*/ 3560 h 10106"/>
                <a:gd name="connsiteX64" fmla="*/ 771 w 10000"/>
                <a:gd name="connsiteY64" fmla="*/ 3097 h 10106"/>
                <a:gd name="connsiteX65" fmla="*/ 667 w 10000"/>
                <a:gd name="connsiteY65" fmla="*/ 2877 h 10106"/>
                <a:gd name="connsiteX66" fmla="*/ 583 w 10000"/>
                <a:gd name="connsiteY66" fmla="*/ 2658 h 10106"/>
                <a:gd name="connsiteX67" fmla="*/ 499 w 10000"/>
                <a:gd name="connsiteY67" fmla="*/ 2414 h 10106"/>
                <a:gd name="connsiteX68" fmla="*/ 489 w 10000"/>
                <a:gd name="connsiteY68" fmla="*/ 2267 h 10106"/>
                <a:gd name="connsiteX69" fmla="*/ 479 w 10000"/>
                <a:gd name="connsiteY69" fmla="*/ 2219 h 10106"/>
                <a:gd name="connsiteX70" fmla="*/ 354 w 10000"/>
                <a:gd name="connsiteY70" fmla="*/ 2122 h 10106"/>
                <a:gd name="connsiteX71" fmla="*/ 323 w 10000"/>
                <a:gd name="connsiteY71" fmla="*/ 1828 h 10106"/>
                <a:gd name="connsiteX72" fmla="*/ 260 w 10000"/>
                <a:gd name="connsiteY72" fmla="*/ 1585 h 10106"/>
                <a:gd name="connsiteX73" fmla="*/ 177 w 10000"/>
                <a:gd name="connsiteY73" fmla="*/ 1439 h 10106"/>
                <a:gd name="connsiteX74" fmla="*/ 187 w 10000"/>
                <a:gd name="connsiteY74" fmla="*/ 1317 h 10106"/>
                <a:gd name="connsiteX75" fmla="*/ 104 w 10000"/>
                <a:gd name="connsiteY75" fmla="*/ 1024 h 10106"/>
                <a:gd name="connsiteX76" fmla="*/ 31 w 10000"/>
                <a:gd name="connsiteY76" fmla="*/ 854 h 10106"/>
                <a:gd name="connsiteX77" fmla="*/ 0 w 10000"/>
                <a:gd name="connsiteY77" fmla="*/ 781 h 10106"/>
                <a:gd name="connsiteX78" fmla="*/ 21 w 10000"/>
                <a:gd name="connsiteY78" fmla="*/ 586 h 10106"/>
                <a:gd name="connsiteX79" fmla="*/ 52 w 10000"/>
                <a:gd name="connsiteY79" fmla="*/ 487 h 10106"/>
                <a:gd name="connsiteX80" fmla="*/ 166 w 10000"/>
                <a:gd name="connsiteY80" fmla="*/ 292 h 10106"/>
                <a:gd name="connsiteX81" fmla="*/ 114 w 10000"/>
                <a:gd name="connsiteY81" fmla="*/ 49 h 10106"/>
                <a:gd name="connsiteX82" fmla="*/ 114 w 10000"/>
                <a:gd name="connsiteY82" fmla="*/ 0 h 10106"/>
                <a:gd name="connsiteX83" fmla="*/ 1000 w 10000"/>
                <a:gd name="connsiteY83" fmla="*/ 707 h 10106"/>
                <a:gd name="connsiteX84" fmla="*/ 2531 w 10000"/>
                <a:gd name="connsiteY84" fmla="*/ 1463 h 10106"/>
                <a:gd name="connsiteX85" fmla="*/ 5040 w 10000"/>
                <a:gd name="connsiteY85" fmla="*/ 3974 h 10106"/>
                <a:gd name="connsiteX86" fmla="*/ 5988 w 10000"/>
                <a:gd name="connsiteY86" fmla="*/ 3170 h 10106"/>
                <a:gd name="connsiteX87" fmla="*/ 6072 w 10000"/>
                <a:gd name="connsiteY87" fmla="*/ 2999 h 10106"/>
                <a:gd name="connsiteX88" fmla="*/ 6124 w 10000"/>
                <a:gd name="connsiteY88" fmla="*/ 2975 h 10106"/>
                <a:gd name="connsiteX89" fmla="*/ 6186 w 10000"/>
                <a:gd name="connsiteY89" fmla="*/ 2853 h 10106"/>
                <a:gd name="connsiteX90" fmla="*/ 6248 w 10000"/>
                <a:gd name="connsiteY90" fmla="*/ 3145 h 10106"/>
                <a:gd name="connsiteX91" fmla="*/ 6353 w 10000"/>
                <a:gd name="connsiteY91" fmla="*/ 2975 h 10106"/>
                <a:gd name="connsiteX92" fmla="*/ 6540 w 10000"/>
                <a:gd name="connsiteY92" fmla="*/ 2414 h 10106"/>
                <a:gd name="connsiteX93" fmla="*/ 6613 w 10000"/>
                <a:gd name="connsiteY93" fmla="*/ 2462 h 10106"/>
                <a:gd name="connsiteX94" fmla="*/ 6665 w 10000"/>
                <a:gd name="connsiteY94" fmla="*/ 2317 h 10106"/>
                <a:gd name="connsiteX95" fmla="*/ 6748 w 10000"/>
                <a:gd name="connsiteY95" fmla="*/ 2365 h 10106"/>
                <a:gd name="connsiteX96" fmla="*/ 6842 w 10000"/>
                <a:gd name="connsiteY96" fmla="*/ 2243 h 10106"/>
                <a:gd name="connsiteX97" fmla="*/ 6936 w 10000"/>
                <a:gd name="connsiteY97" fmla="*/ 2267 h 10106"/>
                <a:gd name="connsiteX98" fmla="*/ 6936 w 10000"/>
                <a:gd name="connsiteY98" fmla="*/ 2073 h 10106"/>
                <a:gd name="connsiteX99" fmla="*/ 6967 w 10000"/>
                <a:gd name="connsiteY99" fmla="*/ 1926 h 10106"/>
                <a:gd name="connsiteX100" fmla="*/ 7040 w 10000"/>
                <a:gd name="connsiteY100" fmla="*/ 1707 h 10106"/>
                <a:gd name="connsiteX101" fmla="*/ 7020 w 10000"/>
                <a:gd name="connsiteY101" fmla="*/ 1365 h 10106"/>
                <a:gd name="connsiteX102" fmla="*/ 7061 w 10000"/>
                <a:gd name="connsiteY102" fmla="*/ 1220 h 10106"/>
                <a:gd name="connsiteX103" fmla="*/ 7155 w 10000"/>
                <a:gd name="connsiteY103" fmla="*/ 1122 h 10106"/>
                <a:gd name="connsiteX104" fmla="*/ 7228 w 10000"/>
                <a:gd name="connsiteY104" fmla="*/ 975 h 10106"/>
                <a:gd name="connsiteX105" fmla="*/ 7290 w 10000"/>
                <a:gd name="connsiteY105" fmla="*/ 902 h 10106"/>
                <a:gd name="connsiteX106" fmla="*/ 7405 w 10000"/>
                <a:gd name="connsiteY106" fmla="*/ 683 h 10106"/>
                <a:gd name="connsiteX107" fmla="*/ 7717 w 10000"/>
                <a:gd name="connsiteY107" fmla="*/ 586 h 10106"/>
                <a:gd name="connsiteX108" fmla="*/ 7894 w 10000"/>
                <a:gd name="connsiteY108" fmla="*/ 658 h 10106"/>
                <a:gd name="connsiteX109" fmla="*/ 8008 w 10000"/>
                <a:gd name="connsiteY109" fmla="*/ 1097 h 10106"/>
                <a:gd name="connsiteX110" fmla="*/ 8134 w 10000"/>
                <a:gd name="connsiteY110" fmla="*/ 1122 h 10106"/>
                <a:gd name="connsiteX111" fmla="*/ 8186 w 10000"/>
                <a:gd name="connsiteY111" fmla="*/ 1512 h 10106"/>
                <a:gd name="connsiteX112" fmla="*/ 8300 w 10000"/>
                <a:gd name="connsiteY112" fmla="*/ 1585 h 10106"/>
                <a:gd name="connsiteX113" fmla="*/ 8311 w 10000"/>
                <a:gd name="connsiteY113" fmla="*/ 1854 h 10106"/>
                <a:gd name="connsiteX114" fmla="*/ 8384 w 10000"/>
                <a:gd name="connsiteY114" fmla="*/ 1926 h 10106"/>
                <a:gd name="connsiteX115" fmla="*/ 8488 w 10000"/>
                <a:gd name="connsiteY115" fmla="*/ 2073 h 10106"/>
                <a:gd name="connsiteX116" fmla="*/ 8602 w 10000"/>
                <a:gd name="connsiteY116" fmla="*/ 1756 h 10106"/>
                <a:gd name="connsiteX117" fmla="*/ 8748 w 10000"/>
                <a:gd name="connsiteY117" fmla="*/ 1854 h 10106"/>
                <a:gd name="connsiteX118" fmla="*/ 8769 w 10000"/>
                <a:gd name="connsiteY118" fmla="*/ 2122 h 10106"/>
                <a:gd name="connsiteX119" fmla="*/ 8727 w 10000"/>
                <a:gd name="connsiteY119" fmla="*/ 2317 h 10106"/>
                <a:gd name="connsiteX120" fmla="*/ 8758 w 10000"/>
                <a:gd name="connsiteY120" fmla="*/ 2658 h 10106"/>
                <a:gd name="connsiteX121" fmla="*/ 8727 w 10000"/>
                <a:gd name="connsiteY121" fmla="*/ 2756 h 10106"/>
                <a:gd name="connsiteX122" fmla="*/ 8727 w 10000"/>
                <a:gd name="connsiteY122" fmla="*/ 2926 h 10106"/>
                <a:gd name="connsiteX123" fmla="*/ 8769 w 10000"/>
                <a:gd name="connsiteY123" fmla="*/ 3292 h 10106"/>
                <a:gd name="connsiteX124" fmla="*/ 8758 w 10000"/>
                <a:gd name="connsiteY124" fmla="*/ 3609 h 10106"/>
                <a:gd name="connsiteX125" fmla="*/ 8758 w 10000"/>
                <a:gd name="connsiteY125" fmla="*/ 3999 h 10106"/>
                <a:gd name="connsiteX126" fmla="*/ 8758 w 10000"/>
                <a:gd name="connsiteY126" fmla="*/ 4268 h 10106"/>
                <a:gd name="connsiteX127" fmla="*/ 8810 w 10000"/>
                <a:gd name="connsiteY127" fmla="*/ 4487 h 10106"/>
                <a:gd name="connsiteX128" fmla="*/ 8821 w 10000"/>
                <a:gd name="connsiteY128" fmla="*/ 5096 h 10106"/>
                <a:gd name="connsiteX129" fmla="*/ 8852 w 10000"/>
                <a:gd name="connsiteY129" fmla="*/ 5535 h 10106"/>
                <a:gd name="connsiteX130" fmla="*/ 9060 w 10000"/>
                <a:gd name="connsiteY130" fmla="*/ 5560 h 10106"/>
                <a:gd name="connsiteX131" fmla="*/ 9415 w 10000"/>
                <a:gd name="connsiteY131" fmla="*/ 5535 h 10106"/>
                <a:gd name="connsiteX132" fmla="*/ 9509 w 10000"/>
                <a:gd name="connsiteY132" fmla="*/ 5535 h 10106"/>
                <a:gd name="connsiteX133" fmla="*/ 9592 w 10000"/>
                <a:gd name="connsiteY133" fmla="*/ 5657 h 10106"/>
                <a:gd name="connsiteX134" fmla="*/ 9821 w 10000"/>
                <a:gd name="connsiteY134" fmla="*/ 5754 h 10106"/>
                <a:gd name="connsiteX135" fmla="*/ 9935 w 10000"/>
                <a:gd name="connsiteY135" fmla="*/ 6120 h 10106"/>
                <a:gd name="connsiteX136" fmla="*/ 9852 w 10000"/>
                <a:gd name="connsiteY136" fmla="*/ 6315 h 10106"/>
                <a:gd name="connsiteX137" fmla="*/ 9810 w 10000"/>
                <a:gd name="connsiteY137" fmla="*/ 6583 h 10106"/>
                <a:gd name="connsiteX138" fmla="*/ 9831 w 10000"/>
                <a:gd name="connsiteY138" fmla="*/ 6949 h 10106"/>
                <a:gd name="connsiteX139" fmla="*/ 9904 w 10000"/>
                <a:gd name="connsiteY139" fmla="*/ 7145 h 10106"/>
                <a:gd name="connsiteX140" fmla="*/ 9966 w 10000"/>
                <a:gd name="connsiteY140" fmla="*/ 7461 h 10106"/>
                <a:gd name="connsiteX141" fmla="*/ 9998 w 10000"/>
                <a:gd name="connsiteY141" fmla="*/ 7803 h 10106"/>
                <a:gd name="connsiteX0" fmla="*/ 9998 w 10000"/>
                <a:gd name="connsiteY0" fmla="*/ 7803 h 10129"/>
                <a:gd name="connsiteX1" fmla="*/ 9384 w 10000"/>
                <a:gd name="connsiteY1" fmla="*/ 9997 h 10129"/>
                <a:gd name="connsiteX2" fmla="*/ 9039 w 10000"/>
                <a:gd name="connsiteY2" fmla="*/ 9827 h 10129"/>
                <a:gd name="connsiteX3" fmla="*/ 8415 w 10000"/>
                <a:gd name="connsiteY3" fmla="*/ 9339 h 10129"/>
                <a:gd name="connsiteX4" fmla="*/ 8102 w 10000"/>
                <a:gd name="connsiteY4" fmla="*/ 9120 h 10129"/>
                <a:gd name="connsiteX5" fmla="*/ 7758 w 10000"/>
                <a:gd name="connsiteY5" fmla="*/ 8681 h 10129"/>
                <a:gd name="connsiteX6" fmla="*/ 5207 w 10000"/>
                <a:gd name="connsiteY6" fmla="*/ 4048 h 10129"/>
                <a:gd name="connsiteX7" fmla="*/ 5030 w 10000"/>
                <a:gd name="connsiteY7" fmla="*/ 4340 h 10129"/>
                <a:gd name="connsiteX8" fmla="*/ 4916 w 10000"/>
                <a:gd name="connsiteY8" fmla="*/ 4633 h 10129"/>
                <a:gd name="connsiteX9" fmla="*/ 4822 w 10000"/>
                <a:gd name="connsiteY9" fmla="*/ 4779 h 10129"/>
                <a:gd name="connsiteX10" fmla="*/ 4780 w 10000"/>
                <a:gd name="connsiteY10" fmla="*/ 4731 h 10129"/>
                <a:gd name="connsiteX11" fmla="*/ 4749 w 10000"/>
                <a:gd name="connsiteY11" fmla="*/ 4779 h 10129"/>
                <a:gd name="connsiteX12" fmla="*/ 4489 w 10000"/>
                <a:gd name="connsiteY12" fmla="*/ 5341 h 10129"/>
                <a:gd name="connsiteX13" fmla="*/ 4426 w 10000"/>
                <a:gd name="connsiteY13" fmla="*/ 5462 h 10129"/>
                <a:gd name="connsiteX14" fmla="*/ 4342 w 10000"/>
                <a:gd name="connsiteY14" fmla="*/ 5438 h 10129"/>
                <a:gd name="connsiteX15" fmla="*/ 4269 w 10000"/>
                <a:gd name="connsiteY15" fmla="*/ 5413 h 10129"/>
                <a:gd name="connsiteX16" fmla="*/ 4176 w 10000"/>
                <a:gd name="connsiteY16" fmla="*/ 5560 h 10129"/>
                <a:gd name="connsiteX17" fmla="*/ 4103 w 10000"/>
                <a:gd name="connsiteY17" fmla="*/ 5877 h 10129"/>
                <a:gd name="connsiteX18" fmla="*/ 4030 w 10000"/>
                <a:gd name="connsiteY18" fmla="*/ 6072 h 10129"/>
                <a:gd name="connsiteX19" fmla="*/ 3812 w 10000"/>
                <a:gd name="connsiteY19" fmla="*/ 6315 h 10129"/>
                <a:gd name="connsiteX20" fmla="*/ 3760 w 10000"/>
                <a:gd name="connsiteY20" fmla="*/ 6291 h 10129"/>
                <a:gd name="connsiteX21" fmla="*/ 3760 w 10000"/>
                <a:gd name="connsiteY21" fmla="*/ 6096 h 10129"/>
                <a:gd name="connsiteX22" fmla="*/ 3728 w 10000"/>
                <a:gd name="connsiteY22" fmla="*/ 6023 h 10129"/>
                <a:gd name="connsiteX23" fmla="*/ 3655 w 10000"/>
                <a:gd name="connsiteY23" fmla="*/ 6072 h 10129"/>
                <a:gd name="connsiteX24" fmla="*/ 3458 w 10000"/>
                <a:gd name="connsiteY24" fmla="*/ 6047 h 10129"/>
                <a:gd name="connsiteX25" fmla="*/ 3281 w 10000"/>
                <a:gd name="connsiteY25" fmla="*/ 6023 h 10129"/>
                <a:gd name="connsiteX26" fmla="*/ 3198 w 10000"/>
                <a:gd name="connsiteY26" fmla="*/ 6072 h 10129"/>
                <a:gd name="connsiteX27" fmla="*/ 3061 w 10000"/>
                <a:gd name="connsiteY27" fmla="*/ 5999 h 10129"/>
                <a:gd name="connsiteX28" fmla="*/ 2957 w 10000"/>
                <a:gd name="connsiteY28" fmla="*/ 6023 h 10129"/>
                <a:gd name="connsiteX29" fmla="*/ 2843 w 10000"/>
                <a:gd name="connsiteY29" fmla="*/ 6145 h 10129"/>
                <a:gd name="connsiteX30" fmla="*/ 2749 w 10000"/>
                <a:gd name="connsiteY30" fmla="*/ 6267 h 10129"/>
                <a:gd name="connsiteX31" fmla="*/ 2697 w 10000"/>
                <a:gd name="connsiteY31" fmla="*/ 6340 h 10129"/>
                <a:gd name="connsiteX32" fmla="*/ 2635 w 10000"/>
                <a:gd name="connsiteY32" fmla="*/ 6267 h 10129"/>
                <a:gd name="connsiteX33" fmla="*/ 2562 w 10000"/>
                <a:gd name="connsiteY33" fmla="*/ 6120 h 10129"/>
                <a:gd name="connsiteX34" fmla="*/ 2468 w 10000"/>
                <a:gd name="connsiteY34" fmla="*/ 6169 h 10129"/>
                <a:gd name="connsiteX35" fmla="*/ 2458 w 10000"/>
                <a:gd name="connsiteY35" fmla="*/ 5828 h 10129"/>
                <a:gd name="connsiteX36" fmla="*/ 2437 w 10000"/>
                <a:gd name="connsiteY36" fmla="*/ 5096 h 10129"/>
                <a:gd name="connsiteX37" fmla="*/ 2406 w 10000"/>
                <a:gd name="connsiteY37" fmla="*/ 4536 h 10129"/>
                <a:gd name="connsiteX38" fmla="*/ 2437 w 10000"/>
                <a:gd name="connsiteY38" fmla="*/ 4243 h 10129"/>
                <a:gd name="connsiteX39" fmla="*/ 2479 w 10000"/>
                <a:gd name="connsiteY39" fmla="*/ 4097 h 10129"/>
                <a:gd name="connsiteX40" fmla="*/ 2447 w 10000"/>
                <a:gd name="connsiteY40" fmla="*/ 3950 h 10129"/>
                <a:gd name="connsiteX41" fmla="*/ 2468 w 10000"/>
                <a:gd name="connsiteY41" fmla="*/ 3511 h 10129"/>
                <a:gd name="connsiteX42" fmla="*/ 2437 w 10000"/>
                <a:gd name="connsiteY42" fmla="*/ 3560 h 10129"/>
                <a:gd name="connsiteX43" fmla="*/ 2385 w 10000"/>
                <a:gd name="connsiteY43" fmla="*/ 3658 h 10129"/>
                <a:gd name="connsiteX44" fmla="*/ 2239 w 10000"/>
                <a:gd name="connsiteY44" fmla="*/ 4048 h 10129"/>
                <a:gd name="connsiteX45" fmla="*/ 2073 w 10000"/>
                <a:gd name="connsiteY45" fmla="*/ 4389 h 10129"/>
                <a:gd name="connsiteX46" fmla="*/ 1990 w 10000"/>
                <a:gd name="connsiteY46" fmla="*/ 4608 h 10129"/>
                <a:gd name="connsiteX47" fmla="*/ 1853 w 10000"/>
                <a:gd name="connsiteY47" fmla="*/ 4657 h 10129"/>
                <a:gd name="connsiteX48" fmla="*/ 1739 w 10000"/>
                <a:gd name="connsiteY48" fmla="*/ 4633 h 10129"/>
                <a:gd name="connsiteX49" fmla="*/ 1603 w 10000"/>
                <a:gd name="connsiteY49" fmla="*/ 4657 h 10129"/>
                <a:gd name="connsiteX50" fmla="*/ 1489 w 10000"/>
                <a:gd name="connsiteY50" fmla="*/ 4657 h 10129"/>
                <a:gd name="connsiteX51" fmla="*/ 1385 w 10000"/>
                <a:gd name="connsiteY51" fmla="*/ 4682 h 10129"/>
                <a:gd name="connsiteX52" fmla="*/ 1354 w 10000"/>
                <a:gd name="connsiteY52" fmla="*/ 4633 h 10129"/>
                <a:gd name="connsiteX53" fmla="*/ 1354 w 10000"/>
                <a:gd name="connsiteY53" fmla="*/ 4463 h 10129"/>
                <a:gd name="connsiteX54" fmla="*/ 1312 w 10000"/>
                <a:gd name="connsiteY54" fmla="*/ 4389 h 10129"/>
                <a:gd name="connsiteX55" fmla="*/ 1302 w 10000"/>
                <a:gd name="connsiteY55" fmla="*/ 4243 h 10129"/>
                <a:gd name="connsiteX56" fmla="*/ 1260 w 10000"/>
                <a:gd name="connsiteY56" fmla="*/ 4097 h 10129"/>
                <a:gd name="connsiteX57" fmla="*/ 1114 w 10000"/>
                <a:gd name="connsiteY57" fmla="*/ 3877 h 10129"/>
                <a:gd name="connsiteX58" fmla="*/ 1000 w 10000"/>
                <a:gd name="connsiteY58" fmla="*/ 3853 h 10129"/>
                <a:gd name="connsiteX59" fmla="*/ 938 w 10000"/>
                <a:gd name="connsiteY59" fmla="*/ 3779 h 10129"/>
                <a:gd name="connsiteX60" fmla="*/ 709 w 10000"/>
                <a:gd name="connsiteY60" fmla="*/ 3779 h 10129"/>
                <a:gd name="connsiteX61" fmla="*/ 657 w 10000"/>
                <a:gd name="connsiteY61" fmla="*/ 3731 h 10129"/>
                <a:gd name="connsiteX62" fmla="*/ 688 w 10000"/>
                <a:gd name="connsiteY62" fmla="*/ 3560 h 10129"/>
                <a:gd name="connsiteX63" fmla="*/ 771 w 10000"/>
                <a:gd name="connsiteY63" fmla="*/ 3097 h 10129"/>
                <a:gd name="connsiteX64" fmla="*/ 667 w 10000"/>
                <a:gd name="connsiteY64" fmla="*/ 2877 h 10129"/>
                <a:gd name="connsiteX65" fmla="*/ 583 w 10000"/>
                <a:gd name="connsiteY65" fmla="*/ 2658 h 10129"/>
                <a:gd name="connsiteX66" fmla="*/ 499 w 10000"/>
                <a:gd name="connsiteY66" fmla="*/ 2414 h 10129"/>
                <a:gd name="connsiteX67" fmla="*/ 489 w 10000"/>
                <a:gd name="connsiteY67" fmla="*/ 2267 h 10129"/>
                <a:gd name="connsiteX68" fmla="*/ 479 w 10000"/>
                <a:gd name="connsiteY68" fmla="*/ 2219 h 10129"/>
                <a:gd name="connsiteX69" fmla="*/ 354 w 10000"/>
                <a:gd name="connsiteY69" fmla="*/ 2122 h 10129"/>
                <a:gd name="connsiteX70" fmla="*/ 323 w 10000"/>
                <a:gd name="connsiteY70" fmla="*/ 1828 h 10129"/>
                <a:gd name="connsiteX71" fmla="*/ 260 w 10000"/>
                <a:gd name="connsiteY71" fmla="*/ 1585 h 10129"/>
                <a:gd name="connsiteX72" fmla="*/ 177 w 10000"/>
                <a:gd name="connsiteY72" fmla="*/ 1439 h 10129"/>
                <a:gd name="connsiteX73" fmla="*/ 187 w 10000"/>
                <a:gd name="connsiteY73" fmla="*/ 1317 h 10129"/>
                <a:gd name="connsiteX74" fmla="*/ 104 w 10000"/>
                <a:gd name="connsiteY74" fmla="*/ 1024 h 10129"/>
                <a:gd name="connsiteX75" fmla="*/ 31 w 10000"/>
                <a:gd name="connsiteY75" fmla="*/ 854 h 10129"/>
                <a:gd name="connsiteX76" fmla="*/ 0 w 10000"/>
                <a:gd name="connsiteY76" fmla="*/ 781 h 10129"/>
                <a:gd name="connsiteX77" fmla="*/ 21 w 10000"/>
                <a:gd name="connsiteY77" fmla="*/ 586 h 10129"/>
                <a:gd name="connsiteX78" fmla="*/ 52 w 10000"/>
                <a:gd name="connsiteY78" fmla="*/ 487 h 10129"/>
                <a:gd name="connsiteX79" fmla="*/ 166 w 10000"/>
                <a:gd name="connsiteY79" fmla="*/ 292 h 10129"/>
                <a:gd name="connsiteX80" fmla="*/ 114 w 10000"/>
                <a:gd name="connsiteY80" fmla="*/ 49 h 10129"/>
                <a:gd name="connsiteX81" fmla="*/ 114 w 10000"/>
                <a:gd name="connsiteY81" fmla="*/ 0 h 10129"/>
                <a:gd name="connsiteX82" fmla="*/ 1000 w 10000"/>
                <a:gd name="connsiteY82" fmla="*/ 707 h 10129"/>
                <a:gd name="connsiteX83" fmla="*/ 2531 w 10000"/>
                <a:gd name="connsiteY83" fmla="*/ 1463 h 10129"/>
                <a:gd name="connsiteX84" fmla="*/ 5040 w 10000"/>
                <a:gd name="connsiteY84" fmla="*/ 3974 h 10129"/>
                <a:gd name="connsiteX85" fmla="*/ 5988 w 10000"/>
                <a:gd name="connsiteY85" fmla="*/ 3170 h 10129"/>
                <a:gd name="connsiteX86" fmla="*/ 6072 w 10000"/>
                <a:gd name="connsiteY86" fmla="*/ 2999 h 10129"/>
                <a:gd name="connsiteX87" fmla="*/ 6124 w 10000"/>
                <a:gd name="connsiteY87" fmla="*/ 2975 h 10129"/>
                <a:gd name="connsiteX88" fmla="*/ 6186 w 10000"/>
                <a:gd name="connsiteY88" fmla="*/ 2853 h 10129"/>
                <a:gd name="connsiteX89" fmla="*/ 6248 w 10000"/>
                <a:gd name="connsiteY89" fmla="*/ 3145 h 10129"/>
                <a:gd name="connsiteX90" fmla="*/ 6353 w 10000"/>
                <a:gd name="connsiteY90" fmla="*/ 2975 h 10129"/>
                <a:gd name="connsiteX91" fmla="*/ 6540 w 10000"/>
                <a:gd name="connsiteY91" fmla="*/ 2414 h 10129"/>
                <a:gd name="connsiteX92" fmla="*/ 6613 w 10000"/>
                <a:gd name="connsiteY92" fmla="*/ 2462 h 10129"/>
                <a:gd name="connsiteX93" fmla="*/ 6665 w 10000"/>
                <a:gd name="connsiteY93" fmla="*/ 2317 h 10129"/>
                <a:gd name="connsiteX94" fmla="*/ 6748 w 10000"/>
                <a:gd name="connsiteY94" fmla="*/ 2365 h 10129"/>
                <a:gd name="connsiteX95" fmla="*/ 6842 w 10000"/>
                <a:gd name="connsiteY95" fmla="*/ 2243 h 10129"/>
                <a:gd name="connsiteX96" fmla="*/ 6936 w 10000"/>
                <a:gd name="connsiteY96" fmla="*/ 2267 h 10129"/>
                <a:gd name="connsiteX97" fmla="*/ 6936 w 10000"/>
                <a:gd name="connsiteY97" fmla="*/ 2073 h 10129"/>
                <a:gd name="connsiteX98" fmla="*/ 6967 w 10000"/>
                <a:gd name="connsiteY98" fmla="*/ 1926 h 10129"/>
                <a:gd name="connsiteX99" fmla="*/ 7040 w 10000"/>
                <a:gd name="connsiteY99" fmla="*/ 1707 h 10129"/>
                <a:gd name="connsiteX100" fmla="*/ 7020 w 10000"/>
                <a:gd name="connsiteY100" fmla="*/ 1365 h 10129"/>
                <a:gd name="connsiteX101" fmla="*/ 7061 w 10000"/>
                <a:gd name="connsiteY101" fmla="*/ 1220 h 10129"/>
                <a:gd name="connsiteX102" fmla="*/ 7155 w 10000"/>
                <a:gd name="connsiteY102" fmla="*/ 1122 h 10129"/>
                <a:gd name="connsiteX103" fmla="*/ 7228 w 10000"/>
                <a:gd name="connsiteY103" fmla="*/ 975 h 10129"/>
                <a:gd name="connsiteX104" fmla="*/ 7290 w 10000"/>
                <a:gd name="connsiteY104" fmla="*/ 902 h 10129"/>
                <a:gd name="connsiteX105" fmla="*/ 7405 w 10000"/>
                <a:gd name="connsiteY105" fmla="*/ 683 h 10129"/>
                <a:gd name="connsiteX106" fmla="*/ 7717 w 10000"/>
                <a:gd name="connsiteY106" fmla="*/ 586 h 10129"/>
                <a:gd name="connsiteX107" fmla="*/ 7894 w 10000"/>
                <a:gd name="connsiteY107" fmla="*/ 658 h 10129"/>
                <a:gd name="connsiteX108" fmla="*/ 8008 w 10000"/>
                <a:gd name="connsiteY108" fmla="*/ 1097 h 10129"/>
                <a:gd name="connsiteX109" fmla="*/ 8134 w 10000"/>
                <a:gd name="connsiteY109" fmla="*/ 1122 h 10129"/>
                <a:gd name="connsiteX110" fmla="*/ 8186 w 10000"/>
                <a:gd name="connsiteY110" fmla="*/ 1512 h 10129"/>
                <a:gd name="connsiteX111" fmla="*/ 8300 w 10000"/>
                <a:gd name="connsiteY111" fmla="*/ 1585 h 10129"/>
                <a:gd name="connsiteX112" fmla="*/ 8311 w 10000"/>
                <a:gd name="connsiteY112" fmla="*/ 1854 h 10129"/>
                <a:gd name="connsiteX113" fmla="*/ 8384 w 10000"/>
                <a:gd name="connsiteY113" fmla="*/ 1926 h 10129"/>
                <a:gd name="connsiteX114" fmla="*/ 8488 w 10000"/>
                <a:gd name="connsiteY114" fmla="*/ 2073 h 10129"/>
                <a:gd name="connsiteX115" fmla="*/ 8602 w 10000"/>
                <a:gd name="connsiteY115" fmla="*/ 1756 h 10129"/>
                <a:gd name="connsiteX116" fmla="*/ 8748 w 10000"/>
                <a:gd name="connsiteY116" fmla="*/ 1854 h 10129"/>
                <a:gd name="connsiteX117" fmla="*/ 8769 w 10000"/>
                <a:gd name="connsiteY117" fmla="*/ 2122 h 10129"/>
                <a:gd name="connsiteX118" fmla="*/ 8727 w 10000"/>
                <a:gd name="connsiteY118" fmla="*/ 2317 h 10129"/>
                <a:gd name="connsiteX119" fmla="*/ 8758 w 10000"/>
                <a:gd name="connsiteY119" fmla="*/ 2658 h 10129"/>
                <a:gd name="connsiteX120" fmla="*/ 8727 w 10000"/>
                <a:gd name="connsiteY120" fmla="*/ 2756 h 10129"/>
                <a:gd name="connsiteX121" fmla="*/ 8727 w 10000"/>
                <a:gd name="connsiteY121" fmla="*/ 2926 h 10129"/>
                <a:gd name="connsiteX122" fmla="*/ 8769 w 10000"/>
                <a:gd name="connsiteY122" fmla="*/ 3292 h 10129"/>
                <a:gd name="connsiteX123" fmla="*/ 8758 w 10000"/>
                <a:gd name="connsiteY123" fmla="*/ 3609 h 10129"/>
                <a:gd name="connsiteX124" fmla="*/ 8758 w 10000"/>
                <a:gd name="connsiteY124" fmla="*/ 3999 h 10129"/>
                <a:gd name="connsiteX125" fmla="*/ 8758 w 10000"/>
                <a:gd name="connsiteY125" fmla="*/ 4268 h 10129"/>
                <a:gd name="connsiteX126" fmla="*/ 8810 w 10000"/>
                <a:gd name="connsiteY126" fmla="*/ 4487 h 10129"/>
                <a:gd name="connsiteX127" fmla="*/ 8821 w 10000"/>
                <a:gd name="connsiteY127" fmla="*/ 5096 h 10129"/>
                <a:gd name="connsiteX128" fmla="*/ 8852 w 10000"/>
                <a:gd name="connsiteY128" fmla="*/ 5535 h 10129"/>
                <a:gd name="connsiteX129" fmla="*/ 9060 w 10000"/>
                <a:gd name="connsiteY129" fmla="*/ 5560 h 10129"/>
                <a:gd name="connsiteX130" fmla="*/ 9415 w 10000"/>
                <a:gd name="connsiteY130" fmla="*/ 5535 h 10129"/>
                <a:gd name="connsiteX131" fmla="*/ 9509 w 10000"/>
                <a:gd name="connsiteY131" fmla="*/ 5535 h 10129"/>
                <a:gd name="connsiteX132" fmla="*/ 9592 w 10000"/>
                <a:gd name="connsiteY132" fmla="*/ 5657 h 10129"/>
                <a:gd name="connsiteX133" fmla="*/ 9821 w 10000"/>
                <a:gd name="connsiteY133" fmla="*/ 5754 h 10129"/>
                <a:gd name="connsiteX134" fmla="*/ 9935 w 10000"/>
                <a:gd name="connsiteY134" fmla="*/ 6120 h 10129"/>
                <a:gd name="connsiteX135" fmla="*/ 9852 w 10000"/>
                <a:gd name="connsiteY135" fmla="*/ 6315 h 10129"/>
                <a:gd name="connsiteX136" fmla="*/ 9810 w 10000"/>
                <a:gd name="connsiteY136" fmla="*/ 6583 h 10129"/>
                <a:gd name="connsiteX137" fmla="*/ 9831 w 10000"/>
                <a:gd name="connsiteY137" fmla="*/ 6949 h 10129"/>
                <a:gd name="connsiteX138" fmla="*/ 9904 w 10000"/>
                <a:gd name="connsiteY138" fmla="*/ 7145 h 10129"/>
                <a:gd name="connsiteX139" fmla="*/ 9966 w 10000"/>
                <a:gd name="connsiteY139" fmla="*/ 7461 h 10129"/>
                <a:gd name="connsiteX140" fmla="*/ 9998 w 10000"/>
                <a:gd name="connsiteY140" fmla="*/ 7803 h 10129"/>
                <a:gd name="connsiteX0" fmla="*/ 9966 w 9966"/>
                <a:gd name="connsiteY0" fmla="*/ 7461 h 10154"/>
                <a:gd name="connsiteX1" fmla="*/ 9384 w 9966"/>
                <a:gd name="connsiteY1" fmla="*/ 9997 h 10154"/>
                <a:gd name="connsiteX2" fmla="*/ 9039 w 9966"/>
                <a:gd name="connsiteY2" fmla="*/ 9827 h 10154"/>
                <a:gd name="connsiteX3" fmla="*/ 8415 w 9966"/>
                <a:gd name="connsiteY3" fmla="*/ 9339 h 10154"/>
                <a:gd name="connsiteX4" fmla="*/ 8102 w 9966"/>
                <a:gd name="connsiteY4" fmla="*/ 9120 h 10154"/>
                <a:gd name="connsiteX5" fmla="*/ 7758 w 9966"/>
                <a:gd name="connsiteY5" fmla="*/ 8681 h 10154"/>
                <a:gd name="connsiteX6" fmla="*/ 5207 w 9966"/>
                <a:gd name="connsiteY6" fmla="*/ 4048 h 10154"/>
                <a:gd name="connsiteX7" fmla="*/ 5030 w 9966"/>
                <a:gd name="connsiteY7" fmla="*/ 4340 h 10154"/>
                <a:gd name="connsiteX8" fmla="*/ 4916 w 9966"/>
                <a:gd name="connsiteY8" fmla="*/ 4633 h 10154"/>
                <a:gd name="connsiteX9" fmla="*/ 4822 w 9966"/>
                <a:gd name="connsiteY9" fmla="*/ 4779 h 10154"/>
                <a:gd name="connsiteX10" fmla="*/ 4780 w 9966"/>
                <a:gd name="connsiteY10" fmla="*/ 4731 h 10154"/>
                <a:gd name="connsiteX11" fmla="*/ 4749 w 9966"/>
                <a:gd name="connsiteY11" fmla="*/ 4779 h 10154"/>
                <a:gd name="connsiteX12" fmla="*/ 4489 w 9966"/>
                <a:gd name="connsiteY12" fmla="*/ 5341 h 10154"/>
                <a:gd name="connsiteX13" fmla="*/ 4426 w 9966"/>
                <a:gd name="connsiteY13" fmla="*/ 5462 h 10154"/>
                <a:gd name="connsiteX14" fmla="*/ 4342 w 9966"/>
                <a:gd name="connsiteY14" fmla="*/ 5438 h 10154"/>
                <a:gd name="connsiteX15" fmla="*/ 4269 w 9966"/>
                <a:gd name="connsiteY15" fmla="*/ 5413 h 10154"/>
                <a:gd name="connsiteX16" fmla="*/ 4176 w 9966"/>
                <a:gd name="connsiteY16" fmla="*/ 5560 h 10154"/>
                <a:gd name="connsiteX17" fmla="*/ 4103 w 9966"/>
                <a:gd name="connsiteY17" fmla="*/ 5877 h 10154"/>
                <a:gd name="connsiteX18" fmla="*/ 4030 w 9966"/>
                <a:gd name="connsiteY18" fmla="*/ 6072 h 10154"/>
                <a:gd name="connsiteX19" fmla="*/ 3812 w 9966"/>
                <a:gd name="connsiteY19" fmla="*/ 6315 h 10154"/>
                <a:gd name="connsiteX20" fmla="*/ 3760 w 9966"/>
                <a:gd name="connsiteY20" fmla="*/ 6291 h 10154"/>
                <a:gd name="connsiteX21" fmla="*/ 3760 w 9966"/>
                <a:gd name="connsiteY21" fmla="*/ 6096 h 10154"/>
                <a:gd name="connsiteX22" fmla="*/ 3728 w 9966"/>
                <a:gd name="connsiteY22" fmla="*/ 6023 h 10154"/>
                <a:gd name="connsiteX23" fmla="*/ 3655 w 9966"/>
                <a:gd name="connsiteY23" fmla="*/ 6072 h 10154"/>
                <a:gd name="connsiteX24" fmla="*/ 3458 w 9966"/>
                <a:gd name="connsiteY24" fmla="*/ 6047 h 10154"/>
                <a:gd name="connsiteX25" fmla="*/ 3281 w 9966"/>
                <a:gd name="connsiteY25" fmla="*/ 6023 h 10154"/>
                <a:gd name="connsiteX26" fmla="*/ 3198 w 9966"/>
                <a:gd name="connsiteY26" fmla="*/ 6072 h 10154"/>
                <a:gd name="connsiteX27" fmla="*/ 3061 w 9966"/>
                <a:gd name="connsiteY27" fmla="*/ 5999 h 10154"/>
                <a:gd name="connsiteX28" fmla="*/ 2957 w 9966"/>
                <a:gd name="connsiteY28" fmla="*/ 6023 h 10154"/>
                <a:gd name="connsiteX29" fmla="*/ 2843 w 9966"/>
                <a:gd name="connsiteY29" fmla="*/ 6145 h 10154"/>
                <a:gd name="connsiteX30" fmla="*/ 2749 w 9966"/>
                <a:gd name="connsiteY30" fmla="*/ 6267 h 10154"/>
                <a:gd name="connsiteX31" fmla="*/ 2697 w 9966"/>
                <a:gd name="connsiteY31" fmla="*/ 6340 h 10154"/>
                <a:gd name="connsiteX32" fmla="*/ 2635 w 9966"/>
                <a:gd name="connsiteY32" fmla="*/ 6267 h 10154"/>
                <a:gd name="connsiteX33" fmla="*/ 2562 w 9966"/>
                <a:gd name="connsiteY33" fmla="*/ 6120 h 10154"/>
                <a:gd name="connsiteX34" fmla="*/ 2468 w 9966"/>
                <a:gd name="connsiteY34" fmla="*/ 6169 h 10154"/>
                <a:gd name="connsiteX35" fmla="*/ 2458 w 9966"/>
                <a:gd name="connsiteY35" fmla="*/ 5828 h 10154"/>
                <a:gd name="connsiteX36" fmla="*/ 2437 w 9966"/>
                <a:gd name="connsiteY36" fmla="*/ 5096 h 10154"/>
                <a:gd name="connsiteX37" fmla="*/ 2406 w 9966"/>
                <a:gd name="connsiteY37" fmla="*/ 4536 h 10154"/>
                <a:gd name="connsiteX38" fmla="*/ 2437 w 9966"/>
                <a:gd name="connsiteY38" fmla="*/ 4243 h 10154"/>
                <a:gd name="connsiteX39" fmla="*/ 2479 w 9966"/>
                <a:gd name="connsiteY39" fmla="*/ 4097 h 10154"/>
                <a:gd name="connsiteX40" fmla="*/ 2447 w 9966"/>
                <a:gd name="connsiteY40" fmla="*/ 3950 h 10154"/>
                <a:gd name="connsiteX41" fmla="*/ 2468 w 9966"/>
                <a:gd name="connsiteY41" fmla="*/ 3511 h 10154"/>
                <a:gd name="connsiteX42" fmla="*/ 2437 w 9966"/>
                <a:gd name="connsiteY42" fmla="*/ 3560 h 10154"/>
                <a:gd name="connsiteX43" fmla="*/ 2385 w 9966"/>
                <a:gd name="connsiteY43" fmla="*/ 3658 h 10154"/>
                <a:gd name="connsiteX44" fmla="*/ 2239 w 9966"/>
                <a:gd name="connsiteY44" fmla="*/ 4048 h 10154"/>
                <a:gd name="connsiteX45" fmla="*/ 2073 w 9966"/>
                <a:gd name="connsiteY45" fmla="*/ 4389 h 10154"/>
                <a:gd name="connsiteX46" fmla="*/ 1990 w 9966"/>
                <a:gd name="connsiteY46" fmla="*/ 4608 h 10154"/>
                <a:gd name="connsiteX47" fmla="*/ 1853 w 9966"/>
                <a:gd name="connsiteY47" fmla="*/ 4657 h 10154"/>
                <a:gd name="connsiteX48" fmla="*/ 1739 w 9966"/>
                <a:gd name="connsiteY48" fmla="*/ 4633 h 10154"/>
                <a:gd name="connsiteX49" fmla="*/ 1603 w 9966"/>
                <a:gd name="connsiteY49" fmla="*/ 4657 h 10154"/>
                <a:gd name="connsiteX50" fmla="*/ 1489 w 9966"/>
                <a:gd name="connsiteY50" fmla="*/ 4657 h 10154"/>
                <a:gd name="connsiteX51" fmla="*/ 1385 w 9966"/>
                <a:gd name="connsiteY51" fmla="*/ 4682 h 10154"/>
                <a:gd name="connsiteX52" fmla="*/ 1354 w 9966"/>
                <a:gd name="connsiteY52" fmla="*/ 4633 h 10154"/>
                <a:gd name="connsiteX53" fmla="*/ 1354 w 9966"/>
                <a:gd name="connsiteY53" fmla="*/ 4463 h 10154"/>
                <a:gd name="connsiteX54" fmla="*/ 1312 w 9966"/>
                <a:gd name="connsiteY54" fmla="*/ 4389 h 10154"/>
                <a:gd name="connsiteX55" fmla="*/ 1302 w 9966"/>
                <a:gd name="connsiteY55" fmla="*/ 4243 h 10154"/>
                <a:gd name="connsiteX56" fmla="*/ 1260 w 9966"/>
                <a:gd name="connsiteY56" fmla="*/ 4097 h 10154"/>
                <a:gd name="connsiteX57" fmla="*/ 1114 w 9966"/>
                <a:gd name="connsiteY57" fmla="*/ 3877 h 10154"/>
                <a:gd name="connsiteX58" fmla="*/ 1000 w 9966"/>
                <a:gd name="connsiteY58" fmla="*/ 3853 h 10154"/>
                <a:gd name="connsiteX59" fmla="*/ 938 w 9966"/>
                <a:gd name="connsiteY59" fmla="*/ 3779 h 10154"/>
                <a:gd name="connsiteX60" fmla="*/ 709 w 9966"/>
                <a:gd name="connsiteY60" fmla="*/ 3779 h 10154"/>
                <a:gd name="connsiteX61" fmla="*/ 657 w 9966"/>
                <a:gd name="connsiteY61" fmla="*/ 3731 h 10154"/>
                <a:gd name="connsiteX62" fmla="*/ 688 w 9966"/>
                <a:gd name="connsiteY62" fmla="*/ 3560 h 10154"/>
                <a:gd name="connsiteX63" fmla="*/ 771 w 9966"/>
                <a:gd name="connsiteY63" fmla="*/ 3097 h 10154"/>
                <a:gd name="connsiteX64" fmla="*/ 667 w 9966"/>
                <a:gd name="connsiteY64" fmla="*/ 2877 h 10154"/>
                <a:gd name="connsiteX65" fmla="*/ 583 w 9966"/>
                <a:gd name="connsiteY65" fmla="*/ 2658 h 10154"/>
                <a:gd name="connsiteX66" fmla="*/ 499 w 9966"/>
                <a:gd name="connsiteY66" fmla="*/ 2414 h 10154"/>
                <a:gd name="connsiteX67" fmla="*/ 489 w 9966"/>
                <a:gd name="connsiteY67" fmla="*/ 2267 h 10154"/>
                <a:gd name="connsiteX68" fmla="*/ 479 w 9966"/>
                <a:gd name="connsiteY68" fmla="*/ 2219 h 10154"/>
                <a:gd name="connsiteX69" fmla="*/ 354 w 9966"/>
                <a:gd name="connsiteY69" fmla="*/ 2122 h 10154"/>
                <a:gd name="connsiteX70" fmla="*/ 323 w 9966"/>
                <a:gd name="connsiteY70" fmla="*/ 1828 h 10154"/>
                <a:gd name="connsiteX71" fmla="*/ 260 w 9966"/>
                <a:gd name="connsiteY71" fmla="*/ 1585 h 10154"/>
                <a:gd name="connsiteX72" fmla="*/ 177 w 9966"/>
                <a:gd name="connsiteY72" fmla="*/ 1439 h 10154"/>
                <a:gd name="connsiteX73" fmla="*/ 187 w 9966"/>
                <a:gd name="connsiteY73" fmla="*/ 1317 h 10154"/>
                <a:gd name="connsiteX74" fmla="*/ 104 w 9966"/>
                <a:gd name="connsiteY74" fmla="*/ 1024 h 10154"/>
                <a:gd name="connsiteX75" fmla="*/ 31 w 9966"/>
                <a:gd name="connsiteY75" fmla="*/ 854 h 10154"/>
                <a:gd name="connsiteX76" fmla="*/ 0 w 9966"/>
                <a:gd name="connsiteY76" fmla="*/ 781 h 10154"/>
                <a:gd name="connsiteX77" fmla="*/ 21 w 9966"/>
                <a:gd name="connsiteY77" fmla="*/ 586 h 10154"/>
                <a:gd name="connsiteX78" fmla="*/ 52 w 9966"/>
                <a:gd name="connsiteY78" fmla="*/ 487 h 10154"/>
                <a:gd name="connsiteX79" fmla="*/ 166 w 9966"/>
                <a:gd name="connsiteY79" fmla="*/ 292 h 10154"/>
                <a:gd name="connsiteX80" fmla="*/ 114 w 9966"/>
                <a:gd name="connsiteY80" fmla="*/ 49 h 10154"/>
                <a:gd name="connsiteX81" fmla="*/ 114 w 9966"/>
                <a:gd name="connsiteY81" fmla="*/ 0 h 10154"/>
                <a:gd name="connsiteX82" fmla="*/ 1000 w 9966"/>
                <a:gd name="connsiteY82" fmla="*/ 707 h 10154"/>
                <a:gd name="connsiteX83" fmla="*/ 2531 w 9966"/>
                <a:gd name="connsiteY83" fmla="*/ 1463 h 10154"/>
                <a:gd name="connsiteX84" fmla="*/ 5040 w 9966"/>
                <a:gd name="connsiteY84" fmla="*/ 3974 h 10154"/>
                <a:gd name="connsiteX85" fmla="*/ 5988 w 9966"/>
                <a:gd name="connsiteY85" fmla="*/ 3170 h 10154"/>
                <a:gd name="connsiteX86" fmla="*/ 6072 w 9966"/>
                <a:gd name="connsiteY86" fmla="*/ 2999 h 10154"/>
                <a:gd name="connsiteX87" fmla="*/ 6124 w 9966"/>
                <a:gd name="connsiteY87" fmla="*/ 2975 h 10154"/>
                <a:gd name="connsiteX88" fmla="*/ 6186 w 9966"/>
                <a:gd name="connsiteY88" fmla="*/ 2853 h 10154"/>
                <a:gd name="connsiteX89" fmla="*/ 6248 w 9966"/>
                <a:gd name="connsiteY89" fmla="*/ 3145 h 10154"/>
                <a:gd name="connsiteX90" fmla="*/ 6353 w 9966"/>
                <a:gd name="connsiteY90" fmla="*/ 2975 h 10154"/>
                <a:gd name="connsiteX91" fmla="*/ 6540 w 9966"/>
                <a:gd name="connsiteY91" fmla="*/ 2414 h 10154"/>
                <a:gd name="connsiteX92" fmla="*/ 6613 w 9966"/>
                <a:gd name="connsiteY92" fmla="*/ 2462 h 10154"/>
                <a:gd name="connsiteX93" fmla="*/ 6665 w 9966"/>
                <a:gd name="connsiteY93" fmla="*/ 2317 h 10154"/>
                <a:gd name="connsiteX94" fmla="*/ 6748 w 9966"/>
                <a:gd name="connsiteY94" fmla="*/ 2365 h 10154"/>
                <a:gd name="connsiteX95" fmla="*/ 6842 w 9966"/>
                <a:gd name="connsiteY95" fmla="*/ 2243 h 10154"/>
                <a:gd name="connsiteX96" fmla="*/ 6936 w 9966"/>
                <a:gd name="connsiteY96" fmla="*/ 2267 h 10154"/>
                <a:gd name="connsiteX97" fmla="*/ 6936 w 9966"/>
                <a:gd name="connsiteY97" fmla="*/ 2073 h 10154"/>
                <a:gd name="connsiteX98" fmla="*/ 6967 w 9966"/>
                <a:gd name="connsiteY98" fmla="*/ 1926 h 10154"/>
                <a:gd name="connsiteX99" fmla="*/ 7040 w 9966"/>
                <a:gd name="connsiteY99" fmla="*/ 1707 h 10154"/>
                <a:gd name="connsiteX100" fmla="*/ 7020 w 9966"/>
                <a:gd name="connsiteY100" fmla="*/ 1365 h 10154"/>
                <a:gd name="connsiteX101" fmla="*/ 7061 w 9966"/>
                <a:gd name="connsiteY101" fmla="*/ 1220 h 10154"/>
                <a:gd name="connsiteX102" fmla="*/ 7155 w 9966"/>
                <a:gd name="connsiteY102" fmla="*/ 1122 h 10154"/>
                <a:gd name="connsiteX103" fmla="*/ 7228 w 9966"/>
                <a:gd name="connsiteY103" fmla="*/ 975 h 10154"/>
                <a:gd name="connsiteX104" fmla="*/ 7290 w 9966"/>
                <a:gd name="connsiteY104" fmla="*/ 902 h 10154"/>
                <a:gd name="connsiteX105" fmla="*/ 7405 w 9966"/>
                <a:gd name="connsiteY105" fmla="*/ 683 h 10154"/>
                <a:gd name="connsiteX106" fmla="*/ 7717 w 9966"/>
                <a:gd name="connsiteY106" fmla="*/ 586 h 10154"/>
                <a:gd name="connsiteX107" fmla="*/ 7894 w 9966"/>
                <a:gd name="connsiteY107" fmla="*/ 658 h 10154"/>
                <a:gd name="connsiteX108" fmla="*/ 8008 w 9966"/>
                <a:gd name="connsiteY108" fmla="*/ 1097 h 10154"/>
                <a:gd name="connsiteX109" fmla="*/ 8134 w 9966"/>
                <a:gd name="connsiteY109" fmla="*/ 1122 h 10154"/>
                <a:gd name="connsiteX110" fmla="*/ 8186 w 9966"/>
                <a:gd name="connsiteY110" fmla="*/ 1512 h 10154"/>
                <a:gd name="connsiteX111" fmla="*/ 8300 w 9966"/>
                <a:gd name="connsiteY111" fmla="*/ 1585 h 10154"/>
                <a:gd name="connsiteX112" fmla="*/ 8311 w 9966"/>
                <a:gd name="connsiteY112" fmla="*/ 1854 h 10154"/>
                <a:gd name="connsiteX113" fmla="*/ 8384 w 9966"/>
                <a:gd name="connsiteY113" fmla="*/ 1926 h 10154"/>
                <a:gd name="connsiteX114" fmla="*/ 8488 w 9966"/>
                <a:gd name="connsiteY114" fmla="*/ 2073 h 10154"/>
                <a:gd name="connsiteX115" fmla="*/ 8602 w 9966"/>
                <a:gd name="connsiteY115" fmla="*/ 1756 h 10154"/>
                <a:gd name="connsiteX116" fmla="*/ 8748 w 9966"/>
                <a:gd name="connsiteY116" fmla="*/ 1854 h 10154"/>
                <a:gd name="connsiteX117" fmla="*/ 8769 w 9966"/>
                <a:gd name="connsiteY117" fmla="*/ 2122 h 10154"/>
                <a:gd name="connsiteX118" fmla="*/ 8727 w 9966"/>
                <a:gd name="connsiteY118" fmla="*/ 2317 h 10154"/>
                <a:gd name="connsiteX119" fmla="*/ 8758 w 9966"/>
                <a:gd name="connsiteY119" fmla="*/ 2658 h 10154"/>
                <a:gd name="connsiteX120" fmla="*/ 8727 w 9966"/>
                <a:gd name="connsiteY120" fmla="*/ 2756 h 10154"/>
                <a:gd name="connsiteX121" fmla="*/ 8727 w 9966"/>
                <a:gd name="connsiteY121" fmla="*/ 2926 h 10154"/>
                <a:gd name="connsiteX122" fmla="*/ 8769 w 9966"/>
                <a:gd name="connsiteY122" fmla="*/ 3292 h 10154"/>
                <a:gd name="connsiteX123" fmla="*/ 8758 w 9966"/>
                <a:gd name="connsiteY123" fmla="*/ 3609 h 10154"/>
                <a:gd name="connsiteX124" fmla="*/ 8758 w 9966"/>
                <a:gd name="connsiteY124" fmla="*/ 3999 h 10154"/>
                <a:gd name="connsiteX125" fmla="*/ 8758 w 9966"/>
                <a:gd name="connsiteY125" fmla="*/ 4268 h 10154"/>
                <a:gd name="connsiteX126" fmla="*/ 8810 w 9966"/>
                <a:gd name="connsiteY126" fmla="*/ 4487 h 10154"/>
                <a:gd name="connsiteX127" fmla="*/ 8821 w 9966"/>
                <a:gd name="connsiteY127" fmla="*/ 5096 h 10154"/>
                <a:gd name="connsiteX128" fmla="*/ 8852 w 9966"/>
                <a:gd name="connsiteY128" fmla="*/ 5535 h 10154"/>
                <a:gd name="connsiteX129" fmla="*/ 9060 w 9966"/>
                <a:gd name="connsiteY129" fmla="*/ 5560 h 10154"/>
                <a:gd name="connsiteX130" fmla="*/ 9415 w 9966"/>
                <a:gd name="connsiteY130" fmla="*/ 5535 h 10154"/>
                <a:gd name="connsiteX131" fmla="*/ 9509 w 9966"/>
                <a:gd name="connsiteY131" fmla="*/ 5535 h 10154"/>
                <a:gd name="connsiteX132" fmla="*/ 9592 w 9966"/>
                <a:gd name="connsiteY132" fmla="*/ 5657 h 10154"/>
                <a:gd name="connsiteX133" fmla="*/ 9821 w 9966"/>
                <a:gd name="connsiteY133" fmla="*/ 5754 h 10154"/>
                <a:gd name="connsiteX134" fmla="*/ 9935 w 9966"/>
                <a:gd name="connsiteY134" fmla="*/ 6120 h 10154"/>
                <a:gd name="connsiteX135" fmla="*/ 9852 w 9966"/>
                <a:gd name="connsiteY135" fmla="*/ 6315 h 10154"/>
                <a:gd name="connsiteX136" fmla="*/ 9810 w 9966"/>
                <a:gd name="connsiteY136" fmla="*/ 6583 h 10154"/>
                <a:gd name="connsiteX137" fmla="*/ 9831 w 9966"/>
                <a:gd name="connsiteY137" fmla="*/ 6949 h 10154"/>
                <a:gd name="connsiteX138" fmla="*/ 9904 w 9966"/>
                <a:gd name="connsiteY138" fmla="*/ 7145 h 10154"/>
                <a:gd name="connsiteX139" fmla="*/ 9966 w 9966"/>
                <a:gd name="connsiteY139" fmla="*/ 7461 h 10154"/>
                <a:gd name="connsiteX0" fmla="*/ 9938 w 9974"/>
                <a:gd name="connsiteY0" fmla="*/ 7037 h 10023"/>
                <a:gd name="connsiteX1" fmla="*/ 9416 w 9974"/>
                <a:gd name="connsiteY1" fmla="*/ 9845 h 10023"/>
                <a:gd name="connsiteX2" fmla="*/ 9070 w 9974"/>
                <a:gd name="connsiteY2" fmla="*/ 9678 h 10023"/>
                <a:gd name="connsiteX3" fmla="*/ 8444 w 9974"/>
                <a:gd name="connsiteY3" fmla="*/ 9197 h 10023"/>
                <a:gd name="connsiteX4" fmla="*/ 8130 w 9974"/>
                <a:gd name="connsiteY4" fmla="*/ 8982 h 10023"/>
                <a:gd name="connsiteX5" fmla="*/ 7784 w 9974"/>
                <a:gd name="connsiteY5" fmla="*/ 8549 h 10023"/>
                <a:gd name="connsiteX6" fmla="*/ 5225 w 9974"/>
                <a:gd name="connsiteY6" fmla="*/ 3987 h 10023"/>
                <a:gd name="connsiteX7" fmla="*/ 5047 w 9974"/>
                <a:gd name="connsiteY7" fmla="*/ 4274 h 10023"/>
                <a:gd name="connsiteX8" fmla="*/ 4933 w 9974"/>
                <a:gd name="connsiteY8" fmla="*/ 4563 h 10023"/>
                <a:gd name="connsiteX9" fmla="*/ 4838 w 9974"/>
                <a:gd name="connsiteY9" fmla="*/ 4707 h 10023"/>
                <a:gd name="connsiteX10" fmla="*/ 4796 w 9974"/>
                <a:gd name="connsiteY10" fmla="*/ 4659 h 10023"/>
                <a:gd name="connsiteX11" fmla="*/ 4765 w 9974"/>
                <a:gd name="connsiteY11" fmla="*/ 4707 h 10023"/>
                <a:gd name="connsiteX12" fmla="*/ 4504 w 9974"/>
                <a:gd name="connsiteY12" fmla="*/ 5260 h 10023"/>
                <a:gd name="connsiteX13" fmla="*/ 4441 w 9974"/>
                <a:gd name="connsiteY13" fmla="*/ 5379 h 10023"/>
                <a:gd name="connsiteX14" fmla="*/ 4357 w 9974"/>
                <a:gd name="connsiteY14" fmla="*/ 5356 h 10023"/>
                <a:gd name="connsiteX15" fmla="*/ 4284 w 9974"/>
                <a:gd name="connsiteY15" fmla="*/ 5331 h 10023"/>
                <a:gd name="connsiteX16" fmla="*/ 4190 w 9974"/>
                <a:gd name="connsiteY16" fmla="*/ 5476 h 10023"/>
                <a:gd name="connsiteX17" fmla="*/ 4117 w 9974"/>
                <a:gd name="connsiteY17" fmla="*/ 5788 h 10023"/>
                <a:gd name="connsiteX18" fmla="*/ 4044 w 9974"/>
                <a:gd name="connsiteY18" fmla="*/ 5980 h 10023"/>
                <a:gd name="connsiteX19" fmla="*/ 3825 w 9974"/>
                <a:gd name="connsiteY19" fmla="*/ 6219 h 10023"/>
                <a:gd name="connsiteX20" fmla="*/ 3773 w 9974"/>
                <a:gd name="connsiteY20" fmla="*/ 6196 h 10023"/>
                <a:gd name="connsiteX21" fmla="*/ 3773 w 9974"/>
                <a:gd name="connsiteY21" fmla="*/ 6004 h 10023"/>
                <a:gd name="connsiteX22" fmla="*/ 3741 w 9974"/>
                <a:gd name="connsiteY22" fmla="*/ 5932 h 10023"/>
                <a:gd name="connsiteX23" fmla="*/ 3667 w 9974"/>
                <a:gd name="connsiteY23" fmla="*/ 5980 h 10023"/>
                <a:gd name="connsiteX24" fmla="*/ 3470 w 9974"/>
                <a:gd name="connsiteY24" fmla="*/ 5955 h 10023"/>
                <a:gd name="connsiteX25" fmla="*/ 3292 w 9974"/>
                <a:gd name="connsiteY25" fmla="*/ 5932 h 10023"/>
                <a:gd name="connsiteX26" fmla="*/ 3209 w 9974"/>
                <a:gd name="connsiteY26" fmla="*/ 5980 h 10023"/>
                <a:gd name="connsiteX27" fmla="*/ 3071 w 9974"/>
                <a:gd name="connsiteY27" fmla="*/ 5908 h 10023"/>
                <a:gd name="connsiteX28" fmla="*/ 2967 w 9974"/>
                <a:gd name="connsiteY28" fmla="*/ 5932 h 10023"/>
                <a:gd name="connsiteX29" fmla="*/ 2853 w 9974"/>
                <a:gd name="connsiteY29" fmla="*/ 6052 h 10023"/>
                <a:gd name="connsiteX30" fmla="*/ 2758 w 9974"/>
                <a:gd name="connsiteY30" fmla="*/ 6172 h 10023"/>
                <a:gd name="connsiteX31" fmla="*/ 2706 w 9974"/>
                <a:gd name="connsiteY31" fmla="*/ 6244 h 10023"/>
                <a:gd name="connsiteX32" fmla="*/ 2644 w 9974"/>
                <a:gd name="connsiteY32" fmla="*/ 6172 h 10023"/>
                <a:gd name="connsiteX33" fmla="*/ 2571 w 9974"/>
                <a:gd name="connsiteY33" fmla="*/ 6027 h 10023"/>
                <a:gd name="connsiteX34" fmla="*/ 2476 w 9974"/>
                <a:gd name="connsiteY34" fmla="*/ 6075 h 10023"/>
                <a:gd name="connsiteX35" fmla="*/ 2466 w 9974"/>
                <a:gd name="connsiteY35" fmla="*/ 5740 h 10023"/>
                <a:gd name="connsiteX36" fmla="*/ 2445 w 9974"/>
                <a:gd name="connsiteY36" fmla="*/ 5019 h 10023"/>
                <a:gd name="connsiteX37" fmla="*/ 2414 w 9974"/>
                <a:gd name="connsiteY37" fmla="*/ 4467 h 10023"/>
                <a:gd name="connsiteX38" fmla="*/ 2445 w 9974"/>
                <a:gd name="connsiteY38" fmla="*/ 4179 h 10023"/>
                <a:gd name="connsiteX39" fmla="*/ 2487 w 9974"/>
                <a:gd name="connsiteY39" fmla="*/ 4035 h 10023"/>
                <a:gd name="connsiteX40" fmla="*/ 2455 w 9974"/>
                <a:gd name="connsiteY40" fmla="*/ 3890 h 10023"/>
                <a:gd name="connsiteX41" fmla="*/ 2476 w 9974"/>
                <a:gd name="connsiteY41" fmla="*/ 3458 h 10023"/>
                <a:gd name="connsiteX42" fmla="*/ 2445 w 9974"/>
                <a:gd name="connsiteY42" fmla="*/ 3506 h 10023"/>
                <a:gd name="connsiteX43" fmla="*/ 2393 w 9974"/>
                <a:gd name="connsiteY43" fmla="*/ 3603 h 10023"/>
                <a:gd name="connsiteX44" fmla="*/ 2247 w 9974"/>
                <a:gd name="connsiteY44" fmla="*/ 3987 h 10023"/>
                <a:gd name="connsiteX45" fmla="*/ 2080 w 9974"/>
                <a:gd name="connsiteY45" fmla="*/ 4322 h 10023"/>
                <a:gd name="connsiteX46" fmla="*/ 1997 w 9974"/>
                <a:gd name="connsiteY46" fmla="*/ 4538 h 10023"/>
                <a:gd name="connsiteX47" fmla="*/ 1859 w 9974"/>
                <a:gd name="connsiteY47" fmla="*/ 4586 h 10023"/>
                <a:gd name="connsiteX48" fmla="*/ 1745 w 9974"/>
                <a:gd name="connsiteY48" fmla="*/ 4563 h 10023"/>
                <a:gd name="connsiteX49" fmla="*/ 1608 w 9974"/>
                <a:gd name="connsiteY49" fmla="*/ 4586 h 10023"/>
                <a:gd name="connsiteX50" fmla="*/ 1494 w 9974"/>
                <a:gd name="connsiteY50" fmla="*/ 4586 h 10023"/>
                <a:gd name="connsiteX51" fmla="*/ 1390 w 9974"/>
                <a:gd name="connsiteY51" fmla="*/ 4611 h 10023"/>
                <a:gd name="connsiteX52" fmla="*/ 1359 w 9974"/>
                <a:gd name="connsiteY52" fmla="*/ 4563 h 10023"/>
                <a:gd name="connsiteX53" fmla="*/ 1359 w 9974"/>
                <a:gd name="connsiteY53" fmla="*/ 4395 h 10023"/>
                <a:gd name="connsiteX54" fmla="*/ 1316 w 9974"/>
                <a:gd name="connsiteY54" fmla="*/ 4322 h 10023"/>
                <a:gd name="connsiteX55" fmla="*/ 1306 w 9974"/>
                <a:gd name="connsiteY55" fmla="*/ 4179 h 10023"/>
                <a:gd name="connsiteX56" fmla="*/ 1264 w 9974"/>
                <a:gd name="connsiteY56" fmla="*/ 4035 h 10023"/>
                <a:gd name="connsiteX57" fmla="*/ 1118 w 9974"/>
                <a:gd name="connsiteY57" fmla="*/ 3818 h 10023"/>
                <a:gd name="connsiteX58" fmla="*/ 1003 w 9974"/>
                <a:gd name="connsiteY58" fmla="*/ 3795 h 10023"/>
                <a:gd name="connsiteX59" fmla="*/ 941 w 9974"/>
                <a:gd name="connsiteY59" fmla="*/ 3722 h 10023"/>
                <a:gd name="connsiteX60" fmla="*/ 711 w 9974"/>
                <a:gd name="connsiteY60" fmla="*/ 3722 h 10023"/>
                <a:gd name="connsiteX61" fmla="*/ 659 w 9974"/>
                <a:gd name="connsiteY61" fmla="*/ 3674 h 10023"/>
                <a:gd name="connsiteX62" fmla="*/ 690 w 9974"/>
                <a:gd name="connsiteY62" fmla="*/ 3506 h 10023"/>
                <a:gd name="connsiteX63" fmla="*/ 774 w 9974"/>
                <a:gd name="connsiteY63" fmla="*/ 3050 h 10023"/>
                <a:gd name="connsiteX64" fmla="*/ 669 w 9974"/>
                <a:gd name="connsiteY64" fmla="*/ 2833 h 10023"/>
                <a:gd name="connsiteX65" fmla="*/ 585 w 9974"/>
                <a:gd name="connsiteY65" fmla="*/ 2618 h 10023"/>
                <a:gd name="connsiteX66" fmla="*/ 501 w 9974"/>
                <a:gd name="connsiteY66" fmla="*/ 2377 h 10023"/>
                <a:gd name="connsiteX67" fmla="*/ 491 w 9974"/>
                <a:gd name="connsiteY67" fmla="*/ 2233 h 10023"/>
                <a:gd name="connsiteX68" fmla="*/ 481 w 9974"/>
                <a:gd name="connsiteY68" fmla="*/ 2185 h 10023"/>
                <a:gd name="connsiteX69" fmla="*/ 355 w 9974"/>
                <a:gd name="connsiteY69" fmla="*/ 2090 h 10023"/>
                <a:gd name="connsiteX70" fmla="*/ 324 w 9974"/>
                <a:gd name="connsiteY70" fmla="*/ 1800 h 10023"/>
                <a:gd name="connsiteX71" fmla="*/ 261 w 9974"/>
                <a:gd name="connsiteY71" fmla="*/ 1561 h 10023"/>
                <a:gd name="connsiteX72" fmla="*/ 178 w 9974"/>
                <a:gd name="connsiteY72" fmla="*/ 1417 h 10023"/>
                <a:gd name="connsiteX73" fmla="*/ 188 w 9974"/>
                <a:gd name="connsiteY73" fmla="*/ 1297 h 10023"/>
                <a:gd name="connsiteX74" fmla="*/ 104 w 9974"/>
                <a:gd name="connsiteY74" fmla="*/ 1008 h 10023"/>
                <a:gd name="connsiteX75" fmla="*/ 31 w 9974"/>
                <a:gd name="connsiteY75" fmla="*/ 841 h 10023"/>
                <a:gd name="connsiteX76" fmla="*/ 0 w 9974"/>
                <a:gd name="connsiteY76" fmla="*/ 769 h 10023"/>
                <a:gd name="connsiteX77" fmla="*/ 21 w 9974"/>
                <a:gd name="connsiteY77" fmla="*/ 577 h 10023"/>
                <a:gd name="connsiteX78" fmla="*/ 52 w 9974"/>
                <a:gd name="connsiteY78" fmla="*/ 480 h 10023"/>
                <a:gd name="connsiteX79" fmla="*/ 167 w 9974"/>
                <a:gd name="connsiteY79" fmla="*/ 288 h 10023"/>
                <a:gd name="connsiteX80" fmla="*/ 114 w 9974"/>
                <a:gd name="connsiteY80" fmla="*/ 48 h 10023"/>
                <a:gd name="connsiteX81" fmla="*/ 114 w 9974"/>
                <a:gd name="connsiteY81" fmla="*/ 0 h 10023"/>
                <a:gd name="connsiteX82" fmla="*/ 1003 w 9974"/>
                <a:gd name="connsiteY82" fmla="*/ 696 h 10023"/>
                <a:gd name="connsiteX83" fmla="*/ 2540 w 9974"/>
                <a:gd name="connsiteY83" fmla="*/ 1441 h 10023"/>
                <a:gd name="connsiteX84" fmla="*/ 5057 w 9974"/>
                <a:gd name="connsiteY84" fmla="*/ 3914 h 10023"/>
                <a:gd name="connsiteX85" fmla="*/ 6008 w 9974"/>
                <a:gd name="connsiteY85" fmla="*/ 3122 h 10023"/>
                <a:gd name="connsiteX86" fmla="*/ 6093 w 9974"/>
                <a:gd name="connsiteY86" fmla="*/ 2954 h 10023"/>
                <a:gd name="connsiteX87" fmla="*/ 6145 w 9974"/>
                <a:gd name="connsiteY87" fmla="*/ 2930 h 10023"/>
                <a:gd name="connsiteX88" fmla="*/ 6207 w 9974"/>
                <a:gd name="connsiteY88" fmla="*/ 2810 h 10023"/>
                <a:gd name="connsiteX89" fmla="*/ 6269 w 9974"/>
                <a:gd name="connsiteY89" fmla="*/ 3097 h 10023"/>
                <a:gd name="connsiteX90" fmla="*/ 6375 w 9974"/>
                <a:gd name="connsiteY90" fmla="*/ 2930 h 10023"/>
                <a:gd name="connsiteX91" fmla="*/ 6562 w 9974"/>
                <a:gd name="connsiteY91" fmla="*/ 2377 h 10023"/>
                <a:gd name="connsiteX92" fmla="*/ 6636 w 9974"/>
                <a:gd name="connsiteY92" fmla="*/ 2425 h 10023"/>
                <a:gd name="connsiteX93" fmla="*/ 6688 w 9974"/>
                <a:gd name="connsiteY93" fmla="*/ 2282 h 10023"/>
                <a:gd name="connsiteX94" fmla="*/ 6771 w 9974"/>
                <a:gd name="connsiteY94" fmla="*/ 2329 h 10023"/>
                <a:gd name="connsiteX95" fmla="*/ 6865 w 9974"/>
                <a:gd name="connsiteY95" fmla="*/ 2209 h 10023"/>
                <a:gd name="connsiteX96" fmla="*/ 6960 w 9974"/>
                <a:gd name="connsiteY96" fmla="*/ 2233 h 10023"/>
                <a:gd name="connsiteX97" fmla="*/ 6960 w 9974"/>
                <a:gd name="connsiteY97" fmla="*/ 2042 h 10023"/>
                <a:gd name="connsiteX98" fmla="*/ 6991 w 9974"/>
                <a:gd name="connsiteY98" fmla="*/ 1897 h 10023"/>
                <a:gd name="connsiteX99" fmla="*/ 7064 w 9974"/>
                <a:gd name="connsiteY99" fmla="*/ 1681 h 10023"/>
                <a:gd name="connsiteX100" fmla="*/ 7044 w 9974"/>
                <a:gd name="connsiteY100" fmla="*/ 1344 h 10023"/>
                <a:gd name="connsiteX101" fmla="*/ 7085 w 9974"/>
                <a:gd name="connsiteY101" fmla="*/ 1201 h 10023"/>
                <a:gd name="connsiteX102" fmla="*/ 7179 w 9974"/>
                <a:gd name="connsiteY102" fmla="*/ 1105 h 10023"/>
                <a:gd name="connsiteX103" fmla="*/ 7253 w 9974"/>
                <a:gd name="connsiteY103" fmla="*/ 960 h 10023"/>
                <a:gd name="connsiteX104" fmla="*/ 7315 w 9974"/>
                <a:gd name="connsiteY104" fmla="*/ 888 h 10023"/>
                <a:gd name="connsiteX105" fmla="*/ 7430 w 9974"/>
                <a:gd name="connsiteY105" fmla="*/ 673 h 10023"/>
                <a:gd name="connsiteX106" fmla="*/ 7743 w 9974"/>
                <a:gd name="connsiteY106" fmla="*/ 577 h 10023"/>
                <a:gd name="connsiteX107" fmla="*/ 7921 w 9974"/>
                <a:gd name="connsiteY107" fmla="*/ 648 h 10023"/>
                <a:gd name="connsiteX108" fmla="*/ 8035 w 9974"/>
                <a:gd name="connsiteY108" fmla="*/ 1080 h 10023"/>
                <a:gd name="connsiteX109" fmla="*/ 8162 w 9974"/>
                <a:gd name="connsiteY109" fmla="*/ 1105 h 10023"/>
                <a:gd name="connsiteX110" fmla="*/ 8214 w 9974"/>
                <a:gd name="connsiteY110" fmla="*/ 1489 h 10023"/>
                <a:gd name="connsiteX111" fmla="*/ 8328 w 9974"/>
                <a:gd name="connsiteY111" fmla="*/ 1561 h 10023"/>
                <a:gd name="connsiteX112" fmla="*/ 8339 w 9974"/>
                <a:gd name="connsiteY112" fmla="*/ 1826 h 10023"/>
                <a:gd name="connsiteX113" fmla="*/ 8413 w 9974"/>
                <a:gd name="connsiteY113" fmla="*/ 1897 h 10023"/>
                <a:gd name="connsiteX114" fmla="*/ 8517 w 9974"/>
                <a:gd name="connsiteY114" fmla="*/ 2042 h 10023"/>
                <a:gd name="connsiteX115" fmla="*/ 8631 w 9974"/>
                <a:gd name="connsiteY115" fmla="*/ 1729 h 10023"/>
                <a:gd name="connsiteX116" fmla="*/ 8778 w 9974"/>
                <a:gd name="connsiteY116" fmla="*/ 1826 h 10023"/>
                <a:gd name="connsiteX117" fmla="*/ 8799 w 9974"/>
                <a:gd name="connsiteY117" fmla="*/ 2090 h 10023"/>
                <a:gd name="connsiteX118" fmla="*/ 8757 w 9974"/>
                <a:gd name="connsiteY118" fmla="*/ 2282 h 10023"/>
                <a:gd name="connsiteX119" fmla="*/ 8788 w 9974"/>
                <a:gd name="connsiteY119" fmla="*/ 2618 h 10023"/>
                <a:gd name="connsiteX120" fmla="*/ 8757 w 9974"/>
                <a:gd name="connsiteY120" fmla="*/ 2714 h 10023"/>
                <a:gd name="connsiteX121" fmla="*/ 8757 w 9974"/>
                <a:gd name="connsiteY121" fmla="*/ 2882 h 10023"/>
                <a:gd name="connsiteX122" fmla="*/ 8799 w 9974"/>
                <a:gd name="connsiteY122" fmla="*/ 3242 h 10023"/>
                <a:gd name="connsiteX123" fmla="*/ 8788 w 9974"/>
                <a:gd name="connsiteY123" fmla="*/ 3554 h 10023"/>
                <a:gd name="connsiteX124" fmla="*/ 8788 w 9974"/>
                <a:gd name="connsiteY124" fmla="*/ 3938 h 10023"/>
                <a:gd name="connsiteX125" fmla="*/ 8788 w 9974"/>
                <a:gd name="connsiteY125" fmla="*/ 4203 h 10023"/>
                <a:gd name="connsiteX126" fmla="*/ 8840 w 9974"/>
                <a:gd name="connsiteY126" fmla="*/ 4419 h 10023"/>
                <a:gd name="connsiteX127" fmla="*/ 8851 w 9974"/>
                <a:gd name="connsiteY127" fmla="*/ 5019 h 10023"/>
                <a:gd name="connsiteX128" fmla="*/ 8882 w 9974"/>
                <a:gd name="connsiteY128" fmla="*/ 5451 h 10023"/>
                <a:gd name="connsiteX129" fmla="*/ 9091 w 9974"/>
                <a:gd name="connsiteY129" fmla="*/ 5476 h 10023"/>
                <a:gd name="connsiteX130" fmla="*/ 9447 w 9974"/>
                <a:gd name="connsiteY130" fmla="*/ 5451 h 10023"/>
                <a:gd name="connsiteX131" fmla="*/ 9541 w 9974"/>
                <a:gd name="connsiteY131" fmla="*/ 5451 h 10023"/>
                <a:gd name="connsiteX132" fmla="*/ 9625 w 9974"/>
                <a:gd name="connsiteY132" fmla="*/ 5571 h 10023"/>
                <a:gd name="connsiteX133" fmla="*/ 9855 w 9974"/>
                <a:gd name="connsiteY133" fmla="*/ 5667 h 10023"/>
                <a:gd name="connsiteX134" fmla="*/ 9969 w 9974"/>
                <a:gd name="connsiteY134" fmla="*/ 6027 h 10023"/>
                <a:gd name="connsiteX135" fmla="*/ 9886 w 9974"/>
                <a:gd name="connsiteY135" fmla="*/ 6219 h 10023"/>
                <a:gd name="connsiteX136" fmla="*/ 9843 w 9974"/>
                <a:gd name="connsiteY136" fmla="*/ 6483 h 10023"/>
                <a:gd name="connsiteX137" fmla="*/ 9865 w 9974"/>
                <a:gd name="connsiteY137" fmla="*/ 6844 h 10023"/>
                <a:gd name="connsiteX138" fmla="*/ 9938 w 9974"/>
                <a:gd name="connsiteY138" fmla="*/ 7037 h 10023"/>
                <a:gd name="connsiteX0" fmla="*/ 9891 w 10000"/>
                <a:gd name="connsiteY0" fmla="*/ 6828 h 10014"/>
                <a:gd name="connsiteX1" fmla="*/ 9441 w 10000"/>
                <a:gd name="connsiteY1" fmla="*/ 9822 h 10014"/>
                <a:gd name="connsiteX2" fmla="*/ 9094 w 10000"/>
                <a:gd name="connsiteY2" fmla="*/ 9656 h 10014"/>
                <a:gd name="connsiteX3" fmla="*/ 8466 w 10000"/>
                <a:gd name="connsiteY3" fmla="*/ 9176 h 10014"/>
                <a:gd name="connsiteX4" fmla="*/ 8151 w 10000"/>
                <a:gd name="connsiteY4" fmla="*/ 8961 h 10014"/>
                <a:gd name="connsiteX5" fmla="*/ 7804 w 10000"/>
                <a:gd name="connsiteY5" fmla="*/ 8529 h 10014"/>
                <a:gd name="connsiteX6" fmla="*/ 5239 w 10000"/>
                <a:gd name="connsiteY6" fmla="*/ 3978 h 10014"/>
                <a:gd name="connsiteX7" fmla="*/ 5060 w 10000"/>
                <a:gd name="connsiteY7" fmla="*/ 4264 h 10014"/>
                <a:gd name="connsiteX8" fmla="*/ 4946 w 10000"/>
                <a:gd name="connsiteY8" fmla="*/ 4553 h 10014"/>
                <a:gd name="connsiteX9" fmla="*/ 4851 w 10000"/>
                <a:gd name="connsiteY9" fmla="*/ 4696 h 10014"/>
                <a:gd name="connsiteX10" fmla="*/ 4809 w 10000"/>
                <a:gd name="connsiteY10" fmla="*/ 4648 h 10014"/>
                <a:gd name="connsiteX11" fmla="*/ 4777 w 10000"/>
                <a:gd name="connsiteY11" fmla="*/ 4696 h 10014"/>
                <a:gd name="connsiteX12" fmla="*/ 4516 w 10000"/>
                <a:gd name="connsiteY12" fmla="*/ 5248 h 10014"/>
                <a:gd name="connsiteX13" fmla="*/ 4453 w 10000"/>
                <a:gd name="connsiteY13" fmla="*/ 5367 h 10014"/>
                <a:gd name="connsiteX14" fmla="*/ 4368 w 10000"/>
                <a:gd name="connsiteY14" fmla="*/ 5344 h 10014"/>
                <a:gd name="connsiteX15" fmla="*/ 4295 w 10000"/>
                <a:gd name="connsiteY15" fmla="*/ 5319 h 10014"/>
                <a:gd name="connsiteX16" fmla="*/ 4201 w 10000"/>
                <a:gd name="connsiteY16" fmla="*/ 5463 h 10014"/>
                <a:gd name="connsiteX17" fmla="*/ 4128 w 10000"/>
                <a:gd name="connsiteY17" fmla="*/ 5775 h 10014"/>
                <a:gd name="connsiteX18" fmla="*/ 4055 w 10000"/>
                <a:gd name="connsiteY18" fmla="*/ 5966 h 10014"/>
                <a:gd name="connsiteX19" fmla="*/ 3835 w 10000"/>
                <a:gd name="connsiteY19" fmla="*/ 6205 h 10014"/>
                <a:gd name="connsiteX20" fmla="*/ 3783 w 10000"/>
                <a:gd name="connsiteY20" fmla="*/ 6182 h 10014"/>
                <a:gd name="connsiteX21" fmla="*/ 3783 w 10000"/>
                <a:gd name="connsiteY21" fmla="*/ 5990 h 10014"/>
                <a:gd name="connsiteX22" fmla="*/ 3751 w 10000"/>
                <a:gd name="connsiteY22" fmla="*/ 5918 h 10014"/>
                <a:gd name="connsiteX23" fmla="*/ 3677 w 10000"/>
                <a:gd name="connsiteY23" fmla="*/ 5966 h 10014"/>
                <a:gd name="connsiteX24" fmla="*/ 3479 w 10000"/>
                <a:gd name="connsiteY24" fmla="*/ 5941 h 10014"/>
                <a:gd name="connsiteX25" fmla="*/ 3301 w 10000"/>
                <a:gd name="connsiteY25" fmla="*/ 5918 h 10014"/>
                <a:gd name="connsiteX26" fmla="*/ 3217 w 10000"/>
                <a:gd name="connsiteY26" fmla="*/ 5966 h 10014"/>
                <a:gd name="connsiteX27" fmla="*/ 3079 w 10000"/>
                <a:gd name="connsiteY27" fmla="*/ 5894 h 10014"/>
                <a:gd name="connsiteX28" fmla="*/ 2975 w 10000"/>
                <a:gd name="connsiteY28" fmla="*/ 5918 h 10014"/>
                <a:gd name="connsiteX29" fmla="*/ 2860 w 10000"/>
                <a:gd name="connsiteY29" fmla="*/ 6038 h 10014"/>
                <a:gd name="connsiteX30" fmla="*/ 2765 w 10000"/>
                <a:gd name="connsiteY30" fmla="*/ 6158 h 10014"/>
                <a:gd name="connsiteX31" fmla="*/ 2713 w 10000"/>
                <a:gd name="connsiteY31" fmla="*/ 6230 h 10014"/>
                <a:gd name="connsiteX32" fmla="*/ 2651 w 10000"/>
                <a:gd name="connsiteY32" fmla="*/ 6158 h 10014"/>
                <a:gd name="connsiteX33" fmla="*/ 2578 w 10000"/>
                <a:gd name="connsiteY33" fmla="*/ 6013 h 10014"/>
                <a:gd name="connsiteX34" fmla="*/ 2482 w 10000"/>
                <a:gd name="connsiteY34" fmla="*/ 6061 h 10014"/>
                <a:gd name="connsiteX35" fmla="*/ 2472 w 10000"/>
                <a:gd name="connsiteY35" fmla="*/ 5727 h 10014"/>
                <a:gd name="connsiteX36" fmla="*/ 2451 w 10000"/>
                <a:gd name="connsiteY36" fmla="*/ 5007 h 10014"/>
                <a:gd name="connsiteX37" fmla="*/ 2420 w 10000"/>
                <a:gd name="connsiteY37" fmla="*/ 4457 h 10014"/>
                <a:gd name="connsiteX38" fmla="*/ 2451 w 10000"/>
                <a:gd name="connsiteY38" fmla="*/ 4169 h 10014"/>
                <a:gd name="connsiteX39" fmla="*/ 2493 w 10000"/>
                <a:gd name="connsiteY39" fmla="*/ 4026 h 10014"/>
                <a:gd name="connsiteX40" fmla="*/ 2461 w 10000"/>
                <a:gd name="connsiteY40" fmla="*/ 3881 h 10014"/>
                <a:gd name="connsiteX41" fmla="*/ 2482 w 10000"/>
                <a:gd name="connsiteY41" fmla="*/ 3450 h 10014"/>
                <a:gd name="connsiteX42" fmla="*/ 2451 w 10000"/>
                <a:gd name="connsiteY42" fmla="*/ 3498 h 10014"/>
                <a:gd name="connsiteX43" fmla="*/ 2399 w 10000"/>
                <a:gd name="connsiteY43" fmla="*/ 3595 h 10014"/>
                <a:gd name="connsiteX44" fmla="*/ 2253 w 10000"/>
                <a:gd name="connsiteY44" fmla="*/ 3978 h 10014"/>
                <a:gd name="connsiteX45" fmla="*/ 2085 w 10000"/>
                <a:gd name="connsiteY45" fmla="*/ 4312 h 10014"/>
                <a:gd name="connsiteX46" fmla="*/ 2002 w 10000"/>
                <a:gd name="connsiteY46" fmla="*/ 4528 h 10014"/>
                <a:gd name="connsiteX47" fmla="*/ 1864 w 10000"/>
                <a:gd name="connsiteY47" fmla="*/ 4575 h 10014"/>
                <a:gd name="connsiteX48" fmla="*/ 1750 w 10000"/>
                <a:gd name="connsiteY48" fmla="*/ 4553 h 10014"/>
                <a:gd name="connsiteX49" fmla="*/ 1612 w 10000"/>
                <a:gd name="connsiteY49" fmla="*/ 4575 h 10014"/>
                <a:gd name="connsiteX50" fmla="*/ 1498 w 10000"/>
                <a:gd name="connsiteY50" fmla="*/ 4575 h 10014"/>
                <a:gd name="connsiteX51" fmla="*/ 1394 w 10000"/>
                <a:gd name="connsiteY51" fmla="*/ 4600 h 10014"/>
                <a:gd name="connsiteX52" fmla="*/ 1363 w 10000"/>
                <a:gd name="connsiteY52" fmla="*/ 4553 h 10014"/>
                <a:gd name="connsiteX53" fmla="*/ 1363 w 10000"/>
                <a:gd name="connsiteY53" fmla="*/ 4385 h 10014"/>
                <a:gd name="connsiteX54" fmla="*/ 1319 w 10000"/>
                <a:gd name="connsiteY54" fmla="*/ 4312 h 10014"/>
                <a:gd name="connsiteX55" fmla="*/ 1309 w 10000"/>
                <a:gd name="connsiteY55" fmla="*/ 4169 h 10014"/>
                <a:gd name="connsiteX56" fmla="*/ 1267 w 10000"/>
                <a:gd name="connsiteY56" fmla="*/ 4026 h 10014"/>
                <a:gd name="connsiteX57" fmla="*/ 1121 w 10000"/>
                <a:gd name="connsiteY57" fmla="*/ 3809 h 10014"/>
                <a:gd name="connsiteX58" fmla="*/ 1006 w 10000"/>
                <a:gd name="connsiteY58" fmla="*/ 3786 h 10014"/>
                <a:gd name="connsiteX59" fmla="*/ 943 w 10000"/>
                <a:gd name="connsiteY59" fmla="*/ 3713 h 10014"/>
                <a:gd name="connsiteX60" fmla="*/ 713 w 10000"/>
                <a:gd name="connsiteY60" fmla="*/ 3713 h 10014"/>
                <a:gd name="connsiteX61" fmla="*/ 661 w 10000"/>
                <a:gd name="connsiteY61" fmla="*/ 3666 h 10014"/>
                <a:gd name="connsiteX62" fmla="*/ 692 w 10000"/>
                <a:gd name="connsiteY62" fmla="*/ 3498 h 10014"/>
                <a:gd name="connsiteX63" fmla="*/ 776 w 10000"/>
                <a:gd name="connsiteY63" fmla="*/ 3043 h 10014"/>
                <a:gd name="connsiteX64" fmla="*/ 671 w 10000"/>
                <a:gd name="connsiteY64" fmla="*/ 2826 h 10014"/>
                <a:gd name="connsiteX65" fmla="*/ 587 w 10000"/>
                <a:gd name="connsiteY65" fmla="*/ 2612 h 10014"/>
                <a:gd name="connsiteX66" fmla="*/ 502 w 10000"/>
                <a:gd name="connsiteY66" fmla="*/ 2372 h 10014"/>
                <a:gd name="connsiteX67" fmla="*/ 492 w 10000"/>
                <a:gd name="connsiteY67" fmla="*/ 2228 h 10014"/>
                <a:gd name="connsiteX68" fmla="*/ 482 w 10000"/>
                <a:gd name="connsiteY68" fmla="*/ 2180 h 10014"/>
                <a:gd name="connsiteX69" fmla="*/ 356 w 10000"/>
                <a:gd name="connsiteY69" fmla="*/ 2085 h 10014"/>
                <a:gd name="connsiteX70" fmla="*/ 325 w 10000"/>
                <a:gd name="connsiteY70" fmla="*/ 1796 h 10014"/>
                <a:gd name="connsiteX71" fmla="*/ 262 w 10000"/>
                <a:gd name="connsiteY71" fmla="*/ 1557 h 10014"/>
                <a:gd name="connsiteX72" fmla="*/ 178 w 10000"/>
                <a:gd name="connsiteY72" fmla="*/ 1414 h 10014"/>
                <a:gd name="connsiteX73" fmla="*/ 188 w 10000"/>
                <a:gd name="connsiteY73" fmla="*/ 1294 h 10014"/>
                <a:gd name="connsiteX74" fmla="*/ 104 w 10000"/>
                <a:gd name="connsiteY74" fmla="*/ 1006 h 10014"/>
                <a:gd name="connsiteX75" fmla="*/ 31 w 10000"/>
                <a:gd name="connsiteY75" fmla="*/ 839 h 10014"/>
                <a:gd name="connsiteX76" fmla="*/ 0 w 10000"/>
                <a:gd name="connsiteY76" fmla="*/ 767 h 10014"/>
                <a:gd name="connsiteX77" fmla="*/ 21 w 10000"/>
                <a:gd name="connsiteY77" fmla="*/ 576 h 10014"/>
                <a:gd name="connsiteX78" fmla="*/ 52 w 10000"/>
                <a:gd name="connsiteY78" fmla="*/ 479 h 10014"/>
                <a:gd name="connsiteX79" fmla="*/ 167 w 10000"/>
                <a:gd name="connsiteY79" fmla="*/ 287 h 10014"/>
                <a:gd name="connsiteX80" fmla="*/ 114 w 10000"/>
                <a:gd name="connsiteY80" fmla="*/ 48 h 10014"/>
                <a:gd name="connsiteX81" fmla="*/ 114 w 10000"/>
                <a:gd name="connsiteY81" fmla="*/ 0 h 10014"/>
                <a:gd name="connsiteX82" fmla="*/ 1006 w 10000"/>
                <a:gd name="connsiteY82" fmla="*/ 694 h 10014"/>
                <a:gd name="connsiteX83" fmla="*/ 2547 w 10000"/>
                <a:gd name="connsiteY83" fmla="*/ 1438 h 10014"/>
                <a:gd name="connsiteX84" fmla="*/ 5070 w 10000"/>
                <a:gd name="connsiteY84" fmla="*/ 3905 h 10014"/>
                <a:gd name="connsiteX85" fmla="*/ 6024 w 10000"/>
                <a:gd name="connsiteY85" fmla="*/ 3115 h 10014"/>
                <a:gd name="connsiteX86" fmla="*/ 6109 w 10000"/>
                <a:gd name="connsiteY86" fmla="*/ 2947 h 10014"/>
                <a:gd name="connsiteX87" fmla="*/ 6161 w 10000"/>
                <a:gd name="connsiteY87" fmla="*/ 2923 h 10014"/>
                <a:gd name="connsiteX88" fmla="*/ 6223 w 10000"/>
                <a:gd name="connsiteY88" fmla="*/ 2804 h 10014"/>
                <a:gd name="connsiteX89" fmla="*/ 6285 w 10000"/>
                <a:gd name="connsiteY89" fmla="*/ 3090 h 10014"/>
                <a:gd name="connsiteX90" fmla="*/ 6392 w 10000"/>
                <a:gd name="connsiteY90" fmla="*/ 2923 h 10014"/>
                <a:gd name="connsiteX91" fmla="*/ 6579 w 10000"/>
                <a:gd name="connsiteY91" fmla="*/ 2372 h 10014"/>
                <a:gd name="connsiteX92" fmla="*/ 6653 w 10000"/>
                <a:gd name="connsiteY92" fmla="*/ 2419 h 10014"/>
                <a:gd name="connsiteX93" fmla="*/ 6705 w 10000"/>
                <a:gd name="connsiteY93" fmla="*/ 2277 h 10014"/>
                <a:gd name="connsiteX94" fmla="*/ 6789 w 10000"/>
                <a:gd name="connsiteY94" fmla="*/ 2324 h 10014"/>
                <a:gd name="connsiteX95" fmla="*/ 6883 w 10000"/>
                <a:gd name="connsiteY95" fmla="*/ 2204 h 10014"/>
                <a:gd name="connsiteX96" fmla="*/ 6978 w 10000"/>
                <a:gd name="connsiteY96" fmla="*/ 2228 h 10014"/>
                <a:gd name="connsiteX97" fmla="*/ 6978 w 10000"/>
                <a:gd name="connsiteY97" fmla="*/ 2037 h 10014"/>
                <a:gd name="connsiteX98" fmla="*/ 7009 w 10000"/>
                <a:gd name="connsiteY98" fmla="*/ 1893 h 10014"/>
                <a:gd name="connsiteX99" fmla="*/ 7082 w 10000"/>
                <a:gd name="connsiteY99" fmla="*/ 1677 h 10014"/>
                <a:gd name="connsiteX100" fmla="*/ 7062 w 10000"/>
                <a:gd name="connsiteY100" fmla="*/ 1341 h 10014"/>
                <a:gd name="connsiteX101" fmla="*/ 7103 w 10000"/>
                <a:gd name="connsiteY101" fmla="*/ 1198 h 10014"/>
                <a:gd name="connsiteX102" fmla="*/ 7198 w 10000"/>
                <a:gd name="connsiteY102" fmla="*/ 1102 h 10014"/>
                <a:gd name="connsiteX103" fmla="*/ 7272 w 10000"/>
                <a:gd name="connsiteY103" fmla="*/ 958 h 10014"/>
                <a:gd name="connsiteX104" fmla="*/ 7334 w 10000"/>
                <a:gd name="connsiteY104" fmla="*/ 886 h 10014"/>
                <a:gd name="connsiteX105" fmla="*/ 7449 w 10000"/>
                <a:gd name="connsiteY105" fmla="*/ 671 h 10014"/>
                <a:gd name="connsiteX106" fmla="*/ 7763 w 10000"/>
                <a:gd name="connsiteY106" fmla="*/ 576 h 10014"/>
                <a:gd name="connsiteX107" fmla="*/ 7942 w 10000"/>
                <a:gd name="connsiteY107" fmla="*/ 647 h 10014"/>
                <a:gd name="connsiteX108" fmla="*/ 8056 w 10000"/>
                <a:gd name="connsiteY108" fmla="*/ 1078 h 10014"/>
                <a:gd name="connsiteX109" fmla="*/ 8183 w 10000"/>
                <a:gd name="connsiteY109" fmla="*/ 1102 h 10014"/>
                <a:gd name="connsiteX110" fmla="*/ 8235 w 10000"/>
                <a:gd name="connsiteY110" fmla="*/ 1486 h 10014"/>
                <a:gd name="connsiteX111" fmla="*/ 8350 w 10000"/>
                <a:gd name="connsiteY111" fmla="*/ 1557 h 10014"/>
                <a:gd name="connsiteX112" fmla="*/ 8361 w 10000"/>
                <a:gd name="connsiteY112" fmla="*/ 1822 h 10014"/>
                <a:gd name="connsiteX113" fmla="*/ 8435 w 10000"/>
                <a:gd name="connsiteY113" fmla="*/ 1893 h 10014"/>
                <a:gd name="connsiteX114" fmla="*/ 8539 w 10000"/>
                <a:gd name="connsiteY114" fmla="*/ 2037 h 10014"/>
                <a:gd name="connsiteX115" fmla="*/ 8653 w 10000"/>
                <a:gd name="connsiteY115" fmla="*/ 1725 h 10014"/>
                <a:gd name="connsiteX116" fmla="*/ 8801 w 10000"/>
                <a:gd name="connsiteY116" fmla="*/ 1822 h 10014"/>
                <a:gd name="connsiteX117" fmla="*/ 8822 w 10000"/>
                <a:gd name="connsiteY117" fmla="*/ 2085 h 10014"/>
                <a:gd name="connsiteX118" fmla="*/ 8780 w 10000"/>
                <a:gd name="connsiteY118" fmla="*/ 2277 h 10014"/>
                <a:gd name="connsiteX119" fmla="*/ 8811 w 10000"/>
                <a:gd name="connsiteY119" fmla="*/ 2612 h 10014"/>
                <a:gd name="connsiteX120" fmla="*/ 8780 w 10000"/>
                <a:gd name="connsiteY120" fmla="*/ 2708 h 10014"/>
                <a:gd name="connsiteX121" fmla="*/ 8780 w 10000"/>
                <a:gd name="connsiteY121" fmla="*/ 2875 h 10014"/>
                <a:gd name="connsiteX122" fmla="*/ 8822 w 10000"/>
                <a:gd name="connsiteY122" fmla="*/ 3235 h 10014"/>
                <a:gd name="connsiteX123" fmla="*/ 8811 w 10000"/>
                <a:gd name="connsiteY123" fmla="*/ 3546 h 10014"/>
                <a:gd name="connsiteX124" fmla="*/ 8811 w 10000"/>
                <a:gd name="connsiteY124" fmla="*/ 3929 h 10014"/>
                <a:gd name="connsiteX125" fmla="*/ 8811 w 10000"/>
                <a:gd name="connsiteY125" fmla="*/ 4193 h 10014"/>
                <a:gd name="connsiteX126" fmla="*/ 8863 w 10000"/>
                <a:gd name="connsiteY126" fmla="*/ 4409 h 10014"/>
                <a:gd name="connsiteX127" fmla="*/ 8874 w 10000"/>
                <a:gd name="connsiteY127" fmla="*/ 5007 h 10014"/>
                <a:gd name="connsiteX128" fmla="*/ 8905 w 10000"/>
                <a:gd name="connsiteY128" fmla="*/ 5438 h 10014"/>
                <a:gd name="connsiteX129" fmla="*/ 9115 w 10000"/>
                <a:gd name="connsiteY129" fmla="*/ 5463 h 10014"/>
                <a:gd name="connsiteX130" fmla="*/ 9472 w 10000"/>
                <a:gd name="connsiteY130" fmla="*/ 5438 h 10014"/>
                <a:gd name="connsiteX131" fmla="*/ 9566 w 10000"/>
                <a:gd name="connsiteY131" fmla="*/ 5438 h 10014"/>
                <a:gd name="connsiteX132" fmla="*/ 9650 w 10000"/>
                <a:gd name="connsiteY132" fmla="*/ 5558 h 10014"/>
                <a:gd name="connsiteX133" fmla="*/ 9881 w 10000"/>
                <a:gd name="connsiteY133" fmla="*/ 5654 h 10014"/>
                <a:gd name="connsiteX134" fmla="*/ 9995 w 10000"/>
                <a:gd name="connsiteY134" fmla="*/ 6013 h 10014"/>
                <a:gd name="connsiteX135" fmla="*/ 9912 w 10000"/>
                <a:gd name="connsiteY135" fmla="*/ 6205 h 10014"/>
                <a:gd name="connsiteX136" fmla="*/ 9869 w 10000"/>
                <a:gd name="connsiteY136" fmla="*/ 6468 h 10014"/>
                <a:gd name="connsiteX137" fmla="*/ 9891 w 10000"/>
                <a:gd name="connsiteY137" fmla="*/ 6828 h 10014"/>
                <a:gd name="connsiteX0" fmla="*/ 9869 w 10000"/>
                <a:gd name="connsiteY0" fmla="*/ 6468 h 10040"/>
                <a:gd name="connsiteX1" fmla="*/ 9441 w 10000"/>
                <a:gd name="connsiteY1" fmla="*/ 9822 h 10040"/>
                <a:gd name="connsiteX2" fmla="*/ 9094 w 10000"/>
                <a:gd name="connsiteY2" fmla="*/ 9656 h 10040"/>
                <a:gd name="connsiteX3" fmla="*/ 8466 w 10000"/>
                <a:gd name="connsiteY3" fmla="*/ 9176 h 10040"/>
                <a:gd name="connsiteX4" fmla="*/ 8151 w 10000"/>
                <a:gd name="connsiteY4" fmla="*/ 8961 h 10040"/>
                <a:gd name="connsiteX5" fmla="*/ 7804 w 10000"/>
                <a:gd name="connsiteY5" fmla="*/ 8529 h 10040"/>
                <a:gd name="connsiteX6" fmla="*/ 5239 w 10000"/>
                <a:gd name="connsiteY6" fmla="*/ 3978 h 10040"/>
                <a:gd name="connsiteX7" fmla="*/ 5060 w 10000"/>
                <a:gd name="connsiteY7" fmla="*/ 4264 h 10040"/>
                <a:gd name="connsiteX8" fmla="*/ 4946 w 10000"/>
                <a:gd name="connsiteY8" fmla="*/ 4553 h 10040"/>
                <a:gd name="connsiteX9" fmla="*/ 4851 w 10000"/>
                <a:gd name="connsiteY9" fmla="*/ 4696 h 10040"/>
                <a:gd name="connsiteX10" fmla="*/ 4809 w 10000"/>
                <a:gd name="connsiteY10" fmla="*/ 4648 h 10040"/>
                <a:gd name="connsiteX11" fmla="*/ 4777 w 10000"/>
                <a:gd name="connsiteY11" fmla="*/ 4696 h 10040"/>
                <a:gd name="connsiteX12" fmla="*/ 4516 w 10000"/>
                <a:gd name="connsiteY12" fmla="*/ 5248 h 10040"/>
                <a:gd name="connsiteX13" fmla="*/ 4453 w 10000"/>
                <a:gd name="connsiteY13" fmla="*/ 5367 h 10040"/>
                <a:gd name="connsiteX14" fmla="*/ 4368 w 10000"/>
                <a:gd name="connsiteY14" fmla="*/ 5344 h 10040"/>
                <a:gd name="connsiteX15" fmla="*/ 4295 w 10000"/>
                <a:gd name="connsiteY15" fmla="*/ 5319 h 10040"/>
                <a:gd name="connsiteX16" fmla="*/ 4201 w 10000"/>
                <a:gd name="connsiteY16" fmla="*/ 5463 h 10040"/>
                <a:gd name="connsiteX17" fmla="*/ 4128 w 10000"/>
                <a:gd name="connsiteY17" fmla="*/ 5775 h 10040"/>
                <a:gd name="connsiteX18" fmla="*/ 4055 w 10000"/>
                <a:gd name="connsiteY18" fmla="*/ 5966 h 10040"/>
                <a:gd name="connsiteX19" fmla="*/ 3835 w 10000"/>
                <a:gd name="connsiteY19" fmla="*/ 6205 h 10040"/>
                <a:gd name="connsiteX20" fmla="*/ 3783 w 10000"/>
                <a:gd name="connsiteY20" fmla="*/ 6182 h 10040"/>
                <a:gd name="connsiteX21" fmla="*/ 3783 w 10000"/>
                <a:gd name="connsiteY21" fmla="*/ 5990 h 10040"/>
                <a:gd name="connsiteX22" fmla="*/ 3751 w 10000"/>
                <a:gd name="connsiteY22" fmla="*/ 5918 h 10040"/>
                <a:gd name="connsiteX23" fmla="*/ 3677 w 10000"/>
                <a:gd name="connsiteY23" fmla="*/ 5966 h 10040"/>
                <a:gd name="connsiteX24" fmla="*/ 3479 w 10000"/>
                <a:gd name="connsiteY24" fmla="*/ 5941 h 10040"/>
                <a:gd name="connsiteX25" fmla="*/ 3301 w 10000"/>
                <a:gd name="connsiteY25" fmla="*/ 5918 h 10040"/>
                <a:gd name="connsiteX26" fmla="*/ 3217 w 10000"/>
                <a:gd name="connsiteY26" fmla="*/ 5966 h 10040"/>
                <a:gd name="connsiteX27" fmla="*/ 3079 w 10000"/>
                <a:gd name="connsiteY27" fmla="*/ 5894 h 10040"/>
                <a:gd name="connsiteX28" fmla="*/ 2975 w 10000"/>
                <a:gd name="connsiteY28" fmla="*/ 5918 h 10040"/>
                <a:gd name="connsiteX29" fmla="*/ 2860 w 10000"/>
                <a:gd name="connsiteY29" fmla="*/ 6038 h 10040"/>
                <a:gd name="connsiteX30" fmla="*/ 2765 w 10000"/>
                <a:gd name="connsiteY30" fmla="*/ 6158 h 10040"/>
                <a:gd name="connsiteX31" fmla="*/ 2713 w 10000"/>
                <a:gd name="connsiteY31" fmla="*/ 6230 h 10040"/>
                <a:gd name="connsiteX32" fmla="*/ 2651 w 10000"/>
                <a:gd name="connsiteY32" fmla="*/ 6158 h 10040"/>
                <a:gd name="connsiteX33" fmla="*/ 2578 w 10000"/>
                <a:gd name="connsiteY33" fmla="*/ 6013 h 10040"/>
                <a:gd name="connsiteX34" fmla="*/ 2482 w 10000"/>
                <a:gd name="connsiteY34" fmla="*/ 6061 h 10040"/>
                <a:gd name="connsiteX35" fmla="*/ 2472 w 10000"/>
                <a:gd name="connsiteY35" fmla="*/ 5727 h 10040"/>
                <a:gd name="connsiteX36" fmla="*/ 2451 w 10000"/>
                <a:gd name="connsiteY36" fmla="*/ 5007 h 10040"/>
                <a:gd name="connsiteX37" fmla="*/ 2420 w 10000"/>
                <a:gd name="connsiteY37" fmla="*/ 4457 h 10040"/>
                <a:gd name="connsiteX38" fmla="*/ 2451 w 10000"/>
                <a:gd name="connsiteY38" fmla="*/ 4169 h 10040"/>
                <a:gd name="connsiteX39" fmla="*/ 2493 w 10000"/>
                <a:gd name="connsiteY39" fmla="*/ 4026 h 10040"/>
                <a:gd name="connsiteX40" fmla="*/ 2461 w 10000"/>
                <a:gd name="connsiteY40" fmla="*/ 3881 h 10040"/>
                <a:gd name="connsiteX41" fmla="*/ 2482 w 10000"/>
                <a:gd name="connsiteY41" fmla="*/ 3450 h 10040"/>
                <a:gd name="connsiteX42" fmla="*/ 2451 w 10000"/>
                <a:gd name="connsiteY42" fmla="*/ 3498 h 10040"/>
                <a:gd name="connsiteX43" fmla="*/ 2399 w 10000"/>
                <a:gd name="connsiteY43" fmla="*/ 3595 h 10040"/>
                <a:gd name="connsiteX44" fmla="*/ 2253 w 10000"/>
                <a:gd name="connsiteY44" fmla="*/ 3978 h 10040"/>
                <a:gd name="connsiteX45" fmla="*/ 2085 w 10000"/>
                <a:gd name="connsiteY45" fmla="*/ 4312 h 10040"/>
                <a:gd name="connsiteX46" fmla="*/ 2002 w 10000"/>
                <a:gd name="connsiteY46" fmla="*/ 4528 h 10040"/>
                <a:gd name="connsiteX47" fmla="*/ 1864 w 10000"/>
                <a:gd name="connsiteY47" fmla="*/ 4575 h 10040"/>
                <a:gd name="connsiteX48" fmla="*/ 1750 w 10000"/>
                <a:gd name="connsiteY48" fmla="*/ 4553 h 10040"/>
                <a:gd name="connsiteX49" fmla="*/ 1612 w 10000"/>
                <a:gd name="connsiteY49" fmla="*/ 4575 h 10040"/>
                <a:gd name="connsiteX50" fmla="*/ 1498 w 10000"/>
                <a:gd name="connsiteY50" fmla="*/ 4575 h 10040"/>
                <a:gd name="connsiteX51" fmla="*/ 1394 w 10000"/>
                <a:gd name="connsiteY51" fmla="*/ 4600 h 10040"/>
                <a:gd name="connsiteX52" fmla="*/ 1363 w 10000"/>
                <a:gd name="connsiteY52" fmla="*/ 4553 h 10040"/>
                <a:gd name="connsiteX53" fmla="*/ 1363 w 10000"/>
                <a:gd name="connsiteY53" fmla="*/ 4385 h 10040"/>
                <a:gd name="connsiteX54" fmla="*/ 1319 w 10000"/>
                <a:gd name="connsiteY54" fmla="*/ 4312 h 10040"/>
                <a:gd name="connsiteX55" fmla="*/ 1309 w 10000"/>
                <a:gd name="connsiteY55" fmla="*/ 4169 h 10040"/>
                <a:gd name="connsiteX56" fmla="*/ 1267 w 10000"/>
                <a:gd name="connsiteY56" fmla="*/ 4026 h 10040"/>
                <a:gd name="connsiteX57" fmla="*/ 1121 w 10000"/>
                <a:gd name="connsiteY57" fmla="*/ 3809 h 10040"/>
                <a:gd name="connsiteX58" fmla="*/ 1006 w 10000"/>
                <a:gd name="connsiteY58" fmla="*/ 3786 h 10040"/>
                <a:gd name="connsiteX59" fmla="*/ 943 w 10000"/>
                <a:gd name="connsiteY59" fmla="*/ 3713 h 10040"/>
                <a:gd name="connsiteX60" fmla="*/ 713 w 10000"/>
                <a:gd name="connsiteY60" fmla="*/ 3713 h 10040"/>
                <a:gd name="connsiteX61" fmla="*/ 661 w 10000"/>
                <a:gd name="connsiteY61" fmla="*/ 3666 h 10040"/>
                <a:gd name="connsiteX62" fmla="*/ 692 w 10000"/>
                <a:gd name="connsiteY62" fmla="*/ 3498 h 10040"/>
                <a:gd name="connsiteX63" fmla="*/ 776 w 10000"/>
                <a:gd name="connsiteY63" fmla="*/ 3043 h 10040"/>
                <a:gd name="connsiteX64" fmla="*/ 671 w 10000"/>
                <a:gd name="connsiteY64" fmla="*/ 2826 h 10040"/>
                <a:gd name="connsiteX65" fmla="*/ 587 w 10000"/>
                <a:gd name="connsiteY65" fmla="*/ 2612 h 10040"/>
                <a:gd name="connsiteX66" fmla="*/ 502 w 10000"/>
                <a:gd name="connsiteY66" fmla="*/ 2372 h 10040"/>
                <a:gd name="connsiteX67" fmla="*/ 492 w 10000"/>
                <a:gd name="connsiteY67" fmla="*/ 2228 h 10040"/>
                <a:gd name="connsiteX68" fmla="*/ 482 w 10000"/>
                <a:gd name="connsiteY68" fmla="*/ 2180 h 10040"/>
                <a:gd name="connsiteX69" fmla="*/ 356 w 10000"/>
                <a:gd name="connsiteY69" fmla="*/ 2085 h 10040"/>
                <a:gd name="connsiteX70" fmla="*/ 325 w 10000"/>
                <a:gd name="connsiteY70" fmla="*/ 1796 h 10040"/>
                <a:gd name="connsiteX71" fmla="*/ 262 w 10000"/>
                <a:gd name="connsiteY71" fmla="*/ 1557 h 10040"/>
                <a:gd name="connsiteX72" fmla="*/ 178 w 10000"/>
                <a:gd name="connsiteY72" fmla="*/ 1414 h 10040"/>
                <a:gd name="connsiteX73" fmla="*/ 188 w 10000"/>
                <a:gd name="connsiteY73" fmla="*/ 1294 h 10040"/>
                <a:gd name="connsiteX74" fmla="*/ 104 w 10000"/>
                <a:gd name="connsiteY74" fmla="*/ 1006 h 10040"/>
                <a:gd name="connsiteX75" fmla="*/ 31 w 10000"/>
                <a:gd name="connsiteY75" fmla="*/ 839 h 10040"/>
                <a:gd name="connsiteX76" fmla="*/ 0 w 10000"/>
                <a:gd name="connsiteY76" fmla="*/ 767 h 10040"/>
                <a:gd name="connsiteX77" fmla="*/ 21 w 10000"/>
                <a:gd name="connsiteY77" fmla="*/ 576 h 10040"/>
                <a:gd name="connsiteX78" fmla="*/ 52 w 10000"/>
                <a:gd name="connsiteY78" fmla="*/ 479 h 10040"/>
                <a:gd name="connsiteX79" fmla="*/ 167 w 10000"/>
                <a:gd name="connsiteY79" fmla="*/ 287 h 10040"/>
                <a:gd name="connsiteX80" fmla="*/ 114 w 10000"/>
                <a:gd name="connsiteY80" fmla="*/ 48 h 10040"/>
                <a:gd name="connsiteX81" fmla="*/ 114 w 10000"/>
                <a:gd name="connsiteY81" fmla="*/ 0 h 10040"/>
                <a:gd name="connsiteX82" fmla="*/ 1006 w 10000"/>
                <a:gd name="connsiteY82" fmla="*/ 694 h 10040"/>
                <a:gd name="connsiteX83" fmla="*/ 2547 w 10000"/>
                <a:gd name="connsiteY83" fmla="*/ 1438 h 10040"/>
                <a:gd name="connsiteX84" fmla="*/ 5070 w 10000"/>
                <a:gd name="connsiteY84" fmla="*/ 3905 h 10040"/>
                <a:gd name="connsiteX85" fmla="*/ 6024 w 10000"/>
                <a:gd name="connsiteY85" fmla="*/ 3115 h 10040"/>
                <a:gd name="connsiteX86" fmla="*/ 6109 w 10000"/>
                <a:gd name="connsiteY86" fmla="*/ 2947 h 10040"/>
                <a:gd name="connsiteX87" fmla="*/ 6161 w 10000"/>
                <a:gd name="connsiteY87" fmla="*/ 2923 h 10040"/>
                <a:gd name="connsiteX88" fmla="*/ 6223 w 10000"/>
                <a:gd name="connsiteY88" fmla="*/ 2804 h 10040"/>
                <a:gd name="connsiteX89" fmla="*/ 6285 w 10000"/>
                <a:gd name="connsiteY89" fmla="*/ 3090 h 10040"/>
                <a:gd name="connsiteX90" fmla="*/ 6392 w 10000"/>
                <a:gd name="connsiteY90" fmla="*/ 2923 h 10040"/>
                <a:gd name="connsiteX91" fmla="*/ 6579 w 10000"/>
                <a:gd name="connsiteY91" fmla="*/ 2372 h 10040"/>
                <a:gd name="connsiteX92" fmla="*/ 6653 w 10000"/>
                <a:gd name="connsiteY92" fmla="*/ 2419 h 10040"/>
                <a:gd name="connsiteX93" fmla="*/ 6705 w 10000"/>
                <a:gd name="connsiteY93" fmla="*/ 2277 h 10040"/>
                <a:gd name="connsiteX94" fmla="*/ 6789 w 10000"/>
                <a:gd name="connsiteY94" fmla="*/ 2324 h 10040"/>
                <a:gd name="connsiteX95" fmla="*/ 6883 w 10000"/>
                <a:gd name="connsiteY95" fmla="*/ 2204 h 10040"/>
                <a:gd name="connsiteX96" fmla="*/ 6978 w 10000"/>
                <a:gd name="connsiteY96" fmla="*/ 2228 h 10040"/>
                <a:gd name="connsiteX97" fmla="*/ 6978 w 10000"/>
                <a:gd name="connsiteY97" fmla="*/ 2037 h 10040"/>
                <a:gd name="connsiteX98" fmla="*/ 7009 w 10000"/>
                <a:gd name="connsiteY98" fmla="*/ 1893 h 10040"/>
                <a:gd name="connsiteX99" fmla="*/ 7082 w 10000"/>
                <a:gd name="connsiteY99" fmla="*/ 1677 h 10040"/>
                <a:gd name="connsiteX100" fmla="*/ 7062 w 10000"/>
                <a:gd name="connsiteY100" fmla="*/ 1341 h 10040"/>
                <a:gd name="connsiteX101" fmla="*/ 7103 w 10000"/>
                <a:gd name="connsiteY101" fmla="*/ 1198 h 10040"/>
                <a:gd name="connsiteX102" fmla="*/ 7198 w 10000"/>
                <a:gd name="connsiteY102" fmla="*/ 1102 h 10040"/>
                <a:gd name="connsiteX103" fmla="*/ 7272 w 10000"/>
                <a:gd name="connsiteY103" fmla="*/ 958 h 10040"/>
                <a:gd name="connsiteX104" fmla="*/ 7334 w 10000"/>
                <a:gd name="connsiteY104" fmla="*/ 886 h 10040"/>
                <a:gd name="connsiteX105" fmla="*/ 7449 w 10000"/>
                <a:gd name="connsiteY105" fmla="*/ 671 h 10040"/>
                <a:gd name="connsiteX106" fmla="*/ 7763 w 10000"/>
                <a:gd name="connsiteY106" fmla="*/ 576 h 10040"/>
                <a:gd name="connsiteX107" fmla="*/ 7942 w 10000"/>
                <a:gd name="connsiteY107" fmla="*/ 647 h 10040"/>
                <a:gd name="connsiteX108" fmla="*/ 8056 w 10000"/>
                <a:gd name="connsiteY108" fmla="*/ 1078 h 10040"/>
                <a:gd name="connsiteX109" fmla="*/ 8183 w 10000"/>
                <a:gd name="connsiteY109" fmla="*/ 1102 h 10040"/>
                <a:gd name="connsiteX110" fmla="*/ 8235 w 10000"/>
                <a:gd name="connsiteY110" fmla="*/ 1486 h 10040"/>
                <a:gd name="connsiteX111" fmla="*/ 8350 w 10000"/>
                <a:gd name="connsiteY111" fmla="*/ 1557 h 10040"/>
                <a:gd name="connsiteX112" fmla="*/ 8361 w 10000"/>
                <a:gd name="connsiteY112" fmla="*/ 1822 h 10040"/>
                <a:gd name="connsiteX113" fmla="*/ 8435 w 10000"/>
                <a:gd name="connsiteY113" fmla="*/ 1893 h 10040"/>
                <a:gd name="connsiteX114" fmla="*/ 8539 w 10000"/>
                <a:gd name="connsiteY114" fmla="*/ 2037 h 10040"/>
                <a:gd name="connsiteX115" fmla="*/ 8653 w 10000"/>
                <a:gd name="connsiteY115" fmla="*/ 1725 h 10040"/>
                <a:gd name="connsiteX116" fmla="*/ 8801 w 10000"/>
                <a:gd name="connsiteY116" fmla="*/ 1822 h 10040"/>
                <a:gd name="connsiteX117" fmla="*/ 8822 w 10000"/>
                <a:gd name="connsiteY117" fmla="*/ 2085 h 10040"/>
                <a:gd name="connsiteX118" fmla="*/ 8780 w 10000"/>
                <a:gd name="connsiteY118" fmla="*/ 2277 h 10040"/>
                <a:gd name="connsiteX119" fmla="*/ 8811 w 10000"/>
                <a:gd name="connsiteY119" fmla="*/ 2612 h 10040"/>
                <a:gd name="connsiteX120" fmla="*/ 8780 w 10000"/>
                <a:gd name="connsiteY120" fmla="*/ 2708 h 10040"/>
                <a:gd name="connsiteX121" fmla="*/ 8780 w 10000"/>
                <a:gd name="connsiteY121" fmla="*/ 2875 h 10040"/>
                <a:gd name="connsiteX122" fmla="*/ 8822 w 10000"/>
                <a:gd name="connsiteY122" fmla="*/ 3235 h 10040"/>
                <a:gd name="connsiteX123" fmla="*/ 8811 w 10000"/>
                <a:gd name="connsiteY123" fmla="*/ 3546 h 10040"/>
                <a:gd name="connsiteX124" fmla="*/ 8811 w 10000"/>
                <a:gd name="connsiteY124" fmla="*/ 3929 h 10040"/>
                <a:gd name="connsiteX125" fmla="*/ 8811 w 10000"/>
                <a:gd name="connsiteY125" fmla="*/ 4193 h 10040"/>
                <a:gd name="connsiteX126" fmla="*/ 8863 w 10000"/>
                <a:gd name="connsiteY126" fmla="*/ 4409 h 10040"/>
                <a:gd name="connsiteX127" fmla="*/ 8874 w 10000"/>
                <a:gd name="connsiteY127" fmla="*/ 5007 h 10040"/>
                <a:gd name="connsiteX128" fmla="*/ 8905 w 10000"/>
                <a:gd name="connsiteY128" fmla="*/ 5438 h 10040"/>
                <a:gd name="connsiteX129" fmla="*/ 9115 w 10000"/>
                <a:gd name="connsiteY129" fmla="*/ 5463 h 10040"/>
                <a:gd name="connsiteX130" fmla="*/ 9472 w 10000"/>
                <a:gd name="connsiteY130" fmla="*/ 5438 h 10040"/>
                <a:gd name="connsiteX131" fmla="*/ 9566 w 10000"/>
                <a:gd name="connsiteY131" fmla="*/ 5438 h 10040"/>
                <a:gd name="connsiteX132" fmla="*/ 9650 w 10000"/>
                <a:gd name="connsiteY132" fmla="*/ 5558 h 10040"/>
                <a:gd name="connsiteX133" fmla="*/ 9881 w 10000"/>
                <a:gd name="connsiteY133" fmla="*/ 5654 h 10040"/>
                <a:gd name="connsiteX134" fmla="*/ 9995 w 10000"/>
                <a:gd name="connsiteY134" fmla="*/ 6013 h 10040"/>
                <a:gd name="connsiteX135" fmla="*/ 9912 w 10000"/>
                <a:gd name="connsiteY135" fmla="*/ 6205 h 10040"/>
                <a:gd name="connsiteX136" fmla="*/ 9869 w 10000"/>
                <a:gd name="connsiteY136" fmla="*/ 6468 h 10040"/>
                <a:gd name="connsiteX0" fmla="*/ 9912 w 10000"/>
                <a:gd name="connsiteY0" fmla="*/ 6205 h 10060"/>
                <a:gd name="connsiteX1" fmla="*/ 9441 w 10000"/>
                <a:gd name="connsiteY1" fmla="*/ 9822 h 10060"/>
                <a:gd name="connsiteX2" fmla="*/ 9094 w 10000"/>
                <a:gd name="connsiteY2" fmla="*/ 9656 h 10060"/>
                <a:gd name="connsiteX3" fmla="*/ 8466 w 10000"/>
                <a:gd name="connsiteY3" fmla="*/ 9176 h 10060"/>
                <a:gd name="connsiteX4" fmla="*/ 8151 w 10000"/>
                <a:gd name="connsiteY4" fmla="*/ 8961 h 10060"/>
                <a:gd name="connsiteX5" fmla="*/ 7804 w 10000"/>
                <a:gd name="connsiteY5" fmla="*/ 8529 h 10060"/>
                <a:gd name="connsiteX6" fmla="*/ 5239 w 10000"/>
                <a:gd name="connsiteY6" fmla="*/ 3978 h 10060"/>
                <a:gd name="connsiteX7" fmla="*/ 5060 w 10000"/>
                <a:gd name="connsiteY7" fmla="*/ 4264 h 10060"/>
                <a:gd name="connsiteX8" fmla="*/ 4946 w 10000"/>
                <a:gd name="connsiteY8" fmla="*/ 4553 h 10060"/>
                <a:gd name="connsiteX9" fmla="*/ 4851 w 10000"/>
                <a:gd name="connsiteY9" fmla="*/ 4696 h 10060"/>
                <a:gd name="connsiteX10" fmla="*/ 4809 w 10000"/>
                <a:gd name="connsiteY10" fmla="*/ 4648 h 10060"/>
                <a:gd name="connsiteX11" fmla="*/ 4777 w 10000"/>
                <a:gd name="connsiteY11" fmla="*/ 4696 h 10060"/>
                <a:gd name="connsiteX12" fmla="*/ 4516 w 10000"/>
                <a:gd name="connsiteY12" fmla="*/ 5248 h 10060"/>
                <a:gd name="connsiteX13" fmla="*/ 4453 w 10000"/>
                <a:gd name="connsiteY13" fmla="*/ 5367 h 10060"/>
                <a:gd name="connsiteX14" fmla="*/ 4368 w 10000"/>
                <a:gd name="connsiteY14" fmla="*/ 5344 h 10060"/>
                <a:gd name="connsiteX15" fmla="*/ 4295 w 10000"/>
                <a:gd name="connsiteY15" fmla="*/ 5319 h 10060"/>
                <a:gd name="connsiteX16" fmla="*/ 4201 w 10000"/>
                <a:gd name="connsiteY16" fmla="*/ 5463 h 10060"/>
                <a:gd name="connsiteX17" fmla="*/ 4128 w 10000"/>
                <a:gd name="connsiteY17" fmla="*/ 5775 h 10060"/>
                <a:gd name="connsiteX18" fmla="*/ 4055 w 10000"/>
                <a:gd name="connsiteY18" fmla="*/ 5966 h 10060"/>
                <a:gd name="connsiteX19" fmla="*/ 3835 w 10000"/>
                <a:gd name="connsiteY19" fmla="*/ 6205 h 10060"/>
                <a:gd name="connsiteX20" fmla="*/ 3783 w 10000"/>
                <a:gd name="connsiteY20" fmla="*/ 6182 h 10060"/>
                <a:gd name="connsiteX21" fmla="*/ 3783 w 10000"/>
                <a:gd name="connsiteY21" fmla="*/ 5990 h 10060"/>
                <a:gd name="connsiteX22" fmla="*/ 3751 w 10000"/>
                <a:gd name="connsiteY22" fmla="*/ 5918 h 10060"/>
                <a:gd name="connsiteX23" fmla="*/ 3677 w 10000"/>
                <a:gd name="connsiteY23" fmla="*/ 5966 h 10060"/>
                <a:gd name="connsiteX24" fmla="*/ 3479 w 10000"/>
                <a:gd name="connsiteY24" fmla="*/ 5941 h 10060"/>
                <a:gd name="connsiteX25" fmla="*/ 3301 w 10000"/>
                <a:gd name="connsiteY25" fmla="*/ 5918 h 10060"/>
                <a:gd name="connsiteX26" fmla="*/ 3217 w 10000"/>
                <a:gd name="connsiteY26" fmla="*/ 5966 h 10060"/>
                <a:gd name="connsiteX27" fmla="*/ 3079 w 10000"/>
                <a:gd name="connsiteY27" fmla="*/ 5894 h 10060"/>
                <a:gd name="connsiteX28" fmla="*/ 2975 w 10000"/>
                <a:gd name="connsiteY28" fmla="*/ 5918 h 10060"/>
                <a:gd name="connsiteX29" fmla="*/ 2860 w 10000"/>
                <a:gd name="connsiteY29" fmla="*/ 6038 h 10060"/>
                <a:gd name="connsiteX30" fmla="*/ 2765 w 10000"/>
                <a:gd name="connsiteY30" fmla="*/ 6158 h 10060"/>
                <a:gd name="connsiteX31" fmla="*/ 2713 w 10000"/>
                <a:gd name="connsiteY31" fmla="*/ 6230 h 10060"/>
                <a:gd name="connsiteX32" fmla="*/ 2651 w 10000"/>
                <a:gd name="connsiteY32" fmla="*/ 6158 h 10060"/>
                <a:gd name="connsiteX33" fmla="*/ 2578 w 10000"/>
                <a:gd name="connsiteY33" fmla="*/ 6013 h 10060"/>
                <a:gd name="connsiteX34" fmla="*/ 2482 w 10000"/>
                <a:gd name="connsiteY34" fmla="*/ 6061 h 10060"/>
                <a:gd name="connsiteX35" fmla="*/ 2472 w 10000"/>
                <a:gd name="connsiteY35" fmla="*/ 5727 h 10060"/>
                <a:gd name="connsiteX36" fmla="*/ 2451 w 10000"/>
                <a:gd name="connsiteY36" fmla="*/ 5007 h 10060"/>
                <a:gd name="connsiteX37" fmla="*/ 2420 w 10000"/>
                <a:gd name="connsiteY37" fmla="*/ 4457 h 10060"/>
                <a:gd name="connsiteX38" fmla="*/ 2451 w 10000"/>
                <a:gd name="connsiteY38" fmla="*/ 4169 h 10060"/>
                <a:gd name="connsiteX39" fmla="*/ 2493 w 10000"/>
                <a:gd name="connsiteY39" fmla="*/ 4026 h 10060"/>
                <a:gd name="connsiteX40" fmla="*/ 2461 w 10000"/>
                <a:gd name="connsiteY40" fmla="*/ 3881 h 10060"/>
                <a:gd name="connsiteX41" fmla="*/ 2482 w 10000"/>
                <a:gd name="connsiteY41" fmla="*/ 3450 h 10060"/>
                <a:gd name="connsiteX42" fmla="*/ 2451 w 10000"/>
                <a:gd name="connsiteY42" fmla="*/ 3498 h 10060"/>
                <a:gd name="connsiteX43" fmla="*/ 2399 w 10000"/>
                <a:gd name="connsiteY43" fmla="*/ 3595 h 10060"/>
                <a:gd name="connsiteX44" fmla="*/ 2253 w 10000"/>
                <a:gd name="connsiteY44" fmla="*/ 3978 h 10060"/>
                <a:gd name="connsiteX45" fmla="*/ 2085 w 10000"/>
                <a:gd name="connsiteY45" fmla="*/ 4312 h 10060"/>
                <a:gd name="connsiteX46" fmla="*/ 2002 w 10000"/>
                <a:gd name="connsiteY46" fmla="*/ 4528 h 10060"/>
                <a:gd name="connsiteX47" fmla="*/ 1864 w 10000"/>
                <a:gd name="connsiteY47" fmla="*/ 4575 h 10060"/>
                <a:gd name="connsiteX48" fmla="*/ 1750 w 10000"/>
                <a:gd name="connsiteY48" fmla="*/ 4553 h 10060"/>
                <a:gd name="connsiteX49" fmla="*/ 1612 w 10000"/>
                <a:gd name="connsiteY49" fmla="*/ 4575 h 10060"/>
                <a:gd name="connsiteX50" fmla="*/ 1498 w 10000"/>
                <a:gd name="connsiteY50" fmla="*/ 4575 h 10060"/>
                <a:gd name="connsiteX51" fmla="*/ 1394 w 10000"/>
                <a:gd name="connsiteY51" fmla="*/ 4600 h 10060"/>
                <a:gd name="connsiteX52" fmla="*/ 1363 w 10000"/>
                <a:gd name="connsiteY52" fmla="*/ 4553 h 10060"/>
                <a:gd name="connsiteX53" fmla="*/ 1363 w 10000"/>
                <a:gd name="connsiteY53" fmla="*/ 4385 h 10060"/>
                <a:gd name="connsiteX54" fmla="*/ 1319 w 10000"/>
                <a:gd name="connsiteY54" fmla="*/ 4312 h 10060"/>
                <a:gd name="connsiteX55" fmla="*/ 1309 w 10000"/>
                <a:gd name="connsiteY55" fmla="*/ 4169 h 10060"/>
                <a:gd name="connsiteX56" fmla="*/ 1267 w 10000"/>
                <a:gd name="connsiteY56" fmla="*/ 4026 h 10060"/>
                <a:gd name="connsiteX57" fmla="*/ 1121 w 10000"/>
                <a:gd name="connsiteY57" fmla="*/ 3809 h 10060"/>
                <a:gd name="connsiteX58" fmla="*/ 1006 w 10000"/>
                <a:gd name="connsiteY58" fmla="*/ 3786 h 10060"/>
                <a:gd name="connsiteX59" fmla="*/ 943 w 10000"/>
                <a:gd name="connsiteY59" fmla="*/ 3713 h 10060"/>
                <a:gd name="connsiteX60" fmla="*/ 713 w 10000"/>
                <a:gd name="connsiteY60" fmla="*/ 3713 h 10060"/>
                <a:gd name="connsiteX61" fmla="*/ 661 w 10000"/>
                <a:gd name="connsiteY61" fmla="*/ 3666 h 10060"/>
                <a:gd name="connsiteX62" fmla="*/ 692 w 10000"/>
                <a:gd name="connsiteY62" fmla="*/ 3498 h 10060"/>
                <a:gd name="connsiteX63" fmla="*/ 776 w 10000"/>
                <a:gd name="connsiteY63" fmla="*/ 3043 h 10060"/>
                <a:gd name="connsiteX64" fmla="*/ 671 w 10000"/>
                <a:gd name="connsiteY64" fmla="*/ 2826 h 10060"/>
                <a:gd name="connsiteX65" fmla="*/ 587 w 10000"/>
                <a:gd name="connsiteY65" fmla="*/ 2612 h 10060"/>
                <a:gd name="connsiteX66" fmla="*/ 502 w 10000"/>
                <a:gd name="connsiteY66" fmla="*/ 2372 h 10060"/>
                <a:gd name="connsiteX67" fmla="*/ 492 w 10000"/>
                <a:gd name="connsiteY67" fmla="*/ 2228 h 10060"/>
                <a:gd name="connsiteX68" fmla="*/ 482 w 10000"/>
                <a:gd name="connsiteY68" fmla="*/ 2180 h 10060"/>
                <a:gd name="connsiteX69" fmla="*/ 356 w 10000"/>
                <a:gd name="connsiteY69" fmla="*/ 2085 h 10060"/>
                <a:gd name="connsiteX70" fmla="*/ 325 w 10000"/>
                <a:gd name="connsiteY70" fmla="*/ 1796 h 10060"/>
                <a:gd name="connsiteX71" fmla="*/ 262 w 10000"/>
                <a:gd name="connsiteY71" fmla="*/ 1557 h 10060"/>
                <a:gd name="connsiteX72" fmla="*/ 178 w 10000"/>
                <a:gd name="connsiteY72" fmla="*/ 1414 h 10060"/>
                <a:gd name="connsiteX73" fmla="*/ 188 w 10000"/>
                <a:gd name="connsiteY73" fmla="*/ 1294 h 10060"/>
                <a:gd name="connsiteX74" fmla="*/ 104 w 10000"/>
                <a:gd name="connsiteY74" fmla="*/ 1006 h 10060"/>
                <a:gd name="connsiteX75" fmla="*/ 31 w 10000"/>
                <a:gd name="connsiteY75" fmla="*/ 839 h 10060"/>
                <a:gd name="connsiteX76" fmla="*/ 0 w 10000"/>
                <a:gd name="connsiteY76" fmla="*/ 767 h 10060"/>
                <a:gd name="connsiteX77" fmla="*/ 21 w 10000"/>
                <a:gd name="connsiteY77" fmla="*/ 576 h 10060"/>
                <a:gd name="connsiteX78" fmla="*/ 52 w 10000"/>
                <a:gd name="connsiteY78" fmla="*/ 479 h 10060"/>
                <a:gd name="connsiteX79" fmla="*/ 167 w 10000"/>
                <a:gd name="connsiteY79" fmla="*/ 287 h 10060"/>
                <a:gd name="connsiteX80" fmla="*/ 114 w 10000"/>
                <a:gd name="connsiteY80" fmla="*/ 48 h 10060"/>
                <a:gd name="connsiteX81" fmla="*/ 114 w 10000"/>
                <a:gd name="connsiteY81" fmla="*/ 0 h 10060"/>
                <a:gd name="connsiteX82" fmla="*/ 1006 w 10000"/>
                <a:gd name="connsiteY82" fmla="*/ 694 h 10060"/>
                <a:gd name="connsiteX83" fmla="*/ 2547 w 10000"/>
                <a:gd name="connsiteY83" fmla="*/ 1438 h 10060"/>
                <a:gd name="connsiteX84" fmla="*/ 5070 w 10000"/>
                <a:gd name="connsiteY84" fmla="*/ 3905 h 10060"/>
                <a:gd name="connsiteX85" fmla="*/ 6024 w 10000"/>
                <a:gd name="connsiteY85" fmla="*/ 3115 h 10060"/>
                <a:gd name="connsiteX86" fmla="*/ 6109 w 10000"/>
                <a:gd name="connsiteY86" fmla="*/ 2947 h 10060"/>
                <a:gd name="connsiteX87" fmla="*/ 6161 w 10000"/>
                <a:gd name="connsiteY87" fmla="*/ 2923 h 10060"/>
                <a:gd name="connsiteX88" fmla="*/ 6223 w 10000"/>
                <a:gd name="connsiteY88" fmla="*/ 2804 h 10060"/>
                <a:gd name="connsiteX89" fmla="*/ 6285 w 10000"/>
                <a:gd name="connsiteY89" fmla="*/ 3090 h 10060"/>
                <a:gd name="connsiteX90" fmla="*/ 6392 w 10000"/>
                <a:gd name="connsiteY90" fmla="*/ 2923 h 10060"/>
                <a:gd name="connsiteX91" fmla="*/ 6579 w 10000"/>
                <a:gd name="connsiteY91" fmla="*/ 2372 h 10060"/>
                <a:gd name="connsiteX92" fmla="*/ 6653 w 10000"/>
                <a:gd name="connsiteY92" fmla="*/ 2419 h 10060"/>
                <a:gd name="connsiteX93" fmla="*/ 6705 w 10000"/>
                <a:gd name="connsiteY93" fmla="*/ 2277 h 10060"/>
                <a:gd name="connsiteX94" fmla="*/ 6789 w 10000"/>
                <a:gd name="connsiteY94" fmla="*/ 2324 h 10060"/>
                <a:gd name="connsiteX95" fmla="*/ 6883 w 10000"/>
                <a:gd name="connsiteY95" fmla="*/ 2204 h 10060"/>
                <a:gd name="connsiteX96" fmla="*/ 6978 w 10000"/>
                <a:gd name="connsiteY96" fmla="*/ 2228 h 10060"/>
                <a:gd name="connsiteX97" fmla="*/ 6978 w 10000"/>
                <a:gd name="connsiteY97" fmla="*/ 2037 h 10060"/>
                <a:gd name="connsiteX98" fmla="*/ 7009 w 10000"/>
                <a:gd name="connsiteY98" fmla="*/ 1893 h 10060"/>
                <a:gd name="connsiteX99" fmla="*/ 7082 w 10000"/>
                <a:gd name="connsiteY99" fmla="*/ 1677 h 10060"/>
                <a:gd name="connsiteX100" fmla="*/ 7062 w 10000"/>
                <a:gd name="connsiteY100" fmla="*/ 1341 h 10060"/>
                <a:gd name="connsiteX101" fmla="*/ 7103 w 10000"/>
                <a:gd name="connsiteY101" fmla="*/ 1198 h 10060"/>
                <a:gd name="connsiteX102" fmla="*/ 7198 w 10000"/>
                <a:gd name="connsiteY102" fmla="*/ 1102 h 10060"/>
                <a:gd name="connsiteX103" fmla="*/ 7272 w 10000"/>
                <a:gd name="connsiteY103" fmla="*/ 958 h 10060"/>
                <a:gd name="connsiteX104" fmla="*/ 7334 w 10000"/>
                <a:gd name="connsiteY104" fmla="*/ 886 h 10060"/>
                <a:gd name="connsiteX105" fmla="*/ 7449 w 10000"/>
                <a:gd name="connsiteY105" fmla="*/ 671 h 10060"/>
                <a:gd name="connsiteX106" fmla="*/ 7763 w 10000"/>
                <a:gd name="connsiteY106" fmla="*/ 576 h 10060"/>
                <a:gd name="connsiteX107" fmla="*/ 7942 w 10000"/>
                <a:gd name="connsiteY107" fmla="*/ 647 h 10060"/>
                <a:gd name="connsiteX108" fmla="*/ 8056 w 10000"/>
                <a:gd name="connsiteY108" fmla="*/ 1078 h 10060"/>
                <a:gd name="connsiteX109" fmla="*/ 8183 w 10000"/>
                <a:gd name="connsiteY109" fmla="*/ 1102 h 10060"/>
                <a:gd name="connsiteX110" fmla="*/ 8235 w 10000"/>
                <a:gd name="connsiteY110" fmla="*/ 1486 h 10060"/>
                <a:gd name="connsiteX111" fmla="*/ 8350 w 10000"/>
                <a:gd name="connsiteY111" fmla="*/ 1557 h 10060"/>
                <a:gd name="connsiteX112" fmla="*/ 8361 w 10000"/>
                <a:gd name="connsiteY112" fmla="*/ 1822 h 10060"/>
                <a:gd name="connsiteX113" fmla="*/ 8435 w 10000"/>
                <a:gd name="connsiteY113" fmla="*/ 1893 h 10060"/>
                <a:gd name="connsiteX114" fmla="*/ 8539 w 10000"/>
                <a:gd name="connsiteY114" fmla="*/ 2037 h 10060"/>
                <a:gd name="connsiteX115" fmla="*/ 8653 w 10000"/>
                <a:gd name="connsiteY115" fmla="*/ 1725 h 10060"/>
                <a:gd name="connsiteX116" fmla="*/ 8801 w 10000"/>
                <a:gd name="connsiteY116" fmla="*/ 1822 h 10060"/>
                <a:gd name="connsiteX117" fmla="*/ 8822 w 10000"/>
                <a:gd name="connsiteY117" fmla="*/ 2085 h 10060"/>
                <a:gd name="connsiteX118" fmla="*/ 8780 w 10000"/>
                <a:gd name="connsiteY118" fmla="*/ 2277 h 10060"/>
                <a:gd name="connsiteX119" fmla="*/ 8811 w 10000"/>
                <a:gd name="connsiteY119" fmla="*/ 2612 h 10060"/>
                <a:gd name="connsiteX120" fmla="*/ 8780 w 10000"/>
                <a:gd name="connsiteY120" fmla="*/ 2708 h 10060"/>
                <a:gd name="connsiteX121" fmla="*/ 8780 w 10000"/>
                <a:gd name="connsiteY121" fmla="*/ 2875 h 10060"/>
                <a:gd name="connsiteX122" fmla="*/ 8822 w 10000"/>
                <a:gd name="connsiteY122" fmla="*/ 3235 h 10060"/>
                <a:gd name="connsiteX123" fmla="*/ 8811 w 10000"/>
                <a:gd name="connsiteY123" fmla="*/ 3546 h 10060"/>
                <a:gd name="connsiteX124" fmla="*/ 8811 w 10000"/>
                <a:gd name="connsiteY124" fmla="*/ 3929 h 10060"/>
                <a:gd name="connsiteX125" fmla="*/ 8811 w 10000"/>
                <a:gd name="connsiteY125" fmla="*/ 4193 h 10060"/>
                <a:gd name="connsiteX126" fmla="*/ 8863 w 10000"/>
                <a:gd name="connsiteY126" fmla="*/ 4409 h 10060"/>
                <a:gd name="connsiteX127" fmla="*/ 8874 w 10000"/>
                <a:gd name="connsiteY127" fmla="*/ 5007 h 10060"/>
                <a:gd name="connsiteX128" fmla="*/ 8905 w 10000"/>
                <a:gd name="connsiteY128" fmla="*/ 5438 h 10060"/>
                <a:gd name="connsiteX129" fmla="*/ 9115 w 10000"/>
                <a:gd name="connsiteY129" fmla="*/ 5463 h 10060"/>
                <a:gd name="connsiteX130" fmla="*/ 9472 w 10000"/>
                <a:gd name="connsiteY130" fmla="*/ 5438 h 10060"/>
                <a:gd name="connsiteX131" fmla="*/ 9566 w 10000"/>
                <a:gd name="connsiteY131" fmla="*/ 5438 h 10060"/>
                <a:gd name="connsiteX132" fmla="*/ 9650 w 10000"/>
                <a:gd name="connsiteY132" fmla="*/ 5558 h 10060"/>
                <a:gd name="connsiteX133" fmla="*/ 9881 w 10000"/>
                <a:gd name="connsiteY133" fmla="*/ 5654 h 10060"/>
                <a:gd name="connsiteX134" fmla="*/ 9995 w 10000"/>
                <a:gd name="connsiteY134" fmla="*/ 6013 h 10060"/>
                <a:gd name="connsiteX135" fmla="*/ 9912 w 10000"/>
                <a:gd name="connsiteY135" fmla="*/ 6205 h 10060"/>
                <a:gd name="connsiteX0" fmla="*/ 9995 w 10000"/>
                <a:gd name="connsiteY0" fmla="*/ 6013 h 10074"/>
                <a:gd name="connsiteX1" fmla="*/ 9441 w 10000"/>
                <a:gd name="connsiteY1" fmla="*/ 9822 h 10074"/>
                <a:gd name="connsiteX2" fmla="*/ 9094 w 10000"/>
                <a:gd name="connsiteY2" fmla="*/ 9656 h 10074"/>
                <a:gd name="connsiteX3" fmla="*/ 8466 w 10000"/>
                <a:gd name="connsiteY3" fmla="*/ 9176 h 10074"/>
                <a:gd name="connsiteX4" fmla="*/ 8151 w 10000"/>
                <a:gd name="connsiteY4" fmla="*/ 8961 h 10074"/>
                <a:gd name="connsiteX5" fmla="*/ 7804 w 10000"/>
                <a:gd name="connsiteY5" fmla="*/ 8529 h 10074"/>
                <a:gd name="connsiteX6" fmla="*/ 5239 w 10000"/>
                <a:gd name="connsiteY6" fmla="*/ 3978 h 10074"/>
                <a:gd name="connsiteX7" fmla="*/ 5060 w 10000"/>
                <a:gd name="connsiteY7" fmla="*/ 4264 h 10074"/>
                <a:gd name="connsiteX8" fmla="*/ 4946 w 10000"/>
                <a:gd name="connsiteY8" fmla="*/ 4553 h 10074"/>
                <a:gd name="connsiteX9" fmla="*/ 4851 w 10000"/>
                <a:gd name="connsiteY9" fmla="*/ 4696 h 10074"/>
                <a:gd name="connsiteX10" fmla="*/ 4809 w 10000"/>
                <a:gd name="connsiteY10" fmla="*/ 4648 h 10074"/>
                <a:gd name="connsiteX11" fmla="*/ 4777 w 10000"/>
                <a:gd name="connsiteY11" fmla="*/ 4696 h 10074"/>
                <a:gd name="connsiteX12" fmla="*/ 4516 w 10000"/>
                <a:gd name="connsiteY12" fmla="*/ 5248 h 10074"/>
                <a:gd name="connsiteX13" fmla="*/ 4453 w 10000"/>
                <a:gd name="connsiteY13" fmla="*/ 5367 h 10074"/>
                <a:gd name="connsiteX14" fmla="*/ 4368 w 10000"/>
                <a:gd name="connsiteY14" fmla="*/ 5344 h 10074"/>
                <a:gd name="connsiteX15" fmla="*/ 4295 w 10000"/>
                <a:gd name="connsiteY15" fmla="*/ 5319 h 10074"/>
                <a:gd name="connsiteX16" fmla="*/ 4201 w 10000"/>
                <a:gd name="connsiteY16" fmla="*/ 5463 h 10074"/>
                <a:gd name="connsiteX17" fmla="*/ 4128 w 10000"/>
                <a:gd name="connsiteY17" fmla="*/ 5775 h 10074"/>
                <a:gd name="connsiteX18" fmla="*/ 4055 w 10000"/>
                <a:gd name="connsiteY18" fmla="*/ 5966 h 10074"/>
                <a:gd name="connsiteX19" fmla="*/ 3835 w 10000"/>
                <a:gd name="connsiteY19" fmla="*/ 6205 h 10074"/>
                <a:gd name="connsiteX20" fmla="*/ 3783 w 10000"/>
                <a:gd name="connsiteY20" fmla="*/ 6182 h 10074"/>
                <a:gd name="connsiteX21" fmla="*/ 3783 w 10000"/>
                <a:gd name="connsiteY21" fmla="*/ 5990 h 10074"/>
                <a:gd name="connsiteX22" fmla="*/ 3751 w 10000"/>
                <a:gd name="connsiteY22" fmla="*/ 5918 h 10074"/>
                <a:gd name="connsiteX23" fmla="*/ 3677 w 10000"/>
                <a:gd name="connsiteY23" fmla="*/ 5966 h 10074"/>
                <a:gd name="connsiteX24" fmla="*/ 3479 w 10000"/>
                <a:gd name="connsiteY24" fmla="*/ 5941 h 10074"/>
                <a:gd name="connsiteX25" fmla="*/ 3301 w 10000"/>
                <a:gd name="connsiteY25" fmla="*/ 5918 h 10074"/>
                <a:gd name="connsiteX26" fmla="*/ 3217 w 10000"/>
                <a:gd name="connsiteY26" fmla="*/ 5966 h 10074"/>
                <a:gd name="connsiteX27" fmla="*/ 3079 w 10000"/>
                <a:gd name="connsiteY27" fmla="*/ 5894 h 10074"/>
                <a:gd name="connsiteX28" fmla="*/ 2975 w 10000"/>
                <a:gd name="connsiteY28" fmla="*/ 5918 h 10074"/>
                <a:gd name="connsiteX29" fmla="*/ 2860 w 10000"/>
                <a:gd name="connsiteY29" fmla="*/ 6038 h 10074"/>
                <a:gd name="connsiteX30" fmla="*/ 2765 w 10000"/>
                <a:gd name="connsiteY30" fmla="*/ 6158 h 10074"/>
                <a:gd name="connsiteX31" fmla="*/ 2713 w 10000"/>
                <a:gd name="connsiteY31" fmla="*/ 6230 h 10074"/>
                <a:gd name="connsiteX32" fmla="*/ 2651 w 10000"/>
                <a:gd name="connsiteY32" fmla="*/ 6158 h 10074"/>
                <a:gd name="connsiteX33" fmla="*/ 2578 w 10000"/>
                <a:gd name="connsiteY33" fmla="*/ 6013 h 10074"/>
                <a:gd name="connsiteX34" fmla="*/ 2482 w 10000"/>
                <a:gd name="connsiteY34" fmla="*/ 6061 h 10074"/>
                <a:gd name="connsiteX35" fmla="*/ 2472 w 10000"/>
                <a:gd name="connsiteY35" fmla="*/ 5727 h 10074"/>
                <a:gd name="connsiteX36" fmla="*/ 2451 w 10000"/>
                <a:gd name="connsiteY36" fmla="*/ 5007 h 10074"/>
                <a:gd name="connsiteX37" fmla="*/ 2420 w 10000"/>
                <a:gd name="connsiteY37" fmla="*/ 4457 h 10074"/>
                <a:gd name="connsiteX38" fmla="*/ 2451 w 10000"/>
                <a:gd name="connsiteY38" fmla="*/ 4169 h 10074"/>
                <a:gd name="connsiteX39" fmla="*/ 2493 w 10000"/>
                <a:gd name="connsiteY39" fmla="*/ 4026 h 10074"/>
                <a:gd name="connsiteX40" fmla="*/ 2461 w 10000"/>
                <a:gd name="connsiteY40" fmla="*/ 3881 h 10074"/>
                <a:gd name="connsiteX41" fmla="*/ 2482 w 10000"/>
                <a:gd name="connsiteY41" fmla="*/ 3450 h 10074"/>
                <a:gd name="connsiteX42" fmla="*/ 2451 w 10000"/>
                <a:gd name="connsiteY42" fmla="*/ 3498 h 10074"/>
                <a:gd name="connsiteX43" fmla="*/ 2399 w 10000"/>
                <a:gd name="connsiteY43" fmla="*/ 3595 h 10074"/>
                <a:gd name="connsiteX44" fmla="*/ 2253 w 10000"/>
                <a:gd name="connsiteY44" fmla="*/ 3978 h 10074"/>
                <a:gd name="connsiteX45" fmla="*/ 2085 w 10000"/>
                <a:gd name="connsiteY45" fmla="*/ 4312 h 10074"/>
                <a:gd name="connsiteX46" fmla="*/ 2002 w 10000"/>
                <a:gd name="connsiteY46" fmla="*/ 4528 h 10074"/>
                <a:gd name="connsiteX47" fmla="*/ 1864 w 10000"/>
                <a:gd name="connsiteY47" fmla="*/ 4575 h 10074"/>
                <a:gd name="connsiteX48" fmla="*/ 1750 w 10000"/>
                <a:gd name="connsiteY48" fmla="*/ 4553 h 10074"/>
                <a:gd name="connsiteX49" fmla="*/ 1612 w 10000"/>
                <a:gd name="connsiteY49" fmla="*/ 4575 h 10074"/>
                <a:gd name="connsiteX50" fmla="*/ 1498 w 10000"/>
                <a:gd name="connsiteY50" fmla="*/ 4575 h 10074"/>
                <a:gd name="connsiteX51" fmla="*/ 1394 w 10000"/>
                <a:gd name="connsiteY51" fmla="*/ 4600 h 10074"/>
                <a:gd name="connsiteX52" fmla="*/ 1363 w 10000"/>
                <a:gd name="connsiteY52" fmla="*/ 4553 h 10074"/>
                <a:gd name="connsiteX53" fmla="*/ 1363 w 10000"/>
                <a:gd name="connsiteY53" fmla="*/ 4385 h 10074"/>
                <a:gd name="connsiteX54" fmla="*/ 1319 w 10000"/>
                <a:gd name="connsiteY54" fmla="*/ 4312 h 10074"/>
                <a:gd name="connsiteX55" fmla="*/ 1309 w 10000"/>
                <a:gd name="connsiteY55" fmla="*/ 4169 h 10074"/>
                <a:gd name="connsiteX56" fmla="*/ 1267 w 10000"/>
                <a:gd name="connsiteY56" fmla="*/ 4026 h 10074"/>
                <a:gd name="connsiteX57" fmla="*/ 1121 w 10000"/>
                <a:gd name="connsiteY57" fmla="*/ 3809 h 10074"/>
                <a:gd name="connsiteX58" fmla="*/ 1006 w 10000"/>
                <a:gd name="connsiteY58" fmla="*/ 3786 h 10074"/>
                <a:gd name="connsiteX59" fmla="*/ 943 w 10000"/>
                <a:gd name="connsiteY59" fmla="*/ 3713 h 10074"/>
                <a:gd name="connsiteX60" fmla="*/ 713 w 10000"/>
                <a:gd name="connsiteY60" fmla="*/ 3713 h 10074"/>
                <a:gd name="connsiteX61" fmla="*/ 661 w 10000"/>
                <a:gd name="connsiteY61" fmla="*/ 3666 h 10074"/>
                <a:gd name="connsiteX62" fmla="*/ 692 w 10000"/>
                <a:gd name="connsiteY62" fmla="*/ 3498 h 10074"/>
                <a:gd name="connsiteX63" fmla="*/ 776 w 10000"/>
                <a:gd name="connsiteY63" fmla="*/ 3043 h 10074"/>
                <a:gd name="connsiteX64" fmla="*/ 671 w 10000"/>
                <a:gd name="connsiteY64" fmla="*/ 2826 h 10074"/>
                <a:gd name="connsiteX65" fmla="*/ 587 w 10000"/>
                <a:gd name="connsiteY65" fmla="*/ 2612 h 10074"/>
                <a:gd name="connsiteX66" fmla="*/ 502 w 10000"/>
                <a:gd name="connsiteY66" fmla="*/ 2372 h 10074"/>
                <a:gd name="connsiteX67" fmla="*/ 492 w 10000"/>
                <a:gd name="connsiteY67" fmla="*/ 2228 h 10074"/>
                <a:gd name="connsiteX68" fmla="*/ 482 w 10000"/>
                <a:gd name="connsiteY68" fmla="*/ 2180 h 10074"/>
                <a:gd name="connsiteX69" fmla="*/ 356 w 10000"/>
                <a:gd name="connsiteY69" fmla="*/ 2085 h 10074"/>
                <a:gd name="connsiteX70" fmla="*/ 325 w 10000"/>
                <a:gd name="connsiteY70" fmla="*/ 1796 h 10074"/>
                <a:gd name="connsiteX71" fmla="*/ 262 w 10000"/>
                <a:gd name="connsiteY71" fmla="*/ 1557 h 10074"/>
                <a:gd name="connsiteX72" fmla="*/ 178 w 10000"/>
                <a:gd name="connsiteY72" fmla="*/ 1414 h 10074"/>
                <a:gd name="connsiteX73" fmla="*/ 188 w 10000"/>
                <a:gd name="connsiteY73" fmla="*/ 1294 h 10074"/>
                <a:gd name="connsiteX74" fmla="*/ 104 w 10000"/>
                <a:gd name="connsiteY74" fmla="*/ 1006 h 10074"/>
                <a:gd name="connsiteX75" fmla="*/ 31 w 10000"/>
                <a:gd name="connsiteY75" fmla="*/ 839 h 10074"/>
                <a:gd name="connsiteX76" fmla="*/ 0 w 10000"/>
                <a:gd name="connsiteY76" fmla="*/ 767 h 10074"/>
                <a:gd name="connsiteX77" fmla="*/ 21 w 10000"/>
                <a:gd name="connsiteY77" fmla="*/ 576 h 10074"/>
                <a:gd name="connsiteX78" fmla="*/ 52 w 10000"/>
                <a:gd name="connsiteY78" fmla="*/ 479 h 10074"/>
                <a:gd name="connsiteX79" fmla="*/ 167 w 10000"/>
                <a:gd name="connsiteY79" fmla="*/ 287 h 10074"/>
                <a:gd name="connsiteX80" fmla="*/ 114 w 10000"/>
                <a:gd name="connsiteY80" fmla="*/ 48 h 10074"/>
                <a:gd name="connsiteX81" fmla="*/ 114 w 10000"/>
                <a:gd name="connsiteY81" fmla="*/ 0 h 10074"/>
                <a:gd name="connsiteX82" fmla="*/ 1006 w 10000"/>
                <a:gd name="connsiteY82" fmla="*/ 694 h 10074"/>
                <a:gd name="connsiteX83" fmla="*/ 2547 w 10000"/>
                <a:gd name="connsiteY83" fmla="*/ 1438 h 10074"/>
                <a:gd name="connsiteX84" fmla="*/ 5070 w 10000"/>
                <a:gd name="connsiteY84" fmla="*/ 3905 h 10074"/>
                <a:gd name="connsiteX85" fmla="*/ 6024 w 10000"/>
                <a:gd name="connsiteY85" fmla="*/ 3115 h 10074"/>
                <a:gd name="connsiteX86" fmla="*/ 6109 w 10000"/>
                <a:gd name="connsiteY86" fmla="*/ 2947 h 10074"/>
                <a:gd name="connsiteX87" fmla="*/ 6161 w 10000"/>
                <a:gd name="connsiteY87" fmla="*/ 2923 h 10074"/>
                <a:gd name="connsiteX88" fmla="*/ 6223 w 10000"/>
                <a:gd name="connsiteY88" fmla="*/ 2804 h 10074"/>
                <a:gd name="connsiteX89" fmla="*/ 6285 w 10000"/>
                <a:gd name="connsiteY89" fmla="*/ 3090 h 10074"/>
                <a:gd name="connsiteX90" fmla="*/ 6392 w 10000"/>
                <a:gd name="connsiteY90" fmla="*/ 2923 h 10074"/>
                <a:gd name="connsiteX91" fmla="*/ 6579 w 10000"/>
                <a:gd name="connsiteY91" fmla="*/ 2372 h 10074"/>
                <a:gd name="connsiteX92" fmla="*/ 6653 w 10000"/>
                <a:gd name="connsiteY92" fmla="*/ 2419 h 10074"/>
                <a:gd name="connsiteX93" fmla="*/ 6705 w 10000"/>
                <a:gd name="connsiteY93" fmla="*/ 2277 h 10074"/>
                <a:gd name="connsiteX94" fmla="*/ 6789 w 10000"/>
                <a:gd name="connsiteY94" fmla="*/ 2324 h 10074"/>
                <a:gd name="connsiteX95" fmla="*/ 6883 w 10000"/>
                <a:gd name="connsiteY95" fmla="*/ 2204 h 10074"/>
                <a:gd name="connsiteX96" fmla="*/ 6978 w 10000"/>
                <a:gd name="connsiteY96" fmla="*/ 2228 h 10074"/>
                <a:gd name="connsiteX97" fmla="*/ 6978 w 10000"/>
                <a:gd name="connsiteY97" fmla="*/ 2037 h 10074"/>
                <a:gd name="connsiteX98" fmla="*/ 7009 w 10000"/>
                <a:gd name="connsiteY98" fmla="*/ 1893 h 10074"/>
                <a:gd name="connsiteX99" fmla="*/ 7082 w 10000"/>
                <a:gd name="connsiteY99" fmla="*/ 1677 h 10074"/>
                <a:gd name="connsiteX100" fmla="*/ 7062 w 10000"/>
                <a:gd name="connsiteY100" fmla="*/ 1341 h 10074"/>
                <a:gd name="connsiteX101" fmla="*/ 7103 w 10000"/>
                <a:gd name="connsiteY101" fmla="*/ 1198 h 10074"/>
                <a:gd name="connsiteX102" fmla="*/ 7198 w 10000"/>
                <a:gd name="connsiteY102" fmla="*/ 1102 h 10074"/>
                <a:gd name="connsiteX103" fmla="*/ 7272 w 10000"/>
                <a:gd name="connsiteY103" fmla="*/ 958 h 10074"/>
                <a:gd name="connsiteX104" fmla="*/ 7334 w 10000"/>
                <a:gd name="connsiteY104" fmla="*/ 886 h 10074"/>
                <a:gd name="connsiteX105" fmla="*/ 7449 w 10000"/>
                <a:gd name="connsiteY105" fmla="*/ 671 h 10074"/>
                <a:gd name="connsiteX106" fmla="*/ 7763 w 10000"/>
                <a:gd name="connsiteY106" fmla="*/ 576 h 10074"/>
                <a:gd name="connsiteX107" fmla="*/ 7942 w 10000"/>
                <a:gd name="connsiteY107" fmla="*/ 647 h 10074"/>
                <a:gd name="connsiteX108" fmla="*/ 8056 w 10000"/>
                <a:gd name="connsiteY108" fmla="*/ 1078 h 10074"/>
                <a:gd name="connsiteX109" fmla="*/ 8183 w 10000"/>
                <a:gd name="connsiteY109" fmla="*/ 1102 h 10074"/>
                <a:gd name="connsiteX110" fmla="*/ 8235 w 10000"/>
                <a:gd name="connsiteY110" fmla="*/ 1486 h 10074"/>
                <a:gd name="connsiteX111" fmla="*/ 8350 w 10000"/>
                <a:gd name="connsiteY111" fmla="*/ 1557 h 10074"/>
                <a:gd name="connsiteX112" fmla="*/ 8361 w 10000"/>
                <a:gd name="connsiteY112" fmla="*/ 1822 h 10074"/>
                <a:gd name="connsiteX113" fmla="*/ 8435 w 10000"/>
                <a:gd name="connsiteY113" fmla="*/ 1893 h 10074"/>
                <a:gd name="connsiteX114" fmla="*/ 8539 w 10000"/>
                <a:gd name="connsiteY114" fmla="*/ 2037 h 10074"/>
                <a:gd name="connsiteX115" fmla="*/ 8653 w 10000"/>
                <a:gd name="connsiteY115" fmla="*/ 1725 h 10074"/>
                <a:gd name="connsiteX116" fmla="*/ 8801 w 10000"/>
                <a:gd name="connsiteY116" fmla="*/ 1822 h 10074"/>
                <a:gd name="connsiteX117" fmla="*/ 8822 w 10000"/>
                <a:gd name="connsiteY117" fmla="*/ 2085 h 10074"/>
                <a:gd name="connsiteX118" fmla="*/ 8780 w 10000"/>
                <a:gd name="connsiteY118" fmla="*/ 2277 h 10074"/>
                <a:gd name="connsiteX119" fmla="*/ 8811 w 10000"/>
                <a:gd name="connsiteY119" fmla="*/ 2612 h 10074"/>
                <a:gd name="connsiteX120" fmla="*/ 8780 w 10000"/>
                <a:gd name="connsiteY120" fmla="*/ 2708 h 10074"/>
                <a:gd name="connsiteX121" fmla="*/ 8780 w 10000"/>
                <a:gd name="connsiteY121" fmla="*/ 2875 h 10074"/>
                <a:gd name="connsiteX122" fmla="*/ 8822 w 10000"/>
                <a:gd name="connsiteY122" fmla="*/ 3235 h 10074"/>
                <a:gd name="connsiteX123" fmla="*/ 8811 w 10000"/>
                <a:gd name="connsiteY123" fmla="*/ 3546 h 10074"/>
                <a:gd name="connsiteX124" fmla="*/ 8811 w 10000"/>
                <a:gd name="connsiteY124" fmla="*/ 3929 h 10074"/>
                <a:gd name="connsiteX125" fmla="*/ 8811 w 10000"/>
                <a:gd name="connsiteY125" fmla="*/ 4193 h 10074"/>
                <a:gd name="connsiteX126" fmla="*/ 8863 w 10000"/>
                <a:gd name="connsiteY126" fmla="*/ 4409 h 10074"/>
                <a:gd name="connsiteX127" fmla="*/ 8874 w 10000"/>
                <a:gd name="connsiteY127" fmla="*/ 5007 h 10074"/>
                <a:gd name="connsiteX128" fmla="*/ 8905 w 10000"/>
                <a:gd name="connsiteY128" fmla="*/ 5438 h 10074"/>
                <a:gd name="connsiteX129" fmla="*/ 9115 w 10000"/>
                <a:gd name="connsiteY129" fmla="*/ 5463 h 10074"/>
                <a:gd name="connsiteX130" fmla="*/ 9472 w 10000"/>
                <a:gd name="connsiteY130" fmla="*/ 5438 h 10074"/>
                <a:gd name="connsiteX131" fmla="*/ 9566 w 10000"/>
                <a:gd name="connsiteY131" fmla="*/ 5438 h 10074"/>
                <a:gd name="connsiteX132" fmla="*/ 9650 w 10000"/>
                <a:gd name="connsiteY132" fmla="*/ 5558 h 10074"/>
                <a:gd name="connsiteX133" fmla="*/ 9881 w 10000"/>
                <a:gd name="connsiteY133" fmla="*/ 5654 h 10074"/>
                <a:gd name="connsiteX134" fmla="*/ 9995 w 10000"/>
                <a:gd name="connsiteY134" fmla="*/ 6013 h 10074"/>
                <a:gd name="connsiteX0" fmla="*/ 9881 w 9881"/>
                <a:gd name="connsiteY0" fmla="*/ 5654 h 10100"/>
                <a:gd name="connsiteX1" fmla="*/ 9441 w 9881"/>
                <a:gd name="connsiteY1" fmla="*/ 9822 h 10100"/>
                <a:gd name="connsiteX2" fmla="*/ 9094 w 9881"/>
                <a:gd name="connsiteY2" fmla="*/ 9656 h 10100"/>
                <a:gd name="connsiteX3" fmla="*/ 8466 w 9881"/>
                <a:gd name="connsiteY3" fmla="*/ 9176 h 10100"/>
                <a:gd name="connsiteX4" fmla="*/ 8151 w 9881"/>
                <a:gd name="connsiteY4" fmla="*/ 8961 h 10100"/>
                <a:gd name="connsiteX5" fmla="*/ 7804 w 9881"/>
                <a:gd name="connsiteY5" fmla="*/ 8529 h 10100"/>
                <a:gd name="connsiteX6" fmla="*/ 5239 w 9881"/>
                <a:gd name="connsiteY6" fmla="*/ 3978 h 10100"/>
                <a:gd name="connsiteX7" fmla="*/ 5060 w 9881"/>
                <a:gd name="connsiteY7" fmla="*/ 4264 h 10100"/>
                <a:gd name="connsiteX8" fmla="*/ 4946 w 9881"/>
                <a:gd name="connsiteY8" fmla="*/ 4553 h 10100"/>
                <a:gd name="connsiteX9" fmla="*/ 4851 w 9881"/>
                <a:gd name="connsiteY9" fmla="*/ 4696 h 10100"/>
                <a:gd name="connsiteX10" fmla="*/ 4809 w 9881"/>
                <a:gd name="connsiteY10" fmla="*/ 4648 h 10100"/>
                <a:gd name="connsiteX11" fmla="*/ 4777 w 9881"/>
                <a:gd name="connsiteY11" fmla="*/ 4696 h 10100"/>
                <a:gd name="connsiteX12" fmla="*/ 4516 w 9881"/>
                <a:gd name="connsiteY12" fmla="*/ 5248 h 10100"/>
                <a:gd name="connsiteX13" fmla="*/ 4453 w 9881"/>
                <a:gd name="connsiteY13" fmla="*/ 5367 h 10100"/>
                <a:gd name="connsiteX14" fmla="*/ 4368 w 9881"/>
                <a:gd name="connsiteY14" fmla="*/ 5344 h 10100"/>
                <a:gd name="connsiteX15" fmla="*/ 4295 w 9881"/>
                <a:gd name="connsiteY15" fmla="*/ 5319 h 10100"/>
                <a:gd name="connsiteX16" fmla="*/ 4201 w 9881"/>
                <a:gd name="connsiteY16" fmla="*/ 5463 h 10100"/>
                <a:gd name="connsiteX17" fmla="*/ 4128 w 9881"/>
                <a:gd name="connsiteY17" fmla="*/ 5775 h 10100"/>
                <a:gd name="connsiteX18" fmla="*/ 4055 w 9881"/>
                <a:gd name="connsiteY18" fmla="*/ 5966 h 10100"/>
                <a:gd name="connsiteX19" fmla="*/ 3835 w 9881"/>
                <a:gd name="connsiteY19" fmla="*/ 6205 h 10100"/>
                <a:gd name="connsiteX20" fmla="*/ 3783 w 9881"/>
                <a:gd name="connsiteY20" fmla="*/ 6182 h 10100"/>
                <a:gd name="connsiteX21" fmla="*/ 3783 w 9881"/>
                <a:gd name="connsiteY21" fmla="*/ 5990 h 10100"/>
                <a:gd name="connsiteX22" fmla="*/ 3751 w 9881"/>
                <a:gd name="connsiteY22" fmla="*/ 5918 h 10100"/>
                <a:gd name="connsiteX23" fmla="*/ 3677 w 9881"/>
                <a:gd name="connsiteY23" fmla="*/ 5966 h 10100"/>
                <a:gd name="connsiteX24" fmla="*/ 3479 w 9881"/>
                <a:gd name="connsiteY24" fmla="*/ 5941 h 10100"/>
                <a:gd name="connsiteX25" fmla="*/ 3301 w 9881"/>
                <a:gd name="connsiteY25" fmla="*/ 5918 h 10100"/>
                <a:gd name="connsiteX26" fmla="*/ 3217 w 9881"/>
                <a:gd name="connsiteY26" fmla="*/ 5966 h 10100"/>
                <a:gd name="connsiteX27" fmla="*/ 3079 w 9881"/>
                <a:gd name="connsiteY27" fmla="*/ 5894 h 10100"/>
                <a:gd name="connsiteX28" fmla="*/ 2975 w 9881"/>
                <a:gd name="connsiteY28" fmla="*/ 5918 h 10100"/>
                <a:gd name="connsiteX29" fmla="*/ 2860 w 9881"/>
                <a:gd name="connsiteY29" fmla="*/ 6038 h 10100"/>
                <a:gd name="connsiteX30" fmla="*/ 2765 w 9881"/>
                <a:gd name="connsiteY30" fmla="*/ 6158 h 10100"/>
                <a:gd name="connsiteX31" fmla="*/ 2713 w 9881"/>
                <a:gd name="connsiteY31" fmla="*/ 6230 h 10100"/>
                <a:gd name="connsiteX32" fmla="*/ 2651 w 9881"/>
                <a:gd name="connsiteY32" fmla="*/ 6158 h 10100"/>
                <a:gd name="connsiteX33" fmla="*/ 2578 w 9881"/>
                <a:gd name="connsiteY33" fmla="*/ 6013 h 10100"/>
                <a:gd name="connsiteX34" fmla="*/ 2482 w 9881"/>
                <a:gd name="connsiteY34" fmla="*/ 6061 h 10100"/>
                <a:gd name="connsiteX35" fmla="*/ 2472 w 9881"/>
                <a:gd name="connsiteY35" fmla="*/ 5727 h 10100"/>
                <a:gd name="connsiteX36" fmla="*/ 2451 w 9881"/>
                <a:gd name="connsiteY36" fmla="*/ 5007 h 10100"/>
                <a:gd name="connsiteX37" fmla="*/ 2420 w 9881"/>
                <a:gd name="connsiteY37" fmla="*/ 4457 h 10100"/>
                <a:gd name="connsiteX38" fmla="*/ 2451 w 9881"/>
                <a:gd name="connsiteY38" fmla="*/ 4169 h 10100"/>
                <a:gd name="connsiteX39" fmla="*/ 2493 w 9881"/>
                <a:gd name="connsiteY39" fmla="*/ 4026 h 10100"/>
                <a:gd name="connsiteX40" fmla="*/ 2461 w 9881"/>
                <a:gd name="connsiteY40" fmla="*/ 3881 h 10100"/>
                <a:gd name="connsiteX41" fmla="*/ 2482 w 9881"/>
                <a:gd name="connsiteY41" fmla="*/ 3450 h 10100"/>
                <a:gd name="connsiteX42" fmla="*/ 2451 w 9881"/>
                <a:gd name="connsiteY42" fmla="*/ 3498 h 10100"/>
                <a:gd name="connsiteX43" fmla="*/ 2399 w 9881"/>
                <a:gd name="connsiteY43" fmla="*/ 3595 h 10100"/>
                <a:gd name="connsiteX44" fmla="*/ 2253 w 9881"/>
                <a:gd name="connsiteY44" fmla="*/ 3978 h 10100"/>
                <a:gd name="connsiteX45" fmla="*/ 2085 w 9881"/>
                <a:gd name="connsiteY45" fmla="*/ 4312 h 10100"/>
                <a:gd name="connsiteX46" fmla="*/ 2002 w 9881"/>
                <a:gd name="connsiteY46" fmla="*/ 4528 h 10100"/>
                <a:gd name="connsiteX47" fmla="*/ 1864 w 9881"/>
                <a:gd name="connsiteY47" fmla="*/ 4575 h 10100"/>
                <a:gd name="connsiteX48" fmla="*/ 1750 w 9881"/>
                <a:gd name="connsiteY48" fmla="*/ 4553 h 10100"/>
                <a:gd name="connsiteX49" fmla="*/ 1612 w 9881"/>
                <a:gd name="connsiteY49" fmla="*/ 4575 h 10100"/>
                <a:gd name="connsiteX50" fmla="*/ 1498 w 9881"/>
                <a:gd name="connsiteY50" fmla="*/ 4575 h 10100"/>
                <a:gd name="connsiteX51" fmla="*/ 1394 w 9881"/>
                <a:gd name="connsiteY51" fmla="*/ 4600 h 10100"/>
                <a:gd name="connsiteX52" fmla="*/ 1363 w 9881"/>
                <a:gd name="connsiteY52" fmla="*/ 4553 h 10100"/>
                <a:gd name="connsiteX53" fmla="*/ 1363 w 9881"/>
                <a:gd name="connsiteY53" fmla="*/ 4385 h 10100"/>
                <a:gd name="connsiteX54" fmla="*/ 1319 w 9881"/>
                <a:gd name="connsiteY54" fmla="*/ 4312 h 10100"/>
                <a:gd name="connsiteX55" fmla="*/ 1309 w 9881"/>
                <a:gd name="connsiteY55" fmla="*/ 4169 h 10100"/>
                <a:gd name="connsiteX56" fmla="*/ 1267 w 9881"/>
                <a:gd name="connsiteY56" fmla="*/ 4026 h 10100"/>
                <a:gd name="connsiteX57" fmla="*/ 1121 w 9881"/>
                <a:gd name="connsiteY57" fmla="*/ 3809 h 10100"/>
                <a:gd name="connsiteX58" fmla="*/ 1006 w 9881"/>
                <a:gd name="connsiteY58" fmla="*/ 3786 h 10100"/>
                <a:gd name="connsiteX59" fmla="*/ 943 w 9881"/>
                <a:gd name="connsiteY59" fmla="*/ 3713 h 10100"/>
                <a:gd name="connsiteX60" fmla="*/ 713 w 9881"/>
                <a:gd name="connsiteY60" fmla="*/ 3713 h 10100"/>
                <a:gd name="connsiteX61" fmla="*/ 661 w 9881"/>
                <a:gd name="connsiteY61" fmla="*/ 3666 h 10100"/>
                <a:gd name="connsiteX62" fmla="*/ 692 w 9881"/>
                <a:gd name="connsiteY62" fmla="*/ 3498 h 10100"/>
                <a:gd name="connsiteX63" fmla="*/ 776 w 9881"/>
                <a:gd name="connsiteY63" fmla="*/ 3043 h 10100"/>
                <a:gd name="connsiteX64" fmla="*/ 671 w 9881"/>
                <a:gd name="connsiteY64" fmla="*/ 2826 h 10100"/>
                <a:gd name="connsiteX65" fmla="*/ 587 w 9881"/>
                <a:gd name="connsiteY65" fmla="*/ 2612 h 10100"/>
                <a:gd name="connsiteX66" fmla="*/ 502 w 9881"/>
                <a:gd name="connsiteY66" fmla="*/ 2372 h 10100"/>
                <a:gd name="connsiteX67" fmla="*/ 492 w 9881"/>
                <a:gd name="connsiteY67" fmla="*/ 2228 h 10100"/>
                <a:gd name="connsiteX68" fmla="*/ 482 w 9881"/>
                <a:gd name="connsiteY68" fmla="*/ 2180 h 10100"/>
                <a:gd name="connsiteX69" fmla="*/ 356 w 9881"/>
                <a:gd name="connsiteY69" fmla="*/ 2085 h 10100"/>
                <a:gd name="connsiteX70" fmla="*/ 325 w 9881"/>
                <a:gd name="connsiteY70" fmla="*/ 1796 h 10100"/>
                <a:gd name="connsiteX71" fmla="*/ 262 w 9881"/>
                <a:gd name="connsiteY71" fmla="*/ 1557 h 10100"/>
                <a:gd name="connsiteX72" fmla="*/ 178 w 9881"/>
                <a:gd name="connsiteY72" fmla="*/ 1414 h 10100"/>
                <a:gd name="connsiteX73" fmla="*/ 188 w 9881"/>
                <a:gd name="connsiteY73" fmla="*/ 1294 h 10100"/>
                <a:gd name="connsiteX74" fmla="*/ 104 w 9881"/>
                <a:gd name="connsiteY74" fmla="*/ 1006 h 10100"/>
                <a:gd name="connsiteX75" fmla="*/ 31 w 9881"/>
                <a:gd name="connsiteY75" fmla="*/ 839 h 10100"/>
                <a:gd name="connsiteX76" fmla="*/ 0 w 9881"/>
                <a:gd name="connsiteY76" fmla="*/ 767 h 10100"/>
                <a:gd name="connsiteX77" fmla="*/ 21 w 9881"/>
                <a:gd name="connsiteY77" fmla="*/ 576 h 10100"/>
                <a:gd name="connsiteX78" fmla="*/ 52 w 9881"/>
                <a:gd name="connsiteY78" fmla="*/ 479 h 10100"/>
                <a:gd name="connsiteX79" fmla="*/ 167 w 9881"/>
                <a:gd name="connsiteY79" fmla="*/ 287 h 10100"/>
                <a:gd name="connsiteX80" fmla="*/ 114 w 9881"/>
                <a:gd name="connsiteY80" fmla="*/ 48 h 10100"/>
                <a:gd name="connsiteX81" fmla="*/ 114 w 9881"/>
                <a:gd name="connsiteY81" fmla="*/ 0 h 10100"/>
                <a:gd name="connsiteX82" fmla="*/ 1006 w 9881"/>
                <a:gd name="connsiteY82" fmla="*/ 694 h 10100"/>
                <a:gd name="connsiteX83" fmla="*/ 2547 w 9881"/>
                <a:gd name="connsiteY83" fmla="*/ 1438 h 10100"/>
                <a:gd name="connsiteX84" fmla="*/ 5070 w 9881"/>
                <a:gd name="connsiteY84" fmla="*/ 3905 h 10100"/>
                <a:gd name="connsiteX85" fmla="*/ 6024 w 9881"/>
                <a:gd name="connsiteY85" fmla="*/ 3115 h 10100"/>
                <a:gd name="connsiteX86" fmla="*/ 6109 w 9881"/>
                <a:gd name="connsiteY86" fmla="*/ 2947 h 10100"/>
                <a:gd name="connsiteX87" fmla="*/ 6161 w 9881"/>
                <a:gd name="connsiteY87" fmla="*/ 2923 h 10100"/>
                <a:gd name="connsiteX88" fmla="*/ 6223 w 9881"/>
                <a:gd name="connsiteY88" fmla="*/ 2804 h 10100"/>
                <a:gd name="connsiteX89" fmla="*/ 6285 w 9881"/>
                <a:gd name="connsiteY89" fmla="*/ 3090 h 10100"/>
                <a:gd name="connsiteX90" fmla="*/ 6392 w 9881"/>
                <a:gd name="connsiteY90" fmla="*/ 2923 h 10100"/>
                <a:gd name="connsiteX91" fmla="*/ 6579 w 9881"/>
                <a:gd name="connsiteY91" fmla="*/ 2372 h 10100"/>
                <a:gd name="connsiteX92" fmla="*/ 6653 w 9881"/>
                <a:gd name="connsiteY92" fmla="*/ 2419 h 10100"/>
                <a:gd name="connsiteX93" fmla="*/ 6705 w 9881"/>
                <a:gd name="connsiteY93" fmla="*/ 2277 h 10100"/>
                <a:gd name="connsiteX94" fmla="*/ 6789 w 9881"/>
                <a:gd name="connsiteY94" fmla="*/ 2324 h 10100"/>
                <a:gd name="connsiteX95" fmla="*/ 6883 w 9881"/>
                <a:gd name="connsiteY95" fmla="*/ 2204 h 10100"/>
                <a:gd name="connsiteX96" fmla="*/ 6978 w 9881"/>
                <a:gd name="connsiteY96" fmla="*/ 2228 h 10100"/>
                <a:gd name="connsiteX97" fmla="*/ 6978 w 9881"/>
                <a:gd name="connsiteY97" fmla="*/ 2037 h 10100"/>
                <a:gd name="connsiteX98" fmla="*/ 7009 w 9881"/>
                <a:gd name="connsiteY98" fmla="*/ 1893 h 10100"/>
                <a:gd name="connsiteX99" fmla="*/ 7082 w 9881"/>
                <a:gd name="connsiteY99" fmla="*/ 1677 h 10100"/>
                <a:gd name="connsiteX100" fmla="*/ 7062 w 9881"/>
                <a:gd name="connsiteY100" fmla="*/ 1341 h 10100"/>
                <a:gd name="connsiteX101" fmla="*/ 7103 w 9881"/>
                <a:gd name="connsiteY101" fmla="*/ 1198 h 10100"/>
                <a:gd name="connsiteX102" fmla="*/ 7198 w 9881"/>
                <a:gd name="connsiteY102" fmla="*/ 1102 h 10100"/>
                <a:gd name="connsiteX103" fmla="*/ 7272 w 9881"/>
                <a:gd name="connsiteY103" fmla="*/ 958 h 10100"/>
                <a:gd name="connsiteX104" fmla="*/ 7334 w 9881"/>
                <a:gd name="connsiteY104" fmla="*/ 886 h 10100"/>
                <a:gd name="connsiteX105" fmla="*/ 7449 w 9881"/>
                <a:gd name="connsiteY105" fmla="*/ 671 h 10100"/>
                <a:gd name="connsiteX106" fmla="*/ 7763 w 9881"/>
                <a:gd name="connsiteY106" fmla="*/ 576 h 10100"/>
                <a:gd name="connsiteX107" fmla="*/ 7942 w 9881"/>
                <a:gd name="connsiteY107" fmla="*/ 647 h 10100"/>
                <a:gd name="connsiteX108" fmla="*/ 8056 w 9881"/>
                <a:gd name="connsiteY108" fmla="*/ 1078 h 10100"/>
                <a:gd name="connsiteX109" fmla="*/ 8183 w 9881"/>
                <a:gd name="connsiteY109" fmla="*/ 1102 h 10100"/>
                <a:gd name="connsiteX110" fmla="*/ 8235 w 9881"/>
                <a:gd name="connsiteY110" fmla="*/ 1486 h 10100"/>
                <a:gd name="connsiteX111" fmla="*/ 8350 w 9881"/>
                <a:gd name="connsiteY111" fmla="*/ 1557 h 10100"/>
                <a:gd name="connsiteX112" fmla="*/ 8361 w 9881"/>
                <a:gd name="connsiteY112" fmla="*/ 1822 h 10100"/>
                <a:gd name="connsiteX113" fmla="*/ 8435 w 9881"/>
                <a:gd name="connsiteY113" fmla="*/ 1893 h 10100"/>
                <a:gd name="connsiteX114" fmla="*/ 8539 w 9881"/>
                <a:gd name="connsiteY114" fmla="*/ 2037 h 10100"/>
                <a:gd name="connsiteX115" fmla="*/ 8653 w 9881"/>
                <a:gd name="connsiteY115" fmla="*/ 1725 h 10100"/>
                <a:gd name="connsiteX116" fmla="*/ 8801 w 9881"/>
                <a:gd name="connsiteY116" fmla="*/ 1822 h 10100"/>
                <a:gd name="connsiteX117" fmla="*/ 8822 w 9881"/>
                <a:gd name="connsiteY117" fmla="*/ 2085 h 10100"/>
                <a:gd name="connsiteX118" fmla="*/ 8780 w 9881"/>
                <a:gd name="connsiteY118" fmla="*/ 2277 h 10100"/>
                <a:gd name="connsiteX119" fmla="*/ 8811 w 9881"/>
                <a:gd name="connsiteY119" fmla="*/ 2612 h 10100"/>
                <a:gd name="connsiteX120" fmla="*/ 8780 w 9881"/>
                <a:gd name="connsiteY120" fmla="*/ 2708 h 10100"/>
                <a:gd name="connsiteX121" fmla="*/ 8780 w 9881"/>
                <a:gd name="connsiteY121" fmla="*/ 2875 h 10100"/>
                <a:gd name="connsiteX122" fmla="*/ 8822 w 9881"/>
                <a:gd name="connsiteY122" fmla="*/ 3235 h 10100"/>
                <a:gd name="connsiteX123" fmla="*/ 8811 w 9881"/>
                <a:gd name="connsiteY123" fmla="*/ 3546 h 10100"/>
                <a:gd name="connsiteX124" fmla="*/ 8811 w 9881"/>
                <a:gd name="connsiteY124" fmla="*/ 3929 h 10100"/>
                <a:gd name="connsiteX125" fmla="*/ 8811 w 9881"/>
                <a:gd name="connsiteY125" fmla="*/ 4193 h 10100"/>
                <a:gd name="connsiteX126" fmla="*/ 8863 w 9881"/>
                <a:gd name="connsiteY126" fmla="*/ 4409 h 10100"/>
                <a:gd name="connsiteX127" fmla="*/ 8874 w 9881"/>
                <a:gd name="connsiteY127" fmla="*/ 5007 h 10100"/>
                <a:gd name="connsiteX128" fmla="*/ 8905 w 9881"/>
                <a:gd name="connsiteY128" fmla="*/ 5438 h 10100"/>
                <a:gd name="connsiteX129" fmla="*/ 9115 w 9881"/>
                <a:gd name="connsiteY129" fmla="*/ 5463 h 10100"/>
                <a:gd name="connsiteX130" fmla="*/ 9472 w 9881"/>
                <a:gd name="connsiteY130" fmla="*/ 5438 h 10100"/>
                <a:gd name="connsiteX131" fmla="*/ 9566 w 9881"/>
                <a:gd name="connsiteY131" fmla="*/ 5438 h 10100"/>
                <a:gd name="connsiteX132" fmla="*/ 9650 w 9881"/>
                <a:gd name="connsiteY132" fmla="*/ 5558 h 10100"/>
                <a:gd name="connsiteX133" fmla="*/ 9881 w 9881"/>
                <a:gd name="connsiteY133" fmla="*/ 5654 h 10100"/>
                <a:gd name="connsiteX0" fmla="*/ 9766 w 9766"/>
                <a:gd name="connsiteY0" fmla="*/ 5503 h 10007"/>
                <a:gd name="connsiteX1" fmla="*/ 9555 w 9766"/>
                <a:gd name="connsiteY1" fmla="*/ 9725 h 10007"/>
                <a:gd name="connsiteX2" fmla="*/ 9204 w 9766"/>
                <a:gd name="connsiteY2" fmla="*/ 9560 h 10007"/>
                <a:gd name="connsiteX3" fmla="*/ 8568 w 9766"/>
                <a:gd name="connsiteY3" fmla="*/ 9085 h 10007"/>
                <a:gd name="connsiteX4" fmla="*/ 8249 w 9766"/>
                <a:gd name="connsiteY4" fmla="*/ 8872 h 10007"/>
                <a:gd name="connsiteX5" fmla="*/ 7898 w 9766"/>
                <a:gd name="connsiteY5" fmla="*/ 8445 h 10007"/>
                <a:gd name="connsiteX6" fmla="*/ 5302 w 9766"/>
                <a:gd name="connsiteY6" fmla="*/ 3939 h 10007"/>
                <a:gd name="connsiteX7" fmla="*/ 5121 w 9766"/>
                <a:gd name="connsiteY7" fmla="*/ 4222 h 10007"/>
                <a:gd name="connsiteX8" fmla="*/ 5006 w 9766"/>
                <a:gd name="connsiteY8" fmla="*/ 4508 h 10007"/>
                <a:gd name="connsiteX9" fmla="*/ 4909 w 9766"/>
                <a:gd name="connsiteY9" fmla="*/ 4650 h 10007"/>
                <a:gd name="connsiteX10" fmla="*/ 4867 w 9766"/>
                <a:gd name="connsiteY10" fmla="*/ 4602 h 10007"/>
                <a:gd name="connsiteX11" fmla="*/ 4835 w 9766"/>
                <a:gd name="connsiteY11" fmla="*/ 4650 h 10007"/>
                <a:gd name="connsiteX12" fmla="*/ 4570 w 9766"/>
                <a:gd name="connsiteY12" fmla="*/ 5196 h 10007"/>
                <a:gd name="connsiteX13" fmla="*/ 4507 w 9766"/>
                <a:gd name="connsiteY13" fmla="*/ 5314 h 10007"/>
                <a:gd name="connsiteX14" fmla="*/ 4421 w 9766"/>
                <a:gd name="connsiteY14" fmla="*/ 5291 h 10007"/>
                <a:gd name="connsiteX15" fmla="*/ 4347 w 9766"/>
                <a:gd name="connsiteY15" fmla="*/ 5266 h 10007"/>
                <a:gd name="connsiteX16" fmla="*/ 4252 w 9766"/>
                <a:gd name="connsiteY16" fmla="*/ 5409 h 10007"/>
                <a:gd name="connsiteX17" fmla="*/ 4178 w 9766"/>
                <a:gd name="connsiteY17" fmla="*/ 5718 h 10007"/>
                <a:gd name="connsiteX18" fmla="*/ 4104 w 9766"/>
                <a:gd name="connsiteY18" fmla="*/ 5907 h 10007"/>
                <a:gd name="connsiteX19" fmla="*/ 3881 w 9766"/>
                <a:gd name="connsiteY19" fmla="*/ 6144 h 10007"/>
                <a:gd name="connsiteX20" fmla="*/ 3829 w 9766"/>
                <a:gd name="connsiteY20" fmla="*/ 6121 h 10007"/>
                <a:gd name="connsiteX21" fmla="*/ 3829 w 9766"/>
                <a:gd name="connsiteY21" fmla="*/ 5931 h 10007"/>
                <a:gd name="connsiteX22" fmla="*/ 3796 w 9766"/>
                <a:gd name="connsiteY22" fmla="*/ 5859 h 10007"/>
                <a:gd name="connsiteX23" fmla="*/ 3721 w 9766"/>
                <a:gd name="connsiteY23" fmla="*/ 5907 h 10007"/>
                <a:gd name="connsiteX24" fmla="*/ 3521 w 9766"/>
                <a:gd name="connsiteY24" fmla="*/ 5882 h 10007"/>
                <a:gd name="connsiteX25" fmla="*/ 3341 w 9766"/>
                <a:gd name="connsiteY25" fmla="*/ 5859 h 10007"/>
                <a:gd name="connsiteX26" fmla="*/ 3256 w 9766"/>
                <a:gd name="connsiteY26" fmla="*/ 5907 h 10007"/>
                <a:gd name="connsiteX27" fmla="*/ 3116 w 9766"/>
                <a:gd name="connsiteY27" fmla="*/ 5836 h 10007"/>
                <a:gd name="connsiteX28" fmla="*/ 3011 w 9766"/>
                <a:gd name="connsiteY28" fmla="*/ 5859 h 10007"/>
                <a:gd name="connsiteX29" fmla="*/ 2894 w 9766"/>
                <a:gd name="connsiteY29" fmla="*/ 5978 h 10007"/>
                <a:gd name="connsiteX30" fmla="*/ 2798 w 9766"/>
                <a:gd name="connsiteY30" fmla="*/ 6097 h 10007"/>
                <a:gd name="connsiteX31" fmla="*/ 2746 w 9766"/>
                <a:gd name="connsiteY31" fmla="*/ 6168 h 10007"/>
                <a:gd name="connsiteX32" fmla="*/ 2683 w 9766"/>
                <a:gd name="connsiteY32" fmla="*/ 6097 h 10007"/>
                <a:gd name="connsiteX33" fmla="*/ 2609 w 9766"/>
                <a:gd name="connsiteY33" fmla="*/ 5953 h 10007"/>
                <a:gd name="connsiteX34" fmla="*/ 2512 w 9766"/>
                <a:gd name="connsiteY34" fmla="*/ 6001 h 10007"/>
                <a:gd name="connsiteX35" fmla="*/ 2502 w 9766"/>
                <a:gd name="connsiteY35" fmla="*/ 5670 h 10007"/>
                <a:gd name="connsiteX36" fmla="*/ 2481 w 9766"/>
                <a:gd name="connsiteY36" fmla="*/ 4957 h 10007"/>
                <a:gd name="connsiteX37" fmla="*/ 2449 w 9766"/>
                <a:gd name="connsiteY37" fmla="*/ 4413 h 10007"/>
                <a:gd name="connsiteX38" fmla="*/ 2481 w 9766"/>
                <a:gd name="connsiteY38" fmla="*/ 4128 h 10007"/>
                <a:gd name="connsiteX39" fmla="*/ 2523 w 9766"/>
                <a:gd name="connsiteY39" fmla="*/ 3986 h 10007"/>
                <a:gd name="connsiteX40" fmla="*/ 2491 w 9766"/>
                <a:gd name="connsiteY40" fmla="*/ 3843 h 10007"/>
                <a:gd name="connsiteX41" fmla="*/ 2512 w 9766"/>
                <a:gd name="connsiteY41" fmla="*/ 3416 h 10007"/>
                <a:gd name="connsiteX42" fmla="*/ 2481 w 9766"/>
                <a:gd name="connsiteY42" fmla="*/ 3463 h 10007"/>
                <a:gd name="connsiteX43" fmla="*/ 2428 w 9766"/>
                <a:gd name="connsiteY43" fmla="*/ 3559 h 10007"/>
                <a:gd name="connsiteX44" fmla="*/ 2280 w 9766"/>
                <a:gd name="connsiteY44" fmla="*/ 3939 h 10007"/>
                <a:gd name="connsiteX45" fmla="*/ 2110 w 9766"/>
                <a:gd name="connsiteY45" fmla="*/ 4269 h 10007"/>
                <a:gd name="connsiteX46" fmla="*/ 2026 w 9766"/>
                <a:gd name="connsiteY46" fmla="*/ 4483 h 10007"/>
                <a:gd name="connsiteX47" fmla="*/ 1886 w 9766"/>
                <a:gd name="connsiteY47" fmla="*/ 4530 h 10007"/>
                <a:gd name="connsiteX48" fmla="*/ 1771 w 9766"/>
                <a:gd name="connsiteY48" fmla="*/ 4508 h 10007"/>
                <a:gd name="connsiteX49" fmla="*/ 1631 w 9766"/>
                <a:gd name="connsiteY49" fmla="*/ 4530 h 10007"/>
                <a:gd name="connsiteX50" fmla="*/ 1516 w 9766"/>
                <a:gd name="connsiteY50" fmla="*/ 4530 h 10007"/>
                <a:gd name="connsiteX51" fmla="*/ 1411 w 9766"/>
                <a:gd name="connsiteY51" fmla="*/ 4554 h 10007"/>
                <a:gd name="connsiteX52" fmla="*/ 1379 w 9766"/>
                <a:gd name="connsiteY52" fmla="*/ 4508 h 10007"/>
                <a:gd name="connsiteX53" fmla="*/ 1379 w 9766"/>
                <a:gd name="connsiteY53" fmla="*/ 4342 h 10007"/>
                <a:gd name="connsiteX54" fmla="*/ 1335 w 9766"/>
                <a:gd name="connsiteY54" fmla="*/ 4269 h 10007"/>
                <a:gd name="connsiteX55" fmla="*/ 1325 w 9766"/>
                <a:gd name="connsiteY55" fmla="*/ 4128 h 10007"/>
                <a:gd name="connsiteX56" fmla="*/ 1282 w 9766"/>
                <a:gd name="connsiteY56" fmla="*/ 3986 h 10007"/>
                <a:gd name="connsiteX57" fmla="*/ 1135 w 9766"/>
                <a:gd name="connsiteY57" fmla="*/ 3771 h 10007"/>
                <a:gd name="connsiteX58" fmla="*/ 1018 w 9766"/>
                <a:gd name="connsiteY58" fmla="*/ 3749 h 10007"/>
                <a:gd name="connsiteX59" fmla="*/ 954 w 9766"/>
                <a:gd name="connsiteY59" fmla="*/ 3676 h 10007"/>
                <a:gd name="connsiteX60" fmla="*/ 722 w 9766"/>
                <a:gd name="connsiteY60" fmla="*/ 3676 h 10007"/>
                <a:gd name="connsiteX61" fmla="*/ 669 w 9766"/>
                <a:gd name="connsiteY61" fmla="*/ 3630 h 10007"/>
                <a:gd name="connsiteX62" fmla="*/ 700 w 9766"/>
                <a:gd name="connsiteY62" fmla="*/ 3463 h 10007"/>
                <a:gd name="connsiteX63" fmla="*/ 785 w 9766"/>
                <a:gd name="connsiteY63" fmla="*/ 3013 h 10007"/>
                <a:gd name="connsiteX64" fmla="*/ 679 w 9766"/>
                <a:gd name="connsiteY64" fmla="*/ 2798 h 10007"/>
                <a:gd name="connsiteX65" fmla="*/ 594 w 9766"/>
                <a:gd name="connsiteY65" fmla="*/ 2586 h 10007"/>
                <a:gd name="connsiteX66" fmla="*/ 508 w 9766"/>
                <a:gd name="connsiteY66" fmla="*/ 2349 h 10007"/>
                <a:gd name="connsiteX67" fmla="*/ 498 w 9766"/>
                <a:gd name="connsiteY67" fmla="*/ 2206 h 10007"/>
                <a:gd name="connsiteX68" fmla="*/ 488 w 9766"/>
                <a:gd name="connsiteY68" fmla="*/ 2158 h 10007"/>
                <a:gd name="connsiteX69" fmla="*/ 360 w 9766"/>
                <a:gd name="connsiteY69" fmla="*/ 2064 h 10007"/>
                <a:gd name="connsiteX70" fmla="*/ 329 w 9766"/>
                <a:gd name="connsiteY70" fmla="*/ 1778 h 10007"/>
                <a:gd name="connsiteX71" fmla="*/ 265 w 9766"/>
                <a:gd name="connsiteY71" fmla="*/ 1542 h 10007"/>
                <a:gd name="connsiteX72" fmla="*/ 180 w 9766"/>
                <a:gd name="connsiteY72" fmla="*/ 1400 h 10007"/>
                <a:gd name="connsiteX73" fmla="*/ 190 w 9766"/>
                <a:gd name="connsiteY73" fmla="*/ 1281 h 10007"/>
                <a:gd name="connsiteX74" fmla="*/ 105 w 9766"/>
                <a:gd name="connsiteY74" fmla="*/ 996 h 10007"/>
                <a:gd name="connsiteX75" fmla="*/ 31 w 9766"/>
                <a:gd name="connsiteY75" fmla="*/ 831 h 10007"/>
                <a:gd name="connsiteX76" fmla="*/ 0 w 9766"/>
                <a:gd name="connsiteY76" fmla="*/ 759 h 10007"/>
                <a:gd name="connsiteX77" fmla="*/ 21 w 9766"/>
                <a:gd name="connsiteY77" fmla="*/ 570 h 10007"/>
                <a:gd name="connsiteX78" fmla="*/ 53 w 9766"/>
                <a:gd name="connsiteY78" fmla="*/ 474 h 10007"/>
                <a:gd name="connsiteX79" fmla="*/ 169 w 9766"/>
                <a:gd name="connsiteY79" fmla="*/ 284 h 10007"/>
                <a:gd name="connsiteX80" fmla="*/ 115 w 9766"/>
                <a:gd name="connsiteY80" fmla="*/ 48 h 10007"/>
                <a:gd name="connsiteX81" fmla="*/ 115 w 9766"/>
                <a:gd name="connsiteY81" fmla="*/ 0 h 10007"/>
                <a:gd name="connsiteX82" fmla="*/ 1018 w 9766"/>
                <a:gd name="connsiteY82" fmla="*/ 687 h 10007"/>
                <a:gd name="connsiteX83" fmla="*/ 2578 w 9766"/>
                <a:gd name="connsiteY83" fmla="*/ 1424 h 10007"/>
                <a:gd name="connsiteX84" fmla="*/ 5131 w 9766"/>
                <a:gd name="connsiteY84" fmla="*/ 3866 h 10007"/>
                <a:gd name="connsiteX85" fmla="*/ 6097 w 9766"/>
                <a:gd name="connsiteY85" fmla="*/ 3084 h 10007"/>
                <a:gd name="connsiteX86" fmla="*/ 6183 w 9766"/>
                <a:gd name="connsiteY86" fmla="*/ 2918 h 10007"/>
                <a:gd name="connsiteX87" fmla="*/ 6235 w 9766"/>
                <a:gd name="connsiteY87" fmla="*/ 2894 h 10007"/>
                <a:gd name="connsiteX88" fmla="*/ 6298 w 9766"/>
                <a:gd name="connsiteY88" fmla="*/ 2776 h 10007"/>
                <a:gd name="connsiteX89" fmla="*/ 6361 w 9766"/>
                <a:gd name="connsiteY89" fmla="*/ 3059 h 10007"/>
                <a:gd name="connsiteX90" fmla="*/ 6469 w 9766"/>
                <a:gd name="connsiteY90" fmla="*/ 2894 h 10007"/>
                <a:gd name="connsiteX91" fmla="*/ 6658 w 9766"/>
                <a:gd name="connsiteY91" fmla="*/ 2349 h 10007"/>
                <a:gd name="connsiteX92" fmla="*/ 6733 w 9766"/>
                <a:gd name="connsiteY92" fmla="*/ 2395 h 10007"/>
                <a:gd name="connsiteX93" fmla="*/ 6786 w 9766"/>
                <a:gd name="connsiteY93" fmla="*/ 2254 h 10007"/>
                <a:gd name="connsiteX94" fmla="*/ 6871 w 9766"/>
                <a:gd name="connsiteY94" fmla="*/ 2301 h 10007"/>
                <a:gd name="connsiteX95" fmla="*/ 6966 w 9766"/>
                <a:gd name="connsiteY95" fmla="*/ 2182 h 10007"/>
                <a:gd name="connsiteX96" fmla="*/ 7062 w 9766"/>
                <a:gd name="connsiteY96" fmla="*/ 2206 h 10007"/>
                <a:gd name="connsiteX97" fmla="*/ 7062 w 9766"/>
                <a:gd name="connsiteY97" fmla="*/ 2017 h 10007"/>
                <a:gd name="connsiteX98" fmla="*/ 7093 w 9766"/>
                <a:gd name="connsiteY98" fmla="*/ 1874 h 10007"/>
                <a:gd name="connsiteX99" fmla="*/ 7167 w 9766"/>
                <a:gd name="connsiteY99" fmla="*/ 1660 h 10007"/>
                <a:gd name="connsiteX100" fmla="*/ 7147 w 9766"/>
                <a:gd name="connsiteY100" fmla="*/ 1328 h 10007"/>
                <a:gd name="connsiteX101" fmla="*/ 7189 w 9766"/>
                <a:gd name="connsiteY101" fmla="*/ 1186 h 10007"/>
                <a:gd name="connsiteX102" fmla="*/ 7285 w 9766"/>
                <a:gd name="connsiteY102" fmla="*/ 1091 h 10007"/>
                <a:gd name="connsiteX103" fmla="*/ 7360 w 9766"/>
                <a:gd name="connsiteY103" fmla="*/ 949 h 10007"/>
                <a:gd name="connsiteX104" fmla="*/ 7422 w 9766"/>
                <a:gd name="connsiteY104" fmla="*/ 877 h 10007"/>
                <a:gd name="connsiteX105" fmla="*/ 7539 w 9766"/>
                <a:gd name="connsiteY105" fmla="*/ 664 h 10007"/>
                <a:gd name="connsiteX106" fmla="*/ 7856 w 9766"/>
                <a:gd name="connsiteY106" fmla="*/ 570 h 10007"/>
                <a:gd name="connsiteX107" fmla="*/ 8038 w 9766"/>
                <a:gd name="connsiteY107" fmla="*/ 641 h 10007"/>
                <a:gd name="connsiteX108" fmla="*/ 8153 w 9766"/>
                <a:gd name="connsiteY108" fmla="*/ 1067 h 10007"/>
                <a:gd name="connsiteX109" fmla="*/ 8282 w 9766"/>
                <a:gd name="connsiteY109" fmla="*/ 1091 h 10007"/>
                <a:gd name="connsiteX110" fmla="*/ 8334 w 9766"/>
                <a:gd name="connsiteY110" fmla="*/ 1471 h 10007"/>
                <a:gd name="connsiteX111" fmla="*/ 8451 w 9766"/>
                <a:gd name="connsiteY111" fmla="*/ 1542 h 10007"/>
                <a:gd name="connsiteX112" fmla="*/ 8462 w 9766"/>
                <a:gd name="connsiteY112" fmla="*/ 1804 h 10007"/>
                <a:gd name="connsiteX113" fmla="*/ 8537 w 9766"/>
                <a:gd name="connsiteY113" fmla="*/ 1874 h 10007"/>
                <a:gd name="connsiteX114" fmla="*/ 8642 w 9766"/>
                <a:gd name="connsiteY114" fmla="*/ 2017 h 10007"/>
                <a:gd name="connsiteX115" fmla="*/ 8757 w 9766"/>
                <a:gd name="connsiteY115" fmla="*/ 1708 h 10007"/>
                <a:gd name="connsiteX116" fmla="*/ 8907 w 9766"/>
                <a:gd name="connsiteY116" fmla="*/ 1804 h 10007"/>
                <a:gd name="connsiteX117" fmla="*/ 8928 w 9766"/>
                <a:gd name="connsiteY117" fmla="*/ 2064 h 10007"/>
                <a:gd name="connsiteX118" fmla="*/ 8886 w 9766"/>
                <a:gd name="connsiteY118" fmla="*/ 2254 h 10007"/>
                <a:gd name="connsiteX119" fmla="*/ 8917 w 9766"/>
                <a:gd name="connsiteY119" fmla="*/ 2586 h 10007"/>
                <a:gd name="connsiteX120" fmla="*/ 8886 w 9766"/>
                <a:gd name="connsiteY120" fmla="*/ 2681 h 10007"/>
                <a:gd name="connsiteX121" fmla="*/ 8886 w 9766"/>
                <a:gd name="connsiteY121" fmla="*/ 2847 h 10007"/>
                <a:gd name="connsiteX122" fmla="*/ 8928 w 9766"/>
                <a:gd name="connsiteY122" fmla="*/ 3203 h 10007"/>
                <a:gd name="connsiteX123" fmla="*/ 8917 w 9766"/>
                <a:gd name="connsiteY123" fmla="*/ 3511 h 10007"/>
                <a:gd name="connsiteX124" fmla="*/ 8917 w 9766"/>
                <a:gd name="connsiteY124" fmla="*/ 3890 h 10007"/>
                <a:gd name="connsiteX125" fmla="*/ 8917 w 9766"/>
                <a:gd name="connsiteY125" fmla="*/ 4151 h 10007"/>
                <a:gd name="connsiteX126" fmla="*/ 8970 w 9766"/>
                <a:gd name="connsiteY126" fmla="*/ 4365 h 10007"/>
                <a:gd name="connsiteX127" fmla="*/ 8981 w 9766"/>
                <a:gd name="connsiteY127" fmla="*/ 4957 h 10007"/>
                <a:gd name="connsiteX128" fmla="*/ 9012 w 9766"/>
                <a:gd name="connsiteY128" fmla="*/ 5384 h 10007"/>
                <a:gd name="connsiteX129" fmla="*/ 9225 w 9766"/>
                <a:gd name="connsiteY129" fmla="*/ 5409 h 10007"/>
                <a:gd name="connsiteX130" fmla="*/ 9586 w 9766"/>
                <a:gd name="connsiteY130" fmla="*/ 5384 h 10007"/>
                <a:gd name="connsiteX131" fmla="*/ 9681 w 9766"/>
                <a:gd name="connsiteY131" fmla="*/ 5384 h 10007"/>
                <a:gd name="connsiteX132" fmla="*/ 9766 w 9766"/>
                <a:gd name="connsiteY132" fmla="*/ 5503 h 10007"/>
                <a:gd name="connsiteX0" fmla="*/ 9913 w 9913"/>
                <a:gd name="connsiteY0" fmla="*/ 5380 h 10009"/>
                <a:gd name="connsiteX1" fmla="*/ 9784 w 9913"/>
                <a:gd name="connsiteY1" fmla="*/ 9718 h 10009"/>
                <a:gd name="connsiteX2" fmla="*/ 9425 w 9913"/>
                <a:gd name="connsiteY2" fmla="*/ 9553 h 10009"/>
                <a:gd name="connsiteX3" fmla="*/ 8773 w 9913"/>
                <a:gd name="connsiteY3" fmla="*/ 9079 h 10009"/>
                <a:gd name="connsiteX4" fmla="*/ 8447 w 9913"/>
                <a:gd name="connsiteY4" fmla="*/ 8866 h 10009"/>
                <a:gd name="connsiteX5" fmla="*/ 8087 w 9913"/>
                <a:gd name="connsiteY5" fmla="*/ 8439 h 10009"/>
                <a:gd name="connsiteX6" fmla="*/ 5429 w 9913"/>
                <a:gd name="connsiteY6" fmla="*/ 3936 h 10009"/>
                <a:gd name="connsiteX7" fmla="*/ 5244 w 9913"/>
                <a:gd name="connsiteY7" fmla="*/ 4219 h 10009"/>
                <a:gd name="connsiteX8" fmla="*/ 5126 w 9913"/>
                <a:gd name="connsiteY8" fmla="*/ 4505 h 10009"/>
                <a:gd name="connsiteX9" fmla="*/ 5027 w 9913"/>
                <a:gd name="connsiteY9" fmla="*/ 4647 h 10009"/>
                <a:gd name="connsiteX10" fmla="*/ 4984 w 9913"/>
                <a:gd name="connsiteY10" fmla="*/ 4599 h 10009"/>
                <a:gd name="connsiteX11" fmla="*/ 4951 w 9913"/>
                <a:gd name="connsiteY11" fmla="*/ 4647 h 10009"/>
                <a:gd name="connsiteX12" fmla="*/ 4680 w 9913"/>
                <a:gd name="connsiteY12" fmla="*/ 5192 h 10009"/>
                <a:gd name="connsiteX13" fmla="*/ 4615 w 9913"/>
                <a:gd name="connsiteY13" fmla="*/ 5310 h 10009"/>
                <a:gd name="connsiteX14" fmla="*/ 4527 w 9913"/>
                <a:gd name="connsiteY14" fmla="*/ 5287 h 10009"/>
                <a:gd name="connsiteX15" fmla="*/ 4451 w 9913"/>
                <a:gd name="connsiteY15" fmla="*/ 5262 h 10009"/>
                <a:gd name="connsiteX16" fmla="*/ 4354 w 9913"/>
                <a:gd name="connsiteY16" fmla="*/ 5405 h 10009"/>
                <a:gd name="connsiteX17" fmla="*/ 4278 w 9913"/>
                <a:gd name="connsiteY17" fmla="*/ 5714 h 10009"/>
                <a:gd name="connsiteX18" fmla="*/ 4202 w 9913"/>
                <a:gd name="connsiteY18" fmla="*/ 5903 h 10009"/>
                <a:gd name="connsiteX19" fmla="*/ 3974 w 9913"/>
                <a:gd name="connsiteY19" fmla="*/ 6140 h 10009"/>
                <a:gd name="connsiteX20" fmla="*/ 3921 w 9913"/>
                <a:gd name="connsiteY20" fmla="*/ 6117 h 10009"/>
                <a:gd name="connsiteX21" fmla="*/ 3921 w 9913"/>
                <a:gd name="connsiteY21" fmla="*/ 5927 h 10009"/>
                <a:gd name="connsiteX22" fmla="*/ 3887 w 9913"/>
                <a:gd name="connsiteY22" fmla="*/ 5855 h 10009"/>
                <a:gd name="connsiteX23" fmla="*/ 3810 w 9913"/>
                <a:gd name="connsiteY23" fmla="*/ 5903 h 10009"/>
                <a:gd name="connsiteX24" fmla="*/ 3605 w 9913"/>
                <a:gd name="connsiteY24" fmla="*/ 5878 h 10009"/>
                <a:gd name="connsiteX25" fmla="*/ 3421 w 9913"/>
                <a:gd name="connsiteY25" fmla="*/ 5855 h 10009"/>
                <a:gd name="connsiteX26" fmla="*/ 3334 w 9913"/>
                <a:gd name="connsiteY26" fmla="*/ 5903 h 10009"/>
                <a:gd name="connsiteX27" fmla="*/ 3191 w 9913"/>
                <a:gd name="connsiteY27" fmla="*/ 5832 h 10009"/>
                <a:gd name="connsiteX28" fmla="*/ 3083 w 9913"/>
                <a:gd name="connsiteY28" fmla="*/ 5855 h 10009"/>
                <a:gd name="connsiteX29" fmla="*/ 2963 w 9913"/>
                <a:gd name="connsiteY29" fmla="*/ 5974 h 10009"/>
                <a:gd name="connsiteX30" fmla="*/ 2865 w 9913"/>
                <a:gd name="connsiteY30" fmla="*/ 6093 h 10009"/>
                <a:gd name="connsiteX31" fmla="*/ 2812 w 9913"/>
                <a:gd name="connsiteY31" fmla="*/ 6164 h 10009"/>
                <a:gd name="connsiteX32" fmla="*/ 2747 w 9913"/>
                <a:gd name="connsiteY32" fmla="*/ 6093 h 10009"/>
                <a:gd name="connsiteX33" fmla="*/ 2672 w 9913"/>
                <a:gd name="connsiteY33" fmla="*/ 5949 h 10009"/>
                <a:gd name="connsiteX34" fmla="*/ 2572 w 9913"/>
                <a:gd name="connsiteY34" fmla="*/ 5997 h 10009"/>
                <a:gd name="connsiteX35" fmla="*/ 2562 w 9913"/>
                <a:gd name="connsiteY35" fmla="*/ 5666 h 10009"/>
                <a:gd name="connsiteX36" fmla="*/ 2540 w 9913"/>
                <a:gd name="connsiteY36" fmla="*/ 4954 h 10009"/>
                <a:gd name="connsiteX37" fmla="*/ 2508 w 9913"/>
                <a:gd name="connsiteY37" fmla="*/ 4410 h 10009"/>
                <a:gd name="connsiteX38" fmla="*/ 2540 w 9913"/>
                <a:gd name="connsiteY38" fmla="*/ 4125 h 10009"/>
                <a:gd name="connsiteX39" fmla="*/ 2583 w 9913"/>
                <a:gd name="connsiteY39" fmla="*/ 3983 h 10009"/>
                <a:gd name="connsiteX40" fmla="*/ 2551 w 9913"/>
                <a:gd name="connsiteY40" fmla="*/ 3840 h 10009"/>
                <a:gd name="connsiteX41" fmla="*/ 2572 w 9913"/>
                <a:gd name="connsiteY41" fmla="*/ 3414 h 10009"/>
                <a:gd name="connsiteX42" fmla="*/ 2540 w 9913"/>
                <a:gd name="connsiteY42" fmla="*/ 3461 h 10009"/>
                <a:gd name="connsiteX43" fmla="*/ 2486 w 9913"/>
                <a:gd name="connsiteY43" fmla="*/ 3557 h 10009"/>
                <a:gd name="connsiteX44" fmla="*/ 2335 w 9913"/>
                <a:gd name="connsiteY44" fmla="*/ 3936 h 10009"/>
                <a:gd name="connsiteX45" fmla="*/ 2161 w 9913"/>
                <a:gd name="connsiteY45" fmla="*/ 4266 h 10009"/>
                <a:gd name="connsiteX46" fmla="*/ 2075 w 9913"/>
                <a:gd name="connsiteY46" fmla="*/ 4480 h 10009"/>
                <a:gd name="connsiteX47" fmla="*/ 1931 w 9913"/>
                <a:gd name="connsiteY47" fmla="*/ 4527 h 10009"/>
                <a:gd name="connsiteX48" fmla="*/ 1813 w 9913"/>
                <a:gd name="connsiteY48" fmla="*/ 4505 h 10009"/>
                <a:gd name="connsiteX49" fmla="*/ 1670 w 9913"/>
                <a:gd name="connsiteY49" fmla="*/ 4527 h 10009"/>
                <a:gd name="connsiteX50" fmla="*/ 1552 w 9913"/>
                <a:gd name="connsiteY50" fmla="*/ 4527 h 10009"/>
                <a:gd name="connsiteX51" fmla="*/ 1445 w 9913"/>
                <a:gd name="connsiteY51" fmla="*/ 4551 h 10009"/>
                <a:gd name="connsiteX52" fmla="*/ 1412 w 9913"/>
                <a:gd name="connsiteY52" fmla="*/ 4505 h 10009"/>
                <a:gd name="connsiteX53" fmla="*/ 1412 w 9913"/>
                <a:gd name="connsiteY53" fmla="*/ 4339 h 10009"/>
                <a:gd name="connsiteX54" fmla="*/ 1367 w 9913"/>
                <a:gd name="connsiteY54" fmla="*/ 4266 h 10009"/>
                <a:gd name="connsiteX55" fmla="*/ 1357 w 9913"/>
                <a:gd name="connsiteY55" fmla="*/ 4125 h 10009"/>
                <a:gd name="connsiteX56" fmla="*/ 1313 w 9913"/>
                <a:gd name="connsiteY56" fmla="*/ 3983 h 10009"/>
                <a:gd name="connsiteX57" fmla="*/ 1162 w 9913"/>
                <a:gd name="connsiteY57" fmla="*/ 3768 h 10009"/>
                <a:gd name="connsiteX58" fmla="*/ 1042 w 9913"/>
                <a:gd name="connsiteY58" fmla="*/ 3746 h 10009"/>
                <a:gd name="connsiteX59" fmla="*/ 977 w 9913"/>
                <a:gd name="connsiteY59" fmla="*/ 3673 h 10009"/>
                <a:gd name="connsiteX60" fmla="*/ 739 w 9913"/>
                <a:gd name="connsiteY60" fmla="*/ 3673 h 10009"/>
                <a:gd name="connsiteX61" fmla="*/ 685 w 9913"/>
                <a:gd name="connsiteY61" fmla="*/ 3627 h 10009"/>
                <a:gd name="connsiteX62" fmla="*/ 717 w 9913"/>
                <a:gd name="connsiteY62" fmla="*/ 3461 h 10009"/>
                <a:gd name="connsiteX63" fmla="*/ 804 w 9913"/>
                <a:gd name="connsiteY63" fmla="*/ 3011 h 10009"/>
                <a:gd name="connsiteX64" fmla="*/ 695 w 9913"/>
                <a:gd name="connsiteY64" fmla="*/ 2796 h 10009"/>
                <a:gd name="connsiteX65" fmla="*/ 608 w 9913"/>
                <a:gd name="connsiteY65" fmla="*/ 2584 h 10009"/>
                <a:gd name="connsiteX66" fmla="*/ 520 w 9913"/>
                <a:gd name="connsiteY66" fmla="*/ 2347 h 10009"/>
                <a:gd name="connsiteX67" fmla="*/ 510 w 9913"/>
                <a:gd name="connsiteY67" fmla="*/ 2204 h 10009"/>
                <a:gd name="connsiteX68" fmla="*/ 500 w 9913"/>
                <a:gd name="connsiteY68" fmla="*/ 2156 h 10009"/>
                <a:gd name="connsiteX69" fmla="*/ 369 w 9913"/>
                <a:gd name="connsiteY69" fmla="*/ 2063 h 10009"/>
                <a:gd name="connsiteX70" fmla="*/ 337 w 9913"/>
                <a:gd name="connsiteY70" fmla="*/ 1777 h 10009"/>
                <a:gd name="connsiteX71" fmla="*/ 271 w 9913"/>
                <a:gd name="connsiteY71" fmla="*/ 1541 h 10009"/>
                <a:gd name="connsiteX72" fmla="*/ 184 w 9913"/>
                <a:gd name="connsiteY72" fmla="*/ 1399 h 10009"/>
                <a:gd name="connsiteX73" fmla="*/ 195 w 9913"/>
                <a:gd name="connsiteY73" fmla="*/ 1280 h 10009"/>
                <a:gd name="connsiteX74" fmla="*/ 108 w 9913"/>
                <a:gd name="connsiteY74" fmla="*/ 995 h 10009"/>
                <a:gd name="connsiteX75" fmla="*/ 32 w 9913"/>
                <a:gd name="connsiteY75" fmla="*/ 830 h 10009"/>
                <a:gd name="connsiteX76" fmla="*/ 0 w 9913"/>
                <a:gd name="connsiteY76" fmla="*/ 758 h 10009"/>
                <a:gd name="connsiteX77" fmla="*/ 22 w 9913"/>
                <a:gd name="connsiteY77" fmla="*/ 570 h 10009"/>
                <a:gd name="connsiteX78" fmla="*/ 54 w 9913"/>
                <a:gd name="connsiteY78" fmla="*/ 474 h 10009"/>
                <a:gd name="connsiteX79" fmla="*/ 173 w 9913"/>
                <a:gd name="connsiteY79" fmla="*/ 284 h 10009"/>
                <a:gd name="connsiteX80" fmla="*/ 118 w 9913"/>
                <a:gd name="connsiteY80" fmla="*/ 48 h 10009"/>
                <a:gd name="connsiteX81" fmla="*/ 118 w 9913"/>
                <a:gd name="connsiteY81" fmla="*/ 0 h 10009"/>
                <a:gd name="connsiteX82" fmla="*/ 1042 w 9913"/>
                <a:gd name="connsiteY82" fmla="*/ 687 h 10009"/>
                <a:gd name="connsiteX83" fmla="*/ 2640 w 9913"/>
                <a:gd name="connsiteY83" fmla="*/ 1423 h 10009"/>
                <a:gd name="connsiteX84" fmla="*/ 5254 w 9913"/>
                <a:gd name="connsiteY84" fmla="*/ 3863 h 10009"/>
                <a:gd name="connsiteX85" fmla="*/ 6243 w 9913"/>
                <a:gd name="connsiteY85" fmla="*/ 3082 h 10009"/>
                <a:gd name="connsiteX86" fmla="*/ 6331 w 9913"/>
                <a:gd name="connsiteY86" fmla="*/ 2916 h 10009"/>
                <a:gd name="connsiteX87" fmla="*/ 6384 w 9913"/>
                <a:gd name="connsiteY87" fmla="*/ 2892 h 10009"/>
                <a:gd name="connsiteX88" fmla="*/ 6449 w 9913"/>
                <a:gd name="connsiteY88" fmla="*/ 2774 h 10009"/>
                <a:gd name="connsiteX89" fmla="*/ 6513 w 9913"/>
                <a:gd name="connsiteY89" fmla="*/ 3057 h 10009"/>
                <a:gd name="connsiteX90" fmla="*/ 6624 w 9913"/>
                <a:gd name="connsiteY90" fmla="*/ 2892 h 10009"/>
                <a:gd name="connsiteX91" fmla="*/ 6818 w 9913"/>
                <a:gd name="connsiteY91" fmla="*/ 2347 h 10009"/>
                <a:gd name="connsiteX92" fmla="*/ 6894 w 9913"/>
                <a:gd name="connsiteY92" fmla="*/ 2393 h 10009"/>
                <a:gd name="connsiteX93" fmla="*/ 6949 w 9913"/>
                <a:gd name="connsiteY93" fmla="*/ 2252 h 10009"/>
                <a:gd name="connsiteX94" fmla="*/ 7036 w 9913"/>
                <a:gd name="connsiteY94" fmla="*/ 2299 h 10009"/>
                <a:gd name="connsiteX95" fmla="*/ 7133 w 9913"/>
                <a:gd name="connsiteY95" fmla="*/ 2180 h 10009"/>
                <a:gd name="connsiteX96" fmla="*/ 7231 w 9913"/>
                <a:gd name="connsiteY96" fmla="*/ 2204 h 10009"/>
                <a:gd name="connsiteX97" fmla="*/ 7231 w 9913"/>
                <a:gd name="connsiteY97" fmla="*/ 2016 h 10009"/>
                <a:gd name="connsiteX98" fmla="*/ 7263 w 9913"/>
                <a:gd name="connsiteY98" fmla="*/ 1873 h 10009"/>
                <a:gd name="connsiteX99" fmla="*/ 7339 w 9913"/>
                <a:gd name="connsiteY99" fmla="*/ 1659 h 10009"/>
                <a:gd name="connsiteX100" fmla="*/ 7318 w 9913"/>
                <a:gd name="connsiteY100" fmla="*/ 1327 h 10009"/>
                <a:gd name="connsiteX101" fmla="*/ 7361 w 9913"/>
                <a:gd name="connsiteY101" fmla="*/ 1185 h 10009"/>
                <a:gd name="connsiteX102" fmla="*/ 7460 w 9913"/>
                <a:gd name="connsiteY102" fmla="*/ 1090 h 10009"/>
                <a:gd name="connsiteX103" fmla="*/ 7536 w 9913"/>
                <a:gd name="connsiteY103" fmla="*/ 948 h 10009"/>
                <a:gd name="connsiteX104" fmla="*/ 7600 w 9913"/>
                <a:gd name="connsiteY104" fmla="*/ 876 h 10009"/>
                <a:gd name="connsiteX105" fmla="*/ 7720 w 9913"/>
                <a:gd name="connsiteY105" fmla="*/ 664 h 10009"/>
                <a:gd name="connsiteX106" fmla="*/ 8044 w 9913"/>
                <a:gd name="connsiteY106" fmla="*/ 570 h 10009"/>
                <a:gd name="connsiteX107" fmla="*/ 8231 w 9913"/>
                <a:gd name="connsiteY107" fmla="*/ 641 h 10009"/>
                <a:gd name="connsiteX108" fmla="*/ 8348 w 9913"/>
                <a:gd name="connsiteY108" fmla="*/ 1066 h 10009"/>
                <a:gd name="connsiteX109" fmla="*/ 8480 w 9913"/>
                <a:gd name="connsiteY109" fmla="*/ 1090 h 10009"/>
                <a:gd name="connsiteX110" fmla="*/ 8534 w 9913"/>
                <a:gd name="connsiteY110" fmla="*/ 1470 h 10009"/>
                <a:gd name="connsiteX111" fmla="*/ 8653 w 9913"/>
                <a:gd name="connsiteY111" fmla="*/ 1541 h 10009"/>
                <a:gd name="connsiteX112" fmla="*/ 8665 w 9913"/>
                <a:gd name="connsiteY112" fmla="*/ 1803 h 10009"/>
                <a:gd name="connsiteX113" fmla="*/ 8742 w 9913"/>
                <a:gd name="connsiteY113" fmla="*/ 1873 h 10009"/>
                <a:gd name="connsiteX114" fmla="*/ 8849 w 9913"/>
                <a:gd name="connsiteY114" fmla="*/ 2016 h 10009"/>
                <a:gd name="connsiteX115" fmla="*/ 8967 w 9913"/>
                <a:gd name="connsiteY115" fmla="*/ 1707 h 10009"/>
                <a:gd name="connsiteX116" fmla="*/ 9120 w 9913"/>
                <a:gd name="connsiteY116" fmla="*/ 1803 h 10009"/>
                <a:gd name="connsiteX117" fmla="*/ 9142 w 9913"/>
                <a:gd name="connsiteY117" fmla="*/ 2063 h 10009"/>
                <a:gd name="connsiteX118" fmla="*/ 9099 w 9913"/>
                <a:gd name="connsiteY118" fmla="*/ 2252 h 10009"/>
                <a:gd name="connsiteX119" fmla="*/ 9131 w 9913"/>
                <a:gd name="connsiteY119" fmla="*/ 2584 h 10009"/>
                <a:gd name="connsiteX120" fmla="*/ 9099 w 9913"/>
                <a:gd name="connsiteY120" fmla="*/ 2679 h 10009"/>
                <a:gd name="connsiteX121" fmla="*/ 9099 w 9913"/>
                <a:gd name="connsiteY121" fmla="*/ 2845 h 10009"/>
                <a:gd name="connsiteX122" fmla="*/ 9142 w 9913"/>
                <a:gd name="connsiteY122" fmla="*/ 3201 h 10009"/>
                <a:gd name="connsiteX123" fmla="*/ 9131 w 9913"/>
                <a:gd name="connsiteY123" fmla="*/ 3509 h 10009"/>
                <a:gd name="connsiteX124" fmla="*/ 9131 w 9913"/>
                <a:gd name="connsiteY124" fmla="*/ 3887 h 10009"/>
                <a:gd name="connsiteX125" fmla="*/ 9131 w 9913"/>
                <a:gd name="connsiteY125" fmla="*/ 4148 h 10009"/>
                <a:gd name="connsiteX126" fmla="*/ 9185 w 9913"/>
                <a:gd name="connsiteY126" fmla="*/ 4362 h 10009"/>
                <a:gd name="connsiteX127" fmla="*/ 9196 w 9913"/>
                <a:gd name="connsiteY127" fmla="*/ 4954 h 10009"/>
                <a:gd name="connsiteX128" fmla="*/ 9228 w 9913"/>
                <a:gd name="connsiteY128" fmla="*/ 5380 h 10009"/>
                <a:gd name="connsiteX129" fmla="*/ 9446 w 9913"/>
                <a:gd name="connsiteY129" fmla="*/ 5405 h 10009"/>
                <a:gd name="connsiteX130" fmla="*/ 9816 w 9913"/>
                <a:gd name="connsiteY130" fmla="*/ 5380 h 10009"/>
                <a:gd name="connsiteX131" fmla="*/ 9913 w 9913"/>
                <a:gd name="connsiteY131" fmla="*/ 5380 h 10009"/>
                <a:gd name="connsiteX0" fmla="*/ 9902 w 9934"/>
                <a:gd name="connsiteY0" fmla="*/ 5375 h 10000"/>
                <a:gd name="connsiteX1" fmla="*/ 9870 w 9934"/>
                <a:gd name="connsiteY1" fmla="*/ 9709 h 10000"/>
                <a:gd name="connsiteX2" fmla="*/ 9508 w 9934"/>
                <a:gd name="connsiteY2" fmla="*/ 9544 h 10000"/>
                <a:gd name="connsiteX3" fmla="*/ 8850 w 9934"/>
                <a:gd name="connsiteY3" fmla="*/ 9071 h 10000"/>
                <a:gd name="connsiteX4" fmla="*/ 8521 w 9934"/>
                <a:gd name="connsiteY4" fmla="*/ 8858 h 10000"/>
                <a:gd name="connsiteX5" fmla="*/ 8158 w 9934"/>
                <a:gd name="connsiteY5" fmla="*/ 8431 h 10000"/>
                <a:gd name="connsiteX6" fmla="*/ 5477 w 9934"/>
                <a:gd name="connsiteY6" fmla="*/ 3932 h 10000"/>
                <a:gd name="connsiteX7" fmla="*/ 5290 w 9934"/>
                <a:gd name="connsiteY7" fmla="*/ 4215 h 10000"/>
                <a:gd name="connsiteX8" fmla="*/ 5171 w 9934"/>
                <a:gd name="connsiteY8" fmla="*/ 4501 h 10000"/>
                <a:gd name="connsiteX9" fmla="*/ 5071 w 9934"/>
                <a:gd name="connsiteY9" fmla="*/ 4643 h 10000"/>
                <a:gd name="connsiteX10" fmla="*/ 5028 w 9934"/>
                <a:gd name="connsiteY10" fmla="*/ 4595 h 10000"/>
                <a:gd name="connsiteX11" fmla="*/ 4994 w 9934"/>
                <a:gd name="connsiteY11" fmla="*/ 4643 h 10000"/>
                <a:gd name="connsiteX12" fmla="*/ 4721 w 9934"/>
                <a:gd name="connsiteY12" fmla="*/ 5187 h 10000"/>
                <a:gd name="connsiteX13" fmla="*/ 4656 w 9934"/>
                <a:gd name="connsiteY13" fmla="*/ 5305 h 10000"/>
                <a:gd name="connsiteX14" fmla="*/ 4567 w 9934"/>
                <a:gd name="connsiteY14" fmla="*/ 5282 h 10000"/>
                <a:gd name="connsiteX15" fmla="*/ 4490 w 9934"/>
                <a:gd name="connsiteY15" fmla="*/ 5257 h 10000"/>
                <a:gd name="connsiteX16" fmla="*/ 4392 w 9934"/>
                <a:gd name="connsiteY16" fmla="*/ 5400 h 10000"/>
                <a:gd name="connsiteX17" fmla="*/ 4316 w 9934"/>
                <a:gd name="connsiteY17" fmla="*/ 5709 h 10000"/>
                <a:gd name="connsiteX18" fmla="*/ 4239 w 9934"/>
                <a:gd name="connsiteY18" fmla="*/ 5898 h 10000"/>
                <a:gd name="connsiteX19" fmla="*/ 4009 w 9934"/>
                <a:gd name="connsiteY19" fmla="*/ 6134 h 10000"/>
                <a:gd name="connsiteX20" fmla="*/ 3955 w 9934"/>
                <a:gd name="connsiteY20" fmla="*/ 6111 h 10000"/>
                <a:gd name="connsiteX21" fmla="*/ 3955 w 9934"/>
                <a:gd name="connsiteY21" fmla="*/ 5922 h 10000"/>
                <a:gd name="connsiteX22" fmla="*/ 3921 w 9934"/>
                <a:gd name="connsiteY22" fmla="*/ 5850 h 10000"/>
                <a:gd name="connsiteX23" fmla="*/ 3843 w 9934"/>
                <a:gd name="connsiteY23" fmla="*/ 5898 h 10000"/>
                <a:gd name="connsiteX24" fmla="*/ 3637 w 9934"/>
                <a:gd name="connsiteY24" fmla="*/ 5873 h 10000"/>
                <a:gd name="connsiteX25" fmla="*/ 3451 w 9934"/>
                <a:gd name="connsiteY25" fmla="*/ 5850 h 10000"/>
                <a:gd name="connsiteX26" fmla="*/ 3363 w 9934"/>
                <a:gd name="connsiteY26" fmla="*/ 5898 h 10000"/>
                <a:gd name="connsiteX27" fmla="*/ 3219 w 9934"/>
                <a:gd name="connsiteY27" fmla="*/ 5827 h 10000"/>
                <a:gd name="connsiteX28" fmla="*/ 3110 w 9934"/>
                <a:gd name="connsiteY28" fmla="*/ 5850 h 10000"/>
                <a:gd name="connsiteX29" fmla="*/ 2989 w 9934"/>
                <a:gd name="connsiteY29" fmla="*/ 5969 h 10000"/>
                <a:gd name="connsiteX30" fmla="*/ 2890 w 9934"/>
                <a:gd name="connsiteY30" fmla="*/ 6088 h 10000"/>
                <a:gd name="connsiteX31" fmla="*/ 2837 w 9934"/>
                <a:gd name="connsiteY31" fmla="*/ 6158 h 10000"/>
                <a:gd name="connsiteX32" fmla="*/ 2771 w 9934"/>
                <a:gd name="connsiteY32" fmla="*/ 6088 h 10000"/>
                <a:gd name="connsiteX33" fmla="*/ 2695 w 9934"/>
                <a:gd name="connsiteY33" fmla="*/ 5944 h 10000"/>
                <a:gd name="connsiteX34" fmla="*/ 2595 w 9934"/>
                <a:gd name="connsiteY34" fmla="*/ 5992 h 10000"/>
                <a:gd name="connsiteX35" fmla="*/ 2584 w 9934"/>
                <a:gd name="connsiteY35" fmla="*/ 5661 h 10000"/>
                <a:gd name="connsiteX36" fmla="*/ 2562 w 9934"/>
                <a:gd name="connsiteY36" fmla="*/ 4950 h 10000"/>
                <a:gd name="connsiteX37" fmla="*/ 2530 w 9934"/>
                <a:gd name="connsiteY37" fmla="*/ 4406 h 10000"/>
                <a:gd name="connsiteX38" fmla="*/ 2562 w 9934"/>
                <a:gd name="connsiteY38" fmla="*/ 4121 h 10000"/>
                <a:gd name="connsiteX39" fmla="*/ 2606 w 9934"/>
                <a:gd name="connsiteY39" fmla="*/ 3979 h 10000"/>
                <a:gd name="connsiteX40" fmla="*/ 2573 w 9934"/>
                <a:gd name="connsiteY40" fmla="*/ 3837 h 10000"/>
                <a:gd name="connsiteX41" fmla="*/ 2595 w 9934"/>
                <a:gd name="connsiteY41" fmla="*/ 3411 h 10000"/>
                <a:gd name="connsiteX42" fmla="*/ 2562 w 9934"/>
                <a:gd name="connsiteY42" fmla="*/ 3458 h 10000"/>
                <a:gd name="connsiteX43" fmla="*/ 2508 w 9934"/>
                <a:gd name="connsiteY43" fmla="*/ 3554 h 10000"/>
                <a:gd name="connsiteX44" fmla="*/ 2355 w 9934"/>
                <a:gd name="connsiteY44" fmla="*/ 3932 h 10000"/>
                <a:gd name="connsiteX45" fmla="*/ 2180 w 9934"/>
                <a:gd name="connsiteY45" fmla="*/ 4262 h 10000"/>
                <a:gd name="connsiteX46" fmla="*/ 2093 w 9934"/>
                <a:gd name="connsiteY46" fmla="*/ 4476 h 10000"/>
                <a:gd name="connsiteX47" fmla="*/ 1948 w 9934"/>
                <a:gd name="connsiteY47" fmla="*/ 4523 h 10000"/>
                <a:gd name="connsiteX48" fmla="*/ 1829 w 9934"/>
                <a:gd name="connsiteY48" fmla="*/ 4501 h 10000"/>
                <a:gd name="connsiteX49" fmla="*/ 1685 w 9934"/>
                <a:gd name="connsiteY49" fmla="*/ 4523 h 10000"/>
                <a:gd name="connsiteX50" fmla="*/ 1566 w 9934"/>
                <a:gd name="connsiteY50" fmla="*/ 4523 h 10000"/>
                <a:gd name="connsiteX51" fmla="*/ 1458 w 9934"/>
                <a:gd name="connsiteY51" fmla="*/ 4547 h 10000"/>
                <a:gd name="connsiteX52" fmla="*/ 1424 w 9934"/>
                <a:gd name="connsiteY52" fmla="*/ 4501 h 10000"/>
                <a:gd name="connsiteX53" fmla="*/ 1424 w 9934"/>
                <a:gd name="connsiteY53" fmla="*/ 4335 h 10000"/>
                <a:gd name="connsiteX54" fmla="*/ 1379 w 9934"/>
                <a:gd name="connsiteY54" fmla="*/ 4262 h 10000"/>
                <a:gd name="connsiteX55" fmla="*/ 1369 w 9934"/>
                <a:gd name="connsiteY55" fmla="*/ 4121 h 10000"/>
                <a:gd name="connsiteX56" fmla="*/ 1325 w 9934"/>
                <a:gd name="connsiteY56" fmla="*/ 3979 h 10000"/>
                <a:gd name="connsiteX57" fmla="*/ 1172 w 9934"/>
                <a:gd name="connsiteY57" fmla="*/ 3765 h 10000"/>
                <a:gd name="connsiteX58" fmla="*/ 1051 w 9934"/>
                <a:gd name="connsiteY58" fmla="*/ 3743 h 10000"/>
                <a:gd name="connsiteX59" fmla="*/ 986 w 9934"/>
                <a:gd name="connsiteY59" fmla="*/ 3670 h 10000"/>
                <a:gd name="connsiteX60" fmla="*/ 745 w 9934"/>
                <a:gd name="connsiteY60" fmla="*/ 3670 h 10000"/>
                <a:gd name="connsiteX61" fmla="*/ 691 w 9934"/>
                <a:gd name="connsiteY61" fmla="*/ 3624 h 10000"/>
                <a:gd name="connsiteX62" fmla="*/ 723 w 9934"/>
                <a:gd name="connsiteY62" fmla="*/ 3458 h 10000"/>
                <a:gd name="connsiteX63" fmla="*/ 811 w 9934"/>
                <a:gd name="connsiteY63" fmla="*/ 3008 h 10000"/>
                <a:gd name="connsiteX64" fmla="*/ 701 w 9934"/>
                <a:gd name="connsiteY64" fmla="*/ 2793 h 10000"/>
                <a:gd name="connsiteX65" fmla="*/ 613 w 9934"/>
                <a:gd name="connsiteY65" fmla="*/ 2582 h 10000"/>
                <a:gd name="connsiteX66" fmla="*/ 525 w 9934"/>
                <a:gd name="connsiteY66" fmla="*/ 2345 h 10000"/>
                <a:gd name="connsiteX67" fmla="*/ 514 w 9934"/>
                <a:gd name="connsiteY67" fmla="*/ 2202 h 10000"/>
                <a:gd name="connsiteX68" fmla="*/ 504 w 9934"/>
                <a:gd name="connsiteY68" fmla="*/ 2154 h 10000"/>
                <a:gd name="connsiteX69" fmla="*/ 372 w 9934"/>
                <a:gd name="connsiteY69" fmla="*/ 2061 h 10000"/>
                <a:gd name="connsiteX70" fmla="*/ 340 w 9934"/>
                <a:gd name="connsiteY70" fmla="*/ 1775 h 10000"/>
                <a:gd name="connsiteX71" fmla="*/ 273 w 9934"/>
                <a:gd name="connsiteY71" fmla="*/ 1540 h 10000"/>
                <a:gd name="connsiteX72" fmla="*/ 186 w 9934"/>
                <a:gd name="connsiteY72" fmla="*/ 1398 h 10000"/>
                <a:gd name="connsiteX73" fmla="*/ 197 w 9934"/>
                <a:gd name="connsiteY73" fmla="*/ 1279 h 10000"/>
                <a:gd name="connsiteX74" fmla="*/ 109 w 9934"/>
                <a:gd name="connsiteY74" fmla="*/ 994 h 10000"/>
                <a:gd name="connsiteX75" fmla="*/ 32 w 9934"/>
                <a:gd name="connsiteY75" fmla="*/ 829 h 10000"/>
                <a:gd name="connsiteX76" fmla="*/ 0 w 9934"/>
                <a:gd name="connsiteY76" fmla="*/ 757 h 10000"/>
                <a:gd name="connsiteX77" fmla="*/ 22 w 9934"/>
                <a:gd name="connsiteY77" fmla="*/ 569 h 10000"/>
                <a:gd name="connsiteX78" fmla="*/ 54 w 9934"/>
                <a:gd name="connsiteY78" fmla="*/ 474 h 10000"/>
                <a:gd name="connsiteX79" fmla="*/ 175 w 9934"/>
                <a:gd name="connsiteY79" fmla="*/ 284 h 10000"/>
                <a:gd name="connsiteX80" fmla="*/ 119 w 9934"/>
                <a:gd name="connsiteY80" fmla="*/ 48 h 10000"/>
                <a:gd name="connsiteX81" fmla="*/ 119 w 9934"/>
                <a:gd name="connsiteY81" fmla="*/ 0 h 10000"/>
                <a:gd name="connsiteX82" fmla="*/ 1051 w 9934"/>
                <a:gd name="connsiteY82" fmla="*/ 686 h 10000"/>
                <a:gd name="connsiteX83" fmla="*/ 2663 w 9934"/>
                <a:gd name="connsiteY83" fmla="*/ 1422 h 10000"/>
                <a:gd name="connsiteX84" fmla="*/ 5300 w 9934"/>
                <a:gd name="connsiteY84" fmla="*/ 3860 h 10000"/>
                <a:gd name="connsiteX85" fmla="*/ 6298 w 9934"/>
                <a:gd name="connsiteY85" fmla="*/ 3079 h 10000"/>
                <a:gd name="connsiteX86" fmla="*/ 6387 w 9934"/>
                <a:gd name="connsiteY86" fmla="*/ 2913 h 10000"/>
                <a:gd name="connsiteX87" fmla="*/ 6440 w 9934"/>
                <a:gd name="connsiteY87" fmla="*/ 2889 h 10000"/>
                <a:gd name="connsiteX88" fmla="*/ 6506 w 9934"/>
                <a:gd name="connsiteY88" fmla="*/ 2772 h 10000"/>
                <a:gd name="connsiteX89" fmla="*/ 6570 w 9934"/>
                <a:gd name="connsiteY89" fmla="*/ 3054 h 10000"/>
                <a:gd name="connsiteX90" fmla="*/ 6682 w 9934"/>
                <a:gd name="connsiteY90" fmla="*/ 2889 h 10000"/>
                <a:gd name="connsiteX91" fmla="*/ 6878 w 9934"/>
                <a:gd name="connsiteY91" fmla="*/ 2345 h 10000"/>
                <a:gd name="connsiteX92" fmla="*/ 6955 w 9934"/>
                <a:gd name="connsiteY92" fmla="*/ 2391 h 10000"/>
                <a:gd name="connsiteX93" fmla="*/ 7010 w 9934"/>
                <a:gd name="connsiteY93" fmla="*/ 2250 h 10000"/>
                <a:gd name="connsiteX94" fmla="*/ 7098 w 9934"/>
                <a:gd name="connsiteY94" fmla="*/ 2297 h 10000"/>
                <a:gd name="connsiteX95" fmla="*/ 7196 w 9934"/>
                <a:gd name="connsiteY95" fmla="*/ 2178 h 10000"/>
                <a:gd name="connsiteX96" fmla="*/ 7294 w 9934"/>
                <a:gd name="connsiteY96" fmla="*/ 2202 h 10000"/>
                <a:gd name="connsiteX97" fmla="*/ 7294 w 9934"/>
                <a:gd name="connsiteY97" fmla="*/ 2014 h 10000"/>
                <a:gd name="connsiteX98" fmla="*/ 7327 w 9934"/>
                <a:gd name="connsiteY98" fmla="*/ 1871 h 10000"/>
                <a:gd name="connsiteX99" fmla="*/ 7403 w 9934"/>
                <a:gd name="connsiteY99" fmla="*/ 1658 h 10000"/>
                <a:gd name="connsiteX100" fmla="*/ 7382 w 9934"/>
                <a:gd name="connsiteY100" fmla="*/ 1326 h 10000"/>
                <a:gd name="connsiteX101" fmla="*/ 7426 w 9934"/>
                <a:gd name="connsiteY101" fmla="*/ 1184 h 10000"/>
                <a:gd name="connsiteX102" fmla="*/ 7525 w 9934"/>
                <a:gd name="connsiteY102" fmla="*/ 1089 h 10000"/>
                <a:gd name="connsiteX103" fmla="*/ 7602 w 9934"/>
                <a:gd name="connsiteY103" fmla="*/ 947 h 10000"/>
                <a:gd name="connsiteX104" fmla="*/ 7667 w 9934"/>
                <a:gd name="connsiteY104" fmla="*/ 875 h 10000"/>
                <a:gd name="connsiteX105" fmla="*/ 7788 w 9934"/>
                <a:gd name="connsiteY105" fmla="*/ 663 h 10000"/>
                <a:gd name="connsiteX106" fmla="*/ 8115 w 9934"/>
                <a:gd name="connsiteY106" fmla="*/ 569 h 10000"/>
                <a:gd name="connsiteX107" fmla="*/ 8303 w 9934"/>
                <a:gd name="connsiteY107" fmla="*/ 640 h 10000"/>
                <a:gd name="connsiteX108" fmla="*/ 8421 w 9934"/>
                <a:gd name="connsiteY108" fmla="*/ 1065 h 10000"/>
                <a:gd name="connsiteX109" fmla="*/ 8554 w 9934"/>
                <a:gd name="connsiteY109" fmla="*/ 1089 h 10000"/>
                <a:gd name="connsiteX110" fmla="*/ 8609 w 9934"/>
                <a:gd name="connsiteY110" fmla="*/ 1469 h 10000"/>
                <a:gd name="connsiteX111" fmla="*/ 8729 w 9934"/>
                <a:gd name="connsiteY111" fmla="*/ 1540 h 10000"/>
                <a:gd name="connsiteX112" fmla="*/ 8741 w 9934"/>
                <a:gd name="connsiteY112" fmla="*/ 1801 h 10000"/>
                <a:gd name="connsiteX113" fmla="*/ 8819 w 9934"/>
                <a:gd name="connsiteY113" fmla="*/ 1871 h 10000"/>
                <a:gd name="connsiteX114" fmla="*/ 8927 w 9934"/>
                <a:gd name="connsiteY114" fmla="*/ 2014 h 10000"/>
                <a:gd name="connsiteX115" fmla="*/ 9046 w 9934"/>
                <a:gd name="connsiteY115" fmla="*/ 1705 h 10000"/>
                <a:gd name="connsiteX116" fmla="*/ 9200 w 9934"/>
                <a:gd name="connsiteY116" fmla="*/ 1801 h 10000"/>
                <a:gd name="connsiteX117" fmla="*/ 9222 w 9934"/>
                <a:gd name="connsiteY117" fmla="*/ 2061 h 10000"/>
                <a:gd name="connsiteX118" fmla="*/ 9179 w 9934"/>
                <a:gd name="connsiteY118" fmla="*/ 2250 h 10000"/>
                <a:gd name="connsiteX119" fmla="*/ 9211 w 9934"/>
                <a:gd name="connsiteY119" fmla="*/ 2582 h 10000"/>
                <a:gd name="connsiteX120" fmla="*/ 9179 w 9934"/>
                <a:gd name="connsiteY120" fmla="*/ 2677 h 10000"/>
                <a:gd name="connsiteX121" fmla="*/ 9179 w 9934"/>
                <a:gd name="connsiteY121" fmla="*/ 2842 h 10000"/>
                <a:gd name="connsiteX122" fmla="*/ 9222 w 9934"/>
                <a:gd name="connsiteY122" fmla="*/ 3198 h 10000"/>
                <a:gd name="connsiteX123" fmla="*/ 9211 w 9934"/>
                <a:gd name="connsiteY123" fmla="*/ 3506 h 10000"/>
                <a:gd name="connsiteX124" fmla="*/ 9211 w 9934"/>
                <a:gd name="connsiteY124" fmla="*/ 3884 h 10000"/>
                <a:gd name="connsiteX125" fmla="*/ 9211 w 9934"/>
                <a:gd name="connsiteY125" fmla="*/ 4144 h 10000"/>
                <a:gd name="connsiteX126" fmla="*/ 9266 w 9934"/>
                <a:gd name="connsiteY126" fmla="*/ 4358 h 10000"/>
                <a:gd name="connsiteX127" fmla="*/ 9277 w 9934"/>
                <a:gd name="connsiteY127" fmla="*/ 4950 h 10000"/>
                <a:gd name="connsiteX128" fmla="*/ 9309 w 9934"/>
                <a:gd name="connsiteY128" fmla="*/ 5375 h 10000"/>
                <a:gd name="connsiteX129" fmla="*/ 9529 w 9934"/>
                <a:gd name="connsiteY129" fmla="*/ 5400 h 10000"/>
                <a:gd name="connsiteX130" fmla="*/ 9902 w 9934"/>
                <a:gd name="connsiteY130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272 w 10000"/>
                <a:gd name="connsiteY124" fmla="*/ 3884 h 10000"/>
                <a:gd name="connsiteX125" fmla="*/ 9272 w 10000"/>
                <a:gd name="connsiteY125" fmla="*/ 4144 h 10000"/>
                <a:gd name="connsiteX126" fmla="*/ 9328 w 10000"/>
                <a:gd name="connsiteY126" fmla="*/ 4358 h 10000"/>
                <a:gd name="connsiteX127" fmla="*/ 9339 w 10000"/>
                <a:gd name="connsiteY127" fmla="*/ 4950 h 10000"/>
                <a:gd name="connsiteX128" fmla="*/ 9371 w 10000"/>
                <a:gd name="connsiteY128" fmla="*/ 5375 h 10000"/>
                <a:gd name="connsiteX129" fmla="*/ 9968 w 10000"/>
                <a:gd name="connsiteY129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272 w 10000"/>
                <a:gd name="connsiteY124" fmla="*/ 3884 h 10000"/>
                <a:gd name="connsiteX125" fmla="*/ 9272 w 10000"/>
                <a:gd name="connsiteY125" fmla="*/ 4144 h 10000"/>
                <a:gd name="connsiteX126" fmla="*/ 9328 w 10000"/>
                <a:gd name="connsiteY126" fmla="*/ 4358 h 10000"/>
                <a:gd name="connsiteX127" fmla="*/ 9339 w 10000"/>
                <a:gd name="connsiteY127" fmla="*/ 4950 h 10000"/>
                <a:gd name="connsiteX128" fmla="*/ 9968 w 10000"/>
                <a:gd name="connsiteY128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272 w 10000"/>
                <a:gd name="connsiteY124" fmla="*/ 3884 h 10000"/>
                <a:gd name="connsiteX125" fmla="*/ 9272 w 10000"/>
                <a:gd name="connsiteY125" fmla="*/ 4144 h 10000"/>
                <a:gd name="connsiteX126" fmla="*/ 9328 w 10000"/>
                <a:gd name="connsiteY126" fmla="*/ 4358 h 10000"/>
                <a:gd name="connsiteX127" fmla="*/ 9968 w 10000"/>
                <a:gd name="connsiteY127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272 w 10000"/>
                <a:gd name="connsiteY124" fmla="*/ 3884 h 10000"/>
                <a:gd name="connsiteX125" fmla="*/ 9272 w 10000"/>
                <a:gd name="connsiteY125" fmla="*/ 4144 h 10000"/>
                <a:gd name="connsiteX126" fmla="*/ 9968 w 10000"/>
                <a:gd name="connsiteY126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272 w 10000"/>
                <a:gd name="connsiteY124" fmla="*/ 3884 h 10000"/>
                <a:gd name="connsiteX125" fmla="*/ 9968 w 10000"/>
                <a:gd name="connsiteY125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272 w 10000"/>
                <a:gd name="connsiteY123" fmla="*/ 3506 h 10000"/>
                <a:gd name="connsiteX124" fmla="*/ 9968 w 10000"/>
                <a:gd name="connsiteY124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283 w 10000"/>
                <a:gd name="connsiteY122" fmla="*/ 3198 h 10000"/>
                <a:gd name="connsiteX123" fmla="*/ 9968 w 10000"/>
                <a:gd name="connsiteY123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240 w 10000"/>
                <a:gd name="connsiteY121" fmla="*/ 2842 h 10000"/>
                <a:gd name="connsiteX122" fmla="*/ 9968 w 10000"/>
                <a:gd name="connsiteY122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240 w 10000"/>
                <a:gd name="connsiteY120" fmla="*/ 2677 h 10000"/>
                <a:gd name="connsiteX121" fmla="*/ 9968 w 10000"/>
                <a:gd name="connsiteY121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272 w 10000"/>
                <a:gd name="connsiteY119" fmla="*/ 2582 h 10000"/>
                <a:gd name="connsiteX120" fmla="*/ 9968 w 10000"/>
                <a:gd name="connsiteY120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8986 w 10000"/>
                <a:gd name="connsiteY114" fmla="*/ 2014 h 10000"/>
                <a:gd name="connsiteX115" fmla="*/ 9106 w 10000"/>
                <a:gd name="connsiteY115" fmla="*/ 1705 h 10000"/>
                <a:gd name="connsiteX116" fmla="*/ 9261 w 10000"/>
                <a:gd name="connsiteY116" fmla="*/ 1801 h 10000"/>
                <a:gd name="connsiteX117" fmla="*/ 9283 w 10000"/>
                <a:gd name="connsiteY117" fmla="*/ 2061 h 10000"/>
                <a:gd name="connsiteX118" fmla="*/ 9240 w 10000"/>
                <a:gd name="connsiteY118" fmla="*/ 2250 h 10000"/>
                <a:gd name="connsiteX119" fmla="*/ 9968 w 10000"/>
                <a:gd name="connsiteY119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8878 w 10000"/>
                <a:gd name="connsiteY113" fmla="*/ 1871 h 10000"/>
                <a:gd name="connsiteX114" fmla="*/ 9106 w 10000"/>
                <a:gd name="connsiteY114" fmla="*/ 1705 h 10000"/>
                <a:gd name="connsiteX115" fmla="*/ 9261 w 10000"/>
                <a:gd name="connsiteY115" fmla="*/ 1801 h 10000"/>
                <a:gd name="connsiteX116" fmla="*/ 9283 w 10000"/>
                <a:gd name="connsiteY116" fmla="*/ 2061 h 10000"/>
                <a:gd name="connsiteX117" fmla="*/ 9240 w 10000"/>
                <a:gd name="connsiteY117" fmla="*/ 2250 h 10000"/>
                <a:gd name="connsiteX118" fmla="*/ 9968 w 10000"/>
                <a:gd name="connsiteY118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87 w 10000"/>
                <a:gd name="connsiteY111" fmla="*/ 1540 h 10000"/>
                <a:gd name="connsiteX112" fmla="*/ 8799 w 10000"/>
                <a:gd name="connsiteY112" fmla="*/ 1801 h 10000"/>
                <a:gd name="connsiteX113" fmla="*/ 9106 w 10000"/>
                <a:gd name="connsiteY113" fmla="*/ 1705 h 10000"/>
                <a:gd name="connsiteX114" fmla="*/ 9261 w 10000"/>
                <a:gd name="connsiteY114" fmla="*/ 1801 h 10000"/>
                <a:gd name="connsiteX115" fmla="*/ 9283 w 10000"/>
                <a:gd name="connsiteY115" fmla="*/ 2061 h 10000"/>
                <a:gd name="connsiteX116" fmla="*/ 9240 w 10000"/>
                <a:gd name="connsiteY116" fmla="*/ 2250 h 10000"/>
                <a:gd name="connsiteX117" fmla="*/ 9968 w 10000"/>
                <a:gd name="connsiteY117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666 w 10000"/>
                <a:gd name="connsiteY110" fmla="*/ 1469 h 10000"/>
                <a:gd name="connsiteX111" fmla="*/ 8799 w 10000"/>
                <a:gd name="connsiteY111" fmla="*/ 1801 h 10000"/>
                <a:gd name="connsiteX112" fmla="*/ 9106 w 10000"/>
                <a:gd name="connsiteY112" fmla="*/ 1705 h 10000"/>
                <a:gd name="connsiteX113" fmla="*/ 9261 w 10000"/>
                <a:gd name="connsiteY113" fmla="*/ 1801 h 10000"/>
                <a:gd name="connsiteX114" fmla="*/ 9283 w 10000"/>
                <a:gd name="connsiteY114" fmla="*/ 2061 h 10000"/>
                <a:gd name="connsiteX115" fmla="*/ 9240 w 10000"/>
                <a:gd name="connsiteY115" fmla="*/ 2250 h 10000"/>
                <a:gd name="connsiteX116" fmla="*/ 9968 w 10000"/>
                <a:gd name="connsiteY116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611 w 10000"/>
                <a:gd name="connsiteY109" fmla="*/ 1089 h 10000"/>
                <a:gd name="connsiteX110" fmla="*/ 8799 w 10000"/>
                <a:gd name="connsiteY110" fmla="*/ 1801 h 10000"/>
                <a:gd name="connsiteX111" fmla="*/ 9106 w 10000"/>
                <a:gd name="connsiteY111" fmla="*/ 1705 h 10000"/>
                <a:gd name="connsiteX112" fmla="*/ 9261 w 10000"/>
                <a:gd name="connsiteY112" fmla="*/ 1801 h 10000"/>
                <a:gd name="connsiteX113" fmla="*/ 9283 w 10000"/>
                <a:gd name="connsiteY113" fmla="*/ 2061 h 10000"/>
                <a:gd name="connsiteX114" fmla="*/ 9240 w 10000"/>
                <a:gd name="connsiteY114" fmla="*/ 2250 h 10000"/>
                <a:gd name="connsiteX115" fmla="*/ 9968 w 10000"/>
                <a:gd name="connsiteY115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477 w 10000"/>
                <a:gd name="connsiteY108" fmla="*/ 1065 h 10000"/>
                <a:gd name="connsiteX109" fmla="*/ 8799 w 10000"/>
                <a:gd name="connsiteY109" fmla="*/ 1801 h 10000"/>
                <a:gd name="connsiteX110" fmla="*/ 9106 w 10000"/>
                <a:gd name="connsiteY110" fmla="*/ 1705 h 10000"/>
                <a:gd name="connsiteX111" fmla="*/ 9261 w 10000"/>
                <a:gd name="connsiteY111" fmla="*/ 1801 h 10000"/>
                <a:gd name="connsiteX112" fmla="*/ 9283 w 10000"/>
                <a:gd name="connsiteY112" fmla="*/ 2061 h 10000"/>
                <a:gd name="connsiteX113" fmla="*/ 9240 w 10000"/>
                <a:gd name="connsiteY113" fmla="*/ 2250 h 10000"/>
                <a:gd name="connsiteX114" fmla="*/ 9968 w 10000"/>
                <a:gd name="connsiteY114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358 w 10000"/>
                <a:gd name="connsiteY107" fmla="*/ 640 h 10000"/>
                <a:gd name="connsiteX108" fmla="*/ 8799 w 10000"/>
                <a:gd name="connsiteY108" fmla="*/ 1801 h 10000"/>
                <a:gd name="connsiteX109" fmla="*/ 9106 w 10000"/>
                <a:gd name="connsiteY109" fmla="*/ 1705 h 10000"/>
                <a:gd name="connsiteX110" fmla="*/ 9261 w 10000"/>
                <a:gd name="connsiteY110" fmla="*/ 1801 h 10000"/>
                <a:gd name="connsiteX111" fmla="*/ 9283 w 10000"/>
                <a:gd name="connsiteY111" fmla="*/ 2061 h 10000"/>
                <a:gd name="connsiteX112" fmla="*/ 9240 w 10000"/>
                <a:gd name="connsiteY112" fmla="*/ 2250 h 10000"/>
                <a:gd name="connsiteX113" fmla="*/ 9968 w 10000"/>
                <a:gd name="connsiteY113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169 w 10000"/>
                <a:gd name="connsiteY106" fmla="*/ 569 h 10000"/>
                <a:gd name="connsiteX107" fmla="*/ 8799 w 10000"/>
                <a:gd name="connsiteY107" fmla="*/ 1801 h 10000"/>
                <a:gd name="connsiteX108" fmla="*/ 9106 w 10000"/>
                <a:gd name="connsiteY108" fmla="*/ 1705 h 10000"/>
                <a:gd name="connsiteX109" fmla="*/ 9261 w 10000"/>
                <a:gd name="connsiteY109" fmla="*/ 1801 h 10000"/>
                <a:gd name="connsiteX110" fmla="*/ 9283 w 10000"/>
                <a:gd name="connsiteY110" fmla="*/ 2061 h 10000"/>
                <a:gd name="connsiteX111" fmla="*/ 9240 w 10000"/>
                <a:gd name="connsiteY111" fmla="*/ 2250 h 10000"/>
                <a:gd name="connsiteX112" fmla="*/ 9968 w 10000"/>
                <a:gd name="connsiteY112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799 w 10000"/>
                <a:gd name="connsiteY106" fmla="*/ 1801 h 10000"/>
                <a:gd name="connsiteX107" fmla="*/ 9106 w 10000"/>
                <a:gd name="connsiteY107" fmla="*/ 1705 h 10000"/>
                <a:gd name="connsiteX108" fmla="*/ 9261 w 10000"/>
                <a:gd name="connsiteY108" fmla="*/ 1801 h 10000"/>
                <a:gd name="connsiteX109" fmla="*/ 9283 w 10000"/>
                <a:gd name="connsiteY109" fmla="*/ 2061 h 10000"/>
                <a:gd name="connsiteX110" fmla="*/ 9240 w 10000"/>
                <a:gd name="connsiteY110" fmla="*/ 2250 h 10000"/>
                <a:gd name="connsiteX111" fmla="*/ 9968 w 10000"/>
                <a:gd name="connsiteY111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799 w 10000"/>
                <a:gd name="connsiteY106" fmla="*/ 1801 h 10000"/>
                <a:gd name="connsiteX107" fmla="*/ 9261 w 10000"/>
                <a:gd name="connsiteY107" fmla="*/ 1801 h 10000"/>
                <a:gd name="connsiteX108" fmla="*/ 9283 w 10000"/>
                <a:gd name="connsiteY108" fmla="*/ 2061 h 10000"/>
                <a:gd name="connsiteX109" fmla="*/ 9240 w 10000"/>
                <a:gd name="connsiteY109" fmla="*/ 2250 h 10000"/>
                <a:gd name="connsiteX110" fmla="*/ 9968 w 10000"/>
                <a:gd name="connsiteY110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799 w 10000"/>
                <a:gd name="connsiteY106" fmla="*/ 1801 h 10000"/>
                <a:gd name="connsiteX107" fmla="*/ 9283 w 10000"/>
                <a:gd name="connsiteY107" fmla="*/ 2061 h 10000"/>
                <a:gd name="connsiteX108" fmla="*/ 9240 w 10000"/>
                <a:gd name="connsiteY108" fmla="*/ 2250 h 10000"/>
                <a:gd name="connsiteX109" fmla="*/ 9968 w 10000"/>
                <a:gd name="connsiteY109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799 w 10000"/>
                <a:gd name="connsiteY106" fmla="*/ 1801 h 10000"/>
                <a:gd name="connsiteX107" fmla="*/ 9283 w 10000"/>
                <a:gd name="connsiteY107" fmla="*/ 2061 h 10000"/>
                <a:gd name="connsiteX108" fmla="*/ 9968 w 10000"/>
                <a:gd name="connsiteY108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8799 w 10000"/>
                <a:gd name="connsiteY106" fmla="*/ 1801 h 10000"/>
                <a:gd name="connsiteX107" fmla="*/ 9968 w 10000"/>
                <a:gd name="connsiteY107" fmla="*/ 5375 h 10000"/>
                <a:gd name="connsiteX0" fmla="*/ 9968 w 10000"/>
                <a:gd name="connsiteY0" fmla="*/ 5375 h 10000"/>
                <a:gd name="connsiteX1" fmla="*/ 9936 w 10000"/>
                <a:gd name="connsiteY1" fmla="*/ 9709 h 10000"/>
                <a:gd name="connsiteX2" fmla="*/ 9571 w 10000"/>
                <a:gd name="connsiteY2" fmla="*/ 9544 h 10000"/>
                <a:gd name="connsiteX3" fmla="*/ 8909 w 10000"/>
                <a:gd name="connsiteY3" fmla="*/ 9071 h 10000"/>
                <a:gd name="connsiteX4" fmla="*/ 8578 w 10000"/>
                <a:gd name="connsiteY4" fmla="*/ 8858 h 10000"/>
                <a:gd name="connsiteX5" fmla="*/ 8212 w 10000"/>
                <a:gd name="connsiteY5" fmla="*/ 8431 h 10000"/>
                <a:gd name="connsiteX6" fmla="*/ 5513 w 10000"/>
                <a:gd name="connsiteY6" fmla="*/ 3932 h 10000"/>
                <a:gd name="connsiteX7" fmla="*/ 5325 w 10000"/>
                <a:gd name="connsiteY7" fmla="*/ 4215 h 10000"/>
                <a:gd name="connsiteX8" fmla="*/ 5205 w 10000"/>
                <a:gd name="connsiteY8" fmla="*/ 4501 h 10000"/>
                <a:gd name="connsiteX9" fmla="*/ 5105 w 10000"/>
                <a:gd name="connsiteY9" fmla="*/ 4643 h 10000"/>
                <a:gd name="connsiteX10" fmla="*/ 5061 w 10000"/>
                <a:gd name="connsiteY10" fmla="*/ 4595 h 10000"/>
                <a:gd name="connsiteX11" fmla="*/ 5027 w 10000"/>
                <a:gd name="connsiteY11" fmla="*/ 4643 h 10000"/>
                <a:gd name="connsiteX12" fmla="*/ 4752 w 10000"/>
                <a:gd name="connsiteY12" fmla="*/ 5187 h 10000"/>
                <a:gd name="connsiteX13" fmla="*/ 4687 w 10000"/>
                <a:gd name="connsiteY13" fmla="*/ 5305 h 10000"/>
                <a:gd name="connsiteX14" fmla="*/ 4597 w 10000"/>
                <a:gd name="connsiteY14" fmla="*/ 5282 h 10000"/>
                <a:gd name="connsiteX15" fmla="*/ 4520 w 10000"/>
                <a:gd name="connsiteY15" fmla="*/ 5257 h 10000"/>
                <a:gd name="connsiteX16" fmla="*/ 4421 w 10000"/>
                <a:gd name="connsiteY16" fmla="*/ 5400 h 10000"/>
                <a:gd name="connsiteX17" fmla="*/ 4345 w 10000"/>
                <a:gd name="connsiteY17" fmla="*/ 5709 h 10000"/>
                <a:gd name="connsiteX18" fmla="*/ 4267 w 10000"/>
                <a:gd name="connsiteY18" fmla="*/ 5898 h 10000"/>
                <a:gd name="connsiteX19" fmla="*/ 4036 w 10000"/>
                <a:gd name="connsiteY19" fmla="*/ 6134 h 10000"/>
                <a:gd name="connsiteX20" fmla="*/ 3981 w 10000"/>
                <a:gd name="connsiteY20" fmla="*/ 6111 h 10000"/>
                <a:gd name="connsiteX21" fmla="*/ 3981 w 10000"/>
                <a:gd name="connsiteY21" fmla="*/ 5922 h 10000"/>
                <a:gd name="connsiteX22" fmla="*/ 3947 w 10000"/>
                <a:gd name="connsiteY22" fmla="*/ 5850 h 10000"/>
                <a:gd name="connsiteX23" fmla="*/ 3869 w 10000"/>
                <a:gd name="connsiteY23" fmla="*/ 5898 h 10000"/>
                <a:gd name="connsiteX24" fmla="*/ 3661 w 10000"/>
                <a:gd name="connsiteY24" fmla="*/ 5873 h 10000"/>
                <a:gd name="connsiteX25" fmla="*/ 3474 w 10000"/>
                <a:gd name="connsiteY25" fmla="*/ 5850 h 10000"/>
                <a:gd name="connsiteX26" fmla="*/ 3385 w 10000"/>
                <a:gd name="connsiteY26" fmla="*/ 5898 h 10000"/>
                <a:gd name="connsiteX27" fmla="*/ 3240 w 10000"/>
                <a:gd name="connsiteY27" fmla="*/ 5827 h 10000"/>
                <a:gd name="connsiteX28" fmla="*/ 3131 w 10000"/>
                <a:gd name="connsiteY28" fmla="*/ 5850 h 10000"/>
                <a:gd name="connsiteX29" fmla="*/ 3009 w 10000"/>
                <a:gd name="connsiteY29" fmla="*/ 5969 h 10000"/>
                <a:gd name="connsiteX30" fmla="*/ 2909 w 10000"/>
                <a:gd name="connsiteY30" fmla="*/ 6088 h 10000"/>
                <a:gd name="connsiteX31" fmla="*/ 2856 w 10000"/>
                <a:gd name="connsiteY31" fmla="*/ 6158 h 10000"/>
                <a:gd name="connsiteX32" fmla="*/ 2789 w 10000"/>
                <a:gd name="connsiteY32" fmla="*/ 6088 h 10000"/>
                <a:gd name="connsiteX33" fmla="*/ 2713 w 10000"/>
                <a:gd name="connsiteY33" fmla="*/ 5944 h 10000"/>
                <a:gd name="connsiteX34" fmla="*/ 2612 w 10000"/>
                <a:gd name="connsiteY34" fmla="*/ 5992 h 10000"/>
                <a:gd name="connsiteX35" fmla="*/ 2601 w 10000"/>
                <a:gd name="connsiteY35" fmla="*/ 5661 h 10000"/>
                <a:gd name="connsiteX36" fmla="*/ 2579 w 10000"/>
                <a:gd name="connsiteY36" fmla="*/ 4950 h 10000"/>
                <a:gd name="connsiteX37" fmla="*/ 2547 w 10000"/>
                <a:gd name="connsiteY37" fmla="*/ 4406 h 10000"/>
                <a:gd name="connsiteX38" fmla="*/ 2579 w 10000"/>
                <a:gd name="connsiteY38" fmla="*/ 4121 h 10000"/>
                <a:gd name="connsiteX39" fmla="*/ 2623 w 10000"/>
                <a:gd name="connsiteY39" fmla="*/ 3979 h 10000"/>
                <a:gd name="connsiteX40" fmla="*/ 2590 w 10000"/>
                <a:gd name="connsiteY40" fmla="*/ 3837 h 10000"/>
                <a:gd name="connsiteX41" fmla="*/ 2612 w 10000"/>
                <a:gd name="connsiteY41" fmla="*/ 3411 h 10000"/>
                <a:gd name="connsiteX42" fmla="*/ 2579 w 10000"/>
                <a:gd name="connsiteY42" fmla="*/ 3458 h 10000"/>
                <a:gd name="connsiteX43" fmla="*/ 2525 w 10000"/>
                <a:gd name="connsiteY43" fmla="*/ 3554 h 10000"/>
                <a:gd name="connsiteX44" fmla="*/ 2371 w 10000"/>
                <a:gd name="connsiteY44" fmla="*/ 3932 h 10000"/>
                <a:gd name="connsiteX45" fmla="*/ 2194 w 10000"/>
                <a:gd name="connsiteY45" fmla="*/ 4262 h 10000"/>
                <a:gd name="connsiteX46" fmla="*/ 2107 w 10000"/>
                <a:gd name="connsiteY46" fmla="*/ 4476 h 10000"/>
                <a:gd name="connsiteX47" fmla="*/ 1961 w 10000"/>
                <a:gd name="connsiteY47" fmla="*/ 4523 h 10000"/>
                <a:gd name="connsiteX48" fmla="*/ 1841 w 10000"/>
                <a:gd name="connsiteY48" fmla="*/ 4501 h 10000"/>
                <a:gd name="connsiteX49" fmla="*/ 1696 w 10000"/>
                <a:gd name="connsiteY49" fmla="*/ 4523 h 10000"/>
                <a:gd name="connsiteX50" fmla="*/ 1576 w 10000"/>
                <a:gd name="connsiteY50" fmla="*/ 4523 h 10000"/>
                <a:gd name="connsiteX51" fmla="*/ 1468 w 10000"/>
                <a:gd name="connsiteY51" fmla="*/ 4547 h 10000"/>
                <a:gd name="connsiteX52" fmla="*/ 1433 w 10000"/>
                <a:gd name="connsiteY52" fmla="*/ 4501 h 10000"/>
                <a:gd name="connsiteX53" fmla="*/ 1433 w 10000"/>
                <a:gd name="connsiteY53" fmla="*/ 4335 h 10000"/>
                <a:gd name="connsiteX54" fmla="*/ 1388 w 10000"/>
                <a:gd name="connsiteY54" fmla="*/ 4262 h 10000"/>
                <a:gd name="connsiteX55" fmla="*/ 1378 w 10000"/>
                <a:gd name="connsiteY55" fmla="*/ 4121 h 10000"/>
                <a:gd name="connsiteX56" fmla="*/ 1334 w 10000"/>
                <a:gd name="connsiteY56" fmla="*/ 3979 h 10000"/>
                <a:gd name="connsiteX57" fmla="*/ 1180 w 10000"/>
                <a:gd name="connsiteY57" fmla="*/ 3765 h 10000"/>
                <a:gd name="connsiteX58" fmla="*/ 1058 w 10000"/>
                <a:gd name="connsiteY58" fmla="*/ 3743 h 10000"/>
                <a:gd name="connsiteX59" fmla="*/ 993 w 10000"/>
                <a:gd name="connsiteY59" fmla="*/ 3670 h 10000"/>
                <a:gd name="connsiteX60" fmla="*/ 750 w 10000"/>
                <a:gd name="connsiteY60" fmla="*/ 3670 h 10000"/>
                <a:gd name="connsiteX61" fmla="*/ 696 w 10000"/>
                <a:gd name="connsiteY61" fmla="*/ 3624 h 10000"/>
                <a:gd name="connsiteX62" fmla="*/ 728 w 10000"/>
                <a:gd name="connsiteY62" fmla="*/ 3458 h 10000"/>
                <a:gd name="connsiteX63" fmla="*/ 816 w 10000"/>
                <a:gd name="connsiteY63" fmla="*/ 3008 h 10000"/>
                <a:gd name="connsiteX64" fmla="*/ 706 w 10000"/>
                <a:gd name="connsiteY64" fmla="*/ 2793 h 10000"/>
                <a:gd name="connsiteX65" fmla="*/ 617 w 10000"/>
                <a:gd name="connsiteY65" fmla="*/ 2582 h 10000"/>
                <a:gd name="connsiteX66" fmla="*/ 528 w 10000"/>
                <a:gd name="connsiteY66" fmla="*/ 2345 h 10000"/>
                <a:gd name="connsiteX67" fmla="*/ 517 w 10000"/>
                <a:gd name="connsiteY67" fmla="*/ 2202 h 10000"/>
                <a:gd name="connsiteX68" fmla="*/ 507 w 10000"/>
                <a:gd name="connsiteY68" fmla="*/ 2154 h 10000"/>
                <a:gd name="connsiteX69" fmla="*/ 374 w 10000"/>
                <a:gd name="connsiteY69" fmla="*/ 2061 h 10000"/>
                <a:gd name="connsiteX70" fmla="*/ 342 w 10000"/>
                <a:gd name="connsiteY70" fmla="*/ 1775 h 10000"/>
                <a:gd name="connsiteX71" fmla="*/ 275 w 10000"/>
                <a:gd name="connsiteY71" fmla="*/ 1540 h 10000"/>
                <a:gd name="connsiteX72" fmla="*/ 187 w 10000"/>
                <a:gd name="connsiteY72" fmla="*/ 1398 h 10000"/>
                <a:gd name="connsiteX73" fmla="*/ 198 w 10000"/>
                <a:gd name="connsiteY73" fmla="*/ 1279 h 10000"/>
                <a:gd name="connsiteX74" fmla="*/ 110 w 10000"/>
                <a:gd name="connsiteY74" fmla="*/ 994 h 10000"/>
                <a:gd name="connsiteX75" fmla="*/ 32 w 10000"/>
                <a:gd name="connsiteY75" fmla="*/ 829 h 10000"/>
                <a:gd name="connsiteX76" fmla="*/ 0 w 10000"/>
                <a:gd name="connsiteY76" fmla="*/ 757 h 10000"/>
                <a:gd name="connsiteX77" fmla="*/ 22 w 10000"/>
                <a:gd name="connsiteY77" fmla="*/ 569 h 10000"/>
                <a:gd name="connsiteX78" fmla="*/ 54 w 10000"/>
                <a:gd name="connsiteY78" fmla="*/ 474 h 10000"/>
                <a:gd name="connsiteX79" fmla="*/ 176 w 10000"/>
                <a:gd name="connsiteY79" fmla="*/ 284 h 10000"/>
                <a:gd name="connsiteX80" fmla="*/ 120 w 10000"/>
                <a:gd name="connsiteY80" fmla="*/ 48 h 10000"/>
                <a:gd name="connsiteX81" fmla="*/ 120 w 10000"/>
                <a:gd name="connsiteY81" fmla="*/ 0 h 10000"/>
                <a:gd name="connsiteX82" fmla="*/ 1058 w 10000"/>
                <a:gd name="connsiteY82" fmla="*/ 686 h 10000"/>
                <a:gd name="connsiteX83" fmla="*/ 2681 w 10000"/>
                <a:gd name="connsiteY83" fmla="*/ 1422 h 10000"/>
                <a:gd name="connsiteX84" fmla="*/ 5335 w 10000"/>
                <a:gd name="connsiteY84" fmla="*/ 3860 h 10000"/>
                <a:gd name="connsiteX85" fmla="*/ 6340 w 10000"/>
                <a:gd name="connsiteY85" fmla="*/ 3079 h 10000"/>
                <a:gd name="connsiteX86" fmla="*/ 6429 w 10000"/>
                <a:gd name="connsiteY86" fmla="*/ 2913 h 10000"/>
                <a:gd name="connsiteX87" fmla="*/ 6483 w 10000"/>
                <a:gd name="connsiteY87" fmla="*/ 2889 h 10000"/>
                <a:gd name="connsiteX88" fmla="*/ 6549 w 10000"/>
                <a:gd name="connsiteY88" fmla="*/ 2772 h 10000"/>
                <a:gd name="connsiteX89" fmla="*/ 6614 w 10000"/>
                <a:gd name="connsiteY89" fmla="*/ 3054 h 10000"/>
                <a:gd name="connsiteX90" fmla="*/ 6726 w 10000"/>
                <a:gd name="connsiteY90" fmla="*/ 2889 h 10000"/>
                <a:gd name="connsiteX91" fmla="*/ 6924 w 10000"/>
                <a:gd name="connsiteY91" fmla="*/ 2345 h 10000"/>
                <a:gd name="connsiteX92" fmla="*/ 7001 w 10000"/>
                <a:gd name="connsiteY92" fmla="*/ 2391 h 10000"/>
                <a:gd name="connsiteX93" fmla="*/ 7057 w 10000"/>
                <a:gd name="connsiteY93" fmla="*/ 2250 h 10000"/>
                <a:gd name="connsiteX94" fmla="*/ 7145 w 10000"/>
                <a:gd name="connsiteY94" fmla="*/ 2297 h 10000"/>
                <a:gd name="connsiteX95" fmla="*/ 7244 w 10000"/>
                <a:gd name="connsiteY95" fmla="*/ 2178 h 10000"/>
                <a:gd name="connsiteX96" fmla="*/ 7342 w 10000"/>
                <a:gd name="connsiteY96" fmla="*/ 2202 h 10000"/>
                <a:gd name="connsiteX97" fmla="*/ 7342 w 10000"/>
                <a:gd name="connsiteY97" fmla="*/ 2014 h 10000"/>
                <a:gd name="connsiteX98" fmla="*/ 7376 w 10000"/>
                <a:gd name="connsiteY98" fmla="*/ 1871 h 10000"/>
                <a:gd name="connsiteX99" fmla="*/ 7452 w 10000"/>
                <a:gd name="connsiteY99" fmla="*/ 1658 h 10000"/>
                <a:gd name="connsiteX100" fmla="*/ 7431 w 10000"/>
                <a:gd name="connsiteY100" fmla="*/ 1326 h 10000"/>
                <a:gd name="connsiteX101" fmla="*/ 7475 w 10000"/>
                <a:gd name="connsiteY101" fmla="*/ 1184 h 10000"/>
                <a:gd name="connsiteX102" fmla="*/ 7575 w 10000"/>
                <a:gd name="connsiteY102" fmla="*/ 1089 h 10000"/>
                <a:gd name="connsiteX103" fmla="*/ 7653 w 10000"/>
                <a:gd name="connsiteY103" fmla="*/ 947 h 10000"/>
                <a:gd name="connsiteX104" fmla="*/ 7718 w 10000"/>
                <a:gd name="connsiteY104" fmla="*/ 875 h 10000"/>
                <a:gd name="connsiteX105" fmla="*/ 7840 w 10000"/>
                <a:gd name="connsiteY105" fmla="*/ 663 h 10000"/>
                <a:gd name="connsiteX106" fmla="*/ 9968 w 10000"/>
                <a:gd name="connsiteY106" fmla="*/ 5375 h 10000"/>
                <a:gd name="connsiteX0" fmla="*/ 7840 w 10025"/>
                <a:gd name="connsiteY0" fmla="*/ 663 h 10348"/>
                <a:gd name="connsiteX1" fmla="*/ 9936 w 10025"/>
                <a:gd name="connsiteY1" fmla="*/ 9709 h 10348"/>
                <a:gd name="connsiteX2" fmla="*/ 9571 w 10025"/>
                <a:gd name="connsiteY2" fmla="*/ 9544 h 10348"/>
                <a:gd name="connsiteX3" fmla="*/ 8909 w 10025"/>
                <a:gd name="connsiteY3" fmla="*/ 9071 h 10348"/>
                <a:gd name="connsiteX4" fmla="*/ 8578 w 10025"/>
                <a:gd name="connsiteY4" fmla="*/ 8858 h 10348"/>
                <a:gd name="connsiteX5" fmla="*/ 8212 w 10025"/>
                <a:gd name="connsiteY5" fmla="*/ 8431 h 10348"/>
                <a:gd name="connsiteX6" fmla="*/ 5513 w 10025"/>
                <a:gd name="connsiteY6" fmla="*/ 3932 h 10348"/>
                <a:gd name="connsiteX7" fmla="*/ 5325 w 10025"/>
                <a:gd name="connsiteY7" fmla="*/ 4215 h 10348"/>
                <a:gd name="connsiteX8" fmla="*/ 5205 w 10025"/>
                <a:gd name="connsiteY8" fmla="*/ 4501 h 10348"/>
                <a:gd name="connsiteX9" fmla="*/ 5105 w 10025"/>
                <a:gd name="connsiteY9" fmla="*/ 4643 h 10348"/>
                <a:gd name="connsiteX10" fmla="*/ 5061 w 10025"/>
                <a:gd name="connsiteY10" fmla="*/ 4595 h 10348"/>
                <a:gd name="connsiteX11" fmla="*/ 5027 w 10025"/>
                <a:gd name="connsiteY11" fmla="*/ 4643 h 10348"/>
                <a:gd name="connsiteX12" fmla="*/ 4752 w 10025"/>
                <a:gd name="connsiteY12" fmla="*/ 5187 h 10348"/>
                <a:gd name="connsiteX13" fmla="*/ 4687 w 10025"/>
                <a:gd name="connsiteY13" fmla="*/ 5305 h 10348"/>
                <a:gd name="connsiteX14" fmla="*/ 4597 w 10025"/>
                <a:gd name="connsiteY14" fmla="*/ 5282 h 10348"/>
                <a:gd name="connsiteX15" fmla="*/ 4520 w 10025"/>
                <a:gd name="connsiteY15" fmla="*/ 5257 h 10348"/>
                <a:gd name="connsiteX16" fmla="*/ 4421 w 10025"/>
                <a:gd name="connsiteY16" fmla="*/ 5400 h 10348"/>
                <a:gd name="connsiteX17" fmla="*/ 4345 w 10025"/>
                <a:gd name="connsiteY17" fmla="*/ 5709 h 10348"/>
                <a:gd name="connsiteX18" fmla="*/ 4267 w 10025"/>
                <a:gd name="connsiteY18" fmla="*/ 5898 h 10348"/>
                <a:gd name="connsiteX19" fmla="*/ 4036 w 10025"/>
                <a:gd name="connsiteY19" fmla="*/ 6134 h 10348"/>
                <a:gd name="connsiteX20" fmla="*/ 3981 w 10025"/>
                <a:gd name="connsiteY20" fmla="*/ 6111 h 10348"/>
                <a:gd name="connsiteX21" fmla="*/ 3981 w 10025"/>
                <a:gd name="connsiteY21" fmla="*/ 5922 h 10348"/>
                <a:gd name="connsiteX22" fmla="*/ 3947 w 10025"/>
                <a:gd name="connsiteY22" fmla="*/ 5850 h 10348"/>
                <a:gd name="connsiteX23" fmla="*/ 3869 w 10025"/>
                <a:gd name="connsiteY23" fmla="*/ 5898 h 10348"/>
                <a:gd name="connsiteX24" fmla="*/ 3661 w 10025"/>
                <a:gd name="connsiteY24" fmla="*/ 5873 h 10348"/>
                <a:gd name="connsiteX25" fmla="*/ 3474 w 10025"/>
                <a:gd name="connsiteY25" fmla="*/ 5850 h 10348"/>
                <a:gd name="connsiteX26" fmla="*/ 3385 w 10025"/>
                <a:gd name="connsiteY26" fmla="*/ 5898 h 10348"/>
                <a:gd name="connsiteX27" fmla="*/ 3240 w 10025"/>
                <a:gd name="connsiteY27" fmla="*/ 5827 h 10348"/>
                <a:gd name="connsiteX28" fmla="*/ 3131 w 10025"/>
                <a:gd name="connsiteY28" fmla="*/ 5850 h 10348"/>
                <a:gd name="connsiteX29" fmla="*/ 3009 w 10025"/>
                <a:gd name="connsiteY29" fmla="*/ 5969 h 10348"/>
                <a:gd name="connsiteX30" fmla="*/ 2909 w 10025"/>
                <a:gd name="connsiteY30" fmla="*/ 6088 h 10348"/>
                <a:gd name="connsiteX31" fmla="*/ 2856 w 10025"/>
                <a:gd name="connsiteY31" fmla="*/ 6158 h 10348"/>
                <a:gd name="connsiteX32" fmla="*/ 2789 w 10025"/>
                <a:gd name="connsiteY32" fmla="*/ 6088 h 10348"/>
                <a:gd name="connsiteX33" fmla="*/ 2713 w 10025"/>
                <a:gd name="connsiteY33" fmla="*/ 5944 h 10348"/>
                <a:gd name="connsiteX34" fmla="*/ 2612 w 10025"/>
                <a:gd name="connsiteY34" fmla="*/ 5992 h 10348"/>
                <a:gd name="connsiteX35" fmla="*/ 2601 w 10025"/>
                <a:gd name="connsiteY35" fmla="*/ 5661 h 10348"/>
                <a:gd name="connsiteX36" fmla="*/ 2579 w 10025"/>
                <a:gd name="connsiteY36" fmla="*/ 4950 h 10348"/>
                <a:gd name="connsiteX37" fmla="*/ 2547 w 10025"/>
                <a:gd name="connsiteY37" fmla="*/ 4406 h 10348"/>
                <a:gd name="connsiteX38" fmla="*/ 2579 w 10025"/>
                <a:gd name="connsiteY38" fmla="*/ 4121 h 10348"/>
                <a:gd name="connsiteX39" fmla="*/ 2623 w 10025"/>
                <a:gd name="connsiteY39" fmla="*/ 3979 h 10348"/>
                <a:gd name="connsiteX40" fmla="*/ 2590 w 10025"/>
                <a:gd name="connsiteY40" fmla="*/ 3837 h 10348"/>
                <a:gd name="connsiteX41" fmla="*/ 2612 w 10025"/>
                <a:gd name="connsiteY41" fmla="*/ 3411 h 10348"/>
                <a:gd name="connsiteX42" fmla="*/ 2579 w 10025"/>
                <a:gd name="connsiteY42" fmla="*/ 3458 h 10348"/>
                <a:gd name="connsiteX43" fmla="*/ 2525 w 10025"/>
                <a:gd name="connsiteY43" fmla="*/ 3554 h 10348"/>
                <a:gd name="connsiteX44" fmla="*/ 2371 w 10025"/>
                <a:gd name="connsiteY44" fmla="*/ 3932 h 10348"/>
                <a:gd name="connsiteX45" fmla="*/ 2194 w 10025"/>
                <a:gd name="connsiteY45" fmla="*/ 4262 h 10348"/>
                <a:gd name="connsiteX46" fmla="*/ 2107 w 10025"/>
                <a:gd name="connsiteY46" fmla="*/ 4476 h 10348"/>
                <a:gd name="connsiteX47" fmla="*/ 1961 w 10025"/>
                <a:gd name="connsiteY47" fmla="*/ 4523 h 10348"/>
                <a:gd name="connsiteX48" fmla="*/ 1841 w 10025"/>
                <a:gd name="connsiteY48" fmla="*/ 4501 h 10348"/>
                <a:gd name="connsiteX49" fmla="*/ 1696 w 10025"/>
                <a:gd name="connsiteY49" fmla="*/ 4523 h 10348"/>
                <a:gd name="connsiteX50" fmla="*/ 1576 w 10025"/>
                <a:gd name="connsiteY50" fmla="*/ 4523 h 10348"/>
                <a:gd name="connsiteX51" fmla="*/ 1468 w 10025"/>
                <a:gd name="connsiteY51" fmla="*/ 4547 h 10348"/>
                <a:gd name="connsiteX52" fmla="*/ 1433 w 10025"/>
                <a:gd name="connsiteY52" fmla="*/ 4501 h 10348"/>
                <a:gd name="connsiteX53" fmla="*/ 1433 w 10025"/>
                <a:gd name="connsiteY53" fmla="*/ 4335 h 10348"/>
                <a:gd name="connsiteX54" fmla="*/ 1388 w 10025"/>
                <a:gd name="connsiteY54" fmla="*/ 4262 h 10348"/>
                <a:gd name="connsiteX55" fmla="*/ 1378 w 10025"/>
                <a:gd name="connsiteY55" fmla="*/ 4121 h 10348"/>
                <a:gd name="connsiteX56" fmla="*/ 1334 w 10025"/>
                <a:gd name="connsiteY56" fmla="*/ 3979 h 10348"/>
                <a:gd name="connsiteX57" fmla="*/ 1180 w 10025"/>
                <a:gd name="connsiteY57" fmla="*/ 3765 h 10348"/>
                <a:gd name="connsiteX58" fmla="*/ 1058 w 10025"/>
                <a:gd name="connsiteY58" fmla="*/ 3743 h 10348"/>
                <a:gd name="connsiteX59" fmla="*/ 993 w 10025"/>
                <a:gd name="connsiteY59" fmla="*/ 3670 h 10348"/>
                <a:gd name="connsiteX60" fmla="*/ 750 w 10025"/>
                <a:gd name="connsiteY60" fmla="*/ 3670 h 10348"/>
                <a:gd name="connsiteX61" fmla="*/ 696 w 10025"/>
                <a:gd name="connsiteY61" fmla="*/ 3624 h 10348"/>
                <a:gd name="connsiteX62" fmla="*/ 728 w 10025"/>
                <a:gd name="connsiteY62" fmla="*/ 3458 h 10348"/>
                <a:gd name="connsiteX63" fmla="*/ 816 w 10025"/>
                <a:gd name="connsiteY63" fmla="*/ 3008 h 10348"/>
                <a:gd name="connsiteX64" fmla="*/ 706 w 10025"/>
                <a:gd name="connsiteY64" fmla="*/ 2793 h 10348"/>
                <a:gd name="connsiteX65" fmla="*/ 617 w 10025"/>
                <a:gd name="connsiteY65" fmla="*/ 2582 h 10348"/>
                <a:gd name="connsiteX66" fmla="*/ 528 w 10025"/>
                <a:gd name="connsiteY66" fmla="*/ 2345 h 10348"/>
                <a:gd name="connsiteX67" fmla="*/ 517 w 10025"/>
                <a:gd name="connsiteY67" fmla="*/ 2202 h 10348"/>
                <a:gd name="connsiteX68" fmla="*/ 507 w 10025"/>
                <a:gd name="connsiteY68" fmla="*/ 2154 h 10348"/>
                <a:gd name="connsiteX69" fmla="*/ 374 w 10025"/>
                <a:gd name="connsiteY69" fmla="*/ 2061 h 10348"/>
                <a:gd name="connsiteX70" fmla="*/ 342 w 10025"/>
                <a:gd name="connsiteY70" fmla="*/ 1775 h 10348"/>
                <a:gd name="connsiteX71" fmla="*/ 275 w 10025"/>
                <a:gd name="connsiteY71" fmla="*/ 1540 h 10348"/>
                <a:gd name="connsiteX72" fmla="*/ 187 w 10025"/>
                <a:gd name="connsiteY72" fmla="*/ 1398 h 10348"/>
                <a:gd name="connsiteX73" fmla="*/ 198 w 10025"/>
                <a:gd name="connsiteY73" fmla="*/ 1279 h 10348"/>
                <a:gd name="connsiteX74" fmla="*/ 110 w 10025"/>
                <a:gd name="connsiteY74" fmla="*/ 994 h 10348"/>
                <a:gd name="connsiteX75" fmla="*/ 32 w 10025"/>
                <a:gd name="connsiteY75" fmla="*/ 829 h 10348"/>
                <a:gd name="connsiteX76" fmla="*/ 0 w 10025"/>
                <a:gd name="connsiteY76" fmla="*/ 757 h 10348"/>
                <a:gd name="connsiteX77" fmla="*/ 22 w 10025"/>
                <a:gd name="connsiteY77" fmla="*/ 569 h 10348"/>
                <a:gd name="connsiteX78" fmla="*/ 54 w 10025"/>
                <a:gd name="connsiteY78" fmla="*/ 474 h 10348"/>
                <a:gd name="connsiteX79" fmla="*/ 176 w 10025"/>
                <a:gd name="connsiteY79" fmla="*/ 284 h 10348"/>
                <a:gd name="connsiteX80" fmla="*/ 120 w 10025"/>
                <a:gd name="connsiteY80" fmla="*/ 48 h 10348"/>
                <a:gd name="connsiteX81" fmla="*/ 120 w 10025"/>
                <a:gd name="connsiteY81" fmla="*/ 0 h 10348"/>
                <a:gd name="connsiteX82" fmla="*/ 1058 w 10025"/>
                <a:gd name="connsiteY82" fmla="*/ 686 h 10348"/>
                <a:gd name="connsiteX83" fmla="*/ 2681 w 10025"/>
                <a:gd name="connsiteY83" fmla="*/ 1422 h 10348"/>
                <a:gd name="connsiteX84" fmla="*/ 5335 w 10025"/>
                <a:gd name="connsiteY84" fmla="*/ 3860 h 10348"/>
                <a:gd name="connsiteX85" fmla="*/ 6340 w 10025"/>
                <a:gd name="connsiteY85" fmla="*/ 3079 h 10348"/>
                <a:gd name="connsiteX86" fmla="*/ 6429 w 10025"/>
                <a:gd name="connsiteY86" fmla="*/ 2913 h 10348"/>
                <a:gd name="connsiteX87" fmla="*/ 6483 w 10025"/>
                <a:gd name="connsiteY87" fmla="*/ 2889 h 10348"/>
                <a:gd name="connsiteX88" fmla="*/ 6549 w 10025"/>
                <a:gd name="connsiteY88" fmla="*/ 2772 h 10348"/>
                <a:gd name="connsiteX89" fmla="*/ 6614 w 10025"/>
                <a:gd name="connsiteY89" fmla="*/ 3054 h 10348"/>
                <a:gd name="connsiteX90" fmla="*/ 6726 w 10025"/>
                <a:gd name="connsiteY90" fmla="*/ 2889 h 10348"/>
                <a:gd name="connsiteX91" fmla="*/ 6924 w 10025"/>
                <a:gd name="connsiteY91" fmla="*/ 2345 h 10348"/>
                <a:gd name="connsiteX92" fmla="*/ 7001 w 10025"/>
                <a:gd name="connsiteY92" fmla="*/ 2391 h 10348"/>
                <a:gd name="connsiteX93" fmla="*/ 7057 w 10025"/>
                <a:gd name="connsiteY93" fmla="*/ 2250 h 10348"/>
                <a:gd name="connsiteX94" fmla="*/ 7145 w 10025"/>
                <a:gd name="connsiteY94" fmla="*/ 2297 h 10348"/>
                <a:gd name="connsiteX95" fmla="*/ 7244 w 10025"/>
                <a:gd name="connsiteY95" fmla="*/ 2178 h 10348"/>
                <a:gd name="connsiteX96" fmla="*/ 7342 w 10025"/>
                <a:gd name="connsiteY96" fmla="*/ 2202 h 10348"/>
                <a:gd name="connsiteX97" fmla="*/ 7342 w 10025"/>
                <a:gd name="connsiteY97" fmla="*/ 2014 h 10348"/>
                <a:gd name="connsiteX98" fmla="*/ 7376 w 10025"/>
                <a:gd name="connsiteY98" fmla="*/ 1871 h 10348"/>
                <a:gd name="connsiteX99" fmla="*/ 7452 w 10025"/>
                <a:gd name="connsiteY99" fmla="*/ 1658 h 10348"/>
                <a:gd name="connsiteX100" fmla="*/ 7431 w 10025"/>
                <a:gd name="connsiteY100" fmla="*/ 1326 h 10348"/>
                <a:gd name="connsiteX101" fmla="*/ 7475 w 10025"/>
                <a:gd name="connsiteY101" fmla="*/ 1184 h 10348"/>
                <a:gd name="connsiteX102" fmla="*/ 7575 w 10025"/>
                <a:gd name="connsiteY102" fmla="*/ 1089 h 10348"/>
                <a:gd name="connsiteX103" fmla="*/ 7653 w 10025"/>
                <a:gd name="connsiteY103" fmla="*/ 947 h 10348"/>
                <a:gd name="connsiteX104" fmla="*/ 7718 w 10025"/>
                <a:gd name="connsiteY104" fmla="*/ 875 h 10348"/>
                <a:gd name="connsiteX105" fmla="*/ 7840 w 10025"/>
                <a:gd name="connsiteY105" fmla="*/ 663 h 10348"/>
                <a:gd name="connsiteX0" fmla="*/ 7718 w 10033"/>
                <a:gd name="connsiteY0" fmla="*/ 875 h 10332"/>
                <a:gd name="connsiteX1" fmla="*/ 9936 w 10033"/>
                <a:gd name="connsiteY1" fmla="*/ 9709 h 10332"/>
                <a:gd name="connsiteX2" fmla="*/ 9571 w 10033"/>
                <a:gd name="connsiteY2" fmla="*/ 9544 h 10332"/>
                <a:gd name="connsiteX3" fmla="*/ 8909 w 10033"/>
                <a:gd name="connsiteY3" fmla="*/ 9071 h 10332"/>
                <a:gd name="connsiteX4" fmla="*/ 8578 w 10033"/>
                <a:gd name="connsiteY4" fmla="*/ 8858 h 10332"/>
                <a:gd name="connsiteX5" fmla="*/ 8212 w 10033"/>
                <a:gd name="connsiteY5" fmla="*/ 8431 h 10332"/>
                <a:gd name="connsiteX6" fmla="*/ 5513 w 10033"/>
                <a:gd name="connsiteY6" fmla="*/ 3932 h 10332"/>
                <a:gd name="connsiteX7" fmla="*/ 5325 w 10033"/>
                <a:gd name="connsiteY7" fmla="*/ 4215 h 10332"/>
                <a:gd name="connsiteX8" fmla="*/ 5205 w 10033"/>
                <a:gd name="connsiteY8" fmla="*/ 4501 h 10332"/>
                <a:gd name="connsiteX9" fmla="*/ 5105 w 10033"/>
                <a:gd name="connsiteY9" fmla="*/ 4643 h 10332"/>
                <a:gd name="connsiteX10" fmla="*/ 5061 w 10033"/>
                <a:gd name="connsiteY10" fmla="*/ 4595 h 10332"/>
                <a:gd name="connsiteX11" fmla="*/ 5027 w 10033"/>
                <a:gd name="connsiteY11" fmla="*/ 4643 h 10332"/>
                <a:gd name="connsiteX12" fmla="*/ 4752 w 10033"/>
                <a:gd name="connsiteY12" fmla="*/ 5187 h 10332"/>
                <a:gd name="connsiteX13" fmla="*/ 4687 w 10033"/>
                <a:gd name="connsiteY13" fmla="*/ 5305 h 10332"/>
                <a:gd name="connsiteX14" fmla="*/ 4597 w 10033"/>
                <a:gd name="connsiteY14" fmla="*/ 5282 h 10332"/>
                <a:gd name="connsiteX15" fmla="*/ 4520 w 10033"/>
                <a:gd name="connsiteY15" fmla="*/ 5257 h 10332"/>
                <a:gd name="connsiteX16" fmla="*/ 4421 w 10033"/>
                <a:gd name="connsiteY16" fmla="*/ 5400 h 10332"/>
                <a:gd name="connsiteX17" fmla="*/ 4345 w 10033"/>
                <a:gd name="connsiteY17" fmla="*/ 5709 h 10332"/>
                <a:gd name="connsiteX18" fmla="*/ 4267 w 10033"/>
                <a:gd name="connsiteY18" fmla="*/ 5898 h 10332"/>
                <a:gd name="connsiteX19" fmla="*/ 4036 w 10033"/>
                <a:gd name="connsiteY19" fmla="*/ 6134 h 10332"/>
                <a:gd name="connsiteX20" fmla="*/ 3981 w 10033"/>
                <a:gd name="connsiteY20" fmla="*/ 6111 h 10332"/>
                <a:gd name="connsiteX21" fmla="*/ 3981 w 10033"/>
                <a:gd name="connsiteY21" fmla="*/ 5922 h 10332"/>
                <a:gd name="connsiteX22" fmla="*/ 3947 w 10033"/>
                <a:gd name="connsiteY22" fmla="*/ 5850 h 10332"/>
                <a:gd name="connsiteX23" fmla="*/ 3869 w 10033"/>
                <a:gd name="connsiteY23" fmla="*/ 5898 h 10332"/>
                <a:gd name="connsiteX24" fmla="*/ 3661 w 10033"/>
                <a:gd name="connsiteY24" fmla="*/ 5873 h 10332"/>
                <a:gd name="connsiteX25" fmla="*/ 3474 w 10033"/>
                <a:gd name="connsiteY25" fmla="*/ 5850 h 10332"/>
                <a:gd name="connsiteX26" fmla="*/ 3385 w 10033"/>
                <a:gd name="connsiteY26" fmla="*/ 5898 h 10332"/>
                <a:gd name="connsiteX27" fmla="*/ 3240 w 10033"/>
                <a:gd name="connsiteY27" fmla="*/ 5827 h 10332"/>
                <a:gd name="connsiteX28" fmla="*/ 3131 w 10033"/>
                <a:gd name="connsiteY28" fmla="*/ 5850 h 10332"/>
                <a:gd name="connsiteX29" fmla="*/ 3009 w 10033"/>
                <a:gd name="connsiteY29" fmla="*/ 5969 h 10332"/>
                <a:gd name="connsiteX30" fmla="*/ 2909 w 10033"/>
                <a:gd name="connsiteY30" fmla="*/ 6088 h 10332"/>
                <a:gd name="connsiteX31" fmla="*/ 2856 w 10033"/>
                <a:gd name="connsiteY31" fmla="*/ 6158 h 10332"/>
                <a:gd name="connsiteX32" fmla="*/ 2789 w 10033"/>
                <a:gd name="connsiteY32" fmla="*/ 6088 h 10332"/>
                <a:gd name="connsiteX33" fmla="*/ 2713 w 10033"/>
                <a:gd name="connsiteY33" fmla="*/ 5944 h 10332"/>
                <a:gd name="connsiteX34" fmla="*/ 2612 w 10033"/>
                <a:gd name="connsiteY34" fmla="*/ 5992 h 10332"/>
                <a:gd name="connsiteX35" fmla="*/ 2601 w 10033"/>
                <a:gd name="connsiteY35" fmla="*/ 5661 h 10332"/>
                <a:gd name="connsiteX36" fmla="*/ 2579 w 10033"/>
                <a:gd name="connsiteY36" fmla="*/ 4950 h 10332"/>
                <a:gd name="connsiteX37" fmla="*/ 2547 w 10033"/>
                <a:gd name="connsiteY37" fmla="*/ 4406 h 10332"/>
                <a:gd name="connsiteX38" fmla="*/ 2579 w 10033"/>
                <a:gd name="connsiteY38" fmla="*/ 4121 h 10332"/>
                <a:gd name="connsiteX39" fmla="*/ 2623 w 10033"/>
                <a:gd name="connsiteY39" fmla="*/ 3979 h 10332"/>
                <a:gd name="connsiteX40" fmla="*/ 2590 w 10033"/>
                <a:gd name="connsiteY40" fmla="*/ 3837 h 10332"/>
                <a:gd name="connsiteX41" fmla="*/ 2612 w 10033"/>
                <a:gd name="connsiteY41" fmla="*/ 3411 h 10332"/>
                <a:gd name="connsiteX42" fmla="*/ 2579 w 10033"/>
                <a:gd name="connsiteY42" fmla="*/ 3458 h 10332"/>
                <a:gd name="connsiteX43" fmla="*/ 2525 w 10033"/>
                <a:gd name="connsiteY43" fmla="*/ 3554 h 10332"/>
                <a:gd name="connsiteX44" fmla="*/ 2371 w 10033"/>
                <a:gd name="connsiteY44" fmla="*/ 3932 h 10332"/>
                <a:gd name="connsiteX45" fmla="*/ 2194 w 10033"/>
                <a:gd name="connsiteY45" fmla="*/ 4262 h 10332"/>
                <a:gd name="connsiteX46" fmla="*/ 2107 w 10033"/>
                <a:gd name="connsiteY46" fmla="*/ 4476 h 10332"/>
                <a:gd name="connsiteX47" fmla="*/ 1961 w 10033"/>
                <a:gd name="connsiteY47" fmla="*/ 4523 h 10332"/>
                <a:gd name="connsiteX48" fmla="*/ 1841 w 10033"/>
                <a:gd name="connsiteY48" fmla="*/ 4501 h 10332"/>
                <a:gd name="connsiteX49" fmla="*/ 1696 w 10033"/>
                <a:gd name="connsiteY49" fmla="*/ 4523 h 10332"/>
                <a:gd name="connsiteX50" fmla="*/ 1576 w 10033"/>
                <a:gd name="connsiteY50" fmla="*/ 4523 h 10332"/>
                <a:gd name="connsiteX51" fmla="*/ 1468 w 10033"/>
                <a:gd name="connsiteY51" fmla="*/ 4547 h 10332"/>
                <a:gd name="connsiteX52" fmla="*/ 1433 w 10033"/>
                <a:gd name="connsiteY52" fmla="*/ 4501 h 10332"/>
                <a:gd name="connsiteX53" fmla="*/ 1433 w 10033"/>
                <a:gd name="connsiteY53" fmla="*/ 4335 h 10332"/>
                <a:gd name="connsiteX54" fmla="*/ 1388 w 10033"/>
                <a:gd name="connsiteY54" fmla="*/ 4262 h 10332"/>
                <a:gd name="connsiteX55" fmla="*/ 1378 w 10033"/>
                <a:gd name="connsiteY55" fmla="*/ 4121 h 10332"/>
                <a:gd name="connsiteX56" fmla="*/ 1334 w 10033"/>
                <a:gd name="connsiteY56" fmla="*/ 3979 h 10332"/>
                <a:gd name="connsiteX57" fmla="*/ 1180 w 10033"/>
                <a:gd name="connsiteY57" fmla="*/ 3765 h 10332"/>
                <a:gd name="connsiteX58" fmla="*/ 1058 w 10033"/>
                <a:gd name="connsiteY58" fmla="*/ 3743 h 10332"/>
                <a:gd name="connsiteX59" fmla="*/ 993 w 10033"/>
                <a:gd name="connsiteY59" fmla="*/ 3670 h 10332"/>
                <a:gd name="connsiteX60" fmla="*/ 750 w 10033"/>
                <a:gd name="connsiteY60" fmla="*/ 3670 h 10332"/>
                <a:gd name="connsiteX61" fmla="*/ 696 w 10033"/>
                <a:gd name="connsiteY61" fmla="*/ 3624 h 10332"/>
                <a:gd name="connsiteX62" fmla="*/ 728 w 10033"/>
                <a:gd name="connsiteY62" fmla="*/ 3458 h 10332"/>
                <a:gd name="connsiteX63" fmla="*/ 816 w 10033"/>
                <a:gd name="connsiteY63" fmla="*/ 3008 h 10332"/>
                <a:gd name="connsiteX64" fmla="*/ 706 w 10033"/>
                <a:gd name="connsiteY64" fmla="*/ 2793 h 10332"/>
                <a:gd name="connsiteX65" fmla="*/ 617 w 10033"/>
                <a:gd name="connsiteY65" fmla="*/ 2582 h 10332"/>
                <a:gd name="connsiteX66" fmla="*/ 528 w 10033"/>
                <a:gd name="connsiteY66" fmla="*/ 2345 h 10332"/>
                <a:gd name="connsiteX67" fmla="*/ 517 w 10033"/>
                <a:gd name="connsiteY67" fmla="*/ 2202 h 10332"/>
                <a:gd name="connsiteX68" fmla="*/ 507 w 10033"/>
                <a:gd name="connsiteY68" fmla="*/ 2154 h 10332"/>
                <a:gd name="connsiteX69" fmla="*/ 374 w 10033"/>
                <a:gd name="connsiteY69" fmla="*/ 2061 h 10332"/>
                <a:gd name="connsiteX70" fmla="*/ 342 w 10033"/>
                <a:gd name="connsiteY70" fmla="*/ 1775 h 10332"/>
                <a:gd name="connsiteX71" fmla="*/ 275 w 10033"/>
                <a:gd name="connsiteY71" fmla="*/ 1540 h 10332"/>
                <a:gd name="connsiteX72" fmla="*/ 187 w 10033"/>
                <a:gd name="connsiteY72" fmla="*/ 1398 h 10332"/>
                <a:gd name="connsiteX73" fmla="*/ 198 w 10033"/>
                <a:gd name="connsiteY73" fmla="*/ 1279 h 10332"/>
                <a:gd name="connsiteX74" fmla="*/ 110 w 10033"/>
                <a:gd name="connsiteY74" fmla="*/ 994 h 10332"/>
                <a:gd name="connsiteX75" fmla="*/ 32 w 10033"/>
                <a:gd name="connsiteY75" fmla="*/ 829 h 10332"/>
                <a:gd name="connsiteX76" fmla="*/ 0 w 10033"/>
                <a:gd name="connsiteY76" fmla="*/ 757 h 10332"/>
                <a:gd name="connsiteX77" fmla="*/ 22 w 10033"/>
                <a:gd name="connsiteY77" fmla="*/ 569 h 10332"/>
                <a:gd name="connsiteX78" fmla="*/ 54 w 10033"/>
                <a:gd name="connsiteY78" fmla="*/ 474 h 10332"/>
                <a:gd name="connsiteX79" fmla="*/ 176 w 10033"/>
                <a:gd name="connsiteY79" fmla="*/ 284 h 10332"/>
                <a:gd name="connsiteX80" fmla="*/ 120 w 10033"/>
                <a:gd name="connsiteY80" fmla="*/ 48 h 10332"/>
                <a:gd name="connsiteX81" fmla="*/ 120 w 10033"/>
                <a:gd name="connsiteY81" fmla="*/ 0 h 10332"/>
                <a:gd name="connsiteX82" fmla="*/ 1058 w 10033"/>
                <a:gd name="connsiteY82" fmla="*/ 686 h 10332"/>
                <a:gd name="connsiteX83" fmla="*/ 2681 w 10033"/>
                <a:gd name="connsiteY83" fmla="*/ 1422 h 10332"/>
                <a:gd name="connsiteX84" fmla="*/ 5335 w 10033"/>
                <a:gd name="connsiteY84" fmla="*/ 3860 h 10332"/>
                <a:gd name="connsiteX85" fmla="*/ 6340 w 10033"/>
                <a:gd name="connsiteY85" fmla="*/ 3079 h 10332"/>
                <a:gd name="connsiteX86" fmla="*/ 6429 w 10033"/>
                <a:gd name="connsiteY86" fmla="*/ 2913 h 10332"/>
                <a:gd name="connsiteX87" fmla="*/ 6483 w 10033"/>
                <a:gd name="connsiteY87" fmla="*/ 2889 h 10332"/>
                <a:gd name="connsiteX88" fmla="*/ 6549 w 10033"/>
                <a:gd name="connsiteY88" fmla="*/ 2772 h 10332"/>
                <a:gd name="connsiteX89" fmla="*/ 6614 w 10033"/>
                <a:gd name="connsiteY89" fmla="*/ 3054 h 10332"/>
                <a:gd name="connsiteX90" fmla="*/ 6726 w 10033"/>
                <a:gd name="connsiteY90" fmla="*/ 2889 h 10332"/>
                <a:gd name="connsiteX91" fmla="*/ 6924 w 10033"/>
                <a:gd name="connsiteY91" fmla="*/ 2345 h 10332"/>
                <a:gd name="connsiteX92" fmla="*/ 7001 w 10033"/>
                <a:gd name="connsiteY92" fmla="*/ 2391 h 10332"/>
                <a:gd name="connsiteX93" fmla="*/ 7057 w 10033"/>
                <a:gd name="connsiteY93" fmla="*/ 2250 h 10332"/>
                <a:gd name="connsiteX94" fmla="*/ 7145 w 10033"/>
                <a:gd name="connsiteY94" fmla="*/ 2297 h 10332"/>
                <a:gd name="connsiteX95" fmla="*/ 7244 w 10033"/>
                <a:gd name="connsiteY95" fmla="*/ 2178 h 10332"/>
                <a:gd name="connsiteX96" fmla="*/ 7342 w 10033"/>
                <a:gd name="connsiteY96" fmla="*/ 2202 h 10332"/>
                <a:gd name="connsiteX97" fmla="*/ 7342 w 10033"/>
                <a:gd name="connsiteY97" fmla="*/ 2014 h 10332"/>
                <a:gd name="connsiteX98" fmla="*/ 7376 w 10033"/>
                <a:gd name="connsiteY98" fmla="*/ 1871 h 10332"/>
                <a:gd name="connsiteX99" fmla="*/ 7452 w 10033"/>
                <a:gd name="connsiteY99" fmla="*/ 1658 h 10332"/>
                <a:gd name="connsiteX100" fmla="*/ 7431 w 10033"/>
                <a:gd name="connsiteY100" fmla="*/ 1326 h 10332"/>
                <a:gd name="connsiteX101" fmla="*/ 7475 w 10033"/>
                <a:gd name="connsiteY101" fmla="*/ 1184 h 10332"/>
                <a:gd name="connsiteX102" fmla="*/ 7575 w 10033"/>
                <a:gd name="connsiteY102" fmla="*/ 1089 h 10332"/>
                <a:gd name="connsiteX103" fmla="*/ 7653 w 10033"/>
                <a:gd name="connsiteY103" fmla="*/ 947 h 10332"/>
                <a:gd name="connsiteX104" fmla="*/ 7718 w 10033"/>
                <a:gd name="connsiteY104" fmla="*/ 875 h 10332"/>
                <a:gd name="connsiteX0" fmla="*/ 7653 w 10038"/>
                <a:gd name="connsiteY0" fmla="*/ 947 h 10327"/>
                <a:gd name="connsiteX1" fmla="*/ 9936 w 10038"/>
                <a:gd name="connsiteY1" fmla="*/ 9709 h 10327"/>
                <a:gd name="connsiteX2" fmla="*/ 9571 w 10038"/>
                <a:gd name="connsiteY2" fmla="*/ 9544 h 10327"/>
                <a:gd name="connsiteX3" fmla="*/ 8909 w 10038"/>
                <a:gd name="connsiteY3" fmla="*/ 9071 h 10327"/>
                <a:gd name="connsiteX4" fmla="*/ 8578 w 10038"/>
                <a:gd name="connsiteY4" fmla="*/ 8858 h 10327"/>
                <a:gd name="connsiteX5" fmla="*/ 8212 w 10038"/>
                <a:gd name="connsiteY5" fmla="*/ 8431 h 10327"/>
                <a:gd name="connsiteX6" fmla="*/ 5513 w 10038"/>
                <a:gd name="connsiteY6" fmla="*/ 3932 h 10327"/>
                <a:gd name="connsiteX7" fmla="*/ 5325 w 10038"/>
                <a:gd name="connsiteY7" fmla="*/ 4215 h 10327"/>
                <a:gd name="connsiteX8" fmla="*/ 5205 w 10038"/>
                <a:gd name="connsiteY8" fmla="*/ 4501 h 10327"/>
                <a:gd name="connsiteX9" fmla="*/ 5105 w 10038"/>
                <a:gd name="connsiteY9" fmla="*/ 4643 h 10327"/>
                <a:gd name="connsiteX10" fmla="*/ 5061 w 10038"/>
                <a:gd name="connsiteY10" fmla="*/ 4595 h 10327"/>
                <a:gd name="connsiteX11" fmla="*/ 5027 w 10038"/>
                <a:gd name="connsiteY11" fmla="*/ 4643 h 10327"/>
                <a:gd name="connsiteX12" fmla="*/ 4752 w 10038"/>
                <a:gd name="connsiteY12" fmla="*/ 5187 h 10327"/>
                <a:gd name="connsiteX13" fmla="*/ 4687 w 10038"/>
                <a:gd name="connsiteY13" fmla="*/ 5305 h 10327"/>
                <a:gd name="connsiteX14" fmla="*/ 4597 w 10038"/>
                <a:gd name="connsiteY14" fmla="*/ 5282 h 10327"/>
                <a:gd name="connsiteX15" fmla="*/ 4520 w 10038"/>
                <a:gd name="connsiteY15" fmla="*/ 5257 h 10327"/>
                <a:gd name="connsiteX16" fmla="*/ 4421 w 10038"/>
                <a:gd name="connsiteY16" fmla="*/ 5400 h 10327"/>
                <a:gd name="connsiteX17" fmla="*/ 4345 w 10038"/>
                <a:gd name="connsiteY17" fmla="*/ 5709 h 10327"/>
                <a:gd name="connsiteX18" fmla="*/ 4267 w 10038"/>
                <a:gd name="connsiteY18" fmla="*/ 5898 h 10327"/>
                <a:gd name="connsiteX19" fmla="*/ 4036 w 10038"/>
                <a:gd name="connsiteY19" fmla="*/ 6134 h 10327"/>
                <a:gd name="connsiteX20" fmla="*/ 3981 w 10038"/>
                <a:gd name="connsiteY20" fmla="*/ 6111 h 10327"/>
                <a:gd name="connsiteX21" fmla="*/ 3981 w 10038"/>
                <a:gd name="connsiteY21" fmla="*/ 5922 h 10327"/>
                <a:gd name="connsiteX22" fmla="*/ 3947 w 10038"/>
                <a:gd name="connsiteY22" fmla="*/ 5850 h 10327"/>
                <a:gd name="connsiteX23" fmla="*/ 3869 w 10038"/>
                <a:gd name="connsiteY23" fmla="*/ 5898 h 10327"/>
                <a:gd name="connsiteX24" fmla="*/ 3661 w 10038"/>
                <a:gd name="connsiteY24" fmla="*/ 5873 h 10327"/>
                <a:gd name="connsiteX25" fmla="*/ 3474 w 10038"/>
                <a:gd name="connsiteY25" fmla="*/ 5850 h 10327"/>
                <a:gd name="connsiteX26" fmla="*/ 3385 w 10038"/>
                <a:gd name="connsiteY26" fmla="*/ 5898 h 10327"/>
                <a:gd name="connsiteX27" fmla="*/ 3240 w 10038"/>
                <a:gd name="connsiteY27" fmla="*/ 5827 h 10327"/>
                <a:gd name="connsiteX28" fmla="*/ 3131 w 10038"/>
                <a:gd name="connsiteY28" fmla="*/ 5850 h 10327"/>
                <a:gd name="connsiteX29" fmla="*/ 3009 w 10038"/>
                <a:gd name="connsiteY29" fmla="*/ 5969 h 10327"/>
                <a:gd name="connsiteX30" fmla="*/ 2909 w 10038"/>
                <a:gd name="connsiteY30" fmla="*/ 6088 h 10327"/>
                <a:gd name="connsiteX31" fmla="*/ 2856 w 10038"/>
                <a:gd name="connsiteY31" fmla="*/ 6158 h 10327"/>
                <a:gd name="connsiteX32" fmla="*/ 2789 w 10038"/>
                <a:gd name="connsiteY32" fmla="*/ 6088 h 10327"/>
                <a:gd name="connsiteX33" fmla="*/ 2713 w 10038"/>
                <a:gd name="connsiteY33" fmla="*/ 5944 h 10327"/>
                <a:gd name="connsiteX34" fmla="*/ 2612 w 10038"/>
                <a:gd name="connsiteY34" fmla="*/ 5992 h 10327"/>
                <a:gd name="connsiteX35" fmla="*/ 2601 w 10038"/>
                <a:gd name="connsiteY35" fmla="*/ 5661 h 10327"/>
                <a:gd name="connsiteX36" fmla="*/ 2579 w 10038"/>
                <a:gd name="connsiteY36" fmla="*/ 4950 h 10327"/>
                <a:gd name="connsiteX37" fmla="*/ 2547 w 10038"/>
                <a:gd name="connsiteY37" fmla="*/ 4406 h 10327"/>
                <a:gd name="connsiteX38" fmla="*/ 2579 w 10038"/>
                <a:gd name="connsiteY38" fmla="*/ 4121 h 10327"/>
                <a:gd name="connsiteX39" fmla="*/ 2623 w 10038"/>
                <a:gd name="connsiteY39" fmla="*/ 3979 h 10327"/>
                <a:gd name="connsiteX40" fmla="*/ 2590 w 10038"/>
                <a:gd name="connsiteY40" fmla="*/ 3837 h 10327"/>
                <a:gd name="connsiteX41" fmla="*/ 2612 w 10038"/>
                <a:gd name="connsiteY41" fmla="*/ 3411 h 10327"/>
                <a:gd name="connsiteX42" fmla="*/ 2579 w 10038"/>
                <a:gd name="connsiteY42" fmla="*/ 3458 h 10327"/>
                <a:gd name="connsiteX43" fmla="*/ 2525 w 10038"/>
                <a:gd name="connsiteY43" fmla="*/ 3554 h 10327"/>
                <a:gd name="connsiteX44" fmla="*/ 2371 w 10038"/>
                <a:gd name="connsiteY44" fmla="*/ 3932 h 10327"/>
                <a:gd name="connsiteX45" fmla="*/ 2194 w 10038"/>
                <a:gd name="connsiteY45" fmla="*/ 4262 h 10327"/>
                <a:gd name="connsiteX46" fmla="*/ 2107 w 10038"/>
                <a:gd name="connsiteY46" fmla="*/ 4476 h 10327"/>
                <a:gd name="connsiteX47" fmla="*/ 1961 w 10038"/>
                <a:gd name="connsiteY47" fmla="*/ 4523 h 10327"/>
                <a:gd name="connsiteX48" fmla="*/ 1841 w 10038"/>
                <a:gd name="connsiteY48" fmla="*/ 4501 h 10327"/>
                <a:gd name="connsiteX49" fmla="*/ 1696 w 10038"/>
                <a:gd name="connsiteY49" fmla="*/ 4523 h 10327"/>
                <a:gd name="connsiteX50" fmla="*/ 1576 w 10038"/>
                <a:gd name="connsiteY50" fmla="*/ 4523 h 10327"/>
                <a:gd name="connsiteX51" fmla="*/ 1468 w 10038"/>
                <a:gd name="connsiteY51" fmla="*/ 4547 h 10327"/>
                <a:gd name="connsiteX52" fmla="*/ 1433 w 10038"/>
                <a:gd name="connsiteY52" fmla="*/ 4501 h 10327"/>
                <a:gd name="connsiteX53" fmla="*/ 1433 w 10038"/>
                <a:gd name="connsiteY53" fmla="*/ 4335 h 10327"/>
                <a:gd name="connsiteX54" fmla="*/ 1388 w 10038"/>
                <a:gd name="connsiteY54" fmla="*/ 4262 h 10327"/>
                <a:gd name="connsiteX55" fmla="*/ 1378 w 10038"/>
                <a:gd name="connsiteY55" fmla="*/ 4121 h 10327"/>
                <a:gd name="connsiteX56" fmla="*/ 1334 w 10038"/>
                <a:gd name="connsiteY56" fmla="*/ 3979 h 10327"/>
                <a:gd name="connsiteX57" fmla="*/ 1180 w 10038"/>
                <a:gd name="connsiteY57" fmla="*/ 3765 h 10327"/>
                <a:gd name="connsiteX58" fmla="*/ 1058 w 10038"/>
                <a:gd name="connsiteY58" fmla="*/ 3743 h 10327"/>
                <a:gd name="connsiteX59" fmla="*/ 993 w 10038"/>
                <a:gd name="connsiteY59" fmla="*/ 3670 h 10327"/>
                <a:gd name="connsiteX60" fmla="*/ 750 w 10038"/>
                <a:gd name="connsiteY60" fmla="*/ 3670 h 10327"/>
                <a:gd name="connsiteX61" fmla="*/ 696 w 10038"/>
                <a:gd name="connsiteY61" fmla="*/ 3624 h 10327"/>
                <a:gd name="connsiteX62" fmla="*/ 728 w 10038"/>
                <a:gd name="connsiteY62" fmla="*/ 3458 h 10327"/>
                <a:gd name="connsiteX63" fmla="*/ 816 w 10038"/>
                <a:gd name="connsiteY63" fmla="*/ 3008 h 10327"/>
                <a:gd name="connsiteX64" fmla="*/ 706 w 10038"/>
                <a:gd name="connsiteY64" fmla="*/ 2793 h 10327"/>
                <a:gd name="connsiteX65" fmla="*/ 617 w 10038"/>
                <a:gd name="connsiteY65" fmla="*/ 2582 h 10327"/>
                <a:gd name="connsiteX66" fmla="*/ 528 w 10038"/>
                <a:gd name="connsiteY66" fmla="*/ 2345 h 10327"/>
                <a:gd name="connsiteX67" fmla="*/ 517 w 10038"/>
                <a:gd name="connsiteY67" fmla="*/ 2202 h 10327"/>
                <a:gd name="connsiteX68" fmla="*/ 507 w 10038"/>
                <a:gd name="connsiteY68" fmla="*/ 2154 h 10327"/>
                <a:gd name="connsiteX69" fmla="*/ 374 w 10038"/>
                <a:gd name="connsiteY69" fmla="*/ 2061 h 10327"/>
                <a:gd name="connsiteX70" fmla="*/ 342 w 10038"/>
                <a:gd name="connsiteY70" fmla="*/ 1775 h 10327"/>
                <a:gd name="connsiteX71" fmla="*/ 275 w 10038"/>
                <a:gd name="connsiteY71" fmla="*/ 1540 h 10327"/>
                <a:gd name="connsiteX72" fmla="*/ 187 w 10038"/>
                <a:gd name="connsiteY72" fmla="*/ 1398 h 10327"/>
                <a:gd name="connsiteX73" fmla="*/ 198 w 10038"/>
                <a:gd name="connsiteY73" fmla="*/ 1279 h 10327"/>
                <a:gd name="connsiteX74" fmla="*/ 110 w 10038"/>
                <a:gd name="connsiteY74" fmla="*/ 994 h 10327"/>
                <a:gd name="connsiteX75" fmla="*/ 32 w 10038"/>
                <a:gd name="connsiteY75" fmla="*/ 829 h 10327"/>
                <a:gd name="connsiteX76" fmla="*/ 0 w 10038"/>
                <a:gd name="connsiteY76" fmla="*/ 757 h 10327"/>
                <a:gd name="connsiteX77" fmla="*/ 22 w 10038"/>
                <a:gd name="connsiteY77" fmla="*/ 569 h 10327"/>
                <a:gd name="connsiteX78" fmla="*/ 54 w 10038"/>
                <a:gd name="connsiteY78" fmla="*/ 474 h 10327"/>
                <a:gd name="connsiteX79" fmla="*/ 176 w 10038"/>
                <a:gd name="connsiteY79" fmla="*/ 284 h 10327"/>
                <a:gd name="connsiteX80" fmla="*/ 120 w 10038"/>
                <a:gd name="connsiteY80" fmla="*/ 48 h 10327"/>
                <a:gd name="connsiteX81" fmla="*/ 120 w 10038"/>
                <a:gd name="connsiteY81" fmla="*/ 0 h 10327"/>
                <a:gd name="connsiteX82" fmla="*/ 1058 w 10038"/>
                <a:gd name="connsiteY82" fmla="*/ 686 h 10327"/>
                <a:gd name="connsiteX83" fmla="*/ 2681 w 10038"/>
                <a:gd name="connsiteY83" fmla="*/ 1422 h 10327"/>
                <a:gd name="connsiteX84" fmla="*/ 5335 w 10038"/>
                <a:gd name="connsiteY84" fmla="*/ 3860 h 10327"/>
                <a:gd name="connsiteX85" fmla="*/ 6340 w 10038"/>
                <a:gd name="connsiteY85" fmla="*/ 3079 h 10327"/>
                <a:gd name="connsiteX86" fmla="*/ 6429 w 10038"/>
                <a:gd name="connsiteY86" fmla="*/ 2913 h 10327"/>
                <a:gd name="connsiteX87" fmla="*/ 6483 w 10038"/>
                <a:gd name="connsiteY87" fmla="*/ 2889 h 10327"/>
                <a:gd name="connsiteX88" fmla="*/ 6549 w 10038"/>
                <a:gd name="connsiteY88" fmla="*/ 2772 h 10327"/>
                <a:gd name="connsiteX89" fmla="*/ 6614 w 10038"/>
                <a:gd name="connsiteY89" fmla="*/ 3054 h 10327"/>
                <a:gd name="connsiteX90" fmla="*/ 6726 w 10038"/>
                <a:gd name="connsiteY90" fmla="*/ 2889 h 10327"/>
                <a:gd name="connsiteX91" fmla="*/ 6924 w 10038"/>
                <a:gd name="connsiteY91" fmla="*/ 2345 h 10327"/>
                <a:gd name="connsiteX92" fmla="*/ 7001 w 10038"/>
                <a:gd name="connsiteY92" fmla="*/ 2391 h 10327"/>
                <a:gd name="connsiteX93" fmla="*/ 7057 w 10038"/>
                <a:gd name="connsiteY93" fmla="*/ 2250 h 10327"/>
                <a:gd name="connsiteX94" fmla="*/ 7145 w 10038"/>
                <a:gd name="connsiteY94" fmla="*/ 2297 h 10327"/>
                <a:gd name="connsiteX95" fmla="*/ 7244 w 10038"/>
                <a:gd name="connsiteY95" fmla="*/ 2178 h 10327"/>
                <a:gd name="connsiteX96" fmla="*/ 7342 w 10038"/>
                <a:gd name="connsiteY96" fmla="*/ 2202 h 10327"/>
                <a:gd name="connsiteX97" fmla="*/ 7342 w 10038"/>
                <a:gd name="connsiteY97" fmla="*/ 2014 h 10327"/>
                <a:gd name="connsiteX98" fmla="*/ 7376 w 10038"/>
                <a:gd name="connsiteY98" fmla="*/ 1871 h 10327"/>
                <a:gd name="connsiteX99" fmla="*/ 7452 w 10038"/>
                <a:gd name="connsiteY99" fmla="*/ 1658 h 10327"/>
                <a:gd name="connsiteX100" fmla="*/ 7431 w 10038"/>
                <a:gd name="connsiteY100" fmla="*/ 1326 h 10327"/>
                <a:gd name="connsiteX101" fmla="*/ 7475 w 10038"/>
                <a:gd name="connsiteY101" fmla="*/ 1184 h 10327"/>
                <a:gd name="connsiteX102" fmla="*/ 7575 w 10038"/>
                <a:gd name="connsiteY102" fmla="*/ 1089 h 10327"/>
                <a:gd name="connsiteX103" fmla="*/ 7653 w 10038"/>
                <a:gd name="connsiteY103" fmla="*/ 947 h 10327"/>
                <a:gd name="connsiteX0" fmla="*/ 7575 w 10043"/>
                <a:gd name="connsiteY0" fmla="*/ 1089 h 10316"/>
                <a:gd name="connsiteX1" fmla="*/ 9936 w 10043"/>
                <a:gd name="connsiteY1" fmla="*/ 9709 h 10316"/>
                <a:gd name="connsiteX2" fmla="*/ 9571 w 10043"/>
                <a:gd name="connsiteY2" fmla="*/ 9544 h 10316"/>
                <a:gd name="connsiteX3" fmla="*/ 8909 w 10043"/>
                <a:gd name="connsiteY3" fmla="*/ 9071 h 10316"/>
                <a:gd name="connsiteX4" fmla="*/ 8578 w 10043"/>
                <a:gd name="connsiteY4" fmla="*/ 8858 h 10316"/>
                <a:gd name="connsiteX5" fmla="*/ 8212 w 10043"/>
                <a:gd name="connsiteY5" fmla="*/ 8431 h 10316"/>
                <a:gd name="connsiteX6" fmla="*/ 5513 w 10043"/>
                <a:gd name="connsiteY6" fmla="*/ 3932 h 10316"/>
                <a:gd name="connsiteX7" fmla="*/ 5325 w 10043"/>
                <a:gd name="connsiteY7" fmla="*/ 4215 h 10316"/>
                <a:gd name="connsiteX8" fmla="*/ 5205 w 10043"/>
                <a:gd name="connsiteY8" fmla="*/ 4501 h 10316"/>
                <a:gd name="connsiteX9" fmla="*/ 5105 w 10043"/>
                <a:gd name="connsiteY9" fmla="*/ 4643 h 10316"/>
                <a:gd name="connsiteX10" fmla="*/ 5061 w 10043"/>
                <a:gd name="connsiteY10" fmla="*/ 4595 h 10316"/>
                <a:gd name="connsiteX11" fmla="*/ 5027 w 10043"/>
                <a:gd name="connsiteY11" fmla="*/ 4643 h 10316"/>
                <a:gd name="connsiteX12" fmla="*/ 4752 w 10043"/>
                <a:gd name="connsiteY12" fmla="*/ 5187 h 10316"/>
                <a:gd name="connsiteX13" fmla="*/ 4687 w 10043"/>
                <a:gd name="connsiteY13" fmla="*/ 5305 h 10316"/>
                <a:gd name="connsiteX14" fmla="*/ 4597 w 10043"/>
                <a:gd name="connsiteY14" fmla="*/ 5282 h 10316"/>
                <a:gd name="connsiteX15" fmla="*/ 4520 w 10043"/>
                <a:gd name="connsiteY15" fmla="*/ 5257 h 10316"/>
                <a:gd name="connsiteX16" fmla="*/ 4421 w 10043"/>
                <a:gd name="connsiteY16" fmla="*/ 5400 h 10316"/>
                <a:gd name="connsiteX17" fmla="*/ 4345 w 10043"/>
                <a:gd name="connsiteY17" fmla="*/ 5709 h 10316"/>
                <a:gd name="connsiteX18" fmla="*/ 4267 w 10043"/>
                <a:gd name="connsiteY18" fmla="*/ 5898 h 10316"/>
                <a:gd name="connsiteX19" fmla="*/ 4036 w 10043"/>
                <a:gd name="connsiteY19" fmla="*/ 6134 h 10316"/>
                <a:gd name="connsiteX20" fmla="*/ 3981 w 10043"/>
                <a:gd name="connsiteY20" fmla="*/ 6111 h 10316"/>
                <a:gd name="connsiteX21" fmla="*/ 3981 w 10043"/>
                <a:gd name="connsiteY21" fmla="*/ 5922 h 10316"/>
                <a:gd name="connsiteX22" fmla="*/ 3947 w 10043"/>
                <a:gd name="connsiteY22" fmla="*/ 5850 h 10316"/>
                <a:gd name="connsiteX23" fmla="*/ 3869 w 10043"/>
                <a:gd name="connsiteY23" fmla="*/ 5898 h 10316"/>
                <a:gd name="connsiteX24" fmla="*/ 3661 w 10043"/>
                <a:gd name="connsiteY24" fmla="*/ 5873 h 10316"/>
                <a:gd name="connsiteX25" fmla="*/ 3474 w 10043"/>
                <a:gd name="connsiteY25" fmla="*/ 5850 h 10316"/>
                <a:gd name="connsiteX26" fmla="*/ 3385 w 10043"/>
                <a:gd name="connsiteY26" fmla="*/ 5898 h 10316"/>
                <a:gd name="connsiteX27" fmla="*/ 3240 w 10043"/>
                <a:gd name="connsiteY27" fmla="*/ 5827 h 10316"/>
                <a:gd name="connsiteX28" fmla="*/ 3131 w 10043"/>
                <a:gd name="connsiteY28" fmla="*/ 5850 h 10316"/>
                <a:gd name="connsiteX29" fmla="*/ 3009 w 10043"/>
                <a:gd name="connsiteY29" fmla="*/ 5969 h 10316"/>
                <a:gd name="connsiteX30" fmla="*/ 2909 w 10043"/>
                <a:gd name="connsiteY30" fmla="*/ 6088 h 10316"/>
                <a:gd name="connsiteX31" fmla="*/ 2856 w 10043"/>
                <a:gd name="connsiteY31" fmla="*/ 6158 h 10316"/>
                <a:gd name="connsiteX32" fmla="*/ 2789 w 10043"/>
                <a:gd name="connsiteY32" fmla="*/ 6088 h 10316"/>
                <a:gd name="connsiteX33" fmla="*/ 2713 w 10043"/>
                <a:gd name="connsiteY33" fmla="*/ 5944 h 10316"/>
                <a:gd name="connsiteX34" fmla="*/ 2612 w 10043"/>
                <a:gd name="connsiteY34" fmla="*/ 5992 h 10316"/>
                <a:gd name="connsiteX35" fmla="*/ 2601 w 10043"/>
                <a:gd name="connsiteY35" fmla="*/ 5661 h 10316"/>
                <a:gd name="connsiteX36" fmla="*/ 2579 w 10043"/>
                <a:gd name="connsiteY36" fmla="*/ 4950 h 10316"/>
                <a:gd name="connsiteX37" fmla="*/ 2547 w 10043"/>
                <a:gd name="connsiteY37" fmla="*/ 4406 h 10316"/>
                <a:gd name="connsiteX38" fmla="*/ 2579 w 10043"/>
                <a:gd name="connsiteY38" fmla="*/ 4121 h 10316"/>
                <a:gd name="connsiteX39" fmla="*/ 2623 w 10043"/>
                <a:gd name="connsiteY39" fmla="*/ 3979 h 10316"/>
                <a:gd name="connsiteX40" fmla="*/ 2590 w 10043"/>
                <a:gd name="connsiteY40" fmla="*/ 3837 h 10316"/>
                <a:gd name="connsiteX41" fmla="*/ 2612 w 10043"/>
                <a:gd name="connsiteY41" fmla="*/ 3411 h 10316"/>
                <a:gd name="connsiteX42" fmla="*/ 2579 w 10043"/>
                <a:gd name="connsiteY42" fmla="*/ 3458 h 10316"/>
                <a:gd name="connsiteX43" fmla="*/ 2525 w 10043"/>
                <a:gd name="connsiteY43" fmla="*/ 3554 h 10316"/>
                <a:gd name="connsiteX44" fmla="*/ 2371 w 10043"/>
                <a:gd name="connsiteY44" fmla="*/ 3932 h 10316"/>
                <a:gd name="connsiteX45" fmla="*/ 2194 w 10043"/>
                <a:gd name="connsiteY45" fmla="*/ 4262 h 10316"/>
                <a:gd name="connsiteX46" fmla="*/ 2107 w 10043"/>
                <a:gd name="connsiteY46" fmla="*/ 4476 h 10316"/>
                <a:gd name="connsiteX47" fmla="*/ 1961 w 10043"/>
                <a:gd name="connsiteY47" fmla="*/ 4523 h 10316"/>
                <a:gd name="connsiteX48" fmla="*/ 1841 w 10043"/>
                <a:gd name="connsiteY48" fmla="*/ 4501 h 10316"/>
                <a:gd name="connsiteX49" fmla="*/ 1696 w 10043"/>
                <a:gd name="connsiteY49" fmla="*/ 4523 h 10316"/>
                <a:gd name="connsiteX50" fmla="*/ 1576 w 10043"/>
                <a:gd name="connsiteY50" fmla="*/ 4523 h 10316"/>
                <a:gd name="connsiteX51" fmla="*/ 1468 w 10043"/>
                <a:gd name="connsiteY51" fmla="*/ 4547 h 10316"/>
                <a:gd name="connsiteX52" fmla="*/ 1433 w 10043"/>
                <a:gd name="connsiteY52" fmla="*/ 4501 h 10316"/>
                <a:gd name="connsiteX53" fmla="*/ 1433 w 10043"/>
                <a:gd name="connsiteY53" fmla="*/ 4335 h 10316"/>
                <a:gd name="connsiteX54" fmla="*/ 1388 w 10043"/>
                <a:gd name="connsiteY54" fmla="*/ 4262 h 10316"/>
                <a:gd name="connsiteX55" fmla="*/ 1378 w 10043"/>
                <a:gd name="connsiteY55" fmla="*/ 4121 h 10316"/>
                <a:gd name="connsiteX56" fmla="*/ 1334 w 10043"/>
                <a:gd name="connsiteY56" fmla="*/ 3979 h 10316"/>
                <a:gd name="connsiteX57" fmla="*/ 1180 w 10043"/>
                <a:gd name="connsiteY57" fmla="*/ 3765 h 10316"/>
                <a:gd name="connsiteX58" fmla="*/ 1058 w 10043"/>
                <a:gd name="connsiteY58" fmla="*/ 3743 h 10316"/>
                <a:gd name="connsiteX59" fmla="*/ 993 w 10043"/>
                <a:gd name="connsiteY59" fmla="*/ 3670 h 10316"/>
                <a:gd name="connsiteX60" fmla="*/ 750 w 10043"/>
                <a:gd name="connsiteY60" fmla="*/ 3670 h 10316"/>
                <a:gd name="connsiteX61" fmla="*/ 696 w 10043"/>
                <a:gd name="connsiteY61" fmla="*/ 3624 h 10316"/>
                <a:gd name="connsiteX62" fmla="*/ 728 w 10043"/>
                <a:gd name="connsiteY62" fmla="*/ 3458 h 10316"/>
                <a:gd name="connsiteX63" fmla="*/ 816 w 10043"/>
                <a:gd name="connsiteY63" fmla="*/ 3008 h 10316"/>
                <a:gd name="connsiteX64" fmla="*/ 706 w 10043"/>
                <a:gd name="connsiteY64" fmla="*/ 2793 h 10316"/>
                <a:gd name="connsiteX65" fmla="*/ 617 w 10043"/>
                <a:gd name="connsiteY65" fmla="*/ 2582 h 10316"/>
                <a:gd name="connsiteX66" fmla="*/ 528 w 10043"/>
                <a:gd name="connsiteY66" fmla="*/ 2345 h 10316"/>
                <a:gd name="connsiteX67" fmla="*/ 517 w 10043"/>
                <a:gd name="connsiteY67" fmla="*/ 2202 h 10316"/>
                <a:gd name="connsiteX68" fmla="*/ 507 w 10043"/>
                <a:gd name="connsiteY68" fmla="*/ 2154 h 10316"/>
                <a:gd name="connsiteX69" fmla="*/ 374 w 10043"/>
                <a:gd name="connsiteY69" fmla="*/ 2061 h 10316"/>
                <a:gd name="connsiteX70" fmla="*/ 342 w 10043"/>
                <a:gd name="connsiteY70" fmla="*/ 1775 h 10316"/>
                <a:gd name="connsiteX71" fmla="*/ 275 w 10043"/>
                <a:gd name="connsiteY71" fmla="*/ 1540 h 10316"/>
                <a:gd name="connsiteX72" fmla="*/ 187 w 10043"/>
                <a:gd name="connsiteY72" fmla="*/ 1398 h 10316"/>
                <a:gd name="connsiteX73" fmla="*/ 198 w 10043"/>
                <a:gd name="connsiteY73" fmla="*/ 1279 h 10316"/>
                <a:gd name="connsiteX74" fmla="*/ 110 w 10043"/>
                <a:gd name="connsiteY74" fmla="*/ 994 h 10316"/>
                <a:gd name="connsiteX75" fmla="*/ 32 w 10043"/>
                <a:gd name="connsiteY75" fmla="*/ 829 h 10316"/>
                <a:gd name="connsiteX76" fmla="*/ 0 w 10043"/>
                <a:gd name="connsiteY76" fmla="*/ 757 h 10316"/>
                <a:gd name="connsiteX77" fmla="*/ 22 w 10043"/>
                <a:gd name="connsiteY77" fmla="*/ 569 h 10316"/>
                <a:gd name="connsiteX78" fmla="*/ 54 w 10043"/>
                <a:gd name="connsiteY78" fmla="*/ 474 h 10316"/>
                <a:gd name="connsiteX79" fmla="*/ 176 w 10043"/>
                <a:gd name="connsiteY79" fmla="*/ 284 h 10316"/>
                <a:gd name="connsiteX80" fmla="*/ 120 w 10043"/>
                <a:gd name="connsiteY80" fmla="*/ 48 h 10316"/>
                <a:gd name="connsiteX81" fmla="*/ 120 w 10043"/>
                <a:gd name="connsiteY81" fmla="*/ 0 h 10316"/>
                <a:gd name="connsiteX82" fmla="*/ 1058 w 10043"/>
                <a:gd name="connsiteY82" fmla="*/ 686 h 10316"/>
                <a:gd name="connsiteX83" fmla="*/ 2681 w 10043"/>
                <a:gd name="connsiteY83" fmla="*/ 1422 h 10316"/>
                <a:gd name="connsiteX84" fmla="*/ 5335 w 10043"/>
                <a:gd name="connsiteY84" fmla="*/ 3860 h 10316"/>
                <a:gd name="connsiteX85" fmla="*/ 6340 w 10043"/>
                <a:gd name="connsiteY85" fmla="*/ 3079 h 10316"/>
                <a:gd name="connsiteX86" fmla="*/ 6429 w 10043"/>
                <a:gd name="connsiteY86" fmla="*/ 2913 h 10316"/>
                <a:gd name="connsiteX87" fmla="*/ 6483 w 10043"/>
                <a:gd name="connsiteY87" fmla="*/ 2889 h 10316"/>
                <a:gd name="connsiteX88" fmla="*/ 6549 w 10043"/>
                <a:gd name="connsiteY88" fmla="*/ 2772 h 10316"/>
                <a:gd name="connsiteX89" fmla="*/ 6614 w 10043"/>
                <a:gd name="connsiteY89" fmla="*/ 3054 h 10316"/>
                <a:gd name="connsiteX90" fmla="*/ 6726 w 10043"/>
                <a:gd name="connsiteY90" fmla="*/ 2889 h 10316"/>
                <a:gd name="connsiteX91" fmla="*/ 6924 w 10043"/>
                <a:gd name="connsiteY91" fmla="*/ 2345 h 10316"/>
                <a:gd name="connsiteX92" fmla="*/ 7001 w 10043"/>
                <a:gd name="connsiteY92" fmla="*/ 2391 h 10316"/>
                <a:gd name="connsiteX93" fmla="*/ 7057 w 10043"/>
                <a:gd name="connsiteY93" fmla="*/ 2250 h 10316"/>
                <a:gd name="connsiteX94" fmla="*/ 7145 w 10043"/>
                <a:gd name="connsiteY94" fmla="*/ 2297 h 10316"/>
                <a:gd name="connsiteX95" fmla="*/ 7244 w 10043"/>
                <a:gd name="connsiteY95" fmla="*/ 2178 h 10316"/>
                <a:gd name="connsiteX96" fmla="*/ 7342 w 10043"/>
                <a:gd name="connsiteY96" fmla="*/ 2202 h 10316"/>
                <a:gd name="connsiteX97" fmla="*/ 7342 w 10043"/>
                <a:gd name="connsiteY97" fmla="*/ 2014 h 10316"/>
                <a:gd name="connsiteX98" fmla="*/ 7376 w 10043"/>
                <a:gd name="connsiteY98" fmla="*/ 1871 h 10316"/>
                <a:gd name="connsiteX99" fmla="*/ 7452 w 10043"/>
                <a:gd name="connsiteY99" fmla="*/ 1658 h 10316"/>
                <a:gd name="connsiteX100" fmla="*/ 7431 w 10043"/>
                <a:gd name="connsiteY100" fmla="*/ 1326 h 10316"/>
                <a:gd name="connsiteX101" fmla="*/ 7475 w 10043"/>
                <a:gd name="connsiteY101" fmla="*/ 1184 h 10316"/>
                <a:gd name="connsiteX102" fmla="*/ 7575 w 10043"/>
                <a:gd name="connsiteY102" fmla="*/ 1089 h 10316"/>
                <a:gd name="connsiteX0" fmla="*/ 7475 w 10050"/>
                <a:gd name="connsiteY0" fmla="*/ 1184 h 10309"/>
                <a:gd name="connsiteX1" fmla="*/ 9936 w 10050"/>
                <a:gd name="connsiteY1" fmla="*/ 9709 h 10309"/>
                <a:gd name="connsiteX2" fmla="*/ 9571 w 10050"/>
                <a:gd name="connsiteY2" fmla="*/ 9544 h 10309"/>
                <a:gd name="connsiteX3" fmla="*/ 8909 w 10050"/>
                <a:gd name="connsiteY3" fmla="*/ 9071 h 10309"/>
                <a:gd name="connsiteX4" fmla="*/ 8578 w 10050"/>
                <a:gd name="connsiteY4" fmla="*/ 8858 h 10309"/>
                <a:gd name="connsiteX5" fmla="*/ 8212 w 10050"/>
                <a:gd name="connsiteY5" fmla="*/ 8431 h 10309"/>
                <a:gd name="connsiteX6" fmla="*/ 5513 w 10050"/>
                <a:gd name="connsiteY6" fmla="*/ 3932 h 10309"/>
                <a:gd name="connsiteX7" fmla="*/ 5325 w 10050"/>
                <a:gd name="connsiteY7" fmla="*/ 4215 h 10309"/>
                <a:gd name="connsiteX8" fmla="*/ 5205 w 10050"/>
                <a:gd name="connsiteY8" fmla="*/ 4501 h 10309"/>
                <a:gd name="connsiteX9" fmla="*/ 5105 w 10050"/>
                <a:gd name="connsiteY9" fmla="*/ 4643 h 10309"/>
                <a:gd name="connsiteX10" fmla="*/ 5061 w 10050"/>
                <a:gd name="connsiteY10" fmla="*/ 4595 h 10309"/>
                <a:gd name="connsiteX11" fmla="*/ 5027 w 10050"/>
                <a:gd name="connsiteY11" fmla="*/ 4643 h 10309"/>
                <a:gd name="connsiteX12" fmla="*/ 4752 w 10050"/>
                <a:gd name="connsiteY12" fmla="*/ 5187 h 10309"/>
                <a:gd name="connsiteX13" fmla="*/ 4687 w 10050"/>
                <a:gd name="connsiteY13" fmla="*/ 5305 h 10309"/>
                <a:gd name="connsiteX14" fmla="*/ 4597 w 10050"/>
                <a:gd name="connsiteY14" fmla="*/ 5282 h 10309"/>
                <a:gd name="connsiteX15" fmla="*/ 4520 w 10050"/>
                <a:gd name="connsiteY15" fmla="*/ 5257 h 10309"/>
                <a:gd name="connsiteX16" fmla="*/ 4421 w 10050"/>
                <a:gd name="connsiteY16" fmla="*/ 5400 h 10309"/>
                <a:gd name="connsiteX17" fmla="*/ 4345 w 10050"/>
                <a:gd name="connsiteY17" fmla="*/ 5709 h 10309"/>
                <a:gd name="connsiteX18" fmla="*/ 4267 w 10050"/>
                <a:gd name="connsiteY18" fmla="*/ 5898 h 10309"/>
                <a:gd name="connsiteX19" fmla="*/ 4036 w 10050"/>
                <a:gd name="connsiteY19" fmla="*/ 6134 h 10309"/>
                <a:gd name="connsiteX20" fmla="*/ 3981 w 10050"/>
                <a:gd name="connsiteY20" fmla="*/ 6111 h 10309"/>
                <a:gd name="connsiteX21" fmla="*/ 3981 w 10050"/>
                <a:gd name="connsiteY21" fmla="*/ 5922 h 10309"/>
                <a:gd name="connsiteX22" fmla="*/ 3947 w 10050"/>
                <a:gd name="connsiteY22" fmla="*/ 5850 h 10309"/>
                <a:gd name="connsiteX23" fmla="*/ 3869 w 10050"/>
                <a:gd name="connsiteY23" fmla="*/ 5898 h 10309"/>
                <a:gd name="connsiteX24" fmla="*/ 3661 w 10050"/>
                <a:gd name="connsiteY24" fmla="*/ 5873 h 10309"/>
                <a:gd name="connsiteX25" fmla="*/ 3474 w 10050"/>
                <a:gd name="connsiteY25" fmla="*/ 5850 h 10309"/>
                <a:gd name="connsiteX26" fmla="*/ 3385 w 10050"/>
                <a:gd name="connsiteY26" fmla="*/ 5898 h 10309"/>
                <a:gd name="connsiteX27" fmla="*/ 3240 w 10050"/>
                <a:gd name="connsiteY27" fmla="*/ 5827 h 10309"/>
                <a:gd name="connsiteX28" fmla="*/ 3131 w 10050"/>
                <a:gd name="connsiteY28" fmla="*/ 5850 h 10309"/>
                <a:gd name="connsiteX29" fmla="*/ 3009 w 10050"/>
                <a:gd name="connsiteY29" fmla="*/ 5969 h 10309"/>
                <a:gd name="connsiteX30" fmla="*/ 2909 w 10050"/>
                <a:gd name="connsiteY30" fmla="*/ 6088 h 10309"/>
                <a:gd name="connsiteX31" fmla="*/ 2856 w 10050"/>
                <a:gd name="connsiteY31" fmla="*/ 6158 h 10309"/>
                <a:gd name="connsiteX32" fmla="*/ 2789 w 10050"/>
                <a:gd name="connsiteY32" fmla="*/ 6088 h 10309"/>
                <a:gd name="connsiteX33" fmla="*/ 2713 w 10050"/>
                <a:gd name="connsiteY33" fmla="*/ 5944 h 10309"/>
                <a:gd name="connsiteX34" fmla="*/ 2612 w 10050"/>
                <a:gd name="connsiteY34" fmla="*/ 5992 h 10309"/>
                <a:gd name="connsiteX35" fmla="*/ 2601 w 10050"/>
                <a:gd name="connsiteY35" fmla="*/ 5661 h 10309"/>
                <a:gd name="connsiteX36" fmla="*/ 2579 w 10050"/>
                <a:gd name="connsiteY36" fmla="*/ 4950 h 10309"/>
                <a:gd name="connsiteX37" fmla="*/ 2547 w 10050"/>
                <a:gd name="connsiteY37" fmla="*/ 4406 h 10309"/>
                <a:gd name="connsiteX38" fmla="*/ 2579 w 10050"/>
                <a:gd name="connsiteY38" fmla="*/ 4121 h 10309"/>
                <a:gd name="connsiteX39" fmla="*/ 2623 w 10050"/>
                <a:gd name="connsiteY39" fmla="*/ 3979 h 10309"/>
                <a:gd name="connsiteX40" fmla="*/ 2590 w 10050"/>
                <a:gd name="connsiteY40" fmla="*/ 3837 h 10309"/>
                <a:gd name="connsiteX41" fmla="*/ 2612 w 10050"/>
                <a:gd name="connsiteY41" fmla="*/ 3411 h 10309"/>
                <a:gd name="connsiteX42" fmla="*/ 2579 w 10050"/>
                <a:gd name="connsiteY42" fmla="*/ 3458 h 10309"/>
                <a:gd name="connsiteX43" fmla="*/ 2525 w 10050"/>
                <a:gd name="connsiteY43" fmla="*/ 3554 h 10309"/>
                <a:gd name="connsiteX44" fmla="*/ 2371 w 10050"/>
                <a:gd name="connsiteY44" fmla="*/ 3932 h 10309"/>
                <a:gd name="connsiteX45" fmla="*/ 2194 w 10050"/>
                <a:gd name="connsiteY45" fmla="*/ 4262 h 10309"/>
                <a:gd name="connsiteX46" fmla="*/ 2107 w 10050"/>
                <a:gd name="connsiteY46" fmla="*/ 4476 h 10309"/>
                <a:gd name="connsiteX47" fmla="*/ 1961 w 10050"/>
                <a:gd name="connsiteY47" fmla="*/ 4523 h 10309"/>
                <a:gd name="connsiteX48" fmla="*/ 1841 w 10050"/>
                <a:gd name="connsiteY48" fmla="*/ 4501 h 10309"/>
                <a:gd name="connsiteX49" fmla="*/ 1696 w 10050"/>
                <a:gd name="connsiteY49" fmla="*/ 4523 h 10309"/>
                <a:gd name="connsiteX50" fmla="*/ 1576 w 10050"/>
                <a:gd name="connsiteY50" fmla="*/ 4523 h 10309"/>
                <a:gd name="connsiteX51" fmla="*/ 1468 w 10050"/>
                <a:gd name="connsiteY51" fmla="*/ 4547 h 10309"/>
                <a:gd name="connsiteX52" fmla="*/ 1433 w 10050"/>
                <a:gd name="connsiteY52" fmla="*/ 4501 h 10309"/>
                <a:gd name="connsiteX53" fmla="*/ 1433 w 10050"/>
                <a:gd name="connsiteY53" fmla="*/ 4335 h 10309"/>
                <a:gd name="connsiteX54" fmla="*/ 1388 w 10050"/>
                <a:gd name="connsiteY54" fmla="*/ 4262 h 10309"/>
                <a:gd name="connsiteX55" fmla="*/ 1378 w 10050"/>
                <a:gd name="connsiteY55" fmla="*/ 4121 h 10309"/>
                <a:gd name="connsiteX56" fmla="*/ 1334 w 10050"/>
                <a:gd name="connsiteY56" fmla="*/ 3979 h 10309"/>
                <a:gd name="connsiteX57" fmla="*/ 1180 w 10050"/>
                <a:gd name="connsiteY57" fmla="*/ 3765 h 10309"/>
                <a:gd name="connsiteX58" fmla="*/ 1058 w 10050"/>
                <a:gd name="connsiteY58" fmla="*/ 3743 h 10309"/>
                <a:gd name="connsiteX59" fmla="*/ 993 w 10050"/>
                <a:gd name="connsiteY59" fmla="*/ 3670 h 10309"/>
                <a:gd name="connsiteX60" fmla="*/ 750 w 10050"/>
                <a:gd name="connsiteY60" fmla="*/ 3670 h 10309"/>
                <a:gd name="connsiteX61" fmla="*/ 696 w 10050"/>
                <a:gd name="connsiteY61" fmla="*/ 3624 h 10309"/>
                <a:gd name="connsiteX62" fmla="*/ 728 w 10050"/>
                <a:gd name="connsiteY62" fmla="*/ 3458 h 10309"/>
                <a:gd name="connsiteX63" fmla="*/ 816 w 10050"/>
                <a:gd name="connsiteY63" fmla="*/ 3008 h 10309"/>
                <a:gd name="connsiteX64" fmla="*/ 706 w 10050"/>
                <a:gd name="connsiteY64" fmla="*/ 2793 h 10309"/>
                <a:gd name="connsiteX65" fmla="*/ 617 w 10050"/>
                <a:gd name="connsiteY65" fmla="*/ 2582 h 10309"/>
                <a:gd name="connsiteX66" fmla="*/ 528 w 10050"/>
                <a:gd name="connsiteY66" fmla="*/ 2345 h 10309"/>
                <a:gd name="connsiteX67" fmla="*/ 517 w 10050"/>
                <a:gd name="connsiteY67" fmla="*/ 2202 h 10309"/>
                <a:gd name="connsiteX68" fmla="*/ 507 w 10050"/>
                <a:gd name="connsiteY68" fmla="*/ 2154 h 10309"/>
                <a:gd name="connsiteX69" fmla="*/ 374 w 10050"/>
                <a:gd name="connsiteY69" fmla="*/ 2061 h 10309"/>
                <a:gd name="connsiteX70" fmla="*/ 342 w 10050"/>
                <a:gd name="connsiteY70" fmla="*/ 1775 h 10309"/>
                <a:gd name="connsiteX71" fmla="*/ 275 w 10050"/>
                <a:gd name="connsiteY71" fmla="*/ 1540 h 10309"/>
                <a:gd name="connsiteX72" fmla="*/ 187 w 10050"/>
                <a:gd name="connsiteY72" fmla="*/ 1398 h 10309"/>
                <a:gd name="connsiteX73" fmla="*/ 198 w 10050"/>
                <a:gd name="connsiteY73" fmla="*/ 1279 h 10309"/>
                <a:gd name="connsiteX74" fmla="*/ 110 w 10050"/>
                <a:gd name="connsiteY74" fmla="*/ 994 h 10309"/>
                <a:gd name="connsiteX75" fmla="*/ 32 w 10050"/>
                <a:gd name="connsiteY75" fmla="*/ 829 h 10309"/>
                <a:gd name="connsiteX76" fmla="*/ 0 w 10050"/>
                <a:gd name="connsiteY76" fmla="*/ 757 h 10309"/>
                <a:gd name="connsiteX77" fmla="*/ 22 w 10050"/>
                <a:gd name="connsiteY77" fmla="*/ 569 h 10309"/>
                <a:gd name="connsiteX78" fmla="*/ 54 w 10050"/>
                <a:gd name="connsiteY78" fmla="*/ 474 h 10309"/>
                <a:gd name="connsiteX79" fmla="*/ 176 w 10050"/>
                <a:gd name="connsiteY79" fmla="*/ 284 h 10309"/>
                <a:gd name="connsiteX80" fmla="*/ 120 w 10050"/>
                <a:gd name="connsiteY80" fmla="*/ 48 h 10309"/>
                <a:gd name="connsiteX81" fmla="*/ 120 w 10050"/>
                <a:gd name="connsiteY81" fmla="*/ 0 h 10309"/>
                <a:gd name="connsiteX82" fmla="*/ 1058 w 10050"/>
                <a:gd name="connsiteY82" fmla="*/ 686 h 10309"/>
                <a:gd name="connsiteX83" fmla="*/ 2681 w 10050"/>
                <a:gd name="connsiteY83" fmla="*/ 1422 h 10309"/>
                <a:gd name="connsiteX84" fmla="*/ 5335 w 10050"/>
                <a:gd name="connsiteY84" fmla="*/ 3860 h 10309"/>
                <a:gd name="connsiteX85" fmla="*/ 6340 w 10050"/>
                <a:gd name="connsiteY85" fmla="*/ 3079 h 10309"/>
                <a:gd name="connsiteX86" fmla="*/ 6429 w 10050"/>
                <a:gd name="connsiteY86" fmla="*/ 2913 h 10309"/>
                <a:gd name="connsiteX87" fmla="*/ 6483 w 10050"/>
                <a:gd name="connsiteY87" fmla="*/ 2889 h 10309"/>
                <a:gd name="connsiteX88" fmla="*/ 6549 w 10050"/>
                <a:gd name="connsiteY88" fmla="*/ 2772 h 10309"/>
                <a:gd name="connsiteX89" fmla="*/ 6614 w 10050"/>
                <a:gd name="connsiteY89" fmla="*/ 3054 h 10309"/>
                <a:gd name="connsiteX90" fmla="*/ 6726 w 10050"/>
                <a:gd name="connsiteY90" fmla="*/ 2889 h 10309"/>
                <a:gd name="connsiteX91" fmla="*/ 6924 w 10050"/>
                <a:gd name="connsiteY91" fmla="*/ 2345 h 10309"/>
                <a:gd name="connsiteX92" fmla="*/ 7001 w 10050"/>
                <a:gd name="connsiteY92" fmla="*/ 2391 h 10309"/>
                <a:gd name="connsiteX93" fmla="*/ 7057 w 10050"/>
                <a:gd name="connsiteY93" fmla="*/ 2250 h 10309"/>
                <a:gd name="connsiteX94" fmla="*/ 7145 w 10050"/>
                <a:gd name="connsiteY94" fmla="*/ 2297 h 10309"/>
                <a:gd name="connsiteX95" fmla="*/ 7244 w 10050"/>
                <a:gd name="connsiteY95" fmla="*/ 2178 h 10309"/>
                <a:gd name="connsiteX96" fmla="*/ 7342 w 10050"/>
                <a:gd name="connsiteY96" fmla="*/ 2202 h 10309"/>
                <a:gd name="connsiteX97" fmla="*/ 7342 w 10050"/>
                <a:gd name="connsiteY97" fmla="*/ 2014 h 10309"/>
                <a:gd name="connsiteX98" fmla="*/ 7376 w 10050"/>
                <a:gd name="connsiteY98" fmla="*/ 1871 h 10309"/>
                <a:gd name="connsiteX99" fmla="*/ 7452 w 10050"/>
                <a:gd name="connsiteY99" fmla="*/ 1658 h 10309"/>
                <a:gd name="connsiteX100" fmla="*/ 7431 w 10050"/>
                <a:gd name="connsiteY100" fmla="*/ 1326 h 10309"/>
                <a:gd name="connsiteX101" fmla="*/ 7475 w 10050"/>
                <a:gd name="connsiteY101" fmla="*/ 1184 h 10309"/>
                <a:gd name="connsiteX0" fmla="*/ 7431 w 10053"/>
                <a:gd name="connsiteY0" fmla="*/ 1326 h 10299"/>
                <a:gd name="connsiteX1" fmla="*/ 9936 w 10053"/>
                <a:gd name="connsiteY1" fmla="*/ 9709 h 10299"/>
                <a:gd name="connsiteX2" fmla="*/ 9571 w 10053"/>
                <a:gd name="connsiteY2" fmla="*/ 9544 h 10299"/>
                <a:gd name="connsiteX3" fmla="*/ 8909 w 10053"/>
                <a:gd name="connsiteY3" fmla="*/ 9071 h 10299"/>
                <a:gd name="connsiteX4" fmla="*/ 8578 w 10053"/>
                <a:gd name="connsiteY4" fmla="*/ 8858 h 10299"/>
                <a:gd name="connsiteX5" fmla="*/ 8212 w 10053"/>
                <a:gd name="connsiteY5" fmla="*/ 8431 h 10299"/>
                <a:gd name="connsiteX6" fmla="*/ 5513 w 10053"/>
                <a:gd name="connsiteY6" fmla="*/ 3932 h 10299"/>
                <a:gd name="connsiteX7" fmla="*/ 5325 w 10053"/>
                <a:gd name="connsiteY7" fmla="*/ 4215 h 10299"/>
                <a:gd name="connsiteX8" fmla="*/ 5205 w 10053"/>
                <a:gd name="connsiteY8" fmla="*/ 4501 h 10299"/>
                <a:gd name="connsiteX9" fmla="*/ 5105 w 10053"/>
                <a:gd name="connsiteY9" fmla="*/ 4643 h 10299"/>
                <a:gd name="connsiteX10" fmla="*/ 5061 w 10053"/>
                <a:gd name="connsiteY10" fmla="*/ 4595 h 10299"/>
                <a:gd name="connsiteX11" fmla="*/ 5027 w 10053"/>
                <a:gd name="connsiteY11" fmla="*/ 4643 h 10299"/>
                <a:gd name="connsiteX12" fmla="*/ 4752 w 10053"/>
                <a:gd name="connsiteY12" fmla="*/ 5187 h 10299"/>
                <a:gd name="connsiteX13" fmla="*/ 4687 w 10053"/>
                <a:gd name="connsiteY13" fmla="*/ 5305 h 10299"/>
                <a:gd name="connsiteX14" fmla="*/ 4597 w 10053"/>
                <a:gd name="connsiteY14" fmla="*/ 5282 h 10299"/>
                <a:gd name="connsiteX15" fmla="*/ 4520 w 10053"/>
                <a:gd name="connsiteY15" fmla="*/ 5257 h 10299"/>
                <a:gd name="connsiteX16" fmla="*/ 4421 w 10053"/>
                <a:gd name="connsiteY16" fmla="*/ 5400 h 10299"/>
                <a:gd name="connsiteX17" fmla="*/ 4345 w 10053"/>
                <a:gd name="connsiteY17" fmla="*/ 5709 h 10299"/>
                <a:gd name="connsiteX18" fmla="*/ 4267 w 10053"/>
                <a:gd name="connsiteY18" fmla="*/ 5898 h 10299"/>
                <a:gd name="connsiteX19" fmla="*/ 4036 w 10053"/>
                <a:gd name="connsiteY19" fmla="*/ 6134 h 10299"/>
                <a:gd name="connsiteX20" fmla="*/ 3981 w 10053"/>
                <a:gd name="connsiteY20" fmla="*/ 6111 h 10299"/>
                <a:gd name="connsiteX21" fmla="*/ 3981 w 10053"/>
                <a:gd name="connsiteY21" fmla="*/ 5922 h 10299"/>
                <a:gd name="connsiteX22" fmla="*/ 3947 w 10053"/>
                <a:gd name="connsiteY22" fmla="*/ 5850 h 10299"/>
                <a:gd name="connsiteX23" fmla="*/ 3869 w 10053"/>
                <a:gd name="connsiteY23" fmla="*/ 5898 h 10299"/>
                <a:gd name="connsiteX24" fmla="*/ 3661 w 10053"/>
                <a:gd name="connsiteY24" fmla="*/ 5873 h 10299"/>
                <a:gd name="connsiteX25" fmla="*/ 3474 w 10053"/>
                <a:gd name="connsiteY25" fmla="*/ 5850 h 10299"/>
                <a:gd name="connsiteX26" fmla="*/ 3385 w 10053"/>
                <a:gd name="connsiteY26" fmla="*/ 5898 h 10299"/>
                <a:gd name="connsiteX27" fmla="*/ 3240 w 10053"/>
                <a:gd name="connsiteY27" fmla="*/ 5827 h 10299"/>
                <a:gd name="connsiteX28" fmla="*/ 3131 w 10053"/>
                <a:gd name="connsiteY28" fmla="*/ 5850 h 10299"/>
                <a:gd name="connsiteX29" fmla="*/ 3009 w 10053"/>
                <a:gd name="connsiteY29" fmla="*/ 5969 h 10299"/>
                <a:gd name="connsiteX30" fmla="*/ 2909 w 10053"/>
                <a:gd name="connsiteY30" fmla="*/ 6088 h 10299"/>
                <a:gd name="connsiteX31" fmla="*/ 2856 w 10053"/>
                <a:gd name="connsiteY31" fmla="*/ 6158 h 10299"/>
                <a:gd name="connsiteX32" fmla="*/ 2789 w 10053"/>
                <a:gd name="connsiteY32" fmla="*/ 6088 h 10299"/>
                <a:gd name="connsiteX33" fmla="*/ 2713 w 10053"/>
                <a:gd name="connsiteY33" fmla="*/ 5944 h 10299"/>
                <a:gd name="connsiteX34" fmla="*/ 2612 w 10053"/>
                <a:gd name="connsiteY34" fmla="*/ 5992 h 10299"/>
                <a:gd name="connsiteX35" fmla="*/ 2601 w 10053"/>
                <a:gd name="connsiteY35" fmla="*/ 5661 h 10299"/>
                <a:gd name="connsiteX36" fmla="*/ 2579 w 10053"/>
                <a:gd name="connsiteY36" fmla="*/ 4950 h 10299"/>
                <a:gd name="connsiteX37" fmla="*/ 2547 w 10053"/>
                <a:gd name="connsiteY37" fmla="*/ 4406 h 10299"/>
                <a:gd name="connsiteX38" fmla="*/ 2579 w 10053"/>
                <a:gd name="connsiteY38" fmla="*/ 4121 h 10299"/>
                <a:gd name="connsiteX39" fmla="*/ 2623 w 10053"/>
                <a:gd name="connsiteY39" fmla="*/ 3979 h 10299"/>
                <a:gd name="connsiteX40" fmla="*/ 2590 w 10053"/>
                <a:gd name="connsiteY40" fmla="*/ 3837 h 10299"/>
                <a:gd name="connsiteX41" fmla="*/ 2612 w 10053"/>
                <a:gd name="connsiteY41" fmla="*/ 3411 h 10299"/>
                <a:gd name="connsiteX42" fmla="*/ 2579 w 10053"/>
                <a:gd name="connsiteY42" fmla="*/ 3458 h 10299"/>
                <a:gd name="connsiteX43" fmla="*/ 2525 w 10053"/>
                <a:gd name="connsiteY43" fmla="*/ 3554 h 10299"/>
                <a:gd name="connsiteX44" fmla="*/ 2371 w 10053"/>
                <a:gd name="connsiteY44" fmla="*/ 3932 h 10299"/>
                <a:gd name="connsiteX45" fmla="*/ 2194 w 10053"/>
                <a:gd name="connsiteY45" fmla="*/ 4262 h 10299"/>
                <a:gd name="connsiteX46" fmla="*/ 2107 w 10053"/>
                <a:gd name="connsiteY46" fmla="*/ 4476 h 10299"/>
                <a:gd name="connsiteX47" fmla="*/ 1961 w 10053"/>
                <a:gd name="connsiteY47" fmla="*/ 4523 h 10299"/>
                <a:gd name="connsiteX48" fmla="*/ 1841 w 10053"/>
                <a:gd name="connsiteY48" fmla="*/ 4501 h 10299"/>
                <a:gd name="connsiteX49" fmla="*/ 1696 w 10053"/>
                <a:gd name="connsiteY49" fmla="*/ 4523 h 10299"/>
                <a:gd name="connsiteX50" fmla="*/ 1576 w 10053"/>
                <a:gd name="connsiteY50" fmla="*/ 4523 h 10299"/>
                <a:gd name="connsiteX51" fmla="*/ 1468 w 10053"/>
                <a:gd name="connsiteY51" fmla="*/ 4547 h 10299"/>
                <a:gd name="connsiteX52" fmla="*/ 1433 w 10053"/>
                <a:gd name="connsiteY52" fmla="*/ 4501 h 10299"/>
                <a:gd name="connsiteX53" fmla="*/ 1433 w 10053"/>
                <a:gd name="connsiteY53" fmla="*/ 4335 h 10299"/>
                <a:gd name="connsiteX54" fmla="*/ 1388 w 10053"/>
                <a:gd name="connsiteY54" fmla="*/ 4262 h 10299"/>
                <a:gd name="connsiteX55" fmla="*/ 1378 w 10053"/>
                <a:gd name="connsiteY55" fmla="*/ 4121 h 10299"/>
                <a:gd name="connsiteX56" fmla="*/ 1334 w 10053"/>
                <a:gd name="connsiteY56" fmla="*/ 3979 h 10299"/>
                <a:gd name="connsiteX57" fmla="*/ 1180 w 10053"/>
                <a:gd name="connsiteY57" fmla="*/ 3765 h 10299"/>
                <a:gd name="connsiteX58" fmla="*/ 1058 w 10053"/>
                <a:gd name="connsiteY58" fmla="*/ 3743 h 10299"/>
                <a:gd name="connsiteX59" fmla="*/ 993 w 10053"/>
                <a:gd name="connsiteY59" fmla="*/ 3670 h 10299"/>
                <a:gd name="connsiteX60" fmla="*/ 750 w 10053"/>
                <a:gd name="connsiteY60" fmla="*/ 3670 h 10299"/>
                <a:gd name="connsiteX61" fmla="*/ 696 w 10053"/>
                <a:gd name="connsiteY61" fmla="*/ 3624 h 10299"/>
                <a:gd name="connsiteX62" fmla="*/ 728 w 10053"/>
                <a:gd name="connsiteY62" fmla="*/ 3458 h 10299"/>
                <a:gd name="connsiteX63" fmla="*/ 816 w 10053"/>
                <a:gd name="connsiteY63" fmla="*/ 3008 h 10299"/>
                <a:gd name="connsiteX64" fmla="*/ 706 w 10053"/>
                <a:gd name="connsiteY64" fmla="*/ 2793 h 10299"/>
                <a:gd name="connsiteX65" fmla="*/ 617 w 10053"/>
                <a:gd name="connsiteY65" fmla="*/ 2582 h 10299"/>
                <a:gd name="connsiteX66" fmla="*/ 528 w 10053"/>
                <a:gd name="connsiteY66" fmla="*/ 2345 h 10299"/>
                <a:gd name="connsiteX67" fmla="*/ 517 w 10053"/>
                <a:gd name="connsiteY67" fmla="*/ 2202 h 10299"/>
                <a:gd name="connsiteX68" fmla="*/ 507 w 10053"/>
                <a:gd name="connsiteY68" fmla="*/ 2154 h 10299"/>
                <a:gd name="connsiteX69" fmla="*/ 374 w 10053"/>
                <a:gd name="connsiteY69" fmla="*/ 2061 h 10299"/>
                <a:gd name="connsiteX70" fmla="*/ 342 w 10053"/>
                <a:gd name="connsiteY70" fmla="*/ 1775 h 10299"/>
                <a:gd name="connsiteX71" fmla="*/ 275 w 10053"/>
                <a:gd name="connsiteY71" fmla="*/ 1540 h 10299"/>
                <a:gd name="connsiteX72" fmla="*/ 187 w 10053"/>
                <a:gd name="connsiteY72" fmla="*/ 1398 h 10299"/>
                <a:gd name="connsiteX73" fmla="*/ 198 w 10053"/>
                <a:gd name="connsiteY73" fmla="*/ 1279 h 10299"/>
                <a:gd name="connsiteX74" fmla="*/ 110 w 10053"/>
                <a:gd name="connsiteY74" fmla="*/ 994 h 10299"/>
                <a:gd name="connsiteX75" fmla="*/ 32 w 10053"/>
                <a:gd name="connsiteY75" fmla="*/ 829 h 10299"/>
                <a:gd name="connsiteX76" fmla="*/ 0 w 10053"/>
                <a:gd name="connsiteY76" fmla="*/ 757 h 10299"/>
                <a:gd name="connsiteX77" fmla="*/ 22 w 10053"/>
                <a:gd name="connsiteY77" fmla="*/ 569 h 10299"/>
                <a:gd name="connsiteX78" fmla="*/ 54 w 10053"/>
                <a:gd name="connsiteY78" fmla="*/ 474 h 10299"/>
                <a:gd name="connsiteX79" fmla="*/ 176 w 10053"/>
                <a:gd name="connsiteY79" fmla="*/ 284 h 10299"/>
                <a:gd name="connsiteX80" fmla="*/ 120 w 10053"/>
                <a:gd name="connsiteY80" fmla="*/ 48 h 10299"/>
                <a:gd name="connsiteX81" fmla="*/ 120 w 10053"/>
                <a:gd name="connsiteY81" fmla="*/ 0 h 10299"/>
                <a:gd name="connsiteX82" fmla="*/ 1058 w 10053"/>
                <a:gd name="connsiteY82" fmla="*/ 686 h 10299"/>
                <a:gd name="connsiteX83" fmla="*/ 2681 w 10053"/>
                <a:gd name="connsiteY83" fmla="*/ 1422 h 10299"/>
                <a:gd name="connsiteX84" fmla="*/ 5335 w 10053"/>
                <a:gd name="connsiteY84" fmla="*/ 3860 h 10299"/>
                <a:gd name="connsiteX85" fmla="*/ 6340 w 10053"/>
                <a:gd name="connsiteY85" fmla="*/ 3079 h 10299"/>
                <a:gd name="connsiteX86" fmla="*/ 6429 w 10053"/>
                <a:gd name="connsiteY86" fmla="*/ 2913 h 10299"/>
                <a:gd name="connsiteX87" fmla="*/ 6483 w 10053"/>
                <a:gd name="connsiteY87" fmla="*/ 2889 h 10299"/>
                <a:gd name="connsiteX88" fmla="*/ 6549 w 10053"/>
                <a:gd name="connsiteY88" fmla="*/ 2772 h 10299"/>
                <a:gd name="connsiteX89" fmla="*/ 6614 w 10053"/>
                <a:gd name="connsiteY89" fmla="*/ 3054 h 10299"/>
                <a:gd name="connsiteX90" fmla="*/ 6726 w 10053"/>
                <a:gd name="connsiteY90" fmla="*/ 2889 h 10299"/>
                <a:gd name="connsiteX91" fmla="*/ 6924 w 10053"/>
                <a:gd name="connsiteY91" fmla="*/ 2345 h 10299"/>
                <a:gd name="connsiteX92" fmla="*/ 7001 w 10053"/>
                <a:gd name="connsiteY92" fmla="*/ 2391 h 10299"/>
                <a:gd name="connsiteX93" fmla="*/ 7057 w 10053"/>
                <a:gd name="connsiteY93" fmla="*/ 2250 h 10299"/>
                <a:gd name="connsiteX94" fmla="*/ 7145 w 10053"/>
                <a:gd name="connsiteY94" fmla="*/ 2297 h 10299"/>
                <a:gd name="connsiteX95" fmla="*/ 7244 w 10053"/>
                <a:gd name="connsiteY95" fmla="*/ 2178 h 10299"/>
                <a:gd name="connsiteX96" fmla="*/ 7342 w 10053"/>
                <a:gd name="connsiteY96" fmla="*/ 2202 h 10299"/>
                <a:gd name="connsiteX97" fmla="*/ 7342 w 10053"/>
                <a:gd name="connsiteY97" fmla="*/ 2014 h 10299"/>
                <a:gd name="connsiteX98" fmla="*/ 7376 w 10053"/>
                <a:gd name="connsiteY98" fmla="*/ 1871 h 10299"/>
                <a:gd name="connsiteX99" fmla="*/ 7452 w 10053"/>
                <a:gd name="connsiteY99" fmla="*/ 1658 h 10299"/>
                <a:gd name="connsiteX100" fmla="*/ 7431 w 10053"/>
                <a:gd name="connsiteY100" fmla="*/ 1326 h 10299"/>
                <a:gd name="connsiteX0" fmla="*/ 7452 w 10051"/>
                <a:gd name="connsiteY0" fmla="*/ 1658 h 10274"/>
                <a:gd name="connsiteX1" fmla="*/ 9936 w 10051"/>
                <a:gd name="connsiteY1" fmla="*/ 9709 h 10274"/>
                <a:gd name="connsiteX2" fmla="*/ 9571 w 10051"/>
                <a:gd name="connsiteY2" fmla="*/ 9544 h 10274"/>
                <a:gd name="connsiteX3" fmla="*/ 8909 w 10051"/>
                <a:gd name="connsiteY3" fmla="*/ 9071 h 10274"/>
                <a:gd name="connsiteX4" fmla="*/ 8578 w 10051"/>
                <a:gd name="connsiteY4" fmla="*/ 8858 h 10274"/>
                <a:gd name="connsiteX5" fmla="*/ 8212 w 10051"/>
                <a:gd name="connsiteY5" fmla="*/ 8431 h 10274"/>
                <a:gd name="connsiteX6" fmla="*/ 5513 w 10051"/>
                <a:gd name="connsiteY6" fmla="*/ 3932 h 10274"/>
                <a:gd name="connsiteX7" fmla="*/ 5325 w 10051"/>
                <a:gd name="connsiteY7" fmla="*/ 4215 h 10274"/>
                <a:gd name="connsiteX8" fmla="*/ 5205 w 10051"/>
                <a:gd name="connsiteY8" fmla="*/ 4501 h 10274"/>
                <a:gd name="connsiteX9" fmla="*/ 5105 w 10051"/>
                <a:gd name="connsiteY9" fmla="*/ 4643 h 10274"/>
                <a:gd name="connsiteX10" fmla="*/ 5061 w 10051"/>
                <a:gd name="connsiteY10" fmla="*/ 4595 h 10274"/>
                <a:gd name="connsiteX11" fmla="*/ 5027 w 10051"/>
                <a:gd name="connsiteY11" fmla="*/ 4643 h 10274"/>
                <a:gd name="connsiteX12" fmla="*/ 4752 w 10051"/>
                <a:gd name="connsiteY12" fmla="*/ 5187 h 10274"/>
                <a:gd name="connsiteX13" fmla="*/ 4687 w 10051"/>
                <a:gd name="connsiteY13" fmla="*/ 5305 h 10274"/>
                <a:gd name="connsiteX14" fmla="*/ 4597 w 10051"/>
                <a:gd name="connsiteY14" fmla="*/ 5282 h 10274"/>
                <a:gd name="connsiteX15" fmla="*/ 4520 w 10051"/>
                <a:gd name="connsiteY15" fmla="*/ 5257 h 10274"/>
                <a:gd name="connsiteX16" fmla="*/ 4421 w 10051"/>
                <a:gd name="connsiteY16" fmla="*/ 5400 h 10274"/>
                <a:gd name="connsiteX17" fmla="*/ 4345 w 10051"/>
                <a:gd name="connsiteY17" fmla="*/ 5709 h 10274"/>
                <a:gd name="connsiteX18" fmla="*/ 4267 w 10051"/>
                <a:gd name="connsiteY18" fmla="*/ 5898 h 10274"/>
                <a:gd name="connsiteX19" fmla="*/ 4036 w 10051"/>
                <a:gd name="connsiteY19" fmla="*/ 6134 h 10274"/>
                <a:gd name="connsiteX20" fmla="*/ 3981 w 10051"/>
                <a:gd name="connsiteY20" fmla="*/ 6111 h 10274"/>
                <a:gd name="connsiteX21" fmla="*/ 3981 w 10051"/>
                <a:gd name="connsiteY21" fmla="*/ 5922 h 10274"/>
                <a:gd name="connsiteX22" fmla="*/ 3947 w 10051"/>
                <a:gd name="connsiteY22" fmla="*/ 5850 h 10274"/>
                <a:gd name="connsiteX23" fmla="*/ 3869 w 10051"/>
                <a:gd name="connsiteY23" fmla="*/ 5898 h 10274"/>
                <a:gd name="connsiteX24" fmla="*/ 3661 w 10051"/>
                <a:gd name="connsiteY24" fmla="*/ 5873 h 10274"/>
                <a:gd name="connsiteX25" fmla="*/ 3474 w 10051"/>
                <a:gd name="connsiteY25" fmla="*/ 5850 h 10274"/>
                <a:gd name="connsiteX26" fmla="*/ 3385 w 10051"/>
                <a:gd name="connsiteY26" fmla="*/ 5898 h 10274"/>
                <a:gd name="connsiteX27" fmla="*/ 3240 w 10051"/>
                <a:gd name="connsiteY27" fmla="*/ 5827 h 10274"/>
                <a:gd name="connsiteX28" fmla="*/ 3131 w 10051"/>
                <a:gd name="connsiteY28" fmla="*/ 5850 h 10274"/>
                <a:gd name="connsiteX29" fmla="*/ 3009 w 10051"/>
                <a:gd name="connsiteY29" fmla="*/ 5969 h 10274"/>
                <a:gd name="connsiteX30" fmla="*/ 2909 w 10051"/>
                <a:gd name="connsiteY30" fmla="*/ 6088 h 10274"/>
                <a:gd name="connsiteX31" fmla="*/ 2856 w 10051"/>
                <a:gd name="connsiteY31" fmla="*/ 6158 h 10274"/>
                <a:gd name="connsiteX32" fmla="*/ 2789 w 10051"/>
                <a:gd name="connsiteY32" fmla="*/ 6088 h 10274"/>
                <a:gd name="connsiteX33" fmla="*/ 2713 w 10051"/>
                <a:gd name="connsiteY33" fmla="*/ 5944 h 10274"/>
                <a:gd name="connsiteX34" fmla="*/ 2612 w 10051"/>
                <a:gd name="connsiteY34" fmla="*/ 5992 h 10274"/>
                <a:gd name="connsiteX35" fmla="*/ 2601 w 10051"/>
                <a:gd name="connsiteY35" fmla="*/ 5661 h 10274"/>
                <a:gd name="connsiteX36" fmla="*/ 2579 w 10051"/>
                <a:gd name="connsiteY36" fmla="*/ 4950 h 10274"/>
                <a:gd name="connsiteX37" fmla="*/ 2547 w 10051"/>
                <a:gd name="connsiteY37" fmla="*/ 4406 h 10274"/>
                <a:gd name="connsiteX38" fmla="*/ 2579 w 10051"/>
                <a:gd name="connsiteY38" fmla="*/ 4121 h 10274"/>
                <a:gd name="connsiteX39" fmla="*/ 2623 w 10051"/>
                <a:gd name="connsiteY39" fmla="*/ 3979 h 10274"/>
                <a:gd name="connsiteX40" fmla="*/ 2590 w 10051"/>
                <a:gd name="connsiteY40" fmla="*/ 3837 h 10274"/>
                <a:gd name="connsiteX41" fmla="*/ 2612 w 10051"/>
                <a:gd name="connsiteY41" fmla="*/ 3411 h 10274"/>
                <a:gd name="connsiteX42" fmla="*/ 2579 w 10051"/>
                <a:gd name="connsiteY42" fmla="*/ 3458 h 10274"/>
                <a:gd name="connsiteX43" fmla="*/ 2525 w 10051"/>
                <a:gd name="connsiteY43" fmla="*/ 3554 h 10274"/>
                <a:gd name="connsiteX44" fmla="*/ 2371 w 10051"/>
                <a:gd name="connsiteY44" fmla="*/ 3932 h 10274"/>
                <a:gd name="connsiteX45" fmla="*/ 2194 w 10051"/>
                <a:gd name="connsiteY45" fmla="*/ 4262 h 10274"/>
                <a:gd name="connsiteX46" fmla="*/ 2107 w 10051"/>
                <a:gd name="connsiteY46" fmla="*/ 4476 h 10274"/>
                <a:gd name="connsiteX47" fmla="*/ 1961 w 10051"/>
                <a:gd name="connsiteY47" fmla="*/ 4523 h 10274"/>
                <a:gd name="connsiteX48" fmla="*/ 1841 w 10051"/>
                <a:gd name="connsiteY48" fmla="*/ 4501 h 10274"/>
                <a:gd name="connsiteX49" fmla="*/ 1696 w 10051"/>
                <a:gd name="connsiteY49" fmla="*/ 4523 h 10274"/>
                <a:gd name="connsiteX50" fmla="*/ 1576 w 10051"/>
                <a:gd name="connsiteY50" fmla="*/ 4523 h 10274"/>
                <a:gd name="connsiteX51" fmla="*/ 1468 w 10051"/>
                <a:gd name="connsiteY51" fmla="*/ 4547 h 10274"/>
                <a:gd name="connsiteX52" fmla="*/ 1433 w 10051"/>
                <a:gd name="connsiteY52" fmla="*/ 4501 h 10274"/>
                <a:gd name="connsiteX53" fmla="*/ 1433 w 10051"/>
                <a:gd name="connsiteY53" fmla="*/ 4335 h 10274"/>
                <a:gd name="connsiteX54" fmla="*/ 1388 w 10051"/>
                <a:gd name="connsiteY54" fmla="*/ 4262 h 10274"/>
                <a:gd name="connsiteX55" fmla="*/ 1378 w 10051"/>
                <a:gd name="connsiteY55" fmla="*/ 4121 h 10274"/>
                <a:gd name="connsiteX56" fmla="*/ 1334 w 10051"/>
                <a:gd name="connsiteY56" fmla="*/ 3979 h 10274"/>
                <a:gd name="connsiteX57" fmla="*/ 1180 w 10051"/>
                <a:gd name="connsiteY57" fmla="*/ 3765 h 10274"/>
                <a:gd name="connsiteX58" fmla="*/ 1058 w 10051"/>
                <a:gd name="connsiteY58" fmla="*/ 3743 h 10274"/>
                <a:gd name="connsiteX59" fmla="*/ 993 w 10051"/>
                <a:gd name="connsiteY59" fmla="*/ 3670 h 10274"/>
                <a:gd name="connsiteX60" fmla="*/ 750 w 10051"/>
                <a:gd name="connsiteY60" fmla="*/ 3670 h 10274"/>
                <a:gd name="connsiteX61" fmla="*/ 696 w 10051"/>
                <a:gd name="connsiteY61" fmla="*/ 3624 h 10274"/>
                <a:gd name="connsiteX62" fmla="*/ 728 w 10051"/>
                <a:gd name="connsiteY62" fmla="*/ 3458 h 10274"/>
                <a:gd name="connsiteX63" fmla="*/ 816 w 10051"/>
                <a:gd name="connsiteY63" fmla="*/ 3008 h 10274"/>
                <a:gd name="connsiteX64" fmla="*/ 706 w 10051"/>
                <a:gd name="connsiteY64" fmla="*/ 2793 h 10274"/>
                <a:gd name="connsiteX65" fmla="*/ 617 w 10051"/>
                <a:gd name="connsiteY65" fmla="*/ 2582 h 10274"/>
                <a:gd name="connsiteX66" fmla="*/ 528 w 10051"/>
                <a:gd name="connsiteY66" fmla="*/ 2345 h 10274"/>
                <a:gd name="connsiteX67" fmla="*/ 517 w 10051"/>
                <a:gd name="connsiteY67" fmla="*/ 2202 h 10274"/>
                <a:gd name="connsiteX68" fmla="*/ 507 w 10051"/>
                <a:gd name="connsiteY68" fmla="*/ 2154 h 10274"/>
                <a:gd name="connsiteX69" fmla="*/ 374 w 10051"/>
                <a:gd name="connsiteY69" fmla="*/ 2061 h 10274"/>
                <a:gd name="connsiteX70" fmla="*/ 342 w 10051"/>
                <a:gd name="connsiteY70" fmla="*/ 1775 h 10274"/>
                <a:gd name="connsiteX71" fmla="*/ 275 w 10051"/>
                <a:gd name="connsiteY71" fmla="*/ 1540 h 10274"/>
                <a:gd name="connsiteX72" fmla="*/ 187 w 10051"/>
                <a:gd name="connsiteY72" fmla="*/ 1398 h 10274"/>
                <a:gd name="connsiteX73" fmla="*/ 198 w 10051"/>
                <a:gd name="connsiteY73" fmla="*/ 1279 h 10274"/>
                <a:gd name="connsiteX74" fmla="*/ 110 w 10051"/>
                <a:gd name="connsiteY74" fmla="*/ 994 h 10274"/>
                <a:gd name="connsiteX75" fmla="*/ 32 w 10051"/>
                <a:gd name="connsiteY75" fmla="*/ 829 h 10274"/>
                <a:gd name="connsiteX76" fmla="*/ 0 w 10051"/>
                <a:gd name="connsiteY76" fmla="*/ 757 h 10274"/>
                <a:gd name="connsiteX77" fmla="*/ 22 w 10051"/>
                <a:gd name="connsiteY77" fmla="*/ 569 h 10274"/>
                <a:gd name="connsiteX78" fmla="*/ 54 w 10051"/>
                <a:gd name="connsiteY78" fmla="*/ 474 h 10274"/>
                <a:gd name="connsiteX79" fmla="*/ 176 w 10051"/>
                <a:gd name="connsiteY79" fmla="*/ 284 h 10274"/>
                <a:gd name="connsiteX80" fmla="*/ 120 w 10051"/>
                <a:gd name="connsiteY80" fmla="*/ 48 h 10274"/>
                <a:gd name="connsiteX81" fmla="*/ 120 w 10051"/>
                <a:gd name="connsiteY81" fmla="*/ 0 h 10274"/>
                <a:gd name="connsiteX82" fmla="*/ 1058 w 10051"/>
                <a:gd name="connsiteY82" fmla="*/ 686 h 10274"/>
                <a:gd name="connsiteX83" fmla="*/ 2681 w 10051"/>
                <a:gd name="connsiteY83" fmla="*/ 1422 h 10274"/>
                <a:gd name="connsiteX84" fmla="*/ 5335 w 10051"/>
                <a:gd name="connsiteY84" fmla="*/ 3860 h 10274"/>
                <a:gd name="connsiteX85" fmla="*/ 6340 w 10051"/>
                <a:gd name="connsiteY85" fmla="*/ 3079 h 10274"/>
                <a:gd name="connsiteX86" fmla="*/ 6429 w 10051"/>
                <a:gd name="connsiteY86" fmla="*/ 2913 h 10274"/>
                <a:gd name="connsiteX87" fmla="*/ 6483 w 10051"/>
                <a:gd name="connsiteY87" fmla="*/ 2889 h 10274"/>
                <a:gd name="connsiteX88" fmla="*/ 6549 w 10051"/>
                <a:gd name="connsiteY88" fmla="*/ 2772 h 10274"/>
                <a:gd name="connsiteX89" fmla="*/ 6614 w 10051"/>
                <a:gd name="connsiteY89" fmla="*/ 3054 h 10274"/>
                <a:gd name="connsiteX90" fmla="*/ 6726 w 10051"/>
                <a:gd name="connsiteY90" fmla="*/ 2889 h 10274"/>
                <a:gd name="connsiteX91" fmla="*/ 6924 w 10051"/>
                <a:gd name="connsiteY91" fmla="*/ 2345 h 10274"/>
                <a:gd name="connsiteX92" fmla="*/ 7001 w 10051"/>
                <a:gd name="connsiteY92" fmla="*/ 2391 h 10274"/>
                <a:gd name="connsiteX93" fmla="*/ 7057 w 10051"/>
                <a:gd name="connsiteY93" fmla="*/ 2250 h 10274"/>
                <a:gd name="connsiteX94" fmla="*/ 7145 w 10051"/>
                <a:gd name="connsiteY94" fmla="*/ 2297 h 10274"/>
                <a:gd name="connsiteX95" fmla="*/ 7244 w 10051"/>
                <a:gd name="connsiteY95" fmla="*/ 2178 h 10274"/>
                <a:gd name="connsiteX96" fmla="*/ 7342 w 10051"/>
                <a:gd name="connsiteY96" fmla="*/ 2202 h 10274"/>
                <a:gd name="connsiteX97" fmla="*/ 7342 w 10051"/>
                <a:gd name="connsiteY97" fmla="*/ 2014 h 10274"/>
                <a:gd name="connsiteX98" fmla="*/ 7376 w 10051"/>
                <a:gd name="connsiteY98" fmla="*/ 1871 h 10274"/>
                <a:gd name="connsiteX99" fmla="*/ 7452 w 10051"/>
                <a:gd name="connsiteY99" fmla="*/ 1658 h 10274"/>
                <a:gd name="connsiteX0" fmla="*/ 7376 w 10057"/>
                <a:gd name="connsiteY0" fmla="*/ 1871 h 10259"/>
                <a:gd name="connsiteX1" fmla="*/ 9936 w 10057"/>
                <a:gd name="connsiteY1" fmla="*/ 9709 h 10259"/>
                <a:gd name="connsiteX2" fmla="*/ 9571 w 10057"/>
                <a:gd name="connsiteY2" fmla="*/ 9544 h 10259"/>
                <a:gd name="connsiteX3" fmla="*/ 8909 w 10057"/>
                <a:gd name="connsiteY3" fmla="*/ 9071 h 10259"/>
                <a:gd name="connsiteX4" fmla="*/ 8578 w 10057"/>
                <a:gd name="connsiteY4" fmla="*/ 8858 h 10259"/>
                <a:gd name="connsiteX5" fmla="*/ 8212 w 10057"/>
                <a:gd name="connsiteY5" fmla="*/ 8431 h 10259"/>
                <a:gd name="connsiteX6" fmla="*/ 5513 w 10057"/>
                <a:gd name="connsiteY6" fmla="*/ 3932 h 10259"/>
                <a:gd name="connsiteX7" fmla="*/ 5325 w 10057"/>
                <a:gd name="connsiteY7" fmla="*/ 4215 h 10259"/>
                <a:gd name="connsiteX8" fmla="*/ 5205 w 10057"/>
                <a:gd name="connsiteY8" fmla="*/ 4501 h 10259"/>
                <a:gd name="connsiteX9" fmla="*/ 5105 w 10057"/>
                <a:gd name="connsiteY9" fmla="*/ 4643 h 10259"/>
                <a:gd name="connsiteX10" fmla="*/ 5061 w 10057"/>
                <a:gd name="connsiteY10" fmla="*/ 4595 h 10259"/>
                <a:gd name="connsiteX11" fmla="*/ 5027 w 10057"/>
                <a:gd name="connsiteY11" fmla="*/ 4643 h 10259"/>
                <a:gd name="connsiteX12" fmla="*/ 4752 w 10057"/>
                <a:gd name="connsiteY12" fmla="*/ 5187 h 10259"/>
                <a:gd name="connsiteX13" fmla="*/ 4687 w 10057"/>
                <a:gd name="connsiteY13" fmla="*/ 5305 h 10259"/>
                <a:gd name="connsiteX14" fmla="*/ 4597 w 10057"/>
                <a:gd name="connsiteY14" fmla="*/ 5282 h 10259"/>
                <a:gd name="connsiteX15" fmla="*/ 4520 w 10057"/>
                <a:gd name="connsiteY15" fmla="*/ 5257 h 10259"/>
                <a:gd name="connsiteX16" fmla="*/ 4421 w 10057"/>
                <a:gd name="connsiteY16" fmla="*/ 5400 h 10259"/>
                <a:gd name="connsiteX17" fmla="*/ 4345 w 10057"/>
                <a:gd name="connsiteY17" fmla="*/ 5709 h 10259"/>
                <a:gd name="connsiteX18" fmla="*/ 4267 w 10057"/>
                <a:gd name="connsiteY18" fmla="*/ 5898 h 10259"/>
                <a:gd name="connsiteX19" fmla="*/ 4036 w 10057"/>
                <a:gd name="connsiteY19" fmla="*/ 6134 h 10259"/>
                <a:gd name="connsiteX20" fmla="*/ 3981 w 10057"/>
                <a:gd name="connsiteY20" fmla="*/ 6111 h 10259"/>
                <a:gd name="connsiteX21" fmla="*/ 3981 w 10057"/>
                <a:gd name="connsiteY21" fmla="*/ 5922 h 10259"/>
                <a:gd name="connsiteX22" fmla="*/ 3947 w 10057"/>
                <a:gd name="connsiteY22" fmla="*/ 5850 h 10259"/>
                <a:gd name="connsiteX23" fmla="*/ 3869 w 10057"/>
                <a:gd name="connsiteY23" fmla="*/ 5898 h 10259"/>
                <a:gd name="connsiteX24" fmla="*/ 3661 w 10057"/>
                <a:gd name="connsiteY24" fmla="*/ 5873 h 10259"/>
                <a:gd name="connsiteX25" fmla="*/ 3474 w 10057"/>
                <a:gd name="connsiteY25" fmla="*/ 5850 h 10259"/>
                <a:gd name="connsiteX26" fmla="*/ 3385 w 10057"/>
                <a:gd name="connsiteY26" fmla="*/ 5898 h 10259"/>
                <a:gd name="connsiteX27" fmla="*/ 3240 w 10057"/>
                <a:gd name="connsiteY27" fmla="*/ 5827 h 10259"/>
                <a:gd name="connsiteX28" fmla="*/ 3131 w 10057"/>
                <a:gd name="connsiteY28" fmla="*/ 5850 h 10259"/>
                <a:gd name="connsiteX29" fmla="*/ 3009 w 10057"/>
                <a:gd name="connsiteY29" fmla="*/ 5969 h 10259"/>
                <a:gd name="connsiteX30" fmla="*/ 2909 w 10057"/>
                <a:gd name="connsiteY30" fmla="*/ 6088 h 10259"/>
                <a:gd name="connsiteX31" fmla="*/ 2856 w 10057"/>
                <a:gd name="connsiteY31" fmla="*/ 6158 h 10259"/>
                <a:gd name="connsiteX32" fmla="*/ 2789 w 10057"/>
                <a:gd name="connsiteY32" fmla="*/ 6088 h 10259"/>
                <a:gd name="connsiteX33" fmla="*/ 2713 w 10057"/>
                <a:gd name="connsiteY33" fmla="*/ 5944 h 10259"/>
                <a:gd name="connsiteX34" fmla="*/ 2612 w 10057"/>
                <a:gd name="connsiteY34" fmla="*/ 5992 h 10259"/>
                <a:gd name="connsiteX35" fmla="*/ 2601 w 10057"/>
                <a:gd name="connsiteY35" fmla="*/ 5661 h 10259"/>
                <a:gd name="connsiteX36" fmla="*/ 2579 w 10057"/>
                <a:gd name="connsiteY36" fmla="*/ 4950 h 10259"/>
                <a:gd name="connsiteX37" fmla="*/ 2547 w 10057"/>
                <a:gd name="connsiteY37" fmla="*/ 4406 h 10259"/>
                <a:gd name="connsiteX38" fmla="*/ 2579 w 10057"/>
                <a:gd name="connsiteY38" fmla="*/ 4121 h 10259"/>
                <a:gd name="connsiteX39" fmla="*/ 2623 w 10057"/>
                <a:gd name="connsiteY39" fmla="*/ 3979 h 10259"/>
                <a:gd name="connsiteX40" fmla="*/ 2590 w 10057"/>
                <a:gd name="connsiteY40" fmla="*/ 3837 h 10259"/>
                <a:gd name="connsiteX41" fmla="*/ 2612 w 10057"/>
                <a:gd name="connsiteY41" fmla="*/ 3411 h 10259"/>
                <a:gd name="connsiteX42" fmla="*/ 2579 w 10057"/>
                <a:gd name="connsiteY42" fmla="*/ 3458 h 10259"/>
                <a:gd name="connsiteX43" fmla="*/ 2525 w 10057"/>
                <a:gd name="connsiteY43" fmla="*/ 3554 h 10259"/>
                <a:gd name="connsiteX44" fmla="*/ 2371 w 10057"/>
                <a:gd name="connsiteY44" fmla="*/ 3932 h 10259"/>
                <a:gd name="connsiteX45" fmla="*/ 2194 w 10057"/>
                <a:gd name="connsiteY45" fmla="*/ 4262 h 10259"/>
                <a:gd name="connsiteX46" fmla="*/ 2107 w 10057"/>
                <a:gd name="connsiteY46" fmla="*/ 4476 h 10259"/>
                <a:gd name="connsiteX47" fmla="*/ 1961 w 10057"/>
                <a:gd name="connsiteY47" fmla="*/ 4523 h 10259"/>
                <a:gd name="connsiteX48" fmla="*/ 1841 w 10057"/>
                <a:gd name="connsiteY48" fmla="*/ 4501 h 10259"/>
                <a:gd name="connsiteX49" fmla="*/ 1696 w 10057"/>
                <a:gd name="connsiteY49" fmla="*/ 4523 h 10259"/>
                <a:gd name="connsiteX50" fmla="*/ 1576 w 10057"/>
                <a:gd name="connsiteY50" fmla="*/ 4523 h 10259"/>
                <a:gd name="connsiteX51" fmla="*/ 1468 w 10057"/>
                <a:gd name="connsiteY51" fmla="*/ 4547 h 10259"/>
                <a:gd name="connsiteX52" fmla="*/ 1433 w 10057"/>
                <a:gd name="connsiteY52" fmla="*/ 4501 h 10259"/>
                <a:gd name="connsiteX53" fmla="*/ 1433 w 10057"/>
                <a:gd name="connsiteY53" fmla="*/ 4335 h 10259"/>
                <a:gd name="connsiteX54" fmla="*/ 1388 w 10057"/>
                <a:gd name="connsiteY54" fmla="*/ 4262 h 10259"/>
                <a:gd name="connsiteX55" fmla="*/ 1378 w 10057"/>
                <a:gd name="connsiteY55" fmla="*/ 4121 h 10259"/>
                <a:gd name="connsiteX56" fmla="*/ 1334 w 10057"/>
                <a:gd name="connsiteY56" fmla="*/ 3979 h 10259"/>
                <a:gd name="connsiteX57" fmla="*/ 1180 w 10057"/>
                <a:gd name="connsiteY57" fmla="*/ 3765 h 10259"/>
                <a:gd name="connsiteX58" fmla="*/ 1058 w 10057"/>
                <a:gd name="connsiteY58" fmla="*/ 3743 h 10259"/>
                <a:gd name="connsiteX59" fmla="*/ 993 w 10057"/>
                <a:gd name="connsiteY59" fmla="*/ 3670 h 10259"/>
                <a:gd name="connsiteX60" fmla="*/ 750 w 10057"/>
                <a:gd name="connsiteY60" fmla="*/ 3670 h 10259"/>
                <a:gd name="connsiteX61" fmla="*/ 696 w 10057"/>
                <a:gd name="connsiteY61" fmla="*/ 3624 h 10259"/>
                <a:gd name="connsiteX62" fmla="*/ 728 w 10057"/>
                <a:gd name="connsiteY62" fmla="*/ 3458 h 10259"/>
                <a:gd name="connsiteX63" fmla="*/ 816 w 10057"/>
                <a:gd name="connsiteY63" fmla="*/ 3008 h 10259"/>
                <a:gd name="connsiteX64" fmla="*/ 706 w 10057"/>
                <a:gd name="connsiteY64" fmla="*/ 2793 h 10259"/>
                <a:gd name="connsiteX65" fmla="*/ 617 w 10057"/>
                <a:gd name="connsiteY65" fmla="*/ 2582 h 10259"/>
                <a:gd name="connsiteX66" fmla="*/ 528 w 10057"/>
                <a:gd name="connsiteY66" fmla="*/ 2345 h 10259"/>
                <a:gd name="connsiteX67" fmla="*/ 517 w 10057"/>
                <a:gd name="connsiteY67" fmla="*/ 2202 h 10259"/>
                <a:gd name="connsiteX68" fmla="*/ 507 w 10057"/>
                <a:gd name="connsiteY68" fmla="*/ 2154 h 10259"/>
                <a:gd name="connsiteX69" fmla="*/ 374 w 10057"/>
                <a:gd name="connsiteY69" fmla="*/ 2061 h 10259"/>
                <a:gd name="connsiteX70" fmla="*/ 342 w 10057"/>
                <a:gd name="connsiteY70" fmla="*/ 1775 h 10259"/>
                <a:gd name="connsiteX71" fmla="*/ 275 w 10057"/>
                <a:gd name="connsiteY71" fmla="*/ 1540 h 10259"/>
                <a:gd name="connsiteX72" fmla="*/ 187 w 10057"/>
                <a:gd name="connsiteY72" fmla="*/ 1398 h 10259"/>
                <a:gd name="connsiteX73" fmla="*/ 198 w 10057"/>
                <a:gd name="connsiteY73" fmla="*/ 1279 h 10259"/>
                <a:gd name="connsiteX74" fmla="*/ 110 w 10057"/>
                <a:gd name="connsiteY74" fmla="*/ 994 h 10259"/>
                <a:gd name="connsiteX75" fmla="*/ 32 w 10057"/>
                <a:gd name="connsiteY75" fmla="*/ 829 h 10259"/>
                <a:gd name="connsiteX76" fmla="*/ 0 w 10057"/>
                <a:gd name="connsiteY76" fmla="*/ 757 h 10259"/>
                <a:gd name="connsiteX77" fmla="*/ 22 w 10057"/>
                <a:gd name="connsiteY77" fmla="*/ 569 h 10259"/>
                <a:gd name="connsiteX78" fmla="*/ 54 w 10057"/>
                <a:gd name="connsiteY78" fmla="*/ 474 h 10259"/>
                <a:gd name="connsiteX79" fmla="*/ 176 w 10057"/>
                <a:gd name="connsiteY79" fmla="*/ 284 h 10259"/>
                <a:gd name="connsiteX80" fmla="*/ 120 w 10057"/>
                <a:gd name="connsiteY80" fmla="*/ 48 h 10259"/>
                <a:gd name="connsiteX81" fmla="*/ 120 w 10057"/>
                <a:gd name="connsiteY81" fmla="*/ 0 h 10259"/>
                <a:gd name="connsiteX82" fmla="*/ 1058 w 10057"/>
                <a:gd name="connsiteY82" fmla="*/ 686 h 10259"/>
                <a:gd name="connsiteX83" fmla="*/ 2681 w 10057"/>
                <a:gd name="connsiteY83" fmla="*/ 1422 h 10259"/>
                <a:gd name="connsiteX84" fmla="*/ 5335 w 10057"/>
                <a:gd name="connsiteY84" fmla="*/ 3860 h 10259"/>
                <a:gd name="connsiteX85" fmla="*/ 6340 w 10057"/>
                <a:gd name="connsiteY85" fmla="*/ 3079 h 10259"/>
                <a:gd name="connsiteX86" fmla="*/ 6429 w 10057"/>
                <a:gd name="connsiteY86" fmla="*/ 2913 h 10259"/>
                <a:gd name="connsiteX87" fmla="*/ 6483 w 10057"/>
                <a:gd name="connsiteY87" fmla="*/ 2889 h 10259"/>
                <a:gd name="connsiteX88" fmla="*/ 6549 w 10057"/>
                <a:gd name="connsiteY88" fmla="*/ 2772 h 10259"/>
                <a:gd name="connsiteX89" fmla="*/ 6614 w 10057"/>
                <a:gd name="connsiteY89" fmla="*/ 3054 h 10259"/>
                <a:gd name="connsiteX90" fmla="*/ 6726 w 10057"/>
                <a:gd name="connsiteY90" fmla="*/ 2889 h 10259"/>
                <a:gd name="connsiteX91" fmla="*/ 6924 w 10057"/>
                <a:gd name="connsiteY91" fmla="*/ 2345 h 10259"/>
                <a:gd name="connsiteX92" fmla="*/ 7001 w 10057"/>
                <a:gd name="connsiteY92" fmla="*/ 2391 h 10259"/>
                <a:gd name="connsiteX93" fmla="*/ 7057 w 10057"/>
                <a:gd name="connsiteY93" fmla="*/ 2250 h 10259"/>
                <a:gd name="connsiteX94" fmla="*/ 7145 w 10057"/>
                <a:gd name="connsiteY94" fmla="*/ 2297 h 10259"/>
                <a:gd name="connsiteX95" fmla="*/ 7244 w 10057"/>
                <a:gd name="connsiteY95" fmla="*/ 2178 h 10259"/>
                <a:gd name="connsiteX96" fmla="*/ 7342 w 10057"/>
                <a:gd name="connsiteY96" fmla="*/ 2202 h 10259"/>
                <a:gd name="connsiteX97" fmla="*/ 7342 w 10057"/>
                <a:gd name="connsiteY97" fmla="*/ 2014 h 10259"/>
                <a:gd name="connsiteX98" fmla="*/ 7376 w 10057"/>
                <a:gd name="connsiteY98" fmla="*/ 1871 h 10259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001 w 10059"/>
                <a:gd name="connsiteY92" fmla="*/ 2391 h 10248"/>
                <a:gd name="connsiteX93" fmla="*/ 7057 w 10059"/>
                <a:gd name="connsiteY93" fmla="*/ 2250 h 10248"/>
                <a:gd name="connsiteX94" fmla="*/ 7145 w 10059"/>
                <a:gd name="connsiteY94" fmla="*/ 2297 h 10248"/>
                <a:gd name="connsiteX95" fmla="*/ 7244 w 10059"/>
                <a:gd name="connsiteY95" fmla="*/ 2178 h 10248"/>
                <a:gd name="connsiteX96" fmla="*/ 7342 w 10059"/>
                <a:gd name="connsiteY96" fmla="*/ 2202 h 10248"/>
                <a:gd name="connsiteX97" fmla="*/ 7342 w 10059"/>
                <a:gd name="connsiteY97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001 w 10059"/>
                <a:gd name="connsiteY92" fmla="*/ 2391 h 10248"/>
                <a:gd name="connsiteX93" fmla="*/ 7057 w 10059"/>
                <a:gd name="connsiteY93" fmla="*/ 2250 h 10248"/>
                <a:gd name="connsiteX94" fmla="*/ 7145 w 10059"/>
                <a:gd name="connsiteY94" fmla="*/ 2297 h 10248"/>
                <a:gd name="connsiteX95" fmla="*/ 7244 w 10059"/>
                <a:gd name="connsiteY95" fmla="*/ 2178 h 10248"/>
                <a:gd name="connsiteX96" fmla="*/ 7342 w 10059"/>
                <a:gd name="connsiteY96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001 w 10059"/>
                <a:gd name="connsiteY92" fmla="*/ 2391 h 10248"/>
                <a:gd name="connsiteX93" fmla="*/ 7057 w 10059"/>
                <a:gd name="connsiteY93" fmla="*/ 2250 h 10248"/>
                <a:gd name="connsiteX94" fmla="*/ 7145 w 10059"/>
                <a:gd name="connsiteY94" fmla="*/ 2297 h 10248"/>
                <a:gd name="connsiteX95" fmla="*/ 7342 w 10059"/>
                <a:gd name="connsiteY95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001 w 10059"/>
                <a:gd name="connsiteY92" fmla="*/ 2391 h 10248"/>
                <a:gd name="connsiteX93" fmla="*/ 7057 w 10059"/>
                <a:gd name="connsiteY93" fmla="*/ 2250 h 10248"/>
                <a:gd name="connsiteX94" fmla="*/ 7342 w 10059"/>
                <a:gd name="connsiteY94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001 w 10059"/>
                <a:gd name="connsiteY92" fmla="*/ 2391 h 10248"/>
                <a:gd name="connsiteX93" fmla="*/ 7342 w 10059"/>
                <a:gd name="connsiteY93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6924 w 10059"/>
                <a:gd name="connsiteY91" fmla="*/ 2345 h 10248"/>
                <a:gd name="connsiteX92" fmla="*/ 7342 w 10059"/>
                <a:gd name="connsiteY92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6726 w 10059"/>
                <a:gd name="connsiteY90" fmla="*/ 2889 h 10248"/>
                <a:gd name="connsiteX91" fmla="*/ 7342 w 10059"/>
                <a:gd name="connsiteY91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6614 w 10059"/>
                <a:gd name="connsiteY89" fmla="*/ 3054 h 10248"/>
                <a:gd name="connsiteX90" fmla="*/ 7342 w 10059"/>
                <a:gd name="connsiteY90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6549 w 10059"/>
                <a:gd name="connsiteY88" fmla="*/ 2772 h 10248"/>
                <a:gd name="connsiteX89" fmla="*/ 7342 w 10059"/>
                <a:gd name="connsiteY89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6483 w 10059"/>
                <a:gd name="connsiteY87" fmla="*/ 2889 h 10248"/>
                <a:gd name="connsiteX88" fmla="*/ 7342 w 10059"/>
                <a:gd name="connsiteY88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6429 w 10059"/>
                <a:gd name="connsiteY86" fmla="*/ 2913 h 10248"/>
                <a:gd name="connsiteX87" fmla="*/ 7342 w 10059"/>
                <a:gd name="connsiteY87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6340 w 10059"/>
                <a:gd name="connsiteY85" fmla="*/ 3079 h 10248"/>
                <a:gd name="connsiteX86" fmla="*/ 7342 w 10059"/>
                <a:gd name="connsiteY86" fmla="*/ 2014 h 10248"/>
                <a:gd name="connsiteX0" fmla="*/ 7342 w 10059"/>
                <a:gd name="connsiteY0" fmla="*/ 2014 h 10248"/>
                <a:gd name="connsiteX1" fmla="*/ 9936 w 10059"/>
                <a:gd name="connsiteY1" fmla="*/ 9709 h 10248"/>
                <a:gd name="connsiteX2" fmla="*/ 9571 w 10059"/>
                <a:gd name="connsiteY2" fmla="*/ 9544 h 10248"/>
                <a:gd name="connsiteX3" fmla="*/ 8909 w 10059"/>
                <a:gd name="connsiteY3" fmla="*/ 9071 h 10248"/>
                <a:gd name="connsiteX4" fmla="*/ 8578 w 10059"/>
                <a:gd name="connsiteY4" fmla="*/ 8858 h 10248"/>
                <a:gd name="connsiteX5" fmla="*/ 8212 w 10059"/>
                <a:gd name="connsiteY5" fmla="*/ 8431 h 10248"/>
                <a:gd name="connsiteX6" fmla="*/ 5513 w 10059"/>
                <a:gd name="connsiteY6" fmla="*/ 3932 h 10248"/>
                <a:gd name="connsiteX7" fmla="*/ 5325 w 10059"/>
                <a:gd name="connsiteY7" fmla="*/ 4215 h 10248"/>
                <a:gd name="connsiteX8" fmla="*/ 5205 w 10059"/>
                <a:gd name="connsiteY8" fmla="*/ 4501 h 10248"/>
                <a:gd name="connsiteX9" fmla="*/ 5105 w 10059"/>
                <a:gd name="connsiteY9" fmla="*/ 4643 h 10248"/>
                <a:gd name="connsiteX10" fmla="*/ 5061 w 10059"/>
                <a:gd name="connsiteY10" fmla="*/ 4595 h 10248"/>
                <a:gd name="connsiteX11" fmla="*/ 5027 w 10059"/>
                <a:gd name="connsiteY11" fmla="*/ 4643 h 10248"/>
                <a:gd name="connsiteX12" fmla="*/ 4752 w 10059"/>
                <a:gd name="connsiteY12" fmla="*/ 5187 h 10248"/>
                <a:gd name="connsiteX13" fmla="*/ 4687 w 10059"/>
                <a:gd name="connsiteY13" fmla="*/ 5305 h 10248"/>
                <a:gd name="connsiteX14" fmla="*/ 4597 w 10059"/>
                <a:gd name="connsiteY14" fmla="*/ 5282 h 10248"/>
                <a:gd name="connsiteX15" fmla="*/ 4520 w 10059"/>
                <a:gd name="connsiteY15" fmla="*/ 5257 h 10248"/>
                <a:gd name="connsiteX16" fmla="*/ 4421 w 10059"/>
                <a:gd name="connsiteY16" fmla="*/ 5400 h 10248"/>
                <a:gd name="connsiteX17" fmla="*/ 4345 w 10059"/>
                <a:gd name="connsiteY17" fmla="*/ 5709 h 10248"/>
                <a:gd name="connsiteX18" fmla="*/ 4267 w 10059"/>
                <a:gd name="connsiteY18" fmla="*/ 5898 h 10248"/>
                <a:gd name="connsiteX19" fmla="*/ 4036 w 10059"/>
                <a:gd name="connsiteY19" fmla="*/ 6134 h 10248"/>
                <a:gd name="connsiteX20" fmla="*/ 3981 w 10059"/>
                <a:gd name="connsiteY20" fmla="*/ 6111 h 10248"/>
                <a:gd name="connsiteX21" fmla="*/ 3981 w 10059"/>
                <a:gd name="connsiteY21" fmla="*/ 5922 h 10248"/>
                <a:gd name="connsiteX22" fmla="*/ 3947 w 10059"/>
                <a:gd name="connsiteY22" fmla="*/ 5850 h 10248"/>
                <a:gd name="connsiteX23" fmla="*/ 3869 w 10059"/>
                <a:gd name="connsiteY23" fmla="*/ 5898 h 10248"/>
                <a:gd name="connsiteX24" fmla="*/ 3661 w 10059"/>
                <a:gd name="connsiteY24" fmla="*/ 5873 h 10248"/>
                <a:gd name="connsiteX25" fmla="*/ 3474 w 10059"/>
                <a:gd name="connsiteY25" fmla="*/ 5850 h 10248"/>
                <a:gd name="connsiteX26" fmla="*/ 3385 w 10059"/>
                <a:gd name="connsiteY26" fmla="*/ 5898 h 10248"/>
                <a:gd name="connsiteX27" fmla="*/ 3240 w 10059"/>
                <a:gd name="connsiteY27" fmla="*/ 5827 h 10248"/>
                <a:gd name="connsiteX28" fmla="*/ 3131 w 10059"/>
                <a:gd name="connsiteY28" fmla="*/ 5850 h 10248"/>
                <a:gd name="connsiteX29" fmla="*/ 3009 w 10059"/>
                <a:gd name="connsiteY29" fmla="*/ 5969 h 10248"/>
                <a:gd name="connsiteX30" fmla="*/ 2909 w 10059"/>
                <a:gd name="connsiteY30" fmla="*/ 6088 h 10248"/>
                <a:gd name="connsiteX31" fmla="*/ 2856 w 10059"/>
                <a:gd name="connsiteY31" fmla="*/ 6158 h 10248"/>
                <a:gd name="connsiteX32" fmla="*/ 2789 w 10059"/>
                <a:gd name="connsiteY32" fmla="*/ 6088 h 10248"/>
                <a:gd name="connsiteX33" fmla="*/ 2713 w 10059"/>
                <a:gd name="connsiteY33" fmla="*/ 5944 h 10248"/>
                <a:gd name="connsiteX34" fmla="*/ 2612 w 10059"/>
                <a:gd name="connsiteY34" fmla="*/ 5992 h 10248"/>
                <a:gd name="connsiteX35" fmla="*/ 2601 w 10059"/>
                <a:gd name="connsiteY35" fmla="*/ 5661 h 10248"/>
                <a:gd name="connsiteX36" fmla="*/ 2579 w 10059"/>
                <a:gd name="connsiteY36" fmla="*/ 4950 h 10248"/>
                <a:gd name="connsiteX37" fmla="*/ 2547 w 10059"/>
                <a:gd name="connsiteY37" fmla="*/ 4406 h 10248"/>
                <a:gd name="connsiteX38" fmla="*/ 2579 w 10059"/>
                <a:gd name="connsiteY38" fmla="*/ 4121 h 10248"/>
                <a:gd name="connsiteX39" fmla="*/ 2623 w 10059"/>
                <a:gd name="connsiteY39" fmla="*/ 3979 h 10248"/>
                <a:gd name="connsiteX40" fmla="*/ 2590 w 10059"/>
                <a:gd name="connsiteY40" fmla="*/ 3837 h 10248"/>
                <a:gd name="connsiteX41" fmla="*/ 2612 w 10059"/>
                <a:gd name="connsiteY41" fmla="*/ 3411 h 10248"/>
                <a:gd name="connsiteX42" fmla="*/ 2579 w 10059"/>
                <a:gd name="connsiteY42" fmla="*/ 3458 h 10248"/>
                <a:gd name="connsiteX43" fmla="*/ 2525 w 10059"/>
                <a:gd name="connsiteY43" fmla="*/ 3554 h 10248"/>
                <a:gd name="connsiteX44" fmla="*/ 2371 w 10059"/>
                <a:gd name="connsiteY44" fmla="*/ 3932 h 10248"/>
                <a:gd name="connsiteX45" fmla="*/ 2194 w 10059"/>
                <a:gd name="connsiteY45" fmla="*/ 4262 h 10248"/>
                <a:gd name="connsiteX46" fmla="*/ 2107 w 10059"/>
                <a:gd name="connsiteY46" fmla="*/ 4476 h 10248"/>
                <a:gd name="connsiteX47" fmla="*/ 1961 w 10059"/>
                <a:gd name="connsiteY47" fmla="*/ 4523 h 10248"/>
                <a:gd name="connsiteX48" fmla="*/ 1841 w 10059"/>
                <a:gd name="connsiteY48" fmla="*/ 4501 h 10248"/>
                <a:gd name="connsiteX49" fmla="*/ 1696 w 10059"/>
                <a:gd name="connsiteY49" fmla="*/ 4523 h 10248"/>
                <a:gd name="connsiteX50" fmla="*/ 1576 w 10059"/>
                <a:gd name="connsiteY50" fmla="*/ 4523 h 10248"/>
                <a:gd name="connsiteX51" fmla="*/ 1468 w 10059"/>
                <a:gd name="connsiteY51" fmla="*/ 4547 h 10248"/>
                <a:gd name="connsiteX52" fmla="*/ 1433 w 10059"/>
                <a:gd name="connsiteY52" fmla="*/ 4501 h 10248"/>
                <a:gd name="connsiteX53" fmla="*/ 1433 w 10059"/>
                <a:gd name="connsiteY53" fmla="*/ 4335 h 10248"/>
                <a:gd name="connsiteX54" fmla="*/ 1388 w 10059"/>
                <a:gd name="connsiteY54" fmla="*/ 4262 h 10248"/>
                <a:gd name="connsiteX55" fmla="*/ 1378 w 10059"/>
                <a:gd name="connsiteY55" fmla="*/ 4121 h 10248"/>
                <a:gd name="connsiteX56" fmla="*/ 1334 w 10059"/>
                <a:gd name="connsiteY56" fmla="*/ 3979 h 10248"/>
                <a:gd name="connsiteX57" fmla="*/ 1180 w 10059"/>
                <a:gd name="connsiteY57" fmla="*/ 3765 h 10248"/>
                <a:gd name="connsiteX58" fmla="*/ 1058 w 10059"/>
                <a:gd name="connsiteY58" fmla="*/ 3743 h 10248"/>
                <a:gd name="connsiteX59" fmla="*/ 993 w 10059"/>
                <a:gd name="connsiteY59" fmla="*/ 3670 h 10248"/>
                <a:gd name="connsiteX60" fmla="*/ 750 w 10059"/>
                <a:gd name="connsiteY60" fmla="*/ 3670 h 10248"/>
                <a:gd name="connsiteX61" fmla="*/ 696 w 10059"/>
                <a:gd name="connsiteY61" fmla="*/ 3624 h 10248"/>
                <a:gd name="connsiteX62" fmla="*/ 728 w 10059"/>
                <a:gd name="connsiteY62" fmla="*/ 3458 h 10248"/>
                <a:gd name="connsiteX63" fmla="*/ 816 w 10059"/>
                <a:gd name="connsiteY63" fmla="*/ 3008 h 10248"/>
                <a:gd name="connsiteX64" fmla="*/ 706 w 10059"/>
                <a:gd name="connsiteY64" fmla="*/ 2793 h 10248"/>
                <a:gd name="connsiteX65" fmla="*/ 617 w 10059"/>
                <a:gd name="connsiteY65" fmla="*/ 2582 h 10248"/>
                <a:gd name="connsiteX66" fmla="*/ 528 w 10059"/>
                <a:gd name="connsiteY66" fmla="*/ 2345 h 10248"/>
                <a:gd name="connsiteX67" fmla="*/ 517 w 10059"/>
                <a:gd name="connsiteY67" fmla="*/ 2202 h 10248"/>
                <a:gd name="connsiteX68" fmla="*/ 507 w 10059"/>
                <a:gd name="connsiteY68" fmla="*/ 2154 h 10248"/>
                <a:gd name="connsiteX69" fmla="*/ 374 w 10059"/>
                <a:gd name="connsiteY69" fmla="*/ 2061 h 10248"/>
                <a:gd name="connsiteX70" fmla="*/ 342 w 10059"/>
                <a:gd name="connsiteY70" fmla="*/ 1775 h 10248"/>
                <a:gd name="connsiteX71" fmla="*/ 275 w 10059"/>
                <a:gd name="connsiteY71" fmla="*/ 1540 h 10248"/>
                <a:gd name="connsiteX72" fmla="*/ 187 w 10059"/>
                <a:gd name="connsiteY72" fmla="*/ 1398 h 10248"/>
                <a:gd name="connsiteX73" fmla="*/ 198 w 10059"/>
                <a:gd name="connsiteY73" fmla="*/ 1279 h 10248"/>
                <a:gd name="connsiteX74" fmla="*/ 110 w 10059"/>
                <a:gd name="connsiteY74" fmla="*/ 994 h 10248"/>
                <a:gd name="connsiteX75" fmla="*/ 32 w 10059"/>
                <a:gd name="connsiteY75" fmla="*/ 829 h 10248"/>
                <a:gd name="connsiteX76" fmla="*/ 0 w 10059"/>
                <a:gd name="connsiteY76" fmla="*/ 757 h 10248"/>
                <a:gd name="connsiteX77" fmla="*/ 22 w 10059"/>
                <a:gd name="connsiteY77" fmla="*/ 569 h 10248"/>
                <a:gd name="connsiteX78" fmla="*/ 54 w 10059"/>
                <a:gd name="connsiteY78" fmla="*/ 474 h 10248"/>
                <a:gd name="connsiteX79" fmla="*/ 176 w 10059"/>
                <a:gd name="connsiteY79" fmla="*/ 284 h 10248"/>
                <a:gd name="connsiteX80" fmla="*/ 120 w 10059"/>
                <a:gd name="connsiteY80" fmla="*/ 48 h 10248"/>
                <a:gd name="connsiteX81" fmla="*/ 120 w 10059"/>
                <a:gd name="connsiteY81" fmla="*/ 0 h 10248"/>
                <a:gd name="connsiteX82" fmla="*/ 1058 w 10059"/>
                <a:gd name="connsiteY82" fmla="*/ 686 h 10248"/>
                <a:gd name="connsiteX83" fmla="*/ 2681 w 10059"/>
                <a:gd name="connsiteY83" fmla="*/ 1422 h 10248"/>
                <a:gd name="connsiteX84" fmla="*/ 5335 w 10059"/>
                <a:gd name="connsiteY84" fmla="*/ 3860 h 10248"/>
                <a:gd name="connsiteX85" fmla="*/ 7342 w 10059"/>
                <a:gd name="connsiteY85" fmla="*/ 2014 h 10248"/>
                <a:gd name="connsiteX0" fmla="*/ 5335 w 10202"/>
                <a:gd name="connsiteY0" fmla="*/ 3860 h 10111"/>
                <a:gd name="connsiteX1" fmla="*/ 9936 w 10202"/>
                <a:gd name="connsiteY1" fmla="*/ 9709 h 10111"/>
                <a:gd name="connsiteX2" fmla="*/ 9571 w 10202"/>
                <a:gd name="connsiteY2" fmla="*/ 9544 h 10111"/>
                <a:gd name="connsiteX3" fmla="*/ 8909 w 10202"/>
                <a:gd name="connsiteY3" fmla="*/ 9071 h 10111"/>
                <a:gd name="connsiteX4" fmla="*/ 8578 w 10202"/>
                <a:gd name="connsiteY4" fmla="*/ 8858 h 10111"/>
                <a:gd name="connsiteX5" fmla="*/ 8212 w 10202"/>
                <a:gd name="connsiteY5" fmla="*/ 8431 h 10111"/>
                <a:gd name="connsiteX6" fmla="*/ 5513 w 10202"/>
                <a:gd name="connsiteY6" fmla="*/ 3932 h 10111"/>
                <a:gd name="connsiteX7" fmla="*/ 5325 w 10202"/>
                <a:gd name="connsiteY7" fmla="*/ 4215 h 10111"/>
                <a:gd name="connsiteX8" fmla="*/ 5205 w 10202"/>
                <a:gd name="connsiteY8" fmla="*/ 4501 h 10111"/>
                <a:gd name="connsiteX9" fmla="*/ 5105 w 10202"/>
                <a:gd name="connsiteY9" fmla="*/ 4643 h 10111"/>
                <a:gd name="connsiteX10" fmla="*/ 5061 w 10202"/>
                <a:gd name="connsiteY10" fmla="*/ 4595 h 10111"/>
                <a:gd name="connsiteX11" fmla="*/ 5027 w 10202"/>
                <a:gd name="connsiteY11" fmla="*/ 4643 h 10111"/>
                <a:gd name="connsiteX12" fmla="*/ 4752 w 10202"/>
                <a:gd name="connsiteY12" fmla="*/ 5187 h 10111"/>
                <a:gd name="connsiteX13" fmla="*/ 4687 w 10202"/>
                <a:gd name="connsiteY13" fmla="*/ 5305 h 10111"/>
                <a:gd name="connsiteX14" fmla="*/ 4597 w 10202"/>
                <a:gd name="connsiteY14" fmla="*/ 5282 h 10111"/>
                <a:gd name="connsiteX15" fmla="*/ 4520 w 10202"/>
                <a:gd name="connsiteY15" fmla="*/ 5257 h 10111"/>
                <a:gd name="connsiteX16" fmla="*/ 4421 w 10202"/>
                <a:gd name="connsiteY16" fmla="*/ 5400 h 10111"/>
                <a:gd name="connsiteX17" fmla="*/ 4345 w 10202"/>
                <a:gd name="connsiteY17" fmla="*/ 5709 h 10111"/>
                <a:gd name="connsiteX18" fmla="*/ 4267 w 10202"/>
                <a:gd name="connsiteY18" fmla="*/ 5898 h 10111"/>
                <a:gd name="connsiteX19" fmla="*/ 4036 w 10202"/>
                <a:gd name="connsiteY19" fmla="*/ 6134 h 10111"/>
                <a:gd name="connsiteX20" fmla="*/ 3981 w 10202"/>
                <a:gd name="connsiteY20" fmla="*/ 6111 h 10111"/>
                <a:gd name="connsiteX21" fmla="*/ 3981 w 10202"/>
                <a:gd name="connsiteY21" fmla="*/ 5922 h 10111"/>
                <a:gd name="connsiteX22" fmla="*/ 3947 w 10202"/>
                <a:gd name="connsiteY22" fmla="*/ 5850 h 10111"/>
                <a:gd name="connsiteX23" fmla="*/ 3869 w 10202"/>
                <a:gd name="connsiteY23" fmla="*/ 5898 h 10111"/>
                <a:gd name="connsiteX24" fmla="*/ 3661 w 10202"/>
                <a:gd name="connsiteY24" fmla="*/ 5873 h 10111"/>
                <a:gd name="connsiteX25" fmla="*/ 3474 w 10202"/>
                <a:gd name="connsiteY25" fmla="*/ 5850 h 10111"/>
                <a:gd name="connsiteX26" fmla="*/ 3385 w 10202"/>
                <a:gd name="connsiteY26" fmla="*/ 5898 h 10111"/>
                <a:gd name="connsiteX27" fmla="*/ 3240 w 10202"/>
                <a:gd name="connsiteY27" fmla="*/ 5827 h 10111"/>
                <a:gd name="connsiteX28" fmla="*/ 3131 w 10202"/>
                <a:gd name="connsiteY28" fmla="*/ 5850 h 10111"/>
                <a:gd name="connsiteX29" fmla="*/ 3009 w 10202"/>
                <a:gd name="connsiteY29" fmla="*/ 5969 h 10111"/>
                <a:gd name="connsiteX30" fmla="*/ 2909 w 10202"/>
                <a:gd name="connsiteY30" fmla="*/ 6088 h 10111"/>
                <a:gd name="connsiteX31" fmla="*/ 2856 w 10202"/>
                <a:gd name="connsiteY31" fmla="*/ 6158 h 10111"/>
                <a:gd name="connsiteX32" fmla="*/ 2789 w 10202"/>
                <a:gd name="connsiteY32" fmla="*/ 6088 h 10111"/>
                <a:gd name="connsiteX33" fmla="*/ 2713 w 10202"/>
                <a:gd name="connsiteY33" fmla="*/ 5944 h 10111"/>
                <a:gd name="connsiteX34" fmla="*/ 2612 w 10202"/>
                <a:gd name="connsiteY34" fmla="*/ 5992 h 10111"/>
                <a:gd name="connsiteX35" fmla="*/ 2601 w 10202"/>
                <a:gd name="connsiteY35" fmla="*/ 5661 h 10111"/>
                <a:gd name="connsiteX36" fmla="*/ 2579 w 10202"/>
                <a:gd name="connsiteY36" fmla="*/ 4950 h 10111"/>
                <a:gd name="connsiteX37" fmla="*/ 2547 w 10202"/>
                <a:gd name="connsiteY37" fmla="*/ 4406 h 10111"/>
                <a:gd name="connsiteX38" fmla="*/ 2579 w 10202"/>
                <a:gd name="connsiteY38" fmla="*/ 4121 h 10111"/>
                <a:gd name="connsiteX39" fmla="*/ 2623 w 10202"/>
                <a:gd name="connsiteY39" fmla="*/ 3979 h 10111"/>
                <a:gd name="connsiteX40" fmla="*/ 2590 w 10202"/>
                <a:gd name="connsiteY40" fmla="*/ 3837 h 10111"/>
                <a:gd name="connsiteX41" fmla="*/ 2612 w 10202"/>
                <a:gd name="connsiteY41" fmla="*/ 3411 h 10111"/>
                <a:gd name="connsiteX42" fmla="*/ 2579 w 10202"/>
                <a:gd name="connsiteY42" fmla="*/ 3458 h 10111"/>
                <a:gd name="connsiteX43" fmla="*/ 2525 w 10202"/>
                <a:gd name="connsiteY43" fmla="*/ 3554 h 10111"/>
                <a:gd name="connsiteX44" fmla="*/ 2371 w 10202"/>
                <a:gd name="connsiteY44" fmla="*/ 3932 h 10111"/>
                <a:gd name="connsiteX45" fmla="*/ 2194 w 10202"/>
                <a:gd name="connsiteY45" fmla="*/ 4262 h 10111"/>
                <a:gd name="connsiteX46" fmla="*/ 2107 w 10202"/>
                <a:gd name="connsiteY46" fmla="*/ 4476 h 10111"/>
                <a:gd name="connsiteX47" fmla="*/ 1961 w 10202"/>
                <a:gd name="connsiteY47" fmla="*/ 4523 h 10111"/>
                <a:gd name="connsiteX48" fmla="*/ 1841 w 10202"/>
                <a:gd name="connsiteY48" fmla="*/ 4501 h 10111"/>
                <a:gd name="connsiteX49" fmla="*/ 1696 w 10202"/>
                <a:gd name="connsiteY49" fmla="*/ 4523 h 10111"/>
                <a:gd name="connsiteX50" fmla="*/ 1576 w 10202"/>
                <a:gd name="connsiteY50" fmla="*/ 4523 h 10111"/>
                <a:gd name="connsiteX51" fmla="*/ 1468 w 10202"/>
                <a:gd name="connsiteY51" fmla="*/ 4547 h 10111"/>
                <a:gd name="connsiteX52" fmla="*/ 1433 w 10202"/>
                <a:gd name="connsiteY52" fmla="*/ 4501 h 10111"/>
                <a:gd name="connsiteX53" fmla="*/ 1433 w 10202"/>
                <a:gd name="connsiteY53" fmla="*/ 4335 h 10111"/>
                <a:gd name="connsiteX54" fmla="*/ 1388 w 10202"/>
                <a:gd name="connsiteY54" fmla="*/ 4262 h 10111"/>
                <a:gd name="connsiteX55" fmla="*/ 1378 w 10202"/>
                <a:gd name="connsiteY55" fmla="*/ 4121 h 10111"/>
                <a:gd name="connsiteX56" fmla="*/ 1334 w 10202"/>
                <a:gd name="connsiteY56" fmla="*/ 3979 h 10111"/>
                <a:gd name="connsiteX57" fmla="*/ 1180 w 10202"/>
                <a:gd name="connsiteY57" fmla="*/ 3765 h 10111"/>
                <a:gd name="connsiteX58" fmla="*/ 1058 w 10202"/>
                <a:gd name="connsiteY58" fmla="*/ 3743 h 10111"/>
                <a:gd name="connsiteX59" fmla="*/ 993 w 10202"/>
                <a:gd name="connsiteY59" fmla="*/ 3670 h 10111"/>
                <a:gd name="connsiteX60" fmla="*/ 750 w 10202"/>
                <a:gd name="connsiteY60" fmla="*/ 3670 h 10111"/>
                <a:gd name="connsiteX61" fmla="*/ 696 w 10202"/>
                <a:gd name="connsiteY61" fmla="*/ 3624 h 10111"/>
                <a:gd name="connsiteX62" fmla="*/ 728 w 10202"/>
                <a:gd name="connsiteY62" fmla="*/ 3458 h 10111"/>
                <a:gd name="connsiteX63" fmla="*/ 816 w 10202"/>
                <a:gd name="connsiteY63" fmla="*/ 3008 h 10111"/>
                <a:gd name="connsiteX64" fmla="*/ 706 w 10202"/>
                <a:gd name="connsiteY64" fmla="*/ 2793 h 10111"/>
                <a:gd name="connsiteX65" fmla="*/ 617 w 10202"/>
                <a:gd name="connsiteY65" fmla="*/ 2582 h 10111"/>
                <a:gd name="connsiteX66" fmla="*/ 528 w 10202"/>
                <a:gd name="connsiteY66" fmla="*/ 2345 h 10111"/>
                <a:gd name="connsiteX67" fmla="*/ 517 w 10202"/>
                <a:gd name="connsiteY67" fmla="*/ 2202 h 10111"/>
                <a:gd name="connsiteX68" fmla="*/ 507 w 10202"/>
                <a:gd name="connsiteY68" fmla="*/ 2154 h 10111"/>
                <a:gd name="connsiteX69" fmla="*/ 374 w 10202"/>
                <a:gd name="connsiteY69" fmla="*/ 2061 h 10111"/>
                <a:gd name="connsiteX70" fmla="*/ 342 w 10202"/>
                <a:gd name="connsiteY70" fmla="*/ 1775 h 10111"/>
                <a:gd name="connsiteX71" fmla="*/ 275 w 10202"/>
                <a:gd name="connsiteY71" fmla="*/ 1540 h 10111"/>
                <a:gd name="connsiteX72" fmla="*/ 187 w 10202"/>
                <a:gd name="connsiteY72" fmla="*/ 1398 h 10111"/>
                <a:gd name="connsiteX73" fmla="*/ 198 w 10202"/>
                <a:gd name="connsiteY73" fmla="*/ 1279 h 10111"/>
                <a:gd name="connsiteX74" fmla="*/ 110 w 10202"/>
                <a:gd name="connsiteY74" fmla="*/ 994 h 10111"/>
                <a:gd name="connsiteX75" fmla="*/ 32 w 10202"/>
                <a:gd name="connsiteY75" fmla="*/ 829 h 10111"/>
                <a:gd name="connsiteX76" fmla="*/ 0 w 10202"/>
                <a:gd name="connsiteY76" fmla="*/ 757 h 10111"/>
                <a:gd name="connsiteX77" fmla="*/ 22 w 10202"/>
                <a:gd name="connsiteY77" fmla="*/ 569 h 10111"/>
                <a:gd name="connsiteX78" fmla="*/ 54 w 10202"/>
                <a:gd name="connsiteY78" fmla="*/ 474 h 10111"/>
                <a:gd name="connsiteX79" fmla="*/ 176 w 10202"/>
                <a:gd name="connsiteY79" fmla="*/ 284 h 10111"/>
                <a:gd name="connsiteX80" fmla="*/ 120 w 10202"/>
                <a:gd name="connsiteY80" fmla="*/ 48 h 10111"/>
                <a:gd name="connsiteX81" fmla="*/ 120 w 10202"/>
                <a:gd name="connsiteY81" fmla="*/ 0 h 10111"/>
                <a:gd name="connsiteX82" fmla="*/ 1058 w 10202"/>
                <a:gd name="connsiteY82" fmla="*/ 686 h 10111"/>
                <a:gd name="connsiteX83" fmla="*/ 2681 w 10202"/>
                <a:gd name="connsiteY83" fmla="*/ 1422 h 10111"/>
                <a:gd name="connsiteX84" fmla="*/ 5335 w 10202"/>
                <a:gd name="connsiteY84" fmla="*/ 3860 h 10111"/>
                <a:gd name="connsiteX0" fmla="*/ 5335 w 9571"/>
                <a:gd name="connsiteY0" fmla="*/ 3860 h 9544"/>
                <a:gd name="connsiteX1" fmla="*/ 9571 w 9571"/>
                <a:gd name="connsiteY1" fmla="*/ 9544 h 9544"/>
                <a:gd name="connsiteX2" fmla="*/ 8909 w 9571"/>
                <a:gd name="connsiteY2" fmla="*/ 9071 h 9544"/>
                <a:gd name="connsiteX3" fmla="*/ 8578 w 9571"/>
                <a:gd name="connsiteY3" fmla="*/ 8858 h 9544"/>
                <a:gd name="connsiteX4" fmla="*/ 8212 w 9571"/>
                <a:gd name="connsiteY4" fmla="*/ 8431 h 9544"/>
                <a:gd name="connsiteX5" fmla="*/ 5513 w 9571"/>
                <a:gd name="connsiteY5" fmla="*/ 3932 h 9544"/>
                <a:gd name="connsiteX6" fmla="*/ 5325 w 9571"/>
                <a:gd name="connsiteY6" fmla="*/ 4215 h 9544"/>
                <a:gd name="connsiteX7" fmla="*/ 5205 w 9571"/>
                <a:gd name="connsiteY7" fmla="*/ 4501 h 9544"/>
                <a:gd name="connsiteX8" fmla="*/ 5105 w 9571"/>
                <a:gd name="connsiteY8" fmla="*/ 4643 h 9544"/>
                <a:gd name="connsiteX9" fmla="*/ 5061 w 9571"/>
                <a:gd name="connsiteY9" fmla="*/ 4595 h 9544"/>
                <a:gd name="connsiteX10" fmla="*/ 5027 w 9571"/>
                <a:gd name="connsiteY10" fmla="*/ 4643 h 9544"/>
                <a:gd name="connsiteX11" fmla="*/ 4752 w 9571"/>
                <a:gd name="connsiteY11" fmla="*/ 5187 h 9544"/>
                <a:gd name="connsiteX12" fmla="*/ 4687 w 9571"/>
                <a:gd name="connsiteY12" fmla="*/ 5305 h 9544"/>
                <a:gd name="connsiteX13" fmla="*/ 4597 w 9571"/>
                <a:gd name="connsiteY13" fmla="*/ 5282 h 9544"/>
                <a:gd name="connsiteX14" fmla="*/ 4520 w 9571"/>
                <a:gd name="connsiteY14" fmla="*/ 5257 h 9544"/>
                <a:gd name="connsiteX15" fmla="*/ 4421 w 9571"/>
                <a:gd name="connsiteY15" fmla="*/ 5400 h 9544"/>
                <a:gd name="connsiteX16" fmla="*/ 4345 w 9571"/>
                <a:gd name="connsiteY16" fmla="*/ 5709 h 9544"/>
                <a:gd name="connsiteX17" fmla="*/ 4267 w 9571"/>
                <a:gd name="connsiteY17" fmla="*/ 5898 h 9544"/>
                <a:gd name="connsiteX18" fmla="*/ 4036 w 9571"/>
                <a:gd name="connsiteY18" fmla="*/ 6134 h 9544"/>
                <a:gd name="connsiteX19" fmla="*/ 3981 w 9571"/>
                <a:gd name="connsiteY19" fmla="*/ 6111 h 9544"/>
                <a:gd name="connsiteX20" fmla="*/ 3981 w 9571"/>
                <a:gd name="connsiteY20" fmla="*/ 5922 h 9544"/>
                <a:gd name="connsiteX21" fmla="*/ 3947 w 9571"/>
                <a:gd name="connsiteY21" fmla="*/ 5850 h 9544"/>
                <a:gd name="connsiteX22" fmla="*/ 3869 w 9571"/>
                <a:gd name="connsiteY22" fmla="*/ 5898 h 9544"/>
                <a:gd name="connsiteX23" fmla="*/ 3661 w 9571"/>
                <a:gd name="connsiteY23" fmla="*/ 5873 h 9544"/>
                <a:gd name="connsiteX24" fmla="*/ 3474 w 9571"/>
                <a:gd name="connsiteY24" fmla="*/ 5850 h 9544"/>
                <a:gd name="connsiteX25" fmla="*/ 3385 w 9571"/>
                <a:gd name="connsiteY25" fmla="*/ 5898 h 9544"/>
                <a:gd name="connsiteX26" fmla="*/ 3240 w 9571"/>
                <a:gd name="connsiteY26" fmla="*/ 5827 h 9544"/>
                <a:gd name="connsiteX27" fmla="*/ 3131 w 9571"/>
                <a:gd name="connsiteY27" fmla="*/ 5850 h 9544"/>
                <a:gd name="connsiteX28" fmla="*/ 3009 w 9571"/>
                <a:gd name="connsiteY28" fmla="*/ 5969 h 9544"/>
                <a:gd name="connsiteX29" fmla="*/ 2909 w 9571"/>
                <a:gd name="connsiteY29" fmla="*/ 6088 h 9544"/>
                <a:gd name="connsiteX30" fmla="*/ 2856 w 9571"/>
                <a:gd name="connsiteY30" fmla="*/ 6158 h 9544"/>
                <a:gd name="connsiteX31" fmla="*/ 2789 w 9571"/>
                <a:gd name="connsiteY31" fmla="*/ 6088 h 9544"/>
                <a:gd name="connsiteX32" fmla="*/ 2713 w 9571"/>
                <a:gd name="connsiteY32" fmla="*/ 5944 h 9544"/>
                <a:gd name="connsiteX33" fmla="*/ 2612 w 9571"/>
                <a:gd name="connsiteY33" fmla="*/ 5992 h 9544"/>
                <a:gd name="connsiteX34" fmla="*/ 2601 w 9571"/>
                <a:gd name="connsiteY34" fmla="*/ 5661 h 9544"/>
                <a:gd name="connsiteX35" fmla="*/ 2579 w 9571"/>
                <a:gd name="connsiteY35" fmla="*/ 4950 h 9544"/>
                <a:gd name="connsiteX36" fmla="*/ 2547 w 9571"/>
                <a:gd name="connsiteY36" fmla="*/ 4406 h 9544"/>
                <a:gd name="connsiteX37" fmla="*/ 2579 w 9571"/>
                <a:gd name="connsiteY37" fmla="*/ 4121 h 9544"/>
                <a:gd name="connsiteX38" fmla="*/ 2623 w 9571"/>
                <a:gd name="connsiteY38" fmla="*/ 3979 h 9544"/>
                <a:gd name="connsiteX39" fmla="*/ 2590 w 9571"/>
                <a:gd name="connsiteY39" fmla="*/ 3837 h 9544"/>
                <a:gd name="connsiteX40" fmla="*/ 2612 w 9571"/>
                <a:gd name="connsiteY40" fmla="*/ 3411 h 9544"/>
                <a:gd name="connsiteX41" fmla="*/ 2579 w 9571"/>
                <a:gd name="connsiteY41" fmla="*/ 3458 h 9544"/>
                <a:gd name="connsiteX42" fmla="*/ 2525 w 9571"/>
                <a:gd name="connsiteY42" fmla="*/ 3554 h 9544"/>
                <a:gd name="connsiteX43" fmla="*/ 2371 w 9571"/>
                <a:gd name="connsiteY43" fmla="*/ 3932 h 9544"/>
                <a:gd name="connsiteX44" fmla="*/ 2194 w 9571"/>
                <a:gd name="connsiteY44" fmla="*/ 4262 h 9544"/>
                <a:gd name="connsiteX45" fmla="*/ 2107 w 9571"/>
                <a:gd name="connsiteY45" fmla="*/ 4476 h 9544"/>
                <a:gd name="connsiteX46" fmla="*/ 1961 w 9571"/>
                <a:gd name="connsiteY46" fmla="*/ 4523 h 9544"/>
                <a:gd name="connsiteX47" fmla="*/ 1841 w 9571"/>
                <a:gd name="connsiteY47" fmla="*/ 4501 h 9544"/>
                <a:gd name="connsiteX48" fmla="*/ 1696 w 9571"/>
                <a:gd name="connsiteY48" fmla="*/ 4523 h 9544"/>
                <a:gd name="connsiteX49" fmla="*/ 1576 w 9571"/>
                <a:gd name="connsiteY49" fmla="*/ 4523 h 9544"/>
                <a:gd name="connsiteX50" fmla="*/ 1468 w 9571"/>
                <a:gd name="connsiteY50" fmla="*/ 4547 h 9544"/>
                <a:gd name="connsiteX51" fmla="*/ 1433 w 9571"/>
                <a:gd name="connsiteY51" fmla="*/ 4501 h 9544"/>
                <a:gd name="connsiteX52" fmla="*/ 1433 w 9571"/>
                <a:gd name="connsiteY52" fmla="*/ 4335 h 9544"/>
                <a:gd name="connsiteX53" fmla="*/ 1388 w 9571"/>
                <a:gd name="connsiteY53" fmla="*/ 4262 h 9544"/>
                <a:gd name="connsiteX54" fmla="*/ 1378 w 9571"/>
                <a:gd name="connsiteY54" fmla="*/ 4121 h 9544"/>
                <a:gd name="connsiteX55" fmla="*/ 1334 w 9571"/>
                <a:gd name="connsiteY55" fmla="*/ 3979 h 9544"/>
                <a:gd name="connsiteX56" fmla="*/ 1180 w 9571"/>
                <a:gd name="connsiteY56" fmla="*/ 3765 h 9544"/>
                <a:gd name="connsiteX57" fmla="*/ 1058 w 9571"/>
                <a:gd name="connsiteY57" fmla="*/ 3743 h 9544"/>
                <a:gd name="connsiteX58" fmla="*/ 993 w 9571"/>
                <a:gd name="connsiteY58" fmla="*/ 3670 h 9544"/>
                <a:gd name="connsiteX59" fmla="*/ 750 w 9571"/>
                <a:gd name="connsiteY59" fmla="*/ 3670 h 9544"/>
                <a:gd name="connsiteX60" fmla="*/ 696 w 9571"/>
                <a:gd name="connsiteY60" fmla="*/ 3624 h 9544"/>
                <a:gd name="connsiteX61" fmla="*/ 728 w 9571"/>
                <a:gd name="connsiteY61" fmla="*/ 3458 h 9544"/>
                <a:gd name="connsiteX62" fmla="*/ 816 w 9571"/>
                <a:gd name="connsiteY62" fmla="*/ 3008 h 9544"/>
                <a:gd name="connsiteX63" fmla="*/ 706 w 9571"/>
                <a:gd name="connsiteY63" fmla="*/ 2793 h 9544"/>
                <a:gd name="connsiteX64" fmla="*/ 617 w 9571"/>
                <a:gd name="connsiteY64" fmla="*/ 2582 h 9544"/>
                <a:gd name="connsiteX65" fmla="*/ 528 w 9571"/>
                <a:gd name="connsiteY65" fmla="*/ 2345 h 9544"/>
                <a:gd name="connsiteX66" fmla="*/ 517 w 9571"/>
                <a:gd name="connsiteY66" fmla="*/ 2202 h 9544"/>
                <a:gd name="connsiteX67" fmla="*/ 507 w 9571"/>
                <a:gd name="connsiteY67" fmla="*/ 2154 h 9544"/>
                <a:gd name="connsiteX68" fmla="*/ 374 w 9571"/>
                <a:gd name="connsiteY68" fmla="*/ 2061 h 9544"/>
                <a:gd name="connsiteX69" fmla="*/ 342 w 9571"/>
                <a:gd name="connsiteY69" fmla="*/ 1775 h 9544"/>
                <a:gd name="connsiteX70" fmla="*/ 275 w 9571"/>
                <a:gd name="connsiteY70" fmla="*/ 1540 h 9544"/>
                <a:gd name="connsiteX71" fmla="*/ 187 w 9571"/>
                <a:gd name="connsiteY71" fmla="*/ 1398 h 9544"/>
                <a:gd name="connsiteX72" fmla="*/ 198 w 9571"/>
                <a:gd name="connsiteY72" fmla="*/ 1279 h 9544"/>
                <a:gd name="connsiteX73" fmla="*/ 110 w 9571"/>
                <a:gd name="connsiteY73" fmla="*/ 994 h 9544"/>
                <a:gd name="connsiteX74" fmla="*/ 32 w 9571"/>
                <a:gd name="connsiteY74" fmla="*/ 829 h 9544"/>
                <a:gd name="connsiteX75" fmla="*/ 0 w 9571"/>
                <a:gd name="connsiteY75" fmla="*/ 757 h 9544"/>
                <a:gd name="connsiteX76" fmla="*/ 22 w 9571"/>
                <a:gd name="connsiteY76" fmla="*/ 569 h 9544"/>
                <a:gd name="connsiteX77" fmla="*/ 54 w 9571"/>
                <a:gd name="connsiteY77" fmla="*/ 474 h 9544"/>
                <a:gd name="connsiteX78" fmla="*/ 176 w 9571"/>
                <a:gd name="connsiteY78" fmla="*/ 284 h 9544"/>
                <a:gd name="connsiteX79" fmla="*/ 120 w 9571"/>
                <a:gd name="connsiteY79" fmla="*/ 48 h 9544"/>
                <a:gd name="connsiteX80" fmla="*/ 120 w 9571"/>
                <a:gd name="connsiteY80" fmla="*/ 0 h 9544"/>
                <a:gd name="connsiteX81" fmla="*/ 1058 w 9571"/>
                <a:gd name="connsiteY81" fmla="*/ 686 h 9544"/>
                <a:gd name="connsiteX82" fmla="*/ 2681 w 9571"/>
                <a:gd name="connsiteY82" fmla="*/ 1422 h 9544"/>
                <a:gd name="connsiteX83" fmla="*/ 5335 w 9571"/>
                <a:gd name="connsiteY83" fmla="*/ 3860 h 9544"/>
                <a:gd name="connsiteX0" fmla="*/ 5574 w 9308"/>
                <a:gd name="connsiteY0" fmla="*/ 4044 h 9504"/>
                <a:gd name="connsiteX1" fmla="*/ 9308 w 9308"/>
                <a:gd name="connsiteY1" fmla="*/ 9504 h 9504"/>
                <a:gd name="connsiteX2" fmla="*/ 8962 w 9308"/>
                <a:gd name="connsiteY2" fmla="*/ 9281 h 9504"/>
                <a:gd name="connsiteX3" fmla="*/ 8580 w 9308"/>
                <a:gd name="connsiteY3" fmla="*/ 8834 h 9504"/>
                <a:gd name="connsiteX4" fmla="*/ 5760 w 9308"/>
                <a:gd name="connsiteY4" fmla="*/ 4120 h 9504"/>
                <a:gd name="connsiteX5" fmla="*/ 5564 w 9308"/>
                <a:gd name="connsiteY5" fmla="*/ 4416 h 9504"/>
                <a:gd name="connsiteX6" fmla="*/ 5438 w 9308"/>
                <a:gd name="connsiteY6" fmla="*/ 4716 h 9504"/>
                <a:gd name="connsiteX7" fmla="*/ 5334 w 9308"/>
                <a:gd name="connsiteY7" fmla="*/ 4865 h 9504"/>
                <a:gd name="connsiteX8" fmla="*/ 5288 w 9308"/>
                <a:gd name="connsiteY8" fmla="*/ 4815 h 9504"/>
                <a:gd name="connsiteX9" fmla="*/ 5252 w 9308"/>
                <a:gd name="connsiteY9" fmla="*/ 4865 h 9504"/>
                <a:gd name="connsiteX10" fmla="*/ 4965 w 9308"/>
                <a:gd name="connsiteY10" fmla="*/ 5435 h 9504"/>
                <a:gd name="connsiteX11" fmla="*/ 4897 w 9308"/>
                <a:gd name="connsiteY11" fmla="*/ 5558 h 9504"/>
                <a:gd name="connsiteX12" fmla="*/ 4803 w 9308"/>
                <a:gd name="connsiteY12" fmla="*/ 5534 h 9504"/>
                <a:gd name="connsiteX13" fmla="*/ 4723 w 9308"/>
                <a:gd name="connsiteY13" fmla="*/ 5508 h 9504"/>
                <a:gd name="connsiteX14" fmla="*/ 4619 w 9308"/>
                <a:gd name="connsiteY14" fmla="*/ 5658 h 9504"/>
                <a:gd name="connsiteX15" fmla="*/ 4540 w 9308"/>
                <a:gd name="connsiteY15" fmla="*/ 5982 h 9504"/>
                <a:gd name="connsiteX16" fmla="*/ 4458 w 9308"/>
                <a:gd name="connsiteY16" fmla="*/ 6180 h 9504"/>
                <a:gd name="connsiteX17" fmla="*/ 4217 w 9308"/>
                <a:gd name="connsiteY17" fmla="*/ 6427 h 9504"/>
                <a:gd name="connsiteX18" fmla="*/ 4159 w 9308"/>
                <a:gd name="connsiteY18" fmla="*/ 6403 h 9504"/>
                <a:gd name="connsiteX19" fmla="*/ 4159 w 9308"/>
                <a:gd name="connsiteY19" fmla="*/ 6205 h 9504"/>
                <a:gd name="connsiteX20" fmla="*/ 4124 w 9308"/>
                <a:gd name="connsiteY20" fmla="*/ 6130 h 9504"/>
                <a:gd name="connsiteX21" fmla="*/ 4042 w 9308"/>
                <a:gd name="connsiteY21" fmla="*/ 6180 h 9504"/>
                <a:gd name="connsiteX22" fmla="*/ 3825 w 9308"/>
                <a:gd name="connsiteY22" fmla="*/ 6154 h 9504"/>
                <a:gd name="connsiteX23" fmla="*/ 3630 w 9308"/>
                <a:gd name="connsiteY23" fmla="*/ 6130 h 9504"/>
                <a:gd name="connsiteX24" fmla="*/ 3537 w 9308"/>
                <a:gd name="connsiteY24" fmla="*/ 6180 h 9504"/>
                <a:gd name="connsiteX25" fmla="*/ 3385 w 9308"/>
                <a:gd name="connsiteY25" fmla="*/ 6105 h 9504"/>
                <a:gd name="connsiteX26" fmla="*/ 3271 w 9308"/>
                <a:gd name="connsiteY26" fmla="*/ 6130 h 9504"/>
                <a:gd name="connsiteX27" fmla="*/ 3144 w 9308"/>
                <a:gd name="connsiteY27" fmla="*/ 6254 h 9504"/>
                <a:gd name="connsiteX28" fmla="*/ 3039 w 9308"/>
                <a:gd name="connsiteY28" fmla="*/ 6379 h 9504"/>
                <a:gd name="connsiteX29" fmla="*/ 2984 w 9308"/>
                <a:gd name="connsiteY29" fmla="*/ 6452 h 9504"/>
                <a:gd name="connsiteX30" fmla="*/ 2914 w 9308"/>
                <a:gd name="connsiteY30" fmla="*/ 6379 h 9504"/>
                <a:gd name="connsiteX31" fmla="*/ 2835 w 9308"/>
                <a:gd name="connsiteY31" fmla="*/ 6228 h 9504"/>
                <a:gd name="connsiteX32" fmla="*/ 2729 w 9308"/>
                <a:gd name="connsiteY32" fmla="*/ 6278 h 9504"/>
                <a:gd name="connsiteX33" fmla="*/ 2718 w 9308"/>
                <a:gd name="connsiteY33" fmla="*/ 5931 h 9504"/>
                <a:gd name="connsiteX34" fmla="*/ 2695 w 9308"/>
                <a:gd name="connsiteY34" fmla="*/ 5187 h 9504"/>
                <a:gd name="connsiteX35" fmla="*/ 2661 w 9308"/>
                <a:gd name="connsiteY35" fmla="*/ 4617 h 9504"/>
                <a:gd name="connsiteX36" fmla="*/ 2695 w 9308"/>
                <a:gd name="connsiteY36" fmla="*/ 4318 h 9504"/>
                <a:gd name="connsiteX37" fmla="*/ 2741 w 9308"/>
                <a:gd name="connsiteY37" fmla="*/ 4169 h 9504"/>
                <a:gd name="connsiteX38" fmla="*/ 2706 w 9308"/>
                <a:gd name="connsiteY38" fmla="*/ 4020 h 9504"/>
                <a:gd name="connsiteX39" fmla="*/ 2729 w 9308"/>
                <a:gd name="connsiteY39" fmla="*/ 3574 h 9504"/>
                <a:gd name="connsiteX40" fmla="*/ 2695 w 9308"/>
                <a:gd name="connsiteY40" fmla="*/ 3623 h 9504"/>
                <a:gd name="connsiteX41" fmla="*/ 2638 w 9308"/>
                <a:gd name="connsiteY41" fmla="*/ 3724 h 9504"/>
                <a:gd name="connsiteX42" fmla="*/ 2477 w 9308"/>
                <a:gd name="connsiteY42" fmla="*/ 4120 h 9504"/>
                <a:gd name="connsiteX43" fmla="*/ 2292 w 9308"/>
                <a:gd name="connsiteY43" fmla="*/ 4466 h 9504"/>
                <a:gd name="connsiteX44" fmla="*/ 2201 w 9308"/>
                <a:gd name="connsiteY44" fmla="*/ 4690 h 9504"/>
                <a:gd name="connsiteX45" fmla="*/ 2049 w 9308"/>
                <a:gd name="connsiteY45" fmla="*/ 4739 h 9504"/>
                <a:gd name="connsiteX46" fmla="*/ 1924 w 9308"/>
                <a:gd name="connsiteY46" fmla="*/ 4716 h 9504"/>
                <a:gd name="connsiteX47" fmla="*/ 1772 w 9308"/>
                <a:gd name="connsiteY47" fmla="*/ 4739 h 9504"/>
                <a:gd name="connsiteX48" fmla="*/ 1647 w 9308"/>
                <a:gd name="connsiteY48" fmla="*/ 4739 h 9504"/>
                <a:gd name="connsiteX49" fmla="*/ 1534 w 9308"/>
                <a:gd name="connsiteY49" fmla="*/ 4764 h 9504"/>
                <a:gd name="connsiteX50" fmla="*/ 1497 w 9308"/>
                <a:gd name="connsiteY50" fmla="*/ 4716 h 9504"/>
                <a:gd name="connsiteX51" fmla="*/ 1497 w 9308"/>
                <a:gd name="connsiteY51" fmla="*/ 4542 h 9504"/>
                <a:gd name="connsiteX52" fmla="*/ 1450 w 9308"/>
                <a:gd name="connsiteY52" fmla="*/ 4466 h 9504"/>
                <a:gd name="connsiteX53" fmla="*/ 1440 w 9308"/>
                <a:gd name="connsiteY53" fmla="*/ 4318 h 9504"/>
                <a:gd name="connsiteX54" fmla="*/ 1394 w 9308"/>
                <a:gd name="connsiteY54" fmla="*/ 4169 h 9504"/>
                <a:gd name="connsiteX55" fmla="*/ 1233 w 9308"/>
                <a:gd name="connsiteY55" fmla="*/ 3945 h 9504"/>
                <a:gd name="connsiteX56" fmla="*/ 1105 w 9308"/>
                <a:gd name="connsiteY56" fmla="*/ 3922 h 9504"/>
                <a:gd name="connsiteX57" fmla="*/ 1038 w 9308"/>
                <a:gd name="connsiteY57" fmla="*/ 3845 h 9504"/>
                <a:gd name="connsiteX58" fmla="*/ 784 w 9308"/>
                <a:gd name="connsiteY58" fmla="*/ 3845 h 9504"/>
                <a:gd name="connsiteX59" fmla="*/ 727 w 9308"/>
                <a:gd name="connsiteY59" fmla="*/ 3797 h 9504"/>
                <a:gd name="connsiteX60" fmla="*/ 761 w 9308"/>
                <a:gd name="connsiteY60" fmla="*/ 3623 h 9504"/>
                <a:gd name="connsiteX61" fmla="*/ 853 w 9308"/>
                <a:gd name="connsiteY61" fmla="*/ 3152 h 9504"/>
                <a:gd name="connsiteX62" fmla="*/ 738 w 9308"/>
                <a:gd name="connsiteY62" fmla="*/ 2926 h 9504"/>
                <a:gd name="connsiteX63" fmla="*/ 645 w 9308"/>
                <a:gd name="connsiteY63" fmla="*/ 2705 h 9504"/>
                <a:gd name="connsiteX64" fmla="*/ 552 w 9308"/>
                <a:gd name="connsiteY64" fmla="*/ 2457 h 9504"/>
                <a:gd name="connsiteX65" fmla="*/ 540 w 9308"/>
                <a:gd name="connsiteY65" fmla="*/ 2307 h 9504"/>
                <a:gd name="connsiteX66" fmla="*/ 530 w 9308"/>
                <a:gd name="connsiteY66" fmla="*/ 2257 h 9504"/>
                <a:gd name="connsiteX67" fmla="*/ 391 w 9308"/>
                <a:gd name="connsiteY67" fmla="*/ 2159 h 9504"/>
                <a:gd name="connsiteX68" fmla="*/ 357 w 9308"/>
                <a:gd name="connsiteY68" fmla="*/ 1860 h 9504"/>
                <a:gd name="connsiteX69" fmla="*/ 287 w 9308"/>
                <a:gd name="connsiteY69" fmla="*/ 1614 h 9504"/>
                <a:gd name="connsiteX70" fmla="*/ 195 w 9308"/>
                <a:gd name="connsiteY70" fmla="*/ 1465 h 9504"/>
                <a:gd name="connsiteX71" fmla="*/ 207 w 9308"/>
                <a:gd name="connsiteY71" fmla="*/ 1340 h 9504"/>
                <a:gd name="connsiteX72" fmla="*/ 115 w 9308"/>
                <a:gd name="connsiteY72" fmla="*/ 1041 h 9504"/>
                <a:gd name="connsiteX73" fmla="*/ 33 w 9308"/>
                <a:gd name="connsiteY73" fmla="*/ 869 h 9504"/>
                <a:gd name="connsiteX74" fmla="*/ 0 w 9308"/>
                <a:gd name="connsiteY74" fmla="*/ 793 h 9504"/>
                <a:gd name="connsiteX75" fmla="*/ 23 w 9308"/>
                <a:gd name="connsiteY75" fmla="*/ 596 h 9504"/>
                <a:gd name="connsiteX76" fmla="*/ 56 w 9308"/>
                <a:gd name="connsiteY76" fmla="*/ 497 h 9504"/>
                <a:gd name="connsiteX77" fmla="*/ 184 w 9308"/>
                <a:gd name="connsiteY77" fmla="*/ 298 h 9504"/>
                <a:gd name="connsiteX78" fmla="*/ 125 w 9308"/>
                <a:gd name="connsiteY78" fmla="*/ 50 h 9504"/>
                <a:gd name="connsiteX79" fmla="*/ 125 w 9308"/>
                <a:gd name="connsiteY79" fmla="*/ 0 h 9504"/>
                <a:gd name="connsiteX80" fmla="*/ 1105 w 9308"/>
                <a:gd name="connsiteY80" fmla="*/ 719 h 9504"/>
                <a:gd name="connsiteX81" fmla="*/ 2801 w 9308"/>
                <a:gd name="connsiteY81" fmla="*/ 1490 h 9504"/>
                <a:gd name="connsiteX82" fmla="*/ 5574 w 9308"/>
                <a:gd name="connsiteY82" fmla="*/ 4044 h 9504"/>
                <a:gd name="connsiteX0" fmla="*/ 5988 w 9628"/>
                <a:gd name="connsiteY0" fmla="*/ 4255 h 9841"/>
                <a:gd name="connsiteX1" fmla="*/ 9628 w 9628"/>
                <a:gd name="connsiteY1" fmla="*/ 9765 h 9841"/>
                <a:gd name="connsiteX2" fmla="*/ 9218 w 9628"/>
                <a:gd name="connsiteY2" fmla="*/ 9295 h 9841"/>
                <a:gd name="connsiteX3" fmla="*/ 6188 w 9628"/>
                <a:gd name="connsiteY3" fmla="*/ 4335 h 9841"/>
                <a:gd name="connsiteX4" fmla="*/ 5978 w 9628"/>
                <a:gd name="connsiteY4" fmla="*/ 4646 h 9841"/>
                <a:gd name="connsiteX5" fmla="*/ 5842 w 9628"/>
                <a:gd name="connsiteY5" fmla="*/ 4962 h 9841"/>
                <a:gd name="connsiteX6" fmla="*/ 5731 w 9628"/>
                <a:gd name="connsiteY6" fmla="*/ 5119 h 9841"/>
                <a:gd name="connsiteX7" fmla="*/ 5681 w 9628"/>
                <a:gd name="connsiteY7" fmla="*/ 5066 h 9841"/>
                <a:gd name="connsiteX8" fmla="*/ 5642 w 9628"/>
                <a:gd name="connsiteY8" fmla="*/ 5119 h 9841"/>
                <a:gd name="connsiteX9" fmla="*/ 5334 w 9628"/>
                <a:gd name="connsiteY9" fmla="*/ 5719 h 9841"/>
                <a:gd name="connsiteX10" fmla="*/ 5261 w 9628"/>
                <a:gd name="connsiteY10" fmla="*/ 5848 h 9841"/>
                <a:gd name="connsiteX11" fmla="*/ 5160 w 9628"/>
                <a:gd name="connsiteY11" fmla="*/ 5823 h 9841"/>
                <a:gd name="connsiteX12" fmla="*/ 5074 w 9628"/>
                <a:gd name="connsiteY12" fmla="*/ 5795 h 9841"/>
                <a:gd name="connsiteX13" fmla="*/ 4962 w 9628"/>
                <a:gd name="connsiteY13" fmla="*/ 5953 h 9841"/>
                <a:gd name="connsiteX14" fmla="*/ 4878 w 9628"/>
                <a:gd name="connsiteY14" fmla="*/ 6294 h 9841"/>
                <a:gd name="connsiteX15" fmla="*/ 4789 w 9628"/>
                <a:gd name="connsiteY15" fmla="*/ 6503 h 9841"/>
                <a:gd name="connsiteX16" fmla="*/ 4531 w 9628"/>
                <a:gd name="connsiteY16" fmla="*/ 6762 h 9841"/>
                <a:gd name="connsiteX17" fmla="*/ 4468 w 9628"/>
                <a:gd name="connsiteY17" fmla="*/ 6737 h 9841"/>
                <a:gd name="connsiteX18" fmla="*/ 4468 w 9628"/>
                <a:gd name="connsiteY18" fmla="*/ 6529 h 9841"/>
                <a:gd name="connsiteX19" fmla="*/ 4431 w 9628"/>
                <a:gd name="connsiteY19" fmla="*/ 6450 h 9841"/>
                <a:gd name="connsiteX20" fmla="*/ 4343 w 9628"/>
                <a:gd name="connsiteY20" fmla="*/ 6503 h 9841"/>
                <a:gd name="connsiteX21" fmla="*/ 4109 w 9628"/>
                <a:gd name="connsiteY21" fmla="*/ 6475 h 9841"/>
                <a:gd name="connsiteX22" fmla="*/ 3900 w 9628"/>
                <a:gd name="connsiteY22" fmla="*/ 6450 h 9841"/>
                <a:gd name="connsiteX23" fmla="*/ 3800 w 9628"/>
                <a:gd name="connsiteY23" fmla="*/ 6503 h 9841"/>
                <a:gd name="connsiteX24" fmla="*/ 3637 w 9628"/>
                <a:gd name="connsiteY24" fmla="*/ 6424 h 9841"/>
                <a:gd name="connsiteX25" fmla="*/ 3514 w 9628"/>
                <a:gd name="connsiteY25" fmla="*/ 6450 h 9841"/>
                <a:gd name="connsiteX26" fmla="*/ 3378 w 9628"/>
                <a:gd name="connsiteY26" fmla="*/ 6580 h 9841"/>
                <a:gd name="connsiteX27" fmla="*/ 3265 w 9628"/>
                <a:gd name="connsiteY27" fmla="*/ 6712 h 9841"/>
                <a:gd name="connsiteX28" fmla="*/ 3206 w 9628"/>
                <a:gd name="connsiteY28" fmla="*/ 6789 h 9841"/>
                <a:gd name="connsiteX29" fmla="*/ 3131 w 9628"/>
                <a:gd name="connsiteY29" fmla="*/ 6712 h 9841"/>
                <a:gd name="connsiteX30" fmla="*/ 3046 w 9628"/>
                <a:gd name="connsiteY30" fmla="*/ 6553 h 9841"/>
                <a:gd name="connsiteX31" fmla="*/ 2932 w 9628"/>
                <a:gd name="connsiteY31" fmla="*/ 6606 h 9841"/>
                <a:gd name="connsiteX32" fmla="*/ 2920 w 9628"/>
                <a:gd name="connsiteY32" fmla="*/ 6241 h 9841"/>
                <a:gd name="connsiteX33" fmla="*/ 2895 w 9628"/>
                <a:gd name="connsiteY33" fmla="*/ 5458 h 9841"/>
                <a:gd name="connsiteX34" fmla="*/ 2859 w 9628"/>
                <a:gd name="connsiteY34" fmla="*/ 4858 h 9841"/>
                <a:gd name="connsiteX35" fmla="*/ 2895 w 9628"/>
                <a:gd name="connsiteY35" fmla="*/ 4543 h 9841"/>
                <a:gd name="connsiteX36" fmla="*/ 2945 w 9628"/>
                <a:gd name="connsiteY36" fmla="*/ 4387 h 9841"/>
                <a:gd name="connsiteX37" fmla="*/ 2907 w 9628"/>
                <a:gd name="connsiteY37" fmla="*/ 4230 h 9841"/>
                <a:gd name="connsiteX38" fmla="*/ 2932 w 9628"/>
                <a:gd name="connsiteY38" fmla="*/ 3761 h 9841"/>
                <a:gd name="connsiteX39" fmla="*/ 2895 w 9628"/>
                <a:gd name="connsiteY39" fmla="*/ 3812 h 9841"/>
                <a:gd name="connsiteX40" fmla="*/ 2834 w 9628"/>
                <a:gd name="connsiteY40" fmla="*/ 3918 h 9841"/>
                <a:gd name="connsiteX41" fmla="*/ 2661 w 9628"/>
                <a:gd name="connsiteY41" fmla="*/ 4335 h 9841"/>
                <a:gd name="connsiteX42" fmla="*/ 2462 w 9628"/>
                <a:gd name="connsiteY42" fmla="*/ 4699 h 9841"/>
                <a:gd name="connsiteX43" fmla="*/ 2365 w 9628"/>
                <a:gd name="connsiteY43" fmla="*/ 4935 h 9841"/>
                <a:gd name="connsiteX44" fmla="*/ 2201 w 9628"/>
                <a:gd name="connsiteY44" fmla="*/ 4986 h 9841"/>
                <a:gd name="connsiteX45" fmla="*/ 2067 w 9628"/>
                <a:gd name="connsiteY45" fmla="*/ 4962 h 9841"/>
                <a:gd name="connsiteX46" fmla="*/ 1904 w 9628"/>
                <a:gd name="connsiteY46" fmla="*/ 4986 h 9841"/>
                <a:gd name="connsiteX47" fmla="*/ 1769 w 9628"/>
                <a:gd name="connsiteY47" fmla="*/ 4986 h 9841"/>
                <a:gd name="connsiteX48" fmla="*/ 1648 w 9628"/>
                <a:gd name="connsiteY48" fmla="*/ 5013 h 9841"/>
                <a:gd name="connsiteX49" fmla="*/ 1608 w 9628"/>
                <a:gd name="connsiteY49" fmla="*/ 4962 h 9841"/>
                <a:gd name="connsiteX50" fmla="*/ 1608 w 9628"/>
                <a:gd name="connsiteY50" fmla="*/ 4779 h 9841"/>
                <a:gd name="connsiteX51" fmla="*/ 1558 w 9628"/>
                <a:gd name="connsiteY51" fmla="*/ 4699 h 9841"/>
                <a:gd name="connsiteX52" fmla="*/ 1547 w 9628"/>
                <a:gd name="connsiteY52" fmla="*/ 4543 h 9841"/>
                <a:gd name="connsiteX53" fmla="*/ 1498 w 9628"/>
                <a:gd name="connsiteY53" fmla="*/ 4387 h 9841"/>
                <a:gd name="connsiteX54" fmla="*/ 1325 w 9628"/>
                <a:gd name="connsiteY54" fmla="*/ 4151 h 9841"/>
                <a:gd name="connsiteX55" fmla="*/ 1187 w 9628"/>
                <a:gd name="connsiteY55" fmla="*/ 4127 h 9841"/>
                <a:gd name="connsiteX56" fmla="*/ 1115 w 9628"/>
                <a:gd name="connsiteY56" fmla="*/ 4046 h 9841"/>
                <a:gd name="connsiteX57" fmla="*/ 842 w 9628"/>
                <a:gd name="connsiteY57" fmla="*/ 4046 h 9841"/>
                <a:gd name="connsiteX58" fmla="*/ 781 w 9628"/>
                <a:gd name="connsiteY58" fmla="*/ 3995 h 9841"/>
                <a:gd name="connsiteX59" fmla="*/ 818 w 9628"/>
                <a:gd name="connsiteY59" fmla="*/ 3812 h 9841"/>
                <a:gd name="connsiteX60" fmla="*/ 916 w 9628"/>
                <a:gd name="connsiteY60" fmla="*/ 3316 h 9841"/>
                <a:gd name="connsiteX61" fmla="*/ 793 w 9628"/>
                <a:gd name="connsiteY61" fmla="*/ 3079 h 9841"/>
                <a:gd name="connsiteX62" fmla="*/ 693 w 9628"/>
                <a:gd name="connsiteY62" fmla="*/ 2846 h 9841"/>
                <a:gd name="connsiteX63" fmla="*/ 593 w 9628"/>
                <a:gd name="connsiteY63" fmla="*/ 2585 h 9841"/>
                <a:gd name="connsiteX64" fmla="*/ 580 w 9628"/>
                <a:gd name="connsiteY64" fmla="*/ 2427 h 9841"/>
                <a:gd name="connsiteX65" fmla="*/ 569 w 9628"/>
                <a:gd name="connsiteY65" fmla="*/ 2375 h 9841"/>
                <a:gd name="connsiteX66" fmla="*/ 420 w 9628"/>
                <a:gd name="connsiteY66" fmla="*/ 2272 h 9841"/>
                <a:gd name="connsiteX67" fmla="*/ 384 w 9628"/>
                <a:gd name="connsiteY67" fmla="*/ 1957 h 9841"/>
                <a:gd name="connsiteX68" fmla="*/ 308 w 9628"/>
                <a:gd name="connsiteY68" fmla="*/ 1698 h 9841"/>
                <a:gd name="connsiteX69" fmla="*/ 209 w 9628"/>
                <a:gd name="connsiteY69" fmla="*/ 1541 h 9841"/>
                <a:gd name="connsiteX70" fmla="*/ 222 w 9628"/>
                <a:gd name="connsiteY70" fmla="*/ 1410 h 9841"/>
                <a:gd name="connsiteX71" fmla="*/ 124 w 9628"/>
                <a:gd name="connsiteY71" fmla="*/ 1095 h 9841"/>
                <a:gd name="connsiteX72" fmla="*/ 35 w 9628"/>
                <a:gd name="connsiteY72" fmla="*/ 914 h 9841"/>
                <a:gd name="connsiteX73" fmla="*/ 0 w 9628"/>
                <a:gd name="connsiteY73" fmla="*/ 834 h 9841"/>
                <a:gd name="connsiteX74" fmla="*/ 25 w 9628"/>
                <a:gd name="connsiteY74" fmla="*/ 627 h 9841"/>
                <a:gd name="connsiteX75" fmla="*/ 60 w 9628"/>
                <a:gd name="connsiteY75" fmla="*/ 523 h 9841"/>
                <a:gd name="connsiteX76" fmla="*/ 198 w 9628"/>
                <a:gd name="connsiteY76" fmla="*/ 314 h 9841"/>
                <a:gd name="connsiteX77" fmla="*/ 134 w 9628"/>
                <a:gd name="connsiteY77" fmla="*/ 53 h 9841"/>
                <a:gd name="connsiteX78" fmla="*/ 134 w 9628"/>
                <a:gd name="connsiteY78" fmla="*/ 0 h 9841"/>
                <a:gd name="connsiteX79" fmla="*/ 1187 w 9628"/>
                <a:gd name="connsiteY79" fmla="*/ 757 h 9841"/>
                <a:gd name="connsiteX80" fmla="*/ 3009 w 9628"/>
                <a:gd name="connsiteY80" fmla="*/ 1568 h 9841"/>
                <a:gd name="connsiteX81" fmla="*/ 5988 w 9628"/>
                <a:gd name="connsiteY81" fmla="*/ 4255 h 9841"/>
                <a:gd name="connsiteX0" fmla="*/ 6219 w 9574"/>
                <a:gd name="connsiteY0" fmla="*/ 4324 h 9445"/>
                <a:gd name="connsiteX1" fmla="*/ 9574 w 9574"/>
                <a:gd name="connsiteY1" fmla="*/ 9445 h 9445"/>
                <a:gd name="connsiteX2" fmla="*/ 6427 w 9574"/>
                <a:gd name="connsiteY2" fmla="*/ 4405 h 9445"/>
                <a:gd name="connsiteX3" fmla="*/ 6209 w 9574"/>
                <a:gd name="connsiteY3" fmla="*/ 4721 h 9445"/>
                <a:gd name="connsiteX4" fmla="*/ 6068 w 9574"/>
                <a:gd name="connsiteY4" fmla="*/ 5042 h 9445"/>
                <a:gd name="connsiteX5" fmla="*/ 5952 w 9574"/>
                <a:gd name="connsiteY5" fmla="*/ 5202 h 9445"/>
                <a:gd name="connsiteX6" fmla="*/ 5900 w 9574"/>
                <a:gd name="connsiteY6" fmla="*/ 5148 h 9445"/>
                <a:gd name="connsiteX7" fmla="*/ 5860 w 9574"/>
                <a:gd name="connsiteY7" fmla="*/ 5202 h 9445"/>
                <a:gd name="connsiteX8" fmla="*/ 5540 w 9574"/>
                <a:gd name="connsiteY8" fmla="*/ 5811 h 9445"/>
                <a:gd name="connsiteX9" fmla="*/ 5464 w 9574"/>
                <a:gd name="connsiteY9" fmla="*/ 5942 h 9445"/>
                <a:gd name="connsiteX10" fmla="*/ 5359 w 9574"/>
                <a:gd name="connsiteY10" fmla="*/ 5917 h 9445"/>
                <a:gd name="connsiteX11" fmla="*/ 5270 w 9574"/>
                <a:gd name="connsiteY11" fmla="*/ 5889 h 9445"/>
                <a:gd name="connsiteX12" fmla="*/ 5154 w 9574"/>
                <a:gd name="connsiteY12" fmla="*/ 6049 h 9445"/>
                <a:gd name="connsiteX13" fmla="*/ 5066 w 9574"/>
                <a:gd name="connsiteY13" fmla="*/ 6396 h 9445"/>
                <a:gd name="connsiteX14" fmla="*/ 4974 w 9574"/>
                <a:gd name="connsiteY14" fmla="*/ 6608 h 9445"/>
                <a:gd name="connsiteX15" fmla="*/ 4706 w 9574"/>
                <a:gd name="connsiteY15" fmla="*/ 6871 h 9445"/>
                <a:gd name="connsiteX16" fmla="*/ 4641 w 9574"/>
                <a:gd name="connsiteY16" fmla="*/ 6846 h 9445"/>
                <a:gd name="connsiteX17" fmla="*/ 4641 w 9574"/>
                <a:gd name="connsiteY17" fmla="*/ 6634 h 9445"/>
                <a:gd name="connsiteX18" fmla="*/ 4602 w 9574"/>
                <a:gd name="connsiteY18" fmla="*/ 6554 h 9445"/>
                <a:gd name="connsiteX19" fmla="*/ 4511 w 9574"/>
                <a:gd name="connsiteY19" fmla="*/ 6608 h 9445"/>
                <a:gd name="connsiteX20" fmla="*/ 4268 w 9574"/>
                <a:gd name="connsiteY20" fmla="*/ 6580 h 9445"/>
                <a:gd name="connsiteX21" fmla="*/ 4051 w 9574"/>
                <a:gd name="connsiteY21" fmla="*/ 6554 h 9445"/>
                <a:gd name="connsiteX22" fmla="*/ 3947 w 9574"/>
                <a:gd name="connsiteY22" fmla="*/ 6608 h 9445"/>
                <a:gd name="connsiteX23" fmla="*/ 3778 w 9574"/>
                <a:gd name="connsiteY23" fmla="*/ 6528 h 9445"/>
                <a:gd name="connsiteX24" fmla="*/ 3650 w 9574"/>
                <a:gd name="connsiteY24" fmla="*/ 6554 h 9445"/>
                <a:gd name="connsiteX25" fmla="*/ 3509 w 9574"/>
                <a:gd name="connsiteY25" fmla="*/ 6686 h 9445"/>
                <a:gd name="connsiteX26" fmla="*/ 3391 w 9574"/>
                <a:gd name="connsiteY26" fmla="*/ 6820 h 9445"/>
                <a:gd name="connsiteX27" fmla="*/ 3330 w 9574"/>
                <a:gd name="connsiteY27" fmla="*/ 6899 h 9445"/>
                <a:gd name="connsiteX28" fmla="*/ 3252 w 9574"/>
                <a:gd name="connsiteY28" fmla="*/ 6820 h 9445"/>
                <a:gd name="connsiteX29" fmla="*/ 3164 w 9574"/>
                <a:gd name="connsiteY29" fmla="*/ 6659 h 9445"/>
                <a:gd name="connsiteX30" fmla="*/ 3045 w 9574"/>
                <a:gd name="connsiteY30" fmla="*/ 6713 h 9445"/>
                <a:gd name="connsiteX31" fmla="*/ 3033 w 9574"/>
                <a:gd name="connsiteY31" fmla="*/ 6342 h 9445"/>
                <a:gd name="connsiteX32" fmla="*/ 3007 w 9574"/>
                <a:gd name="connsiteY32" fmla="*/ 5546 h 9445"/>
                <a:gd name="connsiteX33" fmla="*/ 2969 w 9574"/>
                <a:gd name="connsiteY33" fmla="*/ 4936 h 9445"/>
                <a:gd name="connsiteX34" fmla="*/ 3007 w 9574"/>
                <a:gd name="connsiteY34" fmla="*/ 4616 h 9445"/>
                <a:gd name="connsiteX35" fmla="*/ 3059 w 9574"/>
                <a:gd name="connsiteY35" fmla="*/ 4458 h 9445"/>
                <a:gd name="connsiteX36" fmla="*/ 3019 w 9574"/>
                <a:gd name="connsiteY36" fmla="*/ 4298 h 9445"/>
                <a:gd name="connsiteX37" fmla="*/ 3045 w 9574"/>
                <a:gd name="connsiteY37" fmla="*/ 3822 h 9445"/>
                <a:gd name="connsiteX38" fmla="*/ 3007 w 9574"/>
                <a:gd name="connsiteY38" fmla="*/ 3874 h 9445"/>
                <a:gd name="connsiteX39" fmla="*/ 2943 w 9574"/>
                <a:gd name="connsiteY39" fmla="*/ 3981 h 9445"/>
                <a:gd name="connsiteX40" fmla="*/ 2764 w 9574"/>
                <a:gd name="connsiteY40" fmla="*/ 4405 h 9445"/>
                <a:gd name="connsiteX41" fmla="*/ 2557 w 9574"/>
                <a:gd name="connsiteY41" fmla="*/ 4775 h 9445"/>
                <a:gd name="connsiteX42" fmla="*/ 2456 w 9574"/>
                <a:gd name="connsiteY42" fmla="*/ 5015 h 9445"/>
                <a:gd name="connsiteX43" fmla="*/ 2286 w 9574"/>
                <a:gd name="connsiteY43" fmla="*/ 5067 h 9445"/>
                <a:gd name="connsiteX44" fmla="*/ 2147 w 9574"/>
                <a:gd name="connsiteY44" fmla="*/ 5042 h 9445"/>
                <a:gd name="connsiteX45" fmla="*/ 1978 w 9574"/>
                <a:gd name="connsiteY45" fmla="*/ 5067 h 9445"/>
                <a:gd name="connsiteX46" fmla="*/ 1837 w 9574"/>
                <a:gd name="connsiteY46" fmla="*/ 5067 h 9445"/>
                <a:gd name="connsiteX47" fmla="*/ 1712 w 9574"/>
                <a:gd name="connsiteY47" fmla="*/ 5094 h 9445"/>
                <a:gd name="connsiteX48" fmla="*/ 1670 w 9574"/>
                <a:gd name="connsiteY48" fmla="*/ 5042 h 9445"/>
                <a:gd name="connsiteX49" fmla="*/ 1670 w 9574"/>
                <a:gd name="connsiteY49" fmla="*/ 4856 h 9445"/>
                <a:gd name="connsiteX50" fmla="*/ 1618 w 9574"/>
                <a:gd name="connsiteY50" fmla="*/ 4775 h 9445"/>
                <a:gd name="connsiteX51" fmla="*/ 1607 w 9574"/>
                <a:gd name="connsiteY51" fmla="*/ 4616 h 9445"/>
                <a:gd name="connsiteX52" fmla="*/ 1556 w 9574"/>
                <a:gd name="connsiteY52" fmla="*/ 4458 h 9445"/>
                <a:gd name="connsiteX53" fmla="*/ 1376 w 9574"/>
                <a:gd name="connsiteY53" fmla="*/ 4218 h 9445"/>
                <a:gd name="connsiteX54" fmla="*/ 1233 w 9574"/>
                <a:gd name="connsiteY54" fmla="*/ 4194 h 9445"/>
                <a:gd name="connsiteX55" fmla="*/ 1158 w 9574"/>
                <a:gd name="connsiteY55" fmla="*/ 4111 h 9445"/>
                <a:gd name="connsiteX56" fmla="*/ 875 w 9574"/>
                <a:gd name="connsiteY56" fmla="*/ 4111 h 9445"/>
                <a:gd name="connsiteX57" fmla="*/ 811 w 9574"/>
                <a:gd name="connsiteY57" fmla="*/ 4060 h 9445"/>
                <a:gd name="connsiteX58" fmla="*/ 850 w 9574"/>
                <a:gd name="connsiteY58" fmla="*/ 3874 h 9445"/>
                <a:gd name="connsiteX59" fmla="*/ 951 w 9574"/>
                <a:gd name="connsiteY59" fmla="*/ 3370 h 9445"/>
                <a:gd name="connsiteX60" fmla="*/ 824 w 9574"/>
                <a:gd name="connsiteY60" fmla="*/ 3129 h 9445"/>
                <a:gd name="connsiteX61" fmla="*/ 720 w 9574"/>
                <a:gd name="connsiteY61" fmla="*/ 2892 h 9445"/>
                <a:gd name="connsiteX62" fmla="*/ 616 w 9574"/>
                <a:gd name="connsiteY62" fmla="*/ 2627 h 9445"/>
                <a:gd name="connsiteX63" fmla="*/ 602 w 9574"/>
                <a:gd name="connsiteY63" fmla="*/ 2466 h 9445"/>
                <a:gd name="connsiteX64" fmla="*/ 591 w 9574"/>
                <a:gd name="connsiteY64" fmla="*/ 2413 h 9445"/>
                <a:gd name="connsiteX65" fmla="*/ 436 w 9574"/>
                <a:gd name="connsiteY65" fmla="*/ 2309 h 9445"/>
                <a:gd name="connsiteX66" fmla="*/ 399 w 9574"/>
                <a:gd name="connsiteY66" fmla="*/ 1989 h 9445"/>
                <a:gd name="connsiteX67" fmla="*/ 320 w 9574"/>
                <a:gd name="connsiteY67" fmla="*/ 1725 h 9445"/>
                <a:gd name="connsiteX68" fmla="*/ 217 w 9574"/>
                <a:gd name="connsiteY68" fmla="*/ 1566 h 9445"/>
                <a:gd name="connsiteX69" fmla="*/ 231 w 9574"/>
                <a:gd name="connsiteY69" fmla="*/ 1433 h 9445"/>
                <a:gd name="connsiteX70" fmla="*/ 129 w 9574"/>
                <a:gd name="connsiteY70" fmla="*/ 1113 h 9445"/>
                <a:gd name="connsiteX71" fmla="*/ 36 w 9574"/>
                <a:gd name="connsiteY71" fmla="*/ 929 h 9445"/>
                <a:gd name="connsiteX72" fmla="*/ 0 w 9574"/>
                <a:gd name="connsiteY72" fmla="*/ 847 h 9445"/>
                <a:gd name="connsiteX73" fmla="*/ 26 w 9574"/>
                <a:gd name="connsiteY73" fmla="*/ 637 h 9445"/>
                <a:gd name="connsiteX74" fmla="*/ 62 w 9574"/>
                <a:gd name="connsiteY74" fmla="*/ 531 h 9445"/>
                <a:gd name="connsiteX75" fmla="*/ 206 w 9574"/>
                <a:gd name="connsiteY75" fmla="*/ 319 h 9445"/>
                <a:gd name="connsiteX76" fmla="*/ 139 w 9574"/>
                <a:gd name="connsiteY76" fmla="*/ 54 h 9445"/>
                <a:gd name="connsiteX77" fmla="*/ 139 w 9574"/>
                <a:gd name="connsiteY77" fmla="*/ 0 h 9445"/>
                <a:gd name="connsiteX78" fmla="*/ 1233 w 9574"/>
                <a:gd name="connsiteY78" fmla="*/ 769 h 9445"/>
                <a:gd name="connsiteX79" fmla="*/ 3125 w 9574"/>
                <a:gd name="connsiteY79" fmla="*/ 1593 h 9445"/>
                <a:gd name="connsiteX80" fmla="*/ 6219 w 9574"/>
                <a:gd name="connsiteY80" fmla="*/ 4324 h 9445"/>
                <a:gd name="connsiteX0" fmla="*/ 6496 w 6823"/>
                <a:gd name="connsiteY0" fmla="*/ 4578 h 7311"/>
                <a:gd name="connsiteX1" fmla="*/ 6713 w 6823"/>
                <a:gd name="connsiteY1" fmla="*/ 4664 h 7311"/>
                <a:gd name="connsiteX2" fmla="*/ 6485 w 6823"/>
                <a:gd name="connsiteY2" fmla="*/ 4998 h 7311"/>
                <a:gd name="connsiteX3" fmla="*/ 6338 w 6823"/>
                <a:gd name="connsiteY3" fmla="*/ 5338 h 7311"/>
                <a:gd name="connsiteX4" fmla="*/ 6217 w 6823"/>
                <a:gd name="connsiteY4" fmla="*/ 5508 h 7311"/>
                <a:gd name="connsiteX5" fmla="*/ 6163 w 6823"/>
                <a:gd name="connsiteY5" fmla="*/ 5451 h 7311"/>
                <a:gd name="connsiteX6" fmla="*/ 6121 w 6823"/>
                <a:gd name="connsiteY6" fmla="*/ 5508 h 7311"/>
                <a:gd name="connsiteX7" fmla="*/ 5787 w 6823"/>
                <a:gd name="connsiteY7" fmla="*/ 6152 h 7311"/>
                <a:gd name="connsiteX8" fmla="*/ 5707 w 6823"/>
                <a:gd name="connsiteY8" fmla="*/ 6291 h 7311"/>
                <a:gd name="connsiteX9" fmla="*/ 5597 w 6823"/>
                <a:gd name="connsiteY9" fmla="*/ 6265 h 7311"/>
                <a:gd name="connsiteX10" fmla="*/ 5504 w 6823"/>
                <a:gd name="connsiteY10" fmla="*/ 6235 h 7311"/>
                <a:gd name="connsiteX11" fmla="*/ 5383 w 6823"/>
                <a:gd name="connsiteY11" fmla="*/ 6404 h 7311"/>
                <a:gd name="connsiteX12" fmla="*/ 5291 w 6823"/>
                <a:gd name="connsiteY12" fmla="*/ 6772 h 7311"/>
                <a:gd name="connsiteX13" fmla="*/ 5195 w 6823"/>
                <a:gd name="connsiteY13" fmla="*/ 6996 h 7311"/>
                <a:gd name="connsiteX14" fmla="*/ 4915 w 6823"/>
                <a:gd name="connsiteY14" fmla="*/ 7275 h 7311"/>
                <a:gd name="connsiteX15" fmla="*/ 4848 w 6823"/>
                <a:gd name="connsiteY15" fmla="*/ 7248 h 7311"/>
                <a:gd name="connsiteX16" fmla="*/ 4848 w 6823"/>
                <a:gd name="connsiteY16" fmla="*/ 7024 h 7311"/>
                <a:gd name="connsiteX17" fmla="*/ 4807 w 6823"/>
                <a:gd name="connsiteY17" fmla="*/ 6939 h 7311"/>
                <a:gd name="connsiteX18" fmla="*/ 4712 w 6823"/>
                <a:gd name="connsiteY18" fmla="*/ 6996 h 7311"/>
                <a:gd name="connsiteX19" fmla="*/ 4458 w 6823"/>
                <a:gd name="connsiteY19" fmla="*/ 6967 h 7311"/>
                <a:gd name="connsiteX20" fmla="*/ 4231 w 6823"/>
                <a:gd name="connsiteY20" fmla="*/ 6939 h 7311"/>
                <a:gd name="connsiteX21" fmla="*/ 4123 w 6823"/>
                <a:gd name="connsiteY21" fmla="*/ 6996 h 7311"/>
                <a:gd name="connsiteX22" fmla="*/ 3946 w 6823"/>
                <a:gd name="connsiteY22" fmla="*/ 6912 h 7311"/>
                <a:gd name="connsiteX23" fmla="*/ 3812 w 6823"/>
                <a:gd name="connsiteY23" fmla="*/ 6939 h 7311"/>
                <a:gd name="connsiteX24" fmla="*/ 3665 w 6823"/>
                <a:gd name="connsiteY24" fmla="*/ 7079 h 7311"/>
                <a:gd name="connsiteX25" fmla="*/ 3542 w 6823"/>
                <a:gd name="connsiteY25" fmla="*/ 7221 h 7311"/>
                <a:gd name="connsiteX26" fmla="*/ 3478 w 6823"/>
                <a:gd name="connsiteY26" fmla="*/ 7304 h 7311"/>
                <a:gd name="connsiteX27" fmla="*/ 3397 w 6823"/>
                <a:gd name="connsiteY27" fmla="*/ 7221 h 7311"/>
                <a:gd name="connsiteX28" fmla="*/ 3305 w 6823"/>
                <a:gd name="connsiteY28" fmla="*/ 7050 h 7311"/>
                <a:gd name="connsiteX29" fmla="*/ 3180 w 6823"/>
                <a:gd name="connsiteY29" fmla="*/ 7107 h 7311"/>
                <a:gd name="connsiteX30" fmla="*/ 3168 w 6823"/>
                <a:gd name="connsiteY30" fmla="*/ 6715 h 7311"/>
                <a:gd name="connsiteX31" fmla="*/ 3141 w 6823"/>
                <a:gd name="connsiteY31" fmla="*/ 5872 h 7311"/>
                <a:gd name="connsiteX32" fmla="*/ 3101 w 6823"/>
                <a:gd name="connsiteY32" fmla="*/ 5226 h 7311"/>
                <a:gd name="connsiteX33" fmla="*/ 3141 w 6823"/>
                <a:gd name="connsiteY33" fmla="*/ 4887 h 7311"/>
                <a:gd name="connsiteX34" fmla="*/ 3195 w 6823"/>
                <a:gd name="connsiteY34" fmla="*/ 4720 h 7311"/>
                <a:gd name="connsiteX35" fmla="*/ 3153 w 6823"/>
                <a:gd name="connsiteY35" fmla="*/ 4551 h 7311"/>
                <a:gd name="connsiteX36" fmla="*/ 3180 w 6823"/>
                <a:gd name="connsiteY36" fmla="*/ 4047 h 7311"/>
                <a:gd name="connsiteX37" fmla="*/ 3141 w 6823"/>
                <a:gd name="connsiteY37" fmla="*/ 4102 h 7311"/>
                <a:gd name="connsiteX38" fmla="*/ 3074 w 6823"/>
                <a:gd name="connsiteY38" fmla="*/ 4215 h 7311"/>
                <a:gd name="connsiteX39" fmla="*/ 2887 w 6823"/>
                <a:gd name="connsiteY39" fmla="*/ 4664 h 7311"/>
                <a:gd name="connsiteX40" fmla="*/ 2671 w 6823"/>
                <a:gd name="connsiteY40" fmla="*/ 5056 h 7311"/>
                <a:gd name="connsiteX41" fmla="*/ 2565 w 6823"/>
                <a:gd name="connsiteY41" fmla="*/ 5310 h 7311"/>
                <a:gd name="connsiteX42" fmla="*/ 2388 w 6823"/>
                <a:gd name="connsiteY42" fmla="*/ 5365 h 7311"/>
                <a:gd name="connsiteX43" fmla="*/ 2243 w 6823"/>
                <a:gd name="connsiteY43" fmla="*/ 5338 h 7311"/>
                <a:gd name="connsiteX44" fmla="*/ 2066 w 6823"/>
                <a:gd name="connsiteY44" fmla="*/ 5365 h 7311"/>
                <a:gd name="connsiteX45" fmla="*/ 1919 w 6823"/>
                <a:gd name="connsiteY45" fmla="*/ 5365 h 7311"/>
                <a:gd name="connsiteX46" fmla="*/ 1788 w 6823"/>
                <a:gd name="connsiteY46" fmla="*/ 5393 h 7311"/>
                <a:gd name="connsiteX47" fmla="*/ 1744 w 6823"/>
                <a:gd name="connsiteY47" fmla="*/ 5338 h 7311"/>
                <a:gd name="connsiteX48" fmla="*/ 1744 w 6823"/>
                <a:gd name="connsiteY48" fmla="*/ 5141 h 7311"/>
                <a:gd name="connsiteX49" fmla="*/ 1690 w 6823"/>
                <a:gd name="connsiteY49" fmla="*/ 5056 h 7311"/>
                <a:gd name="connsiteX50" fmla="*/ 1679 w 6823"/>
                <a:gd name="connsiteY50" fmla="*/ 4887 h 7311"/>
                <a:gd name="connsiteX51" fmla="*/ 1625 w 6823"/>
                <a:gd name="connsiteY51" fmla="*/ 4720 h 7311"/>
                <a:gd name="connsiteX52" fmla="*/ 1437 w 6823"/>
                <a:gd name="connsiteY52" fmla="*/ 4466 h 7311"/>
                <a:gd name="connsiteX53" fmla="*/ 1288 w 6823"/>
                <a:gd name="connsiteY53" fmla="*/ 4440 h 7311"/>
                <a:gd name="connsiteX54" fmla="*/ 1210 w 6823"/>
                <a:gd name="connsiteY54" fmla="*/ 4353 h 7311"/>
                <a:gd name="connsiteX55" fmla="*/ 914 w 6823"/>
                <a:gd name="connsiteY55" fmla="*/ 4353 h 7311"/>
                <a:gd name="connsiteX56" fmla="*/ 847 w 6823"/>
                <a:gd name="connsiteY56" fmla="*/ 4299 h 7311"/>
                <a:gd name="connsiteX57" fmla="*/ 888 w 6823"/>
                <a:gd name="connsiteY57" fmla="*/ 4102 h 7311"/>
                <a:gd name="connsiteX58" fmla="*/ 993 w 6823"/>
                <a:gd name="connsiteY58" fmla="*/ 3568 h 7311"/>
                <a:gd name="connsiteX59" fmla="*/ 861 w 6823"/>
                <a:gd name="connsiteY59" fmla="*/ 3313 h 7311"/>
                <a:gd name="connsiteX60" fmla="*/ 752 w 6823"/>
                <a:gd name="connsiteY60" fmla="*/ 3062 h 7311"/>
                <a:gd name="connsiteX61" fmla="*/ 643 w 6823"/>
                <a:gd name="connsiteY61" fmla="*/ 2781 h 7311"/>
                <a:gd name="connsiteX62" fmla="*/ 629 w 6823"/>
                <a:gd name="connsiteY62" fmla="*/ 2611 h 7311"/>
                <a:gd name="connsiteX63" fmla="*/ 617 w 6823"/>
                <a:gd name="connsiteY63" fmla="*/ 2555 h 7311"/>
                <a:gd name="connsiteX64" fmla="*/ 455 w 6823"/>
                <a:gd name="connsiteY64" fmla="*/ 2445 h 7311"/>
                <a:gd name="connsiteX65" fmla="*/ 417 w 6823"/>
                <a:gd name="connsiteY65" fmla="*/ 2106 h 7311"/>
                <a:gd name="connsiteX66" fmla="*/ 334 w 6823"/>
                <a:gd name="connsiteY66" fmla="*/ 1826 h 7311"/>
                <a:gd name="connsiteX67" fmla="*/ 227 w 6823"/>
                <a:gd name="connsiteY67" fmla="*/ 1658 h 7311"/>
                <a:gd name="connsiteX68" fmla="*/ 241 w 6823"/>
                <a:gd name="connsiteY68" fmla="*/ 1517 h 7311"/>
                <a:gd name="connsiteX69" fmla="*/ 135 w 6823"/>
                <a:gd name="connsiteY69" fmla="*/ 1178 h 7311"/>
                <a:gd name="connsiteX70" fmla="*/ 38 w 6823"/>
                <a:gd name="connsiteY70" fmla="*/ 984 h 7311"/>
                <a:gd name="connsiteX71" fmla="*/ 0 w 6823"/>
                <a:gd name="connsiteY71" fmla="*/ 897 h 7311"/>
                <a:gd name="connsiteX72" fmla="*/ 27 w 6823"/>
                <a:gd name="connsiteY72" fmla="*/ 674 h 7311"/>
                <a:gd name="connsiteX73" fmla="*/ 65 w 6823"/>
                <a:gd name="connsiteY73" fmla="*/ 562 h 7311"/>
                <a:gd name="connsiteX74" fmla="*/ 215 w 6823"/>
                <a:gd name="connsiteY74" fmla="*/ 338 h 7311"/>
                <a:gd name="connsiteX75" fmla="*/ 145 w 6823"/>
                <a:gd name="connsiteY75" fmla="*/ 57 h 7311"/>
                <a:gd name="connsiteX76" fmla="*/ 145 w 6823"/>
                <a:gd name="connsiteY76" fmla="*/ 0 h 7311"/>
                <a:gd name="connsiteX77" fmla="*/ 1288 w 6823"/>
                <a:gd name="connsiteY77" fmla="*/ 814 h 7311"/>
                <a:gd name="connsiteX78" fmla="*/ 3264 w 6823"/>
                <a:gd name="connsiteY78" fmla="*/ 1687 h 7311"/>
                <a:gd name="connsiteX79" fmla="*/ 6496 w 6823"/>
                <a:gd name="connsiteY79" fmla="*/ 4578 h 7311"/>
                <a:gd name="connsiteX0" fmla="*/ 9521 w 9932"/>
                <a:gd name="connsiteY0" fmla="*/ 6262 h 9999"/>
                <a:gd name="connsiteX1" fmla="*/ 9649 w 9932"/>
                <a:gd name="connsiteY1" fmla="*/ 6665 h 9999"/>
                <a:gd name="connsiteX2" fmla="*/ 9505 w 9932"/>
                <a:gd name="connsiteY2" fmla="*/ 6836 h 9999"/>
                <a:gd name="connsiteX3" fmla="*/ 9289 w 9932"/>
                <a:gd name="connsiteY3" fmla="*/ 7301 h 9999"/>
                <a:gd name="connsiteX4" fmla="*/ 9112 w 9932"/>
                <a:gd name="connsiteY4" fmla="*/ 7534 h 9999"/>
                <a:gd name="connsiteX5" fmla="*/ 9033 w 9932"/>
                <a:gd name="connsiteY5" fmla="*/ 7456 h 9999"/>
                <a:gd name="connsiteX6" fmla="*/ 8971 w 9932"/>
                <a:gd name="connsiteY6" fmla="*/ 7534 h 9999"/>
                <a:gd name="connsiteX7" fmla="*/ 8482 w 9932"/>
                <a:gd name="connsiteY7" fmla="*/ 8415 h 9999"/>
                <a:gd name="connsiteX8" fmla="*/ 8364 w 9932"/>
                <a:gd name="connsiteY8" fmla="*/ 8605 h 9999"/>
                <a:gd name="connsiteX9" fmla="*/ 8203 w 9932"/>
                <a:gd name="connsiteY9" fmla="*/ 8569 h 9999"/>
                <a:gd name="connsiteX10" fmla="*/ 8067 w 9932"/>
                <a:gd name="connsiteY10" fmla="*/ 8528 h 9999"/>
                <a:gd name="connsiteX11" fmla="*/ 7889 w 9932"/>
                <a:gd name="connsiteY11" fmla="*/ 8759 h 9999"/>
                <a:gd name="connsiteX12" fmla="*/ 7755 w 9932"/>
                <a:gd name="connsiteY12" fmla="*/ 9263 h 9999"/>
                <a:gd name="connsiteX13" fmla="*/ 7614 w 9932"/>
                <a:gd name="connsiteY13" fmla="*/ 9569 h 9999"/>
                <a:gd name="connsiteX14" fmla="*/ 7204 w 9932"/>
                <a:gd name="connsiteY14" fmla="*/ 9951 h 9999"/>
                <a:gd name="connsiteX15" fmla="*/ 7105 w 9932"/>
                <a:gd name="connsiteY15" fmla="*/ 9914 h 9999"/>
                <a:gd name="connsiteX16" fmla="*/ 7105 w 9932"/>
                <a:gd name="connsiteY16" fmla="*/ 9607 h 9999"/>
                <a:gd name="connsiteX17" fmla="*/ 7045 w 9932"/>
                <a:gd name="connsiteY17" fmla="*/ 9491 h 9999"/>
                <a:gd name="connsiteX18" fmla="*/ 6906 w 9932"/>
                <a:gd name="connsiteY18" fmla="*/ 9569 h 9999"/>
                <a:gd name="connsiteX19" fmla="*/ 6534 w 9932"/>
                <a:gd name="connsiteY19" fmla="*/ 9529 h 9999"/>
                <a:gd name="connsiteX20" fmla="*/ 6201 w 9932"/>
                <a:gd name="connsiteY20" fmla="*/ 9491 h 9999"/>
                <a:gd name="connsiteX21" fmla="*/ 6043 w 9932"/>
                <a:gd name="connsiteY21" fmla="*/ 9569 h 9999"/>
                <a:gd name="connsiteX22" fmla="*/ 5783 w 9932"/>
                <a:gd name="connsiteY22" fmla="*/ 9454 h 9999"/>
                <a:gd name="connsiteX23" fmla="*/ 5587 w 9932"/>
                <a:gd name="connsiteY23" fmla="*/ 9491 h 9999"/>
                <a:gd name="connsiteX24" fmla="*/ 5372 w 9932"/>
                <a:gd name="connsiteY24" fmla="*/ 9683 h 9999"/>
                <a:gd name="connsiteX25" fmla="*/ 5191 w 9932"/>
                <a:gd name="connsiteY25" fmla="*/ 9877 h 9999"/>
                <a:gd name="connsiteX26" fmla="*/ 5097 w 9932"/>
                <a:gd name="connsiteY26" fmla="*/ 9990 h 9999"/>
                <a:gd name="connsiteX27" fmla="*/ 4979 w 9932"/>
                <a:gd name="connsiteY27" fmla="*/ 9877 h 9999"/>
                <a:gd name="connsiteX28" fmla="*/ 4844 w 9932"/>
                <a:gd name="connsiteY28" fmla="*/ 9643 h 9999"/>
                <a:gd name="connsiteX29" fmla="*/ 4661 w 9932"/>
                <a:gd name="connsiteY29" fmla="*/ 9721 h 9999"/>
                <a:gd name="connsiteX30" fmla="*/ 4643 w 9932"/>
                <a:gd name="connsiteY30" fmla="*/ 9185 h 9999"/>
                <a:gd name="connsiteX31" fmla="*/ 4604 w 9932"/>
                <a:gd name="connsiteY31" fmla="*/ 8032 h 9999"/>
                <a:gd name="connsiteX32" fmla="*/ 4545 w 9932"/>
                <a:gd name="connsiteY32" fmla="*/ 7148 h 9999"/>
                <a:gd name="connsiteX33" fmla="*/ 4604 w 9932"/>
                <a:gd name="connsiteY33" fmla="*/ 6684 h 9999"/>
                <a:gd name="connsiteX34" fmla="*/ 4683 w 9932"/>
                <a:gd name="connsiteY34" fmla="*/ 6456 h 9999"/>
                <a:gd name="connsiteX35" fmla="*/ 4621 w 9932"/>
                <a:gd name="connsiteY35" fmla="*/ 6225 h 9999"/>
                <a:gd name="connsiteX36" fmla="*/ 4661 w 9932"/>
                <a:gd name="connsiteY36" fmla="*/ 5535 h 9999"/>
                <a:gd name="connsiteX37" fmla="*/ 4604 w 9932"/>
                <a:gd name="connsiteY37" fmla="*/ 5611 h 9999"/>
                <a:gd name="connsiteX38" fmla="*/ 4505 w 9932"/>
                <a:gd name="connsiteY38" fmla="*/ 5765 h 9999"/>
                <a:gd name="connsiteX39" fmla="*/ 4231 w 9932"/>
                <a:gd name="connsiteY39" fmla="*/ 6379 h 9999"/>
                <a:gd name="connsiteX40" fmla="*/ 3915 w 9932"/>
                <a:gd name="connsiteY40" fmla="*/ 6916 h 9999"/>
                <a:gd name="connsiteX41" fmla="*/ 3759 w 9932"/>
                <a:gd name="connsiteY41" fmla="*/ 7263 h 9999"/>
                <a:gd name="connsiteX42" fmla="*/ 3500 w 9932"/>
                <a:gd name="connsiteY42" fmla="*/ 7338 h 9999"/>
                <a:gd name="connsiteX43" fmla="*/ 3287 w 9932"/>
                <a:gd name="connsiteY43" fmla="*/ 7301 h 9999"/>
                <a:gd name="connsiteX44" fmla="*/ 3028 w 9932"/>
                <a:gd name="connsiteY44" fmla="*/ 7338 h 9999"/>
                <a:gd name="connsiteX45" fmla="*/ 2813 w 9932"/>
                <a:gd name="connsiteY45" fmla="*/ 7338 h 9999"/>
                <a:gd name="connsiteX46" fmla="*/ 2621 w 9932"/>
                <a:gd name="connsiteY46" fmla="*/ 7377 h 9999"/>
                <a:gd name="connsiteX47" fmla="*/ 2556 w 9932"/>
                <a:gd name="connsiteY47" fmla="*/ 7301 h 9999"/>
                <a:gd name="connsiteX48" fmla="*/ 2556 w 9932"/>
                <a:gd name="connsiteY48" fmla="*/ 7032 h 9999"/>
                <a:gd name="connsiteX49" fmla="*/ 2477 w 9932"/>
                <a:gd name="connsiteY49" fmla="*/ 6916 h 9999"/>
                <a:gd name="connsiteX50" fmla="*/ 2461 w 9932"/>
                <a:gd name="connsiteY50" fmla="*/ 6684 h 9999"/>
                <a:gd name="connsiteX51" fmla="*/ 2382 w 9932"/>
                <a:gd name="connsiteY51" fmla="*/ 6456 h 9999"/>
                <a:gd name="connsiteX52" fmla="*/ 2106 w 9932"/>
                <a:gd name="connsiteY52" fmla="*/ 6109 h 9999"/>
                <a:gd name="connsiteX53" fmla="*/ 1888 w 9932"/>
                <a:gd name="connsiteY53" fmla="*/ 6073 h 9999"/>
                <a:gd name="connsiteX54" fmla="*/ 1773 w 9932"/>
                <a:gd name="connsiteY54" fmla="*/ 5954 h 9999"/>
                <a:gd name="connsiteX55" fmla="*/ 1340 w 9932"/>
                <a:gd name="connsiteY55" fmla="*/ 5954 h 9999"/>
                <a:gd name="connsiteX56" fmla="*/ 1241 w 9932"/>
                <a:gd name="connsiteY56" fmla="*/ 5880 h 9999"/>
                <a:gd name="connsiteX57" fmla="*/ 1301 w 9932"/>
                <a:gd name="connsiteY57" fmla="*/ 5611 h 9999"/>
                <a:gd name="connsiteX58" fmla="*/ 1455 w 9932"/>
                <a:gd name="connsiteY58" fmla="*/ 4880 h 9999"/>
                <a:gd name="connsiteX59" fmla="*/ 1262 w 9932"/>
                <a:gd name="connsiteY59" fmla="*/ 4532 h 9999"/>
                <a:gd name="connsiteX60" fmla="*/ 1102 w 9932"/>
                <a:gd name="connsiteY60" fmla="*/ 4188 h 9999"/>
                <a:gd name="connsiteX61" fmla="*/ 942 w 9932"/>
                <a:gd name="connsiteY61" fmla="*/ 3804 h 9999"/>
                <a:gd name="connsiteX62" fmla="*/ 922 w 9932"/>
                <a:gd name="connsiteY62" fmla="*/ 3571 h 9999"/>
                <a:gd name="connsiteX63" fmla="*/ 904 w 9932"/>
                <a:gd name="connsiteY63" fmla="*/ 3495 h 9999"/>
                <a:gd name="connsiteX64" fmla="*/ 667 w 9932"/>
                <a:gd name="connsiteY64" fmla="*/ 3344 h 9999"/>
                <a:gd name="connsiteX65" fmla="*/ 611 w 9932"/>
                <a:gd name="connsiteY65" fmla="*/ 2881 h 9999"/>
                <a:gd name="connsiteX66" fmla="*/ 490 w 9932"/>
                <a:gd name="connsiteY66" fmla="*/ 2498 h 9999"/>
                <a:gd name="connsiteX67" fmla="*/ 333 w 9932"/>
                <a:gd name="connsiteY67" fmla="*/ 2268 h 9999"/>
                <a:gd name="connsiteX68" fmla="*/ 353 w 9932"/>
                <a:gd name="connsiteY68" fmla="*/ 2075 h 9999"/>
                <a:gd name="connsiteX69" fmla="*/ 198 w 9932"/>
                <a:gd name="connsiteY69" fmla="*/ 1611 h 9999"/>
                <a:gd name="connsiteX70" fmla="*/ 56 w 9932"/>
                <a:gd name="connsiteY70" fmla="*/ 1346 h 9999"/>
                <a:gd name="connsiteX71" fmla="*/ 0 w 9932"/>
                <a:gd name="connsiteY71" fmla="*/ 1227 h 9999"/>
                <a:gd name="connsiteX72" fmla="*/ 40 w 9932"/>
                <a:gd name="connsiteY72" fmla="*/ 922 h 9999"/>
                <a:gd name="connsiteX73" fmla="*/ 95 w 9932"/>
                <a:gd name="connsiteY73" fmla="*/ 769 h 9999"/>
                <a:gd name="connsiteX74" fmla="*/ 315 w 9932"/>
                <a:gd name="connsiteY74" fmla="*/ 462 h 9999"/>
                <a:gd name="connsiteX75" fmla="*/ 213 w 9932"/>
                <a:gd name="connsiteY75" fmla="*/ 78 h 9999"/>
                <a:gd name="connsiteX76" fmla="*/ 213 w 9932"/>
                <a:gd name="connsiteY76" fmla="*/ 0 h 9999"/>
                <a:gd name="connsiteX77" fmla="*/ 1888 w 9932"/>
                <a:gd name="connsiteY77" fmla="*/ 1113 h 9999"/>
                <a:gd name="connsiteX78" fmla="*/ 4784 w 9932"/>
                <a:gd name="connsiteY78" fmla="*/ 2307 h 9999"/>
                <a:gd name="connsiteX79" fmla="*/ 9521 w 9932"/>
                <a:gd name="connsiteY79" fmla="*/ 6262 h 9999"/>
                <a:gd name="connsiteX0" fmla="*/ 9586 w 9715"/>
                <a:gd name="connsiteY0" fmla="*/ 6263 h 10000"/>
                <a:gd name="connsiteX1" fmla="*/ 9715 w 9715"/>
                <a:gd name="connsiteY1" fmla="*/ 6666 h 10000"/>
                <a:gd name="connsiteX2" fmla="*/ 9570 w 9715"/>
                <a:gd name="connsiteY2" fmla="*/ 6837 h 10000"/>
                <a:gd name="connsiteX3" fmla="*/ 9353 w 9715"/>
                <a:gd name="connsiteY3" fmla="*/ 7302 h 10000"/>
                <a:gd name="connsiteX4" fmla="*/ 9174 w 9715"/>
                <a:gd name="connsiteY4" fmla="*/ 7535 h 10000"/>
                <a:gd name="connsiteX5" fmla="*/ 9095 w 9715"/>
                <a:gd name="connsiteY5" fmla="*/ 7457 h 10000"/>
                <a:gd name="connsiteX6" fmla="*/ 9032 w 9715"/>
                <a:gd name="connsiteY6" fmla="*/ 7535 h 10000"/>
                <a:gd name="connsiteX7" fmla="*/ 8540 w 9715"/>
                <a:gd name="connsiteY7" fmla="*/ 8416 h 10000"/>
                <a:gd name="connsiteX8" fmla="*/ 8421 w 9715"/>
                <a:gd name="connsiteY8" fmla="*/ 8606 h 10000"/>
                <a:gd name="connsiteX9" fmla="*/ 8259 w 9715"/>
                <a:gd name="connsiteY9" fmla="*/ 8570 h 10000"/>
                <a:gd name="connsiteX10" fmla="*/ 8122 w 9715"/>
                <a:gd name="connsiteY10" fmla="*/ 8529 h 10000"/>
                <a:gd name="connsiteX11" fmla="*/ 7943 w 9715"/>
                <a:gd name="connsiteY11" fmla="*/ 8760 h 10000"/>
                <a:gd name="connsiteX12" fmla="*/ 7808 w 9715"/>
                <a:gd name="connsiteY12" fmla="*/ 9264 h 10000"/>
                <a:gd name="connsiteX13" fmla="*/ 7666 w 9715"/>
                <a:gd name="connsiteY13" fmla="*/ 9570 h 10000"/>
                <a:gd name="connsiteX14" fmla="*/ 7253 w 9715"/>
                <a:gd name="connsiteY14" fmla="*/ 9952 h 10000"/>
                <a:gd name="connsiteX15" fmla="*/ 7154 w 9715"/>
                <a:gd name="connsiteY15" fmla="*/ 9915 h 10000"/>
                <a:gd name="connsiteX16" fmla="*/ 7154 w 9715"/>
                <a:gd name="connsiteY16" fmla="*/ 9608 h 10000"/>
                <a:gd name="connsiteX17" fmla="*/ 7093 w 9715"/>
                <a:gd name="connsiteY17" fmla="*/ 9492 h 10000"/>
                <a:gd name="connsiteX18" fmla="*/ 6953 w 9715"/>
                <a:gd name="connsiteY18" fmla="*/ 9570 h 10000"/>
                <a:gd name="connsiteX19" fmla="*/ 6579 w 9715"/>
                <a:gd name="connsiteY19" fmla="*/ 9530 h 10000"/>
                <a:gd name="connsiteX20" fmla="*/ 6243 w 9715"/>
                <a:gd name="connsiteY20" fmla="*/ 9492 h 10000"/>
                <a:gd name="connsiteX21" fmla="*/ 6084 w 9715"/>
                <a:gd name="connsiteY21" fmla="*/ 9570 h 10000"/>
                <a:gd name="connsiteX22" fmla="*/ 5823 w 9715"/>
                <a:gd name="connsiteY22" fmla="*/ 9455 h 10000"/>
                <a:gd name="connsiteX23" fmla="*/ 5625 w 9715"/>
                <a:gd name="connsiteY23" fmla="*/ 9492 h 10000"/>
                <a:gd name="connsiteX24" fmla="*/ 5409 w 9715"/>
                <a:gd name="connsiteY24" fmla="*/ 9684 h 10000"/>
                <a:gd name="connsiteX25" fmla="*/ 5227 w 9715"/>
                <a:gd name="connsiteY25" fmla="*/ 9878 h 10000"/>
                <a:gd name="connsiteX26" fmla="*/ 5132 w 9715"/>
                <a:gd name="connsiteY26" fmla="*/ 9991 h 10000"/>
                <a:gd name="connsiteX27" fmla="*/ 5013 w 9715"/>
                <a:gd name="connsiteY27" fmla="*/ 9878 h 10000"/>
                <a:gd name="connsiteX28" fmla="*/ 4877 w 9715"/>
                <a:gd name="connsiteY28" fmla="*/ 9644 h 10000"/>
                <a:gd name="connsiteX29" fmla="*/ 4693 w 9715"/>
                <a:gd name="connsiteY29" fmla="*/ 9722 h 10000"/>
                <a:gd name="connsiteX30" fmla="*/ 4675 w 9715"/>
                <a:gd name="connsiteY30" fmla="*/ 9186 h 10000"/>
                <a:gd name="connsiteX31" fmla="*/ 4636 w 9715"/>
                <a:gd name="connsiteY31" fmla="*/ 8033 h 10000"/>
                <a:gd name="connsiteX32" fmla="*/ 4576 w 9715"/>
                <a:gd name="connsiteY32" fmla="*/ 7149 h 10000"/>
                <a:gd name="connsiteX33" fmla="*/ 4636 w 9715"/>
                <a:gd name="connsiteY33" fmla="*/ 6685 h 10000"/>
                <a:gd name="connsiteX34" fmla="*/ 4715 w 9715"/>
                <a:gd name="connsiteY34" fmla="*/ 6457 h 10000"/>
                <a:gd name="connsiteX35" fmla="*/ 4653 w 9715"/>
                <a:gd name="connsiteY35" fmla="*/ 6226 h 10000"/>
                <a:gd name="connsiteX36" fmla="*/ 4693 w 9715"/>
                <a:gd name="connsiteY36" fmla="*/ 5536 h 10000"/>
                <a:gd name="connsiteX37" fmla="*/ 4636 w 9715"/>
                <a:gd name="connsiteY37" fmla="*/ 5612 h 10000"/>
                <a:gd name="connsiteX38" fmla="*/ 4536 w 9715"/>
                <a:gd name="connsiteY38" fmla="*/ 5766 h 10000"/>
                <a:gd name="connsiteX39" fmla="*/ 4260 w 9715"/>
                <a:gd name="connsiteY39" fmla="*/ 6380 h 10000"/>
                <a:gd name="connsiteX40" fmla="*/ 3942 w 9715"/>
                <a:gd name="connsiteY40" fmla="*/ 6917 h 10000"/>
                <a:gd name="connsiteX41" fmla="*/ 3785 w 9715"/>
                <a:gd name="connsiteY41" fmla="*/ 7264 h 10000"/>
                <a:gd name="connsiteX42" fmla="*/ 3524 w 9715"/>
                <a:gd name="connsiteY42" fmla="*/ 7339 h 10000"/>
                <a:gd name="connsiteX43" fmla="*/ 3310 w 9715"/>
                <a:gd name="connsiteY43" fmla="*/ 7302 h 10000"/>
                <a:gd name="connsiteX44" fmla="*/ 3049 w 9715"/>
                <a:gd name="connsiteY44" fmla="*/ 7339 h 10000"/>
                <a:gd name="connsiteX45" fmla="*/ 2832 w 9715"/>
                <a:gd name="connsiteY45" fmla="*/ 7339 h 10000"/>
                <a:gd name="connsiteX46" fmla="*/ 2639 w 9715"/>
                <a:gd name="connsiteY46" fmla="*/ 7378 h 10000"/>
                <a:gd name="connsiteX47" fmla="*/ 2573 w 9715"/>
                <a:gd name="connsiteY47" fmla="*/ 7302 h 10000"/>
                <a:gd name="connsiteX48" fmla="*/ 2573 w 9715"/>
                <a:gd name="connsiteY48" fmla="*/ 7033 h 10000"/>
                <a:gd name="connsiteX49" fmla="*/ 2494 w 9715"/>
                <a:gd name="connsiteY49" fmla="*/ 6917 h 10000"/>
                <a:gd name="connsiteX50" fmla="*/ 2478 w 9715"/>
                <a:gd name="connsiteY50" fmla="*/ 6685 h 10000"/>
                <a:gd name="connsiteX51" fmla="*/ 2398 w 9715"/>
                <a:gd name="connsiteY51" fmla="*/ 6457 h 10000"/>
                <a:gd name="connsiteX52" fmla="*/ 2120 w 9715"/>
                <a:gd name="connsiteY52" fmla="*/ 6110 h 10000"/>
                <a:gd name="connsiteX53" fmla="*/ 1901 w 9715"/>
                <a:gd name="connsiteY53" fmla="*/ 6074 h 10000"/>
                <a:gd name="connsiteX54" fmla="*/ 1785 w 9715"/>
                <a:gd name="connsiteY54" fmla="*/ 5955 h 10000"/>
                <a:gd name="connsiteX55" fmla="*/ 1349 w 9715"/>
                <a:gd name="connsiteY55" fmla="*/ 5955 h 10000"/>
                <a:gd name="connsiteX56" fmla="*/ 1249 w 9715"/>
                <a:gd name="connsiteY56" fmla="*/ 5881 h 10000"/>
                <a:gd name="connsiteX57" fmla="*/ 1310 w 9715"/>
                <a:gd name="connsiteY57" fmla="*/ 5612 h 10000"/>
                <a:gd name="connsiteX58" fmla="*/ 1465 w 9715"/>
                <a:gd name="connsiteY58" fmla="*/ 4880 h 10000"/>
                <a:gd name="connsiteX59" fmla="*/ 1271 w 9715"/>
                <a:gd name="connsiteY59" fmla="*/ 4532 h 10000"/>
                <a:gd name="connsiteX60" fmla="*/ 1110 w 9715"/>
                <a:gd name="connsiteY60" fmla="*/ 4188 h 10000"/>
                <a:gd name="connsiteX61" fmla="*/ 948 w 9715"/>
                <a:gd name="connsiteY61" fmla="*/ 3804 h 10000"/>
                <a:gd name="connsiteX62" fmla="*/ 928 w 9715"/>
                <a:gd name="connsiteY62" fmla="*/ 3571 h 10000"/>
                <a:gd name="connsiteX63" fmla="*/ 910 w 9715"/>
                <a:gd name="connsiteY63" fmla="*/ 3495 h 10000"/>
                <a:gd name="connsiteX64" fmla="*/ 672 w 9715"/>
                <a:gd name="connsiteY64" fmla="*/ 3344 h 10000"/>
                <a:gd name="connsiteX65" fmla="*/ 615 w 9715"/>
                <a:gd name="connsiteY65" fmla="*/ 2881 h 10000"/>
                <a:gd name="connsiteX66" fmla="*/ 493 w 9715"/>
                <a:gd name="connsiteY66" fmla="*/ 2498 h 10000"/>
                <a:gd name="connsiteX67" fmla="*/ 335 w 9715"/>
                <a:gd name="connsiteY67" fmla="*/ 2268 h 10000"/>
                <a:gd name="connsiteX68" fmla="*/ 355 w 9715"/>
                <a:gd name="connsiteY68" fmla="*/ 2075 h 10000"/>
                <a:gd name="connsiteX69" fmla="*/ 199 w 9715"/>
                <a:gd name="connsiteY69" fmla="*/ 1611 h 10000"/>
                <a:gd name="connsiteX70" fmla="*/ 56 w 9715"/>
                <a:gd name="connsiteY70" fmla="*/ 1346 h 10000"/>
                <a:gd name="connsiteX71" fmla="*/ 0 w 9715"/>
                <a:gd name="connsiteY71" fmla="*/ 1227 h 10000"/>
                <a:gd name="connsiteX72" fmla="*/ 40 w 9715"/>
                <a:gd name="connsiteY72" fmla="*/ 922 h 10000"/>
                <a:gd name="connsiteX73" fmla="*/ 96 w 9715"/>
                <a:gd name="connsiteY73" fmla="*/ 769 h 10000"/>
                <a:gd name="connsiteX74" fmla="*/ 317 w 9715"/>
                <a:gd name="connsiteY74" fmla="*/ 462 h 10000"/>
                <a:gd name="connsiteX75" fmla="*/ 214 w 9715"/>
                <a:gd name="connsiteY75" fmla="*/ 78 h 10000"/>
                <a:gd name="connsiteX76" fmla="*/ 214 w 9715"/>
                <a:gd name="connsiteY76" fmla="*/ 0 h 10000"/>
                <a:gd name="connsiteX77" fmla="*/ 1901 w 9715"/>
                <a:gd name="connsiteY77" fmla="*/ 1113 h 10000"/>
                <a:gd name="connsiteX78" fmla="*/ 4817 w 9715"/>
                <a:gd name="connsiteY78" fmla="*/ 2307 h 10000"/>
                <a:gd name="connsiteX79" fmla="*/ 9586 w 9715"/>
                <a:gd name="connsiteY79" fmla="*/ 6263 h 10000"/>
                <a:gd name="connsiteX0" fmla="*/ 9867 w 10000"/>
                <a:gd name="connsiteY0" fmla="*/ 6263 h 10000"/>
                <a:gd name="connsiteX1" fmla="*/ 10000 w 10000"/>
                <a:gd name="connsiteY1" fmla="*/ 6666 h 10000"/>
                <a:gd name="connsiteX2" fmla="*/ 9939 w 10000"/>
                <a:gd name="connsiteY2" fmla="*/ 6674 h 10000"/>
                <a:gd name="connsiteX3" fmla="*/ 9627 w 10000"/>
                <a:gd name="connsiteY3" fmla="*/ 7302 h 10000"/>
                <a:gd name="connsiteX4" fmla="*/ 9443 w 10000"/>
                <a:gd name="connsiteY4" fmla="*/ 7535 h 10000"/>
                <a:gd name="connsiteX5" fmla="*/ 9362 w 10000"/>
                <a:gd name="connsiteY5" fmla="*/ 7457 h 10000"/>
                <a:gd name="connsiteX6" fmla="*/ 9297 w 10000"/>
                <a:gd name="connsiteY6" fmla="*/ 7535 h 10000"/>
                <a:gd name="connsiteX7" fmla="*/ 8791 w 10000"/>
                <a:gd name="connsiteY7" fmla="*/ 8416 h 10000"/>
                <a:gd name="connsiteX8" fmla="*/ 8668 w 10000"/>
                <a:gd name="connsiteY8" fmla="*/ 8606 h 10000"/>
                <a:gd name="connsiteX9" fmla="*/ 8501 w 10000"/>
                <a:gd name="connsiteY9" fmla="*/ 8570 h 10000"/>
                <a:gd name="connsiteX10" fmla="*/ 8360 w 10000"/>
                <a:gd name="connsiteY10" fmla="*/ 8529 h 10000"/>
                <a:gd name="connsiteX11" fmla="*/ 8176 w 10000"/>
                <a:gd name="connsiteY11" fmla="*/ 8760 h 10000"/>
                <a:gd name="connsiteX12" fmla="*/ 8037 w 10000"/>
                <a:gd name="connsiteY12" fmla="*/ 9264 h 10000"/>
                <a:gd name="connsiteX13" fmla="*/ 7891 w 10000"/>
                <a:gd name="connsiteY13" fmla="*/ 9570 h 10000"/>
                <a:gd name="connsiteX14" fmla="*/ 7466 w 10000"/>
                <a:gd name="connsiteY14" fmla="*/ 9952 h 10000"/>
                <a:gd name="connsiteX15" fmla="*/ 7364 w 10000"/>
                <a:gd name="connsiteY15" fmla="*/ 9915 h 10000"/>
                <a:gd name="connsiteX16" fmla="*/ 7364 w 10000"/>
                <a:gd name="connsiteY16" fmla="*/ 9608 h 10000"/>
                <a:gd name="connsiteX17" fmla="*/ 7301 w 10000"/>
                <a:gd name="connsiteY17" fmla="*/ 9492 h 10000"/>
                <a:gd name="connsiteX18" fmla="*/ 7157 w 10000"/>
                <a:gd name="connsiteY18" fmla="*/ 9570 h 10000"/>
                <a:gd name="connsiteX19" fmla="*/ 6772 w 10000"/>
                <a:gd name="connsiteY19" fmla="*/ 9530 h 10000"/>
                <a:gd name="connsiteX20" fmla="*/ 6426 w 10000"/>
                <a:gd name="connsiteY20" fmla="*/ 9492 h 10000"/>
                <a:gd name="connsiteX21" fmla="*/ 6262 w 10000"/>
                <a:gd name="connsiteY21" fmla="*/ 9570 h 10000"/>
                <a:gd name="connsiteX22" fmla="*/ 5994 w 10000"/>
                <a:gd name="connsiteY22" fmla="*/ 9455 h 10000"/>
                <a:gd name="connsiteX23" fmla="*/ 5790 w 10000"/>
                <a:gd name="connsiteY23" fmla="*/ 9492 h 10000"/>
                <a:gd name="connsiteX24" fmla="*/ 5568 w 10000"/>
                <a:gd name="connsiteY24" fmla="*/ 9684 h 10000"/>
                <a:gd name="connsiteX25" fmla="*/ 5380 w 10000"/>
                <a:gd name="connsiteY25" fmla="*/ 9878 h 10000"/>
                <a:gd name="connsiteX26" fmla="*/ 5283 w 10000"/>
                <a:gd name="connsiteY26" fmla="*/ 9991 h 10000"/>
                <a:gd name="connsiteX27" fmla="*/ 5160 w 10000"/>
                <a:gd name="connsiteY27" fmla="*/ 9878 h 10000"/>
                <a:gd name="connsiteX28" fmla="*/ 5020 w 10000"/>
                <a:gd name="connsiteY28" fmla="*/ 9644 h 10000"/>
                <a:gd name="connsiteX29" fmla="*/ 4831 w 10000"/>
                <a:gd name="connsiteY29" fmla="*/ 9722 h 10000"/>
                <a:gd name="connsiteX30" fmla="*/ 4812 w 10000"/>
                <a:gd name="connsiteY30" fmla="*/ 9186 h 10000"/>
                <a:gd name="connsiteX31" fmla="*/ 4772 w 10000"/>
                <a:gd name="connsiteY31" fmla="*/ 8033 h 10000"/>
                <a:gd name="connsiteX32" fmla="*/ 4710 w 10000"/>
                <a:gd name="connsiteY32" fmla="*/ 7149 h 10000"/>
                <a:gd name="connsiteX33" fmla="*/ 4772 w 10000"/>
                <a:gd name="connsiteY33" fmla="*/ 6685 h 10000"/>
                <a:gd name="connsiteX34" fmla="*/ 4853 w 10000"/>
                <a:gd name="connsiteY34" fmla="*/ 6457 h 10000"/>
                <a:gd name="connsiteX35" fmla="*/ 4790 w 10000"/>
                <a:gd name="connsiteY35" fmla="*/ 6226 h 10000"/>
                <a:gd name="connsiteX36" fmla="*/ 4831 w 10000"/>
                <a:gd name="connsiteY36" fmla="*/ 5536 h 10000"/>
                <a:gd name="connsiteX37" fmla="*/ 4772 w 10000"/>
                <a:gd name="connsiteY37" fmla="*/ 5612 h 10000"/>
                <a:gd name="connsiteX38" fmla="*/ 4669 w 10000"/>
                <a:gd name="connsiteY38" fmla="*/ 5766 h 10000"/>
                <a:gd name="connsiteX39" fmla="*/ 4385 w 10000"/>
                <a:gd name="connsiteY39" fmla="*/ 6380 h 10000"/>
                <a:gd name="connsiteX40" fmla="*/ 4058 w 10000"/>
                <a:gd name="connsiteY40" fmla="*/ 6917 h 10000"/>
                <a:gd name="connsiteX41" fmla="*/ 3896 w 10000"/>
                <a:gd name="connsiteY41" fmla="*/ 7264 h 10000"/>
                <a:gd name="connsiteX42" fmla="*/ 3627 w 10000"/>
                <a:gd name="connsiteY42" fmla="*/ 7339 h 10000"/>
                <a:gd name="connsiteX43" fmla="*/ 3407 w 10000"/>
                <a:gd name="connsiteY43" fmla="*/ 7302 h 10000"/>
                <a:gd name="connsiteX44" fmla="*/ 3138 w 10000"/>
                <a:gd name="connsiteY44" fmla="*/ 7339 h 10000"/>
                <a:gd name="connsiteX45" fmla="*/ 2915 w 10000"/>
                <a:gd name="connsiteY45" fmla="*/ 7339 h 10000"/>
                <a:gd name="connsiteX46" fmla="*/ 2716 w 10000"/>
                <a:gd name="connsiteY46" fmla="*/ 7378 h 10000"/>
                <a:gd name="connsiteX47" fmla="*/ 2648 w 10000"/>
                <a:gd name="connsiteY47" fmla="*/ 7302 h 10000"/>
                <a:gd name="connsiteX48" fmla="*/ 2648 w 10000"/>
                <a:gd name="connsiteY48" fmla="*/ 7033 h 10000"/>
                <a:gd name="connsiteX49" fmla="*/ 2567 w 10000"/>
                <a:gd name="connsiteY49" fmla="*/ 6917 h 10000"/>
                <a:gd name="connsiteX50" fmla="*/ 2551 w 10000"/>
                <a:gd name="connsiteY50" fmla="*/ 6685 h 10000"/>
                <a:gd name="connsiteX51" fmla="*/ 2468 w 10000"/>
                <a:gd name="connsiteY51" fmla="*/ 6457 h 10000"/>
                <a:gd name="connsiteX52" fmla="*/ 2182 w 10000"/>
                <a:gd name="connsiteY52" fmla="*/ 6110 h 10000"/>
                <a:gd name="connsiteX53" fmla="*/ 1957 w 10000"/>
                <a:gd name="connsiteY53" fmla="*/ 6074 h 10000"/>
                <a:gd name="connsiteX54" fmla="*/ 1837 w 10000"/>
                <a:gd name="connsiteY54" fmla="*/ 5955 h 10000"/>
                <a:gd name="connsiteX55" fmla="*/ 1389 w 10000"/>
                <a:gd name="connsiteY55" fmla="*/ 5955 h 10000"/>
                <a:gd name="connsiteX56" fmla="*/ 1286 w 10000"/>
                <a:gd name="connsiteY56" fmla="*/ 5881 h 10000"/>
                <a:gd name="connsiteX57" fmla="*/ 1348 w 10000"/>
                <a:gd name="connsiteY57" fmla="*/ 5612 h 10000"/>
                <a:gd name="connsiteX58" fmla="*/ 1508 w 10000"/>
                <a:gd name="connsiteY58" fmla="*/ 4880 h 10000"/>
                <a:gd name="connsiteX59" fmla="*/ 1308 w 10000"/>
                <a:gd name="connsiteY59" fmla="*/ 4532 h 10000"/>
                <a:gd name="connsiteX60" fmla="*/ 1143 w 10000"/>
                <a:gd name="connsiteY60" fmla="*/ 4188 h 10000"/>
                <a:gd name="connsiteX61" fmla="*/ 976 w 10000"/>
                <a:gd name="connsiteY61" fmla="*/ 3804 h 10000"/>
                <a:gd name="connsiteX62" fmla="*/ 955 w 10000"/>
                <a:gd name="connsiteY62" fmla="*/ 3571 h 10000"/>
                <a:gd name="connsiteX63" fmla="*/ 937 w 10000"/>
                <a:gd name="connsiteY63" fmla="*/ 3495 h 10000"/>
                <a:gd name="connsiteX64" fmla="*/ 692 w 10000"/>
                <a:gd name="connsiteY64" fmla="*/ 3344 h 10000"/>
                <a:gd name="connsiteX65" fmla="*/ 633 w 10000"/>
                <a:gd name="connsiteY65" fmla="*/ 2881 h 10000"/>
                <a:gd name="connsiteX66" fmla="*/ 507 w 10000"/>
                <a:gd name="connsiteY66" fmla="*/ 2498 h 10000"/>
                <a:gd name="connsiteX67" fmla="*/ 345 w 10000"/>
                <a:gd name="connsiteY67" fmla="*/ 2268 h 10000"/>
                <a:gd name="connsiteX68" fmla="*/ 365 w 10000"/>
                <a:gd name="connsiteY68" fmla="*/ 2075 h 10000"/>
                <a:gd name="connsiteX69" fmla="*/ 205 w 10000"/>
                <a:gd name="connsiteY69" fmla="*/ 1611 h 10000"/>
                <a:gd name="connsiteX70" fmla="*/ 58 w 10000"/>
                <a:gd name="connsiteY70" fmla="*/ 1346 h 10000"/>
                <a:gd name="connsiteX71" fmla="*/ 0 w 10000"/>
                <a:gd name="connsiteY71" fmla="*/ 1227 h 10000"/>
                <a:gd name="connsiteX72" fmla="*/ 41 w 10000"/>
                <a:gd name="connsiteY72" fmla="*/ 922 h 10000"/>
                <a:gd name="connsiteX73" fmla="*/ 99 w 10000"/>
                <a:gd name="connsiteY73" fmla="*/ 769 h 10000"/>
                <a:gd name="connsiteX74" fmla="*/ 326 w 10000"/>
                <a:gd name="connsiteY74" fmla="*/ 462 h 10000"/>
                <a:gd name="connsiteX75" fmla="*/ 220 w 10000"/>
                <a:gd name="connsiteY75" fmla="*/ 78 h 10000"/>
                <a:gd name="connsiteX76" fmla="*/ 220 w 10000"/>
                <a:gd name="connsiteY76" fmla="*/ 0 h 10000"/>
                <a:gd name="connsiteX77" fmla="*/ 1957 w 10000"/>
                <a:gd name="connsiteY77" fmla="*/ 1113 h 10000"/>
                <a:gd name="connsiteX78" fmla="*/ 4958 w 10000"/>
                <a:gd name="connsiteY78" fmla="*/ 2307 h 10000"/>
                <a:gd name="connsiteX79" fmla="*/ 9867 w 10000"/>
                <a:gd name="connsiteY79" fmla="*/ 626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0000" h="10000">
                  <a:moveTo>
                    <a:pt x="9867" y="6263"/>
                  </a:moveTo>
                  <a:cubicBezTo>
                    <a:pt x="9886" y="6328"/>
                    <a:pt x="10003" y="6571"/>
                    <a:pt x="10000" y="6666"/>
                  </a:cubicBezTo>
                  <a:cubicBezTo>
                    <a:pt x="9873" y="6779"/>
                    <a:pt x="10039" y="6522"/>
                    <a:pt x="9939" y="6674"/>
                  </a:cubicBezTo>
                  <a:cubicBezTo>
                    <a:pt x="9879" y="6870"/>
                    <a:pt x="9708" y="7189"/>
                    <a:pt x="9627" y="7302"/>
                  </a:cubicBezTo>
                  <a:cubicBezTo>
                    <a:pt x="9586" y="7378"/>
                    <a:pt x="9504" y="7610"/>
                    <a:pt x="9443" y="7535"/>
                  </a:cubicBezTo>
                  <a:cubicBezTo>
                    <a:pt x="9402" y="7495"/>
                    <a:pt x="9402" y="7457"/>
                    <a:pt x="9362" y="7457"/>
                  </a:cubicBezTo>
                  <a:cubicBezTo>
                    <a:pt x="9297" y="7457"/>
                    <a:pt x="9339" y="7457"/>
                    <a:pt x="9297" y="7535"/>
                  </a:cubicBezTo>
                  <a:cubicBezTo>
                    <a:pt x="9092" y="7765"/>
                    <a:pt x="8977" y="8148"/>
                    <a:pt x="8791" y="8416"/>
                  </a:cubicBezTo>
                  <a:cubicBezTo>
                    <a:pt x="8771" y="8492"/>
                    <a:pt x="8708" y="8606"/>
                    <a:pt x="8668" y="8606"/>
                  </a:cubicBezTo>
                  <a:cubicBezTo>
                    <a:pt x="8626" y="8647"/>
                    <a:pt x="8542" y="8570"/>
                    <a:pt x="8501" y="8570"/>
                  </a:cubicBezTo>
                  <a:cubicBezTo>
                    <a:pt x="8459" y="8529"/>
                    <a:pt x="8403" y="8492"/>
                    <a:pt x="8360" y="8529"/>
                  </a:cubicBezTo>
                  <a:cubicBezTo>
                    <a:pt x="8280" y="8570"/>
                    <a:pt x="8216" y="8647"/>
                    <a:pt x="8176" y="8760"/>
                  </a:cubicBezTo>
                  <a:cubicBezTo>
                    <a:pt x="8117" y="8914"/>
                    <a:pt x="8077" y="9106"/>
                    <a:pt x="8037" y="9264"/>
                  </a:cubicBezTo>
                  <a:cubicBezTo>
                    <a:pt x="7995" y="9414"/>
                    <a:pt x="7953" y="9492"/>
                    <a:pt x="7891" y="9570"/>
                  </a:cubicBezTo>
                  <a:cubicBezTo>
                    <a:pt x="7769" y="9760"/>
                    <a:pt x="7626" y="9878"/>
                    <a:pt x="7466" y="9952"/>
                  </a:cubicBezTo>
                  <a:cubicBezTo>
                    <a:pt x="7424" y="9952"/>
                    <a:pt x="7364" y="9991"/>
                    <a:pt x="7364" y="9915"/>
                  </a:cubicBezTo>
                  <a:cubicBezTo>
                    <a:pt x="7339" y="9803"/>
                    <a:pt x="7364" y="9684"/>
                    <a:pt x="7364" y="9608"/>
                  </a:cubicBezTo>
                  <a:cubicBezTo>
                    <a:pt x="7364" y="9530"/>
                    <a:pt x="7364" y="9455"/>
                    <a:pt x="7301" y="9492"/>
                  </a:cubicBezTo>
                  <a:cubicBezTo>
                    <a:pt x="7261" y="9492"/>
                    <a:pt x="7223" y="9530"/>
                    <a:pt x="7157" y="9570"/>
                  </a:cubicBezTo>
                  <a:cubicBezTo>
                    <a:pt x="7037" y="9608"/>
                    <a:pt x="6893" y="9684"/>
                    <a:pt x="6772" y="9530"/>
                  </a:cubicBezTo>
                  <a:cubicBezTo>
                    <a:pt x="6648" y="9414"/>
                    <a:pt x="6567" y="9376"/>
                    <a:pt x="6426" y="9492"/>
                  </a:cubicBezTo>
                  <a:cubicBezTo>
                    <a:pt x="6363" y="9570"/>
                    <a:pt x="6323" y="9608"/>
                    <a:pt x="6262" y="9570"/>
                  </a:cubicBezTo>
                  <a:cubicBezTo>
                    <a:pt x="6162" y="9570"/>
                    <a:pt x="6076" y="9530"/>
                    <a:pt x="5994" y="9455"/>
                  </a:cubicBezTo>
                  <a:cubicBezTo>
                    <a:pt x="5933" y="9414"/>
                    <a:pt x="5852" y="9455"/>
                    <a:pt x="5790" y="9492"/>
                  </a:cubicBezTo>
                  <a:cubicBezTo>
                    <a:pt x="5710" y="9530"/>
                    <a:pt x="5627" y="9608"/>
                    <a:pt x="5568" y="9684"/>
                  </a:cubicBezTo>
                  <a:cubicBezTo>
                    <a:pt x="5506" y="9760"/>
                    <a:pt x="5444" y="9803"/>
                    <a:pt x="5380" y="9878"/>
                  </a:cubicBezTo>
                  <a:cubicBezTo>
                    <a:pt x="5340" y="9915"/>
                    <a:pt x="5304" y="9991"/>
                    <a:pt x="5283" y="9991"/>
                  </a:cubicBezTo>
                  <a:cubicBezTo>
                    <a:pt x="5217" y="10028"/>
                    <a:pt x="5199" y="9952"/>
                    <a:pt x="5160" y="9878"/>
                  </a:cubicBezTo>
                  <a:cubicBezTo>
                    <a:pt x="5121" y="9803"/>
                    <a:pt x="5077" y="9684"/>
                    <a:pt x="5020" y="9644"/>
                  </a:cubicBezTo>
                  <a:cubicBezTo>
                    <a:pt x="4958" y="9570"/>
                    <a:pt x="4874" y="9608"/>
                    <a:pt x="4831" y="9722"/>
                  </a:cubicBezTo>
                  <a:cubicBezTo>
                    <a:pt x="4812" y="9530"/>
                    <a:pt x="4831" y="9376"/>
                    <a:pt x="4812" y="9186"/>
                  </a:cubicBezTo>
                  <a:cubicBezTo>
                    <a:pt x="4812" y="8800"/>
                    <a:pt x="4790" y="8416"/>
                    <a:pt x="4772" y="8033"/>
                  </a:cubicBezTo>
                  <a:cubicBezTo>
                    <a:pt x="4731" y="7726"/>
                    <a:pt x="4710" y="7457"/>
                    <a:pt x="4710" y="7149"/>
                  </a:cubicBezTo>
                  <a:cubicBezTo>
                    <a:pt x="4710" y="6995"/>
                    <a:pt x="4710" y="6837"/>
                    <a:pt x="4772" y="6685"/>
                  </a:cubicBezTo>
                  <a:cubicBezTo>
                    <a:pt x="4790" y="6610"/>
                    <a:pt x="4831" y="6568"/>
                    <a:pt x="4853" y="6457"/>
                  </a:cubicBezTo>
                  <a:cubicBezTo>
                    <a:pt x="4853" y="6380"/>
                    <a:pt x="4812" y="6302"/>
                    <a:pt x="4790" y="6226"/>
                  </a:cubicBezTo>
                  <a:cubicBezTo>
                    <a:pt x="4772" y="5992"/>
                    <a:pt x="4812" y="5766"/>
                    <a:pt x="4831" y="5536"/>
                  </a:cubicBezTo>
                  <a:cubicBezTo>
                    <a:pt x="4812" y="5536"/>
                    <a:pt x="4790" y="5572"/>
                    <a:pt x="4772" y="5612"/>
                  </a:cubicBezTo>
                  <a:cubicBezTo>
                    <a:pt x="4748" y="5690"/>
                    <a:pt x="4710" y="5729"/>
                    <a:pt x="4669" y="5766"/>
                  </a:cubicBezTo>
                  <a:cubicBezTo>
                    <a:pt x="4567" y="5992"/>
                    <a:pt x="4487" y="6186"/>
                    <a:pt x="4385" y="6380"/>
                  </a:cubicBezTo>
                  <a:cubicBezTo>
                    <a:pt x="4262" y="6568"/>
                    <a:pt x="4164" y="6725"/>
                    <a:pt x="4058" y="6917"/>
                  </a:cubicBezTo>
                  <a:cubicBezTo>
                    <a:pt x="3999" y="7033"/>
                    <a:pt x="3956" y="7149"/>
                    <a:pt x="3896" y="7264"/>
                  </a:cubicBezTo>
                  <a:cubicBezTo>
                    <a:pt x="3836" y="7339"/>
                    <a:pt x="3734" y="7302"/>
                    <a:pt x="3627" y="7339"/>
                  </a:cubicBezTo>
                  <a:cubicBezTo>
                    <a:pt x="3549" y="7339"/>
                    <a:pt x="3484" y="7302"/>
                    <a:pt x="3407" y="7302"/>
                  </a:cubicBezTo>
                  <a:cubicBezTo>
                    <a:pt x="3302" y="7264"/>
                    <a:pt x="3219" y="7339"/>
                    <a:pt x="3138" y="7339"/>
                  </a:cubicBezTo>
                  <a:cubicBezTo>
                    <a:pt x="3057" y="7339"/>
                    <a:pt x="2976" y="7378"/>
                    <a:pt x="2915" y="7339"/>
                  </a:cubicBezTo>
                  <a:cubicBezTo>
                    <a:pt x="2833" y="7339"/>
                    <a:pt x="2773" y="7378"/>
                    <a:pt x="2716" y="7378"/>
                  </a:cubicBezTo>
                  <a:cubicBezTo>
                    <a:pt x="2648" y="7378"/>
                    <a:pt x="2648" y="7378"/>
                    <a:pt x="2648" y="7302"/>
                  </a:cubicBezTo>
                  <a:lnTo>
                    <a:pt x="2648" y="7033"/>
                  </a:lnTo>
                  <a:cubicBezTo>
                    <a:pt x="2630" y="6954"/>
                    <a:pt x="2609" y="6954"/>
                    <a:pt x="2567" y="6917"/>
                  </a:cubicBezTo>
                  <a:cubicBezTo>
                    <a:pt x="2551" y="6837"/>
                    <a:pt x="2551" y="6762"/>
                    <a:pt x="2551" y="6685"/>
                  </a:cubicBezTo>
                  <a:cubicBezTo>
                    <a:pt x="2526" y="6568"/>
                    <a:pt x="2486" y="6532"/>
                    <a:pt x="2468" y="6457"/>
                  </a:cubicBezTo>
                  <a:cubicBezTo>
                    <a:pt x="2426" y="6186"/>
                    <a:pt x="2306" y="6110"/>
                    <a:pt x="2182" y="6110"/>
                  </a:cubicBezTo>
                  <a:cubicBezTo>
                    <a:pt x="2079" y="6110"/>
                    <a:pt x="2041" y="6110"/>
                    <a:pt x="1957" y="6074"/>
                  </a:cubicBezTo>
                  <a:cubicBezTo>
                    <a:pt x="1919" y="6034"/>
                    <a:pt x="1878" y="5992"/>
                    <a:pt x="1837" y="5955"/>
                  </a:cubicBezTo>
                  <a:cubicBezTo>
                    <a:pt x="1692" y="5881"/>
                    <a:pt x="1528" y="5955"/>
                    <a:pt x="1389" y="5955"/>
                  </a:cubicBezTo>
                  <a:cubicBezTo>
                    <a:pt x="1348" y="5992"/>
                    <a:pt x="1286" y="5992"/>
                    <a:pt x="1286" y="5881"/>
                  </a:cubicBezTo>
                  <a:cubicBezTo>
                    <a:pt x="1268" y="5766"/>
                    <a:pt x="1326" y="5690"/>
                    <a:pt x="1348" y="5612"/>
                  </a:cubicBezTo>
                  <a:cubicBezTo>
                    <a:pt x="1451" y="5422"/>
                    <a:pt x="1614" y="5151"/>
                    <a:pt x="1508" y="4880"/>
                  </a:cubicBezTo>
                  <a:cubicBezTo>
                    <a:pt x="1451" y="4726"/>
                    <a:pt x="1348" y="4686"/>
                    <a:pt x="1308" y="4532"/>
                  </a:cubicBezTo>
                  <a:cubicBezTo>
                    <a:pt x="1268" y="4382"/>
                    <a:pt x="1223" y="4224"/>
                    <a:pt x="1143" y="4188"/>
                  </a:cubicBezTo>
                  <a:cubicBezTo>
                    <a:pt x="1039" y="4073"/>
                    <a:pt x="976" y="3997"/>
                    <a:pt x="976" y="3804"/>
                  </a:cubicBezTo>
                  <a:cubicBezTo>
                    <a:pt x="937" y="3767"/>
                    <a:pt x="955" y="3651"/>
                    <a:pt x="955" y="3571"/>
                  </a:cubicBezTo>
                  <a:cubicBezTo>
                    <a:pt x="955" y="3533"/>
                    <a:pt x="955" y="3533"/>
                    <a:pt x="937" y="3495"/>
                  </a:cubicBezTo>
                  <a:cubicBezTo>
                    <a:pt x="877" y="3381"/>
                    <a:pt x="776" y="3421"/>
                    <a:pt x="692" y="3344"/>
                  </a:cubicBezTo>
                  <a:cubicBezTo>
                    <a:pt x="612" y="3227"/>
                    <a:pt x="650" y="3034"/>
                    <a:pt x="633" y="2881"/>
                  </a:cubicBezTo>
                  <a:cubicBezTo>
                    <a:pt x="612" y="2727"/>
                    <a:pt x="571" y="2574"/>
                    <a:pt x="507" y="2498"/>
                  </a:cubicBezTo>
                  <a:cubicBezTo>
                    <a:pt x="469" y="2422"/>
                    <a:pt x="388" y="2346"/>
                    <a:pt x="345" y="2268"/>
                  </a:cubicBezTo>
                  <a:cubicBezTo>
                    <a:pt x="306" y="2188"/>
                    <a:pt x="345" y="2150"/>
                    <a:pt x="365" y="2075"/>
                  </a:cubicBezTo>
                  <a:cubicBezTo>
                    <a:pt x="409" y="1842"/>
                    <a:pt x="261" y="1767"/>
                    <a:pt x="205" y="1611"/>
                  </a:cubicBezTo>
                  <a:cubicBezTo>
                    <a:pt x="154" y="1524"/>
                    <a:pt x="107" y="1433"/>
                    <a:pt x="58" y="1346"/>
                  </a:cubicBezTo>
                  <a:cubicBezTo>
                    <a:pt x="16" y="1304"/>
                    <a:pt x="16" y="1304"/>
                    <a:pt x="0" y="1227"/>
                  </a:cubicBezTo>
                  <a:cubicBezTo>
                    <a:pt x="0" y="1153"/>
                    <a:pt x="16" y="1000"/>
                    <a:pt x="41" y="922"/>
                  </a:cubicBezTo>
                  <a:cubicBezTo>
                    <a:pt x="41" y="847"/>
                    <a:pt x="58" y="808"/>
                    <a:pt x="99" y="769"/>
                  </a:cubicBezTo>
                  <a:cubicBezTo>
                    <a:pt x="205" y="732"/>
                    <a:pt x="306" y="732"/>
                    <a:pt x="326" y="462"/>
                  </a:cubicBezTo>
                  <a:cubicBezTo>
                    <a:pt x="326" y="269"/>
                    <a:pt x="220" y="269"/>
                    <a:pt x="220" y="78"/>
                  </a:cubicBezTo>
                  <a:lnTo>
                    <a:pt x="220" y="0"/>
                  </a:lnTo>
                  <a:lnTo>
                    <a:pt x="1957" y="1113"/>
                  </a:lnTo>
                  <a:lnTo>
                    <a:pt x="4958" y="2307"/>
                  </a:lnTo>
                  <a:cubicBezTo>
                    <a:pt x="5217" y="2458"/>
                    <a:pt x="9647" y="6074"/>
                    <a:pt x="9867" y="6263"/>
                  </a:cubicBezTo>
                  <a:close/>
                </a:path>
              </a:pathLst>
            </a:custGeom>
            <a:solidFill>
              <a:srgbClr val="00235C">
                <a:lumMod val="90000"/>
                <a:lumOff val="1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C7F9D24A-E971-6F20-91A9-FBB79C08E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818" y="2211216"/>
              <a:ext cx="1055463" cy="871269"/>
            </a:xfrm>
            <a:custGeom>
              <a:avLst/>
              <a:gdLst>
                <a:gd name="T0" fmla="*/ 938 w 961"/>
                <a:gd name="T1" fmla="*/ 360 h 412"/>
                <a:gd name="T2" fmla="*/ 915 w 961"/>
                <a:gd name="T3" fmla="*/ 398 h 412"/>
                <a:gd name="T4" fmla="*/ 879 w 961"/>
                <a:gd name="T5" fmla="*/ 401 h 412"/>
                <a:gd name="T6" fmla="*/ 852 w 961"/>
                <a:gd name="T7" fmla="*/ 405 h 412"/>
                <a:gd name="T8" fmla="*/ 823 w 961"/>
                <a:gd name="T9" fmla="*/ 396 h 412"/>
                <a:gd name="T10" fmla="*/ 798 w 961"/>
                <a:gd name="T11" fmla="*/ 376 h 412"/>
                <a:gd name="T12" fmla="*/ 769 w 961"/>
                <a:gd name="T13" fmla="*/ 367 h 412"/>
                <a:gd name="T14" fmla="*/ 743 w 961"/>
                <a:gd name="T15" fmla="*/ 348 h 412"/>
                <a:gd name="T16" fmla="*/ 693 w 961"/>
                <a:gd name="T17" fmla="*/ 336 h 412"/>
                <a:gd name="T18" fmla="*/ 652 w 961"/>
                <a:gd name="T19" fmla="*/ 333 h 412"/>
                <a:gd name="T20" fmla="*/ 629 w 961"/>
                <a:gd name="T21" fmla="*/ 308 h 412"/>
                <a:gd name="T22" fmla="*/ 600 w 961"/>
                <a:gd name="T23" fmla="*/ 288 h 412"/>
                <a:gd name="T24" fmla="*/ 589 w 961"/>
                <a:gd name="T25" fmla="*/ 228 h 412"/>
                <a:gd name="T26" fmla="*/ 586 w 961"/>
                <a:gd name="T27" fmla="*/ 164 h 412"/>
                <a:gd name="T28" fmla="*/ 516 w 961"/>
                <a:gd name="T29" fmla="*/ 158 h 412"/>
                <a:gd name="T30" fmla="*/ 463 w 961"/>
                <a:gd name="T31" fmla="*/ 196 h 412"/>
                <a:gd name="T32" fmla="*/ 425 w 961"/>
                <a:gd name="T33" fmla="*/ 224 h 412"/>
                <a:gd name="T34" fmla="*/ 394 w 961"/>
                <a:gd name="T35" fmla="*/ 241 h 412"/>
                <a:gd name="T36" fmla="*/ 361 w 961"/>
                <a:gd name="T37" fmla="*/ 250 h 412"/>
                <a:gd name="T38" fmla="*/ 315 w 961"/>
                <a:gd name="T39" fmla="*/ 247 h 412"/>
                <a:gd name="T40" fmla="*/ 273 w 961"/>
                <a:gd name="T41" fmla="*/ 252 h 412"/>
                <a:gd name="T42" fmla="*/ 246 w 961"/>
                <a:gd name="T43" fmla="*/ 251 h 412"/>
                <a:gd name="T44" fmla="*/ 231 w 961"/>
                <a:gd name="T45" fmla="*/ 186 h 412"/>
                <a:gd name="T46" fmla="*/ 237 w 961"/>
                <a:gd name="T47" fmla="*/ 144 h 412"/>
                <a:gd name="T48" fmla="*/ 199 w 961"/>
                <a:gd name="T49" fmla="*/ 180 h 412"/>
                <a:gd name="T50" fmla="*/ 154 w 961"/>
                <a:gd name="T51" fmla="*/ 191 h 412"/>
                <a:gd name="T52" fmla="*/ 130 w 961"/>
                <a:gd name="T53" fmla="*/ 183 h 412"/>
                <a:gd name="T54" fmla="*/ 107 w 961"/>
                <a:gd name="T55" fmla="*/ 159 h 412"/>
                <a:gd name="T56" fmla="*/ 63 w 961"/>
                <a:gd name="T57" fmla="*/ 153 h 412"/>
                <a:gd name="T58" fmla="*/ 56 w 961"/>
                <a:gd name="T59" fmla="*/ 109 h 412"/>
                <a:gd name="T60" fmla="*/ 34 w 961"/>
                <a:gd name="T61" fmla="*/ 87 h 412"/>
                <a:gd name="T62" fmla="*/ 18 w 961"/>
                <a:gd name="T63" fmla="*/ 54 h 412"/>
                <a:gd name="T64" fmla="*/ 2 w 961"/>
                <a:gd name="T65" fmla="*/ 24 h 412"/>
                <a:gd name="T66" fmla="*/ 11 w 961"/>
                <a:gd name="T67" fmla="*/ 0 h 412"/>
                <a:gd name="T68" fmla="*/ 499 w 961"/>
                <a:gd name="T69" fmla="*/ 152 h 412"/>
                <a:gd name="T70" fmla="*/ 562 w 961"/>
                <a:gd name="T71" fmla="*/ 138 h 412"/>
                <a:gd name="T72" fmla="*/ 594 w 961"/>
                <a:gd name="T73" fmla="*/ 117 h 412"/>
                <a:gd name="T74" fmla="*/ 635 w 961"/>
                <a:gd name="T75" fmla="*/ 101 h 412"/>
                <a:gd name="T76" fmla="*/ 666 w 961"/>
                <a:gd name="T77" fmla="*/ 93 h 412"/>
                <a:gd name="T78" fmla="*/ 674 w 961"/>
                <a:gd name="T79" fmla="*/ 56 h 412"/>
                <a:gd name="T80" fmla="*/ 700 w 961"/>
                <a:gd name="T81" fmla="*/ 37 h 412"/>
                <a:gd name="T82" fmla="*/ 769 w 961"/>
                <a:gd name="T83" fmla="*/ 45 h 412"/>
                <a:gd name="T84" fmla="*/ 798 w 961"/>
                <a:gd name="T85" fmla="*/ 76 h 412"/>
                <a:gd name="T86" fmla="*/ 840 w 961"/>
                <a:gd name="T87" fmla="*/ 76 h 412"/>
                <a:gd name="T88" fmla="*/ 838 w 961"/>
                <a:gd name="T89" fmla="*/ 113 h 412"/>
                <a:gd name="T90" fmla="*/ 841 w 961"/>
                <a:gd name="T91" fmla="*/ 164 h 412"/>
                <a:gd name="T92" fmla="*/ 850 w 961"/>
                <a:gd name="T93" fmla="*/ 227 h 412"/>
                <a:gd name="T94" fmla="*/ 921 w 961"/>
                <a:gd name="T95" fmla="*/ 232 h 412"/>
                <a:gd name="T96" fmla="*/ 942 w 961"/>
                <a:gd name="T97" fmla="*/ 270 h 412"/>
                <a:gd name="T98" fmla="*/ 960 w 961"/>
                <a:gd name="T99" fmla="*/ 320 h 412"/>
                <a:gd name="connsiteX0" fmla="*/ 9990 w 9992"/>
                <a:gd name="connsiteY0" fmla="*/ 7767 h 10000"/>
                <a:gd name="connsiteX1" fmla="*/ 9917 w 9992"/>
                <a:gd name="connsiteY1" fmla="*/ 8083 h 10000"/>
                <a:gd name="connsiteX2" fmla="*/ 9844 w 9992"/>
                <a:gd name="connsiteY2" fmla="*/ 8471 h 10000"/>
                <a:gd name="connsiteX3" fmla="*/ 9761 w 9992"/>
                <a:gd name="connsiteY3" fmla="*/ 8738 h 10000"/>
                <a:gd name="connsiteX4" fmla="*/ 9688 w 9992"/>
                <a:gd name="connsiteY4" fmla="*/ 9053 h 10000"/>
                <a:gd name="connsiteX5" fmla="*/ 9636 w 9992"/>
                <a:gd name="connsiteY5" fmla="*/ 9345 h 10000"/>
                <a:gd name="connsiteX6" fmla="*/ 9594 w 9992"/>
                <a:gd name="connsiteY6" fmla="*/ 9515 h 10000"/>
                <a:gd name="connsiteX7" fmla="*/ 9521 w 9992"/>
                <a:gd name="connsiteY7" fmla="*/ 9660 h 10000"/>
                <a:gd name="connsiteX8" fmla="*/ 9376 w 9992"/>
                <a:gd name="connsiteY8" fmla="*/ 9951 h 10000"/>
                <a:gd name="connsiteX9" fmla="*/ 9365 w 9992"/>
                <a:gd name="connsiteY9" fmla="*/ 10000 h 10000"/>
                <a:gd name="connsiteX10" fmla="*/ 9261 w 9992"/>
                <a:gd name="connsiteY10" fmla="*/ 9854 h 10000"/>
                <a:gd name="connsiteX11" fmla="*/ 9147 w 9992"/>
                <a:gd name="connsiteY11" fmla="*/ 9733 h 10000"/>
                <a:gd name="connsiteX12" fmla="*/ 9032 w 9992"/>
                <a:gd name="connsiteY12" fmla="*/ 9782 h 10000"/>
                <a:gd name="connsiteX13" fmla="*/ 8980 w 9992"/>
                <a:gd name="connsiteY13" fmla="*/ 9733 h 10000"/>
                <a:gd name="connsiteX14" fmla="*/ 8928 w 9992"/>
                <a:gd name="connsiteY14" fmla="*/ 9757 h 10000"/>
                <a:gd name="connsiteX15" fmla="*/ 8866 w 9992"/>
                <a:gd name="connsiteY15" fmla="*/ 9830 h 10000"/>
                <a:gd name="connsiteX16" fmla="*/ 8793 w 9992"/>
                <a:gd name="connsiteY16" fmla="*/ 9757 h 10000"/>
                <a:gd name="connsiteX17" fmla="*/ 8720 w 9992"/>
                <a:gd name="connsiteY17" fmla="*/ 9757 h 10000"/>
                <a:gd name="connsiteX18" fmla="*/ 8585 w 9992"/>
                <a:gd name="connsiteY18" fmla="*/ 9733 h 10000"/>
                <a:gd name="connsiteX19" fmla="*/ 8564 w 9992"/>
                <a:gd name="connsiteY19" fmla="*/ 9612 h 10000"/>
                <a:gd name="connsiteX20" fmla="*/ 8460 w 9992"/>
                <a:gd name="connsiteY20" fmla="*/ 9515 h 10000"/>
                <a:gd name="connsiteX21" fmla="*/ 8408 w 9992"/>
                <a:gd name="connsiteY21" fmla="*/ 9296 h 10000"/>
                <a:gd name="connsiteX22" fmla="*/ 8398 w 9992"/>
                <a:gd name="connsiteY22" fmla="*/ 9150 h 10000"/>
                <a:gd name="connsiteX23" fmla="*/ 8304 w 9992"/>
                <a:gd name="connsiteY23" fmla="*/ 9126 h 10000"/>
                <a:gd name="connsiteX24" fmla="*/ 8231 w 9992"/>
                <a:gd name="connsiteY24" fmla="*/ 9175 h 10000"/>
                <a:gd name="connsiteX25" fmla="*/ 8189 w 9992"/>
                <a:gd name="connsiteY25" fmla="*/ 9078 h 10000"/>
                <a:gd name="connsiteX26" fmla="*/ 8096 w 9992"/>
                <a:gd name="connsiteY26" fmla="*/ 9078 h 10000"/>
                <a:gd name="connsiteX27" fmla="*/ 8002 w 9992"/>
                <a:gd name="connsiteY27" fmla="*/ 8908 h 10000"/>
                <a:gd name="connsiteX28" fmla="*/ 7898 w 9992"/>
                <a:gd name="connsiteY28" fmla="*/ 8932 h 10000"/>
                <a:gd name="connsiteX29" fmla="*/ 7825 w 9992"/>
                <a:gd name="connsiteY29" fmla="*/ 8714 h 10000"/>
                <a:gd name="connsiteX30" fmla="*/ 7752 w 9992"/>
                <a:gd name="connsiteY30" fmla="*/ 8641 h 10000"/>
                <a:gd name="connsiteX31" fmla="*/ 7732 w 9992"/>
                <a:gd name="connsiteY31" fmla="*/ 8447 h 10000"/>
                <a:gd name="connsiteX32" fmla="*/ 7627 w 9992"/>
                <a:gd name="connsiteY32" fmla="*/ 8447 h 10000"/>
                <a:gd name="connsiteX33" fmla="*/ 7482 w 9992"/>
                <a:gd name="connsiteY33" fmla="*/ 8398 h 10000"/>
                <a:gd name="connsiteX34" fmla="*/ 7388 w 9992"/>
                <a:gd name="connsiteY34" fmla="*/ 8228 h 10000"/>
                <a:gd name="connsiteX35" fmla="*/ 7211 w 9992"/>
                <a:gd name="connsiteY35" fmla="*/ 8155 h 10000"/>
                <a:gd name="connsiteX36" fmla="*/ 7118 w 9992"/>
                <a:gd name="connsiteY36" fmla="*/ 8228 h 10000"/>
                <a:gd name="connsiteX37" fmla="*/ 7014 w 9992"/>
                <a:gd name="connsiteY37" fmla="*/ 8180 h 10000"/>
                <a:gd name="connsiteX38" fmla="*/ 6889 w 9992"/>
                <a:gd name="connsiteY38" fmla="*/ 8107 h 10000"/>
                <a:gd name="connsiteX39" fmla="*/ 6785 w 9992"/>
                <a:gd name="connsiteY39" fmla="*/ 8083 h 10000"/>
                <a:gd name="connsiteX40" fmla="*/ 6764 w 9992"/>
                <a:gd name="connsiteY40" fmla="*/ 7864 h 10000"/>
                <a:gd name="connsiteX41" fmla="*/ 6701 w 9992"/>
                <a:gd name="connsiteY41" fmla="*/ 7743 h 10000"/>
                <a:gd name="connsiteX42" fmla="*/ 6629 w 9992"/>
                <a:gd name="connsiteY42" fmla="*/ 7670 h 10000"/>
                <a:gd name="connsiteX43" fmla="*/ 6545 w 9992"/>
                <a:gd name="connsiteY43" fmla="*/ 7476 h 10000"/>
                <a:gd name="connsiteX44" fmla="*/ 6379 w 9992"/>
                <a:gd name="connsiteY44" fmla="*/ 7354 h 10000"/>
                <a:gd name="connsiteX45" fmla="*/ 6337 w 9992"/>
                <a:gd name="connsiteY45" fmla="*/ 7015 h 10000"/>
                <a:gd name="connsiteX46" fmla="*/ 6296 w 9992"/>
                <a:gd name="connsiteY46" fmla="*/ 6942 h 10000"/>
                <a:gd name="connsiteX47" fmla="*/ 6243 w 9992"/>
                <a:gd name="connsiteY47" fmla="*/ 6990 h 10000"/>
                <a:gd name="connsiteX48" fmla="*/ 6212 w 9992"/>
                <a:gd name="connsiteY48" fmla="*/ 6650 h 10000"/>
                <a:gd name="connsiteX49" fmla="*/ 6150 w 9992"/>
                <a:gd name="connsiteY49" fmla="*/ 6553 h 10000"/>
                <a:gd name="connsiteX50" fmla="*/ 6108 w 9992"/>
                <a:gd name="connsiteY50" fmla="*/ 6311 h 10000"/>
                <a:gd name="connsiteX51" fmla="*/ 6129 w 9992"/>
                <a:gd name="connsiteY51" fmla="*/ 5534 h 10000"/>
                <a:gd name="connsiteX52" fmla="*/ 6108 w 9992"/>
                <a:gd name="connsiteY52" fmla="*/ 5243 h 10000"/>
                <a:gd name="connsiteX53" fmla="*/ 6046 w 9992"/>
                <a:gd name="connsiteY53" fmla="*/ 4903 h 10000"/>
                <a:gd name="connsiteX54" fmla="*/ 6129 w 9992"/>
                <a:gd name="connsiteY54" fmla="*/ 4417 h 10000"/>
                <a:gd name="connsiteX55" fmla="*/ 6098 w 9992"/>
                <a:gd name="connsiteY55" fmla="*/ 3981 h 10000"/>
                <a:gd name="connsiteX56" fmla="*/ 6067 w 9992"/>
                <a:gd name="connsiteY56" fmla="*/ 3568 h 10000"/>
                <a:gd name="connsiteX57" fmla="*/ 5994 w 9992"/>
                <a:gd name="connsiteY57" fmla="*/ 3544 h 10000"/>
                <a:gd name="connsiteX58" fmla="*/ 5713 w 9992"/>
                <a:gd name="connsiteY58" fmla="*/ 3665 h 10000"/>
                <a:gd name="connsiteX59" fmla="*/ 5369 w 9992"/>
                <a:gd name="connsiteY59" fmla="*/ 3835 h 10000"/>
                <a:gd name="connsiteX60" fmla="*/ 5203 w 9992"/>
                <a:gd name="connsiteY60" fmla="*/ 4029 h 10000"/>
                <a:gd name="connsiteX61" fmla="*/ 5026 w 9992"/>
                <a:gd name="connsiteY61" fmla="*/ 4320 h 10000"/>
                <a:gd name="connsiteX62" fmla="*/ 4912 w 9992"/>
                <a:gd name="connsiteY62" fmla="*/ 4612 h 10000"/>
                <a:gd name="connsiteX63" fmla="*/ 4818 w 9992"/>
                <a:gd name="connsiteY63" fmla="*/ 4757 h 10000"/>
                <a:gd name="connsiteX64" fmla="*/ 4776 w 9992"/>
                <a:gd name="connsiteY64" fmla="*/ 4709 h 10000"/>
                <a:gd name="connsiteX65" fmla="*/ 4745 w 9992"/>
                <a:gd name="connsiteY65" fmla="*/ 4757 h 10000"/>
                <a:gd name="connsiteX66" fmla="*/ 4485 w 9992"/>
                <a:gd name="connsiteY66" fmla="*/ 5316 h 10000"/>
                <a:gd name="connsiteX67" fmla="*/ 4422 w 9992"/>
                <a:gd name="connsiteY67" fmla="*/ 5437 h 10000"/>
                <a:gd name="connsiteX68" fmla="*/ 4339 w 9992"/>
                <a:gd name="connsiteY68" fmla="*/ 5413 h 10000"/>
                <a:gd name="connsiteX69" fmla="*/ 4266 w 9992"/>
                <a:gd name="connsiteY69" fmla="*/ 5388 h 10000"/>
                <a:gd name="connsiteX70" fmla="*/ 4173 w 9992"/>
                <a:gd name="connsiteY70" fmla="*/ 5534 h 10000"/>
                <a:gd name="connsiteX71" fmla="*/ 4100 w 9992"/>
                <a:gd name="connsiteY71" fmla="*/ 5850 h 10000"/>
                <a:gd name="connsiteX72" fmla="*/ 4027 w 9992"/>
                <a:gd name="connsiteY72" fmla="*/ 6044 h 10000"/>
                <a:gd name="connsiteX73" fmla="*/ 3809 w 9992"/>
                <a:gd name="connsiteY73" fmla="*/ 6286 h 10000"/>
                <a:gd name="connsiteX74" fmla="*/ 3757 w 9992"/>
                <a:gd name="connsiteY74" fmla="*/ 6262 h 10000"/>
                <a:gd name="connsiteX75" fmla="*/ 3757 w 9992"/>
                <a:gd name="connsiteY75" fmla="*/ 6068 h 10000"/>
                <a:gd name="connsiteX76" fmla="*/ 3725 w 9992"/>
                <a:gd name="connsiteY76" fmla="*/ 5995 h 10000"/>
                <a:gd name="connsiteX77" fmla="*/ 3652 w 9992"/>
                <a:gd name="connsiteY77" fmla="*/ 6044 h 10000"/>
                <a:gd name="connsiteX78" fmla="*/ 3455 w 9992"/>
                <a:gd name="connsiteY78" fmla="*/ 6019 h 10000"/>
                <a:gd name="connsiteX79" fmla="*/ 3278 w 9992"/>
                <a:gd name="connsiteY79" fmla="*/ 5995 h 10000"/>
                <a:gd name="connsiteX80" fmla="*/ 3195 w 9992"/>
                <a:gd name="connsiteY80" fmla="*/ 6044 h 10000"/>
                <a:gd name="connsiteX81" fmla="*/ 3059 w 9992"/>
                <a:gd name="connsiteY81" fmla="*/ 5971 h 10000"/>
                <a:gd name="connsiteX82" fmla="*/ 2955 w 9992"/>
                <a:gd name="connsiteY82" fmla="*/ 5995 h 10000"/>
                <a:gd name="connsiteX83" fmla="*/ 2841 w 9992"/>
                <a:gd name="connsiteY83" fmla="*/ 6117 h 10000"/>
                <a:gd name="connsiteX84" fmla="*/ 2747 w 9992"/>
                <a:gd name="connsiteY84" fmla="*/ 6238 h 10000"/>
                <a:gd name="connsiteX85" fmla="*/ 2695 w 9992"/>
                <a:gd name="connsiteY85" fmla="*/ 6311 h 10000"/>
                <a:gd name="connsiteX86" fmla="*/ 2633 w 9992"/>
                <a:gd name="connsiteY86" fmla="*/ 6238 h 10000"/>
                <a:gd name="connsiteX87" fmla="*/ 2560 w 9992"/>
                <a:gd name="connsiteY87" fmla="*/ 6092 h 10000"/>
                <a:gd name="connsiteX88" fmla="*/ 2466 w 9992"/>
                <a:gd name="connsiteY88" fmla="*/ 6141 h 10000"/>
                <a:gd name="connsiteX89" fmla="*/ 2456 w 9992"/>
                <a:gd name="connsiteY89" fmla="*/ 5801 h 10000"/>
                <a:gd name="connsiteX90" fmla="*/ 2435 w 9992"/>
                <a:gd name="connsiteY90" fmla="*/ 5073 h 10000"/>
                <a:gd name="connsiteX91" fmla="*/ 2404 w 9992"/>
                <a:gd name="connsiteY91" fmla="*/ 4515 h 10000"/>
                <a:gd name="connsiteX92" fmla="*/ 2435 w 9992"/>
                <a:gd name="connsiteY92" fmla="*/ 4223 h 10000"/>
                <a:gd name="connsiteX93" fmla="*/ 2477 w 9992"/>
                <a:gd name="connsiteY93" fmla="*/ 4078 h 10000"/>
                <a:gd name="connsiteX94" fmla="*/ 2445 w 9992"/>
                <a:gd name="connsiteY94" fmla="*/ 3932 h 10000"/>
                <a:gd name="connsiteX95" fmla="*/ 2466 w 9992"/>
                <a:gd name="connsiteY95" fmla="*/ 3495 h 10000"/>
                <a:gd name="connsiteX96" fmla="*/ 2435 w 9992"/>
                <a:gd name="connsiteY96" fmla="*/ 3544 h 10000"/>
                <a:gd name="connsiteX97" fmla="*/ 2383 w 9992"/>
                <a:gd name="connsiteY97" fmla="*/ 3641 h 10000"/>
                <a:gd name="connsiteX98" fmla="*/ 2237 w 9992"/>
                <a:gd name="connsiteY98" fmla="*/ 4029 h 10000"/>
                <a:gd name="connsiteX99" fmla="*/ 2071 w 9992"/>
                <a:gd name="connsiteY99" fmla="*/ 4369 h 10000"/>
                <a:gd name="connsiteX100" fmla="*/ 1988 w 9992"/>
                <a:gd name="connsiteY100" fmla="*/ 4587 h 10000"/>
                <a:gd name="connsiteX101" fmla="*/ 1852 w 9992"/>
                <a:gd name="connsiteY101" fmla="*/ 4636 h 10000"/>
                <a:gd name="connsiteX102" fmla="*/ 1738 w 9992"/>
                <a:gd name="connsiteY102" fmla="*/ 4612 h 10000"/>
                <a:gd name="connsiteX103" fmla="*/ 1602 w 9992"/>
                <a:gd name="connsiteY103" fmla="*/ 4636 h 10000"/>
                <a:gd name="connsiteX104" fmla="*/ 1488 w 9992"/>
                <a:gd name="connsiteY104" fmla="*/ 4636 h 10000"/>
                <a:gd name="connsiteX105" fmla="*/ 1384 w 9992"/>
                <a:gd name="connsiteY105" fmla="*/ 4660 h 10000"/>
                <a:gd name="connsiteX106" fmla="*/ 1353 w 9992"/>
                <a:gd name="connsiteY106" fmla="*/ 4612 h 10000"/>
                <a:gd name="connsiteX107" fmla="*/ 1353 w 9992"/>
                <a:gd name="connsiteY107" fmla="*/ 4442 h 10000"/>
                <a:gd name="connsiteX108" fmla="*/ 1311 w 9992"/>
                <a:gd name="connsiteY108" fmla="*/ 4369 h 10000"/>
                <a:gd name="connsiteX109" fmla="*/ 1301 w 9992"/>
                <a:gd name="connsiteY109" fmla="*/ 4223 h 10000"/>
                <a:gd name="connsiteX110" fmla="*/ 1259 w 9992"/>
                <a:gd name="connsiteY110" fmla="*/ 4078 h 10000"/>
                <a:gd name="connsiteX111" fmla="*/ 1113 w 9992"/>
                <a:gd name="connsiteY111" fmla="*/ 3859 h 10000"/>
                <a:gd name="connsiteX112" fmla="*/ 999 w 9992"/>
                <a:gd name="connsiteY112" fmla="*/ 3835 h 10000"/>
                <a:gd name="connsiteX113" fmla="*/ 937 w 9992"/>
                <a:gd name="connsiteY113" fmla="*/ 3762 h 10000"/>
                <a:gd name="connsiteX114" fmla="*/ 708 w 9992"/>
                <a:gd name="connsiteY114" fmla="*/ 3762 h 10000"/>
                <a:gd name="connsiteX115" fmla="*/ 656 w 9992"/>
                <a:gd name="connsiteY115" fmla="*/ 3714 h 10000"/>
                <a:gd name="connsiteX116" fmla="*/ 687 w 9992"/>
                <a:gd name="connsiteY116" fmla="*/ 3544 h 10000"/>
                <a:gd name="connsiteX117" fmla="*/ 770 w 9992"/>
                <a:gd name="connsiteY117" fmla="*/ 3083 h 10000"/>
                <a:gd name="connsiteX118" fmla="*/ 666 w 9992"/>
                <a:gd name="connsiteY118" fmla="*/ 2864 h 10000"/>
                <a:gd name="connsiteX119" fmla="*/ 583 w 9992"/>
                <a:gd name="connsiteY119" fmla="*/ 2646 h 10000"/>
                <a:gd name="connsiteX120" fmla="*/ 499 w 9992"/>
                <a:gd name="connsiteY120" fmla="*/ 2403 h 10000"/>
                <a:gd name="connsiteX121" fmla="*/ 489 w 9992"/>
                <a:gd name="connsiteY121" fmla="*/ 2257 h 10000"/>
                <a:gd name="connsiteX122" fmla="*/ 479 w 9992"/>
                <a:gd name="connsiteY122" fmla="*/ 2209 h 10000"/>
                <a:gd name="connsiteX123" fmla="*/ 354 w 9992"/>
                <a:gd name="connsiteY123" fmla="*/ 2112 h 10000"/>
                <a:gd name="connsiteX124" fmla="*/ 260 w 9992"/>
                <a:gd name="connsiteY124" fmla="*/ 1578 h 10000"/>
                <a:gd name="connsiteX125" fmla="*/ 177 w 9992"/>
                <a:gd name="connsiteY125" fmla="*/ 1432 h 10000"/>
                <a:gd name="connsiteX126" fmla="*/ 187 w 9992"/>
                <a:gd name="connsiteY126" fmla="*/ 1311 h 10000"/>
                <a:gd name="connsiteX127" fmla="*/ 104 w 9992"/>
                <a:gd name="connsiteY127" fmla="*/ 1019 h 10000"/>
                <a:gd name="connsiteX128" fmla="*/ 31 w 9992"/>
                <a:gd name="connsiteY128" fmla="*/ 850 h 10000"/>
                <a:gd name="connsiteX129" fmla="*/ 0 w 9992"/>
                <a:gd name="connsiteY129" fmla="*/ 777 h 10000"/>
                <a:gd name="connsiteX130" fmla="*/ 21 w 9992"/>
                <a:gd name="connsiteY130" fmla="*/ 583 h 10000"/>
                <a:gd name="connsiteX131" fmla="*/ 52 w 9992"/>
                <a:gd name="connsiteY131" fmla="*/ 485 h 10000"/>
                <a:gd name="connsiteX132" fmla="*/ 166 w 9992"/>
                <a:gd name="connsiteY132" fmla="*/ 291 h 10000"/>
                <a:gd name="connsiteX133" fmla="*/ 114 w 9992"/>
                <a:gd name="connsiteY133" fmla="*/ 49 h 10000"/>
                <a:gd name="connsiteX134" fmla="*/ 114 w 9992"/>
                <a:gd name="connsiteY134" fmla="*/ 0 h 10000"/>
                <a:gd name="connsiteX135" fmla="*/ 999 w 9992"/>
                <a:gd name="connsiteY135" fmla="*/ 704 h 10000"/>
                <a:gd name="connsiteX136" fmla="*/ 2529 w 9992"/>
                <a:gd name="connsiteY136" fmla="*/ 1456 h 10000"/>
                <a:gd name="connsiteX137" fmla="*/ 5036 w 9992"/>
                <a:gd name="connsiteY137" fmla="*/ 3956 h 10000"/>
                <a:gd name="connsiteX138" fmla="*/ 5193 w 9992"/>
                <a:gd name="connsiteY138" fmla="*/ 3689 h 10000"/>
                <a:gd name="connsiteX139" fmla="*/ 5328 w 9992"/>
                <a:gd name="connsiteY139" fmla="*/ 3325 h 10000"/>
                <a:gd name="connsiteX140" fmla="*/ 5515 w 9992"/>
                <a:gd name="connsiteY140" fmla="*/ 3204 h 10000"/>
                <a:gd name="connsiteX141" fmla="*/ 5702 w 9992"/>
                <a:gd name="connsiteY141" fmla="*/ 3204 h 10000"/>
                <a:gd name="connsiteX142" fmla="*/ 5848 w 9992"/>
                <a:gd name="connsiteY142" fmla="*/ 3350 h 10000"/>
                <a:gd name="connsiteX143" fmla="*/ 5983 w 9992"/>
                <a:gd name="connsiteY143" fmla="*/ 3155 h 10000"/>
                <a:gd name="connsiteX144" fmla="*/ 6067 w 9992"/>
                <a:gd name="connsiteY144" fmla="*/ 2985 h 10000"/>
                <a:gd name="connsiteX145" fmla="*/ 6119 w 9992"/>
                <a:gd name="connsiteY145" fmla="*/ 2961 h 10000"/>
                <a:gd name="connsiteX146" fmla="*/ 6181 w 9992"/>
                <a:gd name="connsiteY146" fmla="*/ 2840 h 10000"/>
                <a:gd name="connsiteX147" fmla="*/ 6243 w 9992"/>
                <a:gd name="connsiteY147" fmla="*/ 3131 h 10000"/>
                <a:gd name="connsiteX148" fmla="*/ 6348 w 9992"/>
                <a:gd name="connsiteY148" fmla="*/ 2961 h 10000"/>
                <a:gd name="connsiteX149" fmla="*/ 6535 w 9992"/>
                <a:gd name="connsiteY149" fmla="*/ 2403 h 10000"/>
                <a:gd name="connsiteX150" fmla="*/ 6608 w 9992"/>
                <a:gd name="connsiteY150" fmla="*/ 2451 h 10000"/>
                <a:gd name="connsiteX151" fmla="*/ 6660 w 9992"/>
                <a:gd name="connsiteY151" fmla="*/ 2306 h 10000"/>
                <a:gd name="connsiteX152" fmla="*/ 6743 w 9992"/>
                <a:gd name="connsiteY152" fmla="*/ 2354 h 10000"/>
                <a:gd name="connsiteX153" fmla="*/ 6837 w 9992"/>
                <a:gd name="connsiteY153" fmla="*/ 2233 h 10000"/>
                <a:gd name="connsiteX154" fmla="*/ 6930 w 9992"/>
                <a:gd name="connsiteY154" fmla="*/ 2257 h 10000"/>
                <a:gd name="connsiteX155" fmla="*/ 6930 w 9992"/>
                <a:gd name="connsiteY155" fmla="*/ 2063 h 10000"/>
                <a:gd name="connsiteX156" fmla="*/ 6961 w 9992"/>
                <a:gd name="connsiteY156" fmla="*/ 1917 h 10000"/>
                <a:gd name="connsiteX157" fmla="*/ 7034 w 9992"/>
                <a:gd name="connsiteY157" fmla="*/ 1699 h 10000"/>
                <a:gd name="connsiteX158" fmla="*/ 7014 w 9992"/>
                <a:gd name="connsiteY158" fmla="*/ 1359 h 10000"/>
                <a:gd name="connsiteX159" fmla="*/ 7055 w 9992"/>
                <a:gd name="connsiteY159" fmla="*/ 1214 h 10000"/>
                <a:gd name="connsiteX160" fmla="*/ 7149 w 9992"/>
                <a:gd name="connsiteY160" fmla="*/ 1117 h 10000"/>
                <a:gd name="connsiteX161" fmla="*/ 7222 w 9992"/>
                <a:gd name="connsiteY161" fmla="*/ 971 h 10000"/>
                <a:gd name="connsiteX162" fmla="*/ 7284 w 9992"/>
                <a:gd name="connsiteY162" fmla="*/ 898 h 10000"/>
                <a:gd name="connsiteX163" fmla="*/ 7399 w 9992"/>
                <a:gd name="connsiteY163" fmla="*/ 680 h 10000"/>
                <a:gd name="connsiteX164" fmla="*/ 7711 w 9992"/>
                <a:gd name="connsiteY164" fmla="*/ 583 h 10000"/>
                <a:gd name="connsiteX165" fmla="*/ 7888 w 9992"/>
                <a:gd name="connsiteY165" fmla="*/ 655 h 10000"/>
                <a:gd name="connsiteX166" fmla="*/ 8002 w 9992"/>
                <a:gd name="connsiteY166" fmla="*/ 1092 h 10000"/>
                <a:gd name="connsiteX167" fmla="*/ 8127 w 9992"/>
                <a:gd name="connsiteY167" fmla="*/ 1117 h 10000"/>
                <a:gd name="connsiteX168" fmla="*/ 8179 w 9992"/>
                <a:gd name="connsiteY168" fmla="*/ 1505 h 10000"/>
                <a:gd name="connsiteX169" fmla="*/ 8293 w 9992"/>
                <a:gd name="connsiteY169" fmla="*/ 1578 h 10000"/>
                <a:gd name="connsiteX170" fmla="*/ 8304 w 9992"/>
                <a:gd name="connsiteY170" fmla="*/ 1845 h 10000"/>
                <a:gd name="connsiteX171" fmla="*/ 8377 w 9992"/>
                <a:gd name="connsiteY171" fmla="*/ 1917 h 10000"/>
                <a:gd name="connsiteX172" fmla="*/ 8481 w 9992"/>
                <a:gd name="connsiteY172" fmla="*/ 2063 h 10000"/>
                <a:gd name="connsiteX173" fmla="*/ 8595 w 9992"/>
                <a:gd name="connsiteY173" fmla="*/ 1748 h 10000"/>
                <a:gd name="connsiteX174" fmla="*/ 8741 w 9992"/>
                <a:gd name="connsiteY174" fmla="*/ 1845 h 10000"/>
                <a:gd name="connsiteX175" fmla="*/ 8762 w 9992"/>
                <a:gd name="connsiteY175" fmla="*/ 2112 h 10000"/>
                <a:gd name="connsiteX176" fmla="*/ 8720 w 9992"/>
                <a:gd name="connsiteY176" fmla="*/ 2306 h 10000"/>
                <a:gd name="connsiteX177" fmla="*/ 8751 w 9992"/>
                <a:gd name="connsiteY177" fmla="*/ 2646 h 10000"/>
                <a:gd name="connsiteX178" fmla="*/ 8720 w 9992"/>
                <a:gd name="connsiteY178" fmla="*/ 2743 h 10000"/>
                <a:gd name="connsiteX179" fmla="*/ 8720 w 9992"/>
                <a:gd name="connsiteY179" fmla="*/ 2913 h 10000"/>
                <a:gd name="connsiteX180" fmla="*/ 8762 w 9992"/>
                <a:gd name="connsiteY180" fmla="*/ 3277 h 10000"/>
                <a:gd name="connsiteX181" fmla="*/ 8751 w 9992"/>
                <a:gd name="connsiteY181" fmla="*/ 3592 h 10000"/>
                <a:gd name="connsiteX182" fmla="*/ 8751 w 9992"/>
                <a:gd name="connsiteY182" fmla="*/ 3981 h 10000"/>
                <a:gd name="connsiteX183" fmla="*/ 8751 w 9992"/>
                <a:gd name="connsiteY183" fmla="*/ 4248 h 10000"/>
                <a:gd name="connsiteX184" fmla="*/ 8803 w 9992"/>
                <a:gd name="connsiteY184" fmla="*/ 4466 h 10000"/>
                <a:gd name="connsiteX185" fmla="*/ 8814 w 9992"/>
                <a:gd name="connsiteY185" fmla="*/ 5073 h 10000"/>
                <a:gd name="connsiteX186" fmla="*/ 8845 w 9992"/>
                <a:gd name="connsiteY186" fmla="*/ 5510 h 10000"/>
                <a:gd name="connsiteX187" fmla="*/ 9053 w 9992"/>
                <a:gd name="connsiteY187" fmla="*/ 5534 h 10000"/>
                <a:gd name="connsiteX188" fmla="*/ 9407 w 9992"/>
                <a:gd name="connsiteY188" fmla="*/ 5510 h 10000"/>
                <a:gd name="connsiteX189" fmla="*/ 9501 w 9992"/>
                <a:gd name="connsiteY189" fmla="*/ 5510 h 10000"/>
                <a:gd name="connsiteX190" fmla="*/ 9584 w 9992"/>
                <a:gd name="connsiteY190" fmla="*/ 5631 h 10000"/>
                <a:gd name="connsiteX191" fmla="*/ 9813 w 9992"/>
                <a:gd name="connsiteY191" fmla="*/ 5728 h 10000"/>
                <a:gd name="connsiteX192" fmla="*/ 9927 w 9992"/>
                <a:gd name="connsiteY192" fmla="*/ 6092 h 10000"/>
                <a:gd name="connsiteX193" fmla="*/ 9844 w 9992"/>
                <a:gd name="connsiteY193" fmla="*/ 6286 h 10000"/>
                <a:gd name="connsiteX194" fmla="*/ 9802 w 9992"/>
                <a:gd name="connsiteY194" fmla="*/ 6553 h 10000"/>
                <a:gd name="connsiteX195" fmla="*/ 9823 w 9992"/>
                <a:gd name="connsiteY195" fmla="*/ 6917 h 10000"/>
                <a:gd name="connsiteX196" fmla="*/ 9896 w 9992"/>
                <a:gd name="connsiteY196" fmla="*/ 7112 h 10000"/>
                <a:gd name="connsiteX197" fmla="*/ 9958 w 9992"/>
                <a:gd name="connsiteY197" fmla="*/ 7427 h 10000"/>
                <a:gd name="connsiteX198" fmla="*/ 9990 w 9992"/>
                <a:gd name="connsiteY19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667 w 10000"/>
                <a:gd name="connsiteY118" fmla="*/ 2864 h 10000"/>
                <a:gd name="connsiteX119" fmla="*/ 583 w 10000"/>
                <a:gd name="connsiteY119" fmla="*/ 2646 h 10000"/>
                <a:gd name="connsiteX120" fmla="*/ 499 w 10000"/>
                <a:gd name="connsiteY120" fmla="*/ 2403 h 10000"/>
                <a:gd name="connsiteX121" fmla="*/ 489 w 10000"/>
                <a:gd name="connsiteY121" fmla="*/ 2257 h 10000"/>
                <a:gd name="connsiteX122" fmla="*/ 479 w 10000"/>
                <a:gd name="connsiteY122" fmla="*/ 2209 h 10000"/>
                <a:gd name="connsiteX123" fmla="*/ 260 w 10000"/>
                <a:gd name="connsiteY123" fmla="*/ 1578 h 10000"/>
                <a:gd name="connsiteX124" fmla="*/ 177 w 10000"/>
                <a:gd name="connsiteY124" fmla="*/ 1432 h 10000"/>
                <a:gd name="connsiteX125" fmla="*/ 187 w 10000"/>
                <a:gd name="connsiteY125" fmla="*/ 1311 h 10000"/>
                <a:gd name="connsiteX126" fmla="*/ 104 w 10000"/>
                <a:gd name="connsiteY126" fmla="*/ 1019 h 10000"/>
                <a:gd name="connsiteX127" fmla="*/ 31 w 10000"/>
                <a:gd name="connsiteY127" fmla="*/ 850 h 10000"/>
                <a:gd name="connsiteX128" fmla="*/ 0 w 10000"/>
                <a:gd name="connsiteY128" fmla="*/ 777 h 10000"/>
                <a:gd name="connsiteX129" fmla="*/ 21 w 10000"/>
                <a:gd name="connsiteY129" fmla="*/ 583 h 10000"/>
                <a:gd name="connsiteX130" fmla="*/ 52 w 10000"/>
                <a:gd name="connsiteY130" fmla="*/ 485 h 10000"/>
                <a:gd name="connsiteX131" fmla="*/ 166 w 10000"/>
                <a:gd name="connsiteY131" fmla="*/ 291 h 10000"/>
                <a:gd name="connsiteX132" fmla="*/ 114 w 10000"/>
                <a:gd name="connsiteY132" fmla="*/ 49 h 10000"/>
                <a:gd name="connsiteX133" fmla="*/ 114 w 10000"/>
                <a:gd name="connsiteY133" fmla="*/ 0 h 10000"/>
                <a:gd name="connsiteX134" fmla="*/ 1000 w 10000"/>
                <a:gd name="connsiteY134" fmla="*/ 704 h 10000"/>
                <a:gd name="connsiteX135" fmla="*/ 2531 w 10000"/>
                <a:gd name="connsiteY135" fmla="*/ 1456 h 10000"/>
                <a:gd name="connsiteX136" fmla="*/ 5040 w 10000"/>
                <a:gd name="connsiteY136" fmla="*/ 3956 h 10000"/>
                <a:gd name="connsiteX137" fmla="*/ 5197 w 10000"/>
                <a:gd name="connsiteY137" fmla="*/ 3689 h 10000"/>
                <a:gd name="connsiteX138" fmla="*/ 5332 w 10000"/>
                <a:gd name="connsiteY138" fmla="*/ 3325 h 10000"/>
                <a:gd name="connsiteX139" fmla="*/ 5519 w 10000"/>
                <a:gd name="connsiteY139" fmla="*/ 3204 h 10000"/>
                <a:gd name="connsiteX140" fmla="*/ 5707 w 10000"/>
                <a:gd name="connsiteY140" fmla="*/ 3204 h 10000"/>
                <a:gd name="connsiteX141" fmla="*/ 5853 w 10000"/>
                <a:gd name="connsiteY141" fmla="*/ 3350 h 10000"/>
                <a:gd name="connsiteX142" fmla="*/ 5988 w 10000"/>
                <a:gd name="connsiteY142" fmla="*/ 3155 h 10000"/>
                <a:gd name="connsiteX143" fmla="*/ 6072 w 10000"/>
                <a:gd name="connsiteY143" fmla="*/ 2985 h 10000"/>
                <a:gd name="connsiteX144" fmla="*/ 6124 w 10000"/>
                <a:gd name="connsiteY144" fmla="*/ 2961 h 10000"/>
                <a:gd name="connsiteX145" fmla="*/ 6186 w 10000"/>
                <a:gd name="connsiteY145" fmla="*/ 2840 h 10000"/>
                <a:gd name="connsiteX146" fmla="*/ 6248 w 10000"/>
                <a:gd name="connsiteY146" fmla="*/ 3131 h 10000"/>
                <a:gd name="connsiteX147" fmla="*/ 6353 w 10000"/>
                <a:gd name="connsiteY147" fmla="*/ 2961 h 10000"/>
                <a:gd name="connsiteX148" fmla="*/ 6540 w 10000"/>
                <a:gd name="connsiteY148" fmla="*/ 2403 h 10000"/>
                <a:gd name="connsiteX149" fmla="*/ 6613 w 10000"/>
                <a:gd name="connsiteY149" fmla="*/ 2451 h 10000"/>
                <a:gd name="connsiteX150" fmla="*/ 6665 w 10000"/>
                <a:gd name="connsiteY150" fmla="*/ 2306 h 10000"/>
                <a:gd name="connsiteX151" fmla="*/ 6748 w 10000"/>
                <a:gd name="connsiteY151" fmla="*/ 2354 h 10000"/>
                <a:gd name="connsiteX152" fmla="*/ 6842 w 10000"/>
                <a:gd name="connsiteY152" fmla="*/ 2233 h 10000"/>
                <a:gd name="connsiteX153" fmla="*/ 6936 w 10000"/>
                <a:gd name="connsiteY153" fmla="*/ 2257 h 10000"/>
                <a:gd name="connsiteX154" fmla="*/ 6936 w 10000"/>
                <a:gd name="connsiteY154" fmla="*/ 2063 h 10000"/>
                <a:gd name="connsiteX155" fmla="*/ 6967 w 10000"/>
                <a:gd name="connsiteY155" fmla="*/ 1917 h 10000"/>
                <a:gd name="connsiteX156" fmla="*/ 7040 w 10000"/>
                <a:gd name="connsiteY156" fmla="*/ 1699 h 10000"/>
                <a:gd name="connsiteX157" fmla="*/ 7020 w 10000"/>
                <a:gd name="connsiteY157" fmla="*/ 1359 h 10000"/>
                <a:gd name="connsiteX158" fmla="*/ 7061 w 10000"/>
                <a:gd name="connsiteY158" fmla="*/ 1214 h 10000"/>
                <a:gd name="connsiteX159" fmla="*/ 7155 w 10000"/>
                <a:gd name="connsiteY159" fmla="*/ 1117 h 10000"/>
                <a:gd name="connsiteX160" fmla="*/ 7228 w 10000"/>
                <a:gd name="connsiteY160" fmla="*/ 971 h 10000"/>
                <a:gd name="connsiteX161" fmla="*/ 7290 w 10000"/>
                <a:gd name="connsiteY161" fmla="*/ 898 h 10000"/>
                <a:gd name="connsiteX162" fmla="*/ 7405 w 10000"/>
                <a:gd name="connsiteY162" fmla="*/ 680 h 10000"/>
                <a:gd name="connsiteX163" fmla="*/ 7717 w 10000"/>
                <a:gd name="connsiteY163" fmla="*/ 583 h 10000"/>
                <a:gd name="connsiteX164" fmla="*/ 7894 w 10000"/>
                <a:gd name="connsiteY164" fmla="*/ 655 h 10000"/>
                <a:gd name="connsiteX165" fmla="*/ 8008 w 10000"/>
                <a:gd name="connsiteY165" fmla="*/ 1092 h 10000"/>
                <a:gd name="connsiteX166" fmla="*/ 8134 w 10000"/>
                <a:gd name="connsiteY166" fmla="*/ 1117 h 10000"/>
                <a:gd name="connsiteX167" fmla="*/ 8186 w 10000"/>
                <a:gd name="connsiteY167" fmla="*/ 1505 h 10000"/>
                <a:gd name="connsiteX168" fmla="*/ 8300 w 10000"/>
                <a:gd name="connsiteY168" fmla="*/ 1578 h 10000"/>
                <a:gd name="connsiteX169" fmla="*/ 8311 w 10000"/>
                <a:gd name="connsiteY169" fmla="*/ 1845 h 10000"/>
                <a:gd name="connsiteX170" fmla="*/ 8384 w 10000"/>
                <a:gd name="connsiteY170" fmla="*/ 1917 h 10000"/>
                <a:gd name="connsiteX171" fmla="*/ 8488 w 10000"/>
                <a:gd name="connsiteY171" fmla="*/ 2063 h 10000"/>
                <a:gd name="connsiteX172" fmla="*/ 8602 w 10000"/>
                <a:gd name="connsiteY172" fmla="*/ 1748 h 10000"/>
                <a:gd name="connsiteX173" fmla="*/ 8748 w 10000"/>
                <a:gd name="connsiteY173" fmla="*/ 1845 h 10000"/>
                <a:gd name="connsiteX174" fmla="*/ 8769 w 10000"/>
                <a:gd name="connsiteY174" fmla="*/ 2112 h 10000"/>
                <a:gd name="connsiteX175" fmla="*/ 8727 w 10000"/>
                <a:gd name="connsiteY175" fmla="*/ 2306 h 10000"/>
                <a:gd name="connsiteX176" fmla="*/ 8758 w 10000"/>
                <a:gd name="connsiteY176" fmla="*/ 2646 h 10000"/>
                <a:gd name="connsiteX177" fmla="*/ 8727 w 10000"/>
                <a:gd name="connsiteY177" fmla="*/ 2743 h 10000"/>
                <a:gd name="connsiteX178" fmla="*/ 8727 w 10000"/>
                <a:gd name="connsiteY178" fmla="*/ 2913 h 10000"/>
                <a:gd name="connsiteX179" fmla="*/ 8769 w 10000"/>
                <a:gd name="connsiteY179" fmla="*/ 3277 h 10000"/>
                <a:gd name="connsiteX180" fmla="*/ 8758 w 10000"/>
                <a:gd name="connsiteY180" fmla="*/ 3592 h 10000"/>
                <a:gd name="connsiteX181" fmla="*/ 8758 w 10000"/>
                <a:gd name="connsiteY181" fmla="*/ 3981 h 10000"/>
                <a:gd name="connsiteX182" fmla="*/ 8758 w 10000"/>
                <a:gd name="connsiteY182" fmla="*/ 4248 h 10000"/>
                <a:gd name="connsiteX183" fmla="*/ 8810 w 10000"/>
                <a:gd name="connsiteY183" fmla="*/ 4466 h 10000"/>
                <a:gd name="connsiteX184" fmla="*/ 8821 w 10000"/>
                <a:gd name="connsiteY184" fmla="*/ 5073 h 10000"/>
                <a:gd name="connsiteX185" fmla="*/ 8852 w 10000"/>
                <a:gd name="connsiteY185" fmla="*/ 5510 h 10000"/>
                <a:gd name="connsiteX186" fmla="*/ 9060 w 10000"/>
                <a:gd name="connsiteY186" fmla="*/ 5534 h 10000"/>
                <a:gd name="connsiteX187" fmla="*/ 9415 w 10000"/>
                <a:gd name="connsiteY187" fmla="*/ 5510 h 10000"/>
                <a:gd name="connsiteX188" fmla="*/ 9509 w 10000"/>
                <a:gd name="connsiteY188" fmla="*/ 5510 h 10000"/>
                <a:gd name="connsiteX189" fmla="*/ 9592 w 10000"/>
                <a:gd name="connsiteY189" fmla="*/ 5631 h 10000"/>
                <a:gd name="connsiteX190" fmla="*/ 9821 w 10000"/>
                <a:gd name="connsiteY190" fmla="*/ 5728 h 10000"/>
                <a:gd name="connsiteX191" fmla="*/ 9935 w 10000"/>
                <a:gd name="connsiteY191" fmla="*/ 6092 h 10000"/>
                <a:gd name="connsiteX192" fmla="*/ 9852 w 10000"/>
                <a:gd name="connsiteY192" fmla="*/ 6286 h 10000"/>
                <a:gd name="connsiteX193" fmla="*/ 9810 w 10000"/>
                <a:gd name="connsiteY193" fmla="*/ 6553 h 10000"/>
                <a:gd name="connsiteX194" fmla="*/ 9831 w 10000"/>
                <a:gd name="connsiteY194" fmla="*/ 6917 h 10000"/>
                <a:gd name="connsiteX195" fmla="*/ 9904 w 10000"/>
                <a:gd name="connsiteY195" fmla="*/ 7112 h 10000"/>
                <a:gd name="connsiteX196" fmla="*/ 9966 w 10000"/>
                <a:gd name="connsiteY196" fmla="*/ 7427 h 10000"/>
                <a:gd name="connsiteX197" fmla="*/ 9998 w 10000"/>
                <a:gd name="connsiteY19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667 w 10000"/>
                <a:gd name="connsiteY118" fmla="*/ 2864 h 10000"/>
                <a:gd name="connsiteX119" fmla="*/ 583 w 10000"/>
                <a:gd name="connsiteY119" fmla="*/ 2646 h 10000"/>
                <a:gd name="connsiteX120" fmla="*/ 499 w 10000"/>
                <a:gd name="connsiteY120" fmla="*/ 2403 h 10000"/>
                <a:gd name="connsiteX121" fmla="*/ 489 w 10000"/>
                <a:gd name="connsiteY121" fmla="*/ 2257 h 10000"/>
                <a:gd name="connsiteX122" fmla="*/ 260 w 10000"/>
                <a:gd name="connsiteY122" fmla="*/ 1578 h 10000"/>
                <a:gd name="connsiteX123" fmla="*/ 177 w 10000"/>
                <a:gd name="connsiteY123" fmla="*/ 1432 h 10000"/>
                <a:gd name="connsiteX124" fmla="*/ 187 w 10000"/>
                <a:gd name="connsiteY124" fmla="*/ 1311 h 10000"/>
                <a:gd name="connsiteX125" fmla="*/ 104 w 10000"/>
                <a:gd name="connsiteY125" fmla="*/ 1019 h 10000"/>
                <a:gd name="connsiteX126" fmla="*/ 31 w 10000"/>
                <a:gd name="connsiteY126" fmla="*/ 850 h 10000"/>
                <a:gd name="connsiteX127" fmla="*/ 0 w 10000"/>
                <a:gd name="connsiteY127" fmla="*/ 777 h 10000"/>
                <a:gd name="connsiteX128" fmla="*/ 21 w 10000"/>
                <a:gd name="connsiteY128" fmla="*/ 583 h 10000"/>
                <a:gd name="connsiteX129" fmla="*/ 52 w 10000"/>
                <a:gd name="connsiteY129" fmla="*/ 485 h 10000"/>
                <a:gd name="connsiteX130" fmla="*/ 166 w 10000"/>
                <a:gd name="connsiteY130" fmla="*/ 291 h 10000"/>
                <a:gd name="connsiteX131" fmla="*/ 114 w 10000"/>
                <a:gd name="connsiteY131" fmla="*/ 49 h 10000"/>
                <a:gd name="connsiteX132" fmla="*/ 114 w 10000"/>
                <a:gd name="connsiteY132" fmla="*/ 0 h 10000"/>
                <a:gd name="connsiteX133" fmla="*/ 1000 w 10000"/>
                <a:gd name="connsiteY133" fmla="*/ 704 h 10000"/>
                <a:gd name="connsiteX134" fmla="*/ 2531 w 10000"/>
                <a:gd name="connsiteY134" fmla="*/ 1456 h 10000"/>
                <a:gd name="connsiteX135" fmla="*/ 5040 w 10000"/>
                <a:gd name="connsiteY135" fmla="*/ 3956 h 10000"/>
                <a:gd name="connsiteX136" fmla="*/ 5197 w 10000"/>
                <a:gd name="connsiteY136" fmla="*/ 3689 h 10000"/>
                <a:gd name="connsiteX137" fmla="*/ 5332 w 10000"/>
                <a:gd name="connsiteY137" fmla="*/ 3325 h 10000"/>
                <a:gd name="connsiteX138" fmla="*/ 5519 w 10000"/>
                <a:gd name="connsiteY138" fmla="*/ 3204 h 10000"/>
                <a:gd name="connsiteX139" fmla="*/ 5707 w 10000"/>
                <a:gd name="connsiteY139" fmla="*/ 3204 h 10000"/>
                <a:gd name="connsiteX140" fmla="*/ 5853 w 10000"/>
                <a:gd name="connsiteY140" fmla="*/ 3350 h 10000"/>
                <a:gd name="connsiteX141" fmla="*/ 5988 w 10000"/>
                <a:gd name="connsiteY141" fmla="*/ 3155 h 10000"/>
                <a:gd name="connsiteX142" fmla="*/ 6072 w 10000"/>
                <a:gd name="connsiteY142" fmla="*/ 2985 h 10000"/>
                <a:gd name="connsiteX143" fmla="*/ 6124 w 10000"/>
                <a:gd name="connsiteY143" fmla="*/ 2961 h 10000"/>
                <a:gd name="connsiteX144" fmla="*/ 6186 w 10000"/>
                <a:gd name="connsiteY144" fmla="*/ 2840 h 10000"/>
                <a:gd name="connsiteX145" fmla="*/ 6248 w 10000"/>
                <a:gd name="connsiteY145" fmla="*/ 3131 h 10000"/>
                <a:gd name="connsiteX146" fmla="*/ 6353 w 10000"/>
                <a:gd name="connsiteY146" fmla="*/ 2961 h 10000"/>
                <a:gd name="connsiteX147" fmla="*/ 6540 w 10000"/>
                <a:gd name="connsiteY147" fmla="*/ 2403 h 10000"/>
                <a:gd name="connsiteX148" fmla="*/ 6613 w 10000"/>
                <a:gd name="connsiteY148" fmla="*/ 2451 h 10000"/>
                <a:gd name="connsiteX149" fmla="*/ 6665 w 10000"/>
                <a:gd name="connsiteY149" fmla="*/ 2306 h 10000"/>
                <a:gd name="connsiteX150" fmla="*/ 6748 w 10000"/>
                <a:gd name="connsiteY150" fmla="*/ 2354 h 10000"/>
                <a:gd name="connsiteX151" fmla="*/ 6842 w 10000"/>
                <a:gd name="connsiteY151" fmla="*/ 2233 h 10000"/>
                <a:gd name="connsiteX152" fmla="*/ 6936 w 10000"/>
                <a:gd name="connsiteY152" fmla="*/ 2257 h 10000"/>
                <a:gd name="connsiteX153" fmla="*/ 6936 w 10000"/>
                <a:gd name="connsiteY153" fmla="*/ 2063 h 10000"/>
                <a:gd name="connsiteX154" fmla="*/ 6967 w 10000"/>
                <a:gd name="connsiteY154" fmla="*/ 1917 h 10000"/>
                <a:gd name="connsiteX155" fmla="*/ 7040 w 10000"/>
                <a:gd name="connsiteY155" fmla="*/ 1699 h 10000"/>
                <a:gd name="connsiteX156" fmla="*/ 7020 w 10000"/>
                <a:gd name="connsiteY156" fmla="*/ 1359 h 10000"/>
                <a:gd name="connsiteX157" fmla="*/ 7061 w 10000"/>
                <a:gd name="connsiteY157" fmla="*/ 1214 h 10000"/>
                <a:gd name="connsiteX158" fmla="*/ 7155 w 10000"/>
                <a:gd name="connsiteY158" fmla="*/ 1117 h 10000"/>
                <a:gd name="connsiteX159" fmla="*/ 7228 w 10000"/>
                <a:gd name="connsiteY159" fmla="*/ 971 h 10000"/>
                <a:gd name="connsiteX160" fmla="*/ 7290 w 10000"/>
                <a:gd name="connsiteY160" fmla="*/ 898 h 10000"/>
                <a:gd name="connsiteX161" fmla="*/ 7405 w 10000"/>
                <a:gd name="connsiteY161" fmla="*/ 680 h 10000"/>
                <a:gd name="connsiteX162" fmla="*/ 7717 w 10000"/>
                <a:gd name="connsiteY162" fmla="*/ 583 h 10000"/>
                <a:gd name="connsiteX163" fmla="*/ 7894 w 10000"/>
                <a:gd name="connsiteY163" fmla="*/ 655 h 10000"/>
                <a:gd name="connsiteX164" fmla="*/ 8008 w 10000"/>
                <a:gd name="connsiteY164" fmla="*/ 1092 h 10000"/>
                <a:gd name="connsiteX165" fmla="*/ 8134 w 10000"/>
                <a:gd name="connsiteY165" fmla="*/ 1117 h 10000"/>
                <a:gd name="connsiteX166" fmla="*/ 8186 w 10000"/>
                <a:gd name="connsiteY166" fmla="*/ 1505 h 10000"/>
                <a:gd name="connsiteX167" fmla="*/ 8300 w 10000"/>
                <a:gd name="connsiteY167" fmla="*/ 1578 h 10000"/>
                <a:gd name="connsiteX168" fmla="*/ 8311 w 10000"/>
                <a:gd name="connsiteY168" fmla="*/ 1845 h 10000"/>
                <a:gd name="connsiteX169" fmla="*/ 8384 w 10000"/>
                <a:gd name="connsiteY169" fmla="*/ 1917 h 10000"/>
                <a:gd name="connsiteX170" fmla="*/ 8488 w 10000"/>
                <a:gd name="connsiteY170" fmla="*/ 2063 h 10000"/>
                <a:gd name="connsiteX171" fmla="*/ 8602 w 10000"/>
                <a:gd name="connsiteY171" fmla="*/ 1748 h 10000"/>
                <a:gd name="connsiteX172" fmla="*/ 8748 w 10000"/>
                <a:gd name="connsiteY172" fmla="*/ 1845 h 10000"/>
                <a:gd name="connsiteX173" fmla="*/ 8769 w 10000"/>
                <a:gd name="connsiteY173" fmla="*/ 2112 h 10000"/>
                <a:gd name="connsiteX174" fmla="*/ 8727 w 10000"/>
                <a:gd name="connsiteY174" fmla="*/ 2306 h 10000"/>
                <a:gd name="connsiteX175" fmla="*/ 8758 w 10000"/>
                <a:gd name="connsiteY175" fmla="*/ 2646 h 10000"/>
                <a:gd name="connsiteX176" fmla="*/ 8727 w 10000"/>
                <a:gd name="connsiteY176" fmla="*/ 2743 h 10000"/>
                <a:gd name="connsiteX177" fmla="*/ 8727 w 10000"/>
                <a:gd name="connsiteY177" fmla="*/ 2913 h 10000"/>
                <a:gd name="connsiteX178" fmla="*/ 8769 w 10000"/>
                <a:gd name="connsiteY178" fmla="*/ 3277 h 10000"/>
                <a:gd name="connsiteX179" fmla="*/ 8758 w 10000"/>
                <a:gd name="connsiteY179" fmla="*/ 3592 h 10000"/>
                <a:gd name="connsiteX180" fmla="*/ 8758 w 10000"/>
                <a:gd name="connsiteY180" fmla="*/ 3981 h 10000"/>
                <a:gd name="connsiteX181" fmla="*/ 8758 w 10000"/>
                <a:gd name="connsiteY181" fmla="*/ 4248 h 10000"/>
                <a:gd name="connsiteX182" fmla="*/ 8810 w 10000"/>
                <a:gd name="connsiteY182" fmla="*/ 4466 h 10000"/>
                <a:gd name="connsiteX183" fmla="*/ 8821 w 10000"/>
                <a:gd name="connsiteY183" fmla="*/ 5073 h 10000"/>
                <a:gd name="connsiteX184" fmla="*/ 8852 w 10000"/>
                <a:gd name="connsiteY184" fmla="*/ 5510 h 10000"/>
                <a:gd name="connsiteX185" fmla="*/ 9060 w 10000"/>
                <a:gd name="connsiteY185" fmla="*/ 5534 h 10000"/>
                <a:gd name="connsiteX186" fmla="*/ 9415 w 10000"/>
                <a:gd name="connsiteY186" fmla="*/ 5510 h 10000"/>
                <a:gd name="connsiteX187" fmla="*/ 9509 w 10000"/>
                <a:gd name="connsiteY187" fmla="*/ 5510 h 10000"/>
                <a:gd name="connsiteX188" fmla="*/ 9592 w 10000"/>
                <a:gd name="connsiteY188" fmla="*/ 5631 h 10000"/>
                <a:gd name="connsiteX189" fmla="*/ 9821 w 10000"/>
                <a:gd name="connsiteY189" fmla="*/ 5728 h 10000"/>
                <a:gd name="connsiteX190" fmla="*/ 9935 w 10000"/>
                <a:gd name="connsiteY190" fmla="*/ 6092 h 10000"/>
                <a:gd name="connsiteX191" fmla="*/ 9852 w 10000"/>
                <a:gd name="connsiteY191" fmla="*/ 6286 h 10000"/>
                <a:gd name="connsiteX192" fmla="*/ 9810 w 10000"/>
                <a:gd name="connsiteY192" fmla="*/ 6553 h 10000"/>
                <a:gd name="connsiteX193" fmla="*/ 9831 w 10000"/>
                <a:gd name="connsiteY193" fmla="*/ 6917 h 10000"/>
                <a:gd name="connsiteX194" fmla="*/ 9904 w 10000"/>
                <a:gd name="connsiteY194" fmla="*/ 7112 h 10000"/>
                <a:gd name="connsiteX195" fmla="*/ 9966 w 10000"/>
                <a:gd name="connsiteY195" fmla="*/ 7427 h 10000"/>
                <a:gd name="connsiteX196" fmla="*/ 9998 w 10000"/>
                <a:gd name="connsiteY19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667 w 10000"/>
                <a:gd name="connsiteY118" fmla="*/ 2864 h 10000"/>
                <a:gd name="connsiteX119" fmla="*/ 583 w 10000"/>
                <a:gd name="connsiteY119" fmla="*/ 2646 h 10000"/>
                <a:gd name="connsiteX120" fmla="*/ 499 w 10000"/>
                <a:gd name="connsiteY120" fmla="*/ 2403 h 10000"/>
                <a:gd name="connsiteX121" fmla="*/ 260 w 10000"/>
                <a:gd name="connsiteY121" fmla="*/ 1578 h 10000"/>
                <a:gd name="connsiteX122" fmla="*/ 177 w 10000"/>
                <a:gd name="connsiteY122" fmla="*/ 1432 h 10000"/>
                <a:gd name="connsiteX123" fmla="*/ 187 w 10000"/>
                <a:gd name="connsiteY123" fmla="*/ 1311 h 10000"/>
                <a:gd name="connsiteX124" fmla="*/ 104 w 10000"/>
                <a:gd name="connsiteY124" fmla="*/ 1019 h 10000"/>
                <a:gd name="connsiteX125" fmla="*/ 31 w 10000"/>
                <a:gd name="connsiteY125" fmla="*/ 850 h 10000"/>
                <a:gd name="connsiteX126" fmla="*/ 0 w 10000"/>
                <a:gd name="connsiteY126" fmla="*/ 777 h 10000"/>
                <a:gd name="connsiteX127" fmla="*/ 21 w 10000"/>
                <a:gd name="connsiteY127" fmla="*/ 583 h 10000"/>
                <a:gd name="connsiteX128" fmla="*/ 52 w 10000"/>
                <a:gd name="connsiteY128" fmla="*/ 485 h 10000"/>
                <a:gd name="connsiteX129" fmla="*/ 166 w 10000"/>
                <a:gd name="connsiteY129" fmla="*/ 291 h 10000"/>
                <a:gd name="connsiteX130" fmla="*/ 114 w 10000"/>
                <a:gd name="connsiteY130" fmla="*/ 49 h 10000"/>
                <a:gd name="connsiteX131" fmla="*/ 114 w 10000"/>
                <a:gd name="connsiteY131" fmla="*/ 0 h 10000"/>
                <a:gd name="connsiteX132" fmla="*/ 1000 w 10000"/>
                <a:gd name="connsiteY132" fmla="*/ 704 h 10000"/>
                <a:gd name="connsiteX133" fmla="*/ 2531 w 10000"/>
                <a:gd name="connsiteY133" fmla="*/ 1456 h 10000"/>
                <a:gd name="connsiteX134" fmla="*/ 5040 w 10000"/>
                <a:gd name="connsiteY134" fmla="*/ 3956 h 10000"/>
                <a:gd name="connsiteX135" fmla="*/ 5197 w 10000"/>
                <a:gd name="connsiteY135" fmla="*/ 3689 h 10000"/>
                <a:gd name="connsiteX136" fmla="*/ 5332 w 10000"/>
                <a:gd name="connsiteY136" fmla="*/ 3325 h 10000"/>
                <a:gd name="connsiteX137" fmla="*/ 5519 w 10000"/>
                <a:gd name="connsiteY137" fmla="*/ 3204 h 10000"/>
                <a:gd name="connsiteX138" fmla="*/ 5707 w 10000"/>
                <a:gd name="connsiteY138" fmla="*/ 3204 h 10000"/>
                <a:gd name="connsiteX139" fmla="*/ 5853 w 10000"/>
                <a:gd name="connsiteY139" fmla="*/ 3350 h 10000"/>
                <a:gd name="connsiteX140" fmla="*/ 5988 w 10000"/>
                <a:gd name="connsiteY140" fmla="*/ 3155 h 10000"/>
                <a:gd name="connsiteX141" fmla="*/ 6072 w 10000"/>
                <a:gd name="connsiteY141" fmla="*/ 2985 h 10000"/>
                <a:gd name="connsiteX142" fmla="*/ 6124 w 10000"/>
                <a:gd name="connsiteY142" fmla="*/ 2961 h 10000"/>
                <a:gd name="connsiteX143" fmla="*/ 6186 w 10000"/>
                <a:gd name="connsiteY143" fmla="*/ 2840 h 10000"/>
                <a:gd name="connsiteX144" fmla="*/ 6248 w 10000"/>
                <a:gd name="connsiteY144" fmla="*/ 3131 h 10000"/>
                <a:gd name="connsiteX145" fmla="*/ 6353 w 10000"/>
                <a:gd name="connsiteY145" fmla="*/ 2961 h 10000"/>
                <a:gd name="connsiteX146" fmla="*/ 6540 w 10000"/>
                <a:gd name="connsiteY146" fmla="*/ 2403 h 10000"/>
                <a:gd name="connsiteX147" fmla="*/ 6613 w 10000"/>
                <a:gd name="connsiteY147" fmla="*/ 2451 h 10000"/>
                <a:gd name="connsiteX148" fmla="*/ 6665 w 10000"/>
                <a:gd name="connsiteY148" fmla="*/ 2306 h 10000"/>
                <a:gd name="connsiteX149" fmla="*/ 6748 w 10000"/>
                <a:gd name="connsiteY149" fmla="*/ 2354 h 10000"/>
                <a:gd name="connsiteX150" fmla="*/ 6842 w 10000"/>
                <a:gd name="connsiteY150" fmla="*/ 2233 h 10000"/>
                <a:gd name="connsiteX151" fmla="*/ 6936 w 10000"/>
                <a:gd name="connsiteY151" fmla="*/ 2257 h 10000"/>
                <a:gd name="connsiteX152" fmla="*/ 6936 w 10000"/>
                <a:gd name="connsiteY152" fmla="*/ 2063 h 10000"/>
                <a:gd name="connsiteX153" fmla="*/ 6967 w 10000"/>
                <a:gd name="connsiteY153" fmla="*/ 1917 h 10000"/>
                <a:gd name="connsiteX154" fmla="*/ 7040 w 10000"/>
                <a:gd name="connsiteY154" fmla="*/ 1699 h 10000"/>
                <a:gd name="connsiteX155" fmla="*/ 7020 w 10000"/>
                <a:gd name="connsiteY155" fmla="*/ 1359 h 10000"/>
                <a:gd name="connsiteX156" fmla="*/ 7061 w 10000"/>
                <a:gd name="connsiteY156" fmla="*/ 1214 h 10000"/>
                <a:gd name="connsiteX157" fmla="*/ 7155 w 10000"/>
                <a:gd name="connsiteY157" fmla="*/ 1117 h 10000"/>
                <a:gd name="connsiteX158" fmla="*/ 7228 w 10000"/>
                <a:gd name="connsiteY158" fmla="*/ 971 h 10000"/>
                <a:gd name="connsiteX159" fmla="*/ 7290 w 10000"/>
                <a:gd name="connsiteY159" fmla="*/ 898 h 10000"/>
                <a:gd name="connsiteX160" fmla="*/ 7405 w 10000"/>
                <a:gd name="connsiteY160" fmla="*/ 680 h 10000"/>
                <a:gd name="connsiteX161" fmla="*/ 7717 w 10000"/>
                <a:gd name="connsiteY161" fmla="*/ 583 h 10000"/>
                <a:gd name="connsiteX162" fmla="*/ 7894 w 10000"/>
                <a:gd name="connsiteY162" fmla="*/ 655 h 10000"/>
                <a:gd name="connsiteX163" fmla="*/ 8008 w 10000"/>
                <a:gd name="connsiteY163" fmla="*/ 1092 h 10000"/>
                <a:gd name="connsiteX164" fmla="*/ 8134 w 10000"/>
                <a:gd name="connsiteY164" fmla="*/ 1117 h 10000"/>
                <a:gd name="connsiteX165" fmla="*/ 8186 w 10000"/>
                <a:gd name="connsiteY165" fmla="*/ 1505 h 10000"/>
                <a:gd name="connsiteX166" fmla="*/ 8300 w 10000"/>
                <a:gd name="connsiteY166" fmla="*/ 1578 h 10000"/>
                <a:gd name="connsiteX167" fmla="*/ 8311 w 10000"/>
                <a:gd name="connsiteY167" fmla="*/ 1845 h 10000"/>
                <a:gd name="connsiteX168" fmla="*/ 8384 w 10000"/>
                <a:gd name="connsiteY168" fmla="*/ 1917 h 10000"/>
                <a:gd name="connsiteX169" fmla="*/ 8488 w 10000"/>
                <a:gd name="connsiteY169" fmla="*/ 2063 h 10000"/>
                <a:gd name="connsiteX170" fmla="*/ 8602 w 10000"/>
                <a:gd name="connsiteY170" fmla="*/ 1748 h 10000"/>
                <a:gd name="connsiteX171" fmla="*/ 8748 w 10000"/>
                <a:gd name="connsiteY171" fmla="*/ 1845 h 10000"/>
                <a:gd name="connsiteX172" fmla="*/ 8769 w 10000"/>
                <a:gd name="connsiteY172" fmla="*/ 2112 h 10000"/>
                <a:gd name="connsiteX173" fmla="*/ 8727 w 10000"/>
                <a:gd name="connsiteY173" fmla="*/ 2306 h 10000"/>
                <a:gd name="connsiteX174" fmla="*/ 8758 w 10000"/>
                <a:gd name="connsiteY174" fmla="*/ 2646 h 10000"/>
                <a:gd name="connsiteX175" fmla="*/ 8727 w 10000"/>
                <a:gd name="connsiteY175" fmla="*/ 2743 h 10000"/>
                <a:gd name="connsiteX176" fmla="*/ 8727 w 10000"/>
                <a:gd name="connsiteY176" fmla="*/ 2913 h 10000"/>
                <a:gd name="connsiteX177" fmla="*/ 8769 w 10000"/>
                <a:gd name="connsiteY177" fmla="*/ 3277 h 10000"/>
                <a:gd name="connsiteX178" fmla="*/ 8758 w 10000"/>
                <a:gd name="connsiteY178" fmla="*/ 3592 h 10000"/>
                <a:gd name="connsiteX179" fmla="*/ 8758 w 10000"/>
                <a:gd name="connsiteY179" fmla="*/ 3981 h 10000"/>
                <a:gd name="connsiteX180" fmla="*/ 8758 w 10000"/>
                <a:gd name="connsiteY180" fmla="*/ 4248 h 10000"/>
                <a:gd name="connsiteX181" fmla="*/ 8810 w 10000"/>
                <a:gd name="connsiteY181" fmla="*/ 4466 h 10000"/>
                <a:gd name="connsiteX182" fmla="*/ 8821 w 10000"/>
                <a:gd name="connsiteY182" fmla="*/ 5073 h 10000"/>
                <a:gd name="connsiteX183" fmla="*/ 8852 w 10000"/>
                <a:gd name="connsiteY183" fmla="*/ 5510 h 10000"/>
                <a:gd name="connsiteX184" fmla="*/ 9060 w 10000"/>
                <a:gd name="connsiteY184" fmla="*/ 5534 h 10000"/>
                <a:gd name="connsiteX185" fmla="*/ 9415 w 10000"/>
                <a:gd name="connsiteY185" fmla="*/ 5510 h 10000"/>
                <a:gd name="connsiteX186" fmla="*/ 9509 w 10000"/>
                <a:gd name="connsiteY186" fmla="*/ 5510 h 10000"/>
                <a:gd name="connsiteX187" fmla="*/ 9592 w 10000"/>
                <a:gd name="connsiteY187" fmla="*/ 5631 h 10000"/>
                <a:gd name="connsiteX188" fmla="*/ 9821 w 10000"/>
                <a:gd name="connsiteY188" fmla="*/ 5728 h 10000"/>
                <a:gd name="connsiteX189" fmla="*/ 9935 w 10000"/>
                <a:gd name="connsiteY189" fmla="*/ 6092 h 10000"/>
                <a:gd name="connsiteX190" fmla="*/ 9852 w 10000"/>
                <a:gd name="connsiteY190" fmla="*/ 6286 h 10000"/>
                <a:gd name="connsiteX191" fmla="*/ 9810 w 10000"/>
                <a:gd name="connsiteY191" fmla="*/ 6553 h 10000"/>
                <a:gd name="connsiteX192" fmla="*/ 9831 w 10000"/>
                <a:gd name="connsiteY192" fmla="*/ 6917 h 10000"/>
                <a:gd name="connsiteX193" fmla="*/ 9904 w 10000"/>
                <a:gd name="connsiteY193" fmla="*/ 7112 h 10000"/>
                <a:gd name="connsiteX194" fmla="*/ 9966 w 10000"/>
                <a:gd name="connsiteY194" fmla="*/ 7427 h 10000"/>
                <a:gd name="connsiteX195" fmla="*/ 9998 w 10000"/>
                <a:gd name="connsiteY19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667 w 10000"/>
                <a:gd name="connsiteY118" fmla="*/ 2864 h 10000"/>
                <a:gd name="connsiteX119" fmla="*/ 583 w 10000"/>
                <a:gd name="connsiteY119" fmla="*/ 2646 h 10000"/>
                <a:gd name="connsiteX120" fmla="*/ 260 w 10000"/>
                <a:gd name="connsiteY120" fmla="*/ 1578 h 10000"/>
                <a:gd name="connsiteX121" fmla="*/ 177 w 10000"/>
                <a:gd name="connsiteY121" fmla="*/ 1432 h 10000"/>
                <a:gd name="connsiteX122" fmla="*/ 187 w 10000"/>
                <a:gd name="connsiteY122" fmla="*/ 1311 h 10000"/>
                <a:gd name="connsiteX123" fmla="*/ 104 w 10000"/>
                <a:gd name="connsiteY123" fmla="*/ 1019 h 10000"/>
                <a:gd name="connsiteX124" fmla="*/ 31 w 10000"/>
                <a:gd name="connsiteY124" fmla="*/ 850 h 10000"/>
                <a:gd name="connsiteX125" fmla="*/ 0 w 10000"/>
                <a:gd name="connsiteY125" fmla="*/ 777 h 10000"/>
                <a:gd name="connsiteX126" fmla="*/ 21 w 10000"/>
                <a:gd name="connsiteY126" fmla="*/ 583 h 10000"/>
                <a:gd name="connsiteX127" fmla="*/ 52 w 10000"/>
                <a:gd name="connsiteY127" fmla="*/ 485 h 10000"/>
                <a:gd name="connsiteX128" fmla="*/ 166 w 10000"/>
                <a:gd name="connsiteY128" fmla="*/ 291 h 10000"/>
                <a:gd name="connsiteX129" fmla="*/ 114 w 10000"/>
                <a:gd name="connsiteY129" fmla="*/ 49 h 10000"/>
                <a:gd name="connsiteX130" fmla="*/ 114 w 10000"/>
                <a:gd name="connsiteY130" fmla="*/ 0 h 10000"/>
                <a:gd name="connsiteX131" fmla="*/ 1000 w 10000"/>
                <a:gd name="connsiteY131" fmla="*/ 704 h 10000"/>
                <a:gd name="connsiteX132" fmla="*/ 2531 w 10000"/>
                <a:gd name="connsiteY132" fmla="*/ 1456 h 10000"/>
                <a:gd name="connsiteX133" fmla="*/ 5040 w 10000"/>
                <a:gd name="connsiteY133" fmla="*/ 3956 h 10000"/>
                <a:gd name="connsiteX134" fmla="*/ 5197 w 10000"/>
                <a:gd name="connsiteY134" fmla="*/ 3689 h 10000"/>
                <a:gd name="connsiteX135" fmla="*/ 5332 w 10000"/>
                <a:gd name="connsiteY135" fmla="*/ 3325 h 10000"/>
                <a:gd name="connsiteX136" fmla="*/ 5519 w 10000"/>
                <a:gd name="connsiteY136" fmla="*/ 3204 h 10000"/>
                <a:gd name="connsiteX137" fmla="*/ 5707 w 10000"/>
                <a:gd name="connsiteY137" fmla="*/ 3204 h 10000"/>
                <a:gd name="connsiteX138" fmla="*/ 5853 w 10000"/>
                <a:gd name="connsiteY138" fmla="*/ 3350 h 10000"/>
                <a:gd name="connsiteX139" fmla="*/ 5988 w 10000"/>
                <a:gd name="connsiteY139" fmla="*/ 3155 h 10000"/>
                <a:gd name="connsiteX140" fmla="*/ 6072 w 10000"/>
                <a:gd name="connsiteY140" fmla="*/ 2985 h 10000"/>
                <a:gd name="connsiteX141" fmla="*/ 6124 w 10000"/>
                <a:gd name="connsiteY141" fmla="*/ 2961 h 10000"/>
                <a:gd name="connsiteX142" fmla="*/ 6186 w 10000"/>
                <a:gd name="connsiteY142" fmla="*/ 2840 h 10000"/>
                <a:gd name="connsiteX143" fmla="*/ 6248 w 10000"/>
                <a:gd name="connsiteY143" fmla="*/ 3131 h 10000"/>
                <a:gd name="connsiteX144" fmla="*/ 6353 w 10000"/>
                <a:gd name="connsiteY144" fmla="*/ 2961 h 10000"/>
                <a:gd name="connsiteX145" fmla="*/ 6540 w 10000"/>
                <a:gd name="connsiteY145" fmla="*/ 2403 h 10000"/>
                <a:gd name="connsiteX146" fmla="*/ 6613 w 10000"/>
                <a:gd name="connsiteY146" fmla="*/ 2451 h 10000"/>
                <a:gd name="connsiteX147" fmla="*/ 6665 w 10000"/>
                <a:gd name="connsiteY147" fmla="*/ 2306 h 10000"/>
                <a:gd name="connsiteX148" fmla="*/ 6748 w 10000"/>
                <a:gd name="connsiteY148" fmla="*/ 2354 h 10000"/>
                <a:gd name="connsiteX149" fmla="*/ 6842 w 10000"/>
                <a:gd name="connsiteY149" fmla="*/ 2233 h 10000"/>
                <a:gd name="connsiteX150" fmla="*/ 6936 w 10000"/>
                <a:gd name="connsiteY150" fmla="*/ 2257 h 10000"/>
                <a:gd name="connsiteX151" fmla="*/ 6936 w 10000"/>
                <a:gd name="connsiteY151" fmla="*/ 2063 h 10000"/>
                <a:gd name="connsiteX152" fmla="*/ 6967 w 10000"/>
                <a:gd name="connsiteY152" fmla="*/ 1917 h 10000"/>
                <a:gd name="connsiteX153" fmla="*/ 7040 w 10000"/>
                <a:gd name="connsiteY153" fmla="*/ 1699 h 10000"/>
                <a:gd name="connsiteX154" fmla="*/ 7020 w 10000"/>
                <a:gd name="connsiteY154" fmla="*/ 1359 h 10000"/>
                <a:gd name="connsiteX155" fmla="*/ 7061 w 10000"/>
                <a:gd name="connsiteY155" fmla="*/ 1214 h 10000"/>
                <a:gd name="connsiteX156" fmla="*/ 7155 w 10000"/>
                <a:gd name="connsiteY156" fmla="*/ 1117 h 10000"/>
                <a:gd name="connsiteX157" fmla="*/ 7228 w 10000"/>
                <a:gd name="connsiteY157" fmla="*/ 971 h 10000"/>
                <a:gd name="connsiteX158" fmla="*/ 7290 w 10000"/>
                <a:gd name="connsiteY158" fmla="*/ 898 h 10000"/>
                <a:gd name="connsiteX159" fmla="*/ 7405 w 10000"/>
                <a:gd name="connsiteY159" fmla="*/ 680 h 10000"/>
                <a:gd name="connsiteX160" fmla="*/ 7717 w 10000"/>
                <a:gd name="connsiteY160" fmla="*/ 583 h 10000"/>
                <a:gd name="connsiteX161" fmla="*/ 7894 w 10000"/>
                <a:gd name="connsiteY161" fmla="*/ 655 h 10000"/>
                <a:gd name="connsiteX162" fmla="*/ 8008 w 10000"/>
                <a:gd name="connsiteY162" fmla="*/ 1092 h 10000"/>
                <a:gd name="connsiteX163" fmla="*/ 8134 w 10000"/>
                <a:gd name="connsiteY163" fmla="*/ 1117 h 10000"/>
                <a:gd name="connsiteX164" fmla="*/ 8186 w 10000"/>
                <a:gd name="connsiteY164" fmla="*/ 1505 h 10000"/>
                <a:gd name="connsiteX165" fmla="*/ 8300 w 10000"/>
                <a:gd name="connsiteY165" fmla="*/ 1578 h 10000"/>
                <a:gd name="connsiteX166" fmla="*/ 8311 w 10000"/>
                <a:gd name="connsiteY166" fmla="*/ 1845 h 10000"/>
                <a:gd name="connsiteX167" fmla="*/ 8384 w 10000"/>
                <a:gd name="connsiteY167" fmla="*/ 1917 h 10000"/>
                <a:gd name="connsiteX168" fmla="*/ 8488 w 10000"/>
                <a:gd name="connsiteY168" fmla="*/ 2063 h 10000"/>
                <a:gd name="connsiteX169" fmla="*/ 8602 w 10000"/>
                <a:gd name="connsiteY169" fmla="*/ 1748 h 10000"/>
                <a:gd name="connsiteX170" fmla="*/ 8748 w 10000"/>
                <a:gd name="connsiteY170" fmla="*/ 1845 h 10000"/>
                <a:gd name="connsiteX171" fmla="*/ 8769 w 10000"/>
                <a:gd name="connsiteY171" fmla="*/ 2112 h 10000"/>
                <a:gd name="connsiteX172" fmla="*/ 8727 w 10000"/>
                <a:gd name="connsiteY172" fmla="*/ 2306 h 10000"/>
                <a:gd name="connsiteX173" fmla="*/ 8758 w 10000"/>
                <a:gd name="connsiteY173" fmla="*/ 2646 h 10000"/>
                <a:gd name="connsiteX174" fmla="*/ 8727 w 10000"/>
                <a:gd name="connsiteY174" fmla="*/ 2743 h 10000"/>
                <a:gd name="connsiteX175" fmla="*/ 8727 w 10000"/>
                <a:gd name="connsiteY175" fmla="*/ 2913 h 10000"/>
                <a:gd name="connsiteX176" fmla="*/ 8769 w 10000"/>
                <a:gd name="connsiteY176" fmla="*/ 3277 h 10000"/>
                <a:gd name="connsiteX177" fmla="*/ 8758 w 10000"/>
                <a:gd name="connsiteY177" fmla="*/ 3592 h 10000"/>
                <a:gd name="connsiteX178" fmla="*/ 8758 w 10000"/>
                <a:gd name="connsiteY178" fmla="*/ 3981 h 10000"/>
                <a:gd name="connsiteX179" fmla="*/ 8758 w 10000"/>
                <a:gd name="connsiteY179" fmla="*/ 4248 h 10000"/>
                <a:gd name="connsiteX180" fmla="*/ 8810 w 10000"/>
                <a:gd name="connsiteY180" fmla="*/ 4466 h 10000"/>
                <a:gd name="connsiteX181" fmla="*/ 8821 w 10000"/>
                <a:gd name="connsiteY181" fmla="*/ 5073 h 10000"/>
                <a:gd name="connsiteX182" fmla="*/ 8852 w 10000"/>
                <a:gd name="connsiteY182" fmla="*/ 5510 h 10000"/>
                <a:gd name="connsiteX183" fmla="*/ 9060 w 10000"/>
                <a:gd name="connsiteY183" fmla="*/ 5534 h 10000"/>
                <a:gd name="connsiteX184" fmla="*/ 9415 w 10000"/>
                <a:gd name="connsiteY184" fmla="*/ 5510 h 10000"/>
                <a:gd name="connsiteX185" fmla="*/ 9509 w 10000"/>
                <a:gd name="connsiteY185" fmla="*/ 5510 h 10000"/>
                <a:gd name="connsiteX186" fmla="*/ 9592 w 10000"/>
                <a:gd name="connsiteY186" fmla="*/ 5631 h 10000"/>
                <a:gd name="connsiteX187" fmla="*/ 9821 w 10000"/>
                <a:gd name="connsiteY187" fmla="*/ 5728 h 10000"/>
                <a:gd name="connsiteX188" fmla="*/ 9935 w 10000"/>
                <a:gd name="connsiteY188" fmla="*/ 6092 h 10000"/>
                <a:gd name="connsiteX189" fmla="*/ 9852 w 10000"/>
                <a:gd name="connsiteY189" fmla="*/ 6286 h 10000"/>
                <a:gd name="connsiteX190" fmla="*/ 9810 w 10000"/>
                <a:gd name="connsiteY190" fmla="*/ 6553 h 10000"/>
                <a:gd name="connsiteX191" fmla="*/ 9831 w 10000"/>
                <a:gd name="connsiteY191" fmla="*/ 6917 h 10000"/>
                <a:gd name="connsiteX192" fmla="*/ 9904 w 10000"/>
                <a:gd name="connsiteY192" fmla="*/ 7112 h 10000"/>
                <a:gd name="connsiteX193" fmla="*/ 9966 w 10000"/>
                <a:gd name="connsiteY193" fmla="*/ 7427 h 10000"/>
                <a:gd name="connsiteX194" fmla="*/ 9998 w 10000"/>
                <a:gd name="connsiteY19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667 w 10000"/>
                <a:gd name="connsiteY118" fmla="*/ 2864 h 10000"/>
                <a:gd name="connsiteX119" fmla="*/ 260 w 10000"/>
                <a:gd name="connsiteY119" fmla="*/ 1578 h 10000"/>
                <a:gd name="connsiteX120" fmla="*/ 177 w 10000"/>
                <a:gd name="connsiteY120" fmla="*/ 1432 h 10000"/>
                <a:gd name="connsiteX121" fmla="*/ 187 w 10000"/>
                <a:gd name="connsiteY121" fmla="*/ 1311 h 10000"/>
                <a:gd name="connsiteX122" fmla="*/ 104 w 10000"/>
                <a:gd name="connsiteY122" fmla="*/ 1019 h 10000"/>
                <a:gd name="connsiteX123" fmla="*/ 31 w 10000"/>
                <a:gd name="connsiteY123" fmla="*/ 850 h 10000"/>
                <a:gd name="connsiteX124" fmla="*/ 0 w 10000"/>
                <a:gd name="connsiteY124" fmla="*/ 777 h 10000"/>
                <a:gd name="connsiteX125" fmla="*/ 21 w 10000"/>
                <a:gd name="connsiteY125" fmla="*/ 583 h 10000"/>
                <a:gd name="connsiteX126" fmla="*/ 52 w 10000"/>
                <a:gd name="connsiteY126" fmla="*/ 485 h 10000"/>
                <a:gd name="connsiteX127" fmla="*/ 166 w 10000"/>
                <a:gd name="connsiteY127" fmla="*/ 291 h 10000"/>
                <a:gd name="connsiteX128" fmla="*/ 114 w 10000"/>
                <a:gd name="connsiteY128" fmla="*/ 49 h 10000"/>
                <a:gd name="connsiteX129" fmla="*/ 114 w 10000"/>
                <a:gd name="connsiteY129" fmla="*/ 0 h 10000"/>
                <a:gd name="connsiteX130" fmla="*/ 1000 w 10000"/>
                <a:gd name="connsiteY130" fmla="*/ 704 h 10000"/>
                <a:gd name="connsiteX131" fmla="*/ 2531 w 10000"/>
                <a:gd name="connsiteY131" fmla="*/ 1456 h 10000"/>
                <a:gd name="connsiteX132" fmla="*/ 5040 w 10000"/>
                <a:gd name="connsiteY132" fmla="*/ 3956 h 10000"/>
                <a:gd name="connsiteX133" fmla="*/ 5197 w 10000"/>
                <a:gd name="connsiteY133" fmla="*/ 3689 h 10000"/>
                <a:gd name="connsiteX134" fmla="*/ 5332 w 10000"/>
                <a:gd name="connsiteY134" fmla="*/ 3325 h 10000"/>
                <a:gd name="connsiteX135" fmla="*/ 5519 w 10000"/>
                <a:gd name="connsiteY135" fmla="*/ 3204 h 10000"/>
                <a:gd name="connsiteX136" fmla="*/ 5707 w 10000"/>
                <a:gd name="connsiteY136" fmla="*/ 3204 h 10000"/>
                <a:gd name="connsiteX137" fmla="*/ 5853 w 10000"/>
                <a:gd name="connsiteY137" fmla="*/ 3350 h 10000"/>
                <a:gd name="connsiteX138" fmla="*/ 5988 w 10000"/>
                <a:gd name="connsiteY138" fmla="*/ 3155 h 10000"/>
                <a:gd name="connsiteX139" fmla="*/ 6072 w 10000"/>
                <a:gd name="connsiteY139" fmla="*/ 2985 h 10000"/>
                <a:gd name="connsiteX140" fmla="*/ 6124 w 10000"/>
                <a:gd name="connsiteY140" fmla="*/ 2961 h 10000"/>
                <a:gd name="connsiteX141" fmla="*/ 6186 w 10000"/>
                <a:gd name="connsiteY141" fmla="*/ 2840 h 10000"/>
                <a:gd name="connsiteX142" fmla="*/ 6248 w 10000"/>
                <a:gd name="connsiteY142" fmla="*/ 3131 h 10000"/>
                <a:gd name="connsiteX143" fmla="*/ 6353 w 10000"/>
                <a:gd name="connsiteY143" fmla="*/ 2961 h 10000"/>
                <a:gd name="connsiteX144" fmla="*/ 6540 w 10000"/>
                <a:gd name="connsiteY144" fmla="*/ 2403 h 10000"/>
                <a:gd name="connsiteX145" fmla="*/ 6613 w 10000"/>
                <a:gd name="connsiteY145" fmla="*/ 2451 h 10000"/>
                <a:gd name="connsiteX146" fmla="*/ 6665 w 10000"/>
                <a:gd name="connsiteY146" fmla="*/ 2306 h 10000"/>
                <a:gd name="connsiteX147" fmla="*/ 6748 w 10000"/>
                <a:gd name="connsiteY147" fmla="*/ 2354 h 10000"/>
                <a:gd name="connsiteX148" fmla="*/ 6842 w 10000"/>
                <a:gd name="connsiteY148" fmla="*/ 2233 h 10000"/>
                <a:gd name="connsiteX149" fmla="*/ 6936 w 10000"/>
                <a:gd name="connsiteY149" fmla="*/ 2257 h 10000"/>
                <a:gd name="connsiteX150" fmla="*/ 6936 w 10000"/>
                <a:gd name="connsiteY150" fmla="*/ 2063 h 10000"/>
                <a:gd name="connsiteX151" fmla="*/ 6967 w 10000"/>
                <a:gd name="connsiteY151" fmla="*/ 1917 h 10000"/>
                <a:gd name="connsiteX152" fmla="*/ 7040 w 10000"/>
                <a:gd name="connsiteY152" fmla="*/ 1699 h 10000"/>
                <a:gd name="connsiteX153" fmla="*/ 7020 w 10000"/>
                <a:gd name="connsiteY153" fmla="*/ 1359 h 10000"/>
                <a:gd name="connsiteX154" fmla="*/ 7061 w 10000"/>
                <a:gd name="connsiteY154" fmla="*/ 1214 h 10000"/>
                <a:gd name="connsiteX155" fmla="*/ 7155 w 10000"/>
                <a:gd name="connsiteY155" fmla="*/ 1117 h 10000"/>
                <a:gd name="connsiteX156" fmla="*/ 7228 w 10000"/>
                <a:gd name="connsiteY156" fmla="*/ 971 h 10000"/>
                <a:gd name="connsiteX157" fmla="*/ 7290 w 10000"/>
                <a:gd name="connsiteY157" fmla="*/ 898 h 10000"/>
                <a:gd name="connsiteX158" fmla="*/ 7405 w 10000"/>
                <a:gd name="connsiteY158" fmla="*/ 680 h 10000"/>
                <a:gd name="connsiteX159" fmla="*/ 7717 w 10000"/>
                <a:gd name="connsiteY159" fmla="*/ 583 h 10000"/>
                <a:gd name="connsiteX160" fmla="*/ 7894 w 10000"/>
                <a:gd name="connsiteY160" fmla="*/ 655 h 10000"/>
                <a:gd name="connsiteX161" fmla="*/ 8008 w 10000"/>
                <a:gd name="connsiteY161" fmla="*/ 1092 h 10000"/>
                <a:gd name="connsiteX162" fmla="*/ 8134 w 10000"/>
                <a:gd name="connsiteY162" fmla="*/ 1117 h 10000"/>
                <a:gd name="connsiteX163" fmla="*/ 8186 w 10000"/>
                <a:gd name="connsiteY163" fmla="*/ 1505 h 10000"/>
                <a:gd name="connsiteX164" fmla="*/ 8300 w 10000"/>
                <a:gd name="connsiteY164" fmla="*/ 1578 h 10000"/>
                <a:gd name="connsiteX165" fmla="*/ 8311 w 10000"/>
                <a:gd name="connsiteY165" fmla="*/ 1845 h 10000"/>
                <a:gd name="connsiteX166" fmla="*/ 8384 w 10000"/>
                <a:gd name="connsiteY166" fmla="*/ 1917 h 10000"/>
                <a:gd name="connsiteX167" fmla="*/ 8488 w 10000"/>
                <a:gd name="connsiteY167" fmla="*/ 2063 h 10000"/>
                <a:gd name="connsiteX168" fmla="*/ 8602 w 10000"/>
                <a:gd name="connsiteY168" fmla="*/ 1748 h 10000"/>
                <a:gd name="connsiteX169" fmla="*/ 8748 w 10000"/>
                <a:gd name="connsiteY169" fmla="*/ 1845 h 10000"/>
                <a:gd name="connsiteX170" fmla="*/ 8769 w 10000"/>
                <a:gd name="connsiteY170" fmla="*/ 2112 h 10000"/>
                <a:gd name="connsiteX171" fmla="*/ 8727 w 10000"/>
                <a:gd name="connsiteY171" fmla="*/ 2306 h 10000"/>
                <a:gd name="connsiteX172" fmla="*/ 8758 w 10000"/>
                <a:gd name="connsiteY172" fmla="*/ 2646 h 10000"/>
                <a:gd name="connsiteX173" fmla="*/ 8727 w 10000"/>
                <a:gd name="connsiteY173" fmla="*/ 2743 h 10000"/>
                <a:gd name="connsiteX174" fmla="*/ 8727 w 10000"/>
                <a:gd name="connsiteY174" fmla="*/ 2913 h 10000"/>
                <a:gd name="connsiteX175" fmla="*/ 8769 w 10000"/>
                <a:gd name="connsiteY175" fmla="*/ 3277 h 10000"/>
                <a:gd name="connsiteX176" fmla="*/ 8758 w 10000"/>
                <a:gd name="connsiteY176" fmla="*/ 3592 h 10000"/>
                <a:gd name="connsiteX177" fmla="*/ 8758 w 10000"/>
                <a:gd name="connsiteY177" fmla="*/ 3981 h 10000"/>
                <a:gd name="connsiteX178" fmla="*/ 8758 w 10000"/>
                <a:gd name="connsiteY178" fmla="*/ 4248 h 10000"/>
                <a:gd name="connsiteX179" fmla="*/ 8810 w 10000"/>
                <a:gd name="connsiteY179" fmla="*/ 4466 h 10000"/>
                <a:gd name="connsiteX180" fmla="*/ 8821 w 10000"/>
                <a:gd name="connsiteY180" fmla="*/ 5073 h 10000"/>
                <a:gd name="connsiteX181" fmla="*/ 8852 w 10000"/>
                <a:gd name="connsiteY181" fmla="*/ 5510 h 10000"/>
                <a:gd name="connsiteX182" fmla="*/ 9060 w 10000"/>
                <a:gd name="connsiteY182" fmla="*/ 5534 h 10000"/>
                <a:gd name="connsiteX183" fmla="*/ 9415 w 10000"/>
                <a:gd name="connsiteY183" fmla="*/ 5510 h 10000"/>
                <a:gd name="connsiteX184" fmla="*/ 9509 w 10000"/>
                <a:gd name="connsiteY184" fmla="*/ 5510 h 10000"/>
                <a:gd name="connsiteX185" fmla="*/ 9592 w 10000"/>
                <a:gd name="connsiteY185" fmla="*/ 5631 h 10000"/>
                <a:gd name="connsiteX186" fmla="*/ 9821 w 10000"/>
                <a:gd name="connsiteY186" fmla="*/ 5728 h 10000"/>
                <a:gd name="connsiteX187" fmla="*/ 9935 w 10000"/>
                <a:gd name="connsiteY187" fmla="*/ 6092 h 10000"/>
                <a:gd name="connsiteX188" fmla="*/ 9852 w 10000"/>
                <a:gd name="connsiteY188" fmla="*/ 6286 h 10000"/>
                <a:gd name="connsiteX189" fmla="*/ 9810 w 10000"/>
                <a:gd name="connsiteY189" fmla="*/ 6553 h 10000"/>
                <a:gd name="connsiteX190" fmla="*/ 9831 w 10000"/>
                <a:gd name="connsiteY190" fmla="*/ 6917 h 10000"/>
                <a:gd name="connsiteX191" fmla="*/ 9904 w 10000"/>
                <a:gd name="connsiteY191" fmla="*/ 7112 h 10000"/>
                <a:gd name="connsiteX192" fmla="*/ 9966 w 10000"/>
                <a:gd name="connsiteY192" fmla="*/ 7427 h 10000"/>
                <a:gd name="connsiteX193" fmla="*/ 9998 w 10000"/>
                <a:gd name="connsiteY19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771 w 10000"/>
                <a:gd name="connsiteY117" fmla="*/ 3083 h 10000"/>
                <a:gd name="connsiteX118" fmla="*/ 260 w 10000"/>
                <a:gd name="connsiteY118" fmla="*/ 1578 h 10000"/>
                <a:gd name="connsiteX119" fmla="*/ 177 w 10000"/>
                <a:gd name="connsiteY119" fmla="*/ 1432 h 10000"/>
                <a:gd name="connsiteX120" fmla="*/ 187 w 10000"/>
                <a:gd name="connsiteY120" fmla="*/ 1311 h 10000"/>
                <a:gd name="connsiteX121" fmla="*/ 104 w 10000"/>
                <a:gd name="connsiteY121" fmla="*/ 1019 h 10000"/>
                <a:gd name="connsiteX122" fmla="*/ 31 w 10000"/>
                <a:gd name="connsiteY122" fmla="*/ 850 h 10000"/>
                <a:gd name="connsiteX123" fmla="*/ 0 w 10000"/>
                <a:gd name="connsiteY123" fmla="*/ 777 h 10000"/>
                <a:gd name="connsiteX124" fmla="*/ 21 w 10000"/>
                <a:gd name="connsiteY124" fmla="*/ 583 h 10000"/>
                <a:gd name="connsiteX125" fmla="*/ 52 w 10000"/>
                <a:gd name="connsiteY125" fmla="*/ 485 h 10000"/>
                <a:gd name="connsiteX126" fmla="*/ 166 w 10000"/>
                <a:gd name="connsiteY126" fmla="*/ 291 h 10000"/>
                <a:gd name="connsiteX127" fmla="*/ 114 w 10000"/>
                <a:gd name="connsiteY127" fmla="*/ 49 h 10000"/>
                <a:gd name="connsiteX128" fmla="*/ 114 w 10000"/>
                <a:gd name="connsiteY128" fmla="*/ 0 h 10000"/>
                <a:gd name="connsiteX129" fmla="*/ 1000 w 10000"/>
                <a:gd name="connsiteY129" fmla="*/ 704 h 10000"/>
                <a:gd name="connsiteX130" fmla="*/ 2531 w 10000"/>
                <a:gd name="connsiteY130" fmla="*/ 1456 h 10000"/>
                <a:gd name="connsiteX131" fmla="*/ 5040 w 10000"/>
                <a:gd name="connsiteY131" fmla="*/ 3956 h 10000"/>
                <a:gd name="connsiteX132" fmla="*/ 5197 w 10000"/>
                <a:gd name="connsiteY132" fmla="*/ 3689 h 10000"/>
                <a:gd name="connsiteX133" fmla="*/ 5332 w 10000"/>
                <a:gd name="connsiteY133" fmla="*/ 3325 h 10000"/>
                <a:gd name="connsiteX134" fmla="*/ 5519 w 10000"/>
                <a:gd name="connsiteY134" fmla="*/ 3204 h 10000"/>
                <a:gd name="connsiteX135" fmla="*/ 5707 w 10000"/>
                <a:gd name="connsiteY135" fmla="*/ 3204 h 10000"/>
                <a:gd name="connsiteX136" fmla="*/ 5853 w 10000"/>
                <a:gd name="connsiteY136" fmla="*/ 3350 h 10000"/>
                <a:gd name="connsiteX137" fmla="*/ 5988 w 10000"/>
                <a:gd name="connsiteY137" fmla="*/ 3155 h 10000"/>
                <a:gd name="connsiteX138" fmla="*/ 6072 w 10000"/>
                <a:gd name="connsiteY138" fmla="*/ 2985 h 10000"/>
                <a:gd name="connsiteX139" fmla="*/ 6124 w 10000"/>
                <a:gd name="connsiteY139" fmla="*/ 2961 h 10000"/>
                <a:gd name="connsiteX140" fmla="*/ 6186 w 10000"/>
                <a:gd name="connsiteY140" fmla="*/ 2840 h 10000"/>
                <a:gd name="connsiteX141" fmla="*/ 6248 w 10000"/>
                <a:gd name="connsiteY141" fmla="*/ 3131 h 10000"/>
                <a:gd name="connsiteX142" fmla="*/ 6353 w 10000"/>
                <a:gd name="connsiteY142" fmla="*/ 2961 h 10000"/>
                <a:gd name="connsiteX143" fmla="*/ 6540 w 10000"/>
                <a:gd name="connsiteY143" fmla="*/ 2403 h 10000"/>
                <a:gd name="connsiteX144" fmla="*/ 6613 w 10000"/>
                <a:gd name="connsiteY144" fmla="*/ 2451 h 10000"/>
                <a:gd name="connsiteX145" fmla="*/ 6665 w 10000"/>
                <a:gd name="connsiteY145" fmla="*/ 2306 h 10000"/>
                <a:gd name="connsiteX146" fmla="*/ 6748 w 10000"/>
                <a:gd name="connsiteY146" fmla="*/ 2354 h 10000"/>
                <a:gd name="connsiteX147" fmla="*/ 6842 w 10000"/>
                <a:gd name="connsiteY147" fmla="*/ 2233 h 10000"/>
                <a:gd name="connsiteX148" fmla="*/ 6936 w 10000"/>
                <a:gd name="connsiteY148" fmla="*/ 2257 h 10000"/>
                <a:gd name="connsiteX149" fmla="*/ 6936 w 10000"/>
                <a:gd name="connsiteY149" fmla="*/ 2063 h 10000"/>
                <a:gd name="connsiteX150" fmla="*/ 6967 w 10000"/>
                <a:gd name="connsiteY150" fmla="*/ 1917 h 10000"/>
                <a:gd name="connsiteX151" fmla="*/ 7040 w 10000"/>
                <a:gd name="connsiteY151" fmla="*/ 1699 h 10000"/>
                <a:gd name="connsiteX152" fmla="*/ 7020 w 10000"/>
                <a:gd name="connsiteY152" fmla="*/ 1359 h 10000"/>
                <a:gd name="connsiteX153" fmla="*/ 7061 w 10000"/>
                <a:gd name="connsiteY153" fmla="*/ 1214 h 10000"/>
                <a:gd name="connsiteX154" fmla="*/ 7155 w 10000"/>
                <a:gd name="connsiteY154" fmla="*/ 1117 h 10000"/>
                <a:gd name="connsiteX155" fmla="*/ 7228 w 10000"/>
                <a:gd name="connsiteY155" fmla="*/ 971 h 10000"/>
                <a:gd name="connsiteX156" fmla="*/ 7290 w 10000"/>
                <a:gd name="connsiteY156" fmla="*/ 898 h 10000"/>
                <a:gd name="connsiteX157" fmla="*/ 7405 w 10000"/>
                <a:gd name="connsiteY157" fmla="*/ 680 h 10000"/>
                <a:gd name="connsiteX158" fmla="*/ 7717 w 10000"/>
                <a:gd name="connsiteY158" fmla="*/ 583 h 10000"/>
                <a:gd name="connsiteX159" fmla="*/ 7894 w 10000"/>
                <a:gd name="connsiteY159" fmla="*/ 655 h 10000"/>
                <a:gd name="connsiteX160" fmla="*/ 8008 w 10000"/>
                <a:gd name="connsiteY160" fmla="*/ 1092 h 10000"/>
                <a:gd name="connsiteX161" fmla="*/ 8134 w 10000"/>
                <a:gd name="connsiteY161" fmla="*/ 1117 h 10000"/>
                <a:gd name="connsiteX162" fmla="*/ 8186 w 10000"/>
                <a:gd name="connsiteY162" fmla="*/ 1505 h 10000"/>
                <a:gd name="connsiteX163" fmla="*/ 8300 w 10000"/>
                <a:gd name="connsiteY163" fmla="*/ 1578 h 10000"/>
                <a:gd name="connsiteX164" fmla="*/ 8311 w 10000"/>
                <a:gd name="connsiteY164" fmla="*/ 1845 h 10000"/>
                <a:gd name="connsiteX165" fmla="*/ 8384 w 10000"/>
                <a:gd name="connsiteY165" fmla="*/ 1917 h 10000"/>
                <a:gd name="connsiteX166" fmla="*/ 8488 w 10000"/>
                <a:gd name="connsiteY166" fmla="*/ 2063 h 10000"/>
                <a:gd name="connsiteX167" fmla="*/ 8602 w 10000"/>
                <a:gd name="connsiteY167" fmla="*/ 1748 h 10000"/>
                <a:gd name="connsiteX168" fmla="*/ 8748 w 10000"/>
                <a:gd name="connsiteY168" fmla="*/ 1845 h 10000"/>
                <a:gd name="connsiteX169" fmla="*/ 8769 w 10000"/>
                <a:gd name="connsiteY169" fmla="*/ 2112 h 10000"/>
                <a:gd name="connsiteX170" fmla="*/ 8727 w 10000"/>
                <a:gd name="connsiteY170" fmla="*/ 2306 h 10000"/>
                <a:gd name="connsiteX171" fmla="*/ 8758 w 10000"/>
                <a:gd name="connsiteY171" fmla="*/ 2646 h 10000"/>
                <a:gd name="connsiteX172" fmla="*/ 8727 w 10000"/>
                <a:gd name="connsiteY172" fmla="*/ 2743 h 10000"/>
                <a:gd name="connsiteX173" fmla="*/ 8727 w 10000"/>
                <a:gd name="connsiteY173" fmla="*/ 2913 h 10000"/>
                <a:gd name="connsiteX174" fmla="*/ 8769 w 10000"/>
                <a:gd name="connsiteY174" fmla="*/ 3277 h 10000"/>
                <a:gd name="connsiteX175" fmla="*/ 8758 w 10000"/>
                <a:gd name="connsiteY175" fmla="*/ 3592 h 10000"/>
                <a:gd name="connsiteX176" fmla="*/ 8758 w 10000"/>
                <a:gd name="connsiteY176" fmla="*/ 3981 h 10000"/>
                <a:gd name="connsiteX177" fmla="*/ 8758 w 10000"/>
                <a:gd name="connsiteY177" fmla="*/ 4248 h 10000"/>
                <a:gd name="connsiteX178" fmla="*/ 8810 w 10000"/>
                <a:gd name="connsiteY178" fmla="*/ 4466 h 10000"/>
                <a:gd name="connsiteX179" fmla="*/ 8821 w 10000"/>
                <a:gd name="connsiteY179" fmla="*/ 5073 h 10000"/>
                <a:gd name="connsiteX180" fmla="*/ 8852 w 10000"/>
                <a:gd name="connsiteY180" fmla="*/ 5510 h 10000"/>
                <a:gd name="connsiteX181" fmla="*/ 9060 w 10000"/>
                <a:gd name="connsiteY181" fmla="*/ 5534 h 10000"/>
                <a:gd name="connsiteX182" fmla="*/ 9415 w 10000"/>
                <a:gd name="connsiteY182" fmla="*/ 5510 h 10000"/>
                <a:gd name="connsiteX183" fmla="*/ 9509 w 10000"/>
                <a:gd name="connsiteY183" fmla="*/ 5510 h 10000"/>
                <a:gd name="connsiteX184" fmla="*/ 9592 w 10000"/>
                <a:gd name="connsiteY184" fmla="*/ 5631 h 10000"/>
                <a:gd name="connsiteX185" fmla="*/ 9821 w 10000"/>
                <a:gd name="connsiteY185" fmla="*/ 5728 h 10000"/>
                <a:gd name="connsiteX186" fmla="*/ 9935 w 10000"/>
                <a:gd name="connsiteY186" fmla="*/ 6092 h 10000"/>
                <a:gd name="connsiteX187" fmla="*/ 9852 w 10000"/>
                <a:gd name="connsiteY187" fmla="*/ 6286 h 10000"/>
                <a:gd name="connsiteX188" fmla="*/ 9810 w 10000"/>
                <a:gd name="connsiteY188" fmla="*/ 6553 h 10000"/>
                <a:gd name="connsiteX189" fmla="*/ 9831 w 10000"/>
                <a:gd name="connsiteY189" fmla="*/ 6917 h 10000"/>
                <a:gd name="connsiteX190" fmla="*/ 9904 w 10000"/>
                <a:gd name="connsiteY190" fmla="*/ 7112 h 10000"/>
                <a:gd name="connsiteX191" fmla="*/ 9966 w 10000"/>
                <a:gd name="connsiteY191" fmla="*/ 7427 h 10000"/>
                <a:gd name="connsiteX192" fmla="*/ 9998 w 10000"/>
                <a:gd name="connsiteY19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688 w 10000"/>
                <a:gd name="connsiteY116" fmla="*/ 3544 h 10000"/>
                <a:gd name="connsiteX117" fmla="*/ 260 w 10000"/>
                <a:gd name="connsiteY117" fmla="*/ 1578 h 10000"/>
                <a:gd name="connsiteX118" fmla="*/ 177 w 10000"/>
                <a:gd name="connsiteY118" fmla="*/ 1432 h 10000"/>
                <a:gd name="connsiteX119" fmla="*/ 187 w 10000"/>
                <a:gd name="connsiteY119" fmla="*/ 1311 h 10000"/>
                <a:gd name="connsiteX120" fmla="*/ 104 w 10000"/>
                <a:gd name="connsiteY120" fmla="*/ 1019 h 10000"/>
                <a:gd name="connsiteX121" fmla="*/ 31 w 10000"/>
                <a:gd name="connsiteY121" fmla="*/ 850 h 10000"/>
                <a:gd name="connsiteX122" fmla="*/ 0 w 10000"/>
                <a:gd name="connsiteY122" fmla="*/ 777 h 10000"/>
                <a:gd name="connsiteX123" fmla="*/ 21 w 10000"/>
                <a:gd name="connsiteY123" fmla="*/ 583 h 10000"/>
                <a:gd name="connsiteX124" fmla="*/ 52 w 10000"/>
                <a:gd name="connsiteY124" fmla="*/ 485 h 10000"/>
                <a:gd name="connsiteX125" fmla="*/ 166 w 10000"/>
                <a:gd name="connsiteY125" fmla="*/ 291 h 10000"/>
                <a:gd name="connsiteX126" fmla="*/ 114 w 10000"/>
                <a:gd name="connsiteY126" fmla="*/ 49 h 10000"/>
                <a:gd name="connsiteX127" fmla="*/ 114 w 10000"/>
                <a:gd name="connsiteY127" fmla="*/ 0 h 10000"/>
                <a:gd name="connsiteX128" fmla="*/ 1000 w 10000"/>
                <a:gd name="connsiteY128" fmla="*/ 704 h 10000"/>
                <a:gd name="connsiteX129" fmla="*/ 2531 w 10000"/>
                <a:gd name="connsiteY129" fmla="*/ 1456 h 10000"/>
                <a:gd name="connsiteX130" fmla="*/ 5040 w 10000"/>
                <a:gd name="connsiteY130" fmla="*/ 3956 h 10000"/>
                <a:gd name="connsiteX131" fmla="*/ 5197 w 10000"/>
                <a:gd name="connsiteY131" fmla="*/ 3689 h 10000"/>
                <a:gd name="connsiteX132" fmla="*/ 5332 w 10000"/>
                <a:gd name="connsiteY132" fmla="*/ 3325 h 10000"/>
                <a:gd name="connsiteX133" fmla="*/ 5519 w 10000"/>
                <a:gd name="connsiteY133" fmla="*/ 3204 h 10000"/>
                <a:gd name="connsiteX134" fmla="*/ 5707 w 10000"/>
                <a:gd name="connsiteY134" fmla="*/ 3204 h 10000"/>
                <a:gd name="connsiteX135" fmla="*/ 5853 w 10000"/>
                <a:gd name="connsiteY135" fmla="*/ 3350 h 10000"/>
                <a:gd name="connsiteX136" fmla="*/ 5988 w 10000"/>
                <a:gd name="connsiteY136" fmla="*/ 3155 h 10000"/>
                <a:gd name="connsiteX137" fmla="*/ 6072 w 10000"/>
                <a:gd name="connsiteY137" fmla="*/ 2985 h 10000"/>
                <a:gd name="connsiteX138" fmla="*/ 6124 w 10000"/>
                <a:gd name="connsiteY138" fmla="*/ 2961 h 10000"/>
                <a:gd name="connsiteX139" fmla="*/ 6186 w 10000"/>
                <a:gd name="connsiteY139" fmla="*/ 2840 h 10000"/>
                <a:gd name="connsiteX140" fmla="*/ 6248 w 10000"/>
                <a:gd name="connsiteY140" fmla="*/ 3131 h 10000"/>
                <a:gd name="connsiteX141" fmla="*/ 6353 w 10000"/>
                <a:gd name="connsiteY141" fmla="*/ 2961 h 10000"/>
                <a:gd name="connsiteX142" fmla="*/ 6540 w 10000"/>
                <a:gd name="connsiteY142" fmla="*/ 2403 h 10000"/>
                <a:gd name="connsiteX143" fmla="*/ 6613 w 10000"/>
                <a:gd name="connsiteY143" fmla="*/ 2451 h 10000"/>
                <a:gd name="connsiteX144" fmla="*/ 6665 w 10000"/>
                <a:gd name="connsiteY144" fmla="*/ 2306 h 10000"/>
                <a:gd name="connsiteX145" fmla="*/ 6748 w 10000"/>
                <a:gd name="connsiteY145" fmla="*/ 2354 h 10000"/>
                <a:gd name="connsiteX146" fmla="*/ 6842 w 10000"/>
                <a:gd name="connsiteY146" fmla="*/ 2233 h 10000"/>
                <a:gd name="connsiteX147" fmla="*/ 6936 w 10000"/>
                <a:gd name="connsiteY147" fmla="*/ 2257 h 10000"/>
                <a:gd name="connsiteX148" fmla="*/ 6936 w 10000"/>
                <a:gd name="connsiteY148" fmla="*/ 2063 h 10000"/>
                <a:gd name="connsiteX149" fmla="*/ 6967 w 10000"/>
                <a:gd name="connsiteY149" fmla="*/ 1917 h 10000"/>
                <a:gd name="connsiteX150" fmla="*/ 7040 w 10000"/>
                <a:gd name="connsiteY150" fmla="*/ 1699 h 10000"/>
                <a:gd name="connsiteX151" fmla="*/ 7020 w 10000"/>
                <a:gd name="connsiteY151" fmla="*/ 1359 h 10000"/>
                <a:gd name="connsiteX152" fmla="*/ 7061 w 10000"/>
                <a:gd name="connsiteY152" fmla="*/ 1214 h 10000"/>
                <a:gd name="connsiteX153" fmla="*/ 7155 w 10000"/>
                <a:gd name="connsiteY153" fmla="*/ 1117 h 10000"/>
                <a:gd name="connsiteX154" fmla="*/ 7228 w 10000"/>
                <a:gd name="connsiteY154" fmla="*/ 971 h 10000"/>
                <a:gd name="connsiteX155" fmla="*/ 7290 w 10000"/>
                <a:gd name="connsiteY155" fmla="*/ 898 h 10000"/>
                <a:gd name="connsiteX156" fmla="*/ 7405 w 10000"/>
                <a:gd name="connsiteY156" fmla="*/ 680 h 10000"/>
                <a:gd name="connsiteX157" fmla="*/ 7717 w 10000"/>
                <a:gd name="connsiteY157" fmla="*/ 583 h 10000"/>
                <a:gd name="connsiteX158" fmla="*/ 7894 w 10000"/>
                <a:gd name="connsiteY158" fmla="*/ 655 h 10000"/>
                <a:gd name="connsiteX159" fmla="*/ 8008 w 10000"/>
                <a:gd name="connsiteY159" fmla="*/ 1092 h 10000"/>
                <a:gd name="connsiteX160" fmla="*/ 8134 w 10000"/>
                <a:gd name="connsiteY160" fmla="*/ 1117 h 10000"/>
                <a:gd name="connsiteX161" fmla="*/ 8186 w 10000"/>
                <a:gd name="connsiteY161" fmla="*/ 1505 h 10000"/>
                <a:gd name="connsiteX162" fmla="*/ 8300 w 10000"/>
                <a:gd name="connsiteY162" fmla="*/ 1578 h 10000"/>
                <a:gd name="connsiteX163" fmla="*/ 8311 w 10000"/>
                <a:gd name="connsiteY163" fmla="*/ 1845 h 10000"/>
                <a:gd name="connsiteX164" fmla="*/ 8384 w 10000"/>
                <a:gd name="connsiteY164" fmla="*/ 1917 h 10000"/>
                <a:gd name="connsiteX165" fmla="*/ 8488 w 10000"/>
                <a:gd name="connsiteY165" fmla="*/ 2063 h 10000"/>
                <a:gd name="connsiteX166" fmla="*/ 8602 w 10000"/>
                <a:gd name="connsiteY166" fmla="*/ 1748 h 10000"/>
                <a:gd name="connsiteX167" fmla="*/ 8748 w 10000"/>
                <a:gd name="connsiteY167" fmla="*/ 1845 h 10000"/>
                <a:gd name="connsiteX168" fmla="*/ 8769 w 10000"/>
                <a:gd name="connsiteY168" fmla="*/ 2112 h 10000"/>
                <a:gd name="connsiteX169" fmla="*/ 8727 w 10000"/>
                <a:gd name="connsiteY169" fmla="*/ 2306 h 10000"/>
                <a:gd name="connsiteX170" fmla="*/ 8758 w 10000"/>
                <a:gd name="connsiteY170" fmla="*/ 2646 h 10000"/>
                <a:gd name="connsiteX171" fmla="*/ 8727 w 10000"/>
                <a:gd name="connsiteY171" fmla="*/ 2743 h 10000"/>
                <a:gd name="connsiteX172" fmla="*/ 8727 w 10000"/>
                <a:gd name="connsiteY172" fmla="*/ 2913 h 10000"/>
                <a:gd name="connsiteX173" fmla="*/ 8769 w 10000"/>
                <a:gd name="connsiteY173" fmla="*/ 3277 h 10000"/>
                <a:gd name="connsiteX174" fmla="*/ 8758 w 10000"/>
                <a:gd name="connsiteY174" fmla="*/ 3592 h 10000"/>
                <a:gd name="connsiteX175" fmla="*/ 8758 w 10000"/>
                <a:gd name="connsiteY175" fmla="*/ 3981 h 10000"/>
                <a:gd name="connsiteX176" fmla="*/ 8758 w 10000"/>
                <a:gd name="connsiteY176" fmla="*/ 4248 h 10000"/>
                <a:gd name="connsiteX177" fmla="*/ 8810 w 10000"/>
                <a:gd name="connsiteY177" fmla="*/ 4466 h 10000"/>
                <a:gd name="connsiteX178" fmla="*/ 8821 w 10000"/>
                <a:gd name="connsiteY178" fmla="*/ 5073 h 10000"/>
                <a:gd name="connsiteX179" fmla="*/ 8852 w 10000"/>
                <a:gd name="connsiteY179" fmla="*/ 5510 h 10000"/>
                <a:gd name="connsiteX180" fmla="*/ 9060 w 10000"/>
                <a:gd name="connsiteY180" fmla="*/ 5534 h 10000"/>
                <a:gd name="connsiteX181" fmla="*/ 9415 w 10000"/>
                <a:gd name="connsiteY181" fmla="*/ 5510 h 10000"/>
                <a:gd name="connsiteX182" fmla="*/ 9509 w 10000"/>
                <a:gd name="connsiteY182" fmla="*/ 5510 h 10000"/>
                <a:gd name="connsiteX183" fmla="*/ 9592 w 10000"/>
                <a:gd name="connsiteY183" fmla="*/ 5631 h 10000"/>
                <a:gd name="connsiteX184" fmla="*/ 9821 w 10000"/>
                <a:gd name="connsiteY184" fmla="*/ 5728 h 10000"/>
                <a:gd name="connsiteX185" fmla="*/ 9935 w 10000"/>
                <a:gd name="connsiteY185" fmla="*/ 6092 h 10000"/>
                <a:gd name="connsiteX186" fmla="*/ 9852 w 10000"/>
                <a:gd name="connsiteY186" fmla="*/ 6286 h 10000"/>
                <a:gd name="connsiteX187" fmla="*/ 9810 w 10000"/>
                <a:gd name="connsiteY187" fmla="*/ 6553 h 10000"/>
                <a:gd name="connsiteX188" fmla="*/ 9831 w 10000"/>
                <a:gd name="connsiteY188" fmla="*/ 6917 h 10000"/>
                <a:gd name="connsiteX189" fmla="*/ 9904 w 10000"/>
                <a:gd name="connsiteY189" fmla="*/ 7112 h 10000"/>
                <a:gd name="connsiteX190" fmla="*/ 9966 w 10000"/>
                <a:gd name="connsiteY190" fmla="*/ 7427 h 10000"/>
                <a:gd name="connsiteX191" fmla="*/ 9998 w 10000"/>
                <a:gd name="connsiteY19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657 w 10000"/>
                <a:gd name="connsiteY115" fmla="*/ 3714 h 10000"/>
                <a:gd name="connsiteX116" fmla="*/ 260 w 10000"/>
                <a:gd name="connsiteY116" fmla="*/ 1578 h 10000"/>
                <a:gd name="connsiteX117" fmla="*/ 177 w 10000"/>
                <a:gd name="connsiteY117" fmla="*/ 1432 h 10000"/>
                <a:gd name="connsiteX118" fmla="*/ 187 w 10000"/>
                <a:gd name="connsiteY118" fmla="*/ 1311 h 10000"/>
                <a:gd name="connsiteX119" fmla="*/ 104 w 10000"/>
                <a:gd name="connsiteY119" fmla="*/ 1019 h 10000"/>
                <a:gd name="connsiteX120" fmla="*/ 31 w 10000"/>
                <a:gd name="connsiteY120" fmla="*/ 850 h 10000"/>
                <a:gd name="connsiteX121" fmla="*/ 0 w 10000"/>
                <a:gd name="connsiteY121" fmla="*/ 777 h 10000"/>
                <a:gd name="connsiteX122" fmla="*/ 21 w 10000"/>
                <a:gd name="connsiteY122" fmla="*/ 583 h 10000"/>
                <a:gd name="connsiteX123" fmla="*/ 52 w 10000"/>
                <a:gd name="connsiteY123" fmla="*/ 485 h 10000"/>
                <a:gd name="connsiteX124" fmla="*/ 166 w 10000"/>
                <a:gd name="connsiteY124" fmla="*/ 291 h 10000"/>
                <a:gd name="connsiteX125" fmla="*/ 114 w 10000"/>
                <a:gd name="connsiteY125" fmla="*/ 49 h 10000"/>
                <a:gd name="connsiteX126" fmla="*/ 114 w 10000"/>
                <a:gd name="connsiteY126" fmla="*/ 0 h 10000"/>
                <a:gd name="connsiteX127" fmla="*/ 1000 w 10000"/>
                <a:gd name="connsiteY127" fmla="*/ 704 h 10000"/>
                <a:gd name="connsiteX128" fmla="*/ 2531 w 10000"/>
                <a:gd name="connsiteY128" fmla="*/ 1456 h 10000"/>
                <a:gd name="connsiteX129" fmla="*/ 5040 w 10000"/>
                <a:gd name="connsiteY129" fmla="*/ 3956 h 10000"/>
                <a:gd name="connsiteX130" fmla="*/ 5197 w 10000"/>
                <a:gd name="connsiteY130" fmla="*/ 3689 h 10000"/>
                <a:gd name="connsiteX131" fmla="*/ 5332 w 10000"/>
                <a:gd name="connsiteY131" fmla="*/ 3325 h 10000"/>
                <a:gd name="connsiteX132" fmla="*/ 5519 w 10000"/>
                <a:gd name="connsiteY132" fmla="*/ 3204 h 10000"/>
                <a:gd name="connsiteX133" fmla="*/ 5707 w 10000"/>
                <a:gd name="connsiteY133" fmla="*/ 3204 h 10000"/>
                <a:gd name="connsiteX134" fmla="*/ 5853 w 10000"/>
                <a:gd name="connsiteY134" fmla="*/ 3350 h 10000"/>
                <a:gd name="connsiteX135" fmla="*/ 5988 w 10000"/>
                <a:gd name="connsiteY135" fmla="*/ 3155 h 10000"/>
                <a:gd name="connsiteX136" fmla="*/ 6072 w 10000"/>
                <a:gd name="connsiteY136" fmla="*/ 2985 h 10000"/>
                <a:gd name="connsiteX137" fmla="*/ 6124 w 10000"/>
                <a:gd name="connsiteY137" fmla="*/ 2961 h 10000"/>
                <a:gd name="connsiteX138" fmla="*/ 6186 w 10000"/>
                <a:gd name="connsiteY138" fmla="*/ 2840 h 10000"/>
                <a:gd name="connsiteX139" fmla="*/ 6248 w 10000"/>
                <a:gd name="connsiteY139" fmla="*/ 3131 h 10000"/>
                <a:gd name="connsiteX140" fmla="*/ 6353 w 10000"/>
                <a:gd name="connsiteY140" fmla="*/ 2961 h 10000"/>
                <a:gd name="connsiteX141" fmla="*/ 6540 w 10000"/>
                <a:gd name="connsiteY141" fmla="*/ 2403 h 10000"/>
                <a:gd name="connsiteX142" fmla="*/ 6613 w 10000"/>
                <a:gd name="connsiteY142" fmla="*/ 2451 h 10000"/>
                <a:gd name="connsiteX143" fmla="*/ 6665 w 10000"/>
                <a:gd name="connsiteY143" fmla="*/ 2306 h 10000"/>
                <a:gd name="connsiteX144" fmla="*/ 6748 w 10000"/>
                <a:gd name="connsiteY144" fmla="*/ 2354 h 10000"/>
                <a:gd name="connsiteX145" fmla="*/ 6842 w 10000"/>
                <a:gd name="connsiteY145" fmla="*/ 2233 h 10000"/>
                <a:gd name="connsiteX146" fmla="*/ 6936 w 10000"/>
                <a:gd name="connsiteY146" fmla="*/ 2257 h 10000"/>
                <a:gd name="connsiteX147" fmla="*/ 6936 w 10000"/>
                <a:gd name="connsiteY147" fmla="*/ 2063 h 10000"/>
                <a:gd name="connsiteX148" fmla="*/ 6967 w 10000"/>
                <a:gd name="connsiteY148" fmla="*/ 1917 h 10000"/>
                <a:gd name="connsiteX149" fmla="*/ 7040 w 10000"/>
                <a:gd name="connsiteY149" fmla="*/ 1699 h 10000"/>
                <a:gd name="connsiteX150" fmla="*/ 7020 w 10000"/>
                <a:gd name="connsiteY150" fmla="*/ 1359 h 10000"/>
                <a:gd name="connsiteX151" fmla="*/ 7061 w 10000"/>
                <a:gd name="connsiteY151" fmla="*/ 1214 h 10000"/>
                <a:gd name="connsiteX152" fmla="*/ 7155 w 10000"/>
                <a:gd name="connsiteY152" fmla="*/ 1117 h 10000"/>
                <a:gd name="connsiteX153" fmla="*/ 7228 w 10000"/>
                <a:gd name="connsiteY153" fmla="*/ 971 h 10000"/>
                <a:gd name="connsiteX154" fmla="*/ 7290 w 10000"/>
                <a:gd name="connsiteY154" fmla="*/ 898 h 10000"/>
                <a:gd name="connsiteX155" fmla="*/ 7405 w 10000"/>
                <a:gd name="connsiteY155" fmla="*/ 680 h 10000"/>
                <a:gd name="connsiteX156" fmla="*/ 7717 w 10000"/>
                <a:gd name="connsiteY156" fmla="*/ 583 h 10000"/>
                <a:gd name="connsiteX157" fmla="*/ 7894 w 10000"/>
                <a:gd name="connsiteY157" fmla="*/ 655 h 10000"/>
                <a:gd name="connsiteX158" fmla="*/ 8008 w 10000"/>
                <a:gd name="connsiteY158" fmla="*/ 1092 h 10000"/>
                <a:gd name="connsiteX159" fmla="*/ 8134 w 10000"/>
                <a:gd name="connsiteY159" fmla="*/ 1117 h 10000"/>
                <a:gd name="connsiteX160" fmla="*/ 8186 w 10000"/>
                <a:gd name="connsiteY160" fmla="*/ 1505 h 10000"/>
                <a:gd name="connsiteX161" fmla="*/ 8300 w 10000"/>
                <a:gd name="connsiteY161" fmla="*/ 1578 h 10000"/>
                <a:gd name="connsiteX162" fmla="*/ 8311 w 10000"/>
                <a:gd name="connsiteY162" fmla="*/ 1845 h 10000"/>
                <a:gd name="connsiteX163" fmla="*/ 8384 w 10000"/>
                <a:gd name="connsiteY163" fmla="*/ 1917 h 10000"/>
                <a:gd name="connsiteX164" fmla="*/ 8488 w 10000"/>
                <a:gd name="connsiteY164" fmla="*/ 2063 h 10000"/>
                <a:gd name="connsiteX165" fmla="*/ 8602 w 10000"/>
                <a:gd name="connsiteY165" fmla="*/ 1748 h 10000"/>
                <a:gd name="connsiteX166" fmla="*/ 8748 w 10000"/>
                <a:gd name="connsiteY166" fmla="*/ 1845 h 10000"/>
                <a:gd name="connsiteX167" fmla="*/ 8769 w 10000"/>
                <a:gd name="connsiteY167" fmla="*/ 2112 h 10000"/>
                <a:gd name="connsiteX168" fmla="*/ 8727 w 10000"/>
                <a:gd name="connsiteY168" fmla="*/ 2306 h 10000"/>
                <a:gd name="connsiteX169" fmla="*/ 8758 w 10000"/>
                <a:gd name="connsiteY169" fmla="*/ 2646 h 10000"/>
                <a:gd name="connsiteX170" fmla="*/ 8727 w 10000"/>
                <a:gd name="connsiteY170" fmla="*/ 2743 h 10000"/>
                <a:gd name="connsiteX171" fmla="*/ 8727 w 10000"/>
                <a:gd name="connsiteY171" fmla="*/ 2913 h 10000"/>
                <a:gd name="connsiteX172" fmla="*/ 8769 w 10000"/>
                <a:gd name="connsiteY172" fmla="*/ 3277 h 10000"/>
                <a:gd name="connsiteX173" fmla="*/ 8758 w 10000"/>
                <a:gd name="connsiteY173" fmla="*/ 3592 h 10000"/>
                <a:gd name="connsiteX174" fmla="*/ 8758 w 10000"/>
                <a:gd name="connsiteY174" fmla="*/ 3981 h 10000"/>
                <a:gd name="connsiteX175" fmla="*/ 8758 w 10000"/>
                <a:gd name="connsiteY175" fmla="*/ 4248 h 10000"/>
                <a:gd name="connsiteX176" fmla="*/ 8810 w 10000"/>
                <a:gd name="connsiteY176" fmla="*/ 4466 h 10000"/>
                <a:gd name="connsiteX177" fmla="*/ 8821 w 10000"/>
                <a:gd name="connsiteY177" fmla="*/ 5073 h 10000"/>
                <a:gd name="connsiteX178" fmla="*/ 8852 w 10000"/>
                <a:gd name="connsiteY178" fmla="*/ 5510 h 10000"/>
                <a:gd name="connsiteX179" fmla="*/ 9060 w 10000"/>
                <a:gd name="connsiteY179" fmla="*/ 5534 h 10000"/>
                <a:gd name="connsiteX180" fmla="*/ 9415 w 10000"/>
                <a:gd name="connsiteY180" fmla="*/ 5510 h 10000"/>
                <a:gd name="connsiteX181" fmla="*/ 9509 w 10000"/>
                <a:gd name="connsiteY181" fmla="*/ 5510 h 10000"/>
                <a:gd name="connsiteX182" fmla="*/ 9592 w 10000"/>
                <a:gd name="connsiteY182" fmla="*/ 5631 h 10000"/>
                <a:gd name="connsiteX183" fmla="*/ 9821 w 10000"/>
                <a:gd name="connsiteY183" fmla="*/ 5728 h 10000"/>
                <a:gd name="connsiteX184" fmla="*/ 9935 w 10000"/>
                <a:gd name="connsiteY184" fmla="*/ 6092 h 10000"/>
                <a:gd name="connsiteX185" fmla="*/ 9852 w 10000"/>
                <a:gd name="connsiteY185" fmla="*/ 6286 h 10000"/>
                <a:gd name="connsiteX186" fmla="*/ 9810 w 10000"/>
                <a:gd name="connsiteY186" fmla="*/ 6553 h 10000"/>
                <a:gd name="connsiteX187" fmla="*/ 9831 w 10000"/>
                <a:gd name="connsiteY187" fmla="*/ 6917 h 10000"/>
                <a:gd name="connsiteX188" fmla="*/ 9904 w 10000"/>
                <a:gd name="connsiteY188" fmla="*/ 7112 h 10000"/>
                <a:gd name="connsiteX189" fmla="*/ 9966 w 10000"/>
                <a:gd name="connsiteY189" fmla="*/ 7427 h 10000"/>
                <a:gd name="connsiteX190" fmla="*/ 9998 w 10000"/>
                <a:gd name="connsiteY19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709 w 10000"/>
                <a:gd name="connsiteY114" fmla="*/ 3762 h 10000"/>
                <a:gd name="connsiteX115" fmla="*/ 260 w 10000"/>
                <a:gd name="connsiteY115" fmla="*/ 1578 h 10000"/>
                <a:gd name="connsiteX116" fmla="*/ 177 w 10000"/>
                <a:gd name="connsiteY116" fmla="*/ 1432 h 10000"/>
                <a:gd name="connsiteX117" fmla="*/ 187 w 10000"/>
                <a:gd name="connsiteY117" fmla="*/ 1311 h 10000"/>
                <a:gd name="connsiteX118" fmla="*/ 104 w 10000"/>
                <a:gd name="connsiteY118" fmla="*/ 1019 h 10000"/>
                <a:gd name="connsiteX119" fmla="*/ 31 w 10000"/>
                <a:gd name="connsiteY119" fmla="*/ 850 h 10000"/>
                <a:gd name="connsiteX120" fmla="*/ 0 w 10000"/>
                <a:gd name="connsiteY120" fmla="*/ 777 h 10000"/>
                <a:gd name="connsiteX121" fmla="*/ 21 w 10000"/>
                <a:gd name="connsiteY121" fmla="*/ 583 h 10000"/>
                <a:gd name="connsiteX122" fmla="*/ 52 w 10000"/>
                <a:gd name="connsiteY122" fmla="*/ 485 h 10000"/>
                <a:gd name="connsiteX123" fmla="*/ 166 w 10000"/>
                <a:gd name="connsiteY123" fmla="*/ 291 h 10000"/>
                <a:gd name="connsiteX124" fmla="*/ 114 w 10000"/>
                <a:gd name="connsiteY124" fmla="*/ 49 h 10000"/>
                <a:gd name="connsiteX125" fmla="*/ 114 w 10000"/>
                <a:gd name="connsiteY125" fmla="*/ 0 h 10000"/>
                <a:gd name="connsiteX126" fmla="*/ 1000 w 10000"/>
                <a:gd name="connsiteY126" fmla="*/ 704 h 10000"/>
                <a:gd name="connsiteX127" fmla="*/ 2531 w 10000"/>
                <a:gd name="connsiteY127" fmla="*/ 1456 h 10000"/>
                <a:gd name="connsiteX128" fmla="*/ 5040 w 10000"/>
                <a:gd name="connsiteY128" fmla="*/ 3956 h 10000"/>
                <a:gd name="connsiteX129" fmla="*/ 5197 w 10000"/>
                <a:gd name="connsiteY129" fmla="*/ 3689 h 10000"/>
                <a:gd name="connsiteX130" fmla="*/ 5332 w 10000"/>
                <a:gd name="connsiteY130" fmla="*/ 3325 h 10000"/>
                <a:gd name="connsiteX131" fmla="*/ 5519 w 10000"/>
                <a:gd name="connsiteY131" fmla="*/ 3204 h 10000"/>
                <a:gd name="connsiteX132" fmla="*/ 5707 w 10000"/>
                <a:gd name="connsiteY132" fmla="*/ 3204 h 10000"/>
                <a:gd name="connsiteX133" fmla="*/ 5853 w 10000"/>
                <a:gd name="connsiteY133" fmla="*/ 3350 h 10000"/>
                <a:gd name="connsiteX134" fmla="*/ 5988 w 10000"/>
                <a:gd name="connsiteY134" fmla="*/ 3155 h 10000"/>
                <a:gd name="connsiteX135" fmla="*/ 6072 w 10000"/>
                <a:gd name="connsiteY135" fmla="*/ 2985 h 10000"/>
                <a:gd name="connsiteX136" fmla="*/ 6124 w 10000"/>
                <a:gd name="connsiteY136" fmla="*/ 2961 h 10000"/>
                <a:gd name="connsiteX137" fmla="*/ 6186 w 10000"/>
                <a:gd name="connsiteY137" fmla="*/ 2840 h 10000"/>
                <a:gd name="connsiteX138" fmla="*/ 6248 w 10000"/>
                <a:gd name="connsiteY138" fmla="*/ 3131 h 10000"/>
                <a:gd name="connsiteX139" fmla="*/ 6353 w 10000"/>
                <a:gd name="connsiteY139" fmla="*/ 2961 h 10000"/>
                <a:gd name="connsiteX140" fmla="*/ 6540 w 10000"/>
                <a:gd name="connsiteY140" fmla="*/ 2403 h 10000"/>
                <a:gd name="connsiteX141" fmla="*/ 6613 w 10000"/>
                <a:gd name="connsiteY141" fmla="*/ 2451 h 10000"/>
                <a:gd name="connsiteX142" fmla="*/ 6665 w 10000"/>
                <a:gd name="connsiteY142" fmla="*/ 2306 h 10000"/>
                <a:gd name="connsiteX143" fmla="*/ 6748 w 10000"/>
                <a:gd name="connsiteY143" fmla="*/ 2354 h 10000"/>
                <a:gd name="connsiteX144" fmla="*/ 6842 w 10000"/>
                <a:gd name="connsiteY144" fmla="*/ 2233 h 10000"/>
                <a:gd name="connsiteX145" fmla="*/ 6936 w 10000"/>
                <a:gd name="connsiteY145" fmla="*/ 2257 h 10000"/>
                <a:gd name="connsiteX146" fmla="*/ 6936 w 10000"/>
                <a:gd name="connsiteY146" fmla="*/ 2063 h 10000"/>
                <a:gd name="connsiteX147" fmla="*/ 6967 w 10000"/>
                <a:gd name="connsiteY147" fmla="*/ 1917 h 10000"/>
                <a:gd name="connsiteX148" fmla="*/ 7040 w 10000"/>
                <a:gd name="connsiteY148" fmla="*/ 1699 h 10000"/>
                <a:gd name="connsiteX149" fmla="*/ 7020 w 10000"/>
                <a:gd name="connsiteY149" fmla="*/ 1359 h 10000"/>
                <a:gd name="connsiteX150" fmla="*/ 7061 w 10000"/>
                <a:gd name="connsiteY150" fmla="*/ 1214 h 10000"/>
                <a:gd name="connsiteX151" fmla="*/ 7155 w 10000"/>
                <a:gd name="connsiteY151" fmla="*/ 1117 h 10000"/>
                <a:gd name="connsiteX152" fmla="*/ 7228 w 10000"/>
                <a:gd name="connsiteY152" fmla="*/ 971 h 10000"/>
                <a:gd name="connsiteX153" fmla="*/ 7290 w 10000"/>
                <a:gd name="connsiteY153" fmla="*/ 898 h 10000"/>
                <a:gd name="connsiteX154" fmla="*/ 7405 w 10000"/>
                <a:gd name="connsiteY154" fmla="*/ 680 h 10000"/>
                <a:gd name="connsiteX155" fmla="*/ 7717 w 10000"/>
                <a:gd name="connsiteY155" fmla="*/ 583 h 10000"/>
                <a:gd name="connsiteX156" fmla="*/ 7894 w 10000"/>
                <a:gd name="connsiteY156" fmla="*/ 655 h 10000"/>
                <a:gd name="connsiteX157" fmla="*/ 8008 w 10000"/>
                <a:gd name="connsiteY157" fmla="*/ 1092 h 10000"/>
                <a:gd name="connsiteX158" fmla="*/ 8134 w 10000"/>
                <a:gd name="connsiteY158" fmla="*/ 1117 h 10000"/>
                <a:gd name="connsiteX159" fmla="*/ 8186 w 10000"/>
                <a:gd name="connsiteY159" fmla="*/ 1505 h 10000"/>
                <a:gd name="connsiteX160" fmla="*/ 8300 w 10000"/>
                <a:gd name="connsiteY160" fmla="*/ 1578 h 10000"/>
                <a:gd name="connsiteX161" fmla="*/ 8311 w 10000"/>
                <a:gd name="connsiteY161" fmla="*/ 1845 h 10000"/>
                <a:gd name="connsiteX162" fmla="*/ 8384 w 10000"/>
                <a:gd name="connsiteY162" fmla="*/ 1917 h 10000"/>
                <a:gd name="connsiteX163" fmla="*/ 8488 w 10000"/>
                <a:gd name="connsiteY163" fmla="*/ 2063 h 10000"/>
                <a:gd name="connsiteX164" fmla="*/ 8602 w 10000"/>
                <a:gd name="connsiteY164" fmla="*/ 1748 h 10000"/>
                <a:gd name="connsiteX165" fmla="*/ 8748 w 10000"/>
                <a:gd name="connsiteY165" fmla="*/ 1845 h 10000"/>
                <a:gd name="connsiteX166" fmla="*/ 8769 w 10000"/>
                <a:gd name="connsiteY166" fmla="*/ 2112 h 10000"/>
                <a:gd name="connsiteX167" fmla="*/ 8727 w 10000"/>
                <a:gd name="connsiteY167" fmla="*/ 2306 h 10000"/>
                <a:gd name="connsiteX168" fmla="*/ 8758 w 10000"/>
                <a:gd name="connsiteY168" fmla="*/ 2646 h 10000"/>
                <a:gd name="connsiteX169" fmla="*/ 8727 w 10000"/>
                <a:gd name="connsiteY169" fmla="*/ 2743 h 10000"/>
                <a:gd name="connsiteX170" fmla="*/ 8727 w 10000"/>
                <a:gd name="connsiteY170" fmla="*/ 2913 h 10000"/>
                <a:gd name="connsiteX171" fmla="*/ 8769 w 10000"/>
                <a:gd name="connsiteY171" fmla="*/ 3277 h 10000"/>
                <a:gd name="connsiteX172" fmla="*/ 8758 w 10000"/>
                <a:gd name="connsiteY172" fmla="*/ 3592 h 10000"/>
                <a:gd name="connsiteX173" fmla="*/ 8758 w 10000"/>
                <a:gd name="connsiteY173" fmla="*/ 3981 h 10000"/>
                <a:gd name="connsiteX174" fmla="*/ 8758 w 10000"/>
                <a:gd name="connsiteY174" fmla="*/ 4248 h 10000"/>
                <a:gd name="connsiteX175" fmla="*/ 8810 w 10000"/>
                <a:gd name="connsiteY175" fmla="*/ 4466 h 10000"/>
                <a:gd name="connsiteX176" fmla="*/ 8821 w 10000"/>
                <a:gd name="connsiteY176" fmla="*/ 5073 h 10000"/>
                <a:gd name="connsiteX177" fmla="*/ 8852 w 10000"/>
                <a:gd name="connsiteY177" fmla="*/ 5510 h 10000"/>
                <a:gd name="connsiteX178" fmla="*/ 9060 w 10000"/>
                <a:gd name="connsiteY178" fmla="*/ 5534 h 10000"/>
                <a:gd name="connsiteX179" fmla="*/ 9415 w 10000"/>
                <a:gd name="connsiteY179" fmla="*/ 5510 h 10000"/>
                <a:gd name="connsiteX180" fmla="*/ 9509 w 10000"/>
                <a:gd name="connsiteY180" fmla="*/ 5510 h 10000"/>
                <a:gd name="connsiteX181" fmla="*/ 9592 w 10000"/>
                <a:gd name="connsiteY181" fmla="*/ 5631 h 10000"/>
                <a:gd name="connsiteX182" fmla="*/ 9821 w 10000"/>
                <a:gd name="connsiteY182" fmla="*/ 5728 h 10000"/>
                <a:gd name="connsiteX183" fmla="*/ 9935 w 10000"/>
                <a:gd name="connsiteY183" fmla="*/ 6092 h 10000"/>
                <a:gd name="connsiteX184" fmla="*/ 9852 w 10000"/>
                <a:gd name="connsiteY184" fmla="*/ 6286 h 10000"/>
                <a:gd name="connsiteX185" fmla="*/ 9810 w 10000"/>
                <a:gd name="connsiteY185" fmla="*/ 6553 h 10000"/>
                <a:gd name="connsiteX186" fmla="*/ 9831 w 10000"/>
                <a:gd name="connsiteY186" fmla="*/ 6917 h 10000"/>
                <a:gd name="connsiteX187" fmla="*/ 9904 w 10000"/>
                <a:gd name="connsiteY187" fmla="*/ 7112 h 10000"/>
                <a:gd name="connsiteX188" fmla="*/ 9966 w 10000"/>
                <a:gd name="connsiteY188" fmla="*/ 7427 h 10000"/>
                <a:gd name="connsiteX189" fmla="*/ 9998 w 10000"/>
                <a:gd name="connsiteY18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938 w 10000"/>
                <a:gd name="connsiteY113" fmla="*/ 3762 h 10000"/>
                <a:gd name="connsiteX114" fmla="*/ 260 w 10000"/>
                <a:gd name="connsiteY114" fmla="*/ 1578 h 10000"/>
                <a:gd name="connsiteX115" fmla="*/ 177 w 10000"/>
                <a:gd name="connsiteY115" fmla="*/ 1432 h 10000"/>
                <a:gd name="connsiteX116" fmla="*/ 187 w 10000"/>
                <a:gd name="connsiteY116" fmla="*/ 1311 h 10000"/>
                <a:gd name="connsiteX117" fmla="*/ 104 w 10000"/>
                <a:gd name="connsiteY117" fmla="*/ 1019 h 10000"/>
                <a:gd name="connsiteX118" fmla="*/ 31 w 10000"/>
                <a:gd name="connsiteY118" fmla="*/ 850 h 10000"/>
                <a:gd name="connsiteX119" fmla="*/ 0 w 10000"/>
                <a:gd name="connsiteY119" fmla="*/ 777 h 10000"/>
                <a:gd name="connsiteX120" fmla="*/ 21 w 10000"/>
                <a:gd name="connsiteY120" fmla="*/ 583 h 10000"/>
                <a:gd name="connsiteX121" fmla="*/ 52 w 10000"/>
                <a:gd name="connsiteY121" fmla="*/ 485 h 10000"/>
                <a:gd name="connsiteX122" fmla="*/ 166 w 10000"/>
                <a:gd name="connsiteY122" fmla="*/ 291 h 10000"/>
                <a:gd name="connsiteX123" fmla="*/ 114 w 10000"/>
                <a:gd name="connsiteY123" fmla="*/ 49 h 10000"/>
                <a:gd name="connsiteX124" fmla="*/ 114 w 10000"/>
                <a:gd name="connsiteY124" fmla="*/ 0 h 10000"/>
                <a:gd name="connsiteX125" fmla="*/ 1000 w 10000"/>
                <a:gd name="connsiteY125" fmla="*/ 704 h 10000"/>
                <a:gd name="connsiteX126" fmla="*/ 2531 w 10000"/>
                <a:gd name="connsiteY126" fmla="*/ 1456 h 10000"/>
                <a:gd name="connsiteX127" fmla="*/ 5040 w 10000"/>
                <a:gd name="connsiteY127" fmla="*/ 3956 h 10000"/>
                <a:gd name="connsiteX128" fmla="*/ 5197 w 10000"/>
                <a:gd name="connsiteY128" fmla="*/ 3689 h 10000"/>
                <a:gd name="connsiteX129" fmla="*/ 5332 w 10000"/>
                <a:gd name="connsiteY129" fmla="*/ 3325 h 10000"/>
                <a:gd name="connsiteX130" fmla="*/ 5519 w 10000"/>
                <a:gd name="connsiteY130" fmla="*/ 3204 h 10000"/>
                <a:gd name="connsiteX131" fmla="*/ 5707 w 10000"/>
                <a:gd name="connsiteY131" fmla="*/ 3204 h 10000"/>
                <a:gd name="connsiteX132" fmla="*/ 5853 w 10000"/>
                <a:gd name="connsiteY132" fmla="*/ 3350 h 10000"/>
                <a:gd name="connsiteX133" fmla="*/ 5988 w 10000"/>
                <a:gd name="connsiteY133" fmla="*/ 3155 h 10000"/>
                <a:gd name="connsiteX134" fmla="*/ 6072 w 10000"/>
                <a:gd name="connsiteY134" fmla="*/ 2985 h 10000"/>
                <a:gd name="connsiteX135" fmla="*/ 6124 w 10000"/>
                <a:gd name="connsiteY135" fmla="*/ 2961 h 10000"/>
                <a:gd name="connsiteX136" fmla="*/ 6186 w 10000"/>
                <a:gd name="connsiteY136" fmla="*/ 2840 h 10000"/>
                <a:gd name="connsiteX137" fmla="*/ 6248 w 10000"/>
                <a:gd name="connsiteY137" fmla="*/ 3131 h 10000"/>
                <a:gd name="connsiteX138" fmla="*/ 6353 w 10000"/>
                <a:gd name="connsiteY138" fmla="*/ 2961 h 10000"/>
                <a:gd name="connsiteX139" fmla="*/ 6540 w 10000"/>
                <a:gd name="connsiteY139" fmla="*/ 2403 h 10000"/>
                <a:gd name="connsiteX140" fmla="*/ 6613 w 10000"/>
                <a:gd name="connsiteY140" fmla="*/ 2451 h 10000"/>
                <a:gd name="connsiteX141" fmla="*/ 6665 w 10000"/>
                <a:gd name="connsiteY141" fmla="*/ 2306 h 10000"/>
                <a:gd name="connsiteX142" fmla="*/ 6748 w 10000"/>
                <a:gd name="connsiteY142" fmla="*/ 2354 h 10000"/>
                <a:gd name="connsiteX143" fmla="*/ 6842 w 10000"/>
                <a:gd name="connsiteY143" fmla="*/ 2233 h 10000"/>
                <a:gd name="connsiteX144" fmla="*/ 6936 w 10000"/>
                <a:gd name="connsiteY144" fmla="*/ 2257 h 10000"/>
                <a:gd name="connsiteX145" fmla="*/ 6936 w 10000"/>
                <a:gd name="connsiteY145" fmla="*/ 2063 h 10000"/>
                <a:gd name="connsiteX146" fmla="*/ 6967 w 10000"/>
                <a:gd name="connsiteY146" fmla="*/ 1917 h 10000"/>
                <a:gd name="connsiteX147" fmla="*/ 7040 w 10000"/>
                <a:gd name="connsiteY147" fmla="*/ 1699 h 10000"/>
                <a:gd name="connsiteX148" fmla="*/ 7020 w 10000"/>
                <a:gd name="connsiteY148" fmla="*/ 1359 h 10000"/>
                <a:gd name="connsiteX149" fmla="*/ 7061 w 10000"/>
                <a:gd name="connsiteY149" fmla="*/ 1214 h 10000"/>
                <a:gd name="connsiteX150" fmla="*/ 7155 w 10000"/>
                <a:gd name="connsiteY150" fmla="*/ 1117 h 10000"/>
                <a:gd name="connsiteX151" fmla="*/ 7228 w 10000"/>
                <a:gd name="connsiteY151" fmla="*/ 971 h 10000"/>
                <a:gd name="connsiteX152" fmla="*/ 7290 w 10000"/>
                <a:gd name="connsiteY152" fmla="*/ 898 h 10000"/>
                <a:gd name="connsiteX153" fmla="*/ 7405 w 10000"/>
                <a:gd name="connsiteY153" fmla="*/ 680 h 10000"/>
                <a:gd name="connsiteX154" fmla="*/ 7717 w 10000"/>
                <a:gd name="connsiteY154" fmla="*/ 583 h 10000"/>
                <a:gd name="connsiteX155" fmla="*/ 7894 w 10000"/>
                <a:gd name="connsiteY155" fmla="*/ 655 h 10000"/>
                <a:gd name="connsiteX156" fmla="*/ 8008 w 10000"/>
                <a:gd name="connsiteY156" fmla="*/ 1092 h 10000"/>
                <a:gd name="connsiteX157" fmla="*/ 8134 w 10000"/>
                <a:gd name="connsiteY157" fmla="*/ 1117 h 10000"/>
                <a:gd name="connsiteX158" fmla="*/ 8186 w 10000"/>
                <a:gd name="connsiteY158" fmla="*/ 1505 h 10000"/>
                <a:gd name="connsiteX159" fmla="*/ 8300 w 10000"/>
                <a:gd name="connsiteY159" fmla="*/ 1578 h 10000"/>
                <a:gd name="connsiteX160" fmla="*/ 8311 w 10000"/>
                <a:gd name="connsiteY160" fmla="*/ 1845 h 10000"/>
                <a:gd name="connsiteX161" fmla="*/ 8384 w 10000"/>
                <a:gd name="connsiteY161" fmla="*/ 1917 h 10000"/>
                <a:gd name="connsiteX162" fmla="*/ 8488 w 10000"/>
                <a:gd name="connsiteY162" fmla="*/ 2063 h 10000"/>
                <a:gd name="connsiteX163" fmla="*/ 8602 w 10000"/>
                <a:gd name="connsiteY163" fmla="*/ 1748 h 10000"/>
                <a:gd name="connsiteX164" fmla="*/ 8748 w 10000"/>
                <a:gd name="connsiteY164" fmla="*/ 1845 h 10000"/>
                <a:gd name="connsiteX165" fmla="*/ 8769 w 10000"/>
                <a:gd name="connsiteY165" fmla="*/ 2112 h 10000"/>
                <a:gd name="connsiteX166" fmla="*/ 8727 w 10000"/>
                <a:gd name="connsiteY166" fmla="*/ 2306 h 10000"/>
                <a:gd name="connsiteX167" fmla="*/ 8758 w 10000"/>
                <a:gd name="connsiteY167" fmla="*/ 2646 h 10000"/>
                <a:gd name="connsiteX168" fmla="*/ 8727 w 10000"/>
                <a:gd name="connsiteY168" fmla="*/ 2743 h 10000"/>
                <a:gd name="connsiteX169" fmla="*/ 8727 w 10000"/>
                <a:gd name="connsiteY169" fmla="*/ 2913 h 10000"/>
                <a:gd name="connsiteX170" fmla="*/ 8769 w 10000"/>
                <a:gd name="connsiteY170" fmla="*/ 3277 h 10000"/>
                <a:gd name="connsiteX171" fmla="*/ 8758 w 10000"/>
                <a:gd name="connsiteY171" fmla="*/ 3592 h 10000"/>
                <a:gd name="connsiteX172" fmla="*/ 8758 w 10000"/>
                <a:gd name="connsiteY172" fmla="*/ 3981 h 10000"/>
                <a:gd name="connsiteX173" fmla="*/ 8758 w 10000"/>
                <a:gd name="connsiteY173" fmla="*/ 4248 h 10000"/>
                <a:gd name="connsiteX174" fmla="*/ 8810 w 10000"/>
                <a:gd name="connsiteY174" fmla="*/ 4466 h 10000"/>
                <a:gd name="connsiteX175" fmla="*/ 8821 w 10000"/>
                <a:gd name="connsiteY175" fmla="*/ 5073 h 10000"/>
                <a:gd name="connsiteX176" fmla="*/ 8852 w 10000"/>
                <a:gd name="connsiteY176" fmla="*/ 5510 h 10000"/>
                <a:gd name="connsiteX177" fmla="*/ 9060 w 10000"/>
                <a:gd name="connsiteY177" fmla="*/ 5534 h 10000"/>
                <a:gd name="connsiteX178" fmla="*/ 9415 w 10000"/>
                <a:gd name="connsiteY178" fmla="*/ 5510 h 10000"/>
                <a:gd name="connsiteX179" fmla="*/ 9509 w 10000"/>
                <a:gd name="connsiteY179" fmla="*/ 5510 h 10000"/>
                <a:gd name="connsiteX180" fmla="*/ 9592 w 10000"/>
                <a:gd name="connsiteY180" fmla="*/ 5631 h 10000"/>
                <a:gd name="connsiteX181" fmla="*/ 9821 w 10000"/>
                <a:gd name="connsiteY181" fmla="*/ 5728 h 10000"/>
                <a:gd name="connsiteX182" fmla="*/ 9935 w 10000"/>
                <a:gd name="connsiteY182" fmla="*/ 6092 h 10000"/>
                <a:gd name="connsiteX183" fmla="*/ 9852 w 10000"/>
                <a:gd name="connsiteY183" fmla="*/ 6286 h 10000"/>
                <a:gd name="connsiteX184" fmla="*/ 9810 w 10000"/>
                <a:gd name="connsiteY184" fmla="*/ 6553 h 10000"/>
                <a:gd name="connsiteX185" fmla="*/ 9831 w 10000"/>
                <a:gd name="connsiteY185" fmla="*/ 6917 h 10000"/>
                <a:gd name="connsiteX186" fmla="*/ 9904 w 10000"/>
                <a:gd name="connsiteY186" fmla="*/ 7112 h 10000"/>
                <a:gd name="connsiteX187" fmla="*/ 9966 w 10000"/>
                <a:gd name="connsiteY187" fmla="*/ 7427 h 10000"/>
                <a:gd name="connsiteX188" fmla="*/ 9998 w 10000"/>
                <a:gd name="connsiteY18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437 w 10000"/>
                <a:gd name="connsiteY96" fmla="*/ 3544 h 10000"/>
                <a:gd name="connsiteX97" fmla="*/ 2385 w 10000"/>
                <a:gd name="connsiteY97" fmla="*/ 3641 h 10000"/>
                <a:gd name="connsiteX98" fmla="*/ 2239 w 10000"/>
                <a:gd name="connsiteY98" fmla="*/ 4029 h 10000"/>
                <a:gd name="connsiteX99" fmla="*/ 2073 w 10000"/>
                <a:gd name="connsiteY99" fmla="*/ 4369 h 10000"/>
                <a:gd name="connsiteX100" fmla="*/ 1990 w 10000"/>
                <a:gd name="connsiteY100" fmla="*/ 4587 h 10000"/>
                <a:gd name="connsiteX101" fmla="*/ 1853 w 10000"/>
                <a:gd name="connsiteY101" fmla="*/ 4636 h 10000"/>
                <a:gd name="connsiteX102" fmla="*/ 1739 w 10000"/>
                <a:gd name="connsiteY102" fmla="*/ 4612 h 10000"/>
                <a:gd name="connsiteX103" fmla="*/ 1603 w 10000"/>
                <a:gd name="connsiteY103" fmla="*/ 4636 h 10000"/>
                <a:gd name="connsiteX104" fmla="*/ 1489 w 10000"/>
                <a:gd name="connsiteY104" fmla="*/ 4636 h 10000"/>
                <a:gd name="connsiteX105" fmla="*/ 1385 w 10000"/>
                <a:gd name="connsiteY105" fmla="*/ 4660 h 10000"/>
                <a:gd name="connsiteX106" fmla="*/ 1354 w 10000"/>
                <a:gd name="connsiteY106" fmla="*/ 4612 h 10000"/>
                <a:gd name="connsiteX107" fmla="*/ 1354 w 10000"/>
                <a:gd name="connsiteY107" fmla="*/ 4442 h 10000"/>
                <a:gd name="connsiteX108" fmla="*/ 1312 w 10000"/>
                <a:gd name="connsiteY108" fmla="*/ 4369 h 10000"/>
                <a:gd name="connsiteX109" fmla="*/ 1302 w 10000"/>
                <a:gd name="connsiteY109" fmla="*/ 4223 h 10000"/>
                <a:gd name="connsiteX110" fmla="*/ 1260 w 10000"/>
                <a:gd name="connsiteY110" fmla="*/ 4078 h 10000"/>
                <a:gd name="connsiteX111" fmla="*/ 1114 w 10000"/>
                <a:gd name="connsiteY111" fmla="*/ 3859 h 10000"/>
                <a:gd name="connsiteX112" fmla="*/ 1000 w 10000"/>
                <a:gd name="connsiteY112" fmla="*/ 3835 h 10000"/>
                <a:gd name="connsiteX113" fmla="*/ 260 w 10000"/>
                <a:gd name="connsiteY113" fmla="*/ 1578 h 10000"/>
                <a:gd name="connsiteX114" fmla="*/ 177 w 10000"/>
                <a:gd name="connsiteY114" fmla="*/ 1432 h 10000"/>
                <a:gd name="connsiteX115" fmla="*/ 187 w 10000"/>
                <a:gd name="connsiteY115" fmla="*/ 1311 h 10000"/>
                <a:gd name="connsiteX116" fmla="*/ 104 w 10000"/>
                <a:gd name="connsiteY116" fmla="*/ 1019 h 10000"/>
                <a:gd name="connsiteX117" fmla="*/ 31 w 10000"/>
                <a:gd name="connsiteY117" fmla="*/ 850 h 10000"/>
                <a:gd name="connsiteX118" fmla="*/ 0 w 10000"/>
                <a:gd name="connsiteY118" fmla="*/ 777 h 10000"/>
                <a:gd name="connsiteX119" fmla="*/ 21 w 10000"/>
                <a:gd name="connsiteY119" fmla="*/ 583 h 10000"/>
                <a:gd name="connsiteX120" fmla="*/ 52 w 10000"/>
                <a:gd name="connsiteY120" fmla="*/ 485 h 10000"/>
                <a:gd name="connsiteX121" fmla="*/ 166 w 10000"/>
                <a:gd name="connsiteY121" fmla="*/ 291 h 10000"/>
                <a:gd name="connsiteX122" fmla="*/ 114 w 10000"/>
                <a:gd name="connsiteY122" fmla="*/ 49 h 10000"/>
                <a:gd name="connsiteX123" fmla="*/ 114 w 10000"/>
                <a:gd name="connsiteY123" fmla="*/ 0 h 10000"/>
                <a:gd name="connsiteX124" fmla="*/ 1000 w 10000"/>
                <a:gd name="connsiteY124" fmla="*/ 704 h 10000"/>
                <a:gd name="connsiteX125" fmla="*/ 2531 w 10000"/>
                <a:gd name="connsiteY125" fmla="*/ 1456 h 10000"/>
                <a:gd name="connsiteX126" fmla="*/ 5040 w 10000"/>
                <a:gd name="connsiteY126" fmla="*/ 3956 h 10000"/>
                <a:gd name="connsiteX127" fmla="*/ 5197 w 10000"/>
                <a:gd name="connsiteY127" fmla="*/ 3689 h 10000"/>
                <a:gd name="connsiteX128" fmla="*/ 5332 w 10000"/>
                <a:gd name="connsiteY128" fmla="*/ 3325 h 10000"/>
                <a:gd name="connsiteX129" fmla="*/ 5519 w 10000"/>
                <a:gd name="connsiteY129" fmla="*/ 3204 h 10000"/>
                <a:gd name="connsiteX130" fmla="*/ 5707 w 10000"/>
                <a:gd name="connsiteY130" fmla="*/ 3204 h 10000"/>
                <a:gd name="connsiteX131" fmla="*/ 5853 w 10000"/>
                <a:gd name="connsiteY131" fmla="*/ 3350 h 10000"/>
                <a:gd name="connsiteX132" fmla="*/ 5988 w 10000"/>
                <a:gd name="connsiteY132" fmla="*/ 3155 h 10000"/>
                <a:gd name="connsiteX133" fmla="*/ 6072 w 10000"/>
                <a:gd name="connsiteY133" fmla="*/ 2985 h 10000"/>
                <a:gd name="connsiteX134" fmla="*/ 6124 w 10000"/>
                <a:gd name="connsiteY134" fmla="*/ 2961 h 10000"/>
                <a:gd name="connsiteX135" fmla="*/ 6186 w 10000"/>
                <a:gd name="connsiteY135" fmla="*/ 2840 h 10000"/>
                <a:gd name="connsiteX136" fmla="*/ 6248 w 10000"/>
                <a:gd name="connsiteY136" fmla="*/ 3131 h 10000"/>
                <a:gd name="connsiteX137" fmla="*/ 6353 w 10000"/>
                <a:gd name="connsiteY137" fmla="*/ 2961 h 10000"/>
                <a:gd name="connsiteX138" fmla="*/ 6540 w 10000"/>
                <a:gd name="connsiteY138" fmla="*/ 2403 h 10000"/>
                <a:gd name="connsiteX139" fmla="*/ 6613 w 10000"/>
                <a:gd name="connsiteY139" fmla="*/ 2451 h 10000"/>
                <a:gd name="connsiteX140" fmla="*/ 6665 w 10000"/>
                <a:gd name="connsiteY140" fmla="*/ 2306 h 10000"/>
                <a:gd name="connsiteX141" fmla="*/ 6748 w 10000"/>
                <a:gd name="connsiteY141" fmla="*/ 2354 h 10000"/>
                <a:gd name="connsiteX142" fmla="*/ 6842 w 10000"/>
                <a:gd name="connsiteY142" fmla="*/ 2233 h 10000"/>
                <a:gd name="connsiteX143" fmla="*/ 6936 w 10000"/>
                <a:gd name="connsiteY143" fmla="*/ 2257 h 10000"/>
                <a:gd name="connsiteX144" fmla="*/ 6936 w 10000"/>
                <a:gd name="connsiteY144" fmla="*/ 2063 h 10000"/>
                <a:gd name="connsiteX145" fmla="*/ 6967 w 10000"/>
                <a:gd name="connsiteY145" fmla="*/ 1917 h 10000"/>
                <a:gd name="connsiteX146" fmla="*/ 7040 w 10000"/>
                <a:gd name="connsiteY146" fmla="*/ 1699 h 10000"/>
                <a:gd name="connsiteX147" fmla="*/ 7020 w 10000"/>
                <a:gd name="connsiteY147" fmla="*/ 1359 h 10000"/>
                <a:gd name="connsiteX148" fmla="*/ 7061 w 10000"/>
                <a:gd name="connsiteY148" fmla="*/ 1214 h 10000"/>
                <a:gd name="connsiteX149" fmla="*/ 7155 w 10000"/>
                <a:gd name="connsiteY149" fmla="*/ 1117 h 10000"/>
                <a:gd name="connsiteX150" fmla="*/ 7228 w 10000"/>
                <a:gd name="connsiteY150" fmla="*/ 971 h 10000"/>
                <a:gd name="connsiteX151" fmla="*/ 7290 w 10000"/>
                <a:gd name="connsiteY151" fmla="*/ 898 h 10000"/>
                <a:gd name="connsiteX152" fmla="*/ 7405 w 10000"/>
                <a:gd name="connsiteY152" fmla="*/ 680 h 10000"/>
                <a:gd name="connsiteX153" fmla="*/ 7717 w 10000"/>
                <a:gd name="connsiteY153" fmla="*/ 583 h 10000"/>
                <a:gd name="connsiteX154" fmla="*/ 7894 w 10000"/>
                <a:gd name="connsiteY154" fmla="*/ 655 h 10000"/>
                <a:gd name="connsiteX155" fmla="*/ 8008 w 10000"/>
                <a:gd name="connsiteY155" fmla="*/ 1092 h 10000"/>
                <a:gd name="connsiteX156" fmla="*/ 8134 w 10000"/>
                <a:gd name="connsiteY156" fmla="*/ 1117 h 10000"/>
                <a:gd name="connsiteX157" fmla="*/ 8186 w 10000"/>
                <a:gd name="connsiteY157" fmla="*/ 1505 h 10000"/>
                <a:gd name="connsiteX158" fmla="*/ 8300 w 10000"/>
                <a:gd name="connsiteY158" fmla="*/ 1578 h 10000"/>
                <a:gd name="connsiteX159" fmla="*/ 8311 w 10000"/>
                <a:gd name="connsiteY159" fmla="*/ 1845 h 10000"/>
                <a:gd name="connsiteX160" fmla="*/ 8384 w 10000"/>
                <a:gd name="connsiteY160" fmla="*/ 1917 h 10000"/>
                <a:gd name="connsiteX161" fmla="*/ 8488 w 10000"/>
                <a:gd name="connsiteY161" fmla="*/ 2063 h 10000"/>
                <a:gd name="connsiteX162" fmla="*/ 8602 w 10000"/>
                <a:gd name="connsiteY162" fmla="*/ 1748 h 10000"/>
                <a:gd name="connsiteX163" fmla="*/ 8748 w 10000"/>
                <a:gd name="connsiteY163" fmla="*/ 1845 h 10000"/>
                <a:gd name="connsiteX164" fmla="*/ 8769 w 10000"/>
                <a:gd name="connsiteY164" fmla="*/ 2112 h 10000"/>
                <a:gd name="connsiteX165" fmla="*/ 8727 w 10000"/>
                <a:gd name="connsiteY165" fmla="*/ 2306 h 10000"/>
                <a:gd name="connsiteX166" fmla="*/ 8758 w 10000"/>
                <a:gd name="connsiteY166" fmla="*/ 2646 h 10000"/>
                <a:gd name="connsiteX167" fmla="*/ 8727 w 10000"/>
                <a:gd name="connsiteY167" fmla="*/ 2743 h 10000"/>
                <a:gd name="connsiteX168" fmla="*/ 8727 w 10000"/>
                <a:gd name="connsiteY168" fmla="*/ 2913 h 10000"/>
                <a:gd name="connsiteX169" fmla="*/ 8769 w 10000"/>
                <a:gd name="connsiteY169" fmla="*/ 3277 h 10000"/>
                <a:gd name="connsiteX170" fmla="*/ 8758 w 10000"/>
                <a:gd name="connsiteY170" fmla="*/ 3592 h 10000"/>
                <a:gd name="connsiteX171" fmla="*/ 8758 w 10000"/>
                <a:gd name="connsiteY171" fmla="*/ 3981 h 10000"/>
                <a:gd name="connsiteX172" fmla="*/ 8758 w 10000"/>
                <a:gd name="connsiteY172" fmla="*/ 4248 h 10000"/>
                <a:gd name="connsiteX173" fmla="*/ 8810 w 10000"/>
                <a:gd name="connsiteY173" fmla="*/ 4466 h 10000"/>
                <a:gd name="connsiteX174" fmla="*/ 8821 w 10000"/>
                <a:gd name="connsiteY174" fmla="*/ 5073 h 10000"/>
                <a:gd name="connsiteX175" fmla="*/ 8852 w 10000"/>
                <a:gd name="connsiteY175" fmla="*/ 5510 h 10000"/>
                <a:gd name="connsiteX176" fmla="*/ 9060 w 10000"/>
                <a:gd name="connsiteY176" fmla="*/ 5534 h 10000"/>
                <a:gd name="connsiteX177" fmla="*/ 9415 w 10000"/>
                <a:gd name="connsiteY177" fmla="*/ 5510 h 10000"/>
                <a:gd name="connsiteX178" fmla="*/ 9509 w 10000"/>
                <a:gd name="connsiteY178" fmla="*/ 5510 h 10000"/>
                <a:gd name="connsiteX179" fmla="*/ 9592 w 10000"/>
                <a:gd name="connsiteY179" fmla="*/ 5631 h 10000"/>
                <a:gd name="connsiteX180" fmla="*/ 9821 w 10000"/>
                <a:gd name="connsiteY180" fmla="*/ 5728 h 10000"/>
                <a:gd name="connsiteX181" fmla="*/ 9935 w 10000"/>
                <a:gd name="connsiteY181" fmla="*/ 6092 h 10000"/>
                <a:gd name="connsiteX182" fmla="*/ 9852 w 10000"/>
                <a:gd name="connsiteY182" fmla="*/ 6286 h 10000"/>
                <a:gd name="connsiteX183" fmla="*/ 9810 w 10000"/>
                <a:gd name="connsiteY183" fmla="*/ 6553 h 10000"/>
                <a:gd name="connsiteX184" fmla="*/ 9831 w 10000"/>
                <a:gd name="connsiteY184" fmla="*/ 6917 h 10000"/>
                <a:gd name="connsiteX185" fmla="*/ 9904 w 10000"/>
                <a:gd name="connsiteY185" fmla="*/ 7112 h 10000"/>
                <a:gd name="connsiteX186" fmla="*/ 9966 w 10000"/>
                <a:gd name="connsiteY186" fmla="*/ 7427 h 10000"/>
                <a:gd name="connsiteX187" fmla="*/ 9998 w 10000"/>
                <a:gd name="connsiteY18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468 w 10000"/>
                <a:gd name="connsiteY95" fmla="*/ 3495 h 10000"/>
                <a:gd name="connsiteX96" fmla="*/ 2385 w 10000"/>
                <a:gd name="connsiteY96" fmla="*/ 3641 h 10000"/>
                <a:gd name="connsiteX97" fmla="*/ 2239 w 10000"/>
                <a:gd name="connsiteY97" fmla="*/ 4029 h 10000"/>
                <a:gd name="connsiteX98" fmla="*/ 2073 w 10000"/>
                <a:gd name="connsiteY98" fmla="*/ 4369 h 10000"/>
                <a:gd name="connsiteX99" fmla="*/ 1990 w 10000"/>
                <a:gd name="connsiteY99" fmla="*/ 4587 h 10000"/>
                <a:gd name="connsiteX100" fmla="*/ 1853 w 10000"/>
                <a:gd name="connsiteY100" fmla="*/ 4636 h 10000"/>
                <a:gd name="connsiteX101" fmla="*/ 1739 w 10000"/>
                <a:gd name="connsiteY101" fmla="*/ 4612 h 10000"/>
                <a:gd name="connsiteX102" fmla="*/ 1603 w 10000"/>
                <a:gd name="connsiteY102" fmla="*/ 4636 h 10000"/>
                <a:gd name="connsiteX103" fmla="*/ 1489 w 10000"/>
                <a:gd name="connsiteY103" fmla="*/ 4636 h 10000"/>
                <a:gd name="connsiteX104" fmla="*/ 1385 w 10000"/>
                <a:gd name="connsiteY104" fmla="*/ 4660 h 10000"/>
                <a:gd name="connsiteX105" fmla="*/ 1354 w 10000"/>
                <a:gd name="connsiteY105" fmla="*/ 4612 h 10000"/>
                <a:gd name="connsiteX106" fmla="*/ 1354 w 10000"/>
                <a:gd name="connsiteY106" fmla="*/ 4442 h 10000"/>
                <a:gd name="connsiteX107" fmla="*/ 1312 w 10000"/>
                <a:gd name="connsiteY107" fmla="*/ 4369 h 10000"/>
                <a:gd name="connsiteX108" fmla="*/ 1302 w 10000"/>
                <a:gd name="connsiteY108" fmla="*/ 4223 h 10000"/>
                <a:gd name="connsiteX109" fmla="*/ 1260 w 10000"/>
                <a:gd name="connsiteY109" fmla="*/ 4078 h 10000"/>
                <a:gd name="connsiteX110" fmla="*/ 1114 w 10000"/>
                <a:gd name="connsiteY110" fmla="*/ 3859 h 10000"/>
                <a:gd name="connsiteX111" fmla="*/ 1000 w 10000"/>
                <a:gd name="connsiteY111" fmla="*/ 3835 h 10000"/>
                <a:gd name="connsiteX112" fmla="*/ 260 w 10000"/>
                <a:gd name="connsiteY112" fmla="*/ 1578 h 10000"/>
                <a:gd name="connsiteX113" fmla="*/ 177 w 10000"/>
                <a:gd name="connsiteY113" fmla="*/ 1432 h 10000"/>
                <a:gd name="connsiteX114" fmla="*/ 187 w 10000"/>
                <a:gd name="connsiteY114" fmla="*/ 1311 h 10000"/>
                <a:gd name="connsiteX115" fmla="*/ 104 w 10000"/>
                <a:gd name="connsiteY115" fmla="*/ 1019 h 10000"/>
                <a:gd name="connsiteX116" fmla="*/ 31 w 10000"/>
                <a:gd name="connsiteY116" fmla="*/ 850 h 10000"/>
                <a:gd name="connsiteX117" fmla="*/ 0 w 10000"/>
                <a:gd name="connsiteY117" fmla="*/ 777 h 10000"/>
                <a:gd name="connsiteX118" fmla="*/ 21 w 10000"/>
                <a:gd name="connsiteY118" fmla="*/ 583 h 10000"/>
                <a:gd name="connsiteX119" fmla="*/ 52 w 10000"/>
                <a:gd name="connsiteY119" fmla="*/ 485 h 10000"/>
                <a:gd name="connsiteX120" fmla="*/ 166 w 10000"/>
                <a:gd name="connsiteY120" fmla="*/ 291 h 10000"/>
                <a:gd name="connsiteX121" fmla="*/ 114 w 10000"/>
                <a:gd name="connsiteY121" fmla="*/ 49 h 10000"/>
                <a:gd name="connsiteX122" fmla="*/ 114 w 10000"/>
                <a:gd name="connsiteY122" fmla="*/ 0 h 10000"/>
                <a:gd name="connsiteX123" fmla="*/ 1000 w 10000"/>
                <a:gd name="connsiteY123" fmla="*/ 704 h 10000"/>
                <a:gd name="connsiteX124" fmla="*/ 2531 w 10000"/>
                <a:gd name="connsiteY124" fmla="*/ 1456 h 10000"/>
                <a:gd name="connsiteX125" fmla="*/ 5040 w 10000"/>
                <a:gd name="connsiteY125" fmla="*/ 3956 h 10000"/>
                <a:gd name="connsiteX126" fmla="*/ 5197 w 10000"/>
                <a:gd name="connsiteY126" fmla="*/ 3689 h 10000"/>
                <a:gd name="connsiteX127" fmla="*/ 5332 w 10000"/>
                <a:gd name="connsiteY127" fmla="*/ 3325 h 10000"/>
                <a:gd name="connsiteX128" fmla="*/ 5519 w 10000"/>
                <a:gd name="connsiteY128" fmla="*/ 3204 h 10000"/>
                <a:gd name="connsiteX129" fmla="*/ 5707 w 10000"/>
                <a:gd name="connsiteY129" fmla="*/ 3204 h 10000"/>
                <a:gd name="connsiteX130" fmla="*/ 5853 w 10000"/>
                <a:gd name="connsiteY130" fmla="*/ 3350 h 10000"/>
                <a:gd name="connsiteX131" fmla="*/ 5988 w 10000"/>
                <a:gd name="connsiteY131" fmla="*/ 3155 h 10000"/>
                <a:gd name="connsiteX132" fmla="*/ 6072 w 10000"/>
                <a:gd name="connsiteY132" fmla="*/ 2985 h 10000"/>
                <a:gd name="connsiteX133" fmla="*/ 6124 w 10000"/>
                <a:gd name="connsiteY133" fmla="*/ 2961 h 10000"/>
                <a:gd name="connsiteX134" fmla="*/ 6186 w 10000"/>
                <a:gd name="connsiteY134" fmla="*/ 2840 h 10000"/>
                <a:gd name="connsiteX135" fmla="*/ 6248 w 10000"/>
                <a:gd name="connsiteY135" fmla="*/ 3131 h 10000"/>
                <a:gd name="connsiteX136" fmla="*/ 6353 w 10000"/>
                <a:gd name="connsiteY136" fmla="*/ 2961 h 10000"/>
                <a:gd name="connsiteX137" fmla="*/ 6540 w 10000"/>
                <a:gd name="connsiteY137" fmla="*/ 2403 h 10000"/>
                <a:gd name="connsiteX138" fmla="*/ 6613 w 10000"/>
                <a:gd name="connsiteY138" fmla="*/ 2451 h 10000"/>
                <a:gd name="connsiteX139" fmla="*/ 6665 w 10000"/>
                <a:gd name="connsiteY139" fmla="*/ 2306 h 10000"/>
                <a:gd name="connsiteX140" fmla="*/ 6748 w 10000"/>
                <a:gd name="connsiteY140" fmla="*/ 2354 h 10000"/>
                <a:gd name="connsiteX141" fmla="*/ 6842 w 10000"/>
                <a:gd name="connsiteY141" fmla="*/ 2233 h 10000"/>
                <a:gd name="connsiteX142" fmla="*/ 6936 w 10000"/>
                <a:gd name="connsiteY142" fmla="*/ 2257 h 10000"/>
                <a:gd name="connsiteX143" fmla="*/ 6936 w 10000"/>
                <a:gd name="connsiteY143" fmla="*/ 2063 h 10000"/>
                <a:gd name="connsiteX144" fmla="*/ 6967 w 10000"/>
                <a:gd name="connsiteY144" fmla="*/ 1917 h 10000"/>
                <a:gd name="connsiteX145" fmla="*/ 7040 w 10000"/>
                <a:gd name="connsiteY145" fmla="*/ 1699 h 10000"/>
                <a:gd name="connsiteX146" fmla="*/ 7020 w 10000"/>
                <a:gd name="connsiteY146" fmla="*/ 1359 h 10000"/>
                <a:gd name="connsiteX147" fmla="*/ 7061 w 10000"/>
                <a:gd name="connsiteY147" fmla="*/ 1214 h 10000"/>
                <a:gd name="connsiteX148" fmla="*/ 7155 w 10000"/>
                <a:gd name="connsiteY148" fmla="*/ 1117 h 10000"/>
                <a:gd name="connsiteX149" fmla="*/ 7228 w 10000"/>
                <a:gd name="connsiteY149" fmla="*/ 971 h 10000"/>
                <a:gd name="connsiteX150" fmla="*/ 7290 w 10000"/>
                <a:gd name="connsiteY150" fmla="*/ 898 h 10000"/>
                <a:gd name="connsiteX151" fmla="*/ 7405 w 10000"/>
                <a:gd name="connsiteY151" fmla="*/ 680 h 10000"/>
                <a:gd name="connsiteX152" fmla="*/ 7717 w 10000"/>
                <a:gd name="connsiteY152" fmla="*/ 583 h 10000"/>
                <a:gd name="connsiteX153" fmla="*/ 7894 w 10000"/>
                <a:gd name="connsiteY153" fmla="*/ 655 h 10000"/>
                <a:gd name="connsiteX154" fmla="*/ 8008 w 10000"/>
                <a:gd name="connsiteY154" fmla="*/ 1092 h 10000"/>
                <a:gd name="connsiteX155" fmla="*/ 8134 w 10000"/>
                <a:gd name="connsiteY155" fmla="*/ 1117 h 10000"/>
                <a:gd name="connsiteX156" fmla="*/ 8186 w 10000"/>
                <a:gd name="connsiteY156" fmla="*/ 1505 h 10000"/>
                <a:gd name="connsiteX157" fmla="*/ 8300 w 10000"/>
                <a:gd name="connsiteY157" fmla="*/ 1578 h 10000"/>
                <a:gd name="connsiteX158" fmla="*/ 8311 w 10000"/>
                <a:gd name="connsiteY158" fmla="*/ 1845 h 10000"/>
                <a:gd name="connsiteX159" fmla="*/ 8384 w 10000"/>
                <a:gd name="connsiteY159" fmla="*/ 1917 h 10000"/>
                <a:gd name="connsiteX160" fmla="*/ 8488 w 10000"/>
                <a:gd name="connsiteY160" fmla="*/ 2063 h 10000"/>
                <a:gd name="connsiteX161" fmla="*/ 8602 w 10000"/>
                <a:gd name="connsiteY161" fmla="*/ 1748 h 10000"/>
                <a:gd name="connsiteX162" fmla="*/ 8748 w 10000"/>
                <a:gd name="connsiteY162" fmla="*/ 1845 h 10000"/>
                <a:gd name="connsiteX163" fmla="*/ 8769 w 10000"/>
                <a:gd name="connsiteY163" fmla="*/ 2112 h 10000"/>
                <a:gd name="connsiteX164" fmla="*/ 8727 w 10000"/>
                <a:gd name="connsiteY164" fmla="*/ 2306 h 10000"/>
                <a:gd name="connsiteX165" fmla="*/ 8758 w 10000"/>
                <a:gd name="connsiteY165" fmla="*/ 2646 h 10000"/>
                <a:gd name="connsiteX166" fmla="*/ 8727 w 10000"/>
                <a:gd name="connsiteY166" fmla="*/ 2743 h 10000"/>
                <a:gd name="connsiteX167" fmla="*/ 8727 w 10000"/>
                <a:gd name="connsiteY167" fmla="*/ 2913 h 10000"/>
                <a:gd name="connsiteX168" fmla="*/ 8769 w 10000"/>
                <a:gd name="connsiteY168" fmla="*/ 3277 h 10000"/>
                <a:gd name="connsiteX169" fmla="*/ 8758 w 10000"/>
                <a:gd name="connsiteY169" fmla="*/ 3592 h 10000"/>
                <a:gd name="connsiteX170" fmla="*/ 8758 w 10000"/>
                <a:gd name="connsiteY170" fmla="*/ 3981 h 10000"/>
                <a:gd name="connsiteX171" fmla="*/ 8758 w 10000"/>
                <a:gd name="connsiteY171" fmla="*/ 4248 h 10000"/>
                <a:gd name="connsiteX172" fmla="*/ 8810 w 10000"/>
                <a:gd name="connsiteY172" fmla="*/ 4466 h 10000"/>
                <a:gd name="connsiteX173" fmla="*/ 8821 w 10000"/>
                <a:gd name="connsiteY173" fmla="*/ 5073 h 10000"/>
                <a:gd name="connsiteX174" fmla="*/ 8852 w 10000"/>
                <a:gd name="connsiteY174" fmla="*/ 5510 h 10000"/>
                <a:gd name="connsiteX175" fmla="*/ 9060 w 10000"/>
                <a:gd name="connsiteY175" fmla="*/ 5534 h 10000"/>
                <a:gd name="connsiteX176" fmla="*/ 9415 w 10000"/>
                <a:gd name="connsiteY176" fmla="*/ 5510 h 10000"/>
                <a:gd name="connsiteX177" fmla="*/ 9509 w 10000"/>
                <a:gd name="connsiteY177" fmla="*/ 5510 h 10000"/>
                <a:gd name="connsiteX178" fmla="*/ 9592 w 10000"/>
                <a:gd name="connsiteY178" fmla="*/ 5631 h 10000"/>
                <a:gd name="connsiteX179" fmla="*/ 9821 w 10000"/>
                <a:gd name="connsiteY179" fmla="*/ 5728 h 10000"/>
                <a:gd name="connsiteX180" fmla="*/ 9935 w 10000"/>
                <a:gd name="connsiteY180" fmla="*/ 6092 h 10000"/>
                <a:gd name="connsiteX181" fmla="*/ 9852 w 10000"/>
                <a:gd name="connsiteY181" fmla="*/ 6286 h 10000"/>
                <a:gd name="connsiteX182" fmla="*/ 9810 w 10000"/>
                <a:gd name="connsiteY182" fmla="*/ 6553 h 10000"/>
                <a:gd name="connsiteX183" fmla="*/ 9831 w 10000"/>
                <a:gd name="connsiteY183" fmla="*/ 6917 h 10000"/>
                <a:gd name="connsiteX184" fmla="*/ 9904 w 10000"/>
                <a:gd name="connsiteY184" fmla="*/ 7112 h 10000"/>
                <a:gd name="connsiteX185" fmla="*/ 9966 w 10000"/>
                <a:gd name="connsiteY185" fmla="*/ 7427 h 10000"/>
                <a:gd name="connsiteX186" fmla="*/ 9998 w 10000"/>
                <a:gd name="connsiteY18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385 w 10000"/>
                <a:gd name="connsiteY95" fmla="*/ 3641 h 10000"/>
                <a:gd name="connsiteX96" fmla="*/ 2239 w 10000"/>
                <a:gd name="connsiteY96" fmla="*/ 4029 h 10000"/>
                <a:gd name="connsiteX97" fmla="*/ 2073 w 10000"/>
                <a:gd name="connsiteY97" fmla="*/ 4369 h 10000"/>
                <a:gd name="connsiteX98" fmla="*/ 1990 w 10000"/>
                <a:gd name="connsiteY98" fmla="*/ 4587 h 10000"/>
                <a:gd name="connsiteX99" fmla="*/ 1853 w 10000"/>
                <a:gd name="connsiteY99" fmla="*/ 4636 h 10000"/>
                <a:gd name="connsiteX100" fmla="*/ 1739 w 10000"/>
                <a:gd name="connsiteY100" fmla="*/ 4612 h 10000"/>
                <a:gd name="connsiteX101" fmla="*/ 1603 w 10000"/>
                <a:gd name="connsiteY101" fmla="*/ 4636 h 10000"/>
                <a:gd name="connsiteX102" fmla="*/ 1489 w 10000"/>
                <a:gd name="connsiteY102" fmla="*/ 4636 h 10000"/>
                <a:gd name="connsiteX103" fmla="*/ 1385 w 10000"/>
                <a:gd name="connsiteY103" fmla="*/ 4660 h 10000"/>
                <a:gd name="connsiteX104" fmla="*/ 1354 w 10000"/>
                <a:gd name="connsiteY104" fmla="*/ 4612 h 10000"/>
                <a:gd name="connsiteX105" fmla="*/ 1354 w 10000"/>
                <a:gd name="connsiteY105" fmla="*/ 4442 h 10000"/>
                <a:gd name="connsiteX106" fmla="*/ 1312 w 10000"/>
                <a:gd name="connsiteY106" fmla="*/ 4369 h 10000"/>
                <a:gd name="connsiteX107" fmla="*/ 1302 w 10000"/>
                <a:gd name="connsiteY107" fmla="*/ 4223 h 10000"/>
                <a:gd name="connsiteX108" fmla="*/ 1260 w 10000"/>
                <a:gd name="connsiteY108" fmla="*/ 4078 h 10000"/>
                <a:gd name="connsiteX109" fmla="*/ 1114 w 10000"/>
                <a:gd name="connsiteY109" fmla="*/ 3859 h 10000"/>
                <a:gd name="connsiteX110" fmla="*/ 1000 w 10000"/>
                <a:gd name="connsiteY110" fmla="*/ 3835 h 10000"/>
                <a:gd name="connsiteX111" fmla="*/ 260 w 10000"/>
                <a:gd name="connsiteY111" fmla="*/ 1578 h 10000"/>
                <a:gd name="connsiteX112" fmla="*/ 177 w 10000"/>
                <a:gd name="connsiteY112" fmla="*/ 1432 h 10000"/>
                <a:gd name="connsiteX113" fmla="*/ 187 w 10000"/>
                <a:gd name="connsiteY113" fmla="*/ 1311 h 10000"/>
                <a:gd name="connsiteX114" fmla="*/ 104 w 10000"/>
                <a:gd name="connsiteY114" fmla="*/ 1019 h 10000"/>
                <a:gd name="connsiteX115" fmla="*/ 31 w 10000"/>
                <a:gd name="connsiteY115" fmla="*/ 850 h 10000"/>
                <a:gd name="connsiteX116" fmla="*/ 0 w 10000"/>
                <a:gd name="connsiteY116" fmla="*/ 777 h 10000"/>
                <a:gd name="connsiteX117" fmla="*/ 21 w 10000"/>
                <a:gd name="connsiteY117" fmla="*/ 583 h 10000"/>
                <a:gd name="connsiteX118" fmla="*/ 52 w 10000"/>
                <a:gd name="connsiteY118" fmla="*/ 485 h 10000"/>
                <a:gd name="connsiteX119" fmla="*/ 166 w 10000"/>
                <a:gd name="connsiteY119" fmla="*/ 291 h 10000"/>
                <a:gd name="connsiteX120" fmla="*/ 114 w 10000"/>
                <a:gd name="connsiteY120" fmla="*/ 49 h 10000"/>
                <a:gd name="connsiteX121" fmla="*/ 114 w 10000"/>
                <a:gd name="connsiteY121" fmla="*/ 0 h 10000"/>
                <a:gd name="connsiteX122" fmla="*/ 1000 w 10000"/>
                <a:gd name="connsiteY122" fmla="*/ 704 h 10000"/>
                <a:gd name="connsiteX123" fmla="*/ 2531 w 10000"/>
                <a:gd name="connsiteY123" fmla="*/ 1456 h 10000"/>
                <a:gd name="connsiteX124" fmla="*/ 5040 w 10000"/>
                <a:gd name="connsiteY124" fmla="*/ 3956 h 10000"/>
                <a:gd name="connsiteX125" fmla="*/ 5197 w 10000"/>
                <a:gd name="connsiteY125" fmla="*/ 3689 h 10000"/>
                <a:gd name="connsiteX126" fmla="*/ 5332 w 10000"/>
                <a:gd name="connsiteY126" fmla="*/ 3325 h 10000"/>
                <a:gd name="connsiteX127" fmla="*/ 5519 w 10000"/>
                <a:gd name="connsiteY127" fmla="*/ 3204 h 10000"/>
                <a:gd name="connsiteX128" fmla="*/ 5707 w 10000"/>
                <a:gd name="connsiteY128" fmla="*/ 3204 h 10000"/>
                <a:gd name="connsiteX129" fmla="*/ 5853 w 10000"/>
                <a:gd name="connsiteY129" fmla="*/ 3350 h 10000"/>
                <a:gd name="connsiteX130" fmla="*/ 5988 w 10000"/>
                <a:gd name="connsiteY130" fmla="*/ 3155 h 10000"/>
                <a:gd name="connsiteX131" fmla="*/ 6072 w 10000"/>
                <a:gd name="connsiteY131" fmla="*/ 2985 h 10000"/>
                <a:gd name="connsiteX132" fmla="*/ 6124 w 10000"/>
                <a:gd name="connsiteY132" fmla="*/ 2961 h 10000"/>
                <a:gd name="connsiteX133" fmla="*/ 6186 w 10000"/>
                <a:gd name="connsiteY133" fmla="*/ 2840 h 10000"/>
                <a:gd name="connsiteX134" fmla="*/ 6248 w 10000"/>
                <a:gd name="connsiteY134" fmla="*/ 3131 h 10000"/>
                <a:gd name="connsiteX135" fmla="*/ 6353 w 10000"/>
                <a:gd name="connsiteY135" fmla="*/ 2961 h 10000"/>
                <a:gd name="connsiteX136" fmla="*/ 6540 w 10000"/>
                <a:gd name="connsiteY136" fmla="*/ 2403 h 10000"/>
                <a:gd name="connsiteX137" fmla="*/ 6613 w 10000"/>
                <a:gd name="connsiteY137" fmla="*/ 2451 h 10000"/>
                <a:gd name="connsiteX138" fmla="*/ 6665 w 10000"/>
                <a:gd name="connsiteY138" fmla="*/ 2306 h 10000"/>
                <a:gd name="connsiteX139" fmla="*/ 6748 w 10000"/>
                <a:gd name="connsiteY139" fmla="*/ 2354 h 10000"/>
                <a:gd name="connsiteX140" fmla="*/ 6842 w 10000"/>
                <a:gd name="connsiteY140" fmla="*/ 2233 h 10000"/>
                <a:gd name="connsiteX141" fmla="*/ 6936 w 10000"/>
                <a:gd name="connsiteY141" fmla="*/ 2257 h 10000"/>
                <a:gd name="connsiteX142" fmla="*/ 6936 w 10000"/>
                <a:gd name="connsiteY142" fmla="*/ 2063 h 10000"/>
                <a:gd name="connsiteX143" fmla="*/ 6967 w 10000"/>
                <a:gd name="connsiteY143" fmla="*/ 1917 h 10000"/>
                <a:gd name="connsiteX144" fmla="*/ 7040 w 10000"/>
                <a:gd name="connsiteY144" fmla="*/ 1699 h 10000"/>
                <a:gd name="connsiteX145" fmla="*/ 7020 w 10000"/>
                <a:gd name="connsiteY145" fmla="*/ 1359 h 10000"/>
                <a:gd name="connsiteX146" fmla="*/ 7061 w 10000"/>
                <a:gd name="connsiteY146" fmla="*/ 1214 h 10000"/>
                <a:gd name="connsiteX147" fmla="*/ 7155 w 10000"/>
                <a:gd name="connsiteY147" fmla="*/ 1117 h 10000"/>
                <a:gd name="connsiteX148" fmla="*/ 7228 w 10000"/>
                <a:gd name="connsiteY148" fmla="*/ 971 h 10000"/>
                <a:gd name="connsiteX149" fmla="*/ 7290 w 10000"/>
                <a:gd name="connsiteY149" fmla="*/ 898 h 10000"/>
                <a:gd name="connsiteX150" fmla="*/ 7405 w 10000"/>
                <a:gd name="connsiteY150" fmla="*/ 680 h 10000"/>
                <a:gd name="connsiteX151" fmla="*/ 7717 w 10000"/>
                <a:gd name="connsiteY151" fmla="*/ 583 h 10000"/>
                <a:gd name="connsiteX152" fmla="*/ 7894 w 10000"/>
                <a:gd name="connsiteY152" fmla="*/ 655 h 10000"/>
                <a:gd name="connsiteX153" fmla="*/ 8008 w 10000"/>
                <a:gd name="connsiteY153" fmla="*/ 1092 h 10000"/>
                <a:gd name="connsiteX154" fmla="*/ 8134 w 10000"/>
                <a:gd name="connsiteY154" fmla="*/ 1117 h 10000"/>
                <a:gd name="connsiteX155" fmla="*/ 8186 w 10000"/>
                <a:gd name="connsiteY155" fmla="*/ 1505 h 10000"/>
                <a:gd name="connsiteX156" fmla="*/ 8300 w 10000"/>
                <a:gd name="connsiteY156" fmla="*/ 1578 h 10000"/>
                <a:gd name="connsiteX157" fmla="*/ 8311 w 10000"/>
                <a:gd name="connsiteY157" fmla="*/ 1845 h 10000"/>
                <a:gd name="connsiteX158" fmla="*/ 8384 w 10000"/>
                <a:gd name="connsiteY158" fmla="*/ 1917 h 10000"/>
                <a:gd name="connsiteX159" fmla="*/ 8488 w 10000"/>
                <a:gd name="connsiteY159" fmla="*/ 2063 h 10000"/>
                <a:gd name="connsiteX160" fmla="*/ 8602 w 10000"/>
                <a:gd name="connsiteY160" fmla="*/ 1748 h 10000"/>
                <a:gd name="connsiteX161" fmla="*/ 8748 w 10000"/>
                <a:gd name="connsiteY161" fmla="*/ 1845 h 10000"/>
                <a:gd name="connsiteX162" fmla="*/ 8769 w 10000"/>
                <a:gd name="connsiteY162" fmla="*/ 2112 h 10000"/>
                <a:gd name="connsiteX163" fmla="*/ 8727 w 10000"/>
                <a:gd name="connsiteY163" fmla="*/ 2306 h 10000"/>
                <a:gd name="connsiteX164" fmla="*/ 8758 w 10000"/>
                <a:gd name="connsiteY164" fmla="*/ 2646 h 10000"/>
                <a:gd name="connsiteX165" fmla="*/ 8727 w 10000"/>
                <a:gd name="connsiteY165" fmla="*/ 2743 h 10000"/>
                <a:gd name="connsiteX166" fmla="*/ 8727 w 10000"/>
                <a:gd name="connsiteY166" fmla="*/ 2913 h 10000"/>
                <a:gd name="connsiteX167" fmla="*/ 8769 w 10000"/>
                <a:gd name="connsiteY167" fmla="*/ 3277 h 10000"/>
                <a:gd name="connsiteX168" fmla="*/ 8758 w 10000"/>
                <a:gd name="connsiteY168" fmla="*/ 3592 h 10000"/>
                <a:gd name="connsiteX169" fmla="*/ 8758 w 10000"/>
                <a:gd name="connsiteY169" fmla="*/ 3981 h 10000"/>
                <a:gd name="connsiteX170" fmla="*/ 8758 w 10000"/>
                <a:gd name="connsiteY170" fmla="*/ 4248 h 10000"/>
                <a:gd name="connsiteX171" fmla="*/ 8810 w 10000"/>
                <a:gd name="connsiteY171" fmla="*/ 4466 h 10000"/>
                <a:gd name="connsiteX172" fmla="*/ 8821 w 10000"/>
                <a:gd name="connsiteY172" fmla="*/ 5073 h 10000"/>
                <a:gd name="connsiteX173" fmla="*/ 8852 w 10000"/>
                <a:gd name="connsiteY173" fmla="*/ 5510 h 10000"/>
                <a:gd name="connsiteX174" fmla="*/ 9060 w 10000"/>
                <a:gd name="connsiteY174" fmla="*/ 5534 h 10000"/>
                <a:gd name="connsiteX175" fmla="*/ 9415 w 10000"/>
                <a:gd name="connsiteY175" fmla="*/ 5510 h 10000"/>
                <a:gd name="connsiteX176" fmla="*/ 9509 w 10000"/>
                <a:gd name="connsiteY176" fmla="*/ 5510 h 10000"/>
                <a:gd name="connsiteX177" fmla="*/ 9592 w 10000"/>
                <a:gd name="connsiteY177" fmla="*/ 5631 h 10000"/>
                <a:gd name="connsiteX178" fmla="*/ 9821 w 10000"/>
                <a:gd name="connsiteY178" fmla="*/ 5728 h 10000"/>
                <a:gd name="connsiteX179" fmla="*/ 9935 w 10000"/>
                <a:gd name="connsiteY179" fmla="*/ 6092 h 10000"/>
                <a:gd name="connsiteX180" fmla="*/ 9852 w 10000"/>
                <a:gd name="connsiteY180" fmla="*/ 6286 h 10000"/>
                <a:gd name="connsiteX181" fmla="*/ 9810 w 10000"/>
                <a:gd name="connsiteY181" fmla="*/ 6553 h 10000"/>
                <a:gd name="connsiteX182" fmla="*/ 9831 w 10000"/>
                <a:gd name="connsiteY182" fmla="*/ 6917 h 10000"/>
                <a:gd name="connsiteX183" fmla="*/ 9904 w 10000"/>
                <a:gd name="connsiteY183" fmla="*/ 7112 h 10000"/>
                <a:gd name="connsiteX184" fmla="*/ 9966 w 10000"/>
                <a:gd name="connsiteY184" fmla="*/ 7427 h 10000"/>
                <a:gd name="connsiteX185" fmla="*/ 9998 w 10000"/>
                <a:gd name="connsiteY18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239 w 10000"/>
                <a:gd name="connsiteY95" fmla="*/ 4029 h 10000"/>
                <a:gd name="connsiteX96" fmla="*/ 2073 w 10000"/>
                <a:gd name="connsiteY96" fmla="*/ 4369 h 10000"/>
                <a:gd name="connsiteX97" fmla="*/ 1990 w 10000"/>
                <a:gd name="connsiteY97" fmla="*/ 4587 h 10000"/>
                <a:gd name="connsiteX98" fmla="*/ 1853 w 10000"/>
                <a:gd name="connsiteY98" fmla="*/ 4636 h 10000"/>
                <a:gd name="connsiteX99" fmla="*/ 1739 w 10000"/>
                <a:gd name="connsiteY99" fmla="*/ 4612 h 10000"/>
                <a:gd name="connsiteX100" fmla="*/ 1603 w 10000"/>
                <a:gd name="connsiteY100" fmla="*/ 4636 h 10000"/>
                <a:gd name="connsiteX101" fmla="*/ 1489 w 10000"/>
                <a:gd name="connsiteY101" fmla="*/ 4636 h 10000"/>
                <a:gd name="connsiteX102" fmla="*/ 1385 w 10000"/>
                <a:gd name="connsiteY102" fmla="*/ 4660 h 10000"/>
                <a:gd name="connsiteX103" fmla="*/ 1354 w 10000"/>
                <a:gd name="connsiteY103" fmla="*/ 4612 h 10000"/>
                <a:gd name="connsiteX104" fmla="*/ 1354 w 10000"/>
                <a:gd name="connsiteY104" fmla="*/ 4442 h 10000"/>
                <a:gd name="connsiteX105" fmla="*/ 1312 w 10000"/>
                <a:gd name="connsiteY105" fmla="*/ 4369 h 10000"/>
                <a:gd name="connsiteX106" fmla="*/ 1302 w 10000"/>
                <a:gd name="connsiteY106" fmla="*/ 4223 h 10000"/>
                <a:gd name="connsiteX107" fmla="*/ 1260 w 10000"/>
                <a:gd name="connsiteY107" fmla="*/ 4078 h 10000"/>
                <a:gd name="connsiteX108" fmla="*/ 1114 w 10000"/>
                <a:gd name="connsiteY108" fmla="*/ 3859 h 10000"/>
                <a:gd name="connsiteX109" fmla="*/ 1000 w 10000"/>
                <a:gd name="connsiteY109" fmla="*/ 3835 h 10000"/>
                <a:gd name="connsiteX110" fmla="*/ 260 w 10000"/>
                <a:gd name="connsiteY110" fmla="*/ 1578 h 10000"/>
                <a:gd name="connsiteX111" fmla="*/ 177 w 10000"/>
                <a:gd name="connsiteY111" fmla="*/ 1432 h 10000"/>
                <a:gd name="connsiteX112" fmla="*/ 187 w 10000"/>
                <a:gd name="connsiteY112" fmla="*/ 1311 h 10000"/>
                <a:gd name="connsiteX113" fmla="*/ 104 w 10000"/>
                <a:gd name="connsiteY113" fmla="*/ 1019 h 10000"/>
                <a:gd name="connsiteX114" fmla="*/ 31 w 10000"/>
                <a:gd name="connsiteY114" fmla="*/ 850 h 10000"/>
                <a:gd name="connsiteX115" fmla="*/ 0 w 10000"/>
                <a:gd name="connsiteY115" fmla="*/ 777 h 10000"/>
                <a:gd name="connsiteX116" fmla="*/ 21 w 10000"/>
                <a:gd name="connsiteY116" fmla="*/ 583 h 10000"/>
                <a:gd name="connsiteX117" fmla="*/ 52 w 10000"/>
                <a:gd name="connsiteY117" fmla="*/ 485 h 10000"/>
                <a:gd name="connsiteX118" fmla="*/ 166 w 10000"/>
                <a:gd name="connsiteY118" fmla="*/ 291 h 10000"/>
                <a:gd name="connsiteX119" fmla="*/ 114 w 10000"/>
                <a:gd name="connsiteY119" fmla="*/ 49 h 10000"/>
                <a:gd name="connsiteX120" fmla="*/ 114 w 10000"/>
                <a:gd name="connsiteY120" fmla="*/ 0 h 10000"/>
                <a:gd name="connsiteX121" fmla="*/ 1000 w 10000"/>
                <a:gd name="connsiteY121" fmla="*/ 704 h 10000"/>
                <a:gd name="connsiteX122" fmla="*/ 2531 w 10000"/>
                <a:gd name="connsiteY122" fmla="*/ 1456 h 10000"/>
                <a:gd name="connsiteX123" fmla="*/ 5040 w 10000"/>
                <a:gd name="connsiteY123" fmla="*/ 3956 h 10000"/>
                <a:gd name="connsiteX124" fmla="*/ 5197 w 10000"/>
                <a:gd name="connsiteY124" fmla="*/ 3689 h 10000"/>
                <a:gd name="connsiteX125" fmla="*/ 5332 w 10000"/>
                <a:gd name="connsiteY125" fmla="*/ 3325 h 10000"/>
                <a:gd name="connsiteX126" fmla="*/ 5519 w 10000"/>
                <a:gd name="connsiteY126" fmla="*/ 3204 h 10000"/>
                <a:gd name="connsiteX127" fmla="*/ 5707 w 10000"/>
                <a:gd name="connsiteY127" fmla="*/ 3204 h 10000"/>
                <a:gd name="connsiteX128" fmla="*/ 5853 w 10000"/>
                <a:gd name="connsiteY128" fmla="*/ 3350 h 10000"/>
                <a:gd name="connsiteX129" fmla="*/ 5988 w 10000"/>
                <a:gd name="connsiteY129" fmla="*/ 3155 h 10000"/>
                <a:gd name="connsiteX130" fmla="*/ 6072 w 10000"/>
                <a:gd name="connsiteY130" fmla="*/ 2985 h 10000"/>
                <a:gd name="connsiteX131" fmla="*/ 6124 w 10000"/>
                <a:gd name="connsiteY131" fmla="*/ 2961 h 10000"/>
                <a:gd name="connsiteX132" fmla="*/ 6186 w 10000"/>
                <a:gd name="connsiteY132" fmla="*/ 2840 h 10000"/>
                <a:gd name="connsiteX133" fmla="*/ 6248 w 10000"/>
                <a:gd name="connsiteY133" fmla="*/ 3131 h 10000"/>
                <a:gd name="connsiteX134" fmla="*/ 6353 w 10000"/>
                <a:gd name="connsiteY134" fmla="*/ 2961 h 10000"/>
                <a:gd name="connsiteX135" fmla="*/ 6540 w 10000"/>
                <a:gd name="connsiteY135" fmla="*/ 2403 h 10000"/>
                <a:gd name="connsiteX136" fmla="*/ 6613 w 10000"/>
                <a:gd name="connsiteY136" fmla="*/ 2451 h 10000"/>
                <a:gd name="connsiteX137" fmla="*/ 6665 w 10000"/>
                <a:gd name="connsiteY137" fmla="*/ 2306 h 10000"/>
                <a:gd name="connsiteX138" fmla="*/ 6748 w 10000"/>
                <a:gd name="connsiteY138" fmla="*/ 2354 h 10000"/>
                <a:gd name="connsiteX139" fmla="*/ 6842 w 10000"/>
                <a:gd name="connsiteY139" fmla="*/ 2233 h 10000"/>
                <a:gd name="connsiteX140" fmla="*/ 6936 w 10000"/>
                <a:gd name="connsiteY140" fmla="*/ 2257 h 10000"/>
                <a:gd name="connsiteX141" fmla="*/ 6936 w 10000"/>
                <a:gd name="connsiteY141" fmla="*/ 2063 h 10000"/>
                <a:gd name="connsiteX142" fmla="*/ 6967 w 10000"/>
                <a:gd name="connsiteY142" fmla="*/ 1917 h 10000"/>
                <a:gd name="connsiteX143" fmla="*/ 7040 w 10000"/>
                <a:gd name="connsiteY143" fmla="*/ 1699 h 10000"/>
                <a:gd name="connsiteX144" fmla="*/ 7020 w 10000"/>
                <a:gd name="connsiteY144" fmla="*/ 1359 h 10000"/>
                <a:gd name="connsiteX145" fmla="*/ 7061 w 10000"/>
                <a:gd name="connsiteY145" fmla="*/ 1214 h 10000"/>
                <a:gd name="connsiteX146" fmla="*/ 7155 w 10000"/>
                <a:gd name="connsiteY146" fmla="*/ 1117 h 10000"/>
                <a:gd name="connsiteX147" fmla="*/ 7228 w 10000"/>
                <a:gd name="connsiteY147" fmla="*/ 971 h 10000"/>
                <a:gd name="connsiteX148" fmla="*/ 7290 w 10000"/>
                <a:gd name="connsiteY148" fmla="*/ 898 h 10000"/>
                <a:gd name="connsiteX149" fmla="*/ 7405 w 10000"/>
                <a:gd name="connsiteY149" fmla="*/ 680 h 10000"/>
                <a:gd name="connsiteX150" fmla="*/ 7717 w 10000"/>
                <a:gd name="connsiteY150" fmla="*/ 583 h 10000"/>
                <a:gd name="connsiteX151" fmla="*/ 7894 w 10000"/>
                <a:gd name="connsiteY151" fmla="*/ 655 h 10000"/>
                <a:gd name="connsiteX152" fmla="*/ 8008 w 10000"/>
                <a:gd name="connsiteY152" fmla="*/ 1092 h 10000"/>
                <a:gd name="connsiteX153" fmla="*/ 8134 w 10000"/>
                <a:gd name="connsiteY153" fmla="*/ 1117 h 10000"/>
                <a:gd name="connsiteX154" fmla="*/ 8186 w 10000"/>
                <a:gd name="connsiteY154" fmla="*/ 1505 h 10000"/>
                <a:gd name="connsiteX155" fmla="*/ 8300 w 10000"/>
                <a:gd name="connsiteY155" fmla="*/ 1578 h 10000"/>
                <a:gd name="connsiteX156" fmla="*/ 8311 w 10000"/>
                <a:gd name="connsiteY156" fmla="*/ 1845 h 10000"/>
                <a:gd name="connsiteX157" fmla="*/ 8384 w 10000"/>
                <a:gd name="connsiteY157" fmla="*/ 1917 h 10000"/>
                <a:gd name="connsiteX158" fmla="*/ 8488 w 10000"/>
                <a:gd name="connsiteY158" fmla="*/ 2063 h 10000"/>
                <a:gd name="connsiteX159" fmla="*/ 8602 w 10000"/>
                <a:gd name="connsiteY159" fmla="*/ 1748 h 10000"/>
                <a:gd name="connsiteX160" fmla="*/ 8748 w 10000"/>
                <a:gd name="connsiteY160" fmla="*/ 1845 h 10000"/>
                <a:gd name="connsiteX161" fmla="*/ 8769 w 10000"/>
                <a:gd name="connsiteY161" fmla="*/ 2112 h 10000"/>
                <a:gd name="connsiteX162" fmla="*/ 8727 w 10000"/>
                <a:gd name="connsiteY162" fmla="*/ 2306 h 10000"/>
                <a:gd name="connsiteX163" fmla="*/ 8758 w 10000"/>
                <a:gd name="connsiteY163" fmla="*/ 2646 h 10000"/>
                <a:gd name="connsiteX164" fmla="*/ 8727 w 10000"/>
                <a:gd name="connsiteY164" fmla="*/ 2743 h 10000"/>
                <a:gd name="connsiteX165" fmla="*/ 8727 w 10000"/>
                <a:gd name="connsiteY165" fmla="*/ 2913 h 10000"/>
                <a:gd name="connsiteX166" fmla="*/ 8769 w 10000"/>
                <a:gd name="connsiteY166" fmla="*/ 3277 h 10000"/>
                <a:gd name="connsiteX167" fmla="*/ 8758 w 10000"/>
                <a:gd name="connsiteY167" fmla="*/ 3592 h 10000"/>
                <a:gd name="connsiteX168" fmla="*/ 8758 w 10000"/>
                <a:gd name="connsiteY168" fmla="*/ 3981 h 10000"/>
                <a:gd name="connsiteX169" fmla="*/ 8758 w 10000"/>
                <a:gd name="connsiteY169" fmla="*/ 4248 h 10000"/>
                <a:gd name="connsiteX170" fmla="*/ 8810 w 10000"/>
                <a:gd name="connsiteY170" fmla="*/ 4466 h 10000"/>
                <a:gd name="connsiteX171" fmla="*/ 8821 w 10000"/>
                <a:gd name="connsiteY171" fmla="*/ 5073 h 10000"/>
                <a:gd name="connsiteX172" fmla="*/ 8852 w 10000"/>
                <a:gd name="connsiteY172" fmla="*/ 5510 h 10000"/>
                <a:gd name="connsiteX173" fmla="*/ 9060 w 10000"/>
                <a:gd name="connsiteY173" fmla="*/ 5534 h 10000"/>
                <a:gd name="connsiteX174" fmla="*/ 9415 w 10000"/>
                <a:gd name="connsiteY174" fmla="*/ 5510 h 10000"/>
                <a:gd name="connsiteX175" fmla="*/ 9509 w 10000"/>
                <a:gd name="connsiteY175" fmla="*/ 5510 h 10000"/>
                <a:gd name="connsiteX176" fmla="*/ 9592 w 10000"/>
                <a:gd name="connsiteY176" fmla="*/ 5631 h 10000"/>
                <a:gd name="connsiteX177" fmla="*/ 9821 w 10000"/>
                <a:gd name="connsiteY177" fmla="*/ 5728 h 10000"/>
                <a:gd name="connsiteX178" fmla="*/ 9935 w 10000"/>
                <a:gd name="connsiteY178" fmla="*/ 6092 h 10000"/>
                <a:gd name="connsiteX179" fmla="*/ 9852 w 10000"/>
                <a:gd name="connsiteY179" fmla="*/ 6286 h 10000"/>
                <a:gd name="connsiteX180" fmla="*/ 9810 w 10000"/>
                <a:gd name="connsiteY180" fmla="*/ 6553 h 10000"/>
                <a:gd name="connsiteX181" fmla="*/ 9831 w 10000"/>
                <a:gd name="connsiteY181" fmla="*/ 6917 h 10000"/>
                <a:gd name="connsiteX182" fmla="*/ 9904 w 10000"/>
                <a:gd name="connsiteY182" fmla="*/ 7112 h 10000"/>
                <a:gd name="connsiteX183" fmla="*/ 9966 w 10000"/>
                <a:gd name="connsiteY183" fmla="*/ 7427 h 10000"/>
                <a:gd name="connsiteX184" fmla="*/ 9998 w 10000"/>
                <a:gd name="connsiteY18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073 w 10000"/>
                <a:gd name="connsiteY95" fmla="*/ 4369 h 10000"/>
                <a:gd name="connsiteX96" fmla="*/ 1990 w 10000"/>
                <a:gd name="connsiteY96" fmla="*/ 4587 h 10000"/>
                <a:gd name="connsiteX97" fmla="*/ 1853 w 10000"/>
                <a:gd name="connsiteY97" fmla="*/ 4636 h 10000"/>
                <a:gd name="connsiteX98" fmla="*/ 1739 w 10000"/>
                <a:gd name="connsiteY98" fmla="*/ 4612 h 10000"/>
                <a:gd name="connsiteX99" fmla="*/ 1603 w 10000"/>
                <a:gd name="connsiteY99" fmla="*/ 4636 h 10000"/>
                <a:gd name="connsiteX100" fmla="*/ 1489 w 10000"/>
                <a:gd name="connsiteY100" fmla="*/ 4636 h 10000"/>
                <a:gd name="connsiteX101" fmla="*/ 1385 w 10000"/>
                <a:gd name="connsiteY101" fmla="*/ 4660 h 10000"/>
                <a:gd name="connsiteX102" fmla="*/ 1354 w 10000"/>
                <a:gd name="connsiteY102" fmla="*/ 4612 h 10000"/>
                <a:gd name="connsiteX103" fmla="*/ 1354 w 10000"/>
                <a:gd name="connsiteY103" fmla="*/ 4442 h 10000"/>
                <a:gd name="connsiteX104" fmla="*/ 1312 w 10000"/>
                <a:gd name="connsiteY104" fmla="*/ 4369 h 10000"/>
                <a:gd name="connsiteX105" fmla="*/ 1302 w 10000"/>
                <a:gd name="connsiteY105" fmla="*/ 4223 h 10000"/>
                <a:gd name="connsiteX106" fmla="*/ 1260 w 10000"/>
                <a:gd name="connsiteY106" fmla="*/ 4078 h 10000"/>
                <a:gd name="connsiteX107" fmla="*/ 1114 w 10000"/>
                <a:gd name="connsiteY107" fmla="*/ 3859 h 10000"/>
                <a:gd name="connsiteX108" fmla="*/ 1000 w 10000"/>
                <a:gd name="connsiteY108" fmla="*/ 3835 h 10000"/>
                <a:gd name="connsiteX109" fmla="*/ 260 w 10000"/>
                <a:gd name="connsiteY109" fmla="*/ 1578 h 10000"/>
                <a:gd name="connsiteX110" fmla="*/ 177 w 10000"/>
                <a:gd name="connsiteY110" fmla="*/ 1432 h 10000"/>
                <a:gd name="connsiteX111" fmla="*/ 187 w 10000"/>
                <a:gd name="connsiteY111" fmla="*/ 1311 h 10000"/>
                <a:gd name="connsiteX112" fmla="*/ 104 w 10000"/>
                <a:gd name="connsiteY112" fmla="*/ 1019 h 10000"/>
                <a:gd name="connsiteX113" fmla="*/ 31 w 10000"/>
                <a:gd name="connsiteY113" fmla="*/ 850 h 10000"/>
                <a:gd name="connsiteX114" fmla="*/ 0 w 10000"/>
                <a:gd name="connsiteY114" fmla="*/ 777 h 10000"/>
                <a:gd name="connsiteX115" fmla="*/ 21 w 10000"/>
                <a:gd name="connsiteY115" fmla="*/ 583 h 10000"/>
                <a:gd name="connsiteX116" fmla="*/ 52 w 10000"/>
                <a:gd name="connsiteY116" fmla="*/ 485 h 10000"/>
                <a:gd name="connsiteX117" fmla="*/ 166 w 10000"/>
                <a:gd name="connsiteY117" fmla="*/ 291 h 10000"/>
                <a:gd name="connsiteX118" fmla="*/ 114 w 10000"/>
                <a:gd name="connsiteY118" fmla="*/ 49 h 10000"/>
                <a:gd name="connsiteX119" fmla="*/ 114 w 10000"/>
                <a:gd name="connsiteY119" fmla="*/ 0 h 10000"/>
                <a:gd name="connsiteX120" fmla="*/ 1000 w 10000"/>
                <a:gd name="connsiteY120" fmla="*/ 704 h 10000"/>
                <a:gd name="connsiteX121" fmla="*/ 2531 w 10000"/>
                <a:gd name="connsiteY121" fmla="*/ 1456 h 10000"/>
                <a:gd name="connsiteX122" fmla="*/ 5040 w 10000"/>
                <a:gd name="connsiteY122" fmla="*/ 3956 h 10000"/>
                <a:gd name="connsiteX123" fmla="*/ 5197 w 10000"/>
                <a:gd name="connsiteY123" fmla="*/ 3689 h 10000"/>
                <a:gd name="connsiteX124" fmla="*/ 5332 w 10000"/>
                <a:gd name="connsiteY124" fmla="*/ 3325 h 10000"/>
                <a:gd name="connsiteX125" fmla="*/ 5519 w 10000"/>
                <a:gd name="connsiteY125" fmla="*/ 3204 h 10000"/>
                <a:gd name="connsiteX126" fmla="*/ 5707 w 10000"/>
                <a:gd name="connsiteY126" fmla="*/ 3204 h 10000"/>
                <a:gd name="connsiteX127" fmla="*/ 5853 w 10000"/>
                <a:gd name="connsiteY127" fmla="*/ 3350 h 10000"/>
                <a:gd name="connsiteX128" fmla="*/ 5988 w 10000"/>
                <a:gd name="connsiteY128" fmla="*/ 3155 h 10000"/>
                <a:gd name="connsiteX129" fmla="*/ 6072 w 10000"/>
                <a:gd name="connsiteY129" fmla="*/ 2985 h 10000"/>
                <a:gd name="connsiteX130" fmla="*/ 6124 w 10000"/>
                <a:gd name="connsiteY130" fmla="*/ 2961 h 10000"/>
                <a:gd name="connsiteX131" fmla="*/ 6186 w 10000"/>
                <a:gd name="connsiteY131" fmla="*/ 2840 h 10000"/>
                <a:gd name="connsiteX132" fmla="*/ 6248 w 10000"/>
                <a:gd name="connsiteY132" fmla="*/ 3131 h 10000"/>
                <a:gd name="connsiteX133" fmla="*/ 6353 w 10000"/>
                <a:gd name="connsiteY133" fmla="*/ 2961 h 10000"/>
                <a:gd name="connsiteX134" fmla="*/ 6540 w 10000"/>
                <a:gd name="connsiteY134" fmla="*/ 2403 h 10000"/>
                <a:gd name="connsiteX135" fmla="*/ 6613 w 10000"/>
                <a:gd name="connsiteY135" fmla="*/ 2451 h 10000"/>
                <a:gd name="connsiteX136" fmla="*/ 6665 w 10000"/>
                <a:gd name="connsiteY136" fmla="*/ 2306 h 10000"/>
                <a:gd name="connsiteX137" fmla="*/ 6748 w 10000"/>
                <a:gd name="connsiteY137" fmla="*/ 2354 h 10000"/>
                <a:gd name="connsiteX138" fmla="*/ 6842 w 10000"/>
                <a:gd name="connsiteY138" fmla="*/ 2233 h 10000"/>
                <a:gd name="connsiteX139" fmla="*/ 6936 w 10000"/>
                <a:gd name="connsiteY139" fmla="*/ 2257 h 10000"/>
                <a:gd name="connsiteX140" fmla="*/ 6936 w 10000"/>
                <a:gd name="connsiteY140" fmla="*/ 2063 h 10000"/>
                <a:gd name="connsiteX141" fmla="*/ 6967 w 10000"/>
                <a:gd name="connsiteY141" fmla="*/ 1917 h 10000"/>
                <a:gd name="connsiteX142" fmla="*/ 7040 w 10000"/>
                <a:gd name="connsiteY142" fmla="*/ 1699 h 10000"/>
                <a:gd name="connsiteX143" fmla="*/ 7020 w 10000"/>
                <a:gd name="connsiteY143" fmla="*/ 1359 h 10000"/>
                <a:gd name="connsiteX144" fmla="*/ 7061 w 10000"/>
                <a:gd name="connsiteY144" fmla="*/ 1214 h 10000"/>
                <a:gd name="connsiteX145" fmla="*/ 7155 w 10000"/>
                <a:gd name="connsiteY145" fmla="*/ 1117 h 10000"/>
                <a:gd name="connsiteX146" fmla="*/ 7228 w 10000"/>
                <a:gd name="connsiteY146" fmla="*/ 971 h 10000"/>
                <a:gd name="connsiteX147" fmla="*/ 7290 w 10000"/>
                <a:gd name="connsiteY147" fmla="*/ 898 h 10000"/>
                <a:gd name="connsiteX148" fmla="*/ 7405 w 10000"/>
                <a:gd name="connsiteY148" fmla="*/ 680 h 10000"/>
                <a:gd name="connsiteX149" fmla="*/ 7717 w 10000"/>
                <a:gd name="connsiteY149" fmla="*/ 583 h 10000"/>
                <a:gd name="connsiteX150" fmla="*/ 7894 w 10000"/>
                <a:gd name="connsiteY150" fmla="*/ 655 h 10000"/>
                <a:gd name="connsiteX151" fmla="*/ 8008 w 10000"/>
                <a:gd name="connsiteY151" fmla="*/ 1092 h 10000"/>
                <a:gd name="connsiteX152" fmla="*/ 8134 w 10000"/>
                <a:gd name="connsiteY152" fmla="*/ 1117 h 10000"/>
                <a:gd name="connsiteX153" fmla="*/ 8186 w 10000"/>
                <a:gd name="connsiteY153" fmla="*/ 1505 h 10000"/>
                <a:gd name="connsiteX154" fmla="*/ 8300 w 10000"/>
                <a:gd name="connsiteY154" fmla="*/ 1578 h 10000"/>
                <a:gd name="connsiteX155" fmla="*/ 8311 w 10000"/>
                <a:gd name="connsiteY155" fmla="*/ 1845 h 10000"/>
                <a:gd name="connsiteX156" fmla="*/ 8384 w 10000"/>
                <a:gd name="connsiteY156" fmla="*/ 1917 h 10000"/>
                <a:gd name="connsiteX157" fmla="*/ 8488 w 10000"/>
                <a:gd name="connsiteY157" fmla="*/ 2063 h 10000"/>
                <a:gd name="connsiteX158" fmla="*/ 8602 w 10000"/>
                <a:gd name="connsiteY158" fmla="*/ 1748 h 10000"/>
                <a:gd name="connsiteX159" fmla="*/ 8748 w 10000"/>
                <a:gd name="connsiteY159" fmla="*/ 1845 h 10000"/>
                <a:gd name="connsiteX160" fmla="*/ 8769 w 10000"/>
                <a:gd name="connsiteY160" fmla="*/ 2112 h 10000"/>
                <a:gd name="connsiteX161" fmla="*/ 8727 w 10000"/>
                <a:gd name="connsiteY161" fmla="*/ 2306 h 10000"/>
                <a:gd name="connsiteX162" fmla="*/ 8758 w 10000"/>
                <a:gd name="connsiteY162" fmla="*/ 2646 h 10000"/>
                <a:gd name="connsiteX163" fmla="*/ 8727 w 10000"/>
                <a:gd name="connsiteY163" fmla="*/ 2743 h 10000"/>
                <a:gd name="connsiteX164" fmla="*/ 8727 w 10000"/>
                <a:gd name="connsiteY164" fmla="*/ 2913 h 10000"/>
                <a:gd name="connsiteX165" fmla="*/ 8769 w 10000"/>
                <a:gd name="connsiteY165" fmla="*/ 3277 h 10000"/>
                <a:gd name="connsiteX166" fmla="*/ 8758 w 10000"/>
                <a:gd name="connsiteY166" fmla="*/ 3592 h 10000"/>
                <a:gd name="connsiteX167" fmla="*/ 8758 w 10000"/>
                <a:gd name="connsiteY167" fmla="*/ 3981 h 10000"/>
                <a:gd name="connsiteX168" fmla="*/ 8758 w 10000"/>
                <a:gd name="connsiteY168" fmla="*/ 4248 h 10000"/>
                <a:gd name="connsiteX169" fmla="*/ 8810 w 10000"/>
                <a:gd name="connsiteY169" fmla="*/ 4466 h 10000"/>
                <a:gd name="connsiteX170" fmla="*/ 8821 w 10000"/>
                <a:gd name="connsiteY170" fmla="*/ 5073 h 10000"/>
                <a:gd name="connsiteX171" fmla="*/ 8852 w 10000"/>
                <a:gd name="connsiteY171" fmla="*/ 5510 h 10000"/>
                <a:gd name="connsiteX172" fmla="*/ 9060 w 10000"/>
                <a:gd name="connsiteY172" fmla="*/ 5534 h 10000"/>
                <a:gd name="connsiteX173" fmla="*/ 9415 w 10000"/>
                <a:gd name="connsiteY173" fmla="*/ 5510 h 10000"/>
                <a:gd name="connsiteX174" fmla="*/ 9509 w 10000"/>
                <a:gd name="connsiteY174" fmla="*/ 5510 h 10000"/>
                <a:gd name="connsiteX175" fmla="*/ 9592 w 10000"/>
                <a:gd name="connsiteY175" fmla="*/ 5631 h 10000"/>
                <a:gd name="connsiteX176" fmla="*/ 9821 w 10000"/>
                <a:gd name="connsiteY176" fmla="*/ 5728 h 10000"/>
                <a:gd name="connsiteX177" fmla="*/ 9935 w 10000"/>
                <a:gd name="connsiteY177" fmla="*/ 6092 h 10000"/>
                <a:gd name="connsiteX178" fmla="*/ 9852 w 10000"/>
                <a:gd name="connsiteY178" fmla="*/ 6286 h 10000"/>
                <a:gd name="connsiteX179" fmla="*/ 9810 w 10000"/>
                <a:gd name="connsiteY179" fmla="*/ 6553 h 10000"/>
                <a:gd name="connsiteX180" fmla="*/ 9831 w 10000"/>
                <a:gd name="connsiteY180" fmla="*/ 6917 h 10000"/>
                <a:gd name="connsiteX181" fmla="*/ 9904 w 10000"/>
                <a:gd name="connsiteY181" fmla="*/ 7112 h 10000"/>
                <a:gd name="connsiteX182" fmla="*/ 9966 w 10000"/>
                <a:gd name="connsiteY182" fmla="*/ 7427 h 10000"/>
                <a:gd name="connsiteX183" fmla="*/ 9998 w 10000"/>
                <a:gd name="connsiteY18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990 w 10000"/>
                <a:gd name="connsiteY95" fmla="*/ 4587 h 10000"/>
                <a:gd name="connsiteX96" fmla="*/ 1853 w 10000"/>
                <a:gd name="connsiteY96" fmla="*/ 4636 h 10000"/>
                <a:gd name="connsiteX97" fmla="*/ 1739 w 10000"/>
                <a:gd name="connsiteY97" fmla="*/ 4612 h 10000"/>
                <a:gd name="connsiteX98" fmla="*/ 1603 w 10000"/>
                <a:gd name="connsiteY98" fmla="*/ 4636 h 10000"/>
                <a:gd name="connsiteX99" fmla="*/ 1489 w 10000"/>
                <a:gd name="connsiteY99" fmla="*/ 4636 h 10000"/>
                <a:gd name="connsiteX100" fmla="*/ 1385 w 10000"/>
                <a:gd name="connsiteY100" fmla="*/ 4660 h 10000"/>
                <a:gd name="connsiteX101" fmla="*/ 1354 w 10000"/>
                <a:gd name="connsiteY101" fmla="*/ 4612 h 10000"/>
                <a:gd name="connsiteX102" fmla="*/ 1354 w 10000"/>
                <a:gd name="connsiteY102" fmla="*/ 4442 h 10000"/>
                <a:gd name="connsiteX103" fmla="*/ 1312 w 10000"/>
                <a:gd name="connsiteY103" fmla="*/ 4369 h 10000"/>
                <a:gd name="connsiteX104" fmla="*/ 1302 w 10000"/>
                <a:gd name="connsiteY104" fmla="*/ 4223 h 10000"/>
                <a:gd name="connsiteX105" fmla="*/ 1260 w 10000"/>
                <a:gd name="connsiteY105" fmla="*/ 4078 h 10000"/>
                <a:gd name="connsiteX106" fmla="*/ 1114 w 10000"/>
                <a:gd name="connsiteY106" fmla="*/ 3859 h 10000"/>
                <a:gd name="connsiteX107" fmla="*/ 1000 w 10000"/>
                <a:gd name="connsiteY107" fmla="*/ 3835 h 10000"/>
                <a:gd name="connsiteX108" fmla="*/ 260 w 10000"/>
                <a:gd name="connsiteY108" fmla="*/ 1578 h 10000"/>
                <a:gd name="connsiteX109" fmla="*/ 177 w 10000"/>
                <a:gd name="connsiteY109" fmla="*/ 1432 h 10000"/>
                <a:gd name="connsiteX110" fmla="*/ 187 w 10000"/>
                <a:gd name="connsiteY110" fmla="*/ 1311 h 10000"/>
                <a:gd name="connsiteX111" fmla="*/ 104 w 10000"/>
                <a:gd name="connsiteY111" fmla="*/ 1019 h 10000"/>
                <a:gd name="connsiteX112" fmla="*/ 31 w 10000"/>
                <a:gd name="connsiteY112" fmla="*/ 850 h 10000"/>
                <a:gd name="connsiteX113" fmla="*/ 0 w 10000"/>
                <a:gd name="connsiteY113" fmla="*/ 777 h 10000"/>
                <a:gd name="connsiteX114" fmla="*/ 21 w 10000"/>
                <a:gd name="connsiteY114" fmla="*/ 583 h 10000"/>
                <a:gd name="connsiteX115" fmla="*/ 52 w 10000"/>
                <a:gd name="connsiteY115" fmla="*/ 485 h 10000"/>
                <a:gd name="connsiteX116" fmla="*/ 166 w 10000"/>
                <a:gd name="connsiteY116" fmla="*/ 291 h 10000"/>
                <a:gd name="connsiteX117" fmla="*/ 114 w 10000"/>
                <a:gd name="connsiteY117" fmla="*/ 49 h 10000"/>
                <a:gd name="connsiteX118" fmla="*/ 114 w 10000"/>
                <a:gd name="connsiteY118" fmla="*/ 0 h 10000"/>
                <a:gd name="connsiteX119" fmla="*/ 1000 w 10000"/>
                <a:gd name="connsiteY119" fmla="*/ 704 h 10000"/>
                <a:gd name="connsiteX120" fmla="*/ 2531 w 10000"/>
                <a:gd name="connsiteY120" fmla="*/ 1456 h 10000"/>
                <a:gd name="connsiteX121" fmla="*/ 5040 w 10000"/>
                <a:gd name="connsiteY121" fmla="*/ 3956 h 10000"/>
                <a:gd name="connsiteX122" fmla="*/ 5197 w 10000"/>
                <a:gd name="connsiteY122" fmla="*/ 3689 h 10000"/>
                <a:gd name="connsiteX123" fmla="*/ 5332 w 10000"/>
                <a:gd name="connsiteY123" fmla="*/ 3325 h 10000"/>
                <a:gd name="connsiteX124" fmla="*/ 5519 w 10000"/>
                <a:gd name="connsiteY124" fmla="*/ 3204 h 10000"/>
                <a:gd name="connsiteX125" fmla="*/ 5707 w 10000"/>
                <a:gd name="connsiteY125" fmla="*/ 3204 h 10000"/>
                <a:gd name="connsiteX126" fmla="*/ 5853 w 10000"/>
                <a:gd name="connsiteY126" fmla="*/ 3350 h 10000"/>
                <a:gd name="connsiteX127" fmla="*/ 5988 w 10000"/>
                <a:gd name="connsiteY127" fmla="*/ 3155 h 10000"/>
                <a:gd name="connsiteX128" fmla="*/ 6072 w 10000"/>
                <a:gd name="connsiteY128" fmla="*/ 2985 h 10000"/>
                <a:gd name="connsiteX129" fmla="*/ 6124 w 10000"/>
                <a:gd name="connsiteY129" fmla="*/ 2961 h 10000"/>
                <a:gd name="connsiteX130" fmla="*/ 6186 w 10000"/>
                <a:gd name="connsiteY130" fmla="*/ 2840 h 10000"/>
                <a:gd name="connsiteX131" fmla="*/ 6248 w 10000"/>
                <a:gd name="connsiteY131" fmla="*/ 3131 h 10000"/>
                <a:gd name="connsiteX132" fmla="*/ 6353 w 10000"/>
                <a:gd name="connsiteY132" fmla="*/ 2961 h 10000"/>
                <a:gd name="connsiteX133" fmla="*/ 6540 w 10000"/>
                <a:gd name="connsiteY133" fmla="*/ 2403 h 10000"/>
                <a:gd name="connsiteX134" fmla="*/ 6613 w 10000"/>
                <a:gd name="connsiteY134" fmla="*/ 2451 h 10000"/>
                <a:gd name="connsiteX135" fmla="*/ 6665 w 10000"/>
                <a:gd name="connsiteY135" fmla="*/ 2306 h 10000"/>
                <a:gd name="connsiteX136" fmla="*/ 6748 w 10000"/>
                <a:gd name="connsiteY136" fmla="*/ 2354 h 10000"/>
                <a:gd name="connsiteX137" fmla="*/ 6842 w 10000"/>
                <a:gd name="connsiteY137" fmla="*/ 2233 h 10000"/>
                <a:gd name="connsiteX138" fmla="*/ 6936 w 10000"/>
                <a:gd name="connsiteY138" fmla="*/ 2257 h 10000"/>
                <a:gd name="connsiteX139" fmla="*/ 6936 w 10000"/>
                <a:gd name="connsiteY139" fmla="*/ 2063 h 10000"/>
                <a:gd name="connsiteX140" fmla="*/ 6967 w 10000"/>
                <a:gd name="connsiteY140" fmla="*/ 1917 h 10000"/>
                <a:gd name="connsiteX141" fmla="*/ 7040 w 10000"/>
                <a:gd name="connsiteY141" fmla="*/ 1699 h 10000"/>
                <a:gd name="connsiteX142" fmla="*/ 7020 w 10000"/>
                <a:gd name="connsiteY142" fmla="*/ 1359 h 10000"/>
                <a:gd name="connsiteX143" fmla="*/ 7061 w 10000"/>
                <a:gd name="connsiteY143" fmla="*/ 1214 h 10000"/>
                <a:gd name="connsiteX144" fmla="*/ 7155 w 10000"/>
                <a:gd name="connsiteY144" fmla="*/ 1117 h 10000"/>
                <a:gd name="connsiteX145" fmla="*/ 7228 w 10000"/>
                <a:gd name="connsiteY145" fmla="*/ 971 h 10000"/>
                <a:gd name="connsiteX146" fmla="*/ 7290 w 10000"/>
                <a:gd name="connsiteY146" fmla="*/ 898 h 10000"/>
                <a:gd name="connsiteX147" fmla="*/ 7405 w 10000"/>
                <a:gd name="connsiteY147" fmla="*/ 680 h 10000"/>
                <a:gd name="connsiteX148" fmla="*/ 7717 w 10000"/>
                <a:gd name="connsiteY148" fmla="*/ 583 h 10000"/>
                <a:gd name="connsiteX149" fmla="*/ 7894 w 10000"/>
                <a:gd name="connsiteY149" fmla="*/ 655 h 10000"/>
                <a:gd name="connsiteX150" fmla="*/ 8008 w 10000"/>
                <a:gd name="connsiteY150" fmla="*/ 1092 h 10000"/>
                <a:gd name="connsiteX151" fmla="*/ 8134 w 10000"/>
                <a:gd name="connsiteY151" fmla="*/ 1117 h 10000"/>
                <a:gd name="connsiteX152" fmla="*/ 8186 w 10000"/>
                <a:gd name="connsiteY152" fmla="*/ 1505 h 10000"/>
                <a:gd name="connsiteX153" fmla="*/ 8300 w 10000"/>
                <a:gd name="connsiteY153" fmla="*/ 1578 h 10000"/>
                <a:gd name="connsiteX154" fmla="*/ 8311 w 10000"/>
                <a:gd name="connsiteY154" fmla="*/ 1845 h 10000"/>
                <a:gd name="connsiteX155" fmla="*/ 8384 w 10000"/>
                <a:gd name="connsiteY155" fmla="*/ 1917 h 10000"/>
                <a:gd name="connsiteX156" fmla="*/ 8488 w 10000"/>
                <a:gd name="connsiteY156" fmla="*/ 2063 h 10000"/>
                <a:gd name="connsiteX157" fmla="*/ 8602 w 10000"/>
                <a:gd name="connsiteY157" fmla="*/ 1748 h 10000"/>
                <a:gd name="connsiteX158" fmla="*/ 8748 w 10000"/>
                <a:gd name="connsiteY158" fmla="*/ 1845 h 10000"/>
                <a:gd name="connsiteX159" fmla="*/ 8769 w 10000"/>
                <a:gd name="connsiteY159" fmla="*/ 2112 h 10000"/>
                <a:gd name="connsiteX160" fmla="*/ 8727 w 10000"/>
                <a:gd name="connsiteY160" fmla="*/ 2306 h 10000"/>
                <a:gd name="connsiteX161" fmla="*/ 8758 w 10000"/>
                <a:gd name="connsiteY161" fmla="*/ 2646 h 10000"/>
                <a:gd name="connsiteX162" fmla="*/ 8727 w 10000"/>
                <a:gd name="connsiteY162" fmla="*/ 2743 h 10000"/>
                <a:gd name="connsiteX163" fmla="*/ 8727 w 10000"/>
                <a:gd name="connsiteY163" fmla="*/ 2913 h 10000"/>
                <a:gd name="connsiteX164" fmla="*/ 8769 w 10000"/>
                <a:gd name="connsiteY164" fmla="*/ 3277 h 10000"/>
                <a:gd name="connsiteX165" fmla="*/ 8758 w 10000"/>
                <a:gd name="connsiteY165" fmla="*/ 3592 h 10000"/>
                <a:gd name="connsiteX166" fmla="*/ 8758 w 10000"/>
                <a:gd name="connsiteY166" fmla="*/ 3981 h 10000"/>
                <a:gd name="connsiteX167" fmla="*/ 8758 w 10000"/>
                <a:gd name="connsiteY167" fmla="*/ 4248 h 10000"/>
                <a:gd name="connsiteX168" fmla="*/ 8810 w 10000"/>
                <a:gd name="connsiteY168" fmla="*/ 4466 h 10000"/>
                <a:gd name="connsiteX169" fmla="*/ 8821 w 10000"/>
                <a:gd name="connsiteY169" fmla="*/ 5073 h 10000"/>
                <a:gd name="connsiteX170" fmla="*/ 8852 w 10000"/>
                <a:gd name="connsiteY170" fmla="*/ 5510 h 10000"/>
                <a:gd name="connsiteX171" fmla="*/ 9060 w 10000"/>
                <a:gd name="connsiteY171" fmla="*/ 5534 h 10000"/>
                <a:gd name="connsiteX172" fmla="*/ 9415 w 10000"/>
                <a:gd name="connsiteY172" fmla="*/ 5510 h 10000"/>
                <a:gd name="connsiteX173" fmla="*/ 9509 w 10000"/>
                <a:gd name="connsiteY173" fmla="*/ 5510 h 10000"/>
                <a:gd name="connsiteX174" fmla="*/ 9592 w 10000"/>
                <a:gd name="connsiteY174" fmla="*/ 5631 h 10000"/>
                <a:gd name="connsiteX175" fmla="*/ 9821 w 10000"/>
                <a:gd name="connsiteY175" fmla="*/ 5728 h 10000"/>
                <a:gd name="connsiteX176" fmla="*/ 9935 w 10000"/>
                <a:gd name="connsiteY176" fmla="*/ 6092 h 10000"/>
                <a:gd name="connsiteX177" fmla="*/ 9852 w 10000"/>
                <a:gd name="connsiteY177" fmla="*/ 6286 h 10000"/>
                <a:gd name="connsiteX178" fmla="*/ 9810 w 10000"/>
                <a:gd name="connsiteY178" fmla="*/ 6553 h 10000"/>
                <a:gd name="connsiteX179" fmla="*/ 9831 w 10000"/>
                <a:gd name="connsiteY179" fmla="*/ 6917 h 10000"/>
                <a:gd name="connsiteX180" fmla="*/ 9904 w 10000"/>
                <a:gd name="connsiteY180" fmla="*/ 7112 h 10000"/>
                <a:gd name="connsiteX181" fmla="*/ 9966 w 10000"/>
                <a:gd name="connsiteY181" fmla="*/ 7427 h 10000"/>
                <a:gd name="connsiteX182" fmla="*/ 9998 w 10000"/>
                <a:gd name="connsiteY18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853 w 10000"/>
                <a:gd name="connsiteY95" fmla="*/ 4636 h 10000"/>
                <a:gd name="connsiteX96" fmla="*/ 1739 w 10000"/>
                <a:gd name="connsiteY96" fmla="*/ 4612 h 10000"/>
                <a:gd name="connsiteX97" fmla="*/ 1603 w 10000"/>
                <a:gd name="connsiteY97" fmla="*/ 4636 h 10000"/>
                <a:gd name="connsiteX98" fmla="*/ 1489 w 10000"/>
                <a:gd name="connsiteY98" fmla="*/ 4636 h 10000"/>
                <a:gd name="connsiteX99" fmla="*/ 1385 w 10000"/>
                <a:gd name="connsiteY99" fmla="*/ 4660 h 10000"/>
                <a:gd name="connsiteX100" fmla="*/ 1354 w 10000"/>
                <a:gd name="connsiteY100" fmla="*/ 4612 h 10000"/>
                <a:gd name="connsiteX101" fmla="*/ 1354 w 10000"/>
                <a:gd name="connsiteY101" fmla="*/ 4442 h 10000"/>
                <a:gd name="connsiteX102" fmla="*/ 1312 w 10000"/>
                <a:gd name="connsiteY102" fmla="*/ 4369 h 10000"/>
                <a:gd name="connsiteX103" fmla="*/ 1302 w 10000"/>
                <a:gd name="connsiteY103" fmla="*/ 4223 h 10000"/>
                <a:gd name="connsiteX104" fmla="*/ 1260 w 10000"/>
                <a:gd name="connsiteY104" fmla="*/ 4078 h 10000"/>
                <a:gd name="connsiteX105" fmla="*/ 1114 w 10000"/>
                <a:gd name="connsiteY105" fmla="*/ 3859 h 10000"/>
                <a:gd name="connsiteX106" fmla="*/ 1000 w 10000"/>
                <a:gd name="connsiteY106" fmla="*/ 3835 h 10000"/>
                <a:gd name="connsiteX107" fmla="*/ 260 w 10000"/>
                <a:gd name="connsiteY107" fmla="*/ 1578 h 10000"/>
                <a:gd name="connsiteX108" fmla="*/ 177 w 10000"/>
                <a:gd name="connsiteY108" fmla="*/ 1432 h 10000"/>
                <a:gd name="connsiteX109" fmla="*/ 187 w 10000"/>
                <a:gd name="connsiteY109" fmla="*/ 1311 h 10000"/>
                <a:gd name="connsiteX110" fmla="*/ 104 w 10000"/>
                <a:gd name="connsiteY110" fmla="*/ 1019 h 10000"/>
                <a:gd name="connsiteX111" fmla="*/ 31 w 10000"/>
                <a:gd name="connsiteY111" fmla="*/ 850 h 10000"/>
                <a:gd name="connsiteX112" fmla="*/ 0 w 10000"/>
                <a:gd name="connsiteY112" fmla="*/ 777 h 10000"/>
                <a:gd name="connsiteX113" fmla="*/ 21 w 10000"/>
                <a:gd name="connsiteY113" fmla="*/ 583 h 10000"/>
                <a:gd name="connsiteX114" fmla="*/ 52 w 10000"/>
                <a:gd name="connsiteY114" fmla="*/ 485 h 10000"/>
                <a:gd name="connsiteX115" fmla="*/ 166 w 10000"/>
                <a:gd name="connsiteY115" fmla="*/ 291 h 10000"/>
                <a:gd name="connsiteX116" fmla="*/ 114 w 10000"/>
                <a:gd name="connsiteY116" fmla="*/ 49 h 10000"/>
                <a:gd name="connsiteX117" fmla="*/ 114 w 10000"/>
                <a:gd name="connsiteY117" fmla="*/ 0 h 10000"/>
                <a:gd name="connsiteX118" fmla="*/ 1000 w 10000"/>
                <a:gd name="connsiteY118" fmla="*/ 704 h 10000"/>
                <a:gd name="connsiteX119" fmla="*/ 2531 w 10000"/>
                <a:gd name="connsiteY119" fmla="*/ 1456 h 10000"/>
                <a:gd name="connsiteX120" fmla="*/ 5040 w 10000"/>
                <a:gd name="connsiteY120" fmla="*/ 3956 h 10000"/>
                <a:gd name="connsiteX121" fmla="*/ 5197 w 10000"/>
                <a:gd name="connsiteY121" fmla="*/ 3689 h 10000"/>
                <a:gd name="connsiteX122" fmla="*/ 5332 w 10000"/>
                <a:gd name="connsiteY122" fmla="*/ 3325 h 10000"/>
                <a:gd name="connsiteX123" fmla="*/ 5519 w 10000"/>
                <a:gd name="connsiteY123" fmla="*/ 3204 h 10000"/>
                <a:gd name="connsiteX124" fmla="*/ 5707 w 10000"/>
                <a:gd name="connsiteY124" fmla="*/ 3204 h 10000"/>
                <a:gd name="connsiteX125" fmla="*/ 5853 w 10000"/>
                <a:gd name="connsiteY125" fmla="*/ 3350 h 10000"/>
                <a:gd name="connsiteX126" fmla="*/ 5988 w 10000"/>
                <a:gd name="connsiteY126" fmla="*/ 3155 h 10000"/>
                <a:gd name="connsiteX127" fmla="*/ 6072 w 10000"/>
                <a:gd name="connsiteY127" fmla="*/ 2985 h 10000"/>
                <a:gd name="connsiteX128" fmla="*/ 6124 w 10000"/>
                <a:gd name="connsiteY128" fmla="*/ 2961 h 10000"/>
                <a:gd name="connsiteX129" fmla="*/ 6186 w 10000"/>
                <a:gd name="connsiteY129" fmla="*/ 2840 h 10000"/>
                <a:gd name="connsiteX130" fmla="*/ 6248 w 10000"/>
                <a:gd name="connsiteY130" fmla="*/ 3131 h 10000"/>
                <a:gd name="connsiteX131" fmla="*/ 6353 w 10000"/>
                <a:gd name="connsiteY131" fmla="*/ 2961 h 10000"/>
                <a:gd name="connsiteX132" fmla="*/ 6540 w 10000"/>
                <a:gd name="connsiteY132" fmla="*/ 2403 h 10000"/>
                <a:gd name="connsiteX133" fmla="*/ 6613 w 10000"/>
                <a:gd name="connsiteY133" fmla="*/ 2451 h 10000"/>
                <a:gd name="connsiteX134" fmla="*/ 6665 w 10000"/>
                <a:gd name="connsiteY134" fmla="*/ 2306 h 10000"/>
                <a:gd name="connsiteX135" fmla="*/ 6748 w 10000"/>
                <a:gd name="connsiteY135" fmla="*/ 2354 h 10000"/>
                <a:gd name="connsiteX136" fmla="*/ 6842 w 10000"/>
                <a:gd name="connsiteY136" fmla="*/ 2233 h 10000"/>
                <a:gd name="connsiteX137" fmla="*/ 6936 w 10000"/>
                <a:gd name="connsiteY137" fmla="*/ 2257 h 10000"/>
                <a:gd name="connsiteX138" fmla="*/ 6936 w 10000"/>
                <a:gd name="connsiteY138" fmla="*/ 2063 h 10000"/>
                <a:gd name="connsiteX139" fmla="*/ 6967 w 10000"/>
                <a:gd name="connsiteY139" fmla="*/ 1917 h 10000"/>
                <a:gd name="connsiteX140" fmla="*/ 7040 w 10000"/>
                <a:gd name="connsiteY140" fmla="*/ 1699 h 10000"/>
                <a:gd name="connsiteX141" fmla="*/ 7020 w 10000"/>
                <a:gd name="connsiteY141" fmla="*/ 1359 h 10000"/>
                <a:gd name="connsiteX142" fmla="*/ 7061 w 10000"/>
                <a:gd name="connsiteY142" fmla="*/ 1214 h 10000"/>
                <a:gd name="connsiteX143" fmla="*/ 7155 w 10000"/>
                <a:gd name="connsiteY143" fmla="*/ 1117 h 10000"/>
                <a:gd name="connsiteX144" fmla="*/ 7228 w 10000"/>
                <a:gd name="connsiteY144" fmla="*/ 971 h 10000"/>
                <a:gd name="connsiteX145" fmla="*/ 7290 w 10000"/>
                <a:gd name="connsiteY145" fmla="*/ 898 h 10000"/>
                <a:gd name="connsiteX146" fmla="*/ 7405 w 10000"/>
                <a:gd name="connsiteY146" fmla="*/ 680 h 10000"/>
                <a:gd name="connsiteX147" fmla="*/ 7717 w 10000"/>
                <a:gd name="connsiteY147" fmla="*/ 583 h 10000"/>
                <a:gd name="connsiteX148" fmla="*/ 7894 w 10000"/>
                <a:gd name="connsiteY148" fmla="*/ 655 h 10000"/>
                <a:gd name="connsiteX149" fmla="*/ 8008 w 10000"/>
                <a:gd name="connsiteY149" fmla="*/ 1092 h 10000"/>
                <a:gd name="connsiteX150" fmla="*/ 8134 w 10000"/>
                <a:gd name="connsiteY150" fmla="*/ 1117 h 10000"/>
                <a:gd name="connsiteX151" fmla="*/ 8186 w 10000"/>
                <a:gd name="connsiteY151" fmla="*/ 1505 h 10000"/>
                <a:gd name="connsiteX152" fmla="*/ 8300 w 10000"/>
                <a:gd name="connsiteY152" fmla="*/ 1578 h 10000"/>
                <a:gd name="connsiteX153" fmla="*/ 8311 w 10000"/>
                <a:gd name="connsiteY153" fmla="*/ 1845 h 10000"/>
                <a:gd name="connsiteX154" fmla="*/ 8384 w 10000"/>
                <a:gd name="connsiteY154" fmla="*/ 1917 h 10000"/>
                <a:gd name="connsiteX155" fmla="*/ 8488 w 10000"/>
                <a:gd name="connsiteY155" fmla="*/ 2063 h 10000"/>
                <a:gd name="connsiteX156" fmla="*/ 8602 w 10000"/>
                <a:gd name="connsiteY156" fmla="*/ 1748 h 10000"/>
                <a:gd name="connsiteX157" fmla="*/ 8748 w 10000"/>
                <a:gd name="connsiteY157" fmla="*/ 1845 h 10000"/>
                <a:gd name="connsiteX158" fmla="*/ 8769 w 10000"/>
                <a:gd name="connsiteY158" fmla="*/ 2112 h 10000"/>
                <a:gd name="connsiteX159" fmla="*/ 8727 w 10000"/>
                <a:gd name="connsiteY159" fmla="*/ 2306 h 10000"/>
                <a:gd name="connsiteX160" fmla="*/ 8758 w 10000"/>
                <a:gd name="connsiteY160" fmla="*/ 2646 h 10000"/>
                <a:gd name="connsiteX161" fmla="*/ 8727 w 10000"/>
                <a:gd name="connsiteY161" fmla="*/ 2743 h 10000"/>
                <a:gd name="connsiteX162" fmla="*/ 8727 w 10000"/>
                <a:gd name="connsiteY162" fmla="*/ 2913 h 10000"/>
                <a:gd name="connsiteX163" fmla="*/ 8769 w 10000"/>
                <a:gd name="connsiteY163" fmla="*/ 3277 h 10000"/>
                <a:gd name="connsiteX164" fmla="*/ 8758 w 10000"/>
                <a:gd name="connsiteY164" fmla="*/ 3592 h 10000"/>
                <a:gd name="connsiteX165" fmla="*/ 8758 w 10000"/>
                <a:gd name="connsiteY165" fmla="*/ 3981 h 10000"/>
                <a:gd name="connsiteX166" fmla="*/ 8758 w 10000"/>
                <a:gd name="connsiteY166" fmla="*/ 4248 h 10000"/>
                <a:gd name="connsiteX167" fmla="*/ 8810 w 10000"/>
                <a:gd name="connsiteY167" fmla="*/ 4466 h 10000"/>
                <a:gd name="connsiteX168" fmla="*/ 8821 w 10000"/>
                <a:gd name="connsiteY168" fmla="*/ 5073 h 10000"/>
                <a:gd name="connsiteX169" fmla="*/ 8852 w 10000"/>
                <a:gd name="connsiteY169" fmla="*/ 5510 h 10000"/>
                <a:gd name="connsiteX170" fmla="*/ 9060 w 10000"/>
                <a:gd name="connsiteY170" fmla="*/ 5534 h 10000"/>
                <a:gd name="connsiteX171" fmla="*/ 9415 w 10000"/>
                <a:gd name="connsiteY171" fmla="*/ 5510 h 10000"/>
                <a:gd name="connsiteX172" fmla="*/ 9509 w 10000"/>
                <a:gd name="connsiteY172" fmla="*/ 5510 h 10000"/>
                <a:gd name="connsiteX173" fmla="*/ 9592 w 10000"/>
                <a:gd name="connsiteY173" fmla="*/ 5631 h 10000"/>
                <a:gd name="connsiteX174" fmla="*/ 9821 w 10000"/>
                <a:gd name="connsiteY174" fmla="*/ 5728 h 10000"/>
                <a:gd name="connsiteX175" fmla="*/ 9935 w 10000"/>
                <a:gd name="connsiteY175" fmla="*/ 6092 h 10000"/>
                <a:gd name="connsiteX176" fmla="*/ 9852 w 10000"/>
                <a:gd name="connsiteY176" fmla="*/ 6286 h 10000"/>
                <a:gd name="connsiteX177" fmla="*/ 9810 w 10000"/>
                <a:gd name="connsiteY177" fmla="*/ 6553 h 10000"/>
                <a:gd name="connsiteX178" fmla="*/ 9831 w 10000"/>
                <a:gd name="connsiteY178" fmla="*/ 6917 h 10000"/>
                <a:gd name="connsiteX179" fmla="*/ 9904 w 10000"/>
                <a:gd name="connsiteY179" fmla="*/ 7112 h 10000"/>
                <a:gd name="connsiteX180" fmla="*/ 9966 w 10000"/>
                <a:gd name="connsiteY180" fmla="*/ 7427 h 10000"/>
                <a:gd name="connsiteX181" fmla="*/ 9998 w 10000"/>
                <a:gd name="connsiteY18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739 w 10000"/>
                <a:gd name="connsiteY95" fmla="*/ 4612 h 10000"/>
                <a:gd name="connsiteX96" fmla="*/ 1603 w 10000"/>
                <a:gd name="connsiteY96" fmla="*/ 4636 h 10000"/>
                <a:gd name="connsiteX97" fmla="*/ 1489 w 10000"/>
                <a:gd name="connsiteY97" fmla="*/ 4636 h 10000"/>
                <a:gd name="connsiteX98" fmla="*/ 1385 w 10000"/>
                <a:gd name="connsiteY98" fmla="*/ 4660 h 10000"/>
                <a:gd name="connsiteX99" fmla="*/ 1354 w 10000"/>
                <a:gd name="connsiteY99" fmla="*/ 4612 h 10000"/>
                <a:gd name="connsiteX100" fmla="*/ 1354 w 10000"/>
                <a:gd name="connsiteY100" fmla="*/ 4442 h 10000"/>
                <a:gd name="connsiteX101" fmla="*/ 1312 w 10000"/>
                <a:gd name="connsiteY101" fmla="*/ 4369 h 10000"/>
                <a:gd name="connsiteX102" fmla="*/ 1302 w 10000"/>
                <a:gd name="connsiteY102" fmla="*/ 4223 h 10000"/>
                <a:gd name="connsiteX103" fmla="*/ 1260 w 10000"/>
                <a:gd name="connsiteY103" fmla="*/ 4078 h 10000"/>
                <a:gd name="connsiteX104" fmla="*/ 1114 w 10000"/>
                <a:gd name="connsiteY104" fmla="*/ 3859 h 10000"/>
                <a:gd name="connsiteX105" fmla="*/ 1000 w 10000"/>
                <a:gd name="connsiteY105" fmla="*/ 3835 h 10000"/>
                <a:gd name="connsiteX106" fmla="*/ 260 w 10000"/>
                <a:gd name="connsiteY106" fmla="*/ 1578 h 10000"/>
                <a:gd name="connsiteX107" fmla="*/ 177 w 10000"/>
                <a:gd name="connsiteY107" fmla="*/ 1432 h 10000"/>
                <a:gd name="connsiteX108" fmla="*/ 187 w 10000"/>
                <a:gd name="connsiteY108" fmla="*/ 1311 h 10000"/>
                <a:gd name="connsiteX109" fmla="*/ 104 w 10000"/>
                <a:gd name="connsiteY109" fmla="*/ 1019 h 10000"/>
                <a:gd name="connsiteX110" fmla="*/ 31 w 10000"/>
                <a:gd name="connsiteY110" fmla="*/ 850 h 10000"/>
                <a:gd name="connsiteX111" fmla="*/ 0 w 10000"/>
                <a:gd name="connsiteY111" fmla="*/ 777 h 10000"/>
                <a:gd name="connsiteX112" fmla="*/ 21 w 10000"/>
                <a:gd name="connsiteY112" fmla="*/ 583 h 10000"/>
                <a:gd name="connsiteX113" fmla="*/ 52 w 10000"/>
                <a:gd name="connsiteY113" fmla="*/ 485 h 10000"/>
                <a:gd name="connsiteX114" fmla="*/ 166 w 10000"/>
                <a:gd name="connsiteY114" fmla="*/ 291 h 10000"/>
                <a:gd name="connsiteX115" fmla="*/ 114 w 10000"/>
                <a:gd name="connsiteY115" fmla="*/ 49 h 10000"/>
                <a:gd name="connsiteX116" fmla="*/ 114 w 10000"/>
                <a:gd name="connsiteY116" fmla="*/ 0 h 10000"/>
                <a:gd name="connsiteX117" fmla="*/ 1000 w 10000"/>
                <a:gd name="connsiteY117" fmla="*/ 704 h 10000"/>
                <a:gd name="connsiteX118" fmla="*/ 2531 w 10000"/>
                <a:gd name="connsiteY118" fmla="*/ 1456 h 10000"/>
                <a:gd name="connsiteX119" fmla="*/ 5040 w 10000"/>
                <a:gd name="connsiteY119" fmla="*/ 3956 h 10000"/>
                <a:gd name="connsiteX120" fmla="*/ 5197 w 10000"/>
                <a:gd name="connsiteY120" fmla="*/ 3689 h 10000"/>
                <a:gd name="connsiteX121" fmla="*/ 5332 w 10000"/>
                <a:gd name="connsiteY121" fmla="*/ 3325 h 10000"/>
                <a:gd name="connsiteX122" fmla="*/ 5519 w 10000"/>
                <a:gd name="connsiteY122" fmla="*/ 3204 h 10000"/>
                <a:gd name="connsiteX123" fmla="*/ 5707 w 10000"/>
                <a:gd name="connsiteY123" fmla="*/ 3204 h 10000"/>
                <a:gd name="connsiteX124" fmla="*/ 5853 w 10000"/>
                <a:gd name="connsiteY124" fmla="*/ 3350 h 10000"/>
                <a:gd name="connsiteX125" fmla="*/ 5988 w 10000"/>
                <a:gd name="connsiteY125" fmla="*/ 3155 h 10000"/>
                <a:gd name="connsiteX126" fmla="*/ 6072 w 10000"/>
                <a:gd name="connsiteY126" fmla="*/ 2985 h 10000"/>
                <a:gd name="connsiteX127" fmla="*/ 6124 w 10000"/>
                <a:gd name="connsiteY127" fmla="*/ 2961 h 10000"/>
                <a:gd name="connsiteX128" fmla="*/ 6186 w 10000"/>
                <a:gd name="connsiteY128" fmla="*/ 2840 h 10000"/>
                <a:gd name="connsiteX129" fmla="*/ 6248 w 10000"/>
                <a:gd name="connsiteY129" fmla="*/ 3131 h 10000"/>
                <a:gd name="connsiteX130" fmla="*/ 6353 w 10000"/>
                <a:gd name="connsiteY130" fmla="*/ 2961 h 10000"/>
                <a:gd name="connsiteX131" fmla="*/ 6540 w 10000"/>
                <a:gd name="connsiteY131" fmla="*/ 2403 h 10000"/>
                <a:gd name="connsiteX132" fmla="*/ 6613 w 10000"/>
                <a:gd name="connsiteY132" fmla="*/ 2451 h 10000"/>
                <a:gd name="connsiteX133" fmla="*/ 6665 w 10000"/>
                <a:gd name="connsiteY133" fmla="*/ 2306 h 10000"/>
                <a:gd name="connsiteX134" fmla="*/ 6748 w 10000"/>
                <a:gd name="connsiteY134" fmla="*/ 2354 h 10000"/>
                <a:gd name="connsiteX135" fmla="*/ 6842 w 10000"/>
                <a:gd name="connsiteY135" fmla="*/ 2233 h 10000"/>
                <a:gd name="connsiteX136" fmla="*/ 6936 w 10000"/>
                <a:gd name="connsiteY136" fmla="*/ 2257 h 10000"/>
                <a:gd name="connsiteX137" fmla="*/ 6936 w 10000"/>
                <a:gd name="connsiteY137" fmla="*/ 2063 h 10000"/>
                <a:gd name="connsiteX138" fmla="*/ 6967 w 10000"/>
                <a:gd name="connsiteY138" fmla="*/ 1917 h 10000"/>
                <a:gd name="connsiteX139" fmla="*/ 7040 w 10000"/>
                <a:gd name="connsiteY139" fmla="*/ 1699 h 10000"/>
                <a:gd name="connsiteX140" fmla="*/ 7020 w 10000"/>
                <a:gd name="connsiteY140" fmla="*/ 1359 h 10000"/>
                <a:gd name="connsiteX141" fmla="*/ 7061 w 10000"/>
                <a:gd name="connsiteY141" fmla="*/ 1214 h 10000"/>
                <a:gd name="connsiteX142" fmla="*/ 7155 w 10000"/>
                <a:gd name="connsiteY142" fmla="*/ 1117 h 10000"/>
                <a:gd name="connsiteX143" fmla="*/ 7228 w 10000"/>
                <a:gd name="connsiteY143" fmla="*/ 971 h 10000"/>
                <a:gd name="connsiteX144" fmla="*/ 7290 w 10000"/>
                <a:gd name="connsiteY144" fmla="*/ 898 h 10000"/>
                <a:gd name="connsiteX145" fmla="*/ 7405 w 10000"/>
                <a:gd name="connsiteY145" fmla="*/ 680 h 10000"/>
                <a:gd name="connsiteX146" fmla="*/ 7717 w 10000"/>
                <a:gd name="connsiteY146" fmla="*/ 583 h 10000"/>
                <a:gd name="connsiteX147" fmla="*/ 7894 w 10000"/>
                <a:gd name="connsiteY147" fmla="*/ 655 h 10000"/>
                <a:gd name="connsiteX148" fmla="*/ 8008 w 10000"/>
                <a:gd name="connsiteY148" fmla="*/ 1092 h 10000"/>
                <a:gd name="connsiteX149" fmla="*/ 8134 w 10000"/>
                <a:gd name="connsiteY149" fmla="*/ 1117 h 10000"/>
                <a:gd name="connsiteX150" fmla="*/ 8186 w 10000"/>
                <a:gd name="connsiteY150" fmla="*/ 1505 h 10000"/>
                <a:gd name="connsiteX151" fmla="*/ 8300 w 10000"/>
                <a:gd name="connsiteY151" fmla="*/ 1578 h 10000"/>
                <a:gd name="connsiteX152" fmla="*/ 8311 w 10000"/>
                <a:gd name="connsiteY152" fmla="*/ 1845 h 10000"/>
                <a:gd name="connsiteX153" fmla="*/ 8384 w 10000"/>
                <a:gd name="connsiteY153" fmla="*/ 1917 h 10000"/>
                <a:gd name="connsiteX154" fmla="*/ 8488 w 10000"/>
                <a:gd name="connsiteY154" fmla="*/ 2063 h 10000"/>
                <a:gd name="connsiteX155" fmla="*/ 8602 w 10000"/>
                <a:gd name="connsiteY155" fmla="*/ 1748 h 10000"/>
                <a:gd name="connsiteX156" fmla="*/ 8748 w 10000"/>
                <a:gd name="connsiteY156" fmla="*/ 1845 h 10000"/>
                <a:gd name="connsiteX157" fmla="*/ 8769 w 10000"/>
                <a:gd name="connsiteY157" fmla="*/ 2112 h 10000"/>
                <a:gd name="connsiteX158" fmla="*/ 8727 w 10000"/>
                <a:gd name="connsiteY158" fmla="*/ 2306 h 10000"/>
                <a:gd name="connsiteX159" fmla="*/ 8758 w 10000"/>
                <a:gd name="connsiteY159" fmla="*/ 2646 h 10000"/>
                <a:gd name="connsiteX160" fmla="*/ 8727 w 10000"/>
                <a:gd name="connsiteY160" fmla="*/ 2743 h 10000"/>
                <a:gd name="connsiteX161" fmla="*/ 8727 w 10000"/>
                <a:gd name="connsiteY161" fmla="*/ 2913 h 10000"/>
                <a:gd name="connsiteX162" fmla="*/ 8769 w 10000"/>
                <a:gd name="connsiteY162" fmla="*/ 3277 h 10000"/>
                <a:gd name="connsiteX163" fmla="*/ 8758 w 10000"/>
                <a:gd name="connsiteY163" fmla="*/ 3592 h 10000"/>
                <a:gd name="connsiteX164" fmla="*/ 8758 w 10000"/>
                <a:gd name="connsiteY164" fmla="*/ 3981 h 10000"/>
                <a:gd name="connsiteX165" fmla="*/ 8758 w 10000"/>
                <a:gd name="connsiteY165" fmla="*/ 4248 h 10000"/>
                <a:gd name="connsiteX166" fmla="*/ 8810 w 10000"/>
                <a:gd name="connsiteY166" fmla="*/ 4466 h 10000"/>
                <a:gd name="connsiteX167" fmla="*/ 8821 w 10000"/>
                <a:gd name="connsiteY167" fmla="*/ 5073 h 10000"/>
                <a:gd name="connsiteX168" fmla="*/ 8852 w 10000"/>
                <a:gd name="connsiteY168" fmla="*/ 5510 h 10000"/>
                <a:gd name="connsiteX169" fmla="*/ 9060 w 10000"/>
                <a:gd name="connsiteY169" fmla="*/ 5534 h 10000"/>
                <a:gd name="connsiteX170" fmla="*/ 9415 w 10000"/>
                <a:gd name="connsiteY170" fmla="*/ 5510 h 10000"/>
                <a:gd name="connsiteX171" fmla="*/ 9509 w 10000"/>
                <a:gd name="connsiteY171" fmla="*/ 5510 h 10000"/>
                <a:gd name="connsiteX172" fmla="*/ 9592 w 10000"/>
                <a:gd name="connsiteY172" fmla="*/ 5631 h 10000"/>
                <a:gd name="connsiteX173" fmla="*/ 9821 w 10000"/>
                <a:gd name="connsiteY173" fmla="*/ 5728 h 10000"/>
                <a:gd name="connsiteX174" fmla="*/ 9935 w 10000"/>
                <a:gd name="connsiteY174" fmla="*/ 6092 h 10000"/>
                <a:gd name="connsiteX175" fmla="*/ 9852 w 10000"/>
                <a:gd name="connsiteY175" fmla="*/ 6286 h 10000"/>
                <a:gd name="connsiteX176" fmla="*/ 9810 w 10000"/>
                <a:gd name="connsiteY176" fmla="*/ 6553 h 10000"/>
                <a:gd name="connsiteX177" fmla="*/ 9831 w 10000"/>
                <a:gd name="connsiteY177" fmla="*/ 6917 h 10000"/>
                <a:gd name="connsiteX178" fmla="*/ 9904 w 10000"/>
                <a:gd name="connsiteY178" fmla="*/ 7112 h 10000"/>
                <a:gd name="connsiteX179" fmla="*/ 9966 w 10000"/>
                <a:gd name="connsiteY179" fmla="*/ 7427 h 10000"/>
                <a:gd name="connsiteX180" fmla="*/ 9998 w 10000"/>
                <a:gd name="connsiteY18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603 w 10000"/>
                <a:gd name="connsiteY95" fmla="*/ 4636 h 10000"/>
                <a:gd name="connsiteX96" fmla="*/ 1489 w 10000"/>
                <a:gd name="connsiteY96" fmla="*/ 4636 h 10000"/>
                <a:gd name="connsiteX97" fmla="*/ 1385 w 10000"/>
                <a:gd name="connsiteY97" fmla="*/ 4660 h 10000"/>
                <a:gd name="connsiteX98" fmla="*/ 1354 w 10000"/>
                <a:gd name="connsiteY98" fmla="*/ 4612 h 10000"/>
                <a:gd name="connsiteX99" fmla="*/ 1354 w 10000"/>
                <a:gd name="connsiteY99" fmla="*/ 4442 h 10000"/>
                <a:gd name="connsiteX100" fmla="*/ 1312 w 10000"/>
                <a:gd name="connsiteY100" fmla="*/ 4369 h 10000"/>
                <a:gd name="connsiteX101" fmla="*/ 1302 w 10000"/>
                <a:gd name="connsiteY101" fmla="*/ 4223 h 10000"/>
                <a:gd name="connsiteX102" fmla="*/ 1260 w 10000"/>
                <a:gd name="connsiteY102" fmla="*/ 4078 h 10000"/>
                <a:gd name="connsiteX103" fmla="*/ 1114 w 10000"/>
                <a:gd name="connsiteY103" fmla="*/ 3859 h 10000"/>
                <a:gd name="connsiteX104" fmla="*/ 1000 w 10000"/>
                <a:gd name="connsiteY104" fmla="*/ 3835 h 10000"/>
                <a:gd name="connsiteX105" fmla="*/ 260 w 10000"/>
                <a:gd name="connsiteY105" fmla="*/ 1578 h 10000"/>
                <a:gd name="connsiteX106" fmla="*/ 177 w 10000"/>
                <a:gd name="connsiteY106" fmla="*/ 1432 h 10000"/>
                <a:gd name="connsiteX107" fmla="*/ 187 w 10000"/>
                <a:gd name="connsiteY107" fmla="*/ 1311 h 10000"/>
                <a:gd name="connsiteX108" fmla="*/ 104 w 10000"/>
                <a:gd name="connsiteY108" fmla="*/ 1019 h 10000"/>
                <a:gd name="connsiteX109" fmla="*/ 31 w 10000"/>
                <a:gd name="connsiteY109" fmla="*/ 850 h 10000"/>
                <a:gd name="connsiteX110" fmla="*/ 0 w 10000"/>
                <a:gd name="connsiteY110" fmla="*/ 777 h 10000"/>
                <a:gd name="connsiteX111" fmla="*/ 21 w 10000"/>
                <a:gd name="connsiteY111" fmla="*/ 583 h 10000"/>
                <a:gd name="connsiteX112" fmla="*/ 52 w 10000"/>
                <a:gd name="connsiteY112" fmla="*/ 485 h 10000"/>
                <a:gd name="connsiteX113" fmla="*/ 166 w 10000"/>
                <a:gd name="connsiteY113" fmla="*/ 291 h 10000"/>
                <a:gd name="connsiteX114" fmla="*/ 114 w 10000"/>
                <a:gd name="connsiteY114" fmla="*/ 49 h 10000"/>
                <a:gd name="connsiteX115" fmla="*/ 114 w 10000"/>
                <a:gd name="connsiteY115" fmla="*/ 0 h 10000"/>
                <a:gd name="connsiteX116" fmla="*/ 1000 w 10000"/>
                <a:gd name="connsiteY116" fmla="*/ 704 h 10000"/>
                <a:gd name="connsiteX117" fmla="*/ 2531 w 10000"/>
                <a:gd name="connsiteY117" fmla="*/ 1456 h 10000"/>
                <a:gd name="connsiteX118" fmla="*/ 5040 w 10000"/>
                <a:gd name="connsiteY118" fmla="*/ 3956 h 10000"/>
                <a:gd name="connsiteX119" fmla="*/ 5197 w 10000"/>
                <a:gd name="connsiteY119" fmla="*/ 3689 h 10000"/>
                <a:gd name="connsiteX120" fmla="*/ 5332 w 10000"/>
                <a:gd name="connsiteY120" fmla="*/ 3325 h 10000"/>
                <a:gd name="connsiteX121" fmla="*/ 5519 w 10000"/>
                <a:gd name="connsiteY121" fmla="*/ 3204 h 10000"/>
                <a:gd name="connsiteX122" fmla="*/ 5707 w 10000"/>
                <a:gd name="connsiteY122" fmla="*/ 3204 h 10000"/>
                <a:gd name="connsiteX123" fmla="*/ 5853 w 10000"/>
                <a:gd name="connsiteY123" fmla="*/ 3350 h 10000"/>
                <a:gd name="connsiteX124" fmla="*/ 5988 w 10000"/>
                <a:gd name="connsiteY124" fmla="*/ 3155 h 10000"/>
                <a:gd name="connsiteX125" fmla="*/ 6072 w 10000"/>
                <a:gd name="connsiteY125" fmla="*/ 2985 h 10000"/>
                <a:gd name="connsiteX126" fmla="*/ 6124 w 10000"/>
                <a:gd name="connsiteY126" fmla="*/ 2961 h 10000"/>
                <a:gd name="connsiteX127" fmla="*/ 6186 w 10000"/>
                <a:gd name="connsiteY127" fmla="*/ 2840 h 10000"/>
                <a:gd name="connsiteX128" fmla="*/ 6248 w 10000"/>
                <a:gd name="connsiteY128" fmla="*/ 3131 h 10000"/>
                <a:gd name="connsiteX129" fmla="*/ 6353 w 10000"/>
                <a:gd name="connsiteY129" fmla="*/ 2961 h 10000"/>
                <a:gd name="connsiteX130" fmla="*/ 6540 w 10000"/>
                <a:gd name="connsiteY130" fmla="*/ 2403 h 10000"/>
                <a:gd name="connsiteX131" fmla="*/ 6613 w 10000"/>
                <a:gd name="connsiteY131" fmla="*/ 2451 h 10000"/>
                <a:gd name="connsiteX132" fmla="*/ 6665 w 10000"/>
                <a:gd name="connsiteY132" fmla="*/ 2306 h 10000"/>
                <a:gd name="connsiteX133" fmla="*/ 6748 w 10000"/>
                <a:gd name="connsiteY133" fmla="*/ 2354 h 10000"/>
                <a:gd name="connsiteX134" fmla="*/ 6842 w 10000"/>
                <a:gd name="connsiteY134" fmla="*/ 2233 h 10000"/>
                <a:gd name="connsiteX135" fmla="*/ 6936 w 10000"/>
                <a:gd name="connsiteY135" fmla="*/ 2257 h 10000"/>
                <a:gd name="connsiteX136" fmla="*/ 6936 w 10000"/>
                <a:gd name="connsiteY136" fmla="*/ 2063 h 10000"/>
                <a:gd name="connsiteX137" fmla="*/ 6967 w 10000"/>
                <a:gd name="connsiteY137" fmla="*/ 1917 h 10000"/>
                <a:gd name="connsiteX138" fmla="*/ 7040 w 10000"/>
                <a:gd name="connsiteY138" fmla="*/ 1699 h 10000"/>
                <a:gd name="connsiteX139" fmla="*/ 7020 w 10000"/>
                <a:gd name="connsiteY139" fmla="*/ 1359 h 10000"/>
                <a:gd name="connsiteX140" fmla="*/ 7061 w 10000"/>
                <a:gd name="connsiteY140" fmla="*/ 1214 h 10000"/>
                <a:gd name="connsiteX141" fmla="*/ 7155 w 10000"/>
                <a:gd name="connsiteY141" fmla="*/ 1117 h 10000"/>
                <a:gd name="connsiteX142" fmla="*/ 7228 w 10000"/>
                <a:gd name="connsiteY142" fmla="*/ 971 h 10000"/>
                <a:gd name="connsiteX143" fmla="*/ 7290 w 10000"/>
                <a:gd name="connsiteY143" fmla="*/ 898 h 10000"/>
                <a:gd name="connsiteX144" fmla="*/ 7405 w 10000"/>
                <a:gd name="connsiteY144" fmla="*/ 680 h 10000"/>
                <a:gd name="connsiteX145" fmla="*/ 7717 w 10000"/>
                <a:gd name="connsiteY145" fmla="*/ 583 h 10000"/>
                <a:gd name="connsiteX146" fmla="*/ 7894 w 10000"/>
                <a:gd name="connsiteY146" fmla="*/ 655 h 10000"/>
                <a:gd name="connsiteX147" fmla="*/ 8008 w 10000"/>
                <a:gd name="connsiteY147" fmla="*/ 1092 h 10000"/>
                <a:gd name="connsiteX148" fmla="*/ 8134 w 10000"/>
                <a:gd name="connsiteY148" fmla="*/ 1117 h 10000"/>
                <a:gd name="connsiteX149" fmla="*/ 8186 w 10000"/>
                <a:gd name="connsiteY149" fmla="*/ 1505 h 10000"/>
                <a:gd name="connsiteX150" fmla="*/ 8300 w 10000"/>
                <a:gd name="connsiteY150" fmla="*/ 1578 h 10000"/>
                <a:gd name="connsiteX151" fmla="*/ 8311 w 10000"/>
                <a:gd name="connsiteY151" fmla="*/ 1845 h 10000"/>
                <a:gd name="connsiteX152" fmla="*/ 8384 w 10000"/>
                <a:gd name="connsiteY152" fmla="*/ 1917 h 10000"/>
                <a:gd name="connsiteX153" fmla="*/ 8488 w 10000"/>
                <a:gd name="connsiteY153" fmla="*/ 2063 h 10000"/>
                <a:gd name="connsiteX154" fmla="*/ 8602 w 10000"/>
                <a:gd name="connsiteY154" fmla="*/ 1748 h 10000"/>
                <a:gd name="connsiteX155" fmla="*/ 8748 w 10000"/>
                <a:gd name="connsiteY155" fmla="*/ 1845 h 10000"/>
                <a:gd name="connsiteX156" fmla="*/ 8769 w 10000"/>
                <a:gd name="connsiteY156" fmla="*/ 2112 h 10000"/>
                <a:gd name="connsiteX157" fmla="*/ 8727 w 10000"/>
                <a:gd name="connsiteY157" fmla="*/ 2306 h 10000"/>
                <a:gd name="connsiteX158" fmla="*/ 8758 w 10000"/>
                <a:gd name="connsiteY158" fmla="*/ 2646 h 10000"/>
                <a:gd name="connsiteX159" fmla="*/ 8727 w 10000"/>
                <a:gd name="connsiteY159" fmla="*/ 2743 h 10000"/>
                <a:gd name="connsiteX160" fmla="*/ 8727 w 10000"/>
                <a:gd name="connsiteY160" fmla="*/ 2913 h 10000"/>
                <a:gd name="connsiteX161" fmla="*/ 8769 w 10000"/>
                <a:gd name="connsiteY161" fmla="*/ 3277 h 10000"/>
                <a:gd name="connsiteX162" fmla="*/ 8758 w 10000"/>
                <a:gd name="connsiteY162" fmla="*/ 3592 h 10000"/>
                <a:gd name="connsiteX163" fmla="*/ 8758 w 10000"/>
                <a:gd name="connsiteY163" fmla="*/ 3981 h 10000"/>
                <a:gd name="connsiteX164" fmla="*/ 8758 w 10000"/>
                <a:gd name="connsiteY164" fmla="*/ 4248 h 10000"/>
                <a:gd name="connsiteX165" fmla="*/ 8810 w 10000"/>
                <a:gd name="connsiteY165" fmla="*/ 4466 h 10000"/>
                <a:gd name="connsiteX166" fmla="*/ 8821 w 10000"/>
                <a:gd name="connsiteY166" fmla="*/ 5073 h 10000"/>
                <a:gd name="connsiteX167" fmla="*/ 8852 w 10000"/>
                <a:gd name="connsiteY167" fmla="*/ 5510 h 10000"/>
                <a:gd name="connsiteX168" fmla="*/ 9060 w 10000"/>
                <a:gd name="connsiteY168" fmla="*/ 5534 h 10000"/>
                <a:gd name="connsiteX169" fmla="*/ 9415 w 10000"/>
                <a:gd name="connsiteY169" fmla="*/ 5510 h 10000"/>
                <a:gd name="connsiteX170" fmla="*/ 9509 w 10000"/>
                <a:gd name="connsiteY170" fmla="*/ 5510 h 10000"/>
                <a:gd name="connsiteX171" fmla="*/ 9592 w 10000"/>
                <a:gd name="connsiteY171" fmla="*/ 5631 h 10000"/>
                <a:gd name="connsiteX172" fmla="*/ 9821 w 10000"/>
                <a:gd name="connsiteY172" fmla="*/ 5728 h 10000"/>
                <a:gd name="connsiteX173" fmla="*/ 9935 w 10000"/>
                <a:gd name="connsiteY173" fmla="*/ 6092 h 10000"/>
                <a:gd name="connsiteX174" fmla="*/ 9852 w 10000"/>
                <a:gd name="connsiteY174" fmla="*/ 6286 h 10000"/>
                <a:gd name="connsiteX175" fmla="*/ 9810 w 10000"/>
                <a:gd name="connsiteY175" fmla="*/ 6553 h 10000"/>
                <a:gd name="connsiteX176" fmla="*/ 9831 w 10000"/>
                <a:gd name="connsiteY176" fmla="*/ 6917 h 10000"/>
                <a:gd name="connsiteX177" fmla="*/ 9904 w 10000"/>
                <a:gd name="connsiteY177" fmla="*/ 7112 h 10000"/>
                <a:gd name="connsiteX178" fmla="*/ 9966 w 10000"/>
                <a:gd name="connsiteY178" fmla="*/ 7427 h 10000"/>
                <a:gd name="connsiteX179" fmla="*/ 9998 w 10000"/>
                <a:gd name="connsiteY17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489 w 10000"/>
                <a:gd name="connsiteY95" fmla="*/ 4636 h 10000"/>
                <a:gd name="connsiteX96" fmla="*/ 1385 w 10000"/>
                <a:gd name="connsiteY96" fmla="*/ 4660 h 10000"/>
                <a:gd name="connsiteX97" fmla="*/ 1354 w 10000"/>
                <a:gd name="connsiteY97" fmla="*/ 4612 h 10000"/>
                <a:gd name="connsiteX98" fmla="*/ 1354 w 10000"/>
                <a:gd name="connsiteY98" fmla="*/ 4442 h 10000"/>
                <a:gd name="connsiteX99" fmla="*/ 1312 w 10000"/>
                <a:gd name="connsiteY99" fmla="*/ 4369 h 10000"/>
                <a:gd name="connsiteX100" fmla="*/ 1302 w 10000"/>
                <a:gd name="connsiteY100" fmla="*/ 4223 h 10000"/>
                <a:gd name="connsiteX101" fmla="*/ 1260 w 10000"/>
                <a:gd name="connsiteY101" fmla="*/ 4078 h 10000"/>
                <a:gd name="connsiteX102" fmla="*/ 1114 w 10000"/>
                <a:gd name="connsiteY102" fmla="*/ 3859 h 10000"/>
                <a:gd name="connsiteX103" fmla="*/ 1000 w 10000"/>
                <a:gd name="connsiteY103" fmla="*/ 3835 h 10000"/>
                <a:gd name="connsiteX104" fmla="*/ 260 w 10000"/>
                <a:gd name="connsiteY104" fmla="*/ 1578 h 10000"/>
                <a:gd name="connsiteX105" fmla="*/ 177 w 10000"/>
                <a:gd name="connsiteY105" fmla="*/ 1432 h 10000"/>
                <a:gd name="connsiteX106" fmla="*/ 187 w 10000"/>
                <a:gd name="connsiteY106" fmla="*/ 1311 h 10000"/>
                <a:gd name="connsiteX107" fmla="*/ 104 w 10000"/>
                <a:gd name="connsiteY107" fmla="*/ 1019 h 10000"/>
                <a:gd name="connsiteX108" fmla="*/ 31 w 10000"/>
                <a:gd name="connsiteY108" fmla="*/ 850 h 10000"/>
                <a:gd name="connsiteX109" fmla="*/ 0 w 10000"/>
                <a:gd name="connsiteY109" fmla="*/ 777 h 10000"/>
                <a:gd name="connsiteX110" fmla="*/ 21 w 10000"/>
                <a:gd name="connsiteY110" fmla="*/ 583 h 10000"/>
                <a:gd name="connsiteX111" fmla="*/ 52 w 10000"/>
                <a:gd name="connsiteY111" fmla="*/ 485 h 10000"/>
                <a:gd name="connsiteX112" fmla="*/ 166 w 10000"/>
                <a:gd name="connsiteY112" fmla="*/ 291 h 10000"/>
                <a:gd name="connsiteX113" fmla="*/ 114 w 10000"/>
                <a:gd name="connsiteY113" fmla="*/ 49 h 10000"/>
                <a:gd name="connsiteX114" fmla="*/ 114 w 10000"/>
                <a:gd name="connsiteY114" fmla="*/ 0 h 10000"/>
                <a:gd name="connsiteX115" fmla="*/ 1000 w 10000"/>
                <a:gd name="connsiteY115" fmla="*/ 704 h 10000"/>
                <a:gd name="connsiteX116" fmla="*/ 2531 w 10000"/>
                <a:gd name="connsiteY116" fmla="*/ 1456 h 10000"/>
                <a:gd name="connsiteX117" fmla="*/ 5040 w 10000"/>
                <a:gd name="connsiteY117" fmla="*/ 3956 h 10000"/>
                <a:gd name="connsiteX118" fmla="*/ 5197 w 10000"/>
                <a:gd name="connsiteY118" fmla="*/ 3689 h 10000"/>
                <a:gd name="connsiteX119" fmla="*/ 5332 w 10000"/>
                <a:gd name="connsiteY119" fmla="*/ 3325 h 10000"/>
                <a:gd name="connsiteX120" fmla="*/ 5519 w 10000"/>
                <a:gd name="connsiteY120" fmla="*/ 3204 h 10000"/>
                <a:gd name="connsiteX121" fmla="*/ 5707 w 10000"/>
                <a:gd name="connsiteY121" fmla="*/ 3204 h 10000"/>
                <a:gd name="connsiteX122" fmla="*/ 5853 w 10000"/>
                <a:gd name="connsiteY122" fmla="*/ 3350 h 10000"/>
                <a:gd name="connsiteX123" fmla="*/ 5988 w 10000"/>
                <a:gd name="connsiteY123" fmla="*/ 3155 h 10000"/>
                <a:gd name="connsiteX124" fmla="*/ 6072 w 10000"/>
                <a:gd name="connsiteY124" fmla="*/ 2985 h 10000"/>
                <a:gd name="connsiteX125" fmla="*/ 6124 w 10000"/>
                <a:gd name="connsiteY125" fmla="*/ 2961 h 10000"/>
                <a:gd name="connsiteX126" fmla="*/ 6186 w 10000"/>
                <a:gd name="connsiteY126" fmla="*/ 2840 h 10000"/>
                <a:gd name="connsiteX127" fmla="*/ 6248 w 10000"/>
                <a:gd name="connsiteY127" fmla="*/ 3131 h 10000"/>
                <a:gd name="connsiteX128" fmla="*/ 6353 w 10000"/>
                <a:gd name="connsiteY128" fmla="*/ 2961 h 10000"/>
                <a:gd name="connsiteX129" fmla="*/ 6540 w 10000"/>
                <a:gd name="connsiteY129" fmla="*/ 2403 h 10000"/>
                <a:gd name="connsiteX130" fmla="*/ 6613 w 10000"/>
                <a:gd name="connsiteY130" fmla="*/ 2451 h 10000"/>
                <a:gd name="connsiteX131" fmla="*/ 6665 w 10000"/>
                <a:gd name="connsiteY131" fmla="*/ 2306 h 10000"/>
                <a:gd name="connsiteX132" fmla="*/ 6748 w 10000"/>
                <a:gd name="connsiteY132" fmla="*/ 2354 h 10000"/>
                <a:gd name="connsiteX133" fmla="*/ 6842 w 10000"/>
                <a:gd name="connsiteY133" fmla="*/ 2233 h 10000"/>
                <a:gd name="connsiteX134" fmla="*/ 6936 w 10000"/>
                <a:gd name="connsiteY134" fmla="*/ 2257 h 10000"/>
                <a:gd name="connsiteX135" fmla="*/ 6936 w 10000"/>
                <a:gd name="connsiteY135" fmla="*/ 2063 h 10000"/>
                <a:gd name="connsiteX136" fmla="*/ 6967 w 10000"/>
                <a:gd name="connsiteY136" fmla="*/ 1917 h 10000"/>
                <a:gd name="connsiteX137" fmla="*/ 7040 w 10000"/>
                <a:gd name="connsiteY137" fmla="*/ 1699 h 10000"/>
                <a:gd name="connsiteX138" fmla="*/ 7020 w 10000"/>
                <a:gd name="connsiteY138" fmla="*/ 1359 h 10000"/>
                <a:gd name="connsiteX139" fmla="*/ 7061 w 10000"/>
                <a:gd name="connsiteY139" fmla="*/ 1214 h 10000"/>
                <a:gd name="connsiteX140" fmla="*/ 7155 w 10000"/>
                <a:gd name="connsiteY140" fmla="*/ 1117 h 10000"/>
                <a:gd name="connsiteX141" fmla="*/ 7228 w 10000"/>
                <a:gd name="connsiteY141" fmla="*/ 971 h 10000"/>
                <a:gd name="connsiteX142" fmla="*/ 7290 w 10000"/>
                <a:gd name="connsiteY142" fmla="*/ 898 h 10000"/>
                <a:gd name="connsiteX143" fmla="*/ 7405 w 10000"/>
                <a:gd name="connsiteY143" fmla="*/ 680 h 10000"/>
                <a:gd name="connsiteX144" fmla="*/ 7717 w 10000"/>
                <a:gd name="connsiteY144" fmla="*/ 583 h 10000"/>
                <a:gd name="connsiteX145" fmla="*/ 7894 w 10000"/>
                <a:gd name="connsiteY145" fmla="*/ 655 h 10000"/>
                <a:gd name="connsiteX146" fmla="*/ 8008 w 10000"/>
                <a:gd name="connsiteY146" fmla="*/ 1092 h 10000"/>
                <a:gd name="connsiteX147" fmla="*/ 8134 w 10000"/>
                <a:gd name="connsiteY147" fmla="*/ 1117 h 10000"/>
                <a:gd name="connsiteX148" fmla="*/ 8186 w 10000"/>
                <a:gd name="connsiteY148" fmla="*/ 1505 h 10000"/>
                <a:gd name="connsiteX149" fmla="*/ 8300 w 10000"/>
                <a:gd name="connsiteY149" fmla="*/ 1578 h 10000"/>
                <a:gd name="connsiteX150" fmla="*/ 8311 w 10000"/>
                <a:gd name="connsiteY150" fmla="*/ 1845 h 10000"/>
                <a:gd name="connsiteX151" fmla="*/ 8384 w 10000"/>
                <a:gd name="connsiteY151" fmla="*/ 1917 h 10000"/>
                <a:gd name="connsiteX152" fmla="*/ 8488 w 10000"/>
                <a:gd name="connsiteY152" fmla="*/ 2063 h 10000"/>
                <a:gd name="connsiteX153" fmla="*/ 8602 w 10000"/>
                <a:gd name="connsiteY153" fmla="*/ 1748 h 10000"/>
                <a:gd name="connsiteX154" fmla="*/ 8748 w 10000"/>
                <a:gd name="connsiteY154" fmla="*/ 1845 h 10000"/>
                <a:gd name="connsiteX155" fmla="*/ 8769 w 10000"/>
                <a:gd name="connsiteY155" fmla="*/ 2112 h 10000"/>
                <a:gd name="connsiteX156" fmla="*/ 8727 w 10000"/>
                <a:gd name="connsiteY156" fmla="*/ 2306 h 10000"/>
                <a:gd name="connsiteX157" fmla="*/ 8758 w 10000"/>
                <a:gd name="connsiteY157" fmla="*/ 2646 h 10000"/>
                <a:gd name="connsiteX158" fmla="*/ 8727 w 10000"/>
                <a:gd name="connsiteY158" fmla="*/ 2743 h 10000"/>
                <a:gd name="connsiteX159" fmla="*/ 8727 w 10000"/>
                <a:gd name="connsiteY159" fmla="*/ 2913 h 10000"/>
                <a:gd name="connsiteX160" fmla="*/ 8769 w 10000"/>
                <a:gd name="connsiteY160" fmla="*/ 3277 h 10000"/>
                <a:gd name="connsiteX161" fmla="*/ 8758 w 10000"/>
                <a:gd name="connsiteY161" fmla="*/ 3592 h 10000"/>
                <a:gd name="connsiteX162" fmla="*/ 8758 w 10000"/>
                <a:gd name="connsiteY162" fmla="*/ 3981 h 10000"/>
                <a:gd name="connsiteX163" fmla="*/ 8758 w 10000"/>
                <a:gd name="connsiteY163" fmla="*/ 4248 h 10000"/>
                <a:gd name="connsiteX164" fmla="*/ 8810 w 10000"/>
                <a:gd name="connsiteY164" fmla="*/ 4466 h 10000"/>
                <a:gd name="connsiteX165" fmla="*/ 8821 w 10000"/>
                <a:gd name="connsiteY165" fmla="*/ 5073 h 10000"/>
                <a:gd name="connsiteX166" fmla="*/ 8852 w 10000"/>
                <a:gd name="connsiteY166" fmla="*/ 5510 h 10000"/>
                <a:gd name="connsiteX167" fmla="*/ 9060 w 10000"/>
                <a:gd name="connsiteY167" fmla="*/ 5534 h 10000"/>
                <a:gd name="connsiteX168" fmla="*/ 9415 w 10000"/>
                <a:gd name="connsiteY168" fmla="*/ 5510 h 10000"/>
                <a:gd name="connsiteX169" fmla="*/ 9509 w 10000"/>
                <a:gd name="connsiteY169" fmla="*/ 5510 h 10000"/>
                <a:gd name="connsiteX170" fmla="*/ 9592 w 10000"/>
                <a:gd name="connsiteY170" fmla="*/ 5631 h 10000"/>
                <a:gd name="connsiteX171" fmla="*/ 9821 w 10000"/>
                <a:gd name="connsiteY171" fmla="*/ 5728 h 10000"/>
                <a:gd name="connsiteX172" fmla="*/ 9935 w 10000"/>
                <a:gd name="connsiteY172" fmla="*/ 6092 h 10000"/>
                <a:gd name="connsiteX173" fmla="*/ 9852 w 10000"/>
                <a:gd name="connsiteY173" fmla="*/ 6286 h 10000"/>
                <a:gd name="connsiteX174" fmla="*/ 9810 w 10000"/>
                <a:gd name="connsiteY174" fmla="*/ 6553 h 10000"/>
                <a:gd name="connsiteX175" fmla="*/ 9831 w 10000"/>
                <a:gd name="connsiteY175" fmla="*/ 6917 h 10000"/>
                <a:gd name="connsiteX176" fmla="*/ 9904 w 10000"/>
                <a:gd name="connsiteY176" fmla="*/ 7112 h 10000"/>
                <a:gd name="connsiteX177" fmla="*/ 9966 w 10000"/>
                <a:gd name="connsiteY177" fmla="*/ 7427 h 10000"/>
                <a:gd name="connsiteX178" fmla="*/ 9998 w 10000"/>
                <a:gd name="connsiteY17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354 w 10000"/>
                <a:gd name="connsiteY96" fmla="*/ 4612 h 10000"/>
                <a:gd name="connsiteX97" fmla="*/ 1354 w 10000"/>
                <a:gd name="connsiteY97" fmla="*/ 4442 h 10000"/>
                <a:gd name="connsiteX98" fmla="*/ 1312 w 10000"/>
                <a:gd name="connsiteY98" fmla="*/ 4369 h 10000"/>
                <a:gd name="connsiteX99" fmla="*/ 1302 w 10000"/>
                <a:gd name="connsiteY99" fmla="*/ 4223 h 10000"/>
                <a:gd name="connsiteX100" fmla="*/ 1260 w 10000"/>
                <a:gd name="connsiteY100" fmla="*/ 4078 h 10000"/>
                <a:gd name="connsiteX101" fmla="*/ 1114 w 10000"/>
                <a:gd name="connsiteY101" fmla="*/ 3859 h 10000"/>
                <a:gd name="connsiteX102" fmla="*/ 1000 w 10000"/>
                <a:gd name="connsiteY102" fmla="*/ 3835 h 10000"/>
                <a:gd name="connsiteX103" fmla="*/ 260 w 10000"/>
                <a:gd name="connsiteY103" fmla="*/ 1578 h 10000"/>
                <a:gd name="connsiteX104" fmla="*/ 177 w 10000"/>
                <a:gd name="connsiteY104" fmla="*/ 1432 h 10000"/>
                <a:gd name="connsiteX105" fmla="*/ 187 w 10000"/>
                <a:gd name="connsiteY105" fmla="*/ 1311 h 10000"/>
                <a:gd name="connsiteX106" fmla="*/ 104 w 10000"/>
                <a:gd name="connsiteY106" fmla="*/ 1019 h 10000"/>
                <a:gd name="connsiteX107" fmla="*/ 31 w 10000"/>
                <a:gd name="connsiteY107" fmla="*/ 850 h 10000"/>
                <a:gd name="connsiteX108" fmla="*/ 0 w 10000"/>
                <a:gd name="connsiteY108" fmla="*/ 777 h 10000"/>
                <a:gd name="connsiteX109" fmla="*/ 21 w 10000"/>
                <a:gd name="connsiteY109" fmla="*/ 583 h 10000"/>
                <a:gd name="connsiteX110" fmla="*/ 52 w 10000"/>
                <a:gd name="connsiteY110" fmla="*/ 485 h 10000"/>
                <a:gd name="connsiteX111" fmla="*/ 166 w 10000"/>
                <a:gd name="connsiteY111" fmla="*/ 291 h 10000"/>
                <a:gd name="connsiteX112" fmla="*/ 114 w 10000"/>
                <a:gd name="connsiteY112" fmla="*/ 49 h 10000"/>
                <a:gd name="connsiteX113" fmla="*/ 114 w 10000"/>
                <a:gd name="connsiteY113" fmla="*/ 0 h 10000"/>
                <a:gd name="connsiteX114" fmla="*/ 1000 w 10000"/>
                <a:gd name="connsiteY114" fmla="*/ 704 h 10000"/>
                <a:gd name="connsiteX115" fmla="*/ 2531 w 10000"/>
                <a:gd name="connsiteY115" fmla="*/ 1456 h 10000"/>
                <a:gd name="connsiteX116" fmla="*/ 5040 w 10000"/>
                <a:gd name="connsiteY116" fmla="*/ 3956 h 10000"/>
                <a:gd name="connsiteX117" fmla="*/ 5197 w 10000"/>
                <a:gd name="connsiteY117" fmla="*/ 3689 h 10000"/>
                <a:gd name="connsiteX118" fmla="*/ 5332 w 10000"/>
                <a:gd name="connsiteY118" fmla="*/ 3325 h 10000"/>
                <a:gd name="connsiteX119" fmla="*/ 5519 w 10000"/>
                <a:gd name="connsiteY119" fmla="*/ 3204 h 10000"/>
                <a:gd name="connsiteX120" fmla="*/ 5707 w 10000"/>
                <a:gd name="connsiteY120" fmla="*/ 3204 h 10000"/>
                <a:gd name="connsiteX121" fmla="*/ 5853 w 10000"/>
                <a:gd name="connsiteY121" fmla="*/ 3350 h 10000"/>
                <a:gd name="connsiteX122" fmla="*/ 5988 w 10000"/>
                <a:gd name="connsiteY122" fmla="*/ 3155 h 10000"/>
                <a:gd name="connsiteX123" fmla="*/ 6072 w 10000"/>
                <a:gd name="connsiteY123" fmla="*/ 2985 h 10000"/>
                <a:gd name="connsiteX124" fmla="*/ 6124 w 10000"/>
                <a:gd name="connsiteY124" fmla="*/ 2961 h 10000"/>
                <a:gd name="connsiteX125" fmla="*/ 6186 w 10000"/>
                <a:gd name="connsiteY125" fmla="*/ 2840 h 10000"/>
                <a:gd name="connsiteX126" fmla="*/ 6248 w 10000"/>
                <a:gd name="connsiteY126" fmla="*/ 3131 h 10000"/>
                <a:gd name="connsiteX127" fmla="*/ 6353 w 10000"/>
                <a:gd name="connsiteY127" fmla="*/ 2961 h 10000"/>
                <a:gd name="connsiteX128" fmla="*/ 6540 w 10000"/>
                <a:gd name="connsiteY128" fmla="*/ 2403 h 10000"/>
                <a:gd name="connsiteX129" fmla="*/ 6613 w 10000"/>
                <a:gd name="connsiteY129" fmla="*/ 2451 h 10000"/>
                <a:gd name="connsiteX130" fmla="*/ 6665 w 10000"/>
                <a:gd name="connsiteY130" fmla="*/ 2306 h 10000"/>
                <a:gd name="connsiteX131" fmla="*/ 6748 w 10000"/>
                <a:gd name="connsiteY131" fmla="*/ 2354 h 10000"/>
                <a:gd name="connsiteX132" fmla="*/ 6842 w 10000"/>
                <a:gd name="connsiteY132" fmla="*/ 2233 h 10000"/>
                <a:gd name="connsiteX133" fmla="*/ 6936 w 10000"/>
                <a:gd name="connsiteY133" fmla="*/ 2257 h 10000"/>
                <a:gd name="connsiteX134" fmla="*/ 6936 w 10000"/>
                <a:gd name="connsiteY134" fmla="*/ 2063 h 10000"/>
                <a:gd name="connsiteX135" fmla="*/ 6967 w 10000"/>
                <a:gd name="connsiteY135" fmla="*/ 1917 h 10000"/>
                <a:gd name="connsiteX136" fmla="*/ 7040 w 10000"/>
                <a:gd name="connsiteY136" fmla="*/ 1699 h 10000"/>
                <a:gd name="connsiteX137" fmla="*/ 7020 w 10000"/>
                <a:gd name="connsiteY137" fmla="*/ 1359 h 10000"/>
                <a:gd name="connsiteX138" fmla="*/ 7061 w 10000"/>
                <a:gd name="connsiteY138" fmla="*/ 1214 h 10000"/>
                <a:gd name="connsiteX139" fmla="*/ 7155 w 10000"/>
                <a:gd name="connsiteY139" fmla="*/ 1117 h 10000"/>
                <a:gd name="connsiteX140" fmla="*/ 7228 w 10000"/>
                <a:gd name="connsiteY140" fmla="*/ 971 h 10000"/>
                <a:gd name="connsiteX141" fmla="*/ 7290 w 10000"/>
                <a:gd name="connsiteY141" fmla="*/ 898 h 10000"/>
                <a:gd name="connsiteX142" fmla="*/ 7405 w 10000"/>
                <a:gd name="connsiteY142" fmla="*/ 680 h 10000"/>
                <a:gd name="connsiteX143" fmla="*/ 7717 w 10000"/>
                <a:gd name="connsiteY143" fmla="*/ 583 h 10000"/>
                <a:gd name="connsiteX144" fmla="*/ 7894 w 10000"/>
                <a:gd name="connsiteY144" fmla="*/ 655 h 10000"/>
                <a:gd name="connsiteX145" fmla="*/ 8008 w 10000"/>
                <a:gd name="connsiteY145" fmla="*/ 1092 h 10000"/>
                <a:gd name="connsiteX146" fmla="*/ 8134 w 10000"/>
                <a:gd name="connsiteY146" fmla="*/ 1117 h 10000"/>
                <a:gd name="connsiteX147" fmla="*/ 8186 w 10000"/>
                <a:gd name="connsiteY147" fmla="*/ 1505 h 10000"/>
                <a:gd name="connsiteX148" fmla="*/ 8300 w 10000"/>
                <a:gd name="connsiteY148" fmla="*/ 1578 h 10000"/>
                <a:gd name="connsiteX149" fmla="*/ 8311 w 10000"/>
                <a:gd name="connsiteY149" fmla="*/ 1845 h 10000"/>
                <a:gd name="connsiteX150" fmla="*/ 8384 w 10000"/>
                <a:gd name="connsiteY150" fmla="*/ 1917 h 10000"/>
                <a:gd name="connsiteX151" fmla="*/ 8488 w 10000"/>
                <a:gd name="connsiteY151" fmla="*/ 2063 h 10000"/>
                <a:gd name="connsiteX152" fmla="*/ 8602 w 10000"/>
                <a:gd name="connsiteY152" fmla="*/ 1748 h 10000"/>
                <a:gd name="connsiteX153" fmla="*/ 8748 w 10000"/>
                <a:gd name="connsiteY153" fmla="*/ 1845 h 10000"/>
                <a:gd name="connsiteX154" fmla="*/ 8769 w 10000"/>
                <a:gd name="connsiteY154" fmla="*/ 2112 h 10000"/>
                <a:gd name="connsiteX155" fmla="*/ 8727 w 10000"/>
                <a:gd name="connsiteY155" fmla="*/ 2306 h 10000"/>
                <a:gd name="connsiteX156" fmla="*/ 8758 w 10000"/>
                <a:gd name="connsiteY156" fmla="*/ 2646 h 10000"/>
                <a:gd name="connsiteX157" fmla="*/ 8727 w 10000"/>
                <a:gd name="connsiteY157" fmla="*/ 2743 h 10000"/>
                <a:gd name="connsiteX158" fmla="*/ 8727 w 10000"/>
                <a:gd name="connsiteY158" fmla="*/ 2913 h 10000"/>
                <a:gd name="connsiteX159" fmla="*/ 8769 w 10000"/>
                <a:gd name="connsiteY159" fmla="*/ 3277 h 10000"/>
                <a:gd name="connsiteX160" fmla="*/ 8758 w 10000"/>
                <a:gd name="connsiteY160" fmla="*/ 3592 h 10000"/>
                <a:gd name="connsiteX161" fmla="*/ 8758 w 10000"/>
                <a:gd name="connsiteY161" fmla="*/ 3981 h 10000"/>
                <a:gd name="connsiteX162" fmla="*/ 8758 w 10000"/>
                <a:gd name="connsiteY162" fmla="*/ 4248 h 10000"/>
                <a:gd name="connsiteX163" fmla="*/ 8810 w 10000"/>
                <a:gd name="connsiteY163" fmla="*/ 4466 h 10000"/>
                <a:gd name="connsiteX164" fmla="*/ 8821 w 10000"/>
                <a:gd name="connsiteY164" fmla="*/ 5073 h 10000"/>
                <a:gd name="connsiteX165" fmla="*/ 8852 w 10000"/>
                <a:gd name="connsiteY165" fmla="*/ 5510 h 10000"/>
                <a:gd name="connsiteX166" fmla="*/ 9060 w 10000"/>
                <a:gd name="connsiteY166" fmla="*/ 5534 h 10000"/>
                <a:gd name="connsiteX167" fmla="*/ 9415 w 10000"/>
                <a:gd name="connsiteY167" fmla="*/ 5510 h 10000"/>
                <a:gd name="connsiteX168" fmla="*/ 9509 w 10000"/>
                <a:gd name="connsiteY168" fmla="*/ 5510 h 10000"/>
                <a:gd name="connsiteX169" fmla="*/ 9592 w 10000"/>
                <a:gd name="connsiteY169" fmla="*/ 5631 h 10000"/>
                <a:gd name="connsiteX170" fmla="*/ 9821 w 10000"/>
                <a:gd name="connsiteY170" fmla="*/ 5728 h 10000"/>
                <a:gd name="connsiteX171" fmla="*/ 9935 w 10000"/>
                <a:gd name="connsiteY171" fmla="*/ 6092 h 10000"/>
                <a:gd name="connsiteX172" fmla="*/ 9852 w 10000"/>
                <a:gd name="connsiteY172" fmla="*/ 6286 h 10000"/>
                <a:gd name="connsiteX173" fmla="*/ 9810 w 10000"/>
                <a:gd name="connsiteY173" fmla="*/ 6553 h 10000"/>
                <a:gd name="connsiteX174" fmla="*/ 9831 w 10000"/>
                <a:gd name="connsiteY174" fmla="*/ 6917 h 10000"/>
                <a:gd name="connsiteX175" fmla="*/ 9904 w 10000"/>
                <a:gd name="connsiteY175" fmla="*/ 7112 h 10000"/>
                <a:gd name="connsiteX176" fmla="*/ 9966 w 10000"/>
                <a:gd name="connsiteY176" fmla="*/ 7427 h 10000"/>
                <a:gd name="connsiteX177" fmla="*/ 9998 w 10000"/>
                <a:gd name="connsiteY17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354 w 10000"/>
                <a:gd name="connsiteY96" fmla="*/ 4442 h 10000"/>
                <a:gd name="connsiteX97" fmla="*/ 1312 w 10000"/>
                <a:gd name="connsiteY97" fmla="*/ 4369 h 10000"/>
                <a:gd name="connsiteX98" fmla="*/ 1302 w 10000"/>
                <a:gd name="connsiteY98" fmla="*/ 4223 h 10000"/>
                <a:gd name="connsiteX99" fmla="*/ 1260 w 10000"/>
                <a:gd name="connsiteY99" fmla="*/ 4078 h 10000"/>
                <a:gd name="connsiteX100" fmla="*/ 1114 w 10000"/>
                <a:gd name="connsiteY100" fmla="*/ 3859 h 10000"/>
                <a:gd name="connsiteX101" fmla="*/ 1000 w 10000"/>
                <a:gd name="connsiteY101" fmla="*/ 3835 h 10000"/>
                <a:gd name="connsiteX102" fmla="*/ 260 w 10000"/>
                <a:gd name="connsiteY102" fmla="*/ 1578 h 10000"/>
                <a:gd name="connsiteX103" fmla="*/ 177 w 10000"/>
                <a:gd name="connsiteY103" fmla="*/ 1432 h 10000"/>
                <a:gd name="connsiteX104" fmla="*/ 187 w 10000"/>
                <a:gd name="connsiteY104" fmla="*/ 1311 h 10000"/>
                <a:gd name="connsiteX105" fmla="*/ 104 w 10000"/>
                <a:gd name="connsiteY105" fmla="*/ 1019 h 10000"/>
                <a:gd name="connsiteX106" fmla="*/ 31 w 10000"/>
                <a:gd name="connsiteY106" fmla="*/ 850 h 10000"/>
                <a:gd name="connsiteX107" fmla="*/ 0 w 10000"/>
                <a:gd name="connsiteY107" fmla="*/ 777 h 10000"/>
                <a:gd name="connsiteX108" fmla="*/ 21 w 10000"/>
                <a:gd name="connsiteY108" fmla="*/ 583 h 10000"/>
                <a:gd name="connsiteX109" fmla="*/ 52 w 10000"/>
                <a:gd name="connsiteY109" fmla="*/ 485 h 10000"/>
                <a:gd name="connsiteX110" fmla="*/ 166 w 10000"/>
                <a:gd name="connsiteY110" fmla="*/ 291 h 10000"/>
                <a:gd name="connsiteX111" fmla="*/ 114 w 10000"/>
                <a:gd name="connsiteY111" fmla="*/ 49 h 10000"/>
                <a:gd name="connsiteX112" fmla="*/ 114 w 10000"/>
                <a:gd name="connsiteY112" fmla="*/ 0 h 10000"/>
                <a:gd name="connsiteX113" fmla="*/ 1000 w 10000"/>
                <a:gd name="connsiteY113" fmla="*/ 704 h 10000"/>
                <a:gd name="connsiteX114" fmla="*/ 2531 w 10000"/>
                <a:gd name="connsiteY114" fmla="*/ 1456 h 10000"/>
                <a:gd name="connsiteX115" fmla="*/ 5040 w 10000"/>
                <a:gd name="connsiteY115" fmla="*/ 3956 h 10000"/>
                <a:gd name="connsiteX116" fmla="*/ 5197 w 10000"/>
                <a:gd name="connsiteY116" fmla="*/ 3689 h 10000"/>
                <a:gd name="connsiteX117" fmla="*/ 5332 w 10000"/>
                <a:gd name="connsiteY117" fmla="*/ 3325 h 10000"/>
                <a:gd name="connsiteX118" fmla="*/ 5519 w 10000"/>
                <a:gd name="connsiteY118" fmla="*/ 3204 h 10000"/>
                <a:gd name="connsiteX119" fmla="*/ 5707 w 10000"/>
                <a:gd name="connsiteY119" fmla="*/ 3204 h 10000"/>
                <a:gd name="connsiteX120" fmla="*/ 5853 w 10000"/>
                <a:gd name="connsiteY120" fmla="*/ 3350 h 10000"/>
                <a:gd name="connsiteX121" fmla="*/ 5988 w 10000"/>
                <a:gd name="connsiteY121" fmla="*/ 3155 h 10000"/>
                <a:gd name="connsiteX122" fmla="*/ 6072 w 10000"/>
                <a:gd name="connsiteY122" fmla="*/ 2985 h 10000"/>
                <a:gd name="connsiteX123" fmla="*/ 6124 w 10000"/>
                <a:gd name="connsiteY123" fmla="*/ 2961 h 10000"/>
                <a:gd name="connsiteX124" fmla="*/ 6186 w 10000"/>
                <a:gd name="connsiteY124" fmla="*/ 2840 h 10000"/>
                <a:gd name="connsiteX125" fmla="*/ 6248 w 10000"/>
                <a:gd name="connsiteY125" fmla="*/ 3131 h 10000"/>
                <a:gd name="connsiteX126" fmla="*/ 6353 w 10000"/>
                <a:gd name="connsiteY126" fmla="*/ 2961 h 10000"/>
                <a:gd name="connsiteX127" fmla="*/ 6540 w 10000"/>
                <a:gd name="connsiteY127" fmla="*/ 2403 h 10000"/>
                <a:gd name="connsiteX128" fmla="*/ 6613 w 10000"/>
                <a:gd name="connsiteY128" fmla="*/ 2451 h 10000"/>
                <a:gd name="connsiteX129" fmla="*/ 6665 w 10000"/>
                <a:gd name="connsiteY129" fmla="*/ 2306 h 10000"/>
                <a:gd name="connsiteX130" fmla="*/ 6748 w 10000"/>
                <a:gd name="connsiteY130" fmla="*/ 2354 h 10000"/>
                <a:gd name="connsiteX131" fmla="*/ 6842 w 10000"/>
                <a:gd name="connsiteY131" fmla="*/ 2233 h 10000"/>
                <a:gd name="connsiteX132" fmla="*/ 6936 w 10000"/>
                <a:gd name="connsiteY132" fmla="*/ 2257 h 10000"/>
                <a:gd name="connsiteX133" fmla="*/ 6936 w 10000"/>
                <a:gd name="connsiteY133" fmla="*/ 2063 h 10000"/>
                <a:gd name="connsiteX134" fmla="*/ 6967 w 10000"/>
                <a:gd name="connsiteY134" fmla="*/ 1917 h 10000"/>
                <a:gd name="connsiteX135" fmla="*/ 7040 w 10000"/>
                <a:gd name="connsiteY135" fmla="*/ 1699 h 10000"/>
                <a:gd name="connsiteX136" fmla="*/ 7020 w 10000"/>
                <a:gd name="connsiteY136" fmla="*/ 1359 h 10000"/>
                <a:gd name="connsiteX137" fmla="*/ 7061 w 10000"/>
                <a:gd name="connsiteY137" fmla="*/ 1214 h 10000"/>
                <a:gd name="connsiteX138" fmla="*/ 7155 w 10000"/>
                <a:gd name="connsiteY138" fmla="*/ 1117 h 10000"/>
                <a:gd name="connsiteX139" fmla="*/ 7228 w 10000"/>
                <a:gd name="connsiteY139" fmla="*/ 971 h 10000"/>
                <a:gd name="connsiteX140" fmla="*/ 7290 w 10000"/>
                <a:gd name="connsiteY140" fmla="*/ 898 h 10000"/>
                <a:gd name="connsiteX141" fmla="*/ 7405 w 10000"/>
                <a:gd name="connsiteY141" fmla="*/ 680 h 10000"/>
                <a:gd name="connsiteX142" fmla="*/ 7717 w 10000"/>
                <a:gd name="connsiteY142" fmla="*/ 583 h 10000"/>
                <a:gd name="connsiteX143" fmla="*/ 7894 w 10000"/>
                <a:gd name="connsiteY143" fmla="*/ 655 h 10000"/>
                <a:gd name="connsiteX144" fmla="*/ 8008 w 10000"/>
                <a:gd name="connsiteY144" fmla="*/ 1092 h 10000"/>
                <a:gd name="connsiteX145" fmla="*/ 8134 w 10000"/>
                <a:gd name="connsiteY145" fmla="*/ 1117 h 10000"/>
                <a:gd name="connsiteX146" fmla="*/ 8186 w 10000"/>
                <a:gd name="connsiteY146" fmla="*/ 1505 h 10000"/>
                <a:gd name="connsiteX147" fmla="*/ 8300 w 10000"/>
                <a:gd name="connsiteY147" fmla="*/ 1578 h 10000"/>
                <a:gd name="connsiteX148" fmla="*/ 8311 w 10000"/>
                <a:gd name="connsiteY148" fmla="*/ 1845 h 10000"/>
                <a:gd name="connsiteX149" fmla="*/ 8384 w 10000"/>
                <a:gd name="connsiteY149" fmla="*/ 1917 h 10000"/>
                <a:gd name="connsiteX150" fmla="*/ 8488 w 10000"/>
                <a:gd name="connsiteY150" fmla="*/ 2063 h 10000"/>
                <a:gd name="connsiteX151" fmla="*/ 8602 w 10000"/>
                <a:gd name="connsiteY151" fmla="*/ 1748 h 10000"/>
                <a:gd name="connsiteX152" fmla="*/ 8748 w 10000"/>
                <a:gd name="connsiteY152" fmla="*/ 1845 h 10000"/>
                <a:gd name="connsiteX153" fmla="*/ 8769 w 10000"/>
                <a:gd name="connsiteY153" fmla="*/ 2112 h 10000"/>
                <a:gd name="connsiteX154" fmla="*/ 8727 w 10000"/>
                <a:gd name="connsiteY154" fmla="*/ 2306 h 10000"/>
                <a:gd name="connsiteX155" fmla="*/ 8758 w 10000"/>
                <a:gd name="connsiteY155" fmla="*/ 2646 h 10000"/>
                <a:gd name="connsiteX156" fmla="*/ 8727 w 10000"/>
                <a:gd name="connsiteY156" fmla="*/ 2743 h 10000"/>
                <a:gd name="connsiteX157" fmla="*/ 8727 w 10000"/>
                <a:gd name="connsiteY157" fmla="*/ 2913 h 10000"/>
                <a:gd name="connsiteX158" fmla="*/ 8769 w 10000"/>
                <a:gd name="connsiteY158" fmla="*/ 3277 h 10000"/>
                <a:gd name="connsiteX159" fmla="*/ 8758 w 10000"/>
                <a:gd name="connsiteY159" fmla="*/ 3592 h 10000"/>
                <a:gd name="connsiteX160" fmla="*/ 8758 w 10000"/>
                <a:gd name="connsiteY160" fmla="*/ 3981 h 10000"/>
                <a:gd name="connsiteX161" fmla="*/ 8758 w 10000"/>
                <a:gd name="connsiteY161" fmla="*/ 4248 h 10000"/>
                <a:gd name="connsiteX162" fmla="*/ 8810 w 10000"/>
                <a:gd name="connsiteY162" fmla="*/ 4466 h 10000"/>
                <a:gd name="connsiteX163" fmla="*/ 8821 w 10000"/>
                <a:gd name="connsiteY163" fmla="*/ 5073 h 10000"/>
                <a:gd name="connsiteX164" fmla="*/ 8852 w 10000"/>
                <a:gd name="connsiteY164" fmla="*/ 5510 h 10000"/>
                <a:gd name="connsiteX165" fmla="*/ 9060 w 10000"/>
                <a:gd name="connsiteY165" fmla="*/ 5534 h 10000"/>
                <a:gd name="connsiteX166" fmla="*/ 9415 w 10000"/>
                <a:gd name="connsiteY166" fmla="*/ 5510 h 10000"/>
                <a:gd name="connsiteX167" fmla="*/ 9509 w 10000"/>
                <a:gd name="connsiteY167" fmla="*/ 5510 h 10000"/>
                <a:gd name="connsiteX168" fmla="*/ 9592 w 10000"/>
                <a:gd name="connsiteY168" fmla="*/ 5631 h 10000"/>
                <a:gd name="connsiteX169" fmla="*/ 9821 w 10000"/>
                <a:gd name="connsiteY169" fmla="*/ 5728 h 10000"/>
                <a:gd name="connsiteX170" fmla="*/ 9935 w 10000"/>
                <a:gd name="connsiteY170" fmla="*/ 6092 h 10000"/>
                <a:gd name="connsiteX171" fmla="*/ 9852 w 10000"/>
                <a:gd name="connsiteY171" fmla="*/ 6286 h 10000"/>
                <a:gd name="connsiteX172" fmla="*/ 9810 w 10000"/>
                <a:gd name="connsiteY172" fmla="*/ 6553 h 10000"/>
                <a:gd name="connsiteX173" fmla="*/ 9831 w 10000"/>
                <a:gd name="connsiteY173" fmla="*/ 6917 h 10000"/>
                <a:gd name="connsiteX174" fmla="*/ 9904 w 10000"/>
                <a:gd name="connsiteY174" fmla="*/ 7112 h 10000"/>
                <a:gd name="connsiteX175" fmla="*/ 9966 w 10000"/>
                <a:gd name="connsiteY175" fmla="*/ 7427 h 10000"/>
                <a:gd name="connsiteX176" fmla="*/ 9998 w 10000"/>
                <a:gd name="connsiteY17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312 w 10000"/>
                <a:gd name="connsiteY96" fmla="*/ 4369 h 10000"/>
                <a:gd name="connsiteX97" fmla="*/ 1302 w 10000"/>
                <a:gd name="connsiteY97" fmla="*/ 4223 h 10000"/>
                <a:gd name="connsiteX98" fmla="*/ 1260 w 10000"/>
                <a:gd name="connsiteY98" fmla="*/ 4078 h 10000"/>
                <a:gd name="connsiteX99" fmla="*/ 1114 w 10000"/>
                <a:gd name="connsiteY99" fmla="*/ 3859 h 10000"/>
                <a:gd name="connsiteX100" fmla="*/ 1000 w 10000"/>
                <a:gd name="connsiteY100" fmla="*/ 3835 h 10000"/>
                <a:gd name="connsiteX101" fmla="*/ 260 w 10000"/>
                <a:gd name="connsiteY101" fmla="*/ 1578 h 10000"/>
                <a:gd name="connsiteX102" fmla="*/ 177 w 10000"/>
                <a:gd name="connsiteY102" fmla="*/ 1432 h 10000"/>
                <a:gd name="connsiteX103" fmla="*/ 187 w 10000"/>
                <a:gd name="connsiteY103" fmla="*/ 1311 h 10000"/>
                <a:gd name="connsiteX104" fmla="*/ 104 w 10000"/>
                <a:gd name="connsiteY104" fmla="*/ 1019 h 10000"/>
                <a:gd name="connsiteX105" fmla="*/ 31 w 10000"/>
                <a:gd name="connsiteY105" fmla="*/ 850 h 10000"/>
                <a:gd name="connsiteX106" fmla="*/ 0 w 10000"/>
                <a:gd name="connsiteY106" fmla="*/ 777 h 10000"/>
                <a:gd name="connsiteX107" fmla="*/ 21 w 10000"/>
                <a:gd name="connsiteY107" fmla="*/ 583 h 10000"/>
                <a:gd name="connsiteX108" fmla="*/ 52 w 10000"/>
                <a:gd name="connsiteY108" fmla="*/ 485 h 10000"/>
                <a:gd name="connsiteX109" fmla="*/ 166 w 10000"/>
                <a:gd name="connsiteY109" fmla="*/ 291 h 10000"/>
                <a:gd name="connsiteX110" fmla="*/ 114 w 10000"/>
                <a:gd name="connsiteY110" fmla="*/ 49 h 10000"/>
                <a:gd name="connsiteX111" fmla="*/ 114 w 10000"/>
                <a:gd name="connsiteY111" fmla="*/ 0 h 10000"/>
                <a:gd name="connsiteX112" fmla="*/ 1000 w 10000"/>
                <a:gd name="connsiteY112" fmla="*/ 704 h 10000"/>
                <a:gd name="connsiteX113" fmla="*/ 2531 w 10000"/>
                <a:gd name="connsiteY113" fmla="*/ 1456 h 10000"/>
                <a:gd name="connsiteX114" fmla="*/ 5040 w 10000"/>
                <a:gd name="connsiteY114" fmla="*/ 3956 h 10000"/>
                <a:gd name="connsiteX115" fmla="*/ 5197 w 10000"/>
                <a:gd name="connsiteY115" fmla="*/ 3689 h 10000"/>
                <a:gd name="connsiteX116" fmla="*/ 5332 w 10000"/>
                <a:gd name="connsiteY116" fmla="*/ 3325 h 10000"/>
                <a:gd name="connsiteX117" fmla="*/ 5519 w 10000"/>
                <a:gd name="connsiteY117" fmla="*/ 3204 h 10000"/>
                <a:gd name="connsiteX118" fmla="*/ 5707 w 10000"/>
                <a:gd name="connsiteY118" fmla="*/ 3204 h 10000"/>
                <a:gd name="connsiteX119" fmla="*/ 5853 w 10000"/>
                <a:gd name="connsiteY119" fmla="*/ 3350 h 10000"/>
                <a:gd name="connsiteX120" fmla="*/ 5988 w 10000"/>
                <a:gd name="connsiteY120" fmla="*/ 3155 h 10000"/>
                <a:gd name="connsiteX121" fmla="*/ 6072 w 10000"/>
                <a:gd name="connsiteY121" fmla="*/ 2985 h 10000"/>
                <a:gd name="connsiteX122" fmla="*/ 6124 w 10000"/>
                <a:gd name="connsiteY122" fmla="*/ 2961 h 10000"/>
                <a:gd name="connsiteX123" fmla="*/ 6186 w 10000"/>
                <a:gd name="connsiteY123" fmla="*/ 2840 h 10000"/>
                <a:gd name="connsiteX124" fmla="*/ 6248 w 10000"/>
                <a:gd name="connsiteY124" fmla="*/ 3131 h 10000"/>
                <a:gd name="connsiteX125" fmla="*/ 6353 w 10000"/>
                <a:gd name="connsiteY125" fmla="*/ 2961 h 10000"/>
                <a:gd name="connsiteX126" fmla="*/ 6540 w 10000"/>
                <a:gd name="connsiteY126" fmla="*/ 2403 h 10000"/>
                <a:gd name="connsiteX127" fmla="*/ 6613 w 10000"/>
                <a:gd name="connsiteY127" fmla="*/ 2451 h 10000"/>
                <a:gd name="connsiteX128" fmla="*/ 6665 w 10000"/>
                <a:gd name="connsiteY128" fmla="*/ 2306 h 10000"/>
                <a:gd name="connsiteX129" fmla="*/ 6748 w 10000"/>
                <a:gd name="connsiteY129" fmla="*/ 2354 h 10000"/>
                <a:gd name="connsiteX130" fmla="*/ 6842 w 10000"/>
                <a:gd name="connsiteY130" fmla="*/ 2233 h 10000"/>
                <a:gd name="connsiteX131" fmla="*/ 6936 w 10000"/>
                <a:gd name="connsiteY131" fmla="*/ 2257 h 10000"/>
                <a:gd name="connsiteX132" fmla="*/ 6936 w 10000"/>
                <a:gd name="connsiteY132" fmla="*/ 2063 h 10000"/>
                <a:gd name="connsiteX133" fmla="*/ 6967 w 10000"/>
                <a:gd name="connsiteY133" fmla="*/ 1917 h 10000"/>
                <a:gd name="connsiteX134" fmla="*/ 7040 w 10000"/>
                <a:gd name="connsiteY134" fmla="*/ 1699 h 10000"/>
                <a:gd name="connsiteX135" fmla="*/ 7020 w 10000"/>
                <a:gd name="connsiteY135" fmla="*/ 1359 h 10000"/>
                <a:gd name="connsiteX136" fmla="*/ 7061 w 10000"/>
                <a:gd name="connsiteY136" fmla="*/ 1214 h 10000"/>
                <a:gd name="connsiteX137" fmla="*/ 7155 w 10000"/>
                <a:gd name="connsiteY137" fmla="*/ 1117 h 10000"/>
                <a:gd name="connsiteX138" fmla="*/ 7228 w 10000"/>
                <a:gd name="connsiteY138" fmla="*/ 971 h 10000"/>
                <a:gd name="connsiteX139" fmla="*/ 7290 w 10000"/>
                <a:gd name="connsiteY139" fmla="*/ 898 h 10000"/>
                <a:gd name="connsiteX140" fmla="*/ 7405 w 10000"/>
                <a:gd name="connsiteY140" fmla="*/ 680 h 10000"/>
                <a:gd name="connsiteX141" fmla="*/ 7717 w 10000"/>
                <a:gd name="connsiteY141" fmla="*/ 583 h 10000"/>
                <a:gd name="connsiteX142" fmla="*/ 7894 w 10000"/>
                <a:gd name="connsiteY142" fmla="*/ 655 h 10000"/>
                <a:gd name="connsiteX143" fmla="*/ 8008 w 10000"/>
                <a:gd name="connsiteY143" fmla="*/ 1092 h 10000"/>
                <a:gd name="connsiteX144" fmla="*/ 8134 w 10000"/>
                <a:gd name="connsiteY144" fmla="*/ 1117 h 10000"/>
                <a:gd name="connsiteX145" fmla="*/ 8186 w 10000"/>
                <a:gd name="connsiteY145" fmla="*/ 1505 h 10000"/>
                <a:gd name="connsiteX146" fmla="*/ 8300 w 10000"/>
                <a:gd name="connsiteY146" fmla="*/ 1578 h 10000"/>
                <a:gd name="connsiteX147" fmla="*/ 8311 w 10000"/>
                <a:gd name="connsiteY147" fmla="*/ 1845 h 10000"/>
                <a:gd name="connsiteX148" fmla="*/ 8384 w 10000"/>
                <a:gd name="connsiteY148" fmla="*/ 1917 h 10000"/>
                <a:gd name="connsiteX149" fmla="*/ 8488 w 10000"/>
                <a:gd name="connsiteY149" fmla="*/ 2063 h 10000"/>
                <a:gd name="connsiteX150" fmla="*/ 8602 w 10000"/>
                <a:gd name="connsiteY150" fmla="*/ 1748 h 10000"/>
                <a:gd name="connsiteX151" fmla="*/ 8748 w 10000"/>
                <a:gd name="connsiteY151" fmla="*/ 1845 h 10000"/>
                <a:gd name="connsiteX152" fmla="*/ 8769 w 10000"/>
                <a:gd name="connsiteY152" fmla="*/ 2112 h 10000"/>
                <a:gd name="connsiteX153" fmla="*/ 8727 w 10000"/>
                <a:gd name="connsiteY153" fmla="*/ 2306 h 10000"/>
                <a:gd name="connsiteX154" fmla="*/ 8758 w 10000"/>
                <a:gd name="connsiteY154" fmla="*/ 2646 h 10000"/>
                <a:gd name="connsiteX155" fmla="*/ 8727 w 10000"/>
                <a:gd name="connsiteY155" fmla="*/ 2743 h 10000"/>
                <a:gd name="connsiteX156" fmla="*/ 8727 w 10000"/>
                <a:gd name="connsiteY156" fmla="*/ 2913 h 10000"/>
                <a:gd name="connsiteX157" fmla="*/ 8769 w 10000"/>
                <a:gd name="connsiteY157" fmla="*/ 3277 h 10000"/>
                <a:gd name="connsiteX158" fmla="*/ 8758 w 10000"/>
                <a:gd name="connsiteY158" fmla="*/ 3592 h 10000"/>
                <a:gd name="connsiteX159" fmla="*/ 8758 w 10000"/>
                <a:gd name="connsiteY159" fmla="*/ 3981 h 10000"/>
                <a:gd name="connsiteX160" fmla="*/ 8758 w 10000"/>
                <a:gd name="connsiteY160" fmla="*/ 4248 h 10000"/>
                <a:gd name="connsiteX161" fmla="*/ 8810 w 10000"/>
                <a:gd name="connsiteY161" fmla="*/ 4466 h 10000"/>
                <a:gd name="connsiteX162" fmla="*/ 8821 w 10000"/>
                <a:gd name="connsiteY162" fmla="*/ 5073 h 10000"/>
                <a:gd name="connsiteX163" fmla="*/ 8852 w 10000"/>
                <a:gd name="connsiteY163" fmla="*/ 5510 h 10000"/>
                <a:gd name="connsiteX164" fmla="*/ 9060 w 10000"/>
                <a:gd name="connsiteY164" fmla="*/ 5534 h 10000"/>
                <a:gd name="connsiteX165" fmla="*/ 9415 w 10000"/>
                <a:gd name="connsiteY165" fmla="*/ 5510 h 10000"/>
                <a:gd name="connsiteX166" fmla="*/ 9509 w 10000"/>
                <a:gd name="connsiteY166" fmla="*/ 5510 h 10000"/>
                <a:gd name="connsiteX167" fmla="*/ 9592 w 10000"/>
                <a:gd name="connsiteY167" fmla="*/ 5631 h 10000"/>
                <a:gd name="connsiteX168" fmla="*/ 9821 w 10000"/>
                <a:gd name="connsiteY168" fmla="*/ 5728 h 10000"/>
                <a:gd name="connsiteX169" fmla="*/ 9935 w 10000"/>
                <a:gd name="connsiteY169" fmla="*/ 6092 h 10000"/>
                <a:gd name="connsiteX170" fmla="*/ 9852 w 10000"/>
                <a:gd name="connsiteY170" fmla="*/ 6286 h 10000"/>
                <a:gd name="connsiteX171" fmla="*/ 9810 w 10000"/>
                <a:gd name="connsiteY171" fmla="*/ 6553 h 10000"/>
                <a:gd name="connsiteX172" fmla="*/ 9831 w 10000"/>
                <a:gd name="connsiteY172" fmla="*/ 6917 h 10000"/>
                <a:gd name="connsiteX173" fmla="*/ 9904 w 10000"/>
                <a:gd name="connsiteY173" fmla="*/ 7112 h 10000"/>
                <a:gd name="connsiteX174" fmla="*/ 9966 w 10000"/>
                <a:gd name="connsiteY174" fmla="*/ 7427 h 10000"/>
                <a:gd name="connsiteX175" fmla="*/ 9998 w 10000"/>
                <a:gd name="connsiteY17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312 w 10000"/>
                <a:gd name="connsiteY96" fmla="*/ 4369 h 10000"/>
                <a:gd name="connsiteX97" fmla="*/ 1260 w 10000"/>
                <a:gd name="connsiteY97" fmla="*/ 4078 h 10000"/>
                <a:gd name="connsiteX98" fmla="*/ 1114 w 10000"/>
                <a:gd name="connsiteY98" fmla="*/ 3859 h 10000"/>
                <a:gd name="connsiteX99" fmla="*/ 1000 w 10000"/>
                <a:gd name="connsiteY99" fmla="*/ 3835 h 10000"/>
                <a:gd name="connsiteX100" fmla="*/ 260 w 10000"/>
                <a:gd name="connsiteY100" fmla="*/ 1578 h 10000"/>
                <a:gd name="connsiteX101" fmla="*/ 177 w 10000"/>
                <a:gd name="connsiteY101" fmla="*/ 1432 h 10000"/>
                <a:gd name="connsiteX102" fmla="*/ 187 w 10000"/>
                <a:gd name="connsiteY102" fmla="*/ 1311 h 10000"/>
                <a:gd name="connsiteX103" fmla="*/ 104 w 10000"/>
                <a:gd name="connsiteY103" fmla="*/ 1019 h 10000"/>
                <a:gd name="connsiteX104" fmla="*/ 31 w 10000"/>
                <a:gd name="connsiteY104" fmla="*/ 850 h 10000"/>
                <a:gd name="connsiteX105" fmla="*/ 0 w 10000"/>
                <a:gd name="connsiteY105" fmla="*/ 777 h 10000"/>
                <a:gd name="connsiteX106" fmla="*/ 21 w 10000"/>
                <a:gd name="connsiteY106" fmla="*/ 583 h 10000"/>
                <a:gd name="connsiteX107" fmla="*/ 52 w 10000"/>
                <a:gd name="connsiteY107" fmla="*/ 485 h 10000"/>
                <a:gd name="connsiteX108" fmla="*/ 166 w 10000"/>
                <a:gd name="connsiteY108" fmla="*/ 291 h 10000"/>
                <a:gd name="connsiteX109" fmla="*/ 114 w 10000"/>
                <a:gd name="connsiteY109" fmla="*/ 49 h 10000"/>
                <a:gd name="connsiteX110" fmla="*/ 114 w 10000"/>
                <a:gd name="connsiteY110" fmla="*/ 0 h 10000"/>
                <a:gd name="connsiteX111" fmla="*/ 1000 w 10000"/>
                <a:gd name="connsiteY111" fmla="*/ 704 h 10000"/>
                <a:gd name="connsiteX112" fmla="*/ 2531 w 10000"/>
                <a:gd name="connsiteY112" fmla="*/ 1456 h 10000"/>
                <a:gd name="connsiteX113" fmla="*/ 5040 w 10000"/>
                <a:gd name="connsiteY113" fmla="*/ 3956 h 10000"/>
                <a:gd name="connsiteX114" fmla="*/ 5197 w 10000"/>
                <a:gd name="connsiteY114" fmla="*/ 3689 h 10000"/>
                <a:gd name="connsiteX115" fmla="*/ 5332 w 10000"/>
                <a:gd name="connsiteY115" fmla="*/ 3325 h 10000"/>
                <a:gd name="connsiteX116" fmla="*/ 5519 w 10000"/>
                <a:gd name="connsiteY116" fmla="*/ 3204 h 10000"/>
                <a:gd name="connsiteX117" fmla="*/ 5707 w 10000"/>
                <a:gd name="connsiteY117" fmla="*/ 3204 h 10000"/>
                <a:gd name="connsiteX118" fmla="*/ 5853 w 10000"/>
                <a:gd name="connsiteY118" fmla="*/ 3350 h 10000"/>
                <a:gd name="connsiteX119" fmla="*/ 5988 w 10000"/>
                <a:gd name="connsiteY119" fmla="*/ 3155 h 10000"/>
                <a:gd name="connsiteX120" fmla="*/ 6072 w 10000"/>
                <a:gd name="connsiteY120" fmla="*/ 2985 h 10000"/>
                <a:gd name="connsiteX121" fmla="*/ 6124 w 10000"/>
                <a:gd name="connsiteY121" fmla="*/ 2961 h 10000"/>
                <a:gd name="connsiteX122" fmla="*/ 6186 w 10000"/>
                <a:gd name="connsiteY122" fmla="*/ 2840 h 10000"/>
                <a:gd name="connsiteX123" fmla="*/ 6248 w 10000"/>
                <a:gd name="connsiteY123" fmla="*/ 3131 h 10000"/>
                <a:gd name="connsiteX124" fmla="*/ 6353 w 10000"/>
                <a:gd name="connsiteY124" fmla="*/ 2961 h 10000"/>
                <a:gd name="connsiteX125" fmla="*/ 6540 w 10000"/>
                <a:gd name="connsiteY125" fmla="*/ 2403 h 10000"/>
                <a:gd name="connsiteX126" fmla="*/ 6613 w 10000"/>
                <a:gd name="connsiteY126" fmla="*/ 2451 h 10000"/>
                <a:gd name="connsiteX127" fmla="*/ 6665 w 10000"/>
                <a:gd name="connsiteY127" fmla="*/ 2306 h 10000"/>
                <a:gd name="connsiteX128" fmla="*/ 6748 w 10000"/>
                <a:gd name="connsiteY128" fmla="*/ 2354 h 10000"/>
                <a:gd name="connsiteX129" fmla="*/ 6842 w 10000"/>
                <a:gd name="connsiteY129" fmla="*/ 2233 h 10000"/>
                <a:gd name="connsiteX130" fmla="*/ 6936 w 10000"/>
                <a:gd name="connsiteY130" fmla="*/ 2257 h 10000"/>
                <a:gd name="connsiteX131" fmla="*/ 6936 w 10000"/>
                <a:gd name="connsiteY131" fmla="*/ 2063 h 10000"/>
                <a:gd name="connsiteX132" fmla="*/ 6967 w 10000"/>
                <a:gd name="connsiteY132" fmla="*/ 1917 h 10000"/>
                <a:gd name="connsiteX133" fmla="*/ 7040 w 10000"/>
                <a:gd name="connsiteY133" fmla="*/ 1699 h 10000"/>
                <a:gd name="connsiteX134" fmla="*/ 7020 w 10000"/>
                <a:gd name="connsiteY134" fmla="*/ 1359 h 10000"/>
                <a:gd name="connsiteX135" fmla="*/ 7061 w 10000"/>
                <a:gd name="connsiteY135" fmla="*/ 1214 h 10000"/>
                <a:gd name="connsiteX136" fmla="*/ 7155 w 10000"/>
                <a:gd name="connsiteY136" fmla="*/ 1117 h 10000"/>
                <a:gd name="connsiteX137" fmla="*/ 7228 w 10000"/>
                <a:gd name="connsiteY137" fmla="*/ 971 h 10000"/>
                <a:gd name="connsiteX138" fmla="*/ 7290 w 10000"/>
                <a:gd name="connsiteY138" fmla="*/ 898 h 10000"/>
                <a:gd name="connsiteX139" fmla="*/ 7405 w 10000"/>
                <a:gd name="connsiteY139" fmla="*/ 680 h 10000"/>
                <a:gd name="connsiteX140" fmla="*/ 7717 w 10000"/>
                <a:gd name="connsiteY140" fmla="*/ 583 h 10000"/>
                <a:gd name="connsiteX141" fmla="*/ 7894 w 10000"/>
                <a:gd name="connsiteY141" fmla="*/ 655 h 10000"/>
                <a:gd name="connsiteX142" fmla="*/ 8008 w 10000"/>
                <a:gd name="connsiteY142" fmla="*/ 1092 h 10000"/>
                <a:gd name="connsiteX143" fmla="*/ 8134 w 10000"/>
                <a:gd name="connsiteY143" fmla="*/ 1117 h 10000"/>
                <a:gd name="connsiteX144" fmla="*/ 8186 w 10000"/>
                <a:gd name="connsiteY144" fmla="*/ 1505 h 10000"/>
                <a:gd name="connsiteX145" fmla="*/ 8300 w 10000"/>
                <a:gd name="connsiteY145" fmla="*/ 1578 h 10000"/>
                <a:gd name="connsiteX146" fmla="*/ 8311 w 10000"/>
                <a:gd name="connsiteY146" fmla="*/ 1845 h 10000"/>
                <a:gd name="connsiteX147" fmla="*/ 8384 w 10000"/>
                <a:gd name="connsiteY147" fmla="*/ 1917 h 10000"/>
                <a:gd name="connsiteX148" fmla="*/ 8488 w 10000"/>
                <a:gd name="connsiteY148" fmla="*/ 2063 h 10000"/>
                <a:gd name="connsiteX149" fmla="*/ 8602 w 10000"/>
                <a:gd name="connsiteY149" fmla="*/ 1748 h 10000"/>
                <a:gd name="connsiteX150" fmla="*/ 8748 w 10000"/>
                <a:gd name="connsiteY150" fmla="*/ 1845 h 10000"/>
                <a:gd name="connsiteX151" fmla="*/ 8769 w 10000"/>
                <a:gd name="connsiteY151" fmla="*/ 2112 h 10000"/>
                <a:gd name="connsiteX152" fmla="*/ 8727 w 10000"/>
                <a:gd name="connsiteY152" fmla="*/ 2306 h 10000"/>
                <a:gd name="connsiteX153" fmla="*/ 8758 w 10000"/>
                <a:gd name="connsiteY153" fmla="*/ 2646 h 10000"/>
                <a:gd name="connsiteX154" fmla="*/ 8727 w 10000"/>
                <a:gd name="connsiteY154" fmla="*/ 2743 h 10000"/>
                <a:gd name="connsiteX155" fmla="*/ 8727 w 10000"/>
                <a:gd name="connsiteY155" fmla="*/ 2913 h 10000"/>
                <a:gd name="connsiteX156" fmla="*/ 8769 w 10000"/>
                <a:gd name="connsiteY156" fmla="*/ 3277 h 10000"/>
                <a:gd name="connsiteX157" fmla="*/ 8758 w 10000"/>
                <a:gd name="connsiteY157" fmla="*/ 3592 h 10000"/>
                <a:gd name="connsiteX158" fmla="*/ 8758 w 10000"/>
                <a:gd name="connsiteY158" fmla="*/ 3981 h 10000"/>
                <a:gd name="connsiteX159" fmla="*/ 8758 w 10000"/>
                <a:gd name="connsiteY159" fmla="*/ 4248 h 10000"/>
                <a:gd name="connsiteX160" fmla="*/ 8810 w 10000"/>
                <a:gd name="connsiteY160" fmla="*/ 4466 h 10000"/>
                <a:gd name="connsiteX161" fmla="*/ 8821 w 10000"/>
                <a:gd name="connsiteY161" fmla="*/ 5073 h 10000"/>
                <a:gd name="connsiteX162" fmla="*/ 8852 w 10000"/>
                <a:gd name="connsiteY162" fmla="*/ 5510 h 10000"/>
                <a:gd name="connsiteX163" fmla="*/ 9060 w 10000"/>
                <a:gd name="connsiteY163" fmla="*/ 5534 h 10000"/>
                <a:gd name="connsiteX164" fmla="*/ 9415 w 10000"/>
                <a:gd name="connsiteY164" fmla="*/ 5510 h 10000"/>
                <a:gd name="connsiteX165" fmla="*/ 9509 w 10000"/>
                <a:gd name="connsiteY165" fmla="*/ 5510 h 10000"/>
                <a:gd name="connsiteX166" fmla="*/ 9592 w 10000"/>
                <a:gd name="connsiteY166" fmla="*/ 5631 h 10000"/>
                <a:gd name="connsiteX167" fmla="*/ 9821 w 10000"/>
                <a:gd name="connsiteY167" fmla="*/ 5728 h 10000"/>
                <a:gd name="connsiteX168" fmla="*/ 9935 w 10000"/>
                <a:gd name="connsiteY168" fmla="*/ 6092 h 10000"/>
                <a:gd name="connsiteX169" fmla="*/ 9852 w 10000"/>
                <a:gd name="connsiteY169" fmla="*/ 6286 h 10000"/>
                <a:gd name="connsiteX170" fmla="*/ 9810 w 10000"/>
                <a:gd name="connsiteY170" fmla="*/ 6553 h 10000"/>
                <a:gd name="connsiteX171" fmla="*/ 9831 w 10000"/>
                <a:gd name="connsiteY171" fmla="*/ 6917 h 10000"/>
                <a:gd name="connsiteX172" fmla="*/ 9904 w 10000"/>
                <a:gd name="connsiteY172" fmla="*/ 7112 h 10000"/>
                <a:gd name="connsiteX173" fmla="*/ 9966 w 10000"/>
                <a:gd name="connsiteY173" fmla="*/ 7427 h 10000"/>
                <a:gd name="connsiteX174" fmla="*/ 9998 w 10000"/>
                <a:gd name="connsiteY17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312 w 10000"/>
                <a:gd name="connsiteY96" fmla="*/ 4369 h 10000"/>
                <a:gd name="connsiteX97" fmla="*/ 1114 w 10000"/>
                <a:gd name="connsiteY97" fmla="*/ 3859 h 10000"/>
                <a:gd name="connsiteX98" fmla="*/ 1000 w 10000"/>
                <a:gd name="connsiteY98" fmla="*/ 3835 h 10000"/>
                <a:gd name="connsiteX99" fmla="*/ 260 w 10000"/>
                <a:gd name="connsiteY99" fmla="*/ 1578 h 10000"/>
                <a:gd name="connsiteX100" fmla="*/ 177 w 10000"/>
                <a:gd name="connsiteY100" fmla="*/ 1432 h 10000"/>
                <a:gd name="connsiteX101" fmla="*/ 187 w 10000"/>
                <a:gd name="connsiteY101" fmla="*/ 1311 h 10000"/>
                <a:gd name="connsiteX102" fmla="*/ 104 w 10000"/>
                <a:gd name="connsiteY102" fmla="*/ 1019 h 10000"/>
                <a:gd name="connsiteX103" fmla="*/ 31 w 10000"/>
                <a:gd name="connsiteY103" fmla="*/ 850 h 10000"/>
                <a:gd name="connsiteX104" fmla="*/ 0 w 10000"/>
                <a:gd name="connsiteY104" fmla="*/ 777 h 10000"/>
                <a:gd name="connsiteX105" fmla="*/ 21 w 10000"/>
                <a:gd name="connsiteY105" fmla="*/ 583 h 10000"/>
                <a:gd name="connsiteX106" fmla="*/ 52 w 10000"/>
                <a:gd name="connsiteY106" fmla="*/ 485 h 10000"/>
                <a:gd name="connsiteX107" fmla="*/ 166 w 10000"/>
                <a:gd name="connsiteY107" fmla="*/ 291 h 10000"/>
                <a:gd name="connsiteX108" fmla="*/ 114 w 10000"/>
                <a:gd name="connsiteY108" fmla="*/ 49 h 10000"/>
                <a:gd name="connsiteX109" fmla="*/ 114 w 10000"/>
                <a:gd name="connsiteY109" fmla="*/ 0 h 10000"/>
                <a:gd name="connsiteX110" fmla="*/ 1000 w 10000"/>
                <a:gd name="connsiteY110" fmla="*/ 704 h 10000"/>
                <a:gd name="connsiteX111" fmla="*/ 2531 w 10000"/>
                <a:gd name="connsiteY111" fmla="*/ 1456 h 10000"/>
                <a:gd name="connsiteX112" fmla="*/ 5040 w 10000"/>
                <a:gd name="connsiteY112" fmla="*/ 3956 h 10000"/>
                <a:gd name="connsiteX113" fmla="*/ 5197 w 10000"/>
                <a:gd name="connsiteY113" fmla="*/ 3689 h 10000"/>
                <a:gd name="connsiteX114" fmla="*/ 5332 w 10000"/>
                <a:gd name="connsiteY114" fmla="*/ 3325 h 10000"/>
                <a:gd name="connsiteX115" fmla="*/ 5519 w 10000"/>
                <a:gd name="connsiteY115" fmla="*/ 3204 h 10000"/>
                <a:gd name="connsiteX116" fmla="*/ 5707 w 10000"/>
                <a:gd name="connsiteY116" fmla="*/ 3204 h 10000"/>
                <a:gd name="connsiteX117" fmla="*/ 5853 w 10000"/>
                <a:gd name="connsiteY117" fmla="*/ 3350 h 10000"/>
                <a:gd name="connsiteX118" fmla="*/ 5988 w 10000"/>
                <a:gd name="connsiteY118" fmla="*/ 3155 h 10000"/>
                <a:gd name="connsiteX119" fmla="*/ 6072 w 10000"/>
                <a:gd name="connsiteY119" fmla="*/ 2985 h 10000"/>
                <a:gd name="connsiteX120" fmla="*/ 6124 w 10000"/>
                <a:gd name="connsiteY120" fmla="*/ 2961 h 10000"/>
                <a:gd name="connsiteX121" fmla="*/ 6186 w 10000"/>
                <a:gd name="connsiteY121" fmla="*/ 2840 h 10000"/>
                <a:gd name="connsiteX122" fmla="*/ 6248 w 10000"/>
                <a:gd name="connsiteY122" fmla="*/ 3131 h 10000"/>
                <a:gd name="connsiteX123" fmla="*/ 6353 w 10000"/>
                <a:gd name="connsiteY123" fmla="*/ 2961 h 10000"/>
                <a:gd name="connsiteX124" fmla="*/ 6540 w 10000"/>
                <a:gd name="connsiteY124" fmla="*/ 2403 h 10000"/>
                <a:gd name="connsiteX125" fmla="*/ 6613 w 10000"/>
                <a:gd name="connsiteY125" fmla="*/ 2451 h 10000"/>
                <a:gd name="connsiteX126" fmla="*/ 6665 w 10000"/>
                <a:gd name="connsiteY126" fmla="*/ 2306 h 10000"/>
                <a:gd name="connsiteX127" fmla="*/ 6748 w 10000"/>
                <a:gd name="connsiteY127" fmla="*/ 2354 h 10000"/>
                <a:gd name="connsiteX128" fmla="*/ 6842 w 10000"/>
                <a:gd name="connsiteY128" fmla="*/ 2233 h 10000"/>
                <a:gd name="connsiteX129" fmla="*/ 6936 w 10000"/>
                <a:gd name="connsiteY129" fmla="*/ 2257 h 10000"/>
                <a:gd name="connsiteX130" fmla="*/ 6936 w 10000"/>
                <a:gd name="connsiteY130" fmla="*/ 2063 h 10000"/>
                <a:gd name="connsiteX131" fmla="*/ 6967 w 10000"/>
                <a:gd name="connsiteY131" fmla="*/ 1917 h 10000"/>
                <a:gd name="connsiteX132" fmla="*/ 7040 w 10000"/>
                <a:gd name="connsiteY132" fmla="*/ 1699 h 10000"/>
                <a:gd name="connsiteX133" fmla="*/ 7020 w 10000"/>
                <a:gd name="connsiteY133" fmla="*/ 1359 h 10000"/>
                <a:gd name="connsiteX134" fmla="*/ 7061 w 10000"/>
                <a:gd name="connsiteY134" fmla="*/ 1214 h 10000"/>
                <a:gd name="connsiteX135" fmla="*/ 7155 w 10000"/>
                <a:gd name="connsiteY135" fmla="*/ 1117 h 10000"/>
                <a:gd name="connsiteX136" fmla="*/ 7228 w 10000"/>
                <a:gd name="connsiteY136" fmla="*/ 971 h 10000"/>
                <a:gd name="connsiteX137" fmla="*/ 7290 w 10000"/>
                <a:gd name="connsiteY137" fmla="*/ 898 h 10000"/>
                <a:gd name="connsiteX138" fmla="*/ 7405 w 10000"/>
                <a:gd name="connsiteY138" fmla="*/ 680 h 10000"/>
                <a:gd name="connsiteX139" fmla="*/ 7717 w 10000"/>
                <a:gd name="connsiteY139" fmla="*/ 583 h 10000"/>
                <a:gd name="connsiteX140" fmla="*/ 7894 w 10000"/>
                <a:gd name="connsiteY140" fmla="*/ 655 h 10000"/>
                <a:gd name="connsiteX141" fmla="*/ 8008 w 10000"/>
                <a:gd name="connsiteY141" fmla="*/ 1092 h 10000"/>
                <a:gd name="connsiteX142" fmla="*/ 8134 w 10000"/>
                <a:gd name="connsiteY142" fmla="*/ 1117 h 10000"/>
                <a:gd name="connsiteX143" fmla="*/ 8186 w 10000"/>
                <a:gd name="connsiteY143" fmla="*/ 1505 h 10000"/>
                <a:gd name="connsiteX144" fmla="*/ 8300 w 10000"/>
                <a:gd name="connsiteY144" fmla="*/ 1578 h 10000"/>
                <a:gd name="connsiteX145" fmla="*/ 8311 w 10000"/>
                <a:gd name="connsiteY145" fmla="*/ 1845 h 10000"/>
                <a:gd name="connsiteX146" fmla="*/ 8384 w 10000"/>
                <a:gd name="connsiteY146" fmla="*/ 1917 h 10000"/>
                <a:gd name="connsiteX147" fmla="*/ 8488 w 10000"/>
                <a:gd name="connsiteY147" fmla="*/ 2063 h 10000"/>
                <a:gd name="connsiteX148" fmla="*/ 8602 w 10000"/>
                <a:gd name="connsiteY148" fmla="*/ 1748 h 10000"/>
                <a:gd name="connsiteX149" fmla="*/ 8748 w 10000"/>
                <a:gd name="connsiteY149" fmla="*/ 1845 h 10000"/>
                <a:gd name="connsiteX150" fmla="*/ 8769 w 10000"/>
                <a:gd name="connsiteY150" fmla="*/ 2112 h 10000"/>
                <a:gd name="connsiteX151" fmla="*/ 8727 w 10000"/>
                <a:gd name="connsiteY151" fmla="*/ 2306 h 10000"/>
                <a:gd name="connsiteX152" fmla="*/ 8758 w 10000"/>
                <a:gd name="connsiteY152" fmla="*/ 2646 h 10000"/>
                <a:gd name="connsiteX153" fmla="*/ 8727 w 10000"/>
                <a:gd name="connsiteY153" fmla="*/ 2743 h 10000"/>
                <a:gd name="connsiteX154" fmla="*/ 8727 w 10000"/>
                <a:gd name="connsiteY154" fmla="*/ 2913 h 10000"/>
                <a:gd name="connsiteX155" fmla="*/ 8769 w 10000"/>
                <a:gd name="connsiteY155" fmla="*/ 3277 h 10000"/>
                <a:gd name="connsiteX156" fmla="*/ 8758 w 10000"/>
                <a:gd name="connsiteY156" fmla="*/ 3592 h 10000"/>
                <a:gd name="connsiteX157" fmla="*/ 8758 w 10000"/>
                <a:gd name="connsiteY157" fmla="*/ 3981 h 10000"/>
                <a:gd name="connsiteX158" fmla="*/ 8758 w 10000"/>
                <a:gd name="connsiteY158" fmla="*/ 4248 h 10000"/>
                <a:gd name="connsiteX159" fmla="*/ 8810 w 10000"/>
                <a:gd name="connsiteY159" fmla="*/ 4466 h 10000"/>
                <a:gd name="connsiteX160" fmla="*/ 8821 w 10000"/>
                <a:gd name="connsiteY160" fmla="*/ 5073 h 10000"/>
                <a:gd name="connsiteX161" fmla="*/ 8852 w 10000"/>
                <a:gd name="connsiteY161" fmla="*/ 5510 h 10000"/>
                <a:gd name="connsiteX162" fmla="*/ 9060 w 10000"/>
                <a:gd name="connsiteY162" fmla="*/ 5534 h 10000"/>
                <a:gd name="connsiteX163" fmla="*/ 9415 w 10000"/>
                <a:gd name="connsiteY163" fmla="*/ 5510 h 10000"/>
                <a:gd name="connsiteX164" fmla="*/ 9509 w 10000"/>
                <a:gd name="connsiteY164" fmla="*/ 5510 h 10000"/>
                <a:gd name="connsiteX165" fmla="*/ 9592 w 10000"/>
                <a:gd name="connsiteY165" fmla="*/ 5631 h 10000"/>
                <a:gd name="connsiteX166" fmla="*/ 9821 w 10000"/>
                <a:gd name="connsiteY166" fmla="*/ 5728 h 10000"/>
                <a:gd name="connsiteX167" fmla="*/ 9935 w 10000"/>
                <a:gd name="connsiteY167" fmla="*/ 6092 h 10000"/>
                <a:gd name="connsiteX168" fmla="*/ 9852 w 10000"/>
                <a:gd name="connsiteY168" fmla="*/ 6286 h 10000"/>
                <a:gd name="connsiteX169" fmla="*/ 9810 w 10000"/>
                <a:gd name="connsiteY169" fmla="*/ 6553 h 10000"/>
                <a:gd name="connsiteX170" fmla="*/ 9831 w 10000"/>
                <a:gd name="connsiteY170" fmla="*/ 6917 h 10000"/>
                <a:gd name="connsiteX171" fmla="*/ 9904 w 10000"/>
                <a:gd name="connsiteY171" fmla="*/ 7112 h 10000"/>
                <a:gd name="connsiteX172" fmla="*/ 9966 w 10000"/>
                <a:gd name="connsiteY172" fmla="*/ 7427 h 10000"/>
                <a:gd name="connsiteX173" fmla="*/ 9998 w 10000"/>
                <a:gd name="connsiteY17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385 w 10000"/>
                <a:gd name="connsiteY95" fmla="*/ 4660 h 10000"/>
                <a:gd name="connsiteX96" fmla="*/ 1114 w 10000"/>
                <a:gd name="connsiteY96" fmla="*/ 3859 h 10000"/>
                <a:gd name="connsiteX97" fmla="*/ 1000 w 10000"/>
                <a:gd name="connsiteY97" fmla="*/ 3835 h 10000"/>
                <a:gd name="connsiteX98" fmla="*/ 260 w 10000"/>
                <a:gd name="connsiteY98" fmla="*/ 1578 h 10000"/>
                <a:gd name="connsiteX99" fmla="*/ 177 w 10000"/>
                <a:gd name="connsiteY99" fmla="*/ 1432 h 10000"/>
                <a:gd name="connsiteX100" fmla="*/ 187 w 10000"/>
                <a:gd name="connsiteY100" fmla="*/ 1311 h 10000"/>
                <a:gd name="connsiteX101" fmla="*/ 104 w 10000"/>
                <a:gd name="connsiteY101" fmla="*/ 1019 h 10000"/>
                <a:gd name="connsiteX102" fmla="*/ 31 w 10000"/>
                <a:gd name="connsiteY102" fmla="*/ 850 h 10000"/>
                <a:gd name="connsiteX103" fmla="*/ 0 w 10000"/>
                <a:gd name="connsiteY103" fmla="*/ 777 h 10000"/>
                <a:gd name="connsiteX104" fmla="*/ 21 w 10000"/>
                <a:gd name="connsiteY104" fmla="*/ 583 h 10000"/>
                <a:gd name="connsiteX105" fmla="*/ 52 w 10000"/>
                <a:gd name="connsiteY105" fmla="*/ 485 h 10000"/>
                <a:gd name="connsiteX106" fmla="*/ 166 w 10000"/>
                <a:gd name="connsiteY106" fmla="*/ 291 h 10000"/>
                <a:gd name="connsiteX107" fmla="*/ 114 w 10000"/>
                <a:gd name="connsiteY107" fmla="*/ 49 h 10000"/>
                <a:gd name="connsiteX108" fmla="*/ 114 w 10000"/>
                <a:gd name="connsiteY108" fmla="*/ 0 h 10000"/>
                <a:gd name="connsiteX109" fmla="*/ 1000 w 10000"/>
                <a:gd name="connsiteY109" fmla="*/ 704 h 10000"/>
                <a:gd name="connsiteX110" fmla="*/ 2531 w 10000"/>
                <a:gd name="connsiteY110" fmla="*/ 1456 h 10000"/>
                <a:gd name="connsiteX111" fmla="*/ 5040 w 10000"/>
                <a:gd name="connsiteY111" fmla="*/ 3956 h 10000"/>
                <a:gd name="connsiteX112" fmla="*/ 5197 w 10000"/>
                <a:gd name="connsiteY112" fmla="*/ 3689 h 10000"/>
                <a:gd name="connsiteX113" fmla="*/ 5332 w 10000"/>
                <a:gd name="connsiteY113" fmla="*/ 3325 h 10000"/>
                <a:gd name="connsiteX114" fmla="*/ 5519 w 10000"/>
                <a:gd name="connsiteY114" fmla="*/ 3204 h 10000"/>
                <a:gd name="connsiteX115" fmla="*/ 5707 w 10000"/>
                <a:gd name="connsiteY115" fmla="*/ 3204 h 10000"/>
                <a:gd name="connsiteX116" fmla="*/ 5853 w 10000"/>
                <a:gd name="connsiteY116" fmla="*/ 3350 h 10000"/>
                <a:gd name="connsiteX117" fmla="*/ 5988 w 10000"/>
                <a:gd name="connsiteY117" fmla="*/ 3155 h 10000"/>
                <a:gd name="connsiteX118" fmla="*/ 6072 w 10000"/>
                <a:gd name="connsiteY118" fmla="*/ 2985 h 10000"/>
                <a:gd name="connsiteX119" fmla="*/ 6124 w 10000"/>
                <a:gd name="connsiteY119" fmla="*/ 2961 h 10000"/>
                <a:gd name="connsiteX120" fmla="*/ 6186 w 10000"/>
                <a:gd name="connsiteY120" fmla="*/ 2840 h 10000"/>
                <a:gd name="connsiteX121" fmla="*/ 6248 w 10000"/>
                <a:gd name="connsiteY121" fmla="*/ 3131 h 10000"/>
                <a:gd name="connsiteX122" fmla="*/ 6353 w 10000"/>
                <a:gd name="connsiteY122" fmla="*/ 2961 h 10000"/>
                <a:gd name="connsiteX123" fmla="*/ 6540 w 10000"/>
                <a:gd name="connsiteY123" fmla="*/ 2403 h 10000"/>
                <a:gd name="connsiteX124" fmla="*/ 6613 w 10000"/>
                <a:gd name="connsiteY124" fmla="*/ 2451 h 10000"/>
                <a:gd name="connsiteX125" fmla="*/ 6665 w 10000"/>
                <a:gd name="connsiteY125" fmla="*/ 2306 h 10000"/>
                <a:gd name="connsiteX126" fmla="*/ 6748 w 10000"/>
                <a:gd name="connsiteY126" fmla="*/ 2354 h 10000"/>
                <a:gd name="connsiteX127" fmla="*/ 6842 w 10000"/>
                <a:gd name="connsiteY127" fmla="*/ 2233 h 10000"/>
                <a:gd name="connsiteX128" fmla="*/ 6936 w 10000"/>
                <a:gd name="connsiteY128" fmla="*/ 2257 h 10000"/>
                <a:gd name="connsiteX129" fmla="*/ 6936 w 10000"/>
                <a:gd name="connsiteY129" fmla="*/ 2063 h 10000"/>
                <a:gd name="connsiteX130" fmla="*/ 6967 w 10000"/>
                <a:gd name="connsiteY130" fmla="*/ 1917 h 10000"/>
                <a:gd name="connsiteX131" fmla="*/ 7040 w 10000"/>
                <a:gd name="connsiteY131" fmla="*/ 1699 h 10000"/>
                <a:gd name="connsiteX132" fmla="*/ 7020 w 10000"/>
                <a:gd name="connsiteY132" fmla="*/ 1359 h 10000"/>
                <a:gd name="connsiteX133" fmla="*/ 7061 w 10000"/>
                <a:gd name="connsiteY133" fmla="*/ 1214 h 10000"/>
                <a:gd name="connsiteX134" fmla="*/ 7155 w 10000"/>
                <a:gd name="connsiteY134" fmla="*/ 1117 h 10000"/>
                <a:gd name="connsiteX135" fmla="*/ 7228 w 10000"/>
                <a:gd name="connsiteY135" fmla="*/ 971 h 10000"/>
                <a:gd name="connsiteX136" fmla="*/ 7290 w 10000"/>
                <a:gd name="connsiteY136" fmla="*/ 898 h 10000"/>
                <a:gd name="connsiteX137" fmla="*/ 7405 w 10000"/>
                <a:gd name="connsiteY137" fmla="*/ 680 h 10000"/>
                <a:gd name="connsiteX138" fmla="*/ 7717 w 10000"/>
                <a:gd name="connsiteY138" fmla="*/ 583 h 10000"/>
                <a:gd name="connsiteX139" fmla="*/ 7894 w 10000"/>
                <a:gd name="connsiteY139" fmla="*/ 655 h 10000"/>
                <a:gd name="connsiteX140" fmla="*/ 8008 w 10000"/>
                <a:gd name="connsiteY140" fmla="*/ 1092 h 10000"/>
                <a:gd name="connsiteX141" fmla="*/ 8134 w 10000"/>
                <a:gd name="connsiteY141" fmla="*/ 1117 h 10000"/>
                <a:gd name="connsiteX142" fmla="*/ 8186 w 10000"/>
                <a:gd name="connsiteY142" fmla="*/ 1505 h 10000"/>
                <a:gd name="connsiteX143" fmla="*/ 8300 w 10000"/>
                <a:gd name="connsiteY143" fmla="*/ 1578 h 10000"/>
                <a:gd name="connsiteX144" fmla="*/ 8311 w 10000"/>
                <a:gd name="connsiteY144" fmla="*/ 1845 h 10000"/>
                <a:gd name="connsiteX145" fmla="*/ 8384 w 10000"/>
                <a:gd name="connsiteY145" fmla="*/ 1917 h 10000"/>
                <a:gd name="connsiteX146" fmla="*/ 8488 w 10000"/>
                <a:gd name="connsiteY146" fmla="*/ 2063 h 10000"/>
                <a:gd name="connsiteX147" fmla="*/ 8602 w 10000"/>
                <a:gd name="connsiteY147" fmla="*/ 1748 h 10000"/>
                <a:gd name="connsiteX148" fmla="*/ 8748 w 10000"/>
                <a:gd name="connsiteY148" fmla="*/ 1845 h 10000"/>
                <a:gd name="connsiteX149" fmla="*/ 8769 w 10000"/>
                <a:gd name="connsiteY149" fmla="*/ 2112 h 10000"/>
                <a:gd name="connsiteX150" fmla="*/ 8727 w 10000"/>
                <a:gd name="connsiteY150" fmla="*/ 2306 h 10000"/>
                <a:gd name="connsiteX151" fmla="*/ 8758 w 10000"/>
                <a:gd name="connsiteY151" fmla="*/ 2646 h 10000"/>
                <a:gd name="connsiteX152" fmla="*/ 8727 w 10000"/>
                <a:gd name="connsiteY152" fmla="*/ 2743 h 10000"/>
                <a:gd name="connsiteX153" fmla="*/ 8727 w 10000"/>
                <a:gd name="connsiteY153" fmla="*/ 2913 h 10000"/>
                <a:gd name="connsiteX154" fmla="*/ 8769 w 10000"/>
                <a:gd name="connsiteY154" fmla="*/ 3277 h 10000"/>
                <a:gd name="connsiteX155" fmla="*/ 8758 w 10000"/>
                <a:gd name="connsiteY155" fmla="*/ 3592 h 10000"/>
                <a:gd name="connsiteX156" fmla="*/ 8758 w 10000"/>
                <a:gd name="connsiteY156" fmla="*/ 3981 h 10000"/>
                <a:gd name="connsiteX157" fmla="*/ 8758 w 10000"/>
                <a:gd name="connsiteY157" fmla="*/ 4248 h 10000"/>
                <a:gd name="connsiteX158" fmla="*/ 8810 w 10000"/>
                <a:gd name="connsiteY158" fmla="*/ 4466 h 10000"/>
                <a:gd name="connsiteX159" fmla="*/ 8821 w 10000"/>
                <a:gd name="connsiteY159" fmla="*/ 5073 h 10000"/>
                <a:gd name="connsiteX160" fmla="*/ 8852 w 10000"/>
                <a:gd name="connsiteY160" fmla="*/ 5510 h 10000"/>
                <a:gd name="connsiteX161" fmla="*/ 9060 w 10000"/>
                <a:gd name="connsiteY161" fmla="*/ 5534 h 10000"/>
                <a:gd name="connsiteX162" fmla="*/ 9415 w 10000"/>
                <a:gd name="connsiteY162" fmla="*/ 5510 h 10000"/>
                <a:gd name="connsiteX163" fmla="*/ 9509 w 10000"/>
                <a:gd name="connsiteY163" fmla="*/ 5510 h 10000"/>
                <a:gd name="connsiteX164" fmla="*/ 9592 w 10000"/>
                <a:gd name="connsiteY164" fmla="*/ 5631 h 10000"/>
                <a:gd name="connsiteX165" fmla="*/ 9821 w 10000"/>
                <a:gd name="connsiteY165" fmla="*/ 5728 h 10000"/>
                <a:gd name="connsiteX166" fmla="*/ 9935 w 10000"/>
                <a:gd name="connsiteY166" fmla="*/ 6092 h 10000"/>
                <a:gd name="connsiteX167" fmla="*/ 9852 w 10000"/>
                <a:gd name="connsiteY167" fmla="*/ 6286 h 10000"/>
                <a:gd name="connsiteX168" fmla="*/ 9810 w 10000"/>
                <a:gd name="connsiteY168" fmla="*/ 6553 h 10000"/>
                <a:gd name="connsiteX169" fmla="*/ 9831 w 10000"/>
                <a:gd name="connsiteY169" fmla="*/ 6917 h 10000"/>
                <a:gd name="connsiteX170" fmla="*/ 9904 w 10000"/>
                <a:gd name="connsiteY170" fmla="*/ 7112 h 10000"/>
                <a:gd name="connsiteX171" fmla="*/ 9966 w 10000"/>
                <a:gd name="connsiteY171" fmla="*/ 7427 h 10000"/>
                <a:gd name="connsiteX172" fmla="*/ 9998 w 10000"/>
                <a:gd name="connsiteY17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114 w 10000"/>
                <a:gd name="connsiteY95" fmla="*/ 3859 h 10000"/>
                <a:gd name="connsiteX96" fmla="*/ 1000 w 10000"/>
                <a:gd name="connsiteY96" fmla="*/ 3835 h 10000"/>
                <a:gd name="connsiteX97" fmla="*/ 260 w 10000"/>
                <a:gd name="connsiteY97" fmla="*/ 1578 h 10000"/>
                <a:gd name="connsiteX98" fmla="*/ 177 w 10000"/>
                <a:gd name="connsiteY98" fmla="*/ 1432 h 10000"/>
                <a:gd name="connsiteX99" fmla="*/ 187 w 10000"/>
                <a:gd name="connsiteY99" fmla="*/ 1311 h 10000"/>
                <a:gd name="connsiteX100" fmla="*/ 104 w 10000"/>
                <a:gd name="connsiteY100" fmla="*/ 1019 h 10000"/>
                <a:gd name="connsiteX101" fmla="*/ 31 w 10000"/>
                <a:gd name="connsiteY101" fmla="*/ 850 h 10000"/>
                <a:gd name="connsiteX102" fmla="*/ 0 w 10000"/>
                <a:gd name="connsiteY102" fmla="*/ 777 h 10000"/>
                <a:gd name="connsiteX103" fmla="*/ 21 w 10000"/>
                <a:gd name="connsiteY103" fmla="*/ 583 h 10000"/>
                <a:gd name="connsiteX104" fmla="*/ 52 w 10000"/>
                <a:gd name="connsiteY104" fmla="*/ 485 h 10000"/>
                <a:gd name="connsiteX105" fmla="*/ 166 w 10000"/>
                <a:gd name="connsiteY105" fmla="*/ 291 h 10000"/>
                <a:gd name="connsiteX106" fmla="*/ 114 w 10000"/>
                <a:gd name="connsiteY106" fmla="*/ 49 h 10000"/>
                <a:gd name="connsiteX107" fmla="*/ 114 w 10000"/>
                <a:gd name="connsiteY107" fmla="*/ 0 h 10000"/>
                <a:gd name="connsiteX108" fmla="*/ 1000 w 10000"/>
                <a:gd name="connsiteY108" fmla="*/ 704 h 10000"/>
                <a:gd name="connsiteX109" fmla="*/ 2531 w 10000"/>
                <a:gd name="connsiteY109" fmla="*/ 1456 h 10000"/>
                <a:gd name="connsiteX110" fmla="*/ 5040 w 10000"/>
                <a:gd name="connsiteY110" fmla="*/ 3956 h 10000"/>
                <a:gd name="connsiteX111" fmla="*/ 5197 w 10000"/>
                <a:gd name="connsiteY111" fmla="*/ 3689 h 10000"/>
                <a:gd name="connsiteX112" fmla="*/ 5332 w 10000"/>
                <a:gd name="connsiteY112" fmla="*/ 3325 h 10000"/>
                <a:gd name="connsiteX113" fmla="*/ 5519 w 10000"/>
                <a:gd name="connsiteY113" fmla="*/ 3204 h 10000"/>
                <a:gd name="connsiteX114" fmla="*/ 5707 w 10000"/>
                <a:gd name="connsiteY114" fmla="*/ 3204 h 10000"/>
                <a:gd name="connsiteX115" fmla="*/ 5853 w 10000"/>
                <a:gd name="connsiteY115" fmla="*/ 3350 h 10000"/>
                <a:gd name="connsiteX116" fmla="*/ 5988 w 10000"/>
                <a:gd name="connsiteY116" fmla="*/ 3155 h 10000"/>
                <a:gd name="connsiteX117" fmla="*/ 6072 w 10000"/>
                <a:gd name="connsiteY117" fmla="*/ 2985 h 10000"/>
                <a:gd name="connsiteX118" fmla="*/ 6124 w 10000"/>
                <a:gd name="connsiteY118" fmla="*/ 2961 h 10000"/>
                <a:gd name="connsiteX119" fmla="*/ 6186 w 10000"/>
                <a:gd name="connsiteY119" fmla="*/ 2840 h 10000"/>
                <a:gd name="connsiteX120" fmla="*/ 6248 w 10000"/>
                <a:gd name="connsiteY120" fmla="*/ 3131 h 10000"/>
                <a:gd name="connsiteX121" fmla="*/ 6353 w 10000"/>
                <a:gd name="connsiteY121" fmla="*/ 2961 h 10000"/>
                <a:gd name="connsiteX122" fmla="*/ 6540 w 10000"/>
                <a:gd name="connsiteY122" fmla="*/ 2403 h 10000"/>
                <a:gd name="connsiteX123" fmla="*/ 6613 w 10000"/>
                <a:gd name="connsiteY123" fmla="*/ 2451 h 10000"/>
                <a:gd name="connsiteX124" fmla="*/ 6665 w 10000"/>
                <a:gd name="connsiteY124" fmla="*/ 2306 h 10000"/>
                <a:gd name="connsiteX125" fmla="*/ 6748 w 10000"/>
                <a:gd name="connsiteY125" fmla="*/ 2354 h 10000"/>
                <a:gd name="connsiteX126" fmla="*/ 6842 w 10000"/>
                <a:gd name="connsiteY126" fmla="*/ 2233 h 10000"/>
                <a:gd name="connsiteX127" fmla="*/ 6936 w 10000"/>
                <a:gd name="connsiteY127" fmla="*/ 2257 h 10000"/>
                <a:gd name="connsiteX128" fmla="*/ 6936 w 10000"/>
                <a:gd name="connsiteY128" fmla="*/ 2063 h 10000"/>
                <a:gd name="connsiteX129" fmla="*/ 6967 w 10000"/>
                <a:gd name="connsiteY129" fmla="*/ 1917 h 10000"/>
                <a:gd name="connsiteX130" fmla="*/ 7040 w 10000"/>
                <a:gd name="connsiteY130" fmla="*/ 1699 h 10000"/>
                <a:gd name="connsiteX131" fmla="*/ 7020 w 10000"/>
                <a:gd name="connsiteY131" fmla="*/ 1359 h 10000"/>
                <a:gd name="connsiteX132" fmla="*/ 7061 w 10000"/>
                <a:gd name="connsiteY132" fmla="*/ 1214 h 10000"/>
                <a:gd name="connsiteX133" fmla="*/ 7155 w 10000"/>
                <a:gd name="connsiteY133" fmla="*/ 1117 h 10000"/>
                <a:gd name="connsiteX134" fmla="*/ 7228 w 10000"/>
                <a:gd name="connsiteY134" fmla="*/ 971 h 10000"/>
                <a:gd name="connsiteX135" fmla="*/ 7290 w 10000"/>
                <a:gd name="connsiteY135" fmla="*/ 898 h 10000"/>
                <a:gd name="connsiteX136" fmla="*/ 7405 w 10000"/>
                <a:gd name="connsiteY136" fmla="*/ 680 h 10000"/>
                <a:gd name="connsiteX137" fmla="*/ 7717 w 10000"/>
                <a:gd name="connsiteY137" fmla="*/ 583 h 10000"/>
                <a:gd name="connsiteX138" fmla="*/ 7894 w 10000"/>
                <a:gd name="connsiteY138" fmla="*/ 655 h 10000"/>
                <a:gd name="connsiteX139" fmla="*/ 8008 w 10000"/>
                <a:gd name="connsiteY139" fmla="*/ 1092 h 10000"/>
                <a:gd name="connsiteX140" fmla="*/ 8134 w 10000"/>
                <a:gd name="connsiteY140" fmla="*/ 1117 h 10000"/>
                <a:gd name="connsiteX141" fmla="*/ 8186 w 10000"/>
                <a:gd name="connsiteY141" fmla="*/ 1505 h 10000"/>
                <a:gd name="connsiteX142" fmla="*/ 8300 w 10000"/>
                <a:gd name="connsiteY142" fmla="*/ 1578 h 10000"/>
                <a:gd name="connsiteX143" fmla="*/ 8311 w 10000"/>
                <a:gd name="connsiteY143" fmla="*/ 1845 h 10000"/>
                <a:gd name="connsiteX144" fmla="*/ 8384 w 10000"/>
                <a:gd name="connsiteY144" fmla="*/ 1917 h 10000"/>
                <a:gd name="connsiteX145" fmla="*/ 8488 w 10000"/>
                <a:gd name="connsiteY145" fmla="*/ 2063 h 10000"/>
                <a:gd name="connsiteX146" fmla="*/ 8602 w 10000"/>
                <a:gd name="connsiteY146" fmla="*/ 1748 h 10000"/>
                <a:gd name="connsiteX147" fmla="*/ 8748 w 10000"/>
                <a:gd name="connsiteY147" fmla="*/ 1845 h 10000"/>
                <a:gd name="connsiteX148" fmla="*/ 8769 w 10000"/>
                <a:gd name="connsiteY148" fmla="*/ 2112 h 10000"/>
                <a:gd name="connsiteX149" fmla="*/ 8727 w 10000"/>
                <a:gd name="connsiteY149" fmla="*/ 2306 h 10000"/>
                <a:gd name="connsiteX150" fmla="*/ 8758 w 10000"/>
                <a:gd name="connsiteY150" fmla="*/ 2646 h 10000"/>
                <a:gd name="connsiteX151" fmla="*/ 8727 w 10000"/>
                <a:gd name="connsiteY151" fmla="*/ 2743 h 10000"/>
                <a:gd name="connsiteX152" fmla="*/ 8727 w 10000"/>
                <a:gd name="connsiteY152" fmla="*/ 2913 h 10000"/>
                <a:gd name="connsiteX153" fmla="*/ 8769 w 10000"/>
                <a:gd name="connsiteY153" fmla="*/ 3277 h 10000"/>
                <a:gd name="connsiteX154" fmla="*/ 8758 w 10000"/>
                <a:gd name="connsiteY154" fmla="*/ 3592 h 10000"/>
                <a:gd name="connsiteX155" fmla="*/ 8758 w 10000"/>
                <a:gd name="connsiteY155" fmla="*/ 3981 h 10000"/>
                <a:gd name="connsiteX156" fmla="*/ 8758 w 10000"/>
                <a:gd name="connsiteY156" fmla="*/ 4248 h 10000"/>
                <a:gd name="connsiteX157" fmla="*/ 8810 w 10000"/>
                <a:gd name="connsiteY157" fmla="*/ 4466 h 10000"/>
                <a:gd name="connsiteX158" fmla="*/ 8821 w 10000"/>
                <a:gd name="connsiteY158" fmla="*/ 5073 h 10000"/>
                <a:gd name="connsiteX159" fmla="*/ 8852 w 10000"/>
                <a:gd name="connsiteY159" fmla="*/ 5510 h 10000"/>
                <a:gd name="connsiteX160" fmla="*/ 9060 w 10000"/>
                <a:gd name="connsiteY160" fmla="*/ 5534 h 10000"/>
                <a:gd name="connsiteX161" fmla="*/ 9415 w 10000"/>
                <a:gd name="connsiteY161" fmla="*/ 5510 h 10000"/>
                <a:gd name="connsiteX162" fmla="*/ 9509 w 10000"/>
                <a:gd name="connsiteY162" fmla="*/ 5510 h 10000"/>
                <a:gd name="connsiteX163" fmla="*/ 9592 w 10000"/>
                <a:gd name="connsiteY163" fmla="*/ 5631 h 10000"/>
                <a:gd name="connsiteX164" fmla="*/ 9821 w 10000"/>
                <a:gd name="connsiteY164" fmla="*/ 5728 h 10000"/>
                <a:gd name="connsiteX165" fmla="*/ 9935 w 10000"/>
                <a:gd name="connsiteY165" fmla="*/ 6092 h 10000"/>
                <a:gd name="connsiteX166" fmla="*/ 9852 w 10000"/>
                <a:gd name="connsiteY166" fmla="*/ 6286 h 10000"/>
                <a:gd name="connsiteX167" fmla="*/ 9810 w 10000"/>
                <a:gd name="connsiteY167" fmla="*/ 6553 h 10000"/>
                <a:gd name="connsiteX168" fmla="*/ 9831 w 10000"/>
                <a:gd name="connsiteY168" fmla="*/ 6917 h 10000"/>
                <a:gd name="connsiteX169" fmla="*/ 9904 w 10000"/>
                <a:gd name="connsiteY169" fmla="*/ 7112 h 10000"/>
                <a:gd name="connsiteX170" fmla="*/ 9966 w 10000"/>
                <a:gd name="connsiteY170" fmla="*/ 7427 h 10000"/>
                <a:gd name="connsiteX171" fmla="*/ 9998 w 10000"/>
                <a:gd name="connsiteY17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1000 w 10000"/>
                <a:gd name="connsiteY95" fmla="*/ 3835 h 10000"/>
                <a:gd name="connsiteX96" fmla="*/ 260 w 10000"/>
                <a:gd name="connsiteY96" fmla="*/ 1578 h 10000"/>
                <a:gd name="connsiteX97" fmla="*/ 177 w 10000"/>
                <a:gd name="connsiteY97" fmla="*/ 1432 h 10000"/>
                <a:gd name="connsiteX98" fmla="*/ 187 w 10000"/>
                <a:gd name="connsiteY98" fmla="*/ 1311 h 10000"/>
                <a:gd name="connsiteX99" fmla="*/ 104 w 10000"/>
                <a:gd name="connsiteY99" fmla="*/ 1019 h 10000"/>
                <a:gd name="connsiteX100" fmla="*/ 31 w 10000"/>
                <a:gd name="connsiteY100" fmla="*/ 850 h 10000"/>
                <a:gd name="connsiteX101" fmla="*/ 0 w 10000"/>
                <a:gd name="connsiteY101" fmla="*/ 777 h 10000"/>
                <a:gd name="connsiteX102" fmla="*/ 21 w 10000"/>
                <a:gd name="connsiteY102" fmla="*/ 583 h 10000"/>
                <a:gd name="connsiteX103" fmla="*/ 52 w 10000"/>
                <a:gd name="connsiteY103" fmla="*/ 485 h 10000"/>
                <a:gd name="connsiteX104" fmla="*/ 166 w 10000"/>
                <a:gd name="connsiteY104" fmla="*/ 291 h 10000"/>
                <a:gd name="connsiteX105" fmla="*/ 114 w 10000"/>
                <a:gd name="connsiteY105" fmla="*/ 49 h 10000"/>
                <a:gd name="connsiteX106" fmla="*/ 114 w 10000"/>
                <a:gd name="connsiteY106" fmla="*/ 0 h 10000"/>
                <a:gd name="connsiteX107" fmla="*/ 1000 w 10000"/>
                <a:gd name="connsiteY107" fmla="*/ 704 h 10000"/>
                <a:gd name="connsiteX108" fmla="*/ 2531 w 10000"/>
                <a:gd name="connsiteY108" fmla="*/ 1456 h 10000"/>
                <a:gd name="connsiteX109" fmla="*/ 5040 w 10000"/>
                <a:gd name="connsiteY109" fmla="*/ 3956 h 10000"/>
                <a:gd name="connsiteX110" fmla="*/ 5197 w 10000"/>
                <a:gd name="connsiteY110" fmla="*/ 3689 h 10000"/>
                <a:gd name="connsiteX111" fmla="*/ 5332 w 10000"/>
                <a:gd name="connsiteY111" fmla="*/ 3325 h 10000"/>
                <a:gd name="connsiteX112" fmla="*/ 5519 w 10000"/>
                <a:gd name="connsiteY112" fmla="*/ 3204 h 10000"/>
                <a:gd name="connsiteX113" fmla="*/ 5707 w 10000"/>
                <a:gd name="connsiteY113" fmla="*/ 3204 h 10000"/>
                <a:gd name="connsiteX114" fmla="*/ 5853 w 10000"/>
                <a:gd name="connsiteY114" fmla="*/ 3350 h 10000"/>
                <a:gd name="connsiteX115" fmla="*/ 5988 w 10000"/>
                <a:gd name="connsiteY115" fmla="*/ 3155 h 10000"/>
                <a:gd name="connsiteX116" fmla="*/ 6072 w 10000"/>
                <a:gd name="connsiteY116" fmla="*/ 2985 h 10000"/>
                <a:gd name="connsiteX117" fmla="*/ 6124 w 10000"/>
                <a:gd name="connsiteY117" fmla="*/ 2961 h 10000"/>
                <a:gd name="connsiteX118" fmla="*/ 6186 w 10000"/>
                <a:gd name="connsiteY118" fmla="*/ 2840 h 10000"/>
                <a:gd name="connsiteX119" fmla="*/ 6248 w 10000"/>
                <a:gd name="connsiteY119" fmla="*/ 3131 h 10000"/>
                <a:gd name="connsiteX120" fmla="*/ 6353 w 10000"/>
                <a:gd name="connsiteY120" fmla="*/ 2961 h 10000"/>
                <a:gd name="connsiteX121" fmla="*/ 6540 w 10000"/>
                <a:gd name="connsiteY121" fmla="*/ 2403 h 10000"/>
                <a:gd name="connsiteX122" fmla="*/ 6613 w 10000"/>
                <a:gd name="connsiteY122" fmla="*/ 2451 h 10000"/>
                <a:gd name="connsiteX123" fmla="*/ 6665 w 10000"/>
                <a:gd name="connsiteY123" fmla="*/ 2306 h 10000"/>
                <a:gd name="connsiteX124" fmla="*/ 6748 w 10000"/>
                <a:gd name="connsiteY124" fmla="*/ 2354 h 10000"/>
                <a:gd name="connsiteX125" fmla="*/ 6842 w 10000"/>
                <a:gd name="connsiteY125" fmla="*/ 2233 h 10000"/>
                <a:gd name="connsiteX126" fmla="*/ 6936 w 10000"/>
                <a:gd name="connsiteY126" fmla="*/ 2257 h 10000"/>
                <a:gd name="connsiteX127" fmla="*/ 6936 w 10000"/>
                <a:gd name="connsiteY127" fmla="*/ 2063 h 10000"/>
                <a:gd name="connsiteX128" fmla="*/ 6967 w 10000"/>
                <a:gd name="connsiteY128" fmla="*/ 1917 h 10000"/>
                <a:gd name="connsiteX129" fmla="*/ 7040 w 10000"/>
                <a:gd name="connsiteY129" fmla="*/ 1699 h 10000"/>
                <a:gd name="connsiteX130" fmla="*/ 7020 w 10000"/>
                <a:gd name="connsiteY130" fmla="*/ 1359 h 10000"/>
                <a:gd name="connsiteX131" fmla="*/ 7061 w 10000"/>
                <a:gd name="connsiteY131" fmla="*/ 1214 h 10000"/>
                <a:gd name="connsiteX132" fmla="*/ 7155 w 10000"/>
                <a:gd name="connsiteY132" fmla="*/ 1117 h 10000"/>
                <a:gd name="connsiteX133" fmla="*/ 7228 w 10000"/>
                <a:gd name="connsiteY133" fmla="*/ 971 h 10000"/>
                <a:gd name="connsiteX134" fmla="*/ 7290 w 10000"/>
                <a:gd name="connsiteY134" fmla="*/ 898 h 10000"/>
                <a:gd name="connsiteX135" fmla="*/ 7405 w 10000"/>
                <a:gd name="connsiteY135" fmla="*/ 680 h 10000"/>
                <a:gd name="connsiteX136" fmla="*/ 7717 w 10000"/>
                <a:gd name="connsiteY136" fmla="*/ 583 h 10000"/>
                <a:gd name="connsiteX137" fmla="*/ 7894 w 10000"/>
                <a:gd name="connsiteY137" fmla="*/ 655 h 10000"/>
                <a:gd name="connsiteX138" fmla="*/ 8008 w 10000"/>
                <a:gd name="connsiteY138" fmla="*/ 1092 h 10000"/>
                <a:gd name="connsiteX139" fmla="*/ 8134 w 10000"/>
                <a:gd name="connsiteY139" fmla="*/ 1117 h 10000"/>
                <a:gd name="connsiteX140" fmla="*/ 8186 w 10000"/>
                <a:gd name="connsiteY140" fmla="*/ 1505 h 10000"/>
                <a:gd name="connsiteX141" fmla="*/ 8300 w 10000"/>
                <a:gd name="connsiteY141" fmla="*/ 1578 h 10000"/>
                <a:gd name="connsiteX142" fmla="*/ 8311 w 10000"/>
                <a:gd name="connsiteY142" fmla="*/ 1845 h 10000"/>
                <a:gd name="connsiteX143" fmla="*/ 8384 w 10000"/>
                <a:gd name="connsiteY143" fmla="*/ 1917 h 10000"/>
                <a:gd name="connsiteX144" fmla="*/ 8488 w 10000"/>
                <a:gd name="connsiteY144" fmla="*/ 2063 h 10000"/>
                <a:gd name="connsiteX145" fmla="*/ 8602 w 10000"/>
                <a:gd name="connsiteY145" fmla="*/ 1748 h 10000"/>
                <a:gd name="connsiteX146" fmla="*/ 8748 w 10000"/>
                <a:gd name="connsiteY146" fmla="*/ 1845 h 10000"/>
                <a:gd name="connsiteX147" fmla="*/ 8769 w 10000"/>
                <a:gd name="connsiteY147" fmla="*/ 2112 h 10000"/>
                <a:gd name="connsiteX148" fmla="*/ 8727 w 10000"/>
                <a:gd name="connsiteY148" fmla="*/ 2306 h 10000"/>
                <a:gd name="connsiteX149" fmla="*/ 8758 w 10000"/>
                <a:gd name="connsiteY149" fmla="*/ 2646 h 10000"/>
                <a:gd name="connsiteX150" fmla="*/ 8727 w 10000"/>
                <a:gd name="connsiteY150" fmla="*/ 2743 h 10000"/>
                <a:gd name="connsiteX151" fmla="*/ 8727 w 10000"/>
                <a:gd name="connsiteY151" fmla="*/ 2913 h 10000"/>
                <a:gd name="connsiteX152" fmla="*/ 8769 w 10000"/>
                <a:gd name="connsiteY152" fmla="*/ 3277 h 10000"/>
                <a:gd name="connsiteX153" fmla="*/ 8758 w 10000"/>
                <a:gd name="connsiteY153" fmla="*/ 3592 h 10000"/>
                <a:gd name="connsiteX154" fmla="*/ 8758 w 10000"/>
                <a:gd name="connsiteY154" fmla="*/ 3981 h 10000"/>
                <a:gd name="connsiteX155" fmla="*/ 8758 w 10000"/>
                <a:gd name="connsiteY155" fmla="*/ 4248 h 10000"/>
                <a:gd name="connsiteX156" fmla="*/ 8810 w 10000"/>
                <a:gd name="connsiteY156" fmla="*/ 4466 h 10000"/>
                <a:gd name="connsiteX157" fmla="*/ 8821 w 10000"/>
                <a:gd name="connsiteY157" fmla="*/ 5073 h 10000"/>
                <a:gd name="connsiteX158" fmla="*/ 8852 w 10000"/>
                <a:gd name="connsiteY158" fmla="*/ 5510 h 10000"/>
                <a:gd name="connsiteX159" fmla="*/ 9060 w 10000"/>
                <a:gd name="connsiteY159" fmla="*/ 5534 h 10000"/>
                <a:gd name="connsiteX160" fmla="*/ 9415 w 10000"/>
                <a:gd name="connsiteY160" fmla="*/ 5510 h 10000"/>
                <a:gd name="connsiteX161" fmla="*/ 9509 w 10000"/>
                <a:gd name="connsiteY161" fmla="*/ 5510 h 10000"/>
                <a:gd name="connsiteX162" fmla="*/ 9592 w 10000"/>
                <a:gd name="connsiteY162" fmla="*/ 5631 h 10000"/>
                <a:gd name="connsiteX163" fmla="*/ 9821 w 10000"/>
                <a:gd name="connsiteY163" fmla="*/ 5728 h 10000"/>
                <a:gd name="connsiteX164" fmla="*/ 9935 w 10000"/>
                <a:gd name="connsiteY164" fmla="*/ 6092 h 10000"/>
                <a:gd name="connsiteX165" fmla="*/ 9852 w 10000"/>
                <a:gd name="connsiteY165" fmla="*/ 6286 h 10000"/>
                <a:gd name="connsiteX166" fmla="*/ 9810 w 10000"/>
                <a:gd name="connsiteY166" fmla="*/ 6553 h 10000"/>
                <a:gd name="connsiteX167" fmla="*/ 9831 w 10000"/>
                <a:gd name="connsiteY167" fmla="*/ 6917 h 10000"/>
                <a:gd name="connsiteX168" fmla="*/ 9904 w 10000"/>
                <a:gd name="connsiteY168" fmla="*/ 7112 h 10000"/>
                <a:gd name="connsiteX169" fmla="*/ 9966 w 10000"/>
                <a:gd name="connsiteY169" fmla="*/ 7427 h 10000"/>
                <a:gd name="connsiteX170" fmla="*/ 9998 w 10000"/>
                <a:gd name="connsiteY17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728 w 10000"/>
                <a:gd name="connsiteY76" fmla="*/ 5995 h 10000"/>
                <a:gd name="connsiteX77" fmla="*/ 3655 w 10000"/>
                <a:gd name="connsiteY77" fmla="*/ 6044 h 10000"/>
                <a:gd name="connsiteX78" fmla="*/ 3458 w 10000"/>
                <a:gd name="connsiteY78" fmla="*/ 6019 h 10000"/>
                <a:gd name="connsiteX79" fmla="*/ 3281 w 10000"/>
                <a:gd name="connsiteY79" fmla="*/ 5995 h 10000"/>
                <a:gd name="connsiteX80" fmla="*/ 3198 w 10000"/>
                <a:gd name="connsiteY80" fmla="*/ 6044 h 10000"/>
                <a:gd name="connsiteX81" fmla="*/ 3061 w 10000"/>
                <a:gd name="connsiteY81" fmla="*/ 5971 h 10000"/>
                <a:gd name="connsiteX82" fmla="*/ 2957 w 10000"/>
                <a:gd name="connsiteY82" fmla="*/ 5995 h 10000"/>
                <a:gd name="connsiteX83" fmla="*/ 2843 w 10000"/>
                <a:gd name="connsiteY83" fmla="*/ 6117 h 10000"/>
                <a:gd name="connsiteX84" fmla="*/ 2749 w 10000"/>
                <a:gd name="connsiteY84" fmla="*/ 6238 h 10000"/>
                <a:gd name="connsiteX85" fmla="*/ 2697 w 10000"/>
                <a:gd name="connsiteY85" fmla="*/ 6311 h 10000"/>
                <a:gd name="connsiteX86" fmla="*/ 2635 w 10000"/>
                <a:gd name="connsiteY86" fmla="*/ 6238 h 10000"/>
                <a:gd name="connsiteX87" fmla="*/ 2562 w 10000"/>
                <a:gd name="connsiteY87" fmla="*/ 6092 h 10000"/>
                <a:gd name="connsiteX88" fmla="*/ 2468 w 10000"/>
                <a:gd name="connsiteY88" fmla="*/ 6141 h 10000"/>
                <a:gd name="connsiteX89" fmla="*/ 2458 w 10000"/>
                <a:gd name="connsiteY89" fmla="*/ 5801 h 10000"/>
                <a:gd name="connsiteX90" fmla="*/ 2437 w 10000"/>
                <a:gd name="connsiteY90" fmla="*/ 5073 h 10000"/>
                <a:gd name="connsiteX91" fmla="*/ 2406 w 10000"/>
                <a:gd name="connsiteY91" fmla="*/ 4515 h 10000"/>
                <a:gd name="connsiteX92" fmla="*/ 2437 w 10000"/>
                <a:gd name="connsiteY92" fmla="*/ 4223 h 10000"/>
                <a:gd name="connsiteX93" fmla="*/ 2479 w 10000"/>
                <a:gd name="connsiteY93" fmla="*/ 4078 h 10000"/>
                <a:gd name="connsiteX94" fmla="*/ 2447 w 10000"/>
                <a:gd name="connsiteY94" fmla="*/ 3932 h 10000"/>
                <a:gd name="connsiteX95" fmla="*/ 260 w 10000"/>
                <a:gd name="connsiteY95" fmla="*/ 1578 h 10000"/>
                <a:gd name="connsiteX96" fmla="*/ 177 w 10000"/>
                <a:gd name="connsiteY96" fmla="*/ 1432 h 10000"/>
                <a:gd name="connsiteX97" fmla="*/ 187 w 10000"/>
                <a:gd name="connsiteY97" fmla="*/ 1311 h 10000"/>
                <a:gd name="connsiteX98" fmla="*/ 104 w 10000"/>
                <a:gd name="connsiteY98" fmla="*/ 1019 h 10000"/>
                <a:gd name="connsiteX99" fmla="*/ 31 w 10000"/>
                <a:gd name="connsiteY99" fmla="*/ 850 h 10000"/>
                <a:gd name="connsiteX100" fmla="*/ 0 w 10000"/>
                <a:gd name="connsiteY100" fmla="*/ 777 h 10000"/>
                <a:gd name="connsiteX101" fmla="*/ 21 w 10000"/>
                <a:gd name="connsiteY101" fmla="*/ 583 h 10000"/>
                <a:gd name="connsiteX102" fmla="*/ 52 w 10000"/>
                <a:gd name="connsiteY102" fmla="*/ 485 h 10000"/>
                <a:gd name="connsiteX103" fmla="*/ 166 w 10000"/>
                <a:gd name="connsiteY103" fmla="*/ 291 h 10000"/>
                <a:gd name="connsiteX104" fmla="*/ 114 w 10000"/>
                <a:gd name="connsiteY104" fmla="*/ 49 h 10000"/>
                <a:gd name="connsiteX105" fmla="*/ 114 w 10000"/>
                <a:gd name="connsiteY105" fmla="*/ 0 h 10000"/>
                <a:gd name="connsiteX106" fmla="*/ 1000 w 10000"/>
                <a:gd name="connsiteY106" fmla="*/ 704 h 10000"/>
                <a:gd name="connsiteX107" fmla="*/ 2531 w 10000"/>
                <a:gd name="connsiteY107" fmla="*/ 1456 h 10000"/>
                <a:gd name="connsiteX108" fmla="*/ 5040 w 10000"/>
                <a:gd name="connsiteY108" fmla="*/ 3956 h 10000"/>
                <a:gd name="connsiteX109" fmla="*/ 5197 w 10000"/>
                <a:gd name="connsiteY109" fmla="*/ 3689 h 10000"/>
                <a:gd name="connsiteX110" fmla="*/ 5332 w 10000"/>
                <a:gd name="connsiteY110" fmla="*/ 3325 h 10000"/>
                <a:gd name="connsiteX111" fmla="*/ 5519 w 10000"/>
                <a:gd name="connsiteY111" fmla="*/ 3204 h 10000"/>
                <a:gd name="connsiteX112" fmla="*/ 5707 w 10000"/>
                <a:gd name="connsiteY112" fmla="*/ 3204 h 10000"/>
                <a:gd name="connsiteX113" fmla="*/ 5853 w 10000"/>
                <a:gd name="connsiteY113" fmla="*/ 3350 h 10000"/>
                <a:gd name="connsiteX114" fmla="*/ 5988 w 10000"/>
                <a:gd name="connsiteY114" fmla="*/ 3155 h 10000"/>
                <a:gd name="connsiteX115" fmla="*/ 6072 w 10000"/>
                <a:gd name="connsiteY115" fmla="*/ 2985 h 10000"/>
                <a:gd name="connsiteX116" fmla="*/ 6124 w 10000"/>
                <a:gd name="connsiteY116" fmla="*/ 2961 h 10000"/>
                <a:gd name="connsiteX117" fmla="*/ 6186 w 10000"/>
                <a:gd name="connsiteY117" fmla="*/ 2840 h 10000"/>
                <a:gd name="connsiteX118" fmla="*/ 6248 w 10000"/>
                <a:gd name="connsiteY118" fmla="*/ 3131 h 10000"/>
                <a:gd name="connsiteX119" fmla="*/ 6353 w 10000"/>
                <a:gd name="connsiteY119" fmla="*/ 2961 h 10000"/>
                <a:gd name="connsiteX120" fmla="*/ 6540 w 10000"/>
                <a:gd name="connsiteY120" fmla="*/ 2403 h 10000"/>
                <a:gd name="connsiteX121" fmla="*/ 6613 w 10000"/>
                <a:gd name="connsiteY121" fmla="*/ 2451 h 10000"/>
                <a:gd name="connsiteX122" fmla="*/ 6665 w 10000"/>
                <a:gd name="connsiteY122" fmla="*/ 2306 h 10000"/>
                <a:gd name="connsiteX123" fmla="*/ 6748 w 10000"/>
                <a:gd name="connsiteY123" fmla="*/ 2354 h 10000"/>
                <a:gd name="connsiteX124" fmla="*/ 6842 w 10000"/>
                <a:gd name="connsiteY124" fmla="*/ 2233 h 10000"/>
                <a:gd name="connsiteX125" fmla="*/ 6936 w 10000"/>
                <a:gd name="connsiteY125" fmla="*/ 2257 h 10000"/>
                <a:gd name="connsiteX126" fmla="*/ 6936 w 10000"/>
                <a:gd name="connsiteY126" fmla="*/ 2063 h 10000"/>
                <a:gd name="connsiteX127" fmla="*/ 6967 w 10000"/>
                <a:gd name="connsiteY127" fmla="*/ 1917 h 10000"/>
                <a:gd name="connsiteX128" fmla="*/ 7040 w 10000"/>
                <a:gd name="connsiteY128" fmla="*/ 1699 h 10000"/>
                <a:gd name="connsiteX129" fmla="*/ 7020 w 10000"/>
                <a:gd name="connsiteY129" fmla="*/ 1359 h 10000"/>
                <a:gd name="connsiteX130" fmla="*/ 7061 w 10000"/>
                <a:gd name="connsiteY130" fmla="*/ 1214 h 10000"/>
                <a:gd name="connsiteX131" fmla="*/ 7155 w 10000"/>
                <a:gd name="connsiteY131" fmla="*/ 1117 h 10000"/>
                <a:gd name="connsiteX132" fmla="*/ 7228 w 10000"/>
                <a:gd name="connsiteY132" fmla="*/ 971 h 10000"/>
                <a:gd name="connsiteX133" fmla="*/ 7290 w 10000"/>
                <a:gd name="connsiteY133" fmla="*/ 898 h 10000"/>
                <a:gd name="connsiteX134" fmla="*/ 7405 w 10000"/>
                <a:gd name="connsiteY134" fmla="*/ 680 h 10000"/>
                <a:gd name="connsiteX135" fmla="*/ 7717 w 10000"/>
                <a:gd name="connsiteY135" fmla="*/ 583 h 10000"/>
                <a:gd name="connsiteX136" fmla="*/ 7894 w 10000"/>
                <a:gd name="connsiteY136" fmla="*/ 655 h 10000"/>
                <a:gd name="connsiteX137" fmla="*/ 8008 w 10000"/>
                <a:gd name="connsiteY137" fmla="*/ 1092 h 10000"/>
                <a:gd name="connsiteX138" fmla="*/ 8134 w 10000"/>
                <a:gd name="connsiteY138" fmla="*/ 1117 h 10000"/>
                <a:gd name="connsiteX139" fmla="*/ 8186 w 10000"/>
                <a:gd name="connsiteY139" fmla="*/ 1505 h 10000"/>
                <a:gd name="connsiteX140" fmla="*/ 8300 w 10000"/>
                <a:gd name="connsiteY140" fmla="*/ 1578 h 10000"/>
                <a:gd name="connsiteX141" fmla="*/ 8311 w 10000"/>
                <a:gd name="connsiteY141" fmla="*/ 1845 h 10000"/>
                <a:gd name="connsiteX142" fmla="*/ 8384 w 10000"/>
                <a:gd name="connsiteY142" fmla="*/ 1917 h 10000"/>
                <a:gd name="connsiteX143" fmla="*/ 8488 w 10000"/>
                <a:gd name="connsiteY143" fmla="*/ 2063 h 10000"/>
                <a:gd name="connsiteX144" fmla="*/ 8602 w 10000"/>
                <a:gd name="connsiteY144" fmla="*/ 1748 h 10000"/>
                <a:gd name="connsiteX145" fmla="*/ 8748 w 10000"/>
                <a:gd name="connsiteY145" fmla="*/ 1845 h 10000"/>
                <a:gd name="connsiteX146" fmla="*/ 8769 w 10000"/>
                <a:gd name="connsiteY146" fmla="*/ 2112 h 10000"/>
                <a:gd name="connsiteX147" fmla="*/ 8727 w 10000"/>
                <a:gd name="connsiteY147" fmla="*/ 2306 h 10000"/>
                <a:gd name="connsiteX148" fmla="*/ 8758 w 10000"/>
                <a:gd name="connsiteY148" fmla="*/ 2646 h 10000"/>
                <a:gd name="connsiteX149" fmla="*/ 8727 w 10000"/>
                <a:gd name="connsiteY149" fmla="*/ 2743 h 10000"/>
                <a:gd name="connsiteX150" fmla="*/ 8727 w 10000"/>
                <a:gd name="connsiteY150" fmla="*/ 2913 h 10000"/>
                <a:gd name="connsiteX151" fmla="*/ 8769 w 10000"/>
                <a:gd name="connsiteY151" fmla="*/ 3277 h 10000"/>
                <a:gd name="connsiteX152" fmla="*/ 8758 w 10000"/>
                <a:gd name="connsiteY152" fmla="*/ 3592 h 10000"/>
                <a:gd name="connsiteX153" fmla="*/ 8758 w 10000"/>
                <a:gd name="connsiteY153" fmla="*/ 3981 h 10000"/>
                <a:gd name="connsiteX154" fmla="*/ 8758 w 10000"/>
                <a:gd name="connsiteY154" fmla="*/ 4248 h 10000"/>
                <a:gd name="connsiteX155" fmla="*/ 8810 w 10000"/>
                <a:gd name="connsiteY155" fmla="*/ 4466 h 10000"/>
                <a:gd name="connsiteX156" fmla="*/ 8821 w 10000"/>
                <a:gd name="connsiteY156" fmla="*/ 5073 h 10000"/>
                <a:gd name="connsiteX157" fmla="*/ 8852 w 10000"/>
                <a:gd name="connsiteY157" fmla="*/ 5510 h 10000"/>
                <a:gd name="connsiteX158" fmla="*/ 9060 w 10000"/>
                <a:gd name="connsiteY158" fmla="*/ 5534 h 10000"/>
                <a:gd name="connsiteX159" fmla="*/ 9415 w 10000"/>
                <a:gd name="connsiteY159" fmla="*/ 5510 h 10000"/>
                <a:gd name="connsiteX160" fmla="*/ 9509 w 10000"/>
                <a:gd name="connsiteY160" fmla="*/ 5510 h 10000"/>
                <a:gd name="connsiteX161" fmla="*/ 9592 w 10000"/>
                <a:gd name="connsiteY161" fmla="*/ 5631 h 10000"/>
                <a:gd name="connsiteX162" fmla="*/ 9821 w 10000"/>
                <a:gd name="connsiteY162" fmla="*/ 5728 h 10000"/>
                <a:gd name="connsiteX163" fmla="*/ 9935 w 10000"/>
                <a:gd name="connsiteY163" fmla="*/ 6092 h 10000"/>
                <a:gd name="connsiteX164" fmla="*/ 9852 w 10000"/>
                <a:gd name="connsiteY164" fmla="*/ 6286 h 10000"/>
                <a:gd name="connsiteX165" fmla="*/ 9810 w 10000"/>
                <a:gd name="connsiteY165" fmla="*/ 6553 h 10000"/>
                <a:gd name="connsiteX166" fmla="*/ 9831 w 10000"/>
                <a:gd name="connsiteY166" fmla="*/ 6917 h 10000"/>
                <a:gd name="connsiteX167" fmla="*/ 9904 w 10000"/>
                <a:gd name="connsiteY167" fmla="*/ 7112 h 10000"/>
                <a:gd name="connsiteX168" fmla="*/ 9966 w 10000"/>
                <a:gd name="connsiteY168" fmla="*/ 7427 h 10000"/>
                <a:gd name="connsiteX169" fmla="*/ 9998 w 10000"/>
                <a:gd name="connsiteY16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655 w 10000"/>
                <a:gd name="connsiteY76" fmla="*/ 6044 h 10000"/>
                <a:gd name="connsiteX77" fmla="*/ 3458 w 10000"/>
                <a:gd name="connsiteY77" fmla="*/ 6019 h 10000"/>
                <a:gd name="connsiteX78" fmla="*/ 3281 w 10000"/>
                <a:gd name="connsiteY78" fmla="*/ 5995 h 10000"/>
                <a:gd name="connsiteX79" fmla="*/ 3198 w 10000"/>
                <a:gd name="connsiteY79" fmla="*/ 6044 h 10000"/>
                <a:gd name="connsiteX80" fmla="*/ 3061 w 10000"/>
                <a:gd name="connsiteY80" fmla="*/ 5971 h 10000"/>
                <a:gd name="connsiteX81" fmla="*/ 2957 w 10000"/>
                <a:gd name="connsiteY81" fmla="*/ 5995 h 10000"/>
                <a:gd name="connsiteX82" fmla="*/ 2843 w 10000"/>
                <a:gd name="connsiteY82" fmla="*/ 6117 h 10000"/>
                <a:gd name="connsiteX83" fmla="*/ 2749 w 10000"/>
                <a:gd name="connsiteY83" fmla="*/ 6238 h 10000"/>
                <a:gd name="connsiteX84" fmla="*/ 2697 w 10000"/>
                <a:gd name="connsiteY84" fmla="*/ 6311 h 10000"/>
                <a:gd name="connsiteX85" fmla="*/ 2635 w 10000"/>
                <a:gd name="connsiteY85" fmla="*/ 6238 h 10000"/>
                <a:gd name="connsiteX86" fmla="*/ 2562 w 10000"/>
                <a:gd name="connsiteY86" fmla="*/ 6092 h 10000"/>
                <a:gd name="connsiteX87" fmla="*/ 2468 w 10000"/>
                <a:gd name="connsiteY87" fmla="*/ 6141 h 10000"/>
                <a:gd name="connsiteX88" fmla="*/ 2458 w 10000"/>
                <a:gd name="connsiteY88" fmla="*/ 5801 h 10000"/>
                <a:gd name="connsiteX89" fmla="*/ 2437 w 10000"/>
                <a:gd name="connsiteY89" fmla="*/ 5073 h 10000"/>
                <a:gd name="connsiteX90" fmla="*/ 2406 w 10000"/>
                <a:gd name="connsiteY90" fmla="*/ 4515 h 10000"/>
                <a:gd name="connsiteX91" fmla="*/ 2437 w 10000"/>
                <a:gd name="connsiteY91" fmla="*/ 4223 h 10000"/>
                <a:gd name="connsiteX92" fmla="*/ 2479 w 10000"/>
                <a:gd name="connsiteY92" fmla="*/ 4078 h 10000"/>
                <a:gd name="connsiteX93" fmla="*/ 2447 w 10000"/>
                <a:gd name="connsiteY93" fmla="*/ 3932 h 10000"/>
                <a:gd name="connsiteX94" fmla="*/ 260 w 10000"/>
                <a:gd name="connsiteY94" fmla="*/ 1578 h 10000"/>
                <a:gd name="connsiteX95" fmla="*/ 177 w 10000"/>
                <a:gd name="connsiteY95" fmla="*/ 1432 h 10000"/>
                <a:gd name="connsiteX96" fmla="*/ 187 w 10000"/>
                <a:gd name="connsiteY96" fmla="*/ 1311 h 10000"/>
                <a:gd name="connsiteX97" fmla="*/ 104 w 10000"/>
                <a:gd name="connsiteY97" fmla="*/ 1019 h 10000"/>
                <a:gd name="connsiteX98" fmla="*/ 31 w 10000"/>
                <a:gd name="connsiteY98" fmla="*/ 850 h 10000"/>
                <a:gd name="connsiteX99" fmla="*/ 0 w 10000"/>
                <a:gd name="connsiteY99" fmla="*/ 777 h 10000"/>
                <a:gd name="connsiteX100" fmla="*/ 21 w 10000"/>
                <a:gd name="connsiteY100" fmla="*/ 583 h 10000"/>
                <a:gd name="connsiteX101" fmla="*/ 52 w 10000"/>
                <a:gd name="connsiteY101" fmla="*/ 485 h 10000"/>
                <a:gd name="connsiteX102" fmla="*/ 166 w 10000"/>
                <a:gd name="connsiteY102" fmla="*/ 291 h 10000"/>
                <a:gd name="connsiteX103" fmla="*/ 114 w 10000"/>
                <a:gd name="connsiteY103" fmla="*/ 49 h 10000"/>
                <a:gd name="connsiteX104" fmla="*/ 114 w 10000"/>
                <a:gd name="connsiteY104" fmla="*/ 0 h 10000"/>
                <a:gd name="connsiteX105" fmla="*/ 1000 w 10000"/>
                <a:gd name="connsiteY105" fmla="*/ 704 h 10000"/>
                <a:gd name="connsiteX106" fmla="*/ 2531 w 10000"/>
                <a:gd name="connsiteY106" fmla="*/ 1456 h 10000"/>
                <a:gd name="connsiteX107" fmla="*/ 5040 w 10000"/>
                <a:gd name="connsiteY107" fmla="*/ 3956 h 10000"/>
                <a:gd name="connsiteX108" fmla="*/ 5197 w 10000"/>
                <a:gd name="connsiteY108" fmla="*/ 3689 h 10000"/>
                <a:gd name="connsiteX109" fmla="*/ 5332 w 10000"/>
                <a:gd name="connsiteY109" fmla="*/ 3325 h 10000"/>
                <a:gd name="connsiteX110" fmla="*/ 5519 w 10000"/>
                <a:gd name="connsiteY110" fmla="*/ 3204 h 10000"/>
                <a:gd name="connsiteX111" fmla="*/ 5707 w 10000"/>
                <a:gd name="connsiteY111" fmla="*/ 3204 h 10000"/>
                <a:gd name="connsiteX112" fmla="*/ 5853 w 10000"/>
                <a:gd name="connsiteY112" fmla="*/ 3350 h 10000"/>
                <a:gd name="connsiteX113" fmla="*/ 5988 w 10000"/>
                <a:gd name="connsiteY113" fmla="*/ 3155 h 10000"/>
                <a:gd name="connsiteX114" fmla="*/ 6072 w 10000"/>
                <a:gd name="connsiteY114" fmla="*/ 2985 h 10000"/>
                <a:gd name="connsiteX115" fmla="*/ 6124 w 10000"/>
                <a:gd name="connsiteY115" fmla="*/ 2961 h 10000"/>
                <a:gd name="connsiteX116" fmla="*/ 6186 w 10000"/>
                <a:gd name="connsiteY116" fmla="*/ 2840 h 10000"/>
                <a:gd name="connsiteX117" fmla="*/ 6248 w 10000"/>
                <a:gd name="connsiteY117" fmla="*/ 3131 h 10000"/>
                <a:gd name="connsiteX118" fmla="*/ 6353 w 10000"/>
                <a:gd name="connsiteY118" fmla="*/ 2961 h 10000"/>
                <a:gd name="connsiteX119" fmla="*/ 6540 w 10000"/>
                <a:gd name="connsiteY119" fmla="*/ 2403 h 10000"/>
                <a:gd name="connsiteX120" fmla="*/ 6613 w 10000"/>
                <a:gd name="connsiteY120" fmla="*/ 2451 h 10000"/>
                <a:gd name="connsiteX121" fmla="*/ 6665 w 10000"/>
                <a:gd name="connsiteY121" fmla="*/ 2306 h 10000"/>
                <a:gd name="connsiteX122" fmla="*/ 6748 w 10000"/>
                <a:gd name="connsiteY122" fmla="*/ 2354 h 10000"/>
                <a:gd name="connsiteX123" fmla="*/ 6842 w 10000"/>
                <a:gd name="connsiteY123" fmla="*/ 2233 h 10000"/>
                <a:gd name="connsiteX124" fmla="*/ 6936 w 10000"/>
                <a:gd name="connsiteY124" fmla="*/ 2257 h 10000"/>
                <a:gd name="connsiteX125" fmla="*/ 6936 w 10000"/>
                <a:gd name="connsiteY125" fmla="*/ 2063 h 10000"/>
                <a:gd name="connsiteX126" fmla="*/ 6967 w 10000"/>
                <a:gd name="connsiteY126" fmla="*/ 1917 h 10000"/>
                <a:gd name="connsiteX127" fmla="*/ 7040 w 10000"/>
                <a:gd name="connsiteY127" fmla="*/ 1699 h 10000"/>
                <a:gd name="connsiteX128" fmla="*/ 7020 w 10000"/>
                <a:gd name="connsiteY128" fmla="*/ 1359 h 10000"/>
                <a:gd name="connsiteX129" fmla="*/ 7061 w 10000"/>
                <a:gd name="connsiteY129" fmla="*/ 1214 h 10000"/>
                <a:gd name="connsiteX130" fmla="*/ 7155 w 10000"/>
                <a:gd name="connsiteY130" fmla="*/ 1117 h 10000"/>
                <a:gd name="connsiteX131" fmla="*/ 7228 w 10000"/>
                <a:gd name="connsiteY131" fmla="*/ 971 h 10000"/>
                <a:gd name="connsiteX132" fmla="*/ 7290 w 10000"/>
                <a:gd name="connsiteY132" fmla="*/ 898 h 10000"/>
                <a:gd name="connsiteX133" fmla="*/ 7405 w 10000"/>
                <a:gd name="connsiteY133" fmla="*/ 680 h 10000"/>
                <a:gd name="connsiteX134" fmla="*/ 7717 w 10000"/>
                <a:gd name="connsiteY134" fmla="*/ 583 h 10000"/>
                <a:gd name="connsiteX135" fmla="*/ 7894 w 10000"/>
                <a:gd name="connsiteY135" fmla="*/ 655 h 10000"/>
                <a:gd name="connsiteX136" fmla="*/ 8008 w 10000"/>
                <a:gd name="connsiteY136" fmla="*/ 1092 h 10000"/>
                <a:gd name="connsiteX137" fmla="*/ 8134 w 10000"/>
                <a:gd name="connsiteY137" fmla="*/ 1117 h 10000"/>
                <a:gd name="connsiteX138" fmla="*/ 8186 w 10000"/>
                <a:gd name="connsiteY138" fmla="*/ 1505 h 10000"/>
                <a:gd name="connsiteX139" fmla="*/ 8300 w 10000"/>
                <a:gd name="connsiteY139" fmla="*/ 1578 h 10000"/>
                <a:gd name="connsiteX140" fmla="*/ 8311 w 10000"/>
                <a:gd name="connsiteY140" fmla="*/ 1845 h 10000"/>
                <a:gd name="connsiteX141" fmla="*/ 8384 w 10000"/>
                <a:gd name="connsiteY141" fmla="*/ 1917 h 10000"/>
                <a:gd name="connsiteX142" fmla="*/ 8488 w 10000"/>
                <a:gd name="connsiteY142" fmla="*/ 2063 h 10000"/>
                <a:gd name="connsiteX143" fmla="*/ 8602 w 10000"/>
                <a:gd name="connsiteY143" fmla="*/ 1748 h 10000"/>
                <a:gd name="connsiteX144" fmla="*/ 8748 w 10000"/>
                <a:gd name="connsiteY144" fmla="*/ 1845 h 10000"/>
                <a:gd name="connsiteX145" fmla="*/ 8769 w 10000"/>
                <a:gd name="connsiteY145" fmla="*/ 2112 h 10000"/>
                <a:gd name="connsiteX146" fmla="*/ 8727 w 10000"/>
                <a:gd name="connsiteY146" fmla="*/ 2306 h 10000"/>
                <a:gd name="connsiteX147" fmla="*/ 8758 w 10000"/>
                <a:gd name="connsiteY147" fmla="*/ 2646 h 10000"/>
                <a:gd name="connsiteX148" fmla="*/ 8727 w 10000"/>
                <a:gd name="connsiteY148" fmla="*/ 2743 h 10000"/>
                <a:gd name="connsiteX149" fmla="*/ 8727 w 10000"/>
                <a:gd name="connsiteY149" fmla="*/ 2913 h 10000"/>
                <a:gd name="connsiteX150" fmla="*/ 8769 w 10000"/>
                <a:gd name="connsiteY150" fmla="*/ 3277 h 10000"/>
                <a:gd name="connsiteX151" fmla="*/ 8758 w 10000"/>
                <a:gd name="connsiteY151" fmla="*/ 3592 h 10000"/>
                <a:gd name="connsiteX152" fmla="*/ 8758 w 10000"/>
                <a:gd name="connsiteY152" fmla="*/ 3981 h 10000"/>
                <a:gd name="connsiteX153" fmla="*/ 8758 w 10000"/>
                <a:gd name="connsiteY153" fmla="*/ 4248 h 10000"/>
                <a:gd name="connsiteX154" fmla="*/ 8810 w 10000"/>
                <a:gd name="connsiteY154" fmla="*/ 4466 h 10000"/>
                <a:gd name="connsiteX155" fmla="*/ 8821 w 10000"/>
                <a:gd name="connsiteY155" fmla="*/ 5073 h 10000"/>
                <a:gd name="connsiteX156" fmla="*/ 8852 w 10000"/>
                <a:gd name="connsiteY156" fmla="*/ 5510 h 10000"/>
                <a:gd name="connsiteX157" fmla="*/ 9060 w 10000"/>
                <a:gd name="connsiteY157" fmla="*/ 5534 h 10000"/>
                <a:gd name="connsiteX158" fmla="*/ 9415 w 10000"/>
                <a:gd name="connsiteY158" fmla="*/ 5510 h 10000"/>
                <a:gd name="connsiteX159" fmla="*/ 9509 w 10000"/>
                <a:gd name="connsiteY159" fmla="*/ 5510 h 10000"/>
                <a:gd name="connsiteX160" fmla="*/ 9592 w 10000"/>
                <a:gd name="connsiteY160" fmla="*/ 5631 h 10000"/>
                <a:gd name="connsiteX161" fmla="*/ 9821 w 10000"/>
                <a:gd name="connsiteY161" fmla="*/ 5728 h 10000"/>
                <a:gd name="connsiteX162" fmla="*/ 9935 w 10000"/>
                <a:gd name="connsiteY162" fmla="*/ 6092 h 10000"/>
                <a:gd name="connsiteX163" fmla="*/ 9852 w 10000"/>
                <a:gd name="connsiteY163" fmla="*/ 6286 h 10000"/>
                <a:gd name="connsiteX164" fmla="*/ 9810 w 10000"/>
                <a:gd name="connsiteY164" fmla="*/ 6553 h 10000"/>
                <a:gd name="connsiteX165" fmla="*/ 9831 w 10000"/>
                <a:gd name="connsiteY165" fmla="*/ 6917 h 10000"/>
                <a:gd name="connsiteX166" fmla="*/ 9904 w 10000"/>
                <a:gd name="connsiteY166" fmla="*/ 7112 h 10000"/>
                <a:gd name="connsiteX167" fmla="*/ 9966 w 10000"/>
                <a:gd name="connsiteY167" fmla="*/ 7427 h 10000"/>
                <a:gd name="connsiteX168" fmla="*/ 9998 w 10000"/>
                <a:gd name="connsiteY16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458 w 10000"/>
                <a:gd name="connsiteY76" fmla="*/ 6019 h 10000"/>
                <a:gd name="connsiteX77" fmla="*/ 3281 w 10000"/>
                <a:gd name="connsiteY77" fmla="*/ 5995 h 10000"/>
                <a:gd name="connsiteX78" fmla="*/ 3198 w 10000"/>
                <a:gd name="connsiteY78" fmla="*/ 6044 h 10000"/>
                <a:gd name="connsiteX79" fmla="*/ 3061 w 10000"/>
                <a:gd name="connsiteY79" fmla="*/ 5971 h 10000"/>
                <a:gd name="connsiteX80" fmla="*/ 2957 w 10000"/>
                <a:gd name="connsiteY80" fmla="*/ 5995 h 10000"/>
                <a:gd name="connsiteX81" fmla="*/ 2843 w 10000"/>
                <a:gd name="connsiteY81" fmla="*/ 6117 h 10000"/>
                <a:gd name="connsiteX82" fmla="*/ 2749 w 10000"/>
                <a:gd name="connsiteY82" fmla="*/ 6238 h 10000"/>
                <a:gd name="connsiteX83" fmla="*/ 2697 w 10000"/>
                <a:gd name="connsiteY83" fmla="*/ 6311 h 10000"/>
                <a:gd name="connsiteX84" fmla="*/ 2635 w 10000"/>
                <a:gd name="connsiteY84" fmla="*/ 6238 h 10000"/>
                <a:gd name="connsiteX85" fmla="*/ 2562 w 10000"/>
                <a:gd name="connsiteY85" fmla="*/ 6092 h 10000"/>
                <a:gd name="connsiteX86" fmla="*/ 2468 w 10000"/>
                <a:gd name="connsiteY86" fmla="*/ 6141 h 10000"/>
                <a:gd name="connsiteX87" fmla="*/ 2458 w 10000"/>
                <a:gd name="connsiteY87" fmla="*/ 5801 h 10000"/>
                <a:gd name="connsiteX88" fmla="*/ 2437 w 10000"/>
                <a:gd name="connsiteY88" fmla="*/ 5073 h 10000"/>
                <a:gd name="connsiteX89" fmla="*/ 2406 w 10000"/>
                <a:gd name="connsiteY89" fmla="*/ 4515 h 10000"/>
                <a:gd name="connsiteX90" fmla="*/ 2437 w 10000"/>
                <a:gd name="connsiteY90" fmla="*/ 4223 h 10000"/>
                <a:gd name="connsiteX91" fmla="*/ 2479 w 10000"/>
                <a:gd name="connsiteY91" fmla="*/ 4078 h 10000"/>
                <a:gd name="connsiteX92" fmla="*/ 2447 w 10000"/>
                <a:gd name="connsiteY92" fmla="*/ 3932 h 10000"/>
                <a:gd name="connsiteX93" fmla="*/ 260 w 10000"/>
                <a:gd name="connsiteY93" fmla="*/ 1578 h 10000"/>
                <a:gd name="connsiteX94" fmla="*/ 177 w 10000"/>
                <a:gd name="connsiteY94" fmla="*/ 1432 h 10000"/>
                <a:gd name="connsiteX95" fmla="*/ 187 w 10000"/>
                <a:gd name="connsiteY95" fmla="*/ 1311 h 10000"/>
                <a:gd name="connsiteX96" fmla="*/ 104 w 10000"/>
                <a:gd name="connsiteY96" fmla="*/ 1019 h 10000"/>
                <a:gd name="connsiteX97" fmla="*/ 31 w 10000"/>
                <a:gd name="connsiteY97" fmla="*/ 850 h 10000"/>
                <a:gd name="connsiteX98" fmla="*/ 0 w 10000"/>
                <a:gd name="connsiteY98" fmla="*/ 777 h 10000"/>
                <a:gd name="connsiteX99" fmla="*/ 21 w 10000"/>
                <a:gd name="connsiteY99" fmla="*/ 583 h 10000"/>
                <a:gd name="connsiteX100" fmla="*/ 52 w 10000"/>
                <a:gd name="connsiteY100" fmla="*/ 485 h 10000"/>
                <a:gd name="connsiteX101" fmla="*/ 166 w 10000"/>
                <a:gd name="connsiteY101" fmla="*/ 291 h 10000"/>
                <a:gd name="connsiteX102" fmla="*/ 114 w 10000"/>
                <a:gd name="connsiteY102" fmla="*/ 49 h 10000"/>
                <a:gd name="connsiteX103" fmla="*/ 114 w 10000"/>
                <a:gd name="connsiteY103" fmla="*/ 0 h 10000"/>
                <a:gd name="connsiteX104" fmla="*/ 1000 w 10000"/>
                <a:gd name="connsiteY104" fmla="*/ 704 h 10000"/>
                <a:gd name="connsiteX105" fmla="*/ 2531 w 10000"/>
                <a:gd name="connsiteY105" fmla="*/ 1456 h 10000"/>
                <a:gd name="connsiteX106" fmla="*/ 5040 w 10000"/>
                <a:gd name="connsiteY106" fmla="*/ 3956 h 10000"/>
                <a:gd name="connsiteX107" fmla="*/ 5197 w 10000"/>
                <a:gd name="connsiteY107" fmla="*/ 3689 h 10000"/>
                <a:gd name="connsiteX108" fmla="*/ 5332 w 10000"/>
                <a:gd name="connsiteY108" fmla="*/ 3325 h 10000"/>
                <a:gd name="connsiteX109" fmla="*/ 5519 w 10000"/>
                <a:gd name="connsiteY109" fmla="*/ 3204 h 10000"/>
                <a:gd name="connsiteX110" fmla="*/ 5707 w 10000"/>
                <a:gd name="connsiteY110" fmla="*/ 3204 h 10000"/>
                <a:gd name="connsiteX111" fmla="*/ 5853 w 10000"/>
                <a:gd name="connsiteY111" fmla="*/ 3350 h 10000"/>
                <a:gd name="connsiteX112" fmla="*/ 5988 w 10000"/>
                <a:gd name="connsiteY112" fmla="*/ 3155 h 10000"/>
                <a:gd name="connsiteX113" fmla="*/ 6072 w 10000"/>
                <a:gd name="connsiteY113" fmla="*/ 2985 h 10000"/>
                <a:gd name="connsiteX114" fmla="*/ 6124 w 10000"/>
                <a:gd name="connsiteY114" fmla="*/ 2961 h 10000"/>
                <a:gd name="connsiteX115" fmla="*/ 6186 w 10000"/>
                <a:gd name="connsiteY115" fmla="*/ 2840 h 10000"/>
                <a:gd name="connsiteX116" fmla="*/ 6248 w 10000"/>
                <a:gd name="connsiteY116" fmla="*/ 3131 h 10000"/>
                <a:gd name="connsiteX117" fmla="*/ 6353 w 10000"/>
                <a:gd name="connsiteY117" fmla="*/ 2961 h 10000"/>
                <a:gd name="connsiteX118" fmla="*/ 6540 w 10000"/>
                <a:gd name="connsiteY118" fmla="*/ 2403 h 10000"/>
                <a:gd name="connsiteX119" fmla="*/ 6613 w 10000"/>
                <a:gd name="connsiteY119" fmla="*/ 2451 h 10000"/>
                <a:gd name="connsiteX120" fmla="*/ 6665 w 10000"/>
                <a:gd name="connsiteY120" fmla="*/ 2306 h 10000"/>
                <a:gd name="connsiteX121" fmla="*/ 6748 w 10000"/>
                <a:gd name="connsiteY121" fmla="*/ 2354 h 10000"/>
                <a:gd name="connsiteX122" fmla="*/ 6842 w 10000"/>
                <a:gd name="connsiteY122" fmla="*/ 2233 h 10000"/>
                <a:gd name="connsiteX123" fmla="*/ 6936 w 10000"/>
                <a:gd name="connsiteY123" fmla="*/ 2257 h 10000"/>
                <a:gd name="connsiteX124" fmla="*/ 6936 w 10000"/>
                <a:gd name="connsiteY124" fmla="*/ 2063 h 10000"/>
                <a:gd name="connsiteX125" fmla="*/ 6967 w 10000"/>
                <a:gd name="connsiteY125" fmla="*/ 1917 h 10000"/>
                <a:gd name="connsiteX126" fmla="*/ 7040 w 10000"/>
                <a:gd name="connsiteY126" fmla="*/ 1699 h 10000"/>
                <a:gd name="connsiteX127" fmla="*/ 7020 w 10000"/>
                <a:gd name="connsiteY127" fmla="*/ 1359 h 10000"/>
                <a:gd name="connsiteX128" fmla="*/ 7061 w 10000"/>
                <a:gd name="connsiteY128" fmla="*/ 1214 h 10000"/>
                <a:gd name="connsiteX129" fmla="*/ 7155 w 10000"/>
                <a:gd name="connsiteY129" fmla="*/ 1117 h 10000"/>
                <a:gd name="connsiteX130" fmla="*/ 7228 w 10000"/>
                <a:gd name="connsiteY130" fmla="*/ 971 h 10000"/>
                <a:gd name="connsiteX131" fmla="*/ 7290 w 10000"/>
                <a:gd name="connsiteY131" fmla="*/ 898 h 10000"/>
                <a:gd name="connsiteX132" fmla="*/ 7405 w 10000"/>
                <a:gd name="connsiteY132" fmla="*/ 680 h 10000"/>
                <a:gd name="connsiteX133" fmla="*/ 7717 w 10000"/>
                <a:gd name="connsiteY133" fmla="*/ 583 h 10000"/>
                <a:gd name="connsiteX134" fmla="*/ 7894 w 10000"/>
                <a:gd name="connsiteY134" fmla="*/ 655 h 10000"/>
                <a:gd name="connsiteX135" fmla="*/ 8008 w 10000"/>
                <a:gd name="connsiteY135" fmla="*/ 1092 h 10000"/>
                <a:gd name="connsiteX136" fmla="*/ 8134 w 10000"/>
                <a:gd name="connsiteY136" fmla="*/ 1117 h 10000"/>
                <a:gd name="connsiteX137" fmla="*/ 8186 w 10000"/>
                <a:gd name="connsiteY137" fmla="*/ 1505 h 10000"/>
                <a:gd name="connsiteX138" fmla="*/ 8300 w 10000"/>
                <a:gd name="connsiteY138" fmla="*/ 1578 h 10000"/>
                <a:gd name="connsiteX139" fmla="*/ 8311 w 10000"/>
                <a:gd name="connsiteY139" fmla="*/ 1845 h 10000"/>
                <a:gd name="connsiteX140" fmla="*/ 8384 w 10000"/>
                <a:gd name="connsiteY140" fmla="*/ 1917 h 10000"/>
                <a:gd name="connsiteX141" fmla="*/ 8488 w 10000"/>
                <a:gd name="connsiteY141" fmla="*/ 2063 h 10000"/>
                <a:gd name="connsiteX142" fmla="*/ 8602 w 10000"/>
                <a:gd name="connsiteY142" fmla="*/ 1748 h 10000"/>
                <a:gd name="connsiteX143" fmla="*/ 8748 w 10000"/>
                <a:gd name="connsiteY143" fmla="*/ 1845 h 10000"/>
                <a:gd name="connsiteX144" fmla="*/ 8769 w 10000"/>
                <a:gd name="connsiteY144" fmla="*/ 2112 h 10000"/>
                <a:gd name="connsiteX145" fmla="*/ 8727 w 10000"/>
                <a:gd name="connsiteY145" fmla="*/ 2306 h 10000"/>
                <a:gd name="connsiteX146" fmla="*/ 8758 w 10000"/>
                <a:gd name="connsiteY146" fmla="*/ 2646 h 10000"/>
                <a:gd name="connsiteX147" fmla="*/ 8727 w 10000"/>
                <a:gd name="connsiteY147" fmla="*/ 2743 h 10000"/>
                <a:gd name="connsiteX148" fmla="*/ 8727 w 10000"/>
                <a:gd name="connsiteY148" fmla="*/ 2913 h 10000"/>
                <a:gd name="connsiteX149" fmla="*/ 8769 w 10000"/>
                <a:gd name="connsiteY149" fmla="*/ 3277 h 10000"/>
                <a:gd name="connsiteX150" fmla="*/ 8758 w 10000"/>
                <a:gd name="connsiteY150" fmla="*/ 3592 h 10000"/>
                <a:gd name="connsiteX151" fmla="*/ 8758 w 10000"/>
                <a:gd name="connsiteY151" fmla="*/ 3981 h 10000"/>
                <a:gd name="connsiteX152" fmla="*/ 8758 w 10000"/>
                <a:gd name="connsiteY152" fmla="*/ 4248 h 10000"/>
                <a:gd name="connsiteX153" fmla="*/ 8810 w 10000"/>
                <a:gd name="connsiteY153" fmla="*/ 4466 h 10000"/>
                <a:gd name="connsiteX154" fmla="*/ 8821 w 10000"/>
                <a:gd name="connsiteY154" fmla="*/ 5073 h 10000"/>
                <a:gd name="connsiteX155" fmla="*/ 8852 w 10000"/>
                <a:gd name="connsiteY155" fmla="*/ 5510 h 10000"/>
                <a:gd name="connsiteX156" fmla="*/ 9060 w 10000"/>
                <a:gd name="connsiteY156" fmla="*/ 5534 h 10000"/>
                <a:gd name="connsiteX157" fmla="*/ 9415 w 10000"/>
                <a:gd name="connsiteY157" fmla="*/ 5510 h 10000"/>
                <a:gd name="connsiteX158" fmla="*/ 9509 w 10000"/>
                <a:gd name="connsiteY158" fmla="*/ 5510 h 10000"/>
                <a:gd name="connsiteX159" fmla="*/ 9592 w 10000"/>
                <a:gd name="connsiteY159" fmla="*/ 5631 h 10000"/>
                <a:gd name="connsiteX160" fmla="*/ 9821 w 10000"/>
                <a:gd name="connsiteY160" fmla="*/ 5728 h 10000"/>
                <a:gd name="connsiteX161" fmla="*/ 9935 w 10000"/>
                <a:gd name="connsiteY161" fmla="*/ 6092 h 10000"/>
                <a:gd name="connsiteX162" fmla="*/ 9852 w 10000"/>
                <a:gd name="connsiteY162" fmla="*/ 6286 h 10000"/>
                <a:gd name="connsiteX163" fmla="*/ 9810 w 10000"/>
                <a:gd name="connsiteY163" fmla="*/ 6553 h 10000"/>
                <a:gd name="connsiteX164" fmla="*/ 9831 w 10000"/>
                <a:gd name="connsiteY164" fmla="*/ 6917 h 10000"/>
                <a:gd name="connsiteX165" fmla="*/ 9904 w 10000"/>
                <a:gd name="connsiteY165" fmla="*/ 7112 h 10000"/>
                <a:gd name="connsiteX166" fmla="*/ 9966 w 10000"/>
                <a:gd name="connsiteY166" fmla="*/ 7427 h 10000"/>
                <a:gd name="connsiteX167" fmla="*/ 9998 w 10000"/>
                <a:gd name="connsiteY16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198 w 10000"/>
                <a:gd name="connsiteY77" fmla="*/ 6044 h 10000"/>
                <a:gd name="connsiteX78" fmla="*/ 3061 w 10000"/>
                <a:gd name="connsiteY78" fmla="*/ 5971 h 10000"/>
                <a:gd name="connsiteX79" fmla="*/ 2957 w 10000"/>
                <a:gd name="connsiteY79" fmla="*/ 5995 h 10000"/>
                <a:gd name="connsiteX80" fmla="*/ 2843 w 10000"/>
                <a:gd name="connsiteY80" fmla="*/ 6117 h 10000"/>
                <a:gd name="connsiteX81" fmla="*/ 2749 w 10000"/>
                <a:gd name="connsiteY81" fmla="*/ 6238 h 10000"/>
                <a:gd name="connsiteX82" fmla="*/ 2697 w 10000"/>
                <a:gd name="connsiteY82" fmla="*/ 6311 h 10000"/>
                <a:gd name="connsiteX83" fmla="*/ 2635 w 10000"/>
                <a:gd name="connsiteY83" fmla="*/ 6238 h 10000"/>
                <a:gd name="connsiteX84" fmla="*/ 2562 w 10000"/>
                <a:gd name="connsiteY84" fmla="*/ 6092 h 10000"/>
                <a:gd name="connsiteX85" fmla="*/ 2468 w 10000"/>
                <a:gd name="connsiteY85" fmla="*/ 6141 h 10000"/>
                <a:gd name="connsiteX86" fmla="*/ 2458 w 10000"/>
                <a:gd name="connsiteY86" fmla="*/ 5801 h 10000"/>
                <a:gd name="connsiteX87" fmla="*/ 2437 w 10000"/>
                <a:gd name="connsiteY87" fmla="*/ 5073 h 10000"/>
                <a:gd name="connsiteX88" fmla="*/ 2406 w 10000"/>
                <a:gd name="connsiteY88" fmla="*/ 4515 h 10000"/>
                <a:gd name="connsiteX89" fmla="*/ 2437 w 10000"/>
                <a:gd name="connsiteY89" fmla="*/ 4223 h 10000"/>
                <a:gd name="connsiteX90" fmla="*/ 2479 w 10000"/>
                <a:gd name="connsiteY90" fmla="*/ 4078 h 10000"/>
                <a:gd name="connsiteX91" fmla="*/ 2447 w 10000"/>
                <a:gd name="connsiteY91" fmla="*/ 3932 h 10000"/>
                <a:gd name="connsiteX92" fmla="*/ 260 w 10000"/>
                <a:gd name="connsiteY92" fmla="*/ 1578 h 10000"/>
                <a:gd name="connsiteX93" fmla="*/ 177 w 10000"/>
                <a:gd name="connsiteY93" fmla="*/ 1432 h 10000"/>
                <a:gd name="connsiteX94" fmla="*/ 187 w 10000"/>
                <a:gd name="connsiteY94" fmla="*/ 1311 h 10000"/>
                <a:gd name="connsiteX95" fmla="*/ 104 w 10000"/>
                <a:gd name="connsiteY95" fmla="*/ 1019 h 10000"/>
                <a:gd name="connsiteX96" fmla="*/ 31 w 10000"/>
                <a:gd name="connsiteY96" fmla="*/ 850 h 10000"/>
                <a:gd name="connsiteX97" fmla="*/ 0 w 10000"/>
                <a:gd name="connsiteY97" fmla="*/ 777 h 10000"/>
                <a:gd name="connsiteX98" fmla="*/ 21 w 10000"/>
                <a:gd name="connsiteY98" fmla="*/ 583 h 10000"/>
                <a:gd name="connsiteX99" fmla="*/ 52 w 10000"/>
                <a:gd name="connsiteY99" fmla="*/ 485 h 10000"/>
                <a:gd name="connsiteX100" fmla="*/ 166 w 10000"/>
                <a:gd name="connsiteY100" fmla="*/ 291 h 10000"/>
                <a:gd name="connsiteX101" fmla="*/ 114 w 10000"/>
                <a:gd name="connsiteY101" fmla="*/ 49 h 10000"/>
                <a:gd name="connsiteX102" fmla="*/ 114 w 10000"/>
                <a:gd name="connsiteY102" fmla="*/ 0 h 10000"/>
                <a:gd name="connsiteX103" fmla="*/ 1000 w 10000"/>
                <a:gd name="connsiteY103" fmla="*/ 704 h 10000"/>
                <a:gd name="connsiteX104" fmla="*/ 2531 w 10000"/>
                <a:gd name="connsiteY104" fmla="*/ 1456 h 10000"/>
                <a:gd name="connsiteX105" fmla="*/ 5040 w 10000"/>
                <a:gd name="connsiteY105" fmla="*/ 3956 h 10000"/>
                <a:gd name="connsiteX106" fmla="*/ 5197 w 10000"/>
                <a:gd name="connsiteY106" fmla="*/ 3689 h 10000"/>
                <a:gd name="connsiteX107" fmla="*/ 5332 w 10000"/>
                <a:gd name="connsiteY107" fmla="*/ 3325 h 10000"/>
                <a:gd name="connsiteX108" fmla="*/ 5519 w 10000"/>
                <a:gd name="connsiteY108" fmla="*/ 3204 h 10000"/>
                <a:gd name="connsiteX109" fmla="*/ 5707 w 10000"/>
                <a:gd name="connsiteY109" fmla="*/ 3204 h 10000"/>
                <a:gd name="connsiteX110" fmla="*/ 5853 w 10000"/>
                <a:gd name="connsiteY110" fmla="*/ 3350 h 10000"/>
                <a:gd name="connsiteX111" fmla="*/ 5988 w 10000"/>
                <a:gd name="connsiteY111" fmla="*/ 3155 h 10000"/>
                <a:gd name="connsiteX112" fmla="*/ 6072 w 10000"/>
                <a:gd name="connsiteY112" fmla="*/ 2985 h 10000"/>
                <a:gd name="connsiteX113" fmla="*/ 6124 w 10000"/>
                <a:gd name="connsiteY113" fmla="*/ 2961 h 10000"/>
                <a:gd name="connsiteX114" fmla="*/ 6186 w 10000"/>
                <a:gd name="connsiteY114" fmla="*/ 2840 h 10000"/>
                <a:gd name="connsiteX115" fmla="*/ 6248 w 10000"/>
                <a:gd name="connsiteY115" fmla="*/ 3131 h 10000"/>
                <a:gd name="connsiteX116" fmla="*/ 6353 w 10000"/>
                <a:gd name="connsiteY116" fmla="*/ 2961 h 10000"/>
                <a:gd name="connsiteX117" fmla="*/ 6540 w 10000"/>
                <a:gd name="connsiteY117" fmla="*/ 2403 h 10000"/>
                <a:gd name="connsiteX118" fmla="*/ 6613 w 10000"/>
                <a:gd name="connsiteY118" fmla="*/ 2451 h 10000"/>
                <a:gd name="connsiteX119" fmla="*/ 6665 w 10000"/>
                <a:gd name="connsiteY119" fmla="*/ 2306 h 10000"/>
                <a:gd name="connsiteX120" fmla="*/ 6748 w 10000"/>
                <a:gd name="connsiteY120" fmla="*/ 2354 h 10000"/>
                <a:gd name="connsiteX121" fmla="*/ 6842 w 10000"/>
                <a:gd name="connsiteY121" fmla="*/ 2233 h 10000"/>
                <a:gd name="connsiteX122" fmla="*/ 6936 w 10000"/>
                <a:gd name="connsiteY122" fmla="*/ 2257 h 10000"/>
                <a:gd name="connsiteX123" fmla="*/ 6936 w 10000"/>
                <a:gd name="connsiteY123" fmla="*/ 2063 h 10000"/>
                <a:gd name="connsiteX124" fmla="*/ 6967 w 10000"/>
                <a:gd name="connsiteY124" fmla="*/ 1917 h 10000"/>
                <a:gd name="connsiteX125" fmla="*/ 7040 w 10000"/>
                <a:gd name="connsiteY125" fmla="*/ 1699 h 10000"/>
                <a:gd name="connsiteX126" fmla="*/ 7020 w 10000"/>
                <a:gd name="connsiteY126" fmla="*/ 1359 h 10000"/>
                <a:gd name="connsiteX127" fmla="*/ 7061 w 10000"/>
                <a:gd name="connsiteY127" fmla="*/ 1214 h 10000"/>
                <a:gd name="connsiteX128" fmla="*/ 7155 w 10000"/>
                <a:gd name="connsiteY128" fmla="*/ 1117 h 10000"/>
                <a:gd name="connsiteX129" fmla="*/ 7228 w 10000"/>
                <a:gd name="connsiteY129" fmla="*/ 971 h 10000"/>
                <a:gd name="connsiteX130" fmla="*/ 7290 w 10000"/>
                <a:gd name="connsiteY130" fmla="*/ 898 h 10000"/>
                <a:gd name="connsiteX131" fmla="*/ 7405 w 10000"/>
                <a:gd name="connsiteY131" fmla="*/ 680 h 10000"/>
                <a:gd name="connsiteX132" fmla="*/ 7717 w 10000"/>
                <a:gd name="connsiteY132" fmla="*/ 583 h 10000"/>
                <a:gd name="connsiteX133" fmla="*/ 7894 w 10000"/>
                <a:gd name="connsiteY133" fmla="*/ 655 h 10000"/>
                <a:gd name="connsiteX134" fmla="*/ 8008 w 10000"/>
                <a:gd name="connsiteY134" fmla="*/ 1092 h 10000"/>
                <a:gd name="connsiteX135" fmla="*/ 8134 w 10000"/>
                <a:gd name="connsiteY135" fmla="*/ 1117 h 10000"/>
                <a:gd name="connsiteX136" fmla="*/ 8186 w 10000"/>
                <a:gd name="connsiteY136" fmla="*/ 1505 h 10000"/>
                <a:gd name="connsiteX137" fmla="*/ 8300 w 10000"/>
                <a:gd name="connsiteY137" fmla="*/ 1578 h 10000"/>
                <a:gd name="connsiteX138" fmla="*/ 8311 w 10000"/>
                <a:gd name="connsiteY138" fmla="*/ 1845 h 10000"/>
                <a:gd name="connsiteX139" fmla="*/ 8384 w 10000"/>
                <a:gd name="connsiteY139" fmla="*/ 1917 h 10000"/>
                <a:gd name="connsiteX140" fmla="*/ 8488 w 10000"/>
                <a:gd name="connsiteY140" fmla="*/ 2063 h 10000"/>
                <a:gd name="connsiteX141" fmla="*/ 8602 w 10000"/>
                <a:gd name="connsiteY141" fmla="*/ 1748 h 10000"/>
                <a:gd name="connsiteX142" fmla="*/ 8748 w 10000"/>
                <a:gd name="connsiteY142" fmla="*/ 1845 h 10000"/>
                <a:gd name="connsiteX143" fmla="*/ 8769 w 10000"/>
                <a:gd name="connsiteY143" fmla="*/ 2112 h 10000"/>
                <a:gd name="connsiteX144" fmla="*/ 8727 w 10000"/>
                <a:gd name="connsiteY144" fmla="*/ 2306 h 10000"/>
                <a:gd name="connsiteX145" fmla="*/ 8758 w 10000"/>
                <a:gd name="connsiteY145" fmla="*/ 2646 h 10000"/>
                <a:gd name="connsiteX146" fmla="*/ 8727 w 10000"/>
                <a:gd name="connsiteY146" fmla="*/ 2743 h 10000"/>
                <a:gd name="connsiteX147" fmla="*/ 8727 w 10000"/>
                <a:gd name="connsiteY147" fmla="*/ 2913 h 10000"/>
                <a:gd name="connsiteX148" fmla="*/ 8769 w 10000"/>
                <a:gd name="connsiteY148" fmla="*/ 3277 h 10000"/>
                <a:gd name="connsiteX149" fmla="*/ 8758 w 10000"/>
                <a:gd name="connsiteY149" fmla="*/ 3592 h 10000"/>
                <a:gd name="connsiteX150" fmla="*/ 8758 w 10000"/>
                <a:gd name="connsiteY150" fmla="*/ 3981 h 10000"/>
                <a:gd name="connsiteX151" fmla="*/ 8758 w 10000"/>
                <a:gd name="connsiteY151" fmla="*/ 4248 h 10000"/>
                <a:gd name="connsiteX152" fmla="*/ 8810 w 10000"/>
                <a:gd name="connsiteY152" fmla="*/ 4466 h 10000"/>
                <a:gd name="connsiteX153" fmla="*/ 8821 w 10000"/>
                <a:gd name="connsiteY153" fmla="*/ 5073 h 10000"/>
                <a:gd name="connsiteX154" fmla="*/ 8852 w 10000"/>
                <a:gd name="connsiteY154" fmla="*/ 5510 h 10000"/>
                <a:gd name="connsiteX155" fmla="*/ 9060 w 10000"/>
                <a:gd name="connsiteY155" fmla="*/ 5534 h 10000"/>
                <a:gd name="connsiteX156" fmla="*/ 9415 w 10000"/>
                <a:gd name="connsiteY156" fmla="*/ 5510 h 10000"/>
                <a:gd name="connsiteX157" fmla="*/ 9509 w 10000"/>
                <a:gd name="connsiteY157" fmla="*/ 5510 h 10000"/>
                <a:gd name="connsiteX158" fmla="*/ 9592 w 10000"/>
                <a:gd name="connsiteY158" fmla="*/ 5631 h 10000"/>
                <a:gd name="connsiteX159" fmla="*/ 9821 w 10000"/>
                <a:gd name="connsiteY159" fmla="*/ 5728 h 10000"/>
                <a:gd name="connsiteX160" fmla="*/ 9935 w 10000"/>
                <a:gd name="connsiteY160" fmla="*/ 6092 h 10000"/>
                <a:gd name="connsiteX161" fmla="*/ 9852 w 10000"/>
                <a:gd name="connsiteY161" fmla="*/ 6286 h 10000"/>
                <a:gd name="connsiteX162" fmla="*/ 9810 w 10000"/>
                <a:gd name="connsiteY162" fmla="*/ 6553 h 10000"/>
                <a:gd name="connsiteX163" fmla="*/ 9831 w 10000"/>
                <a:gd name="connsiteY163" fmla="*/ 6917 h 10000"/>
                <a:gd name="connsiteX164" fmla="*/ 9904 w 10000"/>
                <a:gd name="connsiteY164" fmla="*/ 7112 h 10000"/>
                <a:gd name="connsiteX165" fmla="*/ 9966 w 10000"/>
                <a:gd name="connsiteY165" fmla="*/ 7427 h 10000"/>
                <a:gd name="connsiteX166" fmla="*/ 9998 w 10000"/>
                <a:gd name="connsiteY16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957 w 10000"/>
                <a:gd name="connsiteY78" fmla="*/ 5995 h 10000"/>
                <a:gd name="connsiteX79" fmla="*/ 2843 w 10000"/>
                <a:gd name="connsiteY79" fmla="*/ 6117 h 10000"/>
                <a:gd name="connsiteX80" fmla="*/ 2749 w 10000"/>
                <a:gd name="connsiteY80" fmla="*/ 6238 h 10000"/>
                <a:gd name="connsiteX81" fmla="*/ 2697 w 10000"/>
                <a:gd name="connsiteY81" fmla="*/ 6311 h 10000"/>
                <a:gd name="connsiteX82" fmla="*/ 2635 w 10000"/>
                <a:gd name="connsiteY82" fmla="*/ 6238 h 10000"/>
                <a:gd name="connsiteX83" fmla="*/ 2562 w 10000"/>
                <a:gd name="connsiteY83" fmla="*/ 6092 h 10000"/>
                <a:gd name="connsiteX84" fmla="*/ 2468 w 10000"/>
                <a:gd name="connsiteY84" fmla="*/ 6141 h 10000"/>
                <a:gd name="connsiteX85" fmla="*/ 2458 w 10000"/>
                <a:gd name="connsiteY85" fmla="*/ 5801 h 10000"/>
                <a:gd name="connsiteX86" fmla="*/ 2437 w 10000"/>
                <a:gd name="connsiteY86" fmla="*/ 5073 h 10000"/>
                <a:gd name="connsiteX87" fmla="*/ 2406 w 10000"/>
                <a:gd name="connsiteY87" fmla="*/ 4515 h 10000"/>
                <a:gd name="connsiteX88" fmla="*/ 2437 w 10000"/>
                <a:gd name="connsiteY88" fmla="*/ 4223 h 10000"/>
                <a:gd name="connsiteX89" fmla="*/ 2479 w 10000"/>
                <a:gd name="connsiteY89" fmla="*/ 4078 h 10000"/>
                <a:gd name="connsiteX90" fmla="*/ 2447 w 10000"/>
                <a:gd name="connsiteY90" fmla="*/ 3932 h 10000"/>
                <a:gd name="connsiteX91" fmla="*/ 260 w 10000"/>
                <a:gd name="connsiteY91" fmla="*/ 1578 h 10000"/>
                <a:gd name="connsiteX92" fmla="*/ 177 w 10000"/>
                <a:gd name="connsiteY92" fmla="*/ 1432 h 10000"/>
                <a:gd name="connsiteX93" fmla="*/ 187 w 10000"/>
                <a:gd name="connsiteY93" fmla="*/ 1311 h 10000"/>
                <a:gd name="connsiteX94" fmla="*/ 104 w 10000"/>
                <a:gd name="connsiteY94" fmla="*/ 1019 h 10000"/>
                <a:gd name="connsiteX95" fmla="*/ 31 w 10000"/>
                <a:gd name="connsiteY95" fmla="*/ 850 h 10000"/>
                <a:gd name="connsiteX96" fmla="*/ 0 w 10000"/>
                <a:gd name="connsiteY96" fmla="*/ 777 h 10000"/>
                <a:gd name="connsiteX97" fmla="*/ 21 w 10000"/>
                <a:gd name="connsiteY97" fmla="*/ 583 h 10000"/>
                <a:gd name="connsiteX98" fmla="*/ 52 w 10000"/>
                <a:gd name="connsiteY98" fmla="*/ 485 h 10000"/>
                <a:gd name="connsiteX99" fmla="*/ 166 w 10000"/>
                <a:gd name="connsiteY99" fmla="*/ 291 h 10000"/>
                <a:gd name="connsiteX100" fmla="*/ 114 w 10000"/>
                <a:gd name="connsiteY100" fmla="*/ 49 h 10000"/>
                <a:gd name="connsiteX101" fmla="*/ 114 w 10000"/>
                <a:gd name="connsiteY101" fmla="*/ 0 h 10000"/>
                <a:gd name="connsiteX102" fmla="*/ 1000 w 10000"/>
                <a:gd name="connsiteY102" fmla="*/ 704 h 10000"/>
                <a:gd name="connsiteX103" fmla="*/ 2531 w 10000"/>
                <a:gd name="connsiteY103" fmla="*/ 1456 h 10000"/>
                <a:gd name="connsiteX104" fmla="*/ 5040 w 10000"/>
                <a:gd name="connsiteY104" fmla="*/ 3956 h 10000"/>
                <a:gd name="connsiteX105" fmla="*/ 5197 w 10000"/>
                <a:gd name="connsiteY105" fmla="*/ 3689 h 10000"/>
                <a:gd name="connsiteX106" fmla="*/ 5332 w 10000"/>
                <a:gd name="connsiteY106" fmla="*/ 3325 h 10000"/>
                <a:gd name="connsiteX107" fmla="*/ 5519 w 10000"/>
                <a:gd name="connsiteY107" fmla="*/ 3204 h 10000"/>
                <a:gd name="connsiteX108" fmla="*/ 5707 w 10000"/>
                <a:gd name="connsiteY108" fmla="*/ 3204 h 10000"/>
                <a:gd name="connsiteX109" fmla="*/ 5853 w 10000"/>
                <a:gd name="connsiteY109" fmla="*/ 3350 h 10000"/>
                <a:gd name="connsiteX110" fmla="*/ 5988 w 10000"/>
                <a:gd name="connsiteY110" fmla="*/ 3155 h 10000"/>
                <a:gd name="connsiteX111" fmla="*/ 6072 w 10000"/>
                <a:gd name="connsiteY111" fmla="*/ 2985 h 10000"/>
                <a:gd name="connsiteX112" fmla="*/ 6124 w 10000"/>
                <a:gd name="connsiteY112" fmla="*/ 2961 h 10000"/>
                <a:gd name="connsiteX113" fmla="*/ 6186 w 10000"/>
                <a:gd name="connsiteY113" fmla="*/ 2840 h 10000"/>
                <a:gd name="connsiteX114" fmla="*/ 6248 w 10000"/>
                <a:gd name="connsiteY114" fmla="*/ 3131 h 10000"/>
                <a:gd name="connsiteX115" fmla="*/ 6353 w 10000"/>
                <a:gd name="connsiteY115" fmla="*/ 2961 h 10000"/>
                <a:gd name="connsiteX116" fmla="*/ 6540 w 10000"/>
                <a:gd name="connsiteY116" fmla="*/ 2403 h 10000"/>
                <a:gd name="connsiteX117" fmla="*/ 6613 w 10000"/>
                <a:gd name="connsiteY117" fmla="*/ 2451 h 10000"/>
                <a:gd name="connsiteX118" fmla="*/ 6665 w 10000"/>
                <a:gd name="connsiteY118" fmla="*/ 2306 h 10000"/>
                <a:gd name="connsiteX119" fmla="*/ 6748 w 10000"/>
                <a:gd name="connsiteY119" fmla="*/ 2354 h 10000"/>
                <a:gd name="connsiteX120" fmla="*/ 6842 w 10000"/>
                <a:gd name="connsiteY120" fmla="*/ 2233 h 10000"/>
                <a:gd name="connsiteX121" fmla="*/ 6936 w 10000"/>
                <a:gd name="connsiteY121" fmla="*/ 2257 h 10000"/>
                <a:gd name="connsiteX122" fmla="*/ 6936 w 10000"/>
                <a:gd name="connsiteY122" fmla="*/ 2063 h 10000"/>
                <a:gd name="connsiteX123" fmla="*/ 6967 w 10000"/>
                <a:gd name="connsiteY123" fmla="*/ 1917 h 10000"/>
                <a:gd name="connsiteX124" fmla="*/ 7040 w 10000"/>
                <a:gd name="connsiteY124" fmla="*/ 1699 h 10000"/>
                <a:gd name="connsiteX125" fmla="*/ 7020 w 10000"/>
                <a:gd name="connsiteY125" fmla="*/ 1359 h 10000"/>
                <a:gd name="connsiteX126" fmla="*/ 7061 w 10000"/>
                <a:gd name="connsiteY126" fmla="*/ 1214 h 10000"/>
                <a:gd name="connsiteX127" fmla="*/ 7155 w 10000"/>
                <a:gd name="connsiteY127" fmla="*/ 1117 h 10000"/>
                <a:gd name="connsiteX128" fmla="*/ 7228 w 10000"/>
                <a:gd name="connsiteY128" fmla="*/ 971 h 10000"/>
                <a:gd name="connsiteX129" fmla="*/ 7290 w 10000"/>
                <a:gd name="connsiteY129" fmla="*/ 898 h 10000"/>
                <a:gd name="connsiteX130" fmla="*/ 7405 w 10000"/>
                <a:gd name="connsiteY130" fmla="*/ 680 h 10000"/>
                <a:gd name="connsiteX131" fmla="*/ 7717 w 10000"/>
                <a:gd name="connsiteY131" fmla="*/ 583 h 10000"/>
                <a:gd name="connsiteX132" fmla="*/ 7894 w 10000"/>
                <a:gd name="connsiteY132" fmla="*/ 655 h 10000"/>
                <a:gd name="connsiteX133" fmla="*/ 8008 w 10000"/>
                <a:gd name="connsiteY133" fmla="*/ 1092 h 10000"/>
                <a:gd name="connsiteX134" fmla="*/ 8134 w 10000"/>
                <a:gd name="connsiteY134" fmla="*/ 1117 h 10000"/>
                <a:gd name="connsiteX135" fmla="*/ 8186 w 10000"/>
                <a:gd name="connsiteY135" fmla="*/ 1505 h 10000"/>
                <a:gd name="connsiteX136" fmla="*/ 8300 w 10000"/>
                <a:gd name="connsiteY136" fmla="*/ 1578 h 10000"/>
                <a:gd name="connsiteX137" fmla="*/ 8311 w 10000"/>
                <a:gd name="connsiteY137" fmla="*/ 1845 h 10000"/>
                <a:gd name="connsiteX138" fmla="*/ 8384 w 10000"/>
                <a:gd name="connsiteY138" fmla="*/ 1917 h 10000"/>
                <a:gd name="connsiteX139" fmla="*/ 8488 w 10000"/>
                <a:gd name="connsiteY139" fmla="*/ 2063 h 10000"/>
                <a:gd name="connsiteX140" fmla="*/ 8602 w 10000"/>
                <a:gd name="connsiteY140" fmla="*/ 1748 h 10000"/>
                <a:gd name="connsiteX141" fmla="*/ 8748 w 10000"/>
                <a:gd name="connsiteY141" fmla="*/ 1845 h 10000"/>
                <a:gd name="connsiteX142" fmla="*/ 8769 w 10000"/>
                <a:gd name="connsiteY142" fmla="*/ 2112 h 10000"/>
                <a:gd name="connsiteX143" fmla="*/ 8727 w 10000"/>
                <a:gd name="connsiteY143" fmla="*/ 2306 h 10000"/>
                <a:gd name="connsiteX144" fmla="*/ 8758 w 10000"/>
                <a:gd name="connsiteY144" fmla="*/ 2646 h 10000"/>
                <a:gd name="connsiteX145" fmla="*/ 8727 w 10000"/>
                <a:gd name="connsiteY145" fmla="*/ 2743 h 10000"/>
                <a:gd name="connsiteX146" fmla="*/ 8727 w 10000"/>
                <a:gd name="connsiteY146" fmla="*/ 2913 h 10000"/>
                <a:gd name="connsiteX147" fmla="*/ 8769 w 10000"/>
                <a:gd name="connsiteY147" fmla="*/ 3277 h 10000"/>
                <a:gd name="connsiteX148" fmla="*/ 8758 w 10000"/>
                <a:gd name="connsiteY148" fmla="*/ 3592 h 10000"/>
                <a:gd name="connsiteX149" fmla="*/ 8758 w 10000"/>
                <a:gd name="connsiteY149" fmla="*/ 3981 h 10000"/>
                <a:gd name="connsiteX150" fmla="*/ 8758 w 10000"/>
                <a:gd name="connsiteY150" fmla="*/ 4248 h 10000"/>
                <a:gd name="connsiteX151" fmla="*/ 8810 w 10000"/>
                <a:gd name="connsiteY151" fmla="*/ 4466 h 10000"/>
                <a:gd name="connsiteX152" fmla="*/ 8821 w 10000"/>
                <a:gd name="connsiteY152" fmla="*/ 5073 h 10000"/>
                <a:gd name="connsiteX153" fmla="*/ 8852 w 10000"/>
                <a:gd name="connsiteY153" fmla="*/ 5510 h 10000"/>
                <a:gd name="connsiteX154" fmla="*/ 9060 w 10000"/>
                <a:gd name="connsiteY154" fmla="*/ 5534 h 10000"/>
                <a:gd name="connsiteX155" fmla="*/ 9415 w 10000"/>
                <a:gd name="connsiteY155" fmla="*/ 5510 h 10000"/>
                <a:gd name="connsiteX156" fmla="*/ 9509 w 10000"/>
                <a:gd name="connsiteY156" fmla="*/ 5510 h 10000"/>
                <a:gd name="connsiteX157" fmla="*/ 9592 w 10000"/>
                <a:gd name="connsiteY157" fmla="*/ 5631 h 10000"/>
                <a:gd name="connsiteX158" fmla="*/ 9821 w 10000"/>
                <a:gd name="connsiteY158" fmla="*/ 5728 h 10000"/>
                <a:gd name="connsiteX159" fmla="*/ 9935 w 10000"/>
                <a:gd name="connsiteY159" fmla="*/ 6092 h 10000"/>
                <a:gd name="connsiteX160" fmla="*/ 9852 w 10000"/>
                <a:gd name="connsiteY160" fmla="*/ 6286 h 10000"/>
                <a:gd name="connsiteX161" fmla="*/ 9810 w 10000"/>
                <a:gd name="connsiteY161" fmla="*/ 6553 h 10000"/>
                <a:gd name="connsiteX162" fmla="*/ 9831 w 10000"/>
                <a:gd name="connsiteY162" fmla="*/ 6917 h 10000"/>
                <a:gd name="connsiteX163" fmla="*/ 9904 w 10000"/>
                <a:gd name="connsiteY163" fmla="*/ 7112 h 10000"/>
                <a:gd name="connsiteX164" fmla="*/ 9966 w 10000"/>
                <a:gd name="connsiteY164" fmla="*/ 7427 h 10000"/>
                <a:gd name="connsiteX165" fmla="*/ 9998 w 10000"/>
                <a:gd name="connsiteY16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843 w 10000"/>
                <a:gd name="connsiteY78" fmla="*/ 6117 h 10000"/>
                <a:gd name="connsiteX79" fmla="*/ 2749 w 10000"/>
                <a:gd name="connsiteY79" fmla="*/ 6238 h 10000"/>
                <a:gd name="connsiteX80" fmla="*/ 2697 w 10000"/>
                <a:gd name="connsiteY80" fmla="*/ 6311 h 10000"/>
                <a:gd name="connsiteX81" fmla="*/ 2635 w 10000"/>
                <a:gd name="connsiteY81" fmla="*/ 6238 h 10000"/>
                <a:gd name="connsiteX82" fmla="*/ 2562 w 10000"/>
                <a:gd name="connsiteY82" fmla="*/ 6092 h 10000"/>
                <a:gd name="connsiteX83" fmla="*/ 2468 w 10000"/>
                <a:gd name="connsiteY83" fmla="*/ 6141 h 10000"/>
                <a:gd name="connsiteX84" fmla="*/ 2458 w 10000"/>
                <a:gd name="connsiteY84" fmla="*/ 5801 h 10000"/>
                <a:gd name="connsiteX85" fmla="*/ 2437 w 10000"/>
                <a:gd name="connsiteY85" fmla="*/ 5073 h 10000"/>
                <a:gd name="connsiteX86" fmla="*/ 2406 w 10000"/>
                <a:gd name="connsiteY86" fmla="*/ 4515 h 10000"/>
                <a:gd name="connsiteX87" fmla="*/ 2437 w 10000"/>
                <a:gd name="connsiteY87" fmla="*/ 4223 h 10000"/>
                <a:gd name="connsiteX88" fmla="*/ 2479 w 10000"/>
                <a:gd name="connsiteY88" fmla="*/ 4078 h 10000"/>
                <a:gd name="connsiteX89" fmla="*/ 2447 w 10000"/>
                <a:gd name="connsiteY89" fmla="*/ 3932 h 10000"/>
                <a:gd name="connsiteX90" fmla="*/ 260 w 10000"/>
                <a:gd name="connsiteY90" fmla="*/ 1578 h 10000"/>
                <a:gd name="connsiteX91" fmla="*/ 177 w 10000"/>
                <a:gd name="connsiteY91" fmla="*/ 1432 h 10000"/>
                <a:gd name="connsiteX92" fmla="*/ 187 w 10000"/>
                <a:gd name="connsiteY92" fmla="*/ 1311 h 10000"/>
                <a:gd name="connsiteX93" fmla="*/ 104 w 10000"/>
                <a:gd name="connsiteY93" fmla="*/ 1019 h 10000"/>
                <a:gd name="connsiteX94" fmla="*/ 31 w 10000"/>
                <a:gd name="connsiteY94" fmla="*/ 850 h 10000"/>
                <a:gd name="connsiteX95" fmla="*/ 0 w 10000"/>
                <a:gd name="connsiteY95" fmla="*/ 777 h 10000"/>
                <a:gd name="connsiteX96" fmla="*/ 21 w 10000"/>
                <a:gd name="connsiteY96" fmla="*/ 583 h 10000"/>
                <a:gd name="connsiteX97" fmla="*/ 52 w 10000"/>
                <a:gd name="connsiteY97" fmla="*/ 485 h 10000"/>
                <a:gd name="connsiteX98" fmla="*/ 166 w 10000"/>
                <a:gd name="connsiteY98" fmla="*/ 291 h 10000"/>
                <a:gd name="connsiteX99" fmla="*/ 114 w 10000"/>
                <a:gd name="connsiteY99" fmla="*/ 49 h 10000"/>
                <a:gd name="connsiteX100" fmla="*/ 114 w 10000"/>
                <a:gd name="connsiteY100" fmla="*/ 0 h 10000"/>
                <a:gd name="connsiteX101" fmla="*/ 1000 w 10000"/>
                <a:gd name="connsiteY101" fmla="*/ 704 h 10000"/>
                <a:gd name="connsiteX102" fmla="*/ 2531 w 10000"/>
                <a:gd name="connsiteY102" fmla="*/ 1456 h 10000"/>
                <a:gd name="connsiteX103" fmla="*/ 5040 w 10000"/>
                <a:gd name="connsiteY103" fmla="*/ 3956 h 10000"/>
                <a:gd name="connsiteX104" fmla="*/ 5197 w 10000"/>
                <a:gd name="connsiteY104" fmla="*/ 3689 h 10000"/>
                <a:gd name="connsiteX105" fmla="*/ 5332 w 10000"/>
                <a:gd name="connsiteY105" fmla="*/ 3325 h 10000"/>
                <a:gd name="connsiteX106" fmla="*/ 5519 w 10000"/>
                <a:gd name="connsiteY106" fmla="*/ 3204 h 10000"/>
                <a:gd name="connsiteX107" fmla="*/ 5707 w 10000"/>
                <a:gd name="connsiteY107" fmla="*/ 3204 h 10000"/>
                <a:gd name="connsiteX108" fmla="*/ 5853 w 10000"/>
                <a:gd name="connsiteY108" fmla="*/ 3350 h 10000"/>
                <a:gd name="connsiteX109" fmla="*/ 5988 w 10000"/>
                <a:gd name="connsiteY109" fmla="*/ 3155 h 10000"/>
                <a:gd name="connsiteX110" fmla="*/ 6072 w 10000"/>
                <a:gd name="connsiteY110" fmla="*/ 2985 h 10000"/>
                <a:gd name="connsiteX111" fmla="*/ 6124 w 10000"/>
                <a:gd name="connsiteY111" fmla="*/ 2961 h 10000"/>
                <a:gd name="connsiteX112" fmla="*/ 6186 w 10000"/>
                <a:gd name="connsiteY112" fmla="*/ 2840 h 10000"/>
                <a:gd name="connsiteX113" fmla="*/ 6248 w 10000"/>
                <a:gd name="connsiteY113" fmla="*/ 3131 h 10000"/>
                <a:gd name="connsiteX114" fmla="*/ 6353 w 10000"/>
                <a:gd name="connsiteY114" fmla="*/ 2961 h 10000"/>
                <a:gd name="connsiteX115" fmla="*/ 6540 w 10000"/>
                <a:gd name="connsiteY115" fmla="*/ 2403 h 10000"/>
                <a:gd name="connsiteX116" fmla="*/ 6613 w 10000"/>
                <a:gd name="connsiteY116" fmla="*/ 2451 h 10000"/>
                <a:gd name="connsiteX117" fmla="*/ 6665 w 10000"/>
                <a:gd name="connsiteY117" fmla="*/ 2306 h 10000"/>
                <a:gd name="connsiteX118" fmla="*/ 6748 w 10000"/>
                <a:gd name="connsiteY118" fmla="*/ 2354 h 10000"/>
                <a:gd name="connsiteX119" fmla="*/ 6842 w 10000"/>
                <a:gd name="connsiteY119" fmla="*/ 2233 h 10000"/>
                <a:gd name="connsiteX120" fmla="*/ 6936 w 10000"/>
                <a:gd name="connsiteY120" fmla="*/ 2257 h 10000"/>
                <a:gd name="connsiteX121" fmla="*/ 6936 w 10000"/>
                <a:gd name="connsiteY121" fmla="*/ 2063 h 10000"/>
                <a:gd name="connsiteX122" fmla="*/ 6967 w 10000"/>
                <a:gd name="connsiteY122" fmla="*/ 1917 h 10000"/>
                <a:gd name="connsiteX123" fmla="*/ 7040 w 10000"/>
                <a:gd name="connsiteY123" fmla="*/ 1699 h 10000"/>
                <a:gd name="connsiteX124" fmla="*/ 7020 w 10000"/>
                <a:gd name="connsiteY124" fmla="*/ 1359 h 10000"/>
                <a:gd name="connsiteX125" fmla="*/ 7061 w 10000"/>
                <a:gd name="connsiteY125" fmla="*/ 1214 h 10000"/>
                <a:gd name="connsiteX126" fmla="*/ 7155 w 10000"/>
                <a:gd name="connsiteY126" fmla="*/ 1117 h 10000"/>
                <a:gd name="connsiteX127" fmla="*/ 7228 w 10000"/>
                <a:gd name="connsiteY127" fmla="*/ 971 h 10000"/>
                <a:gd name="connsiteX128" fmla="*/ 7290 w 10000"/>
                <a:gd name="connsiteY128" fmla="*/ 898 h 10000"/>
                <a:gd name="connsiteX129" fmla="*/ 7405 w 10000"/>
                <a:gd name="connsiteY129" fmla="*/ 680 h 10000"/>
                <a:gd name="connsiteX130" fmla="*/ 7717 w 10000"/>
                <a:gd name="connsiteY130" fmla="*/ 583 h 10000"/>
                <a:gd name="connsiteX131" fmla="*/ 7894 w 10000"/>
                <a:gd name="connsiteY131" fmla="*/ 655 h 10000"/>
                <a:gd name="connsiteX132" fmla="*/ 8008 w 10000"/>
                <a:gd name="connsiteY132" fmla="*/ 1092 h 10000"/>
                <a:gd name="connsiteX133" fmla="*/ 8134 w 10000"/>
                <a:gd name="connsiteY133" fmla="*/ 1117 h 10000"/>
                <a:gd name="connsiteX134" fmla="*/ 8186 w 10000"/>
                <a:gd name="connsiteY134" fmla="*/ 1505 h 10000"/>
                <a:gd name="connsiteX135" fmla="*/ 8300 w 10000"/>
                <a:gd name="connsiteY135" fmla="*/ 1578 h 10000"/>
                <a:gd name="connsiteX136" fmla="*/ 8311 w 10000"/>
                <a:gd name="connsiteY136" fmla="*/ 1845 h 10000"/>
                <a:gd name="connsiteX137" fmla="*/ 8384 w 10000"/>
                <a:gd name="connsiteY137" fmla="*/ 1917 h 10000"/>
                <a:gd name="connsiteX138" fmla="*/ 8488 w 10000"/>
                <a:gd name="connsiteY138" fmla="*/ 2063 h 10000"/>
                <a:gd name="connsiteX139" fmla="*/ 8602 w 10000"/>
                <a:gd name="connsiteY139" fmla="*/ 1748 h 10000"/>
                <a:gd name="connsiteX140" fmla="*/ 8748 w 10000"/>
                <a:gd name="connsiteY140" fmla="*/ 1845 h 10000"/>
                <a:gd name="connsiteX141" fmla="*/ 8769 w 10000"/>
                <a:gd name="connsiteY141" fmla="*/ 2112 h 10000"/>
                <a:gd name="connsiteX142" fmla="*/ 8727 w 10000"/>
                <a:gd name="connsiteY142" fmla="*/ 2306 h 10000"/>
                <a:gd name="connsiteX143" fmla="*/ 8758 w 10000"/>
                <a:gd name="connsiteY143" fmla="*/ 2646 h 10000"/>
                <a:gd name="connsiteX144" fmla="*/ 8727 w 10000"/>
                <a:gd name="connsiteY144" fmla="*/ 2743 h 10000"/>
                <a:gd name="connsiteX145" fmla="*/ 8727 w 10000"/>
                <a:gd name="connsiteY145" fmla="*/ 2913 h 10000"/>
                <a:gd name="connsiteX146" fmla="*/ 8769 w 10000"/>
                <a:gd name="connsiteY146" fmla="*/ 3277 h 10000"/>
                <a:gd name="connsiteX147" fmla="*/ 8758 w 10000"/>
                <a:gd name="connsiteY147" fmla="*/ 3592 h 10000"/>
                <a:gd name="connsiteX148" fmla="*/ 8758 w 10000"/>
                <a:gd name="connsiteY148" fmla="*/ 3981 h 10000"/>
                <a:gd name="connsiteX149" fmla="*/ 8758 w 10000"/>
                <a:gd name="connsiteY149" fmla="*/ 4248 h 10000"/>
                <a:gd name="connsiteX150" fmla="*/ 8810 w 10000"/>
                <a:gd name="connsiteY150" fmla="*/ 4466 h 10000"/>
                <a:gd name="connsiteX151" fmla="*/ 8821 w 10000"/>
                <a:gd name="connsiteY151" fmla="*/ 5073 h 10000"/>
                <a:gd name="connsiteX152" fmla="*/ 8852 w 10000"/>
                <a:gd name="connsiteY152" fmla="*/ 5510 h 10000"/>
                <a:gd name="connsiteX153" fmla="*/ 9060 w 10000"/>
                <a:gd name="connsiteY153" fmla="*/ 5534 h 10000"/>
                <a:gd name="connsiteX154" fmla="*/ 9415 w 10000"/>
                <a:gd name="connsiteY154" fmla="*/ 5510 h 10000"/>
                <a:gd name="connsiteX155" fmla="*/ 9509 w 10000"/>
                <a:gd name="connsiteY155" fmla="*/ 5510 h 10000"/>
                <a:gd name="connsiteX156" fmla="*/ 9592 w 10000"/>
                <a:gd name="connsiteY156" fmla="*/ 5631 h 10000"/>
                <a:gd name="connsiteX157" fmla="*/ 9821 w 10000"/>
                <a:gd name="connsiteY157" fmla="*/ 5728 h 10000"/>
                <a:gd name="connsiteX158" fmla="*/ 9935 w 10000"/>
                <a:gd name="connsiteY158" fmla="*/ 6092 h 10000"/>
                <a:gd name="connsiteX159" fmla="*/ 9852 w 10000"/>
                <a:gd name="connsiteY159" fmla="*/ 6286 h 10000"/>
                <a:gd name="connsiteX160" fmla="*/ 9810 w 10000"/>
                <a:gd name="connsiteY160" fmla="*/ 6553 h 10000"/>
                <a:gd name="connsiteX161" fmla="*/ 9831 w 10000"/>
                <a:gd name="connsiteY161" fmla="*/ 6917 h 10000"/>
                <a:gd name="connsiteX162" fmla="*/ 9904 w 10000"/>
                <a:gd name="connsiteY162" fmla="*/ 7112 h 10000"/>
                <a:gd name="connsiteX163" fmla="*/ 9966 w 10000"/>
                <a:gd name="connsiteY163" fmla="*/ 7427 h 10000"/>
                <a:gd name="connsiteX164" fmla="*/ 9998 w 10000"/>
                <a:gd name="connsiteY16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635 w 10000"/>
                <a:gd name="connsiteY80" fmla="*/ 6238 h 10000"/>
                <a:gd name="connsiteX81" fmla="*/ 2562 w 10000"/>
                <a:gd name="connsiteY81" fmla="*/ 6092 h 10000"/>
                <a:gd name="connsiteX82" fmla="*/ 2468 w 10000"/>
                <a:gd name="connsiteY82" fmla="*/ 6141 h 10000"/>
                <a:gd name="connsiteX83" fmla="*/ 2458 w 10000"/>
                <a:gd name="connsiteY83" fmla="*/ 5801 h 10000"/>
                <a:gd name="connsiteX84" fmla="*/ 2437 w 10000"/>
                <a:gd name="connsiteY84" fmla="*/ 5073 h 10000"/>
                <a:gd name="connsiteX85" fmla="*/ 2406 w 10000"/>
                <a:gd name="connsiteY85" fmla="*/ 4515 h 10000"/>
                <a:gd name="connsiteX86" fmla="*/ 2437 w 10000"/>
                <a:gd name="connsiteY86" fmla="*/ 4223 h 10000"/>
                <a:gd name="connsiteX87" fmla="*/ 2479 w 10000"/>
                <a:gd name="connsiteY87" fmla="*/ 4078 h 10000"/>
                <a:gd name="connsiteX88" fmla="*/ 2447 w 10000"/>
                <a:gd name="connsiteY88" fmla="*/ 3932 h 10000"/>
                <a:gd name="connsiteX89" fmla="*/ 260 w 10000"/>
                <a:gd name="connsiteY89" fmla="*/ 1578 h 10000"/>
                <a:gd name="connsiteX90" fmla="*/ 177 w 10000"/>
                <a:gd name="connsiteY90" fmla="*/ 1432 h 10000"/>
                <a:gd name="connsiteX91" fmla="*/ 187 w 10000"/>
                <a:gd name="connsiteY91" fmla="*/ 1311 h 10000"/>
                <a:gd name="connsiteX92" fmla="*/ 104 w 10000"/>
                <a:gd name="connsiteY92" fmla="*/ 1019 h 10000"/>
                <a:gd name="connsiteX93" fmla="*/ 31 w 10000"/>
                <a:gd name="connsiteY93" fmla="*/ 850 h 10000"/>
                <a:gd name="connsiteX94" fmla="*/ 0 w 10000"/>
                <a:gd name="connsiteY94" fmla="*/ 777 h 10000"/>
                <a:gd name="connsiteX95" fmla="*/ 21 w 10000"/>
                <a:gd name="connsiteY95" fmla="*/ 583 h 10000"/>
                <a:gd name="connsiteX96" fmla="*/ 52 w 10000"/>
                <a:gd name="connsiteY96" fmla="*/ 485 h 10000"/>
                <a:gd name="connsiteX97" fmla="*/ 166 w 10000"/>
                <a:gd name="connsiteY97" fmla="*/ 291 h 10000"/>
                <a:gd name="connsiteX98" fmla="*/ 114 w 10000"/>
                <a:gd name="connsiteY98" fmla="*/ 49 h 10000"/>
                <a:gd name="connsiteX99" fmla="*/ 114 w 10000"/>
                <a:gd name="connsiteY99" fmla="*/ 0 h 10000"/>
                <a:gd name="connsiteX100" fmla="*/ 1000 w 10000"/>
                <a:gd name="connsiteY100" fmla="*/ 704 h 10000"/>
                <a:gd name="connsiteX101" fmla="*/ 2531 w 10000"/>
                <a:gd name="connsiteY101" fmla="*/ 1456 h 10000"/>
                <a:gd name="connsiteX102" fmla="*/ 5040 w 10000"/>
                <a:gd name="connsiteY102" fmla="*/ 3956 h 10000"/>
                <a:gd name="connsiteX103" fmla="*/ 5197 w 10000"/>
                <a:gd name="connsiteY103" fmla="*/ 3689 h 10000"/>
                <a:gd name="connsiteX104" fmla="*/ 5332 w 10000"/>
                <a:gd name="connsiteY104" fmla="*/ 3325 h 10000"/>
                <a:gd name="connsiteX105" fmla="*/ 5519 w 10000"/>
                <a:gd name="connsiteY105" fmla="*/ 3204 h 10000"/>
                <a:gd name="connsiteX106" fmla="*/ 5707 w 10000"/>
                <a:gd name="connsiteY106" fmla="*/ 3204 h 10000"/>
                <a:gd name="connsiteX107" fmla="*/ 5853 w 10000"/>
                <a:gd name="connsiteY107" fmla="*/ 3350 h 10000"/>
                <a:gd name="connsiteX108" fmla="*/ 5988 w 10000"/>
                <a:gd name="connsiteY108" fmla="*/ 3155 h 10000"/>
                <a:gd name="connsiteX109" fmla="*/ 6072 w 10000"/>
                <a:gd name="connsiteY109" fmla="*/ 2985 h 10000"/>
                <a:gd name="connsiteX110" fmla="*/ 6124 w 10000"/>
                <a:gd name="connsiteY110" fmla="*/ 2961 h 10000"/>
                <a:gd name="connsiteX111" fmla="*/ 6186 w 10000"/>
                <a:gd name="connsiteY111" fmla="*/ 2840 h 10000"/>
                <a:gd name="connsiteX112" fmla="*/ 6248 w 10000"/>
                <a:gd name="connsiteY112" fmla="*/ 3131 h 10000"/>
                <a:gd name="connsiteX113" fmla="*/ 6353 w 10000"/>
                <a:gd name="connsiteY113" fmla="*/ 2961 h 10000"/>
                <a:gd name="connsiteX114" fmla="*/ 6540 w 10000"/>
                <a:gd name="connsiteY114" fmla="*/ 2403 h 10000"/>
                <a:gd name="connsiteX115" fmla="*/ 6613 w 10000"/>
                <a:gd name="connsiteY115" fmla="*/ 2451 h 10000"/>
                <a:gd name="connsiteX116" fmla="*/ 6665 w 10000"/>
                <a:gd name="connsiteY116" fmla="*/ 2306 h 10000"/>
                <a:gd name="connsiteX117" fmla="*/ 6748 w 10000"/>
                <a:gd name="connsiteY117" fmla="*/ 2354 h 10000"/>
                <a:gd name="connsiteX118" fmla="*/ 6842 w 10000"/>
                <a:gd name="connsiteY118" fmla="*/ 2233 h 10000"/>
                <a:gd name="connsiteX119" fmla="*/ 6936 w 10000"/>
                <a:gd name="connsiteY119" fmla="*/ 2257 h 10000"/>
                <a:gd name="connsiteX120" fmla="*/ 6936 w 10000"/>
                <a:gd name="connsiteY120" fmla="*/ 2063 h 10000"/>
                <a:gd name="connsiteX121" fmla="*/ 6967 w 10000"/>
                <a:gd name="connsiteY121" fmla="*/ 1917 h 10000"/>
                <a:gd name="connsiteX122" fmla="*/ 7040 w 10000"/>
                <a:gd name="connsiteY122" fmla="*/ 1699 h 10000"/>
                <a:gd name="connsiteX123" fmla="*/ 7020 w 10000"/>
                <a:gd name="connsiteY123" fmla="*/ 1359 h 10000"/>
                <a:gd name="connsiteX124" fmla="*/ 7061 w 10000"/>
                <a:gd name="connsiteY124" fmla="*/ 1214 h 10000"/>
                <a:gd name="connsiteX125" fmla="*/ 7155 w 10000"/>
                <a:gd name="connsiteY125" fmla="*/ 1117 h 10000"/>
                <a:gd name="connsiteX126" fmla="*/ 7228 w 10000"/>
                <a:gd name="connsiteY126" fmla="*/ 971 h 10000"/>
                <a:gd name="connsiteX127" fmla="*/ 7290 w 10000"/>
                <a:gd name="connsiteY127" fmla="*/ 898 h 10000"/>
                <a:gd name="connsiteX128" fmla="*/ 7405 w 10000"/>
                <a:gd name="connsiteY128" fmla="*/ 680 h 10000"/>
                <a:gd name="connsiteX129" fmla="*/ 7717 w 10000"/>
                <a:gd name="connsiteY129" fmla="*/ 583 h 10000"/>
                <a:gd name="connsiteX130" fmla="*/ 7894 w 10000"/>
                <a:gd name="connsiteY130" fmla="*/ 655 h 10000"/>
                <a:gd name="connsiteX131" fmla="*/ 8008 w 10000"/>
                <a:gd name="connsiteY131" fmla="*/ 1092 h 10000"/>
                <a:gd name="connsiteX132" fmla="*/ 8134 w 10000"/>
                <a:gd name="connsiteY132" fmla="*/ 1117 h 10000"/>
                <a:gd name="connsiteX133" fmla="*/ 8186 w 10000"/>
                <a:gd name="connsiteY133" fmla="*/ 1505 h 10000"/>
                <a:gd name="connsiteX134" fmla="*/ 8300 w 10000"/>
                <a:gd name="connsiteY134" fmla="*/ 1578 h 10000"/>
                <a:gd name="connsiteX135" fmla="*/ 8311 w 10000"/>
                <a:gd name="connsiteY135" fmla="*/ 1845 h 10000"/>
                <a:gd name="connsiteX136" fmla="*/ 8384 w 10000"/>
                <a:gd name="connsiteY136" fmla="*/ 1917 h 10000"/>
                <a:gd name="connsiteX137" fmla="*/ 8488 w 10000"/>
                <a:gd name="connsiteY137" fmla="*/ 2063 h 10000"/>
                <a:gd name="connsiteX138" fmla="*/ 8602 w 10000"/>
                <a:gd name="connsiteY138" fmla="*/ 1748 h 10000"/>
                <a:gd name="connsiteX139" fmla="*/ 8748 w 10000"/>
                <a:gd name="connsiteY139" fmla="*/ 1845 h 10000"/>
                <a:gd name="connsiteX140" fmla="*/ 8769 w 10000"/>
                <a:gd name="connsiteY140" fmla="*/ 2112 h 10000"/>
                <a:gd name="connsiteX141" fmla="*/ 8727 w 10000"/>
                <a:gd name="connsiteY141" fmla="*/ 2306 h 10000"/>
                <a:gd name="connsiteX142" fmla="*/ 8758 w 10000"/>
                <a:gd name="connsiteY142" fmla="*/ 2646 h 10000"/>
                <a:gd name="connsiteX143" fmla="*/ 8727 w 10000"/>
                <a:gd name="connsiteY143" fmla="*/ 2743 h 10000"/>
                <a:gd name="connsiteX144" fmla="*/ 8727 w 10000"/>
                <a:gd name="connsiteY144" fmla="*/ 2913 h 10000"/>
                <a:gd name="connsiteX145" fmla="*/ 8769 w 10000"/>
                <a:gd name="connsiteY145" fmla="*/ 3277 h 10000"/>
                <a:gd name="connsiteX146" fmla="*/ 8758 w 10000"/>
                <a:gd name="connsiteY146" fmla="*/ 3592 h 10000"/>
                <a:gd name="connsiteX147" fmla="*/ 8758 w 10000"/>
                <a:gd name="connsiteY147" fmla="*/ 3981 h 10000"/>
                <a:gd name="connsiteX148" fmla="*/ 8758 w 10000"/>
                <a:gd name="connsiteY148" fmla="*/ 4248 h 10000"/>
                <a:gd name="connsiteX149" fmla="*/ 8810 w 10000"/>
                <a:gd name="connsiteY149" fmla="*/ 4466 h 10000"/>
                <a:gd name="connsiteX150" fmla="*/ 8821 w 10000"/>
                <a:gd name="connsiteY150" fmla="*/ 5073 h 10000"/>
                <a:gd name="connsiteX151" fmla="*/ 8852 w 10000"/>
                <a:gd name="connsiteY151" fmla="*/ 5510 h 10000"/>
                <a:gd name="connsiteX152" fmla="*/ 9060 w 10000"/>
                <a:gd name="connsiteY152" fmla="*/ 5534 h 10000"/>
                <a:gd name="connsiteX153" fmla="*/ 9415 w 10000"/>
                <a:gd name="connsiteY153" fmla="*/ 5510 h 10000"/>
                <a:gd name="connsiteX154" fmla="*/ 9509 w 10000"/>
                <a:gd name="connsiteY154" fmla="*/ 5510 h 10000"/>
                <a:gd name="connsiteX155" fmla="*/ 9592 w 10000"/>
                <a:gd name="connsiteY155" fmla="*/ 5631 h 10000"/>
                <a:gd name="connsiteX156" fmla="*/ 9821 w 10000"/>
                <a:gd name="connsiteY156" fmla="*/ 5728 h 10000"/>
                <a:gd name="connsiteX157" fmla="*/ 9935 w 10000"/>
                <a:gd name="connsiteY157" fmla="*/ 6092 h 10000"/>
                <a:gd name="connsiteX158" fmla="*/ 9852 w 10000"/>
                <a:gd name="connsiteY158" fmla="*/ 6286 h 10000"/>
                <a:gd name="connsiteX159" fmla="*/ 9810 w 10000"/>
                <a:gd name="connsiteY159" fmla="*/ 6553 h 10000"/>
                <a:gd name="connsiteX160" fmla="*/ 9831 w 10000"/>
                <a:gd name="connsiteY160" fmla="*/ 6917 h 10000"/>
                <a:gd name="connsiteX161" fmla="*/ 9904 w 10000"/>
                <a:gd name="connsiteY161" fmla="*/ 7112 h 10000"/>
                <a:gd name="connsiteX162" fmla="*/ 9966 w 10000"/>
                <a:gd name="connsiteY162" fmla="*/ 7427 h 10000"/>
                <a:gd name="connsiteX163" fmla="*/ 9998 w 10000"/>
                <a:gd name="connsiteY16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562 w 10000"/>
                <a:gd name="connsiteY80" fmla="*/ 6092 h 10000"/>
                <a:gd name="connsiteX81" fmla="*/ 2468 w 10000"/>
                <a:gd name="connsiteY81" fmla="*/ 6141 h 10000"/>
                <a:gd name="connsiteX82" fmla="*/ 2458 w 10000"/>
                <a:gd name="connsiteY82" fmla="*/ 5801 h 10000"/>
                <a:gd name="connsiteX83" fmla="*/ 2437 w 10000"/>
                <a:gd name="connsiteY83" fmla="*/ 5073 h 10000"/>
                <a:gd name="connsiteX84" fmla="*/ 2406 w 10000"/>
                <a:gd name="connsiteY84" fmla="*/ 4515 h 10000"/>
                <a:gd name="connsiteX85" fmla="*/ 2437 w 10000"/>
                <a:gd name="connsiteY85" fmla="*/ 4223 h 10000"/>
                <a:gd name="connsiteX86" fmla="*/ 2479 w 10000"/>
                <a:gd name="connsiteY86" fmla="*/ 4078 h 10000"/>
                <a:gd name="connsiteX87" fmla="*/ 2447 w 10000"/>
                <a:gd name="connsiteY87" fmla="*/ 3932 h 10000"/>
                <a:gd name="connsiteX88" fmla="*/ 260 w 10000"/>
                <a:gd name="connsiteY88" fmla="*/ 1578 h 10000"/>
                <a:gd name="connsiteX89" fmla="*/ 177 w 10000"/>
                <a:gd name="connsiteY89" fmla="*/ 1432 h 10000"/>
                <a:gd name="connsiteX90" fmla="*/ 187 w 10000"/>
                <a:gd name="connsiteY90" fmla="*/ 1311 h 10000"/>
                <a:gd name="connsiteX91" fmla="*/ 104 w 10000"/>
                <a:gd name="connsiteY91" fmla="*/ 1019 h 10000"/>
                <a:gd name="connsiteX92" fmla="*/ 31 w 10000"/>
                <a:gd name="connsiteY92" fmla="*/ 850 h 10000"/>
                <a:gd name="connsiteX93" fmla="*/ 0 w 10000"/>
                <a:gd name="connsiteY93" fmla="*/ 777 h 10000"/>
                <a:gd name="connsiteX94" fmla="*/ 21 w 10000"/>
                <a:gd name="connsiteY94" fmla="*/ 583 h 10000"/>
                <a:gd name="connsiteX95" fmla="*/ 52 w 10000"/>
                <a:gd name="connsiteY95" fmla="*/ 485 h 10000"/>
                <a:gd name="connsiteX96" fmla="*/ 166 w 10000"/>
                <a:gd name="connsiteY96" fmla="*/ 291 h 10000"/>
                <a:gd name="connsiteX97" fmla="*/ 114 w 10000"/>
                <a:gd name="connsiteY97" fmla="*/ 49 h 10000"/>
                <a:gd name="connsiteX98" fmla="*/ 114 w 10000"/>
                <a:gd name="connsiteY98" fmla="*/ 0 h 10000"/>
                <a:gd name="connsiteX99" fmla="*/ 1000 w 10000"/>
                <a:gd name="connsiteY99" fmla="*/ 704 h 10000"/>
                <a:gd name="connsiteX100" fmla="*/ 2531 w 10000"/>
                <a:gd name="connsiteY100" fmla="*/ 1456 h 10000"/>
                <a:gd name="connsiteX101" fmla="*/ 5040 w 10000"/>
                <a:gd name="connsiteY101" fmla="*/ 3956 h 10000"/>
                <a:gd name="connsiteX102" fmla="*/ 5197 w 10000"/>
                <a:gd name="connsiteY102" fmla="*/ 3689 h 10000"/>
                <a:gd name="connsiteX103" fmla="*/ 5332 w 10000"/>
                <a:gd name="connsiteY103" fmla="*/ 3325 h 10000"/>
                <a:gd name="connsiteX104" fmla="*/ 5519 w 10000"/>
                <a:gd name="connsiteY104" fmla="*/ 3204 h 10000"/>
                <a:gd name="connsiteX105" fmla="*/ 5707 w 10000"/>
                <a:gd name="connsiteY105" fmla="*/ 3204 h 10000"/>
                <a:gd name="connsiteX106" fmla="*/ 5853 w 10000"/>
                <a:gd name="connsiteY106" fmla="*/ 3350 h 10000"/>
                <a:gd name="connsiteX107" fmla="*/ 5988 w 10000"/>
                <a:gd name="connsiteY107" fmla="*/ 3155 h 10000"/>
                <a:gd name="connsiteX108" fmla="*/ 6072 w 10000"/>
                <a:gd name="connsiteY108" fmla="*/ 2985 h 10000"/>
                <a:gd name="connsiteX109" fmla="*/ 6124 w 10000"/>
                <a:gd name="connsiteY109" fmla="*/ 2961 h 10000"/>
                <a:gd name="connsiteX110" fmla="*/ 6186 w 10000"/>
                <a:gd name="connsiteY110" fmla="*/ 2840 h 10000"/>
                <a:gd name="connsiteX111" fmla="*/ 6248 w 10000"/>
                <a:gd name="connsiteY111" fmla="*/ 3131 h 10000"/>
                <a:gd name="connsiteX112" fmla="*/ 6353 w 10000"/>
                <a:gd name="connsiteY112" fmla="*/ 2961 h 10000"/>
                <a:gd name="connsiteX113" fmla="*/ 6540 w 10000"/>
                <a:gd name="connsiteY113" fmla="*/ 2403 h 10000"/>
                <a:gd name="connsiteX114" fmla="*/ 6613 w 10000"/>
                <a:gd name="connsiteY114" fmla="*/ 2451 h 10000"/>
                <a:gd name="connsiteX115" fmla="*/ 6665 w 10000"/>
                <a:gd name="connsiteY115" fmla="*/ 2306 h 10000"/>
                <a:gd name="connsiteX116" fmla="*/ 6748 w 10000"/>
                <a:gd name="connsiteY116" fmla="*/ 2354 h 10000"/>
                <a:gd name="connsiteX117" fmla="*/ 6842 w 10000"/>
                <a:gd name="connsiteY117" fmla="*/ 2233 h 10000"/>
                <a:gd name="connsiteX118" fmla="*/ 6936 w 10000"/>
                <a:gd name="connsiteY118" fmla="*/ 2257 h 10000"/>
                <a:gd name="connsiteX119" fmla="*/ 6936 w 10000"/>
                <a:gd name="connsiteY119" fmla="*/ 2063 h 10000"/>
                <a:gd name="connsiteX120" fmla="*/ 6967 w 10000"/>
                <a:gd name="connsiteY120" fmla="*/ 1917 h 10000"/>
                <a:gd name="connsiteX121" fmla="*/ 7040 w 10000"/>
                <a:gd name="connsiteY121" fmla="*/ 1699 h 10000"/>
                <a:gd name="connsiteX122" fmla="*/ 7020 w 10000"/>
                <a:gd name="connsiteY122" fmla="*/ 1359 h 10000"/>
                <a:gd name="connsiteX123" fmla="*/ 7061 w 10000"/>
                <a:gd name="connsiteY123" fmla="*/ 1214 h 10000"/>
                <a:gd name="connsiteX124" fmla="*/ 7155 w 10000"/>
                <a:gd name="connsiteY124" fmla="*/ 1117 h 10000"/>
                <a:gd name="connsiteX125" fmla="*/ 7228 w 10000"/>
                <a:gd name="connsiteY125" fmla="*/ 971 h 10000"/>
                <a:gd name="connsiteX126" fmla="*/ 7290 w 10000"/>
                <a:gd name="connsiteY126" fmla="*/ 898 h 10000"/>
                <a:gd name="connsiteX127" fmla="*/ 7405 w 10000"/>
                <a:gd name="connsiteY127" fmla="*/ 680 h 10000"/>
                <a:gd name="connsiteX128" fmla="*/ 7717 w 10000"/>
                <a:gd name="connsiteY128" fmla="*/ 583 h 10000"/>
                <a:gd name="connsiteX129" fmla="*/ 7894 w 10000"/>
                <a:gd name="connsiteY129" fmla="*/ 655 h 10000"/>
                <a:gd name="connsiteX130" fmla="*/ 8008 w 10000"/>
                <a:gd name="connsiteY130" fmla="*/ 1092 h 10000"/>
                <a:gd name="connsiteX131" fmla="*/ 8134 w 10000"/>
                <a:gd name="connsiteY131" fmla="*/ 1117 h 10000"/>
                <a:gd name="connsiteX132" fmla="*/ 8186 w 10000"/>
                <a:gd name="connsiteY132" fmla="*/ 1505 h 10000"/>
                <a:gd name="connsiteX133" fmla="*/ 8300 w 10000"/>
                <a:gd name="connsiteY133" fmla="*/ 1578 h 10000"/>
                <a:gd name="connsiteX134" fmla="*/ 8311 w 10000"/>
                <a:gd name="connsiteY134" fmla="*/ 1845 h 10000"/>
                <a:gd name="connsiteX135" fmla="*/ 8384 w 10000"/>
                <a:gd name="connsiteY135" fmla="*/ 1917 h 10000"/>
                <a:gd name="connsiteX136" fmla="*/ 8488 w 10000"/>
                <a:gd name="connsiteY136" fmla="*/ 2063 h 10000"/>
                <a:gd name="connsiteX137" fmla="*/ 8602 w 10000"/>
                <a:gd name="connsiteY137" fmla="*/ 1748 h 10000"/>
                <a:gd name="connsiteX138" fmla="*/ 8748 w 10000"/>
                <a:gd name="connsiteY138" fmla="*/ 1845 h 10000"/>
                <a:gd name="connsiteX139" fmla="*/ 8769 w 10000"/>
                <a:gd name="connsiteY139" fmla="*/ 2112 h 10000"/>
                <a:gd name="connsiteX140" fmla="*/ 8727 w 10000"/>
                <a:gd name="connsiteY140" fmla="*/ 2306 h 10000"/>
                <a:gd name="connsiteX141" fmla="*/ 8758 w 10000"/>
                <a:gd name="connsiteY141" fmla="*/ 2646 h 10000"/>
                <a:gd name="connsiteX142" fmla="*/ 8727 w 10000"/>
                <a:gd name="connsiteY142" fmla="*/ 2743 h 10000"/>
                <a:gd name="connsiteX143" fmla="*/ 8727 w 10000"/>
                <a:gd name="connsiteY143" fmla="*/ 2913 h 10000"/>
                <a:gd name="connsiteX144" fmla="*/ 8769 w 10000"/>
                <a:gd name="connsiteY144" fmla="*/ 3277 h 10000"/>
                <a:gd name="connsiteX145" fmla="*/ 8758 w 10000"/>
                <a:gd name="connsiteY145" fmla="*/ 3592 h 10000"/>
                <a:gd name="connsiteX146" fmla="*/ 8758 w 10000"/>
                <a:gd name="connsiteY146" fmla="*/ 3981 h 10000"/>
                <a:gd name="connsiteX147" fmla="*/ 8758 w 10000"/>
                <a:gd name="connsiteY147" fmla="*/ 4248 h 10000"/>
                <a:gd name="connsiteX148" fmla="*/ 8810 w 10000"/>
                <a:gd name="connsiteY148" fmla="*/ 4466 h 10000"/>
                <a:gd name="connsiteX149" fmla="*/ 8821 w 10000"/>
                <a:gd name="connsiteY149" fmla="*/ 5073 h 10000"/>
                <a:gd name="connsiteX150" fmla="*/ 8852 w 10000"/>
                <a:gd name="connsiteY150" fmla="*/ 5510 h 10000"/>
                <a:gd name="connsiteX151" fmla="*/ 9060 w 10000"/>
                <a:gd name="connsiteY151" fmla="*/ 5534 h 10000"/>
                <a:gd name="connsiteX152" fmla="*/ 9415 w 10000"/>
                <a:gd name="connsiteY152" fmla="*/ 5510 h 10000"/>
                <a:gd name="connsiteX153" fmla="*/ 9509 w 10000"/>
                <a:gd name="connsiteY153" fmla="*/ 5510 h 10000"/>
                <a:gd name="connsiteX154" fmla="*/ 9592 w 10000"/>
                <a:gd name="connsiteY154" fmla="*/ 5631 h 10000"/>
                <a:gd name="connsiteX155" fmla="*/ 9821 w 10000"/>
                <a:gd name="connsiteY155" fmla="*/ 5728 h 10000"/>
                <a:gd name="connsiteX156" fmla="*/ 9935 w 10000"/>
                <a:gd name="connsiteY156" fmla="*/ 6092 h 10000"/>
                <a:gd name="connsiteX157" fmla="*/ 9852 w 10000"/>
                <a:gd name="connsiteY157" fmla="*/ 6286 h 10000"/>
                <a:gd name="connsiteX158" fmla="*/ 9810 w 10000"/>
                <a:gd name="connsiteY158" fmla="*/ 6553 h 10000"/>
                <a:gd name="connsiteX159" fmla="*/ 9831 w 10000"/>
                <a:gd name="connsiteY159" fmla="*/ 6917 h 10000"/>
                <a:gd name="connsiteX160" fmla="*/ 9904 w 10000"/>
                <a:gd name="connsiteY160" fmla="*/ 7112 h 10000"/>
                <a:gd name="connsiteX161" fmla="*/ 9966 w 10000"/>
                <a:gd name="connsiteY161" fmla="*/ 7427 h 10000"/>
                <a:gd name="connsiteX162" fmla="*/ 9998 w 10000"/>
                <a:gd name="connsiteY16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68 w 10000"/>
                <a:gd name="connsiteY80" fmla="*/ 6141 h 10000"/>
                <a:gd name="connsiteX81" fmla="*/ 2458 w 10000"/>
                <a:gd name="connsiteY81" fmla="*/ 5801 h 10000"/>
                <a:gd name="connsiteX82" fmla="*/ 2437 w 10000"/>
                <a:gd name="connsiteY82" fmla="*/ 5073 h 10000"/>
                <a:gd name="connsiteX83" fmla="*/ 2406 w 10000"/>
                <a:gd name="connsiteY83" fmla="*/ 4515 h 10000"/>
                <a:gd name="connsiteX84" fmla="*/ 2437 w 10000"/>
                <a:gd name="connsiteY84" fmla="*/ 4223 h 10000"/>
                <a:gd name="connsiteX85" fmla="*/ 2479 w 10000"/>
                <a:gd name="connsiteY85" fmla="*/ 4078 h 10000"/>
                <a:gd name="connsiteX86" fmla="*/ 2447 w 10000"/>
                <a:gd name="connsiteY86" fmla="*/ 3932 h 10000"/>
                <a:gd name="connsiteX87" fmla="*/ 260 w 10000"/>
                <a:gd name="connsiteY87" fmla="*/ 1578 h 10000"/>
                <a:gd name="connsiteX88" fmla="*/ 177 w 10000"/>
                <a:gd name="connsiteY88" fmla="*/ 1432 h 10000"/>
                <a:gd name="connsiteX89" fmla="*/ 187 w 10000"/>
                <a:gd name="connsiteY89" fmla="*/ 1311 h 10000"/>
                <a:gd name="connsiteX90" fmla="*/ 104 w 10000"/>
                <a:gd name="connsiteY90" fmla="*/ 1019 h 10000"/>
                <a:gd name="connsiteX91" fmla="*/ 31 w 10000"/>
                <a:gd name="connsiteY91" fmla="*/ 850 h 10000"/>
                <a:gd name="connsiteX92" fmla="*/ 0 w 10000"/>
                <a:gd name="connsiteY92" fmla="*/ 777 h 10000"/>
                <a:gd name="connsiteX93" fmla="*/ 21 w 10000"/>
                <a:gd name="connsiteY93" fmla="*/ 583 h 10000"/>
                <a:gd name="connsiteX94" fmla="*/ 52 w 10000"/>
                <a:gd name="connsiteY94" fmla="*/ 485 h 10000"/>
                <a:gd name="connsiteX95" fmla="*/ 166 w 10000"/>
                <a:gd name="connsiteY95" fmla="*/ 291 h 10000"/>
                <a:gd name="connsiteX96" fmla="*/ 114 w 10000"/>
                <a:gd name="connsiteY96" fmla="*/ 49 h 10000"/>
                <a:gd name="connsiteX97" fmla="*/ 114 w 10000"/>
                <a:gd name="connsiteY97" fmla="*/ 0 h 10000"/>
                <a:gd name="connsiteX98" fmla="*/ 1000 w 10000"/>
                <a:gd name="connsiteY98" fmla="*/ 704 h 10000"/>
                <a:gd name="connsiteX99" fmla="*/ 2531 w 10000"/>
                <a:gd name="connsiteY99" fmla="*/ 1456 h 10000"/>
                <a:gd name="connsiteX100" fmla="*/ 5040 w 10000"/>
                <a:gd name="connsiteY100" fmla="*/ 3956 h 10000"/>
                <a:gd name="connsiteX101" fmla="*/ 5197 w 10000"/>
                <a:gd name="connsiteY101" fmla="*/ 3689 h 10000"/>
                <a:gd name="connsiteX102" fmla="*/ 5332 w 10000"/>
                <a:gd name="connsiteY102" fmla="*/ 3325 h 10000"/>
                <a:gd name="connsiteX103" fmla="*/ 5519 w 10000"/>
                <a:gd name="connsiteY103" fmla="*/ 3204 h 10000"/>
                <a:gd name="connsiteX104" fmla="*/ 5707 w 10000"/>
                <a:gd name="connsiteY104" fmla="*/ 3204 h 10000"/>
                <a:gd name="connsiteX105" fmla="*/ 5853 w 10000"/>
                <a:gd name="connsiteY105" fmla="*/ 3350 h 10000"/>
                <a:gd name="connsiteX106" fmla="*/ 5988 w 10000"/>
                <a:gd name="connsiteY106" fmla="*/ 3155 h 10000"/>
                <a:gd name="connsiteX107" fmla="*/ 6072 w 10000"/>
                <a:gd name="connsiteY107" fmla="*/ 2985 h 10000"/>
                <a:gd name="connsiteX108" fmla="*/ 6124 w 10000"/>
                <a:gd name="connsiteY108" fmla="*/ 2961 h 10000"/>
                <a:gd name="connsiteX109" fmla="*/ 6186 w 10000"/>
                <a:gd name="connsiteY109" fmla="*/ 2840 h 10000"/>
                <a:gd name="connsiteX110" fmla="*/ 6248 w 10000"/>
                <a:gd name="connsiteY110" fmla="*/ 3131 h 10000"/>
                <a:gd name="connsiteX111" fmla="*/ 6353 w 10000"/>
                <a:gd name="connsiteY111" fmla="*/ 2961 h 10000"/>
                <a:gd name="connsiteX112" fmla="*/ 6540 w 10000"/>
                <a:gd name="connsiteY112" fmla="*/ 2403 h 10000"/>
                <a:gd name="connsiteX113" fmla="*/ 6613 w 10000"/>
                <a:gd name="connsiteY113" fmla="*/ 2451 h 10000"/>
                <a:gd name="connsiteX114" fmla="*/ 6665 w 10000"/>
                <a:gd name="connsiteY114" fmla="*/ 2306 h 10000"/>
                <a:gd name="connsiteX115" fmla="*/ 6748 w 10000"/>
                <a:gd name="connsiteY115" fmla="*/ 2354 h 10000"/>
                <a:gd name="connsiteX116" fmla="*/ 6842 w 10000"/>
                <a:gd name="connsiteY116" fmla="*/ 2233 h 10000"/>
                <a:gd name="connsiteX117" fmla="*/ 6936 w 10000"/>
                <a:gd name="connsiteY117" fmla="*/ 2257 h 10000"/>
                <a:gd name="connsiteX118" fmla="*/ 6936 w 10000"/>
                <a:gd name="connsiteY118" fmla="*/ 2063 h 10000"/>
                <a:gd name="connsiteX119" fmla="*/ 6967 w 10000"/>
                <a:gd name="connsiteY119" fmla="*/ 1917 h 10000"/>
                <a:gd name="connsiteX120" fmla="*/ 7040 w 10000"/>
                <a:gd name="connsiteY120" fmla="*/ 1699 h 10000"/>
                <a:gd name="connsiteX121" fmla="*/ 7020 w 10000"/>
                <a:gd name="connsiteY121" fmla="*/ 1359 h 10000"/>
                <a:gd name="connsiteX122" fmla="*/ 7061 w 10000"/>
                <a:gd name="connsiteY122" fmla="*/ 1214 h 10000"/>
                <a:gd name="connsiteX123" fmla="*/ 7155 w 10000"/>
                <a:gd name="connsiteY123" fmla="*/ 1117 h 10000"/>
                <a:gd name="connsiteX124" fmla="*/ 7228 w 10000"/>
                <a:gd name="connsiteY124" fmla="*/ 971 h 10000"/>
                <a:gd name="connsiteX125" fmla="*/ 7290 w 10000"/>
                <a:gd name="connsiteY125" fmla="*/ 898 h 10000"/>
                <a:gd name="connsiteX126" fmla="*/ 7405 w 10000"/>
                <a:gd name="connsiteY126" fmla="*/ 680 h 10000"/>
                <a:gd name="connsiteX127" fmla="*/ 7717 w 10000"/>
                <a:gd name="connsiteY127" fmla="*/ 583 h 10000"/>
                <a:gd name="connsiteX128" fmla="*/ 7894 w 10000"/>
                <a:gd name="connsiteY128" fmla="*/ 655 h 10000"/>
                <a:gd name="connsiteX129" fmla="*/ 8008 w 10000"/>
                <a:gd name="connsiteY129" fmla="*/ 1092 h 10000"/>
                <a:gd name="connsiteX130" fmla="*/ 8134 w 10000"/>
                <a:gd name="connsiteY130" fmla="*/ 1117 h 10000"/>
                <a:gd name="connsiteX131" fmla="*/ 8186 w 10000"/>
                <a:gd name="connsiteY131" fmla="*/ 1505 h 10000"/>
                <a:gd name="connsiteX132" fmla="*/ 8300 w 10000"/>
                <a:gd name="connsiteY132" fmla="*/ 1578 h 10000"/>
                <a:gd name="connsiteX133" fmla="*/ 8311 w 10000"/>
                <a:gd name="connsiteY133" fmla="*/ 1845 h 10000"/>
                <a:gd name="connsiteX134" fmla="*/ 8384 w 10000"/>
                <a:gd name="connsiteY134" fmla="*/ 1917 h 10000"/>
                <a:gd name="connsiteX135" fmla="*/ 8488 w 10000"/>
                <a:gd name="connsiteY135" fmla="*/ 2063 h 10000"/>
                <a:gd name="connsiteX136" fmla="*/ 8602 w 10000"/>
                <a:gd name="connsiteY136" fmla="*/ 1748 h 10000"/>
                <a:gd name="connsiteX137" fmla="*/ 8748 w 10000"/>
                <a:gd name="connsiteY137" fmla="*/ 1845 h 10000"/>
                <a:gd name="connsiteX138" fmla="*/ 8769 w 10000"/>
                <a:gd name="connsiteY138" fmla="*/ 2112 h 10000"/>
                <a:gd name="connsiteX139" fmla="*/ 8727 w 10000"/>
                <a:gd name="connsiteY139" fmla="*/ 2306 h 10000"/>
                <a:gd name="connsiteX140" fmla="*/ 8758 w 10000"/>
                <a:gd name="connsiteY140" fmla="*/ 2646 h 10000"/>
                <a:gd name="connsiteX141" fmla="*/ 8727 w 10000"/>
                <a:gd name="connsiteY141" fmla="*/ 2743 h 10000"/>
                <a:gd name="connsiteX142" fmla="*/ 8727 w 10000"/>
                <a:gd name="connsiteY142" fmla="*/ 2913 h 10000"/>
                <a:gd name="connsiteX143" fmla="*/ 8769 w 10000"/>
                <a:gd name="connsiteY143" fmla="*/ 3277 h 10000"/>
                <a:gd name="connsiteX144" fmla="*/ 8758 w 10000"/>
                <a:gd name="connsiteY144" fmla="*/ 3592 h 10000"/>
                <a:gd name="connsiteX145" fmla="*/ 8758 w 10000"/>
                <a:gd name="connsiteY145" fmla="*/ 3981 h 10000"/>
                <a:gd name="connsiteX146" fmla="*/ 8758 w 10000"/>
                <a:gd name="connsiteY146" fmla="*/ 4248 h 10000"/>
                <a:gd name="connsiteX147" fmla="*/ 8810 w 10000"/>
                <a:gd name="connsiteY147" fmla="*/ 4466 h 10000"/>
                <a:gd name="connsiteX148" fmla="*/ 8821 w 10000"/>
                <a:gd name="connsiteY148" fmla="*/ 5073 h 10000"/>
                <a:gd name="connsiteX149" fmla="*/ 8852 w 10000"/>
                <a:gd name="connsiteY149" fmla="*/ 5510 h 10000"/>
                <a:gd name="connsiteX150" fmla="*/ 9060 w 10000"/>
                <a:gd name="connsiteY150" fmla="*/ 5534 h 10000"/>
                <a:gd name="connsiteX151" fmla="*/ 9415 w 10000"/>
                <a:gd name="connsiteY151" fmla="*/ 5510 h 10000"/>
                <a:gd name="connsiteX152" fmla="*/ 9509 w 10000"/>
                <a:gd name="connsiteY152" fmla="*/ 5510 h 10000"/>
                <a:gd name="connsiteX153" fmla="*/ 9592 w 10000"/>
                <a:gd name="connsiteY153" fmla="*/ 5631 h 10000"/>
                <a:gd name="connsiteX154" fmla="*/ 9821 w 10000"/>
                <a:gd name="connsiteY154" fmla="*/ 5728 h 10000"/>
                <a:gd name="connsiteX155" fmla="*/ 9935 w 10000"/>
                <a:gd name="connsiteY155" fmla="*/ 6092 h 10000"/>
                <a:gd name="connsiteX156" fmla="*/ 9852 w 10000"/>
                <a:gd name="connsiteY156" fmla="*/ 6286 h 10000"/>
                <a:gd name="connsiteX157" fmla="*/ 9810 w 10000"/>
                <a:gd name="connsiteY157" fmla="*/ 6553 h 10000"/>
                <a:gd name="connsiteX158" fmla="*/ 9831 w 10000"/>
                <a:gd name="connsiteY158" fmla="*/ 6917 h 10000"/>
                <a:gd name="connsiteX159" fmla="*/ 9904 w 10000"/>
                <a:gd name="connsiteY159" fmla="*/ 7112 h 10000"/>
                <a:gd name="connsiteX160" fmla="*/ 9966 w 10000"/>
                <a:gd name="connsiteY160" fmla="*/ 7427 h 10000"/>
                <a:gd name="connsiteX161" fmla="*/ 9998 w 10000"/>
                <a:gd name="connsiteY161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58 w 10000"/>
                <a:gd name="connsiteY80" fmla="*/ 5801 h 10000"/>
                <a:gd name="connsiteX81" fmla="*/ 2437 w 10000"/>
                <a:gd name="connsiteY81" fmla="*/ 5073 h 10000"/>
                <a:gd name="connsiteX82" fmla="*/ 2406 w 10000"/>
                <a:gd name="connsiteY82" fmla="*/ 4515 h 10000"/>
                <a:gd name="connsiteX83" fmla="*/ 2437 w 10000"/>
                <a:gd name="connsiteY83" fmla="*/ 4223 h 10000"/>
                <a:gd name="connsiteX84" fmla="*/ 2479 w 10000"/>
                <a:gd name="connsiteY84" fmla="*/ 4078 h 10000"/>
                <a:gd name="connsiteX85" fmla="*/ 2447 w 10000"/>
                <a:gd name="connsiteY85" fmla="*/ 3932 h 10000"/>
                <a:gd name="connsiteX86" fmla="*/ 260 w 10000"/>
                <a:gd name="connsiteY86" fmla="*/ 1578 h 10000"/>
                <a:gd name="connsiteX87" fmla="*/ 177 w 10000"/>
                <a:gd name="connsiteY87" fmla="*/ 1432 h 10000"/>
                <a:gd name="connsiteX88" fmla="*/ 187 w 10000"/>
                <a:gd name="connsiteY88" fmla="*/ 1311 h 10000"/>
                <a:gd name="connsiteX89" fmla="*/ 104 w 10000"/>
                <a:gd name="connsiteY89" fmla="*/ 1019 h 10000"/>
                <a:gd name="connsiteX90" fmla="*/ 31 w 10000"/>
                <a:gd name="connsiteY90" fmla="*/ 850 h 10000"/>
                <a:gd name="connsiteX91" fmla="*/ 0 w 10000"/>
                <a:gd name="connsiteY91" fmla="*/ 777 h 10000"/>
                <a:gd name="connsiteX92" fmla="*/ 21 w 10000"/>
                <a:gd name="connsiteY92" fmla="*/ 583 h 10000"/>
                <a:gd name="connsiteX93" fmla="*/ 52 w 10000"/>
                <a:gd name="connsiteY93" fmla="*/ 485 h 10000"/>
                <a:gd name="connsiteX94" fmla="*/ 166 w 10000"/>
                <a:gd name="connsiteY94" fmla="*/ 291 h 10000"/>
                <a:gd name="connsiteX95" fmla="*/ 114 w 10000"/>
                <a:gd name="connsiteY95" fmla="*/ 49 h 10000"/>
                <a:gd name="connsiteX96" fmla="*/ 114 w 10000"/>
                <a:gd name="connsiteY96" fmla="*/ 0 h 10000"/>
                <a:gd name="connsiteX97" fmla="*/ 1000 w 10000"/>
                <a:gd name="connsiteY97" fmla="*/ 704 h 10000"/>
                <a:gd name="connsiteX98" fmla="*/ 2531 w 10000"/>
                <a:gd name="connsiteY98" fmla="*/ 1456 h 10000"/>
                <a:gd name="connsiteX99" fmla="*/ 5040 w 10000"/>
                <a:gd name="connsiteY99" fmla="*/ 3956 h 10000"/>
                <a:gd name="connsiteX100" fmla="*/ 5197 w 10000"/>
                <a:gd name="connsiteY100" fmla="*/ 3689 h 10000"/>
                <a:gd name="connsiteX101" fmla="*/ 5332 w 10000"/>
                <a:gd name="connsiteY101" fmla="*/ 3325 h 10000"/>
                <a:gd name="connsiteX102" fmla="*/ 5519 w 10000"/>
                <a:gd name="connsiteY102" fmla="*/ 3204 h 10000"/>
                <a:gd name="connsiteX103" fmla="*/ 5707 w 10000"/>
                <a:gd name="connsiteY103" fmla="*/ 3204 h 10000"/>
                <a:gd name="connsiteX104" fmla="*/ 5853 w 10000"/>
                <a:gd name="connsiteY104" fmla="*/ 3350 h 10000"/>
                <a:gd name="connsiteX105" fmla="*/ 5988 w 10000"/>
                <a:gd name="connsiteY105" fmla="*/ 3155 h 10000"/>
                <a:gd name="connsiteX106" fmla="*/ 6072 w 10000"/>
                <a:gd name="connsiteY106" fmla="*/ 2985 h 10000"/>
                <a:gd name="connsiteX107" fmla="*/ 6124 w 10000"/>
                <a:gd name="connsiteY107" fmla="*/ 2961 h 10000"/>
                <a:gd name="connsiteX108" fmla="*/ 6186 w 10000"/>
                <a:gd name="connsiteY108" fmla="*/ 2840 h 10000"/>
                <a:gd name="connsiteX109" fmla="*/ 6248 w 10000"/>
                <a:gd name="connsiteY109" fmla="*/ 3131 h 10000"/>
                <a:gd name="connsiteX110" fmla="*/ 6353 w 10000"/>
                <a:gd name="connsiteY110" fmla="*/ 2961 h 10000"/>
                <a:gd name="connsiteX111" fmla="*/ 6540 w 10000"/>
                <a:gd name="connsiteY111" fmla="*/ 2403 h 10000"/>
                <a:gd name="connsiteX112" fmla="*/ 6613 w 10000"/>
                <a:gd name="connsiteY112" fmla="*/ 2451 h 10000"/>
                <a:gd name="connsiteX113" fmla="*/ 6665 w 10000"/>
                <a:gd name="connsiteY113" fmla="*/ 2306 h 10000"/>
                <a:gd name="connsiteX114" fmla="*/ 6748 w 10000"/>
                <a:gd name="connsiteY114" fmla="*/ 2354 h 10000"/>
                <a:gd name="connsiteX115" fmla="*/ 6842 w 10000"/>
                <a:gd name="connsiteY115" fmla="*/ 2233 h 10000"/>
                <a:gd name="connsiteX116" fmla="*/ 6936 w 10000"/>
                <a:gd name="connsiteY116" fmla="*/ 2257 h 10000"/>
                <a:gd name="connsiteX117" fmla="*/ 6936 w 10000"/>
                <a:gd name="connsiteY117" fmla="*/ 2063 h 10000"/>
                <a:gd name="connsiteX118" fmla="*/ 6967 w 10000"/>
                <a:gd name="connsiteY118" fmla="*/ 1917 h 10000"/>
                <a:gd name="connsiteX119" fmla="*/ 7040 w 10000"/>
                <a:gd name="connsiteY119" fmla="*/ 1699 h 10000"/>
                <a:gd name="connsiteX120" fmla="*/ 7020 w 10000"/>
                <a:gd name="connsiteY120" fmla="*/ 1359 h 10000"/>
                <a:gd name="connsiteX121" fmla="*/ 7061 w 10000"/>
                <a:gd name="connsiteY121" fmla="*/ 1214 h 10000"/>
                <a:gd name="connsiteX122" fmla="*/ 7155 w 10000"/>
                <a:gd name="connsiteY122" fmla="*/ 1117 h 10000"/>
                <a:gd name="connsiteX123" fmla="*/ 7228 w 10000"/>
                <a:gd name="connsiteY123" fmla="*/ 971 h 10000"/>
                <a:gd name="connsiteX124" fmla="*/ 7290 w 10000"/>
                <a:gd name="connsiteY124" fmla="*/ 898 h 10000"/>
                <a:gd name="connsiteX125" fmla="*/ 7405 w 10000"/>
                <a:gd name="connsiteY125" fmla="*/ 680 h 10000"/>
                <a:gd name="connsiteX126" fmla="*/ 7717 w 10000"/>
                <a:gd name="connsiteY126" fmla="*/ 583 h 10000"/>
                <a:gd name="connsiteX127" fmla="*/ 7894 w 10000"/>
                <a:gd name="connsiteY127" fmla="*/ 655 h 10000"/>
                <a:gd name="connsiteX128" fmla="*/ 8008 w 10000"/>
                <a:gd name="connsiteY128" fmla="*/ 1092 h 10000"/>
                <a:gd name="connsiteX129" fmla="*/ 8134 w 10000"/>
                <a:gd name="connsiteY129" fmla="*/ 1117 h 10000"/>
                <a:gd name="connsiteX130" fmla="*/ 8186 w 10000"/>
                <a:gd name="connsiteY130" fmla="*/ 1505 h 10000"/>
                <a:gd name="connsiteX131" fmla="*/ 8300 w 10000"/>
                <a:gd name="connsiteY131" fmla="*/ 1578 h 10000"/>
                <a:gd name="connsiteX132" fmla="*/ 8311 w 10000"/>
                <a:gd name="connsiteY132" fmla="*/ 1845 h 10000"/>
                <a:gd name="connsiteX133" fmla="*/ 8384 w 10000"/>
                <a:gd name="connsiteY133" fmla="*/ 1917 h 10000"/>
                <a:gd name="connsiteX134" fmla="*/ 8488 w 10000"/>
                <a:gd name="connsiteY134" fmla="*/ 2063 h 10000"/>
                <a:gd name="connsiteX135" fmla="*/ 8602 w 10000"/>
                <a:gd name="connsiteY135" fmla="*/ 1748 h 10000"/>
                <a:gd name="connsiteX136" fmla="*/ 8748 w 10000"/>
                <a:gd name="connsiteY136" fmla="*/ 1845 h 10000"/>
                <a:gd name="connsiteX137" fmla="*/ 8769 w 10000"/>
                <a:gd name="connsiteY137" fmla="*/ 2112 h 10000"/>
                <a:gd name="connsiteX138" fmla="*/ 8727 w 10000"/>
                <a:gd name="connsiteY138" fmla="*/ 2306 h 10000"/>
                <a:gd name="connsiteX139" fmla="*/ 8758 w 10000"/>
                <a:gd name="connsiteY139" fmla="*/ 2646 h 10000"/>
                <a:gd name="connsiteX140" fmla="*/ 8727 w 10000"/>
                <a:gd name="connsiteY140" fmla="*/ 2743 h 10000"/>
                <a:gd name="connsiteX141" fmla="*/ 8727 w 10000"/>
                <a:gd name="connsiteY141" fmla="*/ 2913 h 10000"/>
                <a:gd name="connsiteX142" fmla="*/ 8769 w 10000"/>
                <a:gd name="connsiteY142" fmla="*/ 3277 h 10000"/>
                <a:gd name="connsiteX143" fmla="*/ 8758 w 10000"/>
                <a:gd name="connsiteY143" fmla="*/ 3592 h 10000"/>
                <a:gd name="connsiteX144" fmla="*/ 8758 w 10000"/>
                <a:gd name="connsiteY144" fmla="*/ 3981 h 10000"/>
                <a:gd name="connsiteX145" fmla="*/ 8758 w 10000"/>
                <a:gd name="connsiteY145" fmla="*/ 4248 h 10000"/>
                <a:gd name="connsiteX146" fmla="*/ 8810 w 10000"/>
                <a:gd name="connsiteY146" fmla="*/ 4466 h 10000"/>
                <a:gd name="connsiteX147" fmla="*/ 8821 w 10000"/>
                <a:gd name="connsiteY147" fmla="*/ 5073 h 10000"/>
                <a:gd name="connsiteX148" fmla="*/ 8852 w 10000"/>
                <a:gd name="connsiteY148" fmla="*/ 5510 h 10000"/>
                <a:gd name="connsiteX149" fmla="*/ 9060 w 10000"/>
                <a:gd name="connsiteY149" fmla="*/ 5534 h 10000"/>
                <a:gd name="connsiteX150" fmla="*/ 9415 w 10000"/>
                <a:gd name="connsiteY150" fmla="*/ 5510 h 10000"/>
                <a:gd name="connsiteX151" fmla="*/ 9509 w 10000"/>
                <a:gd name="connsiteY151" fmla="*/ 5510 h 10000"/>
                <a:gd name="connsiteX152" fmla="*/ 9592 w 10000"/>
                <a:gd name="connsiteY152" fmla="*/ 5631 h 10000"/>
                <a:gd name="connsiteX153" fmla="*/ 9821 w 10000"/>
                <a:gd name="connsiteY153" fmla="*/ 5728 h 10000"/>
                <a:gd name="connsiteX154" fmla="*/ 9935 w 10000"/>
                <a:gd name="connsiteY154" fmla="*/ 6092 h 10000"/>
                <a:gd name="connsiteX155" fmla="*/ 9852 w 10000"/>
                <a:gd name="connsiteY155" fmla="*/ 6286 h 10000"/>
                <a:gd name="connsiteX156" fmla="*/ 9810 w 10000"/>
                <a:gd name="connsiteY156" fmla="*/ 6553 h 10000"/>
                <a:gd name="connsiteX157" fmla="*/ 9831 w 10000"/>
                <a:gd name="connsiteY157" fmla="*/ 6917 h 10000"/>
                <a:gd name="connsiteX158" fmla="*/ 9904 w 10000"/>
                <a:gd name="connsiteY158" fmla="*/ 7112 h 10000"/>
                <a:gd name="connsiteX159" fmla="*/ 9966 w 10000"/>
                <a:gd name="connsiteY159" fmla="*/ 7427 h 10000"/>
                <a:gd name="connsiteX160" fmla="*/ 9998 w 10000"/>
                <a:gd name="connsiteY160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37 w 10000"/>
                <a:gd name="connsiteY80" fmla="*/ 5073 h 10000"/>
                <a:gd name="connsiteX81" fmla="*/ 2406 w 10000"/>
                <a:gd name="connsiteY81" fmla="*/ 4515 h 10000"/>
                <a:gd name="connsiteX82" fmla="*/ 2437 w 10000"/>
                <a:gd name="connsiteY82" fmla="*/ 4223 h 10000"/>
                <a:gd name="connsiteX83" fmla="*/ 2479 w 10000"/>
                <a:gd name="connsiteY83" fmla="*/ 4078 h 10000"/>
                <a:gd name="connsiteX84" fmla="*/ 2447 w 10000"/>
                <a:gd name="connsiteY84" fmla="*/ 3932 h 10000"/>
                <a:gd name="connsiteX85" fmla="*/ 260 w 10000"/>
                <a:gd name="connsiteY85" fmla="*/ 1578 h 10000"/>
                <a:gd name="connsiteX86" fmla="*/ 177 w 10000"/>
                <a:gd name="connsiteY86" fmla="*/ 1432 h 10000"/>
                <a:gd name="connsiteX87" fmla="*/ 187 w 10000"/>
                <a:gd name="connsiteY87" fmla="*/ 1311 h 10000"/>
                <a:gd name="connsiteX88" fmla="*/ 104 w 10000"/>
                <a:gd name="connsiteY88" fmla="*/ 1019 h 10000"/>
                <a:gd name="connsiteX89" fmla="*/ 31 w 10000"/>
                <a:gd name="connsiteY89" fmla="*/ 850 h 10000"/>
                <a:gd name="connsiteX90" fmla="*/ 0 w 10000"/>
                <a:gd name="connsiteY90" fmla="*/ 777 h 10000"/>
                <a:gd name="connsiteX91" fmla="*/ 21 w 10000"/>
                <a:gd name="connsiteY91" fmla="*/ 583 h 10000"/>
                <a:gd name="connsiteX92" fmla="*/ 52 w 10000"/>
                <a:gd name="connsiteY92" fmla="*/ 485 h 10000"/>
                <a:gd name="connsiteX93" fmla="*/ 166 w 10000"/>
                <a:gd name="connsiteY93" fmla="*/ 291 h 10000"/>
                <a:gd name="connsiteX94" fmla="*/ 114 w 10000"/>
                <a:gd name="connsiteY94" fmla="*/ 49 h 10000"/>
                <a:gd name="connsiteX95" fmla="*/ 114 w 10000"/>
                <a:gd name="connsiteY95" fmla="*/ 0 h 10000"/>
                <a:gd name="connsiteX96" fmla="*/ 1000 w 10000"/>
                <a:gd name="connsiteY96" fmla="*/ 704 h 10000"/>
                <a:gd name="connsiteX97" fmla="*/ 2531 w 10000"/>
                <a:gd name="connsiteY97" fmla="*/ 1456 h 10000"/>
                <a:gd name="connsiteX98" fmla="*/ 5040 w 10000"/>
                <a:gd name="connsiteY98" fmla="*/ 3956 h 10000"/>
                <a:gd name="connsiteX99" fmla="*/ 5197 w 10000"/>
                <a:gd name="connsiteY99" fmla="*/ 3689 h 10000"/>
                <a:gd name="connsiteX100" fmla="*/ 5332 w 10000"/>
                <a:gd name="connsiteY100" fmla="*/ 3325 h 10000"/>
                <a:gd name="connsiteX101" fmla="*/ 5519 w 10000"/>
                <a:gd name="connsiteY101" fmla="*/ 3204 h 10000"/>
                <a:gd name="connsiteX102" fmla="*/ 5707 w 10000"/>
                <a:gd name="connsiteY102" fmla="*/ 3204 h 10000"/>
                <a:gd name="connsiteX103" fmla="*/ 5853 w 10000"/>
                <a:gd name="connsiteY103" fmla="*/ 3350 h 10000"/>
                <a:gd name="connsiteX104" fmla="*/ 5988 w 10000"/>
                <a:gd name="connsiteY104" fmla="*/ 3155 h 10000"/>
                <a:gd name="connsiteX105" fmla="*/ 6072 w 10000"/>
                <a:gd name="connsiteY105" fmla="*/ 2985 h 10000"/>
                <a:gd name="connsiteX106" fmla="*/ 6124 w 10000"/>
                <a:gd name="connsiteY106" fmla="*/ 2961 h 10000"/>
                <a:gd name="connsiteX107" fmla="*/ 6186 w 10000"/>
                <a:gd name="connsiteY107" fmla="*/ 2840 h 10000"/>
                <a:gd name="connsiteX108" fmla="*/ 6248 w 10000"/>
                <a:gd name="connsiteY108" fmla="*/ 3131 h 10000"/>
                <a:gd name="connsiteX109" fmla="*/ 6353 w 10000"/>
                <a:gd name="connsiteY109" fmla="*/ 2961 h 10000"/>
                <a:gd name="connsiteX110" fmla="*/ 6540 w 10000"/>
                <a:gd name="connsiteY110" fmla="*/ 2403 h 10000"/>
                <a:gd name="connsiteX111" fmla="*/ 6613 w 10000"/>
                <a:gd name="connsiteY111" fmla="*/ 2451 h 10000"/>
                <a:gd name="connsiteX112" fmla="*/ 6665 w 10000"/>
                <a:gd name="connsiteY112" fmla="*/ 2306 h 10000"/>
                <a:gd name="connsiteX113" fmla="*/ 6748 w 10000"/>
                <a:gd name="connsiteY113" fmla="*/ 2354 h 10000"/>
                <a:gd name="connsiteX114" fmla="*/ 6842 w 10000"/>
                <a:gd name="connsiteY114" fmla="*/ 2233 h 10000"/>
                <a:gd name="connsiteX115" fmla="*/ 6936 w 10000"/>
                <a:gd name="connsiteY115" fmla="*/ 2257 h 10000"/>
                <a:gd name="connsiteX116" fmla="*/ 6936 w 10000"/>
                <a:gd name="connsiteY116" fmla="*/ 2063 h 10000"/>
                <a:gd name="connsiteX117" fmla="*/ 6967 w 10000"/>
                <a:gd name="connsiteY117" fmla="*/ 1917 h 10000"/>
                <a:gd name="connsiteX118" fmla="*/ 7040 w 10000"/>
                <a:gd name="connsiteY118" fmla="*/ 1699 h 10000"/>
                <a:gd name="connsiteX119" fmla="*/ 7020 w 10000"/>
                <a:gd name="connsiteY119" fmla="*/ 1359 h 10000"/>
                <a:gd name="connsiteX120" fmla="*/ 7061 w 10000"/>
                <a:gd name="connsiteY120" fmla="*/ 1214 h 10000"/>
                <a:gd name="connsiteX121" fmla="*/ 7155 w 10000"/>
                <a:gd name="connsiteY121" fmla="*/ 1117 h 10000"/>
                <a:gd name="connsiteX122" fmla="*/ 7228 w 10000"/>
                <a:gd name="connsiteY122" fmla="*/ 971 h 10000"/>
                <a:gd name="connsiteX123" fmla="*/ 7290 w 10000"/>
                <a:gd name="connsiteY123" fmla="*/ 898 h 10000"/>
                <a:gd name="connsiteX124" fmla="*/ 7405 w 10000"/>
                <a:gd name="connsiteY124" fmla="*/ 680 h 10000"/>
                <a:gd name="connsiteX125" fmla="*/ 7717 w 10000"/>
                <a:gd name="connsiteY125" fmla="*/ 583 h 10000"/>
                <a:gd name="connsiteX126" fmla="*/ 7894 w 10000"/>
                <a:gd name="connsiteY126" fmla="*/ 655 h 10000"/>
                <a:gd name="connsiteX127" fmla="*/ 8008 w 10000"/>
                <a:gd name="connsiteY127" fmla="*/ 1092 h 10000"/>
                <a:gd name="connsiteX128" fmla="*/ 8134 w 10000"/>
                <a:gd name="connsiteY128" fmla="*/ 1117 h 10000"/>
                <a:gd name="connsiteX129" fmla="*/ 8186 w 10000"/>
                <a:gd name="connsiteY129" fmla="*/ 1505 h 10000"/>
                <a:gd name="connsiteX130" fmla="*/ 8300 w 10000"/>
                <a:gd name="connsiteY130" fmla="*/ 1578 h 10000"/>
                <a:gd name="connsiteX131" fmla="*/ 8311 w 10000"/>
                <a:gd name="connsiteY131" fmla="*/ 1845 h 10000"/>
                <a:gd name="connsiteX132" fmla="*/ 8384 w 10000"/>
                <a:gd name="connsiteY132" fmla="*/ 1917 h 10000"/>
                <a:gd name="connsiteX133" fmla="*/ 8488 w 10000"/>
                <a:gd name="connsiteY133" fmla="*/ 2063 h 10000"/>
                <a:gd name="connsiteX134" fmla="*/ 8602 w 10000"/>
                <a:gd name="connsiteY134" fmla="*/ 1748 h 10000"/>
                <a:gd name="connsiteX135" fmla="*/ 8748 w 10000"/>
                <a:gd name="connsiteY135" fmla="*/ 1845 h 10000"/>
                <a:gd name="connsiteX136" fmla="*/ 8769 w 10000"/>
                <a:gd name="connsiteY136" fmla="*/ 2112 h 10000"/>
                <a:gd name="connsiteX137" fmla="*/ 8727 w 10000"/>
                <a:gd name="connsiteY137" fmla="*/ 2306 h 10000"/>
                <a:gd name="connsiteX138" fmla="*/ 8758 w 10000"/>
                <a:gd name="connsiteY138" fmla="*/ 2646 h 10000"/>
                <a:gd name="connsiteX139" fmla="*/ 8727 w 10000"/>
                <a:gd name="connsiteY139" fmla="*/ 2743 h 10000"/>
                <a:gd name="connsiteX140" fmla="*/ 8727 w 10000"/>
                <a:gd name="connsiteY140" fmla="*/ 2913 h 10000"/>
                <a:gd name="connsiteX141" fmla="*/ 8769 w 10000"/>
                <a:gd name="connsiteY141" fmla="*/ 3277 h 10000"/>
                <a:gd name="connsiteX142" fmla="*/ 8758 w 10000"/>
                <a:gd name="connsiteY142" fmla="*/ 3592 h 10000"/>
                <a:gd name="connsiteX143" fmla="*/ 8758 w 10000"/>
                <a:gd name="connsiteY143" fmla="*/ 3981 h 10000"/>
                <a:gd name="connsiteX144" fmla="*/ 8758 w 10000"/>
                <a:gd name="connsiteY144" fmla="*/ 4248 h 10000"/>
                <a:gd name="connsiteX145" fmla="*/ 8810 w 10000"/>
                <a:gd name="connsiteY145" fmla="*/ 4466 h 10000"/>
                <a:gd name="connsiteX146" fmla="*/ 8821 w 10000"/>
                <a:gd name="connsiteY146" fmla="*/ 5073 h 10000"/>
                <a:gd name="connsiteX147" fmla="*/ 8852 w 10000"/>
                <a:gd name="connsiteY147" fmla="*/ 5510 h 10000"/>
                <a:gd name="connsiteX148" fmla="*/ 9060 w 10000"/>
                <a:gd name="connsiteY148" fmla="*/ 5534 h 10000"/>
                <a:gd name="connsiteX149" fmla="*/ 9415 w 10000"/>
                <a:gd name="connsiteY149" fmla="*/ 5510 h 10000"/>
                <a:gd name="connsiteX150" fmla="*/ 9509 w 10000"/>
                <a:gd name="connsiteY150" fmla="*/ 5510 h 10000"/>
                <a:gd name="connsiteX151" fmla="*/ 9592 w 10000"/>
                <a:gd name="connsiteY151" fmla="*/ 5631 h 10000"/>
                <a:gd name="connsiteX152" fmla="*/ 9821 w 10000"/>
                <a:gd name="connsiteY152" fmla="*/ 5728 h 10000"/>
                <a:gd name="connsiteX153" fmla="*/ 9935 w 10000"/>
                <a:gd name="connsiteY153" fmla="*/ 6092 h 10000"/>
                <a:gd name="connsiteX154" fmla="*/ 9852 w 10000"/>
                <a:gd name="connsiteY154" fmla="*/ 6286 h 10000"/>
                <a:gd name="connsiteX155" fmla="*/ 9810 w 10000"/>
                <a:gd name="connsiteY155" fmla="*/ 6553 h 10000"/>
                <a:gd name="connsiteX156" fmla="*/ 9831 w 10000"/>
                <a:gd name="connsiteY156" fmla="*/ 6917 h 10000"/>
                <a:gd name="connsiteX157" fmla="*/ 9904 w 10000"/>
                <a:gd name="connsiteY157" fmla="*/ 7112 h 10000"/>
                <a:gd name="connsiteX158" fmla="*/ 9966 w 10000"/>
                <a:gd name="connsiteY158" fmla="*/ 7427 h 10000"/>
                <a:gd name="connsiteX159" fmla="*/ 9998 w 10000"/>
                <a:gd name="connsiteY159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06 w 10000"/>
                <a:gd name="connsiteY80" fmla="*/ 4515 h 10000"/>
                <a:gd name="connsiteX81" fmla="*/ 2437 w 10000"/>
                <a:gd name="connsiteY81" fmla="*/ 4223 h 10000"/>
                <a:gd name="connsiteX82" fmla="*/ 2479 w 10000"/>
                <a:gd name="connsiteY82" fmla="*/ 4078 h 10000"/>
                <a:gd name="connsiteX83" fmla="*/ 2447 w 10000"/>
                <a:gd name="connsiteY83" fmla="*/ 3932 h 10000"/>
                <a:gd name="connsiteX84" fmla="*/ 260 w 10000"/>
                <a:gd name="connsiteY84" fmla="*/ 1578 h 10000"/>
                <a:gd name="connsiteX85" fmla="*/ 177 w 10000"/>
                <a:gd name="connsiteY85" fmla="*/ 1432 h 10000"/>
                <a:gd name="connsiteX86" fmla="*/ 187 w 10000"/>
                <a:gd name="connsiteY86" fmla="*/ 1311 h 10000"/>
                <a:gd name="connsiteX87" fmla="*/ 104 w 10000"/>
                <a:gd name="connsiteY87" fmla="*/ 1019 h 10000"/>
                <a:gd name="connsiteX88" fmla="*/ 31 w 10000"/>
                <a:gd name="connsiteY88" fmla="*/ 850 h 10000"/>
                <a:gd name="connsiteX89" fmla="*/ 0 w 10000"/>
                <a:gd name="connsiteY89" fmla="*/ 777 h 10000"/>
                <a:gd name="connsiteX90" fmla="*/ 21 w 10000"/>
                <a:gd name="connsiteY90" fmla="*/ 583 h 10000"/>
                <a:gd name="connsiteX91" fmla="*/ 52 w 10000"/>
                <a:gd name="connsiteY91" fmla="*/ 485 h 10000"/>
                <a:gd name="connsiteX92" fmla="*/ 166 w 10000"/>
                <a:gd name="connsiteY92" fmla="*/ 291 h 10000"/>
                <a:gd name="connsiteX93" fmla="*/ 114 w 10000"/>
                <a:gd name="connsiteY93" fmla="*/ 49 h 10000"/>
                <a:gd name="connsiteX94" fmla="*/ 114 w 10000"/>
                <a:gd name="connsiteY94" fmla="*/ 0 h 10000"/>
                <a:gd name="connsiteX95" fmla="*/ 1000 w 10000"/>
                <a:gd name="connsiteY95" fmla="*/ 704 h 10000"/>
                <a:gd name="connsiteX96" fmla="*/ 2531 w 10000"/>
                <a:gd name="connsiteY96" fmla="*/ 1456 h 10000"/>
                <a:gd name="connsiteX97" fmla="*/ 5040 w 10000"/>
                <a:gd name="connsiteY97" fmla="*/ 3956 h 10000"/>
                <a:gd name="connsiteX98" fmla="*/ 5197 w 10000"/>
                <a:gd name="connsiteY98" fmla="*/ 3689 h 10000"/>
                <a:gd name="connsiteX99" fmla="*/ 5332 w 10000"/>
                <a:gd name="connsiteY99" fmla="*/ 3325 h 10000"/>
                <a:gd name="connsiteX100" fmla="*/ 5519 w 10000"/>
                <a:gd name="connsiteY100" fmla="*/ 3204 h 10000"/>
                <a:gd name="connsiteX101" fmla="*/ 5707 w 10000"/>
                <a:gd name="connsiteY101" fmla="*/ 3204 h 10000"/>
                <a:gd name="connsiteX102" fmla="*/ 5853 w 10000"/>
                <a:gd name="connsiteY102" fmla="*/ 3350 h 10000"/>
                <a:gd name="connsiteX103" fmla="*/ 5988 w 10000"/>
                <a:gd name="connsiteY103" fmla="*/ 3155 h 10000"/>
                <a:gd name="connsiteX104" fmla="*/ 6072 w 10000"/>
                <a:gd name="connsiteY104" fmla="*/ 2985 h 10000"/>
                <a:gd name="connsiteX105" fmla="*/ 6124 w 10000"/>
                <a:gd name="connsiteY105" fmla="*/ 2961 h 10000"/>
                <a:gd name="connsiteX106" fmla="*/ 6186 w 10000"/>
                <a:gd name="connsiteY106" fmla="*/ 2840 h 10000"/>
                <a:gd name="connsiteX107" fmla="*/ 6248 w 10000"/>
                <a:gd name="connsiteY107" fmla="*/ 3131 h 10000"/>
                <a:gd name="connsiteX108" fmla="*/ 6353 w 10000"/>
                <a:gd name="connsiteY108" fmla="*/ 2961 h 10000"/>
                <a:gd name="connsiteX109" fmla="*/ 6540 w 10000"/>
                <a:gd name="connsiteY109" fmla="*/ 2403 h 10000"/>
                <a:gd name="connsiteX110" fmla="*/ 6613 w 10000"/>
                <a:gd name="connsiteY110" fmla="*/ 2451 h 10000"/>
                <a:gd name="connsiteX111" fmla="*/ 6665 w 10000"/>
                <a:gd name="connsiteY111" fmla="*/ 2306 h 10000"/>
                <a:gd name="connsiteX112" fmla="*/ 6748 w 10000"/>
                <a:gd name="connsiteY112" fmla="*/ 2354 h 10000"/>
                <a:gd name="connsiteX113" fmla="*/ 6842 w 10000"/>
                <a:gd name="connsiteY113" fmla="*/ 2233 h 10000"/>
                <a:gd name="connsiteX114" fmla="*/ 6936 w 10000"/>
                <a:gd name="connsiteY114" fmla="*/ 2257 h 10000"/>
                <a:gd name="connsiteX115" fmla="*/ 6936 w 10000"/>
                <a:gd name="connsiteY115" fmla="*/ 2063 h 10000"/>
                <a:gd name="connsiteX116" fmla="*/ 6967 w 10000"/>
                <a:gd name="connsiteY116" fmla="*/ 1917 h 10000"/>
                <a:gd name="connsiteX117" fmla="*/ 7040 w 10000"/>
                <a:gd name="connsiteY117" fmla="*/ 1699 h 10000"/>
                <a:gd name="connsiteX118" fmla="*/ 7020 w 10000"/>
                <a:gd name="connsiteY118" fmla="*/ 1359 h 10000"/>
                <a:gd name="connsiteX119" fmla="*/ 7061 w 10000"/>
                <a:gd name="connsiteY119" fmla="*/ 1214 h 10000"/>
                <a:gd name="connsiteX120" fmla="*/ 7155 w 10000"/>
                <a:gd name="connsiteY120" fmla="*/ 1117 h 10000"/>
                <a:gd name="connsiteX121" fmla="*/ 7228 w 10000"/>
                <a:gd name="connsiteY121" fmla="*/ 971 h 10000"/>
                <a:gd name="connsiteX122" fmla="*/ 7290 w 10000"/>
                <a:gd name="connsiteY122" fmla="*/ 898 h 10000"/>
                <a:gd name="connsiteX123" fmla="*/ 7405 w 10000"/>
                <a:gd name="connsiteY123" fmla="*/ 680 h 10000"/>
                <a:gd name="connsiteX124" fmla="*/ 7717 w 10000"/>
                <a:gd name="connsiteY124" fmla="*/ 583 h 10000"/>
                <a:gd name="connsiteX125" fmla="*/ 7894 w 10000"/>
                <a:gd name="connsiteY125" fmla="*/ 655 h 10000"/>
                <a:gd name="connsiteX126" fmla="*/ 8008 w 10000"/>
                <a:gd name="connsiteY126" fmla="*/ 1092 h 10000"/>
                <a:gd name="connsiteX127" fmla="*/ 8134 w 10000"/>
                <a:gd name="connsiteY127" fmla="*/ 1117 h 10000"/>
                <a:gd name="connsiteX128" fmla="*/ 8186 w 10000"/>
                <a:gd name="connsiteY128" fmla="*/ 1505 h 10000"/>
                <a:gd name="connsiteX129" fmla="*/ 8300 w 10000"/>
                <a:gd name="connsiteY129" fmla="*/ 1578 h 10000"/>
                <a:gd name="connsiteX130" fmla="*/ 8311 w 10000"/>
                <a:gd name="connsiteY130" fmla="*/ 1845 h 10000"/>
                <a:gd name="connsiteX131" fmla="*/ 8384 w 10000"/>
                <a:gd name="connsiteY131" fmla="*/ 1917 h 10000"/>
                <a:gd name="connsiteX132" fmla="*/ 8488 w 10000"/>
                <a:gd name="connsiteY132" fmla="*/ 2063 h 10000"/>
                <a:gd name="connsiteX133" fmla="*/ 8602 w 10000"/>
                <a:gd name="connsiteY133" fmla="*/ 1748 h 10000"/>
                <a:gd name="connsiteX134" fmla="*/ 8748 w 10000"/>
                <a:gd name="connsiteY134" fmla="*/ 1845 h 10000"/>
                <a:gd name="connsiteX135" fmla="*/ 8769 w 10000"/>
                <a:gd name="connsiteY135" fmla="*/ 2112 h 10000"/>
                <a:gd name="connsiteX136" fmla="*/ 8727 w 10000"/>
                <a:gd name="connsiteY136" fmla="*/ 2306 h 10000"/>
                <a:gd name="connsiteX137" fmla="*/ 8758 w 10000"/>
                <a:gd name="connsiteY137" fmla="*/ 2646 h 10000"/>
                <a:gd name="connsiteX138" fmla="*/ 8727 w 10000"/>
                <a:gd name="connsiteY138" fmla="*/ 2743 h 10000"/>
                <a:gd name="connsiteX139" fmla="*/ 8727 w 10000"/>
                <a:gd name="connsiteY139" fmla="*/ 2913 h 10000"/>
                <a:gd name="connsiteX140" fmla="*/ 8769 w 10000"/>
                <a:gd name="connsiteY140" fmla="*/ 3277 h 10000"/>
                <a:gd name="connsiteX141" fmla="*/ 8758 w 10000"/>
                <a:gd name="connsiteY141" fmla="*/ 3592 h 10000"/>
                <a:gd name="connsiteX142" fmla="*/ 8758 w 10000"/>
                <a:gd name="connsiteY142" fmla="*/ 3981 h 10000"/>
                <a:gd name="connsiteX143" fmla="*/ 8758 w 10000"/>
                <a:gd name="connsiteY143" fmla="*/ 4248 h 10000"/>
                <a:gd name="connsiteX144" fmla="*/ 8810 w 10000"/>
                <a:gd name="connsiteY144" fmla="*/ 4466 h 10000"/>
                <a:gd name="connsiteX145" fmla="*/ 8821 w 10000"/>
                <a:gd name="connsiteY145" fmla="*/ 5073 h 10000"/>
                <a:gd name="connsiteX146" fmla="*/ 8852 w 10000"/>
                <a:gd name="connsiteY146" fmla="*/ 5510 h 10000"/>
                <a:gd name="connsiteX147" fmla="*/ 9060 w 10000"/>
                <a:gd name="connsiteY147" fmla="*/ 5534 h 10000"/>
                <a:gd name="connsiteX148" fmla="*/ 9415 w 10000"/>
                <a:gd name="connsiteY148" fmla="*/ 5510 h 10000"/>
                <a:gd name="connsiteX149" fmla="*/ 9509 w 10000"/>
                <a:gd name="connsiteY149" fmla="*/ 5510 h 10000"/>
                <a:gd name="connsiteX150" fmla="*/ 9592 w 10000"/>
                <a:gd name="connsiteY150" fmla="*/ 5631 h 10000"/>
                <a:gd name="connsiteX151" fmla="*/ 9821 w 10000"/>
                <a:gd name="connsiteY151" fmla="*/ 5728 h 10000"/>
                <a:gd name="connsiteX152" fmla="*/ 9935 w 10000"/>
                <a:gd name="connsiteY152" fmla="*/ 6092 h 10000"/>
                <a:gd name="connsiteX153" fmla="*/ 9852 w 10000"/>
                <a:gd name="connsiteY153" fmla="*/ 6286 h 10000"/>
                <a:gd name="connsiteX154" fmla="*/ 9810 w 10000"/>
                <a:gd name="connsiteY154" fmla="*/ 6553 h 10000"/>
                <a:gd name="connsiteX155" fmla="*/ 9831 w 10000"/>
                <a:gd name="connsiteY155" fmla="*/ 6917 h 10000"/>
                <a:gd name="connsiteX156" fmla="*/ 9904 w 10000"/>
                <a:gd name="connsiteY156" fmla="*/ 7112 h 10000"/>
                <a:gd name="connsiteX157" fmla="*/ 9966 w 10000"/>
                <a:gd name="connsiteY157" fmla="*/ 7427 h 10000"/>
                <a:gd name="connsiteX158" fmla="*/ 9998 w 10000"/>
                <a:gd name="connsiteY158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37 w 10000"/>
                <a:gd name="connsiteY80" fmla="*/ 4223 h 10000"/>
                <a:gd name="connsiteX81" fmla="*/ 2479 w 10000"/>
                <a:gd name="connsiteY81" fmla="*/ 4078 h 10000"/>
                <a:gd name="connsiteX82" fmla="*/ 2447 w 10000"/>
                <a:gd name="connsiteY82" fmla="*/ 3932 h 10000"/>
                <a:gd name="connsiteX83" fmla="*/ 260 w 10000"/>
                <a:gd name="connsiteY83" fmla="*/ 1578 h 10000"/>
                <a:gd name="connsiteX84" fmla="*/ 177 w 10000"/>
                <a:gd name="connsiteY84" fmla="*/ 1432 h 10000"/>
                <a:gd name="connsiteX85" fmla="*/ 187 w 10000"/>
                <a:gd name="connsiteY85" fmla="*/ 1311 h 10000"/>
                <a:gd name="connsiteX86" fmla="*/ 104 w 10000"/>
                <a:gd name="connsiteY86" fmla="*/ 1019 h 10000"/>
                <a:gd name="connsiteX87" fmla="*/ 31 w 10000"/>
                <a:gd name="connsiteY87" fmla="*/ 850 h 10000"/>
                <a:gd name="connsiteX88" fmla="*/ 0 w 10000"/>
                <a:gd name="connsiteY88" fmla="*/ 777 h 10000"/>
                <a:gd name="connsiteX89" fmla="*/ 21 w 10000"/>
                <a:gd name="connsiteY89" fmla="*/ 583 h 10000"/>
                <a:gd name="connsiteX90" fmla="*/ 52 w 10000"/>
                <a:gd name="connsiteY90" fmla="*/ 485 h 10000"/>
                <a:gd name="connsiteX91" fmla="*/ 166 w 10000"/>
                <a:gd name="connsiteY91" fmla="*/ 291 h 10000"/>
                <a:gd name="connsiteX92" fmla="*/ 114 w 10000"/>
                <a:gd name="connsiteY92" fmla="*/ 49 h 10000"/>
                <a:gd name="connsiteX93" fmla="*/ 114 w 10000"/>
                <a:gd name="connsiteY93" fmla="*/ 0 h 10000"/>
                <a:gd name="connsiteX94" fmla="*/ 1000 w 10000"/>
                <a:gd name="connsiteY94" fmla="*/ 704 h 10000"/>
                <a:gd name="connsiteX95" fmla="*/ 2531 w 10000"/>
                <a:gd name="connsiteY95" fmla="*/ 1456 h 10000"/>
                <a:gd name="connsiteX96" fmla="*/ 5040 w 10000"/>
                <a:gd name="connsiteY96" fmla="*/ 3956 h 10000"/>
                <a:gd name="connsiteX97" fmla="*/ 5197 w 10000"/>
                <a:gd name="connsiteY97" fmla="*/ 3689 h 10000"/>
                <a:gd name="connsiteX98" fmla="*/ 5332 w 10000"/>
                <a:gd name="connsiteY98" fmla="*/ 3325 h 10000"/>
                <a:gd name="connsiteX99" fmla="*/ 5519 w 10000"/>
                <a:gd name="connsiteY99" fmla="*/ 3204 h 10000"/>
                <a:gd name="connsiteX100" fmla="*/ 5707 w 10000"/>
                <a:gd name="connsiteY100" fmla="*/ 3204 h 10000"/>
                <a:gd name="connsiteX101" fmla="*/ 5853 w 10000"/>
                <a:gd name="connsiteY101" fmla="*/ 3350 h 10000"/>
                <a:gd name="connsiteX102" fmla="*/ 5988 w 10000"/>
                <a:gd name="connsiteY102" fmla="*/ 3155 h 10000"/>
                <a:gd name="connsiteX103" fmla="*/ 6072 w 10000"/>
                <a:gd name="connsiteY103" fmla="*/ 2985 h 10000"/>
                <a:gd name="connsiteX104" fmla="*/ 6124 w 10000"/>
                <a:gd name="connsiteY104" fmla="*/ 2961 h 10000"/>
                <a:gd name="connsiteX105" fmla="*/ 6186 w 10000"/>
                <a:gd name="connsiteY105" fmla="*/ 2840 h 10000"/>
                <a:gd name="connsiteX106" fmla="*/ 6248 w 10000"/>
                <a:gd name="connsiteY106" fmla="*/ 3131 h 10000"/>
                <a:gd name="connsiteX107" fmla="*/ 6353 w 10000"/>
                <a:gd name="connsiteY107" fmla="*/ 2961 h 10000"/>
                <a:gd name="connsiteX108" fmla="*/ 6540 w 10000"/>
                <a:gd name="connsiteY108" fmla="*/ 2403 h 10000"/>
                <a:gd name="connsiteX109" fmla="*/ 6613 w 10000"/>
                <a:gd name="connsiteY109" fmla="*/ 2451 h 10000"/>
                <a:gd name="connsiteX110" fmla="*/ 6665 w 10000"/>
                <a:gd name="connsiteY110" fmla="*/ 2306 h 10000"/>
                <a:gd name="connsiteX111" fmla="*/ 6748 w 10000"/>
                <a:gd name="connsiteY111" fmla="*/ 2354 h 10000"/>
                <a:gd name="connsiteX112" fmla="*/ 6842 w 10000"/>
                <a:gd name="connsiteY112" fmla="*/ 2233 h 10000"/>
                <a:gd name="connsiteX113" fmla="*/ 6936 w 10000"/>
                <a:gd name="connsiteY113" fmla="*/ 2257 h 10000"/>
                <a:gd name="connsiteX114" fmla="*/ 6936 w 10000"/>
                <a:gd name="connsiteY114" fmla="*/ 2063 h 10000"/>
                <a:gd name="connsiteX115" fmla="*/ 6967 w 10000"/>
                <a:gd name="connsiteY115" fmla="*/ 1917 h 10000"/>
                <a:gd name="connsiteX116" fmla="*/ 7040 w 10000"/>
                <a:gd name="connsiteY116" fmla="*/ 1699 h 10000"/>
                <a:gd name="connsiteX117" fmla="*/ 7020 w 10000"/>
                <a:gd name="connsiteY117" fmla="*/ 1359 h 10000"/>
                <a:gd name="connsiteX118" fmla="*/ 7061 w 10000"/>
                <a:gd name="connsiteY118" fmla="*/ 1214 h 10000"/>
                <a:gd name="connsiteX119" fmla="*/ 7155 w 10000"/>
                <a:gd name="connsiteY119" fmla="*/ 1117 h 10000"/>
                <a:gd name="connsiteX120" fmla="*/ 7228 w 10000"/>
                <a:gd name="connsiteY120" fmla="*/ 971 h 10000"/>
                <a:gd name="connsiteX121" fmla="*/ 7290 w 10000"/>
                <a:gd name="connsiteY121" fmla="*/ 898 h 10000"/>
                <a:gd name="connsiteX122" fmla="*/ 7405 w 10000"/>
                <a:gd name="connsiteY122" fmla="*/ 680 h 10000"/>
                <a:gd name="connsiteX123" fmla="*/ 7717 w 10000"/>
                <a:gd name="connsiteY123" fmla="*/ 583 h 10000"/>
                <a:gd name="connsiteX124" fmla="*/ 7894 w 10000"/>
                <a:gd name="connsiteY124" fmla="*/ 655 h 10000"/>
                <a:gd name="connsiteX125" fmla="*/ 8008 w 10000"/>
                <a:gd name="connsiteY125" fmla="*/ 1092 h 10000"/>
                <a:gd name="connsiteX126" fmla="*/ 8134 w 10000"/>
                <a:gd name="connsiteY126" fmla="*/ 1117 h 10000"/>
                <a:gd name="connsiteX127" fmla="*/ 8186 w 10000"/>
                <a:gd name="connsiteY127" fmla="*/ 1505 h 10000"/>
                <a:gd name="connsiteX128" fmla="*/ 8300 w 10000"/>
                <a:gd name="connsiteY128" fmla="*/ 1578 h 10000"/>
                <a:gd name="connsiteX129" fmla="*/ 8311 w 10000"/>
                <a:gd name="connsiteY129" fmla="*/ 1845 h 10000"/>
                <a:gd name="connsiteX130" fmla="*/ 8384 w 10000"/>
                <a:gd name="connsiteY130" fmla="*/ 1917 h 10000"/>
                <a:gd name="connsiteX131" fmla="*/ 8488 w 10000"/>
                <a:gd name="connsiteY131" fmla="*/ 2063 h 10000"/>
                <a:gd name="connsiteX132" fmla="*/ 8602 w 10000"/>
                <a:gd name="connsiteY132" fmla="*/ 1748 h 10000"/>
                <a:gd name="connsiteX133" fmla="*/ 8748 w 10000"/>
                <a:gd name="connsiteY133" fmla="*/ 1845 h 10000"/>
                <a:gd name="connsiteX134" fmla="*/ 8769 w 10000"/>
                <a:gd name="connsiteY134" fmla="*/ 2112 h 10000"/>
                <a:gd name="connsiteX135" fmla="*/ 8727 w 10000"/>
                <a:gd name="connsiteY135" fmla="*/ 2306 h 10000"/>
                <a:gd name="connsiteX136" fmla="*/ 8758 w 10000"/>
                <a:gd name="connsiteY136" fmla="*/ 2646 h 10000"/>
                <a:gd name="connsiteX137" fmla="*/ 8727 w 10000"/>
                <a:gd name="connsiteY137" fmla="*/ 2743 h 10000"/>
                <a:gd name="connsiteX138" fmla="*/ 8727 w 10000"/>
                <a:gd name="connsiteY138" fmla="*/ 2913 h 10000"/>
                <a:gd name="connsiteX139" fmla="*/ 8769 w 10000"/>
                <a:gd name="connsiteY139" fmla="*/ 3277 h 10000"/>
                <a:gd name="connsiteX140" fmla="*/ 8758 w 10000"/>
                <a:gd name="connsiteY140" fmla="*/ 3592 h 10000"/>
                <a:gd name="connsiteX141" fmla="*/ 8758 w 10000"/>
                <a:gd name="connsiteY141" fmla="*/ 3981 h 10000"/>
                <a:gd name="connsiteX142" fmla="*/ 8758 w 10000"/>
                <a:gd name="connsiteY142" fmla="*/ 4248 h 10000"/>
                <a:gd name="connsiteX143" fmla="*/ 8810 w 10000"/>
                <a:gd name="connsiteY143" fmla="*/ 4466 h 10000"/>
                <a:gd name="connsiteX144" fmla="*/ 8821 w 10000"/>
                <a:gd name="connsiteY144" fmla="*/ 5073 h 10000"/>
                <a:gd name="connsiteX145" fmla="*/ 8852 w 10000"/>
                <a:gd name="connsiteY145" fmla="*/ 5510 h 10000"/>
                <a:gd name="connsiteX146" fmla="*/ 9060 w 10000"/>
                <a:gd name="connsiteY146" fmla="*/ 5534 h 10000"/>
                <a:gd name="connsiteX147" fmla="*/ 9415 w 10000"/>
                <a:gd name="connsiteY147" fmla="*/ 5510 h 10000"/>
                <a:gd name="connsiteX148" fmla="*/ 9509 w 10000"/>
                <a:gd name="connsiteY148" fmla="*/ 5510 h 10000"/>
                <a:gd name="connsiteX149" fmla="*/ 9592 w 10000"/>
                <a:gd name="connsiteY149" fmla="*/ 5631 h 10000"/>
                <a:gd name="connsiteX150" fmla="*/ 9821 w 10000"/>
                <a:gd name="connsiteY150" fmla="*/ 5728 h 10000"/>
                <a:gd name="connsiteX151" fmla="*/ 9935 w 10000"/>
                <a:gd name="connsiteY151" fmla="*/ 6092 h 10000"/>
                <a:gd name="connsiteX152" fmla="*/ 9852 w 10000"/>
                <a:gd name="connsiteY152" fmla="*/ 6286 h 10000"/>
                <a:gd name="connsiteX153" fmla="*/ 9810 w 10000"/>
                <a:gd name="connsiteY153" fmla="*/ 6553 h 10000"/>
                <a:gd name="connsiteX154" fmla="*/ 9831 w 10000"/>
                <a:gd name="connsiteY154" fmla="*/ 6917 h 10000"/>
                <a:gd name="connsiteX155" fmla="*/ 9904 w 10000"/>
                <a:gd name="connsiteY155" fmla="*/ 7112 h 10000"/>
                <a:gd name="connsiteX156" fmla="*/ 9966 w 10000"/>
                <a:gd name="connsiteY156" fmla="*/ 7427 h 10000"/>
                <a:gd name="connsiteX157" fmla="*/ 9998 w 10000"/>
                <a:gd name="connsiteY157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37 w 10000"/>
                <a:gd name="connsiteY80" fmla="*/ 4223 h 10000"/>
                <a:gd name="connsiteX81" fmla="*/ 2447 w 10000"/>
                <a:gd name="connsiteY81" fmla="*/ 3932 h 10000"/>
                <a:gd name="connsiteX82" fmla="*/ 260 w 10000"/>
                <a:gd name="connsiteY82" fmla="*/ 1578 h 10000"/>
                <a:gd name="connsiteX83" fmla="*/ 177 w 10000"/>
                <a:gd name="connsiteY83" fmla="*/ 1432 h 10000"/>
                <a:gd name="connsiteX84" fmla="*/ 187 w 10000"/>
                <a:gd name="connsiteY84" fmla="*/ 1311 h 10000"/>
                <a:gd name="connsiteX85" fmla="*/ 104 w 10000"/>
                <a:gd name="connsiteY85" fmla="*/ 1019 h 10000"/>
                <a:gd name="connsiteX86" fmla="*/ 31 w 10000"/>
                <a:gd name="connsiteY86" fmla="*/ 850 h 10000"/>
                <a:gd name="connsiteX87" fmla="*/ 0 w 10000"/>
                <a:gd name="connsiteY87" fmla="*/ 777 h 10000"/>
                <a:gd name="connsiteX88" fmla="*/ 21 w 10000"/>
                <a:gd name="connsiteY88" fmla="*/ 583 h 10000"/>
                <a:gd name="connsiteX89" fmla="*/ 52 w 10000"/>
                <a:gd name="connsiteY89" fmla="*/ 485 h 10000"/>
                <a:gd name="connsiteX90" fmla="*/ 166 w 10000"/>
                <a:gd name="connsiteY90" fmla="*/ 291 h 10000"/>
                <a:gd name="connsiteX91" fmla="*/ 114 w 10000"/>
                <a:gd name="connsiteY91" fmla="*/ 49 h 10000"/>
                <a:gd name="connsiteX92" fmla="*/ 114 w 10000"/>
                <a:gd name="connsiteY92" fmla="*/ 0 h 10000"/>
                <a:gd name="connsiteX93" fmla="*/ 1000 w 10000"/>
                <a:gd name="connsiteY93" fmla="*/ 704 h 10000"/>
                <a:gd name="connsiteX94" fmla="*/ 2531 w 10000"/>
                <a:gd name="connsiteY94" fmla="*/ 1456 h 10000"/>
                <a:gd name="connsiteX95" fmla="*/ 5040 w 10000"/>
                <a:gd name="connsiteY95" fmla="*/ 3956 h 10000"/>
                <a:gd name="connsiteX96" fmla="*/ 5197 w 10000"/>
                <a:gd name="connsiteY96" fmla="*/ 3689 h 10000"/>
                <a:gd name="connsiteX97" fmla="*/ 5332 w 10000"/>
                <a:gd name="connsiteY97" fmla="*/ 3325 h 10000"/>
                <a:gd name="connsiteX98" fmla="*/ 5519 w 10000"/>
                <a:gd name="connsiteY98" fmla="*/ 3204 h 10000"/>
                <a:gd name="connsiteX99" fmla="*/ 5707 w 10000"/>
                <a:gd name="connsiteY99" fmla="*/ 3204 h 10000"/>
                <a:gd name="connsiteX100" fmla="*/ 5853 w 10000"/>
                <a:gd name="connsiteY100" fmla="*/ 3350 h 10000"/>
                <a:gd name="connsiteX101" fmla="*/ 5988 w 10000"/>
                <a:gd name="connsiteY101" fmla="*/ 3155 h 10000"/>
                <a:gd name="connsiteX102" fmla="*/ 6072 w 10000"/>
                <a:gd name="connsiteY102" fmla="*/ 2985 h 10000"/>
                <a:gd name="connsiteX103" fmla="*/ 6124 w 10000"/>
                <a:gd name="connsiteY103" fmla="*/ 2961 h 10000"/>
                <a:gd name="connsiteX104" fmla="*/ 6186 w 10000"/>
                <a:gd name="connsiteY104" fmla="*/ 2840 h 10000"/>
                <a:gd name="connsiteX105" fmla="*/ 6248 w 10000"/>
                <a:gd name="connsiteY105" fmla="*/ 3131 h 10000"/>
                <a:gd name="connsiteX106" fmla="*/ 6353 w 10000"/>
                <a:gd name="connsiteY106" fmla="*/ 2961 h 10000"/>
                <a:gd name="connsiteX107" fmla="*/ 6540 w 10000"/>
                <a:gd name="connsiteY107" fmla="*/ 2403 h 10000"/>
                <a:gd name="connsiteX108" fmla="*/ 6613 w 10000"/>
                <a:gd name="connsiteY108" fmla="*/ 2451 h 10000"/>
                <a:gd name="connsiteX109" fmla="*/ 6665 w 10000"/>
                <a:gd name="connsiteY109" fmla="*/ 2306 h 10000"/>
                <a:gd name="connsiteX110" fmla="*/ 6748 w 10000"/>
                <a:gd name="connsiteY110" fmla="*/ 2354 h 10000"/>
                <a:gd name="connsiteX111" fmla="*/ 6842 w 10000"/>
                <a:gd name="connsiteY111" fmla="*/ 2233 h 10000"/>
                <a:gd name="connsiteX112" fmla="*/ 6936 w 10000"/>
                <a:gd name="connsiteY112" fmla="*/ 2257 h 10000"/>
                <a:gd name="connsiteX113" fmla="*/ 6936 w 10000"/>
                <a:gd name="connsiteY113" fmla="*/ 2063 h 10000"/>
                <a:gd name="connsiteX114" fmla="*/ 6967 w 10000"/>
                <a:gd name="connsiteY114" fmla="*/ 1917 h 10000"/>
                <a:gd name="connsiteX115" fmla="*/ 7040 w 10000"/>
                <a:gd name="connsiteY115" fmla="*/ 1699 h 10000"/>
                <a:gd name="connsiteX116" fmla="*/ 7020 w 10000"/>
                <a:gd name="connsiteY116" fmla="*/ 1359 h 10000"/>
                <a:gd name="connsiteX117" fmla="*/ 7061 w 10000"/>
                <a:gd name="connsiteY117" fmla="*/ 1214 h 10000"/>
                <a:gd name="connsiteX118" fmla="*/ 7155 w 10000"/>
                <a:gd name="connsiteY118" fmla="*/ 1117 h 10000"/>
                <a:gd name="connsiteX119" fmla="*/ 7228 w 10000"/>
                <a:gd name="connsiteY119" fmla="*/ 971 h 10000"/>
                <a:gd name="connsiteX120" fmla="*/ 7290 w 10000"/>
                <a:gd name="connsiteY120" fmla="*/ 898 h 10000"/>
                <a:gd name="connsiteX121" fmla="*/ 7405 w 10000"/>
                <a:gd name="connsiteY121" fmla="*/ 680 h 10000"/>
                <a:gd name="connsiteX122" fmla="*/ 7717 w 10000"/>
                <a:gd name="connsiteY122" fmla="*/ 583 h 10000"/>
                <a:gd name="connsiteX123" fmla="*/ 7894 w 10000"/>
                <a:gd name="connsiteY123" fmla="*/ 655 h 10000"/>
                <a:gd name="connsiteX124" fmla="*/ 8008 w 10000"/>
                <a:gd name="connsiteY124" fmla="*/ 1092 h 10000"/>
                <a:gd name="connsiteX125" fmla="*/ 8134 w 10000"/>
                <a:gd name="connsiteY125" fmla="*/ 1117 h 10000"/>
                <a:gd name="connsiteX126" fmla="*/ 8186 w 10000"/>
                <a:gd name="connsiteY126" fmla="*/ 1505 h 10000"/>
                <a:gd name="connsiteX127" fmla="*/ 8300 w 10000"/>
                <a:gd name="connsiteY127" fmla="*/ 1578 h 10000"/>
                <a:gd name="connsiteX128" fmla="*/ 8311 w 10000"/>
                <a:gd name="connsiteY128" fmla="*/ 1845 h 10000"/>
                <a:gd name="connsiteX129" fmla="*/ 8384 w 10000"/>
                <a:gd name="connsiteY129" fmla="*/ 1917 h 10000"/>
                <a:gd name="connsiteX130" fmla="*/ 8488 w 10000"/>
                <a:gd name="connsiteY130" fmla="*/ 2063 h 10000"/>
                <a:gd name="connsiteX131" fmla="*/ 8602 w 10000"/>
                <a:gd name="connsiteY131" fmla="*/ 1748 h 10000"/>
                <a:gd name="connsiteX132" fmla="*/ 8748 w 10000"/>
                <a:gd name="connsiteY132" fmla="*/ 1845 h 10000"/>
                <a:gd name="connsiteX133" fmla="*/ 8769 w 10000"/>
                <a:gd name="connsiteY133" fmla="*/ 2112 h 10000"/>
                <a:gd name="connsiteX134" fmla="*/ 8727 w 10000"/>
                <a:gd name="connsiteY134" fmla="*/ 2306 h 10000"/>
                <a:gd name="connsiteX135" fmla="*/ 8758 w 10000"/>
                <a:gd name="connsiteY135" fmla="*/ 2646 h 10000"/>
                <a:gd name="connsiteX136" fmla="*/ 8727 w 10000"/>
                <a:gd name="connsiteY136" fmla="*/ 2743 h 10000"/>
                <a:gd name="connsiteX137" fmla="*/ 8727 w 10000"/>
                <a:gd name="connsiteY137" fmla="*/ 2913 h 10000"/>
                <a:gd name="connsiteX138" fmla="*/ 8769 w 10000"/>
                <a:gd name="connsiteY138" fmla="*/ 3277 h 10000"/>
                <a:gd name="connsiteX139" fmla="*/ 8758 w 10000"/>
                <a:gd name="connsiteY139" fmla="*/ 3592 h 10000"/>
                <a:gd name="connsiteX140" fmla="*/ 8758 w 10000"/>
                <a:gd name="connsiteY140" fmla="*/ 3981 h 10000"/>
                <a:gd name="connsiteX141" fmla="*/ 8758 w 10000"/>
                <a:gd name="connsiteY141" fmla="*/ 4248 h 10000"/>
                <a:gd name="connsiteX142" fmla="*/ 8810 w 10000"/>
                <a:gd name="connsiteY142" fmla="*/ 4466 h 10000"/>
                <a:gd name="connsiteX143" fmla="*/ 8821 w 10000"/>
                <a:gd name="connsiteY143" fmla="*/ 5073 h 10000"/>
                <a:gd name="connsiteX144" fmla="*/ 8852 w 10000"/>
                <a:gd name="connsiteY144" fmla="*/ 5510 h 10000"/>
                <a:gd name="connsiteX145" fmla="*/ 9060 w 10000"/>
                <a:gd name="connsiteY145" fmla="*/ 5534 h 10000"/>
                <a:gd name="connsiteX146" fmla="*/ 9415 w 10000"/>
                <a:gd name="connsiteY146" fmla="*/ 5510 h 10000"/>
                <a:gd name="connsiteX147" fmla="*/ 9509 w 10000"/>
                <a:gd name="connsiteY147" fmla="*/ 5510 h 10000"/>
                <a:gd name="connsiteX148" fmla="*/ 9592 w 10000"/>
                <a:gd name="connsiteY148" fmla="*/ 5631 h 10000"/>
                <a:gd name="connsiteX149" fmla="*/ 9821 w 10000"/>
                <a:gd name="connsiteY149" fmla="*/ 5728 h 10000"/>
                <a:gd name="connsiteX150" fmla="*/ 9935 w 10000"/>
                <a:gd name="connsiteY150" fmla="*/ 6092 h 10000"/>
                <a:gd name="connsiteX151" fmla="*/ 9852 w 10000"/>
                <a:gd name="connsiteY151" fmla="*/ 6286 h 10000"/>
                <a:gd name="connsiteX152" fmla="*/ 9810 w 10000"/>
                <a:gd name="connsiteY152" fmla="*/ 6553 h 10000"/>
                <a:gd name="connsiteX153" fmla="*/ 9831 w 10000"/>
                <a:gd name="connsiteY153" fmla="*/ 6917 h 10000"/>
                <a:gd name="connsiteX154" fmla="*/ 9904 w 10000"/>
                <a:gd name="connsiteY154" fmla="*/ 7112 h 10000"/>
                <a:gd name="connsiteX155" fmla="*/ 9966 w 10000"/>
                <a:gd name="connsiteY155" fmla="*/ 7427 h 10000"/>
                <a:gd name="connsiteX156" fmla="*/ 9998 w 10000"/>
                <a:gd name="connsiteY156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447 w 10000"/>
                <a:gd name="connsiteY80" fmla="*/ 3932 h 10000"/>
                <a:gd name="connsiteX81" fmla="*/ 260 w 10000"/>
                <a:gd name="connsiteY81" fmla="*/ 1578 h 10000"/>
                <a:gd name="connsiteX82" fmla="*/ 177 w 10000"/>
                <a:gd name="connsiteY82" fmla="*/ 1432 h 10000"/>
                <a:gd name="connsiteX83" fmla="*/ 187 w 10000"/>
                <a:gd name="connsiteY83" fmla="*/ 1311 h 10000"/>
                <a:gd name="connsiteX84" fmla="*/ 104 w 10000"/>
                <a:gd name="connsiteY84" fmla="*/ 1019 h 10000"/>
                <a:gd name="connsiteX85" fmla="*/ 31 w 10000"/>
                <a:gd name="connsiteY85" fmla="*/ 850 h 10000"/>
                <a:gd name="connsiteX86" fmla="*/ 0 w 10000"/>
                <a:gd name="connsiteY86" fmla="*/ 777 h 10000"/>
                <a:gd name="connsiteX87" fmla="*/ 21 w 10000"/>
                <a:gd name="connsiteY87" fmla="*/ 583 h 10000"/>
                <a:gd name="connsiteX88" fmla="*/ 52 w 10000"/>
                <a:gd name="connsiteY88" fmla="*/ 485 h 10000"/>
                <a:gd name="connsiteX89" fmla="*/ 166 w 10000"/>
                <a:gd name="connsiteY89" fmla="*/ 291 h 10000"/>
                <a:gd name="connsiteX90" fmla="*/ 114 w 10000"/>
                <a:gd name="connsiteY90" fmla="*/ 49 h 10000"/>
                <a:gd name="connsiteX91" fmla="*/ 114 w 10000"/>
                <a:gd name="connsiteY91" fmla="*/ 0 h 10000"/>
                <a:gd name="connsiteX92" fmla="*/ 1000 w 10000"/>
                <a:gd name="connsiteY92" fmla="*/ 704 h 10000"/>
                <a:gd name="connsiteX93" fmla="*/ 2531 w 10000"/>
                <a:gd name="connsiteY93" fmla="*/ 1456 h 10000"/>
                <a:gd name="connsiteX94" fmla="*/ 5040 w 10000"/>
                <a:gd name="connsiteY94" fmla="*/ 3956 h 10000"/>
                <a:gd name="connsiteX95" fmla="*/ 5197 w 10000"/>
                <a:gd name="connsiteY95" fmla="*/ 3689 h 10000"/>
                <a:gd name="connsiteX96" fmla="*/ 5332 w 10000"/>
                <a:gd name="connsiteY96" fmla="*/ 3325 h 10000"/>
                <a:gd name="connsiteX97" fmla="*/ 5519 w 10000"/>
                <a:gd name="connsiteY97" fmla="*/ 3204 h 10000"/>
                <a:gd name="connsiteX98" fmla="*/ 5707 w 10000"/>
                <a:gd name="connsiteY98" fmla="*/ 3204 h 10000"/>
                <a:gd name="connsiteX99" fmla="*/ 5853 w 10000"/>
                <a:gd name="connsiteY99" fmla="*/ 3350 h 10000"/>
                <a:gd name="connsiteX100" fmla="*/ 5988 w 10000"/>
                <a:gd name="connsiteY100" fmla="*/ 3155 h 10000"/>
                <a:gd name="connsiteX101" fmla="*/ 6072 w 10000"/>
                <a:gd name="connsiteY101" fmla="*/ 2985 h 10000"/>
                <a:gd name="connsiteX102" fmla="*/ 6124 w 10000"/>
                <a:gd name="connsiteY102" fmla="*/ 2961 h 10000"/>
                <a:gd name="connsiteX103" fmla="*/ 6186 w 10000"/>
                <a:gd name="connsiteY103" fmla="*/ 2840 h 10000"/>
                <a:gd name="connsiteX104" fmla="*/ 6248 w 10000"/>
                <a:gd name="connsiteY104" fmla="*/ 3131 h 10000"/>
                <a:gd name="connsiteX105" fmla="*/ 6353 w 10000"/>
                <a:gd name="connsiteY105" fmla="*/ 2961 h 10000"/>
                <a:gd name="connsiteX106" fmla="*/ 6540 w 10000"/>
                <a:gd name="connsiteY106" fmla="*/ 2403 h 10000"/>
                <a:gd name="connsiteX107" fmla="*/ 6613 w 10000"/>
                <a:gd name="connsiteY107" fmla="*/ 2451 h 10000"/>
                <a:gd name="connsiteX108" fmla="*/ 6665 w 10000"/>
                <a:gd name="connsiteY108" fmla="*/ 2306 h 10000"/>
                <a:gd name="connsiteX109" fmla="*/ 6748 w 10000"/>
                <a:gd name="connsiteY109" fmla="*/ 2354 h 10000"/>
                <a:gd name="connsiteX110" fmla="*/ 6842 w 10000"/>
                <a:gd name="connsiteY110" fmla="*/ 2233 h 10000"/>
                <a:gd name="connsiteX111" fmla="*/ 6936 w 10000"/>
                <a:gd name="connsiteY111" fmla="*/ 2257 h 10000"/>
                <a:gd name="connsiteX112" fmla="*/ 6936 w 10000"/>
                <a:gd name="connsiteY112" fmla="*/ 2063 h 10000"/>
                <a:gd name="connsiteX113" fmla="*/ 6967 w 10000"/>
                <a:gd name="connsiteY113" fmla="*/ 1917 h 10000"/>
                <a:gd name="connsiteX114" fmla="*/ 7040 w 10000"/>
                <a:gd name="connsiteY114" fmla="*/ 1699 h 10000"/>
                <a:gd name="connsiteX115" fmla="*/ 7020 w 10000"/>
                <a:gd name="connsiteY115" fmla="*/ 1359 h 10000"/>
                <a:gd name="connsiteX116" fmla="*/ 7061 w 10000"/>
                <a:gd name="connsiteY116" fmla="*/ 1214 h 10000"/>
                <a:gd name="connsiteX117" fmla="*/ 7155 w 10000"/>
                <a:gd name="connsiteY117" fmla="*/ 1117 h 10000"/>
                <a:gd name="connsiteX118" fmla="*/ 7228 w 10000"/>
                <a:gd name="connsiteY118" fmla="*/ 971 h 10000"/>
                <a:gd name="connsiteX119" fmla="*/ 7290 w 10000"/>
                <a:gd name="connsiteY119" fmla="*/ 898 h 10000"/>
                <a:gd name="connsiteX120" fmla="*/ 7405 w 10000"/>
                <a:gd name="connsiteY120" fmla="*/ 680 h 10000"/>
                <a:gd name="connsiteX121" fmla="*/ 7717 w 10000"/>
                <a:gd name="connsiteY121" fmla="*/ 583 h 10000"/>
                <a:gd name="connsiteX122" fmla="*/ 7894 w 10000"/>
                <a:gd name="connsiteY122" fmla="*/ 655 h 10000"/>
                <a:gd name="connsiteX123" fmla="*/ 8008 w 10000"/>
                <a:gd name="connsiteY123" fmla="*/ 1092 h 10000"/>
                <a:gd name="connsiteX124" fmla="*/ 8134 w 10000"/>
                <a:gd name="connsiteY124" fmla="*/ 1117 h 10000"/>
                <a:gd name="connsiteX125" fmla="*/ 8186 w 10000"/>
                <a:gd name="connsiteY125" fmla="*/ 1505 h 10000"/>
                <a:gd name="connsiteX126" fmla="*/ 8300 w 10000"/>
                <a:gd name="connsiteY126" fmla="*/ 1578 h 10000"/>
                <a:gd name="connsiteX127" fmla="*/ 8311 w 10000"/>
                <a:gd name="connsiteY127" fmla="*/ 1845 h 10000"/>
                <a:gd name="connsiteX128" fmla="*/ 8384 w 10000"/>
                <a:gd name="connsiteY128" fmla="*/ 1917 h 10000"/>
                <a:gd name="connsiteX129" fmla="*/ 8488 w 10000"/>
                <a:gd name="connsiteY129" fmla="*/ 2063 h 10000"/>
                <a:gd name="connsiteX130" fmla="*/ 8602 w 10000"/>
                <a:gd name="connsiteY130" fmla="*/ 1748 h 10000"/>
                <a:gd name="connsiteX131" fmla="*/ 8748 w 10000"/>
                <a:gd name="connsiteY131" fmla="*/ 1845 h 10000"/>
                <a:gd name="connsiteX132" fmla="*/ 8769 w 10000"/>
                <a:gd name="connsiteY132" fmla="*/ 2112 h 10000"/>
                <a:gd name="connsiteX133" fmla="*/ 8727 w 10000"/>
                <a:gd name="connsiteY133" fmla="*/ 2306 h 10000"/>
                <a:gd name="connsiteX134" fmla="*/ 8758 w 10000"/>
                <a:gd name="connsiteY134" fmla="*/ 2646 h 10000"/>
                <a:gd name="connsiteX135" fmla="*/ 8727 w 10000"/>
                <a:gd name="connsiteY135" fmla="*/ 2743 h 10000"/>
                <a:gd name="connsiteX136" fmla="*/ 8727 w 10000"/>
                <a:gd name="connsiteY136" fmla="*/ 2913 h 10000"/>
                <a:gd name="connsiteX137" fmla="*/ 8769 w 10000"/>
                <a:gd name="connsiteY137" fmla="*/ 3277 h 10000"/>
                <a:gd name="connsiteX138" fmla="*/ 8758 w 10000"/>
                <a:gd name="connsiteY138" fmla="*/ 3592 h 10000"/>
                <a:gd name="connsiteX139" fmla="*/ 8758 w 10000"/>
                <a:gd name="connsiteY139" fmla="*/ 3981 h 10000"/>
                <a:gd name="connsiteX140" fmla="*/ 8758 w 10000"/>
                <a:gd name="connsiteY140" fmla="*/ 4248 h 10000"/>
                <a:gd name="connsiteX141" fmla="*/ 8810 w 10000"/>
                <a:gd name="connsiteY141" fmla="*/ 4466 h 10000"/>
                <a:gd name="connsiteX142" fmla="*/ 8821 w 10000"/>
                <a:gd name="connsiteY142" fmla="*/ 5073 h 10000"/>
                <a:gd name="connsiteX143" fmla="*/ 8852 w 10000"/>
                <a:gd name="connsiteY143" fmla="*/ 5510 h 10000"/>
                <a:gd name="connsiteX144" fmla="*/ 9060 w 10000"/>
                <a:gd name="connsiteY144" fmla="*/ 5534 h 10000"/>
                <a:gd name="connsiteX145" fmla="*/ 9415 w 10000"/>
                <a:gd name="connsiteY145" fmla="*/ 5510 h 10000"/>
                <a:gd name="connsiteX146" fmla="*/ 9509 w 10000"/>
                <a:gd name="connsiteY146" fmla="*/ 5510 h 10000"/>
                <a:gd name="connsiteX147" fmla="*/ 9592 w 10000"/>
                <a:gd name="connsiteY147" fmla="*/ 5631 h 10000"/>
                <a:gd name="connsiteX148" fmla="*/ 9821 w 10000"/>
                <a:gd name="connsiteY148" fmla="*/ 5728 h 10000"/>
                <a:gd name="connsiteX149" fmla="*/ 9935 w 10000"/>
                <a:gd name="connsiteY149" fmla="*/ 6092 h 10000"/>
                <a:gd name="connsiteX150" fmla="*/ 9852 w 10000"/>
                <a:gd name="connsiteY150" fmla="*/ 6286 h 10000"/>
                <a:gd name="connsiteX151" fmla="*/ 9810 w 10000"/>
                <a:gd name="connsiteY151" fmla="*/ 6553 h 10000"/>
                <a:gd name="connsiteX152" fmla="*/ 9831 w 10000"/>
                <a:gd name="connsiteY152" fmla="*/ 6917 h 10000"/>
                <a:gd name="connsiteX153" fmla="*/ 9904 w 10000"/>
                <a:gd name="connsiteY153" fmla="*/ 7112 h 10000"/>
                <a:gd name="connsiteX154" fmla="*/ 9966 w 10000"/>
                <a:gd name="connsiteY154" fmla="*/ 7427 h 10000"/>
                <a:gd name="connsiteX155" fmla="*/ 9998 w 10000"/>
                <a:gd name="connsiteY155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97 w 10000"/>
                <a:gd name="connsiteY79" fmla="*/ 6311 h 10000"/>
                <a:gd name="connsiteX80" fmla="*/ 260 w 10000"/>
                <a:gd name="connsiteY80" fmla="*/ 1578 h 10000"/>
                <a:gd name="connsiteX81" fmla="*/ 177 w 10000"/>
                <a:gd name="connsiteY81" fmla="*/ 1432 h 10000"/>
                <a:gd name="connsiteX82" fmla="*/ 187 w 10000"/>
                <a:gd name="connsiteY82" fmla="*/ 1311 h 10000"/>
                <a:gd name="connsiteX83" fmla="*/ 104 w 10000"/>
                <a:gd name="connsiteY83" fmla="*/ 1019 h 10000"/>
                <a:gd name="connsiteX84" fmla="*/ 31 w 10000"/>
                <a:gd name="connsiteY84" fmla="*/ 850 h 10000"/>
                <a:gd name="connsiteX85" fmla="*/ 0 w 10000"/>
                <a:gd name="connsiteY85" fmla="*/ 777 h 10000"/>
                <a:gd name="connsiteX86" fmla="*/ 21 w 10000"/>
                <a:gd name="connsiteY86" fmla="*/ 583 h 10000"/>
                <a:gd name="connsiteX87" fmla="*/ 52 w 10000"/>
                <a:gd name="connsiteY87" fmla="*/ 485 h 10000"/>
                <a:gd name="connsiteX88" fmla="*/ 166 w 10000"/>
                <a:gd name="connsiteY88" fmla="*/ 291 h 10000"/>
                <a:gd name="connsiteX89" fmla="*/ 114 w 10000"/>
                <a:gd name="connsiteY89" fmla="*/ 49 h 10000"/>
                <a:gd name="connsiteX90" fmla="*/ 114 w 10000"/>
                <a:gd name="connsiteY90" fmla="*/ 0 h 10000"/>
                <a:gd name="connsiteX91" fmla="*/ 1000 w 10000"/>
                <a:gd name="connsiteY91" fmla="*/ 704 h 10000"/>
                <a:gd name="connsiteX92" fmla="*/ 2531 w 10000"/>
                <a:gd name="connsiteY92" fmla="*/ 1456 h 10000"/>
                <a:gd name="connsiteX93" fmla="*/ 5040 w 10000"/>
                <a:gd name="connsiteY93" fmla="*/ 3956 h 10000"/>
                <a:gd name="connsiteX94" fmla="*/ 5197 w 10000"/>
                <a:gd name="connsiteY94" fmla="*/ 3689 h 10000"/>
                <a:gd name="connsiteX95" fmla="*/ 5332 w 10000"/>
                <a:gd name="connsiteY95" fmla="*/ 3325 h 10000"/>
                <a:gd name="connsiteX96" fmla="*/ 5519 w 10000"/>
                <a:gd name="connsiteY96" fmla="*/ 3204 h 10000"/>
                <a:gd name="connsiteX97" fmla="*/ 5707 w 10000"/>
                <a:gd name="connsiteY97" fmla="*/ 3204 h 10000"/>
                <a:gd name="connsiteX98" fmla="*/ 5853 w 10000"/>
                <a:gd name="connsiteY98" fmla="*/ 3350 h 10000"/>
                <a:gd name="connsiteX99" fmla="*/ 5988 w 10000"/>
                <a:gd name="connsiteY99" fmla="*/ 3155 h 10000"/>
                <a:gd name="connsiteX100" fmla="*/ 6072 w 10000"/>
                <a:gd name="connsiteY100" fmla="*/ 2985 h 10000"/>
                <a:gd name="connsiteX101" fmla="*/ 6124 w 10000"/>
                <a:gd name="connsiteY101" fmla="*/ 2961 h 10000"/>
                <a:gd name="connsiteX102" fmla="*/ 6186 w 10000"/>
                <a:gd name="connsiteY102" fmla="*/ 2840 h 10000"/>
                <a:gd name="connsiteX103" fmla="*/ 6248 w 10000"/>
                <a:gd name="connsiteY103" fmla="*/ 3131 h 10000"/>
                <a:gd name="connsiteX104" fmla="*/ 6353 w 10000"/>
                <a:gd name="connsiteY104" fmla="*/ 2961 h 10000"/>
                <a:gd name="connsiteX105" fmla="*/ 6540 w 10000"/>
                <a:gd name="connsiteY105" fmla="*/ 2403 h 10000"/>
                <a:gd name="connsiteX106" fmla="*/ 6613 w 10000"/>
                <a:gd name="connsiteY106" fmla="*/ 2451 h 10000"/>
                <a:gd name="connsiteX107" fmla="*/ 6665 w 10000"/>
                <a:gd name="connsiteY107" fmla="*/ 2306 h 10000"/>
                <a:gd name="connsiteX108" fmla="*/ 6748 w 10000"/>
                <a:gd name="connsiteY108" fmla="*/ 2354 h 10000"/>
                <a:gd name="connsiteX109" fmla="*/ 6842 w 10000"/>
                <a:gd name="connsiteY109" fmla="*/ 2233 h 10000"/>
                <a:gd name="connsiteX110" fmla="*/ 6936 w 10000"/>
                <a:gd name="connsiteY110" fmla="*/ 2257 h 10000"/>
                <a:gd name="connsiteX111" fmla="*/ 6936 w 10000"/>
                <a:gd name="connsiteY111" fmla="*/ 2063 h 10000"/>
                <a:gd name="connsiteX112" fmla="*/ 6967 w 10000"/>
                <a:gd name="connsiteY112" fmla="*/ 1917 h 10000"/>
                <a:gd name="connsiteX113" fmla="*/ 7040 w 10000"/>
                <a:gd name="connsiteY113" fmla="*/ 1699 h 10000"/>
                <a:gd name="connsiteX114" fmla="*/ 7020 w 10000"/>
                <a:gd name="connsiteY114" fmla="*/ 1359 h 10000"/>
                <a:gd name="connsiteX115" fmla="*/ 7061 w 10000"/>
                <a:gd name="connsiteY115" fmla="*/ 1214 h 10000"/>
                <a:gd name="connsiteX116" fmla="*/ 7155 w 10000"/>
                <a:gd name="connsiteY116" fmla="*/ 1117 h 10000"/>
                <a:gd name="connsiteX117" fmla="*/ 7228 w 10000"/>
                <a:gd name="connsiteY117" fmla="*/ 971 h 10000"/>
                <a:gd name="connsiteX118" fmla="*/ 7290 w 10000"/>
                <a:gd name="connsiteY118" fmla="*/ 898 h 10000"/>
                <a:gd name="connsiteX119" fmla="*/ 7405 w 10000"/>
                <a:gd name="connsiteY119" fmla="*/ 680 h 10000"/>
                <a:gd name="connsiteX120" fmla="*/ 7717 w 10000"/>
                <a:gd name="connsiteY120" fmla="*/ 583 h 10000"/>
                <a:gd name="connsiteX121" fmla="*/ 7894 w 10000"/>
                <a:gd name="connsiteY121" fmla="*/ 655 h 10000"/>
                <a:gd name="connsiteX122" fmla="*/ 8008 w 10000"/>
                <a:gd name="connsiteY122" fmla="*/ 1092 h 10000"/>
                <a:gd name="connsiteX123" fmla="*/ 8134 w 10000"/>
                <a:gd name="connsiteY123" fmla="*/ 1117 h 10000"/>
                <a:gd name="connsiteX124" fmla="*/ 8186 w 10000"/>
                <a:gd name="connsiteY124" fmla="*/ 1505 h 10000"/>
                <a:gd name="connsiteX125" fmla="*/ 8300 w 10000"/>
                <a:gd name="connsiteY125" fmla="*/ 1578 h 10000"/>
                <a:gd name="connsiteX126" fmla="*/ 8311 w 10000"/>
                <a:gd name="connsiteY126" fmla="*/ 1845 h 10000"/>
                <a:gd name="connsiteX127" fmla="*/ 8384 w 10000"/>
                <a:gd name="connsiteY127" fmla="*/ 1917 h 10000"/>
                <a:gd name="connsiteX128" fmla="*/ 8488 w 10000"/>
                <a:gd name="connsiteY128" fmla="*/ 2063 h 10000"/>
                <a:gd name="connsiteX129" fmla="*/ 8602 w 10000"/>
                <a:gd name="connsiteY129" fmla="*/ 1748 h 10000"/>
                <a:gd name="connsiteX130" fmla="*/ 8748 w 10000"/>
                <a:gd name="connsiteY130" fmla="*/ 1845 h 10000"/>
                <a:gd name="connsiteX131" fmla="*/ 8769 w 10000"/>
                <a:gd name="connsiteY131" fmla="*/ 2112 h 10000"/>
                <a:gd name="connsiteX132" fmla="*/ 8727 w 10000"/>
                <a:gd name="connsiteY132" fmla="*/ 2306 h 10000"/>
                <a:gd name="connsiteX133" fmla="*/ 8758 w 10000"/>
                <a:gd name="connsiteY133" fmla="*/ 2646 h 10000"/>
                <a:gd name="connsiteX134" fmla="*/ 8727 w 10000"/>
                <a:gd name="connsiteY134" fmla="*/ 2743 h 10000"/>
                <a:gd name="connsiteX135" fmla="*/ 8727 w 10000"/>
                <a:gd name="connsiteY135" fmla="*/ 2913 h 10000"/>
                <a:gd name="connsiteX136" fmla="*/ 8769 w 10000"/>
                <a:gd name="connsiteY136" fmla="*/ 3277 h 10000"/>
                <a:gd name="connsiteX137" fmla="*/ 8758 w 10000"/>
                <a:gd name="connsiteY137" fmla="*/ 3592 h 10000"/>
                <a:gd name="connsiteX138" fmla="*/ 8758 w 10000"/>
                <a:gd name="connsiteY138" fmla="*/ 3981 h 10000"/>
                <a:gd name="connsiteX139" fmla="*/ 8758 w 10000"/>
                <a:gd name="connsiteY139" fmla="*/ 4248 h 10000"/>
                <a:gd name="connsiteX140" fmla="*/ 8810 w 10000"/>
                <a:gd name="connsiteY140" fmla="*/ 4466 h 10000"/>
                <a:gd name="connsiteX141" fmla="*/ 8821 w 10000"/>
                <a:gd name="connsiteY141" fmla="*/ 5073 h 10000"/>
                <a:gd name="connsiteX142" fmla="*/ 8852 w 10000"/>
                <a:gd name="connsiteY142" fmla="*/ 5510 h 10000"/>
                <a:gd name="connsiteX143" fmla="*/ 9060 w 10000"/>
                <a:gd name="connsiteY143" fmla="*/ 5534 h 10000"/>
                <a:gd name="connsiteX144" fmla="*/ 9415 w 10000"/>
                <a:gd name="connsiteY144" fmla="*/ 5510 h 10000"/>
                <a:gd name="connsiteX145" fmla="*/ 9509 w 10000"/>
                <a:gd name="connsiteY145" fmla="*/ 5510 h 10000"/>
                <a:gd name="connsiteX146" fmla="*/ 9592 w 10000"/>
                <a:gd name="connsiteY146" fmla="*/ 5631 h 10000"/>
                <a:gd name="connsiteX147" fmla="*/ 9821 w 10000"/>
                <a:gd name="connsiteY147" fmla="*/ 5728 h 10000"/>
                <a:gd name="connsiteX148" fmla="*/ 9935 w 10000"/>
                <a:gd name="connsiteY148" fmla="*/ 6092 h 10000"/>
                <a:gd name="connsiteX149" fmla="*/ 9852 w 10000"/>
                <a:gd name="connsiteY149" fmla="*/ 6286 h 10000"/>
                <a:gd name="connsiteX150" fmla="*/ 9810 w 10000"/>
                <a:gd name="connsiteY150" fmla="*/ 6553 h 10000"/>
                <a:gd name="connsiteX151" fmla="*/ 9831 w 10000"/>
                <a:gd name="connsiteY151" fmla="*/ 6917 h 10000"/>
                <a:gd name="connsiteX152" fmla="*/ 9904 w 10000"/>
                <a:gd name="connsiteY152" fmla="*/ 7112 h 10000"/>
                <a:gd name="connsiteX153" fmla="*/ 9966 w 10000"/>
                <a:gd name="connsiteY153" fmla="*/ 7427 h 10000"/>
                <a:gd name="connsiteX154" fmla="*/ 9998 w 10000"/>
                <a:gd name="connsiteY154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749 w 10000"/>
                <a:gd name="connsiteY78" fmla="*/ 6238 h 10000"/>
                <a:gd name="connsiteX79" fmla="*/ 260 w 10000"/>
                <a:gd name="connsiteY79" fmla="*/ 1578 h 10000"/>
                <a:gd name="connsiteX80" fmla="*/ 177 w 10000"/>
                <a:gd name="connsiteY80" fmla="*/ 1432 h 10000"/>
                <a:gd name="connsiteX81" fmla="*/ 187 w 10000"/>
                <a:gd name="connsiteY81" fmla="*/ 1311 h 10000"/>
                <a:gd name="connsiteX82" fmla="*/ 104 w 10000"/>
                <a:gd name="connsiteY82" fmla="*/ 1019 h 10000"/>
                <a:gd name="connsiteX83" fmla="*/ 31 w 10000"/>
                <a:gd name="connsiteY83" fmla="*/ 850 h 10000"/>
                <a:gd name="connsiteX84" fmla="*/ 0 w 10000"/>
                <a:gd name="connsiteY84" fmla="*/ 777 h 10000"/>
                <a:gd name="connsiteX85" fmla="*/ 21 w 10000"/>
                <a:gd name="connsiteY85" fmla="*/ 583 h 10000"/>
                <a:gd name="connsiteX86" fmla="*/ 52 w 10000"/>
                <a:gd name="connsiteY86" fmla="*/ 485 h 10000"/>
                <a:gd name="connsiteX87" fmla="*/ 166 w 10000"/>
                <a:gd name="connsiteY87" fmla="*/ 291 h 10000"/>
                <a:gd name="connsiteX88" fmla="*/ 114 w 10000"/>
                <a:gd name="connsiteY88" fmla="*/ 49 h 10000"/>
                <a:gd name="connsiteX89" fmla="*/ 114 w 10000"/>
                <a:gd name="connsiteY89" fmla="*/ 0 h 10000"/>
                <a:gd name="connsiteX90" fmla="*/ 1000 w 10000"/>
                <a:gd name="connsiteY90" fmla="*/ 704 h 10000"/>
                <a:gd name="connsiteX91" fmla="*/ 2531 w 10000"/>
                <a:gd name="connsiteY91" fmla="*/ 1456 h 10000"/>
                <a:gd name="connsiteX92" fmla="*/ 5040 w 10000"/>
                <a:gd name="connsiteY92" fmla="*/ 3956 h 10000"/>
                <a:gd name="connsiteX93" fmla="*/ 5197 w 10000"/>
                <a:gd name="connsiteY93" fmla="*/ 3689 h 10000"/>
                <a:gd name="connsiteX94" fmla="*/ 5332 w 10000"/>
                <a:gd name="connsiteY94" fmla="*/ 3325 h 10000"/>
                <a:gd name="connsiteX95" fmla="*/ 5519 w 10000"/>
                <a:gd name="connsiteY95" fmla="*/ 3204 h 10000"/>
                <a:gd name="connsiteX96" fmla="*/ 5707 w 10000"/>
                <a:gd name="connsiteY96" fmla="*/ 3204 h 10000"/>
                <a:gd name="connsiteX97" fmla="*/ 5853 w 10000"/>
                <a:gd name="connsiteY97" fmla="*/ 3350 h 10000"/>
                <a:gd name="connsiteX98" fmla="*/ 5988 w 10000"/>
                <a:gd name="connsiteY98" fmla="*/ 3155 h 10000"/>
                <a:gd name="connsiteX99" fmla="*/ 6072 w 10000"/>
                <a:gd name="connsiteY99" fmla="*/ 2985 h 10000"/>
                <a:gd name="connsiteX100" fmla="*/ 6124 w 10000"/>
                <a:gd name="connsiteY100" fmla="*/ 2961 h 10000"/>
                <a:gd name="connsiteX101" fmla="*/ 6186 w 10000"/>
                <a:gd name="connsiteY101" fmla="*/ 2840 h 10000"/>
                <a:gd name="connsiteX102" fmla="*/ 6248 w 10000"/>
                <a:gd name="connsiteY102" fmla="*/ 3131 h 10000"/>
                <a:gd name="connsiteX103" fmla="*/ 6353 w 10000"/>
                <a:gd name="connsiteY103" fmla="*/ 2961 h 10000"/>
                <a:gd name="connsiteX104" fmla="*/ 6540 w 10000"/>
                <a:gd name="connsiteY104" fmla="*/ 2403 h 10000"/>
                <a:gd name="connsiteX105" fmla="*/ 6613 w 10000"/>
                <a:gd name="connsiteY105" fmla="*/ 2451 h 10000"/>
                <a:gd name="connsiteX106" fmla="*/ 6665 w 10000"/>
                <a:gd name="connsiteY106" fmla="*/ 2306 h 10000"/>
                <a:gd name="connsiteX107" fmla="*/ 6748 w 10000"/>
                <a:gd name="connsiteY107" fmla="*/ 2354 h 10000"/>
                <a:gd name="connsiteX108" fmla="*/ 6842 w 10000"/>
                <a:gd name="connsiteY108" fmla="*/ 2233 h 10000"/>
                <a:gd name="connsiteX109" fmla="*/ 6936 w 10000"/>
                <a:gd name="connsiteY109" fmla="*/ 2257 h 10000"/>
                <a:gd name="connsiteX110" fmla="*/ 6936 w 10000"/>
                <a:gd name="connsiteY110" fmla="*/ 2063 h 10000"/>
                <a:gd name="connsiteX111" fmla="*/ 6967 w 10000"/>
                <a:gd name="connsiteY111" fmla="*/ 1917 h 10000"/>
                <a:gd name="connsiteX112" fmla="*/ 7040 w 10000"/>
                <a:gd name="connsiteY112" fmla="*/ 1699 h 10000"/>
                <a:gd name="connsiteX113" fmla="*/ 7020 w 10000"/>
                <a:gd name="connsiteY113" fmla="*/ 1359 h 10000"/>
                <a:gd name="connsiteX114" fmla="*/ 7061 w 10000"/>
                <a:gd name="connsiteY114" fmla="*/ 1214 h 10000"/>
                <a:gd name="connsiteX115" fmla="*/ 7155 w 10000"/>
                <a:gd name="connsiteY115" fmla="*/ 1117 h 10000"/>
                <a:gd name="connsiteX116" fmla="*/ 7228 w 10000"/>
                <a:gd name="connsiteY116" fmla="*/ 971 h 10000"/>
                <a:gd name="connsiteX117" fmla="*/ 7290 w 10000"/>
                <a:gd name="connsiteY117" fmla="*/ 898 h 10000"/>
                <a:gd name="connsiteX118" fmla="*/ 7405 w 10000"/>
                <a:gd name="connsiteY118" fmla="*/ 680 h 10000"/>
                <a:gd name="connsiteX119" fmla="*/ 7717 w 10000"/>
                <a:gd name="connsiteY119" fmla="*/ 583 h 10000"/>
                <a:gd name="connsiteX120" fmla="*/ 7894 w 10000"/>
                <a:gd name="connsiteY120" fmla="*/ 655 h 10000"/>
                <a:gd name="connsiteX121" fmla="*/ 8008 w 10000"/>
                <a:gd name="connsiteY121" fmla="*/ 1092 h 10000"/>
                <a:gd name="connsiteX122" fmla="*/ 8134 w 10000"/>
                <a:gd name="connsiteY122" fmla="*/ 1117 h 10000"/>
                <a:gd name="connsiteX123" fmla="*/ 8186 w 10000"/>
                <a:gd name="connsiteY123" fmla="*/ 1505 h 10000"/>
                <a:gd name="connsiteX124" fmla="*/ 8300 w 10000"/>
                <a:gd name="connsiteY124" fmla="*/ 1578 h 10000"/>
                <a:gd name="connsiteX125" fmla="*/ 8311 w 10000"/>
                <a:gd name="connsiteY125" fmla="*/ 1845 h 10000"/>
                <a:gd name="connsiteX126" fmla="*/ 8384 w 10000"/>
                <a:gd name="connsiteY126" fmla="*/ 1917 h 10000"/>
                <a:gd name="connsiteX127" fmla="*/ 8488 w 10000"/>
                <a:gd name="connsiteY127" fmla="*/ 2063 h 10000"/>
                <a:gd name="connsiteX128" fmla="*/ 8602 w 10000"/>
                <a:gd name="connsiteY128" fmla="*/ 1748 h 10000"/>
                <a:gd name="connsiteX129" fmla="*/ 8748 w 10000"/>
                <a:gd name="connsiteY129" fmla="*/ 1845 h 10000"/>
                <a:gd name="connsiteX130" fmla="*/ 8769 w 10000"/>
                <a:gd name="connsiteY130" fmla="*/ 2112 h 10000"/>
                <a:gd name="connsiteX131" fmla="*/ 8727 w 10000"/>
                <a:gd name="connsiteY131" fmla="*/ 2306 h 10000"/>
                <a:gd name="connsiteX132" fmla="*/ 8758 w 10000"/>
                <a:gd name="connsiteY132" fmla="*/ 2646 h 10000"/>
                <a:gd name="connsiteX133" fmla="*/ 8727 w 10000"/>
                <a:gd name="connsiteY133" fmla="*/ 2743 h 10000"/>
                <a:gd name="connsiteX134" fmla="*/ 8727 w 10000"/>
                <a:gd name="connsiteY134" fmla="*/ 2913 h 10000"/>
                <a:gd name="connsiteX135" fmla="*/ 8769 w 10000"/>
                <a:gd name="connsiteY135" fmla="*/ 3277 h 10000"/>
                <a:gd name="connsiteX136" fmla="*/ 8758 w 10000"/>
                <a:gd name="connsiteY136" fmla="*/ 3592 h 10000"/>
                <a:gd name="connsiteX137" fmla="*/ 8758 w 10000"/>
                <a:gd name="connsiteY137" fmla="*/ 3981 h 10000"/>
                <a:gd name="connsiteX138" fmla="*/ 8758 w 10000"/>
                <a:gd name="connsiteY138" fmla="*/ 4248 h 10000"/>
                <a:gd name="connsiteX139" fmla="*/ 8810 w 10000"/>
                <a:gd name="connsiteY139" fmla="*/ 4466 h 10000"/>
                <a:gd name="connsiteX140" fmla="*/ 8821 w 10000"/>
                <a:gd name="connsiteY140" fmla="*/ 5073 h 10000"/>
                <a:gd name="connsiteX141" fmla="*/ 8852 w 10000"/>
                <a:gd name="connsiteY141" fmla="*/ 5510 h 10000"/>
                <a:gd name="connsiteX142" fmla="*/ 9060 w 10000"/>
                <a:gd name="connsiteY142" fmla="*/ 5534 h 10000"/>
                <a:gd name="connsiteX143" fmla="*/ 9415 w 10000"/>
                <a:gd name="connsiteY143" fmla="*/ 5510 h 10000"/>
                <a:gd name="connsiteX144" fmla="*/ 9509 w 10000"/>
                <a:gd name="connsiteY144" fmla="*/ 5510 h 10000"/>
                <a:gd name="connsiteX145" fmla="*/ 9592 w 10000"/>
                <a:gd name="connsiteY145" fmla="*/ 5631 h 10000"/>
                <a:gd name="connsiteX146" fmla="*/ 9821 w 10000"/>
                <a:gd name="connsiteY146" fmla="*/ 5728 h 10000"/>
                <a:gd name="connsiteX147" fmla="*/ 9935 w 10000"/>
                <a:gd name="connsiteY147" fmla="*/ 6092 h 10000"/>
                <a:gd name="connsiteX148" fmla="*/ 9852 w 10000"/>
                <a:gd name="connsiteY148" fmla="*/ 6286 h 10000"/>
                <a:gd name="connsiteX149" fmla="*/ 9810 w 10000"/>
                <a:gd name="connsiteY149" fmla="*/ 6553 h 10000"/>
                <a:gd name="connsiteX150" fmla="*/ 9831 w 10000"/>
                <a:gd name="connsiteY150" fmla="*/ 6917 h 10000"/>
                <a:gd name="connsiteX151" fmla="*/ 9904 w 10000"/>
                <a:gd name="connsiteY151" fmla="*/ 7112 h 10000"/>
                <a:gd name="connsiteX152" fmla="*/ 9966 w 10000"/>
                <a:gd name="connsiteY152" fmla="*/ 7427 h 10000"/>
                <a:gd name="connsiteX153" fmla="*/ 9998 w 10000"/>
                <a:gd name="connsiteY153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3061 w 10000"/>
                <a:gd name="connsiteY77" fmla="*/ 5971 h 10000"/>
                <a:gd name="connsiteX78" fmla="*/ 260 w 10000"/>
                <a:gd name="connsiteY78" fmla="*/ 1578 h 10000"/>
                <a:gd name="connsiteX79" fmla="*/ 177 w 10000"/>
                <a:gd name="connsiteY79" fmla="*/ 1432 h 10000"/>
                <a:gd name="connsiteX80" fmla="*/ 187 w 10000"/>
                <a:gd name="connsiteY80" fmla="*/ 1311 h 10000"/>
                <a:gd name="connsiteX81" fmla="*/ 104 w 10000"/>
                <a:gd name="connsiteY81" fmla="*/ 1019 h 10000"/>
                <a:gd name="connsiteX82" fmla="*/ 31 w 10000"/>
                <a:gd name="connsiteY82" fmla="*/ 850 h 10000"/>
                <a:gd name="connsiteX83" fmla="*/ 0 w 10000"/>
                <a:gd name="connsiteY83" fmla="*/ 777 h 10000"/>
                <a:gd name="connsiteX84" fmla="*/ 21 w 10000"/>
                <a:gd name="connsiteY84" fmla="*/ 583 h 10000"/>
                <a:gd name="connsiteX85" fmla="*/ 52 w 10000"/>
                <a:gd name="connsiteY85" fmla="*/ 485 h 10000"/>
                <a:gd name="connsiteX86" fmla="*/ 166 w 10000"/>
                <a:gd name="connsiteY86" fmla="*/ 291 h 10000"/>
                <a:gd name="connsiteX87" fmla="*/ 114 w 10000"/>
                <a:gd name="connsiteY87" fmla="*/ 49 h 10000"/>
                <a:gd name="connsiteX88" fmla="*/ 114 w 10000"/>
                <a:gd name="connsiteY88" fmla="*/ 0 h 10000"/>
                <a:gd name="connsiteX89" fmla="*/ 1000 w 10000"/>
                <a:gd name="connsiteY89" fmla="*/ 704 h 10000"/>
                <a:gd name="connsiteX90" fmla="*/ 2531 w 10000"/>
                <a:gd name="connsiteY90" fmla="*/ 1456 h 10000"/>
                <a:gd name="connsiteX91" fmla="*/ 5040 w 10000"/>
                <a:gd name="connsiteY91" fmla="*/ 3956 h 10000"/>
                <a:gd name="connsiteX92" fmla="*/ 5197 w 10000"/>
                <a:gd name="connsiteY92" fmla="*/ 3689 h 10000"/>
                <a:gd name="connsiteX93" fmla="*/ 5332 w 10000"/>
                <a:gd name="connsiteY93" fmla="*/ 3325 h 10000"/>
                <a:gd name="connsiteX94" fmla="*/ 5519 w 10000"/>
                <a:gd name="connsiteY94" fmla="*/ 3204 h 10000"/>
                <a:gd name="connsiteX95" fmla="*/ 5707 w 10000"/>
                <a:gd name="connsiteY95" fmla="*/ 3204 h 10000"/>
                <a:gd name="connsiteX96" fmla="*/ 5853 w 10000"/>
                <a:gd name="connsiteY96" fmla="*/ 3350 h 10000"/>
                <a:gd name="connsiteX97" fmla="*/ 5988 w 10000"/>
                <a:gd name="connsiteY97" fmla="*/ 3155 h 10000"/>
                <a:gd name="connsiteX98" fmla="*/ 6072 w 10000"/>
                <a:gd name="connsiteY98" fmla="*/ 2985 h 10000"/>
                <a:gd name="connsiteX99" fmla="*/ 6124 w 10000"/>
                <a:gd name="connsiteY99" fmla="*/ 2961 h 10000"/>
                <a:gd name="connsiteX100" fmla="*/ 6186 w 10000"/>
                <a:gd name="connsiteY100" fmla="*/ 2840 h 10000"/>
                <a:gd name="connsiteX101" fmla="*/ 6248 w 10000"/>
                <a:gd name="connsiteY101" fmla="*/ 3131 h 10000"/>
                <a:gd name="connsiteX102" fmla="*/ 6353 w 10000"/>
                <a:gd name="connsiteY102" fmla="*/ 2961 h 10000"/>
                <a:gd name="connsiteX103" fmla="*/ 6540 w 10000"/>
                <a:gd name="connsiteY103" fmla="*/ 2403 h 10000"/>
                <a:gd name="connsiteX104" fmla="*/ 6613 w 10000"/>
                <a:gd name="connsiteY104" fmla="*/ 2451 h 10000"/>
                <a:gd name="connsiteX105" fmla="*/ 6665 w 10000"/>
                <a:gd name="connsiteY105" fmla="*/ 2306 h 10000"/>
                <a:gd name="connsiteX106" fmla="*/ 6748 w 10000"/>
                <a:gd name="connsiteY106" fmla="*/ 2354 h 10000"/>
                <a:gd name="connsiteX107" fmla="*/ 6842 w 10000"/>
                <a:gd name="connsiteY107" fmla="*/ 2233 h 10000"/>
                <a:gd name="connsiteX108" fmla="*/ 6936 w 10000"/>
                <a:gd name="connsiteY108" fmla="*/ 2257 h 10000"/>
                <a:gd name="connsiteX109" fmla="*/ 6936 w 10000"/>
                <a:gd name="connsiteY109" fmla="*/ 2063 h 10000"/>
                <a:gd name="connsiteX110" fmla="*/ 6967 w 10000"/>
                <a:gd name="connsiteY110" fmla="*/ 1917 h 10000"/>
                <a:gd name="connsiteX111" fmla="*/ 7040 w 10000"/>
                <a:gd name="connsiteY111" fmla="*/ 1699 h 10000"/>
                <a:gd name="connsiteX112" fmla="*/ 7020 w 10000"/>
                <a:gd name="connsiteY112" fmla="*/ 1359 h 10000"/>
                <a:gd name="connsiteX113" fmla="*/ 7061 w 10000"/>
                <a:gd name="connsiteY113" fmla="*/ 1214 h 10000"/>
                <a:gd name="connsiteX114" fmla="*/ 7155 w 10000"/>
                <a:gd name="connsiteY114" fmla="*/ 1117 h 10000"/>
                <a:gd name="connsiteX115" fmla="*/ 7228 w 10000"/>
                <a:gd name="connsiteY115" fmla="*/ 971 h 10000"/>
                <a:gd name="connsiteX116" fmla="*/ 7290 w 10000"/>
                <a:gd name="connsiteY116" fmla="*/ 898 h 10000"/>
                <a:gd name="connsiteX117" fmla="*/ 7405 w 10000"/>
                <a:gd name="connsiteY117" fmla="*/ 680 h 10000"/>
                <a:gd name="connsiteX118" fmla="*/ 7717 w 10000"/>
                <a:gd name="connsiteY118" fmla="*/ 583 h 10000"/>
                <a:gd name="connsiteX119" fmla="*/ 7894 w 10000"/>
                <a:gd name="connsiteY119" fmla="*/ 655 h 10000"/>
                <a:gd name="connsiteX120" fmla="*/ 8008 w 10000"/>
                <a:gd name="connsiteY120" fmla="*/ 1092 h 10000"/>
                <a:gd name="connsiteX121" fmla="*/ 8134 w 10000"/>
                <a:gd name="connsiteY121" fmla="*/ 1117 h 10000"/>
                <a:gd name="connsiteX122" fmla="*/ 8186 w 10000"/>
                <a:gd name="connsiteY122" fmla="*/ 1505 h 10000"/>
                <a:gd name="connsiteX123" fmla="*/ 8300 w 10000"/>
                <a:gd name="connsiteY123" fmla="*/ 1578 h 10000"/>
                <a:gd name="connsiteX124" fmla="*/ 8311 w 10000"/>
                <a:gd name="connsiteY124" fmla="*/ 1845 h 10000"/>
                <a:gd name="connsiteX125" fmla="*/ 8384 w 10000"/>
                <a:gd name="connsiteY125" fmla="*/ 1917 h 10000"/>
                <a:gd name="connsiteX126" fmla="*/ 8488 w 10000"/>
                <a:gd name="connsiteY126" fmla="*/ 2063 h 10000"/>
                <a:gd name="connsiteX127" fmla="*/ 8602 w 10000"/>
                <a:gd name="connsiteY127" fmla="*/ 1748 h 10000"/>
                <a:gd name="connsiteX128" fmla="*/ 8748 w 10000"/>
                <a:gd name="connsiteY128" fmla="*/ 1845 h 10000"/>
                <a:gd name="connsiteX129" fmla="*/ 8769 w 10000"/>
                <a:gd name="connsiteY129" fmla="*/ 2112 h 10000"/>
                <a:gd name="connsiteX130" fmla="*/ 8727 w 10000"/>
                <a:gd name="connsiteY130" fmla="*/ 2306 h 10000"/>
                <a:gd name="connsiteX131" fmla="*/ 8758 w 10000"/>
                <a:gd name="connsiteY131" fmla="*/ 2646 h 10000"/>
                <a:gd name="connsiteX132" fmla="*/ 8727 w 10000"/>
                <a:gd name="connsiteY132" fmla="*/ 2743 h 10000"/>
                <a:gd name="connsiteX133" fmla="*/ 8727 w 10000"/>
                <a:gd name="connsiteY133" fmla="*/ 2913 h 10000"/>
                <a:gd name="connsiteX134" fmla="*/ 8769 w 10000"/>
                <a:gd name="connsiteY134" fmla="*/ 3277 h 10000"/>
                <a:gd name="connsiteX135" fmla="*/ 8758 w 10000"/>
                <a:gd name="connsiteY135" fmla="*/ 3592 h 10000"/>
                <a:gd name="connsiteX136" fmla="*/ 8758 w 10000"/>
                <a:gd name="connsiteY136" fmla="*/ 3981 h 10000"/>
                <a:gd name="connsiteX137" fmla="*/ 8758 w 10000"/>
                <a:gd name="connsiteY137" fmla="*/ 4248 h 10000"/>
                <a:gd name="connsiteX138" fmla="*/ 8810 w 10000"/>
                <a:gd name="connsiteY138" fmla="*/ 4466 h 10000"/>
                <a:gd name="connsiteX139" fmla="*/ 8821 w 10000"/>
                <a:gd name="connsiteY139" fmla="*/ 5073 h 10000"/>
                <a:gd name="connsiteX140" fmla="*/ 8852 w 10000"/>
                <a:gd name="connsiteY140" fmla="*/ 5510 h 10000"/>
                <a:gd name="connsiteX141" fmla="*/ 9060 w 10000"/>
                <a:gd name="connsiteY141" fmla="*/ 5534 h 10000"/>
                <a:gd name="connsiteX142" fmla="*/ 9415 w 10000"/>
                <a:gd name="connsiteY142" fmla="*/ 5510 h 10000"/>
                <a:gd name="connsiteX143" fmla="*/ 9509 w 10000"/>
                <a:gd name="connsiteY143" fmla="*/ 5510 h 10000"/>
                <a:gd name="connsiteX144" fmla="*/ 9592 w 10000"/>
                <a:gd name="connsiteY144" fmla="*/ 5631 h 10000"/>
                <a:gd name="connsiteX145" fmla="*/ 9821 w 10000"/>
                <a:gd name="connsiteY145" fmla="*/ 5728 h 10000"/>
                <a:gd name="connsiteX146" fmla="*/ 9935 w 10000"/>
                <a:gd name="connsiteY146" fmla="*/ 6092 h 10000"/>
                <a:gd name="connsiteX147" fmla="*/ 9852 w 10000"/>
                <a:gd name="connsiteY147" fmla="*/ 6286 h 10000"/>
                <a:gd name="connsiteX148" fmla="*/ 9810 w 10000"/>
                <a:gd name="connsiteY148" fmla="*/ 6553 h 10000"/>
                <a:gd name="connsiteX149" fmla="*/ 9831 w 10000"/>
                <a:gd name="connsiteY149" fmla="*/ 6917 h 10000"/>
                <a:gd name="connsiteX150" fmla="*/ 9904 w 10000"/>
                <a:gd name="connsiteY150" fmla="*/ 7112 h 10000"/>
                <a:gd name="connsiteX151" fmla="*/ 9966 w 10000"/>
                <a:gd name="connsiteY151" fmla="*/ 7427 h 10000"/>
                <a:gd name="connsiteX152" fmla="*/ 9998 w 10000"/>
                <a:gd name="connsiteY152" fmla="*/ 7767 h 10000"/>
                <a:gd name="connsiteX0" fmla="*/ 9998 w 10000"/>
                <a:gd name="connsiteY0" fmla="*/ 7767 h 10000"/>
                <a:gd name="connsiteX1" fmla="*/ 9925 w 10000"/>
                <a:gd name="connsiteY1" fmla="*/ 8083 h 10000"/>
                <a:gd name="connsiteX2" fmla="*/ 9852 w 10000"/>
                <a:gd name="connsiteY2" fmla="*/ 8471 h 10000"/>
                <a:gd name="connsiteX3" fmla="*/ 9769 w 10000"/>
                <a:gd name="connsiteY3" fmla="*/ 8738 h 10000"/>
                <a:gd name="connsiteX4" fmla="*/ 9696 w 10000"/>
                <a:gd name="connsiteY4" fmla="*/ 9053 h 10000"/>
                <a:gd name="connsiteX5" fmla="*/ 9644 w 10000"/>
                <a:gd name="connsiteY5" fmla="*/ 9345 h 10000"/>
                <a:gd name="connsiteX6" fmla="*/ 9602 w 10000"/>
                <a:gd name="connsiteY6" fmla="*/ 9515 h 10000"/>
                <a:gd name="connsiteX7" fmla="*/ 9529 w 10000"/>
                <a:gd name="connsiteY7" fmla="*/ 9660 h 10000"/>
                <a:gd name="connsiteX8" fmla="*/ 9384 w 10000"/>
                <a:gd name="connsiteY8" fmla="*/ 9951 h 10000"/>
                <a:gd name="connsiteX9" fmla="*/ 9372 w 10000"/>
                <a:gd name="connsiteY9" fmla="*/ 10000 h 10000"/>
                <a:gd name="connsiteX10" fmla="*/ 9268 w 10000"/>
                <a:gd name="connsiteY10" fmla="*/ 9854 h 10000"/>
                <a:gd name="connsiteX11" fmla="*/ 9154 w 10000"/>
                <a:gd name="connsiteY11" fmla="*/ 9733 h 10000"/>
                <a:gd name="connsiteX12" fmla="*/ 9039 w 10000"/>
                <a:gd name="connsiteY12" fmla="*/ 9782 h 10000"/>
                <a:gd name="connsiteX13" fmla="*/ 8987 w 10000"/>
                <a:gd name="connsiteY13" fmla="*/ 9733 h 10000"/>
                <a:gd name="connsiteX14" fmla="*/ 8935 w 10000"/>
                <a:gd name="connsiteY14" fmla="*/ 9757 h 10000"/>
                <a:gd name="connsiteX15" fmla="*/ 8873 w 10000"/>
                <a:gd name="connsiteY15" fmla="*/ 9830 h 10000"/>
                <a:gd name="connsiteX16" fmla="*/ 8800 w 10000"/>
                <a:gd name="connsiteY16" fmla="*/ 9757 h 10000"/>
                <a:gd name="connsiteX17" fmla="*/ 8727 w 10000"/>
                <a:gd name="connsiteY17" fmla="*/ 9757 h 10000"/>
                <a:gd name="connsiteX18" fmla="*/ 8592 w 10000"/>
                <a:gd name="connsiteY18" fmla="*/ 9733 h 10000"/>
                <a:gd name="connsiteX19" fmla="*/ 8571 w 10000"/>
                <a:gd name="connsiteY19" fmla="*/ 9612 h 10000"/>
                <a:gd name="connsiteX20" fmla="*/ 8467 w 10000"/>
                <a:gd name="connsiteY20" fmla="*/ 9515 h 10000"/>
                <a:gd name="connsiteX21" fmla="*/ 8415 w 10000"/>
                <a:gd name="connsiteY21" fmla="*/ 9296 h 10000"/>
                <a:gd name="connsiteX22" fmla="*/ 8405 w 10000"/>
                <a:gd name="connsiteY22" fmla="*/ 9150 h 10000"/>
                <a:gd name="connsiteX23" fmla="*/ 8311 w 10000"/>
                <a:gd name="connsiteY23" fmla="*/ 9126 h 10000"/>
                <a:gd name="connsiteX24" fmla="*/ 8238 w 10000"/>
                <a:gd name="connsiteY24" fmla="*/ 9175 h 10000"/>
                <a:gd name="connsiteX25" fmla="*/ 8196 w 10000"/>
                <a:gd name="connsiteY25" fmla="*/ 9078 h 10000"/>
                <a:gd name="connsiteX26" fmla="*/ 8102 w 10000"/>
                <a:gd name="connsiteY26" fmla="*/ 9078 h 10000"/>
                <a:gd name="connsiteX27" fmla="*/ 8008 w 10000"/>
                <a:gd name="connsiteY27" fmla="*/ 8908 h 10000"/>
                <a:gd name="connsiteX28" fmla="*/ 7904 w 10000"/>
                <a:gd name="connsiteY28" fmla="*/ 8932 h 10000"/>
                <a:gd name="connsiteX29" fmla="*/ 7831 w 10000"/>
                <a:gd name="connsiteY29" fmla="*/ 8714 h 10000"/>
                <a:gd name="connsiteX30" fmla="*/ 7758 w 10000"/>
                <a:gd name="connsiteY30" fmla="*/ 8641 h 10000"/>
                <a:gd name="connsiteX31" fmla="*/ 7738 w 10000"/>
                <a:gd name="connsiteY31" fmla="*/ 8447 h 10000"/>
                <a:gd name="connsiteX32" fmla="*/ 7633 w 10000"/>
                <a:gd name="connsiteY32" fmla="*/ 8447 h 10000"/>
                <a:gd name="connsiteX33" fmla="*/ 7488 w 10000"/>
                <a:gd name="connsiteY33" fmla="*/ 8398 h 10000"/>
                <a:gd name="connsiteX34" fmla="*/ 7394 w 10000"/>
                <a:gd name="connsiteY34" fmla="*/ 8228 h 10000"/>
                <a:gd name="connsiteX35" fmla="*/ 7217 w 10000"/>
                <a:gd name="connsiteY35" fmla="*/ 8155 h 10000"/>
                <a:gd name="connsiteX36" fmla="*/ 7124 w 10000"/>
                <a:gd name="connsiteY36" fmla="*/ 8228 h 10000"/>
                <a:gd name="connsiteX37" fmla="*/ 7020 w 10000"/>
                <a:gd name="connsiteY37" fmla="*/ 8180 h 10000"/>
                <a:gd name="connsiteX38" fmla="*/ 6895 w 10000"/>
                <a:gd name="connsiteY38" fmla="*/ 8107 h 10000"/>
                <a:gd name="connsiteX39" fmla="*/ 6790 w 10000"/>
                <a:gd name="connsiteY39" fmla="*/ 8083 h 10000"/>
                <a:gd name="connsiteX40" fmla="*/ 6769 w 10000"/>
                <a:gd name="connsiteY40" fmla="*/ 7864 h 10000"/>
                <a:gd name="connsiteX41" fmla="*/ 6706 w 10000"/>
                <a:gd name="connsiteY41" fmla="*/ 7743 h 10000"/>
                <a:gd name="connsiteX42" fmla="*/ 6634 w 10000"/>
                <a:gd name="connsiteY42" fmla="*/ 7670 h 10000"/>
                <a:gd name="connsiteX43" fmla="*/ 6550 w 10000"/>
                <a:gd name="connsiteY43" fmla="*/ 7476 h 10000"/>
                <a:gd name="connsiteX44" fmla="*/ 6384 w 10000"/>
                <a:gd name="connsiteY44" fmla="*/ 7354 h 10000"/>
                <a:gd name="connsiteX45" fmla="*/ 6342 w 10000"/>
                <a:gd name="connsiteY45" fmla="*/ 7015 h 10000"/>
                <a:gd name="connsiteX46" fmla="*/ 6301 w 10000"/>
                <a:gd name="connsiteY46" fmla="*/ 6942 h 10000"/>
                <a:gd name="connsiteX47" fmla="*/ 6248 w 10000"/>
                <a:gd name="connsiteY47" fmla="*/ 6990 h 10000"/>
                <a:gd name="connsiteX48" fmla="*/ 6217 w 10000"/>
                <a:gd name="connsiteY48" fmla="*/ 6650 h 10000"/>
                <a:gd name="connsiteX49" fmla="*/ 6155 w 10000"/>
                <a:gd name="connsiteY49" fmla="*/ 6553 h 10000"/>
                <a:gd name="connsiteX50" fmla="*/ 6113 w 10000"/>
                <a:gd name="connsiteY50" fmla="*/ 6311 h 10000"/>
                <a:gd name="connsiteX51" fmla="*/ 6134 w 10000"/>
                <a:gd name="connsiteY51" fmla="*/ 5534 h 10000"/>
                <a:gd name="connsiteX52" fmla="*/ 6113 w 10000"/>
                <a:gd name="connsiteY52" fmla="*/ 5243 h 10000"/>
                <a:gd name="connsiteX53" fmla="*/ 6051 w 10000"/>
                <a:gd name="connsiteY53" fmla="*/ 4903 h 10000"/>
                <a:gd name="connsiteX54" fmla="*/ 6134 w 10000"/>
                <a:gd name="connsiteY54" fmla="*/ 4417 h 10000"/>
                <a:gd name="connsiteX55" fmla="*/ 6103 w 10000"/>
                <a:gd name="connsiteY55" fmla="*/ 3981 h 10000"/>
                <a:gd name="connsiteX56" fmla="*/ 6072 w 10000"/>
                <a:gd name="connsiteY56" fmla="*/ 3568 h 10000"/>
                <a:gd name="connsiteX57" fmla="*/ 5999 w 10000"/>
                <a:gd name="connsiteY57" fmla="*/ 3544 h 10000"/>
                <a:gd name="connsiteX58" fmla="*/ 5718 w 10000"/>
                <a:gd name="connsiteY58" fmla="*/ 3665 h 10000"/>
                <a:gd name="connsiteX59" fmla="*/ 5373 w 10000"/>
                <a:gd name="connsiteY59" fmla="*/ 3835 h 10000"/>
                <a:gd name="connsiteX60" fmla="*/ 5207 w 10000"/>
                <a:gd name="connsiteY60" fmla="*/ 4029 h 10000"/>
                <a:gd name="connsiteX61" fmla="*/ 5030 w 10000"/>
                <a:gd name="connsiteY61" fmla="*/ 4320 h 10000"/>
                <a:gd name="connsiteX62" fmla="*/ 4916 w 10000"/>
                <a:gd name="connsiteY62" fmla="*/ 4612 h 10000"/>
                <a:gd name="connsiteX63" fmla="*/ 4822 w 10000"/>
                <a:gd name="connsiteY63" fmla="*/ 4757 h 10000"/>
                <a:gd name="connsiteX64" fmla="*/ 4780 w 10000"/>
                <a:gd name="connsiteY64" fmla="*/ 4709 h 10000"/>
                <a:gd name="connsiteX65" fmla="*/ 4749 w 10000"/>
                <a:gd name="connsiteY65" fmla="*/ 4757 h 10000"/>
                <a:gd name="connsiteX66" fmla="*/ 4489 w 10000"/>
                <a:gd name="connsiteY66" fmla="*/ 5316 h 10000"/>
                <a:gd name="connsiteX67" fmla="*/ 4426 w 10000"/>
                <a:gd name="connsiteY67" fmla="*/ 5437 h 10000"/>
                <a:gd name="connsiteX68" fmla="*/ 4342 w 10000"/>
                <a:gd name="connsiteY68" fmla="*/ 5413 h 10000"/>
                <a:gd name="connsiteX69" fmla="*/ 4269 w 10000"/>
                <a:gd name="connsiteY69" fmla="*/ 5388 h 10000"/>
                <a:gd name="connsiteX70" fmla="*/ 4176 w 10000"/>
                <a:gd name="connsiteY70" fmla="*/ 5534 h 10000"/>
                <a:gd name="connsiteX71" fmla="*/ 4103 w 10000"/>
                <a:gd name="connsiteY71" fmla="*/ 5850 h 10000"/>
                <a:gd name="connsiteX72" fmla="*/ 4030 w 10000"/>
                <a:gd name="connsiteY72" fmla="*/ 6044 h 10000"/>
                <a:gd name="connsiteX73" fmla="*/ 3812 w 10000"/>
                <a:gd name="connsiteY73" fmla="*/ 6286 h 10000"/>
                <a:gd name="connsiteX74" fmla="*/ 3760 w 10000"/>
                <a:gd name="connsiteY74" fmla="*/ 6262 h 10000"/>
                <a:gd name="connsiteX75" fmla="*/ 3760 w 10000"/>
                <a:gd name="connsiteY75" fmla="*/ 6068 h 10000"/>
                <a:gd name="connsiteX76" fmla="*/ 3281 w 10000"/>
                <a:gd name="connsiteY76" fmla="*/ 5995 h 10000"/>
                <a:gd name="connsiteX77" fmla="*/ 260 w 10000"/>
                <a:gd name="connsiteY77" fmla="*/ 1578 h 10000"/>
                <a:gd name="connsiteX78" fmla="*/ 177 w 10000"/>
                <a:gd name="connsiteY78" fmla="*/ 1432 h 10000"/>
                <a:gd name="connsiteX79" fmla="*/ 187 w 10000"/>
                <a:gd name="connsiteY79" fmla="*/ 1311 h 10000"/>
                <a:gd name="connsiteX80" fmla="*/ 104 w 10000"/>
                <a:gd name="connsiteY80" fmla="*/ 1019 h 10000"/>
                <a:gd name="connsiteX81" fmla="*/ 31 w 10000"/>
                <a:gd name="connsiteY81" fmla="*/ 850 h 10000"/>
                <a:gd name="connsiteX82" fmla="*/ 0 w 10000"/>
                <a:gd name="connsiteY82" fmla="*/ 777 h 10000"/>
                <a:gd name="connsiteX83" fmla="*/ 21 w 10000"/>
                <a:gd name="connsiteY83" fmla="*/ 583 h 10000"/>
                <a:gd name="connsiteX84" fmla="*/ 52 w 10000"/>
                <a:gd name="connsiteY84" fmla="*/ 485 h 10000"/>
                <a:gd name="connsiteX85" fmla="*/ 166 w 10000"/>
                <a:gd name="connsiteY85" fmla="*/ 291 h 10000"/>
                <a:gd name="connsiteX86" fmla="*/ 114 w 10000"/>
                <a:gd name="connsiteY86" fmla="*/ 49 h 10000"/>
                <a:gd name="connsiteX87" fmla="*/ 114 w 10000"/>
                <a:gd name="connsiteY87" fmla="*/ 0 h 10000"/>
                <a:gd name="connsiteX88" fmla="*/ 1000 w 10000"/>
                <a:gd name="connsiteY88" fmla="*/ 704 h 10000"/>
                <a:gd name="connsiteX89" fmla="*/ 2531 w 10000"/>
                <a:gd name="connsiteY89" fmla="*/ 1456 h 10000"/>
                <a:gd name="connsiteX90" fmla="*/ 5040 w 10000"/>
                <a:gd name="connsiteY90" fmla="*/ 3956 h 10000"/>
                <a:gd name="connsiteX91" fmla="*/ 5197 w 10000"/>
                <a:gd name="connsiteY91" fmla="*/ 3689 h 10000"/>
                <a:gd name="connsiteX92" fmla="*/ 5332 w 10000"/>
                <a:gd name="connsiteY92" fmla="*/ 3325 h 10000"/>
                <a:gd name="connsiteX93" fmla="*/ 5519 w 10000"/>
                <a:gd name="connsiteY93" fmla="*/ 3204 h 10000"/>
                <a:gd name="connsiteX94" fmla="*/ 5707 w 10000"/>
                <a:gd name="connsiteY94" fmla="*/ 3204 h 10000"/>
                <a:gd name="connsiteX95" fmla="*/ 5853 w 10000"/>
                <a:gd name="connsiteY95" fmla="*/ 3350 h 10000"/>
                <a:gd name="connsiteX96" fmla="*/ 5988 w 10000"/>
                <a:gd name="connsiteY96" fmla="*/ 3155 h 10000"/>
                <a:gd name="connsiteX97" fmla="*/ 6072 w 10000"/>
                <a:gd name="connsiteY97" fmla="*/ 2985 h 10000"/>
                <a:gd name="connsiteX98" fmla="*/ 6124 w 10000"/>
                <a:gd name="connsiteY98" fmla="*/ 2961 h 10000"/>
                <a:gd name="connsiteX99" fmla="*/ 6186 w 10000"/>
                <a:gd name="connsiteY99" fmla="*/ 2840 h 10000"/>
                <a:gd name="connsiteX100" fmla="*/ 6248 w 10000"/>
                <a:gd name="connsiteY100" fmla="*/ 3131 h 10000"/>
                <a:gd name="connsiteX101" fmla="*/ 6353 w 10000"/>
                <a:gd name="connsiteY101" fmla="*/ 2961 h 10000"/>
                <a:gd name="connsiteX102" fmla="*/ 6540 w 10000"/>
                <a:gd name="connsiteY102" fmla="*/ 2403 h 10000"/>
                <a:gd name="connsiteX103" fmla="*/ 6613 w 10000"/>
                <a:gd name="connsiteY103" fmla="*/ 2451 h 10000"/>
                <a:gd name="connsiteX104" fmla="*/ 6665 w 10000"/>
                <a:gd name="connsiteY104" fmla="*/ 2306 h 10000"/>
                <a:gd name="connsiteX105" fmla="*/ 6748 w 10000"/>
                <a:gd name="connsiteY105" fmla="*/ 2354 h 10000"/>
                <a:gd name="connsiteX106" fmla="*/ 6842 w 10000"/>
                <a:gd name="connsiteY106" fmla="*/ 2233 h 10000"/>
                <a:gd name="connsiteX107" fmla="*/ 6936 w 10000"/>
                <a:gd name="connsiteY107" fmla="*/ 2257 h 10000"/>
                <a:gd name="connsiteX108" fmla="*/ 6936 w 10000"/>
                <a:gd name="connsiteY108" fmla="*/ 2063 h 10000"/>
                <a:gd name="connsiteX109" fmla="*/ 6967 w 10000"/>
                <a:gd name="connsiteY109" fmla="*/ 1917 h 10000"/>
                <a:gd name="connsiteX110" fmla="*/ 7040 w 10000"/>
                <a:gd name="connsiteY110" fmla="*/ 1699 h 10000"/>
                <a:gd name="connsiteX111" fmla="*/ 7020 w 10000"/>
                <a:gd name="connsiteY111" fmla="*/ 1359 h 10000"/>
                <a:gd name="connsiteX112" fmla="*/ 7061 w 10000"/>
                <a:gd name="connsiteY112" fmla="*/ 1214 h 10000"/>
                <a:gd name="connsiteX113" fmla="*/ 7155 w 10000"/>
                <a:gd name="connsiteY113" fmla="*/ 1117 h 10000"/>
                <a:gd name="connsiteX114" fmla="*/ 7228 w 10000"/>
                <a:gd name="connsiteY114" fmla="*/ 971 h 10000"/>
                <a:gd name="connsiteX115" fmla="*/ 7290 w 10000"/>
                <a:gd name="connsiteY115" fmla="*/ 898 h 10000"/>
                <a:gd name="connsiteX116" fmla="*/ 7405 w 10000"/>
                <a:gd name="connsiteY116" fmla="*/ 680 h 10000"/>
                <a:gd name="connsiteX117" fmla="*/ 7717 w 10000"/>
                <a:gd name="connsiteY117" fmla="*/ 583 h 10000"/>
                <a:gd name="connsiteX118" fmla="*/ 7894 w 10000"/>
                <a:gd name="connsiteY118" fmla="*/ 655 h 10000"/>
                <a:gd name="connsiteX119" fmla="*/ 8008 w 10000"/>
                <a:gd name="connsiteY119" fmla="*/ 1092 h 10000"/>
                <a:gd name="connsiteX120" fmla="*/ 8134 w 10000"/>
                <a:gd name="connsiteY120" fmla="*/ 1117 h 10000"/>
                <a:gd name="connsiteX121" fmla="*/ 8186 w 10000"/>
                <a:gd name="connsiteY121" fmla="*/ 1505 h 10000"/>
                <a:gd name="connsiteX122" fmla="*/ 8300 w 10000"/>
                <a:gd name="connsiteY122" fmla="*/ 1578 h 10000"/>
                <a:gd name="connsiteX123" fmla="*/ 8311 w 10000"/>
                <a:gd name="connsiteY123" fmla="*/ 1845 h 10000"/>
                <a:gd name="connsiteX124" fmla="*/ 8384 w 10000"/>
                <a:gd name="connsiteY124" fmla="*/ 1917 h 10000"/>
                <a:gd name="connsiteX125" fmla="*/ 8488 w 10000"/>
                <a:gd name="connsiteY125" fmla="*/ 2063 h 10000"/>
                <a:gd name="connsiteX126" fmla="*/ 8602 w 10000"/>
                <a:gd name="connsiteY126" fmla="*/ 1748 h 10000"/>
                <a:gd name="connsiteX127" fmla="*/ 8748 w 10000"/>
                <a:gd name="connsiteY127" fmla="*/ 1845 h 10000"/>
                <a:gd name="connsiteX128" fmla="*/ 8769 w 10000"/>
                <a:gd name="connsiteY128" fmla="*/ 2112 h 10000"/>
                <a:gd name="connsiteX129" fmla="*/ 8727 w 10000"/>
                <a:gd name="connsiteY129" fmla="*/ 2306 h 10000"/>
                <a:gd name="connsiteX130" fmla="*/ 8758 w 10000"/>
                <a:gd name="connsiteY130" fmla="*/ 2646 h 10000"/>
                <a:gd name="connsiteX131" fmla="*/ 8727 w 10000"/>
                <a:gd name="connsiteY131" fmla="*/ 2743 h 10000"/>
                <a:gd name="connsiteX132" fmla="*/ 8727 w 10000"/>
                <a:gd name="connsiteY132" fmla="*/ 2913 h 10000"/>
                <a:gd name="connsiteX133" fmla="*/ 8769 w 10000"/>
                <a:gd name="connsiteY133" fmla="*/ 3277 h 10000"/>
                <a:gd name="connsiteX134" fmla="*/ 8758 w 10000"/>
                <a:gd name="connsiteY134" fmla="*/ 3592 h 10000"/>
                <a:gd name="connsiteX135" fmla="*/ 8758 w 10000"/>
                <a:gd name="connsiteY135" fmla="*/ 3981 h 10000"/>
                <a:gd name="connsiteX136" fmla="*/ 8758 w 10000"/>
                <a:gd name="connsiteY136" fmla="*/ 4248 h 10000"/>
                <a:gd name="connsiteX137" fmla="*/ 8810 w 10000"/>
                <a:gd name="connsiteY137" fmla="*/ 4466 h 10000"/>
                <a:gd name="connsiteX138" fmla="*/ 8821 w 10000"/>
                <a:gd name="connsiteY138" fmla="*/ 5073 h 10000"/>
                <a:gd name="connsiteX139" fmla="*/ 8852 w 10000"/>
                <a:gd name="connsiteY139" fmla="*/ 5510 h 10000"/>
                <a:gd name="connsiteX140" fmla="*/ 9060 w 10000"/>
                <a:gd name="connsiteY140" fmla="*/ 5534 h 10000"/>
                <a:gd name="connsiteX141" fmla="*/ 9415 w 10000"/>
                <a:gd name="connsiteY141" fmla="*/ 5510 h 10000"/>
                <a:gd name="connsiteX142" fmla="*/ 9509 w 10000"/>
                <a:gd name="connsiteY142" fmla="*/ 5510 h 10000"/>
                <a:gd name="connsiteX143" fmla="*/ 9592 w 10000"/>
                <a:gd name="connsiteY143" fmla="*/ 5631 h 10000"/>
                <a:gd name="connsiteX144" fmla="*/ 9821 w 10000"/>
                <a:gd name="connsiteY144" fmla="*/ 5728 h 10000"/>
                <a:gd name="connsiteX145" fmla="*/ 9935 w 10000"/>
                <a:gd name="connsiteY145" fmla="*/ 6092 h 10000"/>
                <a:gd name="connsiteX146" fmla="*/ 9852 w 10000"/>
                <a:gd name="connsiteY146" fmla="*/ 6286 h 10000"/>
                <a:gd name="connsiteX147" fmla="*/ 9810 w 10000"/>
                <a:gd name="connsiteY147" fmla="*/ 6553 h 10000"/>
                <a:gd name="connsiteX148" fmla="*/ 9831 w 10000"/>
                <a:gd name="connsiteY148" fmla="*/ 6917 h 10000"/>
                <a:gd name="connsiteX149" fmla="*/ 9904 w 10000"/>
                <a:gd name="connsiteY149" fmla="*/ 7112 h 10000"/>
                <a:gd name="connsiteX150" fmla="*/ 9966 w 10000"/>
                <a:gd name="connsiteY150" fmla="*/ 7427 h 10000"/>
                <a:gd name="connsiteX151" fmla="*/ 9998 w 10000"/>
                <a:gd name="connsiteY151" fmla="*/ 7767 h 10000"/>
                <a:gd name="connsiteX0" fmla="*/ 10021 w 10023"/>
                <a:gd name="connsiteY0" fmla="*/ 7767 h 10000"/>
                <a:gd name="connsiteX1" fmla="*/ 9948 w 10023"/>
                <a:gd name="connsiteY1" fmla="*/ 8083 h 10000"/>
                <a:gd name="connsiteX2" fmla="*/ 9875 w 10023"/>
                <a:gd name="connsiteY2" fmla="*/ 8471 h 10000"/>
                <a:gd name="connsiteX3" fmla="*/ 9792 w 10023"/>
                <a:gd name="connsiteY3" fmla="*/ 8738 h 10000"/>
                <a:gd name="connsiteX4" fmla="*/ 9719 w 10023"/>
                <a:gd name="connsiteY4" fmla="*/ 9053 h 10000"/>
                <a:gd name="connsiteX5" fmla="*/ 9667 w 10023"/>
                <a:gd name="connsiteY5" fmla="*/ 9345 h 10000"/>
                <a:gd name="connsiteX6" fmla="*/ 9625 w 10023"/>
                <a:gd name="connsiteY6" fmla="*/ 9515 h 10000"/>
                <a:gd name="connsiteX7" fmla="*/ 9552 w 10023"/>
                <a:gd name="connsiteY7" fmla="*/ 9660 h 10000"/>
                <a:gd name="connsiteX8" fmla="*/ 9407 w 10023"/>
                <a:gd name="connsiteY8" fmla="*/ 9951 h 10000"/>
                <a:gd name="connsiteX9" fmla="*/ 9395 w 10023"/>
                <a:gd name="connsiteY9" fmla="*/ 10000 h 10000"/>
                <a:gd name="connsiteX10" fmla="*/ 9291 w 10023"/>
                <a:gd name="connsiteY10" fmla="*/ 9854 h 10000"/>
                <a:gd name="connsiteX11" fmla="*/ 9177 w 10023"/>
                <a:gd name="connsiteY11" fmla="*/ 9733 h 10000"/>
                <a:gd name="connsiteX12" fmla="*/ 9062 w 10023"/>
                <a:gd name="connsiteY12" fmla="*/ 9782 h 10000"/>
                <a:gd name="connsiteX13" fmla="*/ 9010 w 10023"/>
                <a:gd name="connsiteY13" fmla="*/ 9733 h 10000"/>
                <a:gd name="connsiteX14" fmla="*/ 8958 w 10023"/>
                <a:gd name="connsiteY14" fmla="*/ 9757 h 10000"/>
                <a:gd name="connsiteX15" fmla="*/ 8896 w 10023"/>
                <a:gd name="connsiteY15" fmla="*/ 9830 h 10000"/>
                <a:gd name="connsiteX16" fmla="*/ 8823 w 10023"/>
                <a:gd name="connsiteY16" fmla="*/ 9757 h 10000"/>
                <a:gd name="connsiteX17" fmla="*/ 8750 w 10023"/>
                <a:gd name="connsiteY17" fmla="*/ 9757 h 10000"/>
                <a:gd name="connsiteX18" fmla="*/ 8615 w 10023"/>
                <a:gd name="connsiteY18" fmla="*/ 9733 h 10000"/>
                <a:gd name="connsiteX19" fmla="*/ 8594 w 10023"/>
                <a:gd name="connsiteY19" fmla="*/ 9612 h 10000"/>
                <a:gd name="connsiteX20" fmla="*/ 8490 w 10023"/>
                <a:gd name="connsiteY20" fmla="*/ 9515 h 10000"/>
                <a:gd name="connsiteX21" fmla="*/ 8438 w 10023"/>
                <a:gd name="connsiteY21" fmla="*/ 9296 h 10000"/>
                <a:gd name="connsiteX22" fmla="*/ 8428 w 10023"/>
                <a:gd name="connsiteY22" fmla="*/ 9150 h 10000"/>
                <a:gd name="connsiteX23" fmla="*/ 8334 w 10023"/>
                <a:gd name="connsiteY23" fmla="*/ 9126 h 10000"/>
                <a:gd name="connsiteX24" fmla="*/ 8261 w 10023"/>
                <a:gd name="connsiteY24" fmla="*/ 9175 h 10000"/>
                <a:gd name="connsiteX25" fmla="*/ 8219 w 10023"/>
                <a:gd name="connsiteY25" fmla="*/ 9078 h 10000"/>
                <a:gd name="connsiteX26" fmla="*/ 8125 w 10023"/>
                <a:gd name="connsiteY26" fmla="*/ 9078 h 10000"/>
                <a:gd name="connsiteX27" fmla="*/ 8031 w 10023"/>
                <a:gd name="connsiteY27" fmla="*/ 8908 h 10000"/>
                <a:gd name="connsiteX28" fmla="*/ 7927 w 10023"/>
                <a:gd name="connsiteY28" fmla="*/ 8932 h 10000"/>
                <a:gd name="connsiteX29" fmla="*/ 7854 w 10023"/>
                <a:gd name="connsiteY29" fmla="*/ 8714 h 10000"/>
                <a:gd name="connsiteX30" fmla="*/ 7781 w 10023"/>
                <a:gd name="connsiteY30" fmla="*/ 8641 h 10000"/>
                <a:gd name="connsiteX31" fmla="*/ 7761 w 10023"/>
                <a:gd name="connsiteY31" fmla="*/ 8447 h 10000"/>
                <a:gd name="connsiteX32" fmla="*/ 7656 w 10023"/>
                <a:gd name="connsiteY32" fmla="*/ 8447 h 10000"/>
                <a:gd name="connsiteX33" fmla="*/ 7511 w 10023"/>
                <a:gd name="connsiteY33" fmla="*/ 8398 h 10000"/>
                <a:gd name="connsiteX34" fmla="*/ 7417 w 10023"/>
                <a:gd name="connsiteY34" fmla="*/ 8228 h 10000"/>
                <a:gd name="connsiteX35" fmla="*/ 7240 w 10023"/>
                <a:gd name="connsiteY35" fmla="*/ 8155 h 10000"/>
                <a:gd name="connsiteX36" fmla="*/ 7147 w 10023"/>
                <a:gd name="connsiteY36" fmla="*/ 8228 h 10000"/>
                <a:gd name="connsiteX37" fmla="*/ 7043 w 10023"/>
                <a:gd name="connsiteY37" fmla="*/ 8180 h 10000"/>
                <a:gd name="connsiteX38" fmla="*/ 6918 w 10023"/>
                <a:gd name="connsiteY38" fmla="*/ 8107 h 10000"/>
                <a:gd name="connsiteX39" fmla="*/ 6813 w 10023"/>
                <a:gd name="connsiteY39" fmla="*/ 8083 h 10000"/>
                <a:gd name="connsiteX40" fmla="*/ 6792 w 10023"/>
                <a:gd name="connsiteY40" fmla="*/ 7864 h 10000"/>
                <a:gd name="connsiteX41" fmla="*/ 6729 w 10023"/>
                <a:gd name="connsiteY41" fmla="*/ 7743 h 10000"/>
                <a:gd name="connsiteX42" fmla="*/ 6657 w 10023"/>
                <a:gd name="connsiteY42" fmla="*/ 7670 h 10000"/>
                <a:gd name="connsiteX43" fmla="*/ 6573 w 10023"/>
                <a:gd name="connsiteY43" fmla="*/ 7476 h 10000"/>
                <a:gd name="connsiteX44" fmla="*/ 6407 w 10023"/>
                <a:gd name="connsiteY44" fmla="*/ 7354 h 10000"/>
                <a:gd name="connsiteX45" fmla="*/ 6365 w 10023"/>
                <a:gd name="connsiteY45" fmla="*/ 7015 h 10000"/>
                <a:gd name="connsiteX46" fmla="*/ 6324 w 10023"/>
                <a:gd name="connsiteY46" fmla="*/ 6942 h 10000"/>
                <a:gd name="connsiteX47" fmla="*/ 6271 w 10023"/>
                <a:gd name="connsiteY47" fmla="*/ 6990 h 10000"/>
                <a:gd name="connsiteX48" fmla="*/ 6240 w 10023"/>
                <a:gd name="connsiteY48" fmla="*/ 6650 h 10000"/>
                <a:gd name="connsiteX49" fmla="*/ 6178 w 10023"/>
                <a:gd name="connsiteY49" fmla="*/ 6553 h 10000"/>
                <a:gd name="connsiteX50" fmla="*/ 6136 w 10023"/>
                <a:gd name="connsiteY50" fmla="*/ 6311 h 10000"/>
                <a:gd name="connsiteX51" fmla="*/ 6157 w 10023"/>
                <a:gd name="connsiteY51" fmla="*/ 5534 h 10000"/>
                <a:gd name="connsiteX52" fmla="*/ 6136 w 10023"/>
                <a:gd name="connsiteY52" fmla="*/ 5243 h 10000"/>
                <a:gd name="connsiteX53" fmla="*/ 6074 w 10023"/>
                <a:gd name="connsiteY53" fmla="*/ 4903 h 10000"/>
                <a:gd name="connsiteX54" fmla="*/ 6157 w 10023"/>
                <a:gd name="connsiteY54" fmla="*/ 4417 h 10000"/>
                <a:gd name="connsiteX55" fmla="*/ 6126 w 10023"/>
                <a:gd name="connsiteY55" fmla="*/ 3981 h 10000"/>
                <a:gd name="connsiteX56" fmla="*/ 6095 w 10023"/>
                <a:gd name="connsiteY56" fmla="*/ 3568 h 10000"/>
                <a:gd name="connsiteX57" fmla="*/ 6022 w 10023"/>
                <a:gd name="connsiteY57" fmla="*/ 3544 h 10000"/>
                <a:gd name="connsiteX58" fmla="*/ 5741 w 10023"/>
                <a:gd name="connsiteY58" fmla="*/ 3665 h 10000"/>
                <a:gd name="connsiteX59" fmla="*/ 5396 w 10023"/>
                <a:gd name="connsiteY59" fmla="*/ 3835 h 10000"/>
                <a:gd name="connsiteX60" fmla="*/ 5230 w 10023"/>
                <a:gd name="connsiteY60" fmla="*/ 4029 h 10000"/>
                <a:gd name="connsiteX61" fmla="*/ 5053 w 10023"/>
                <a:gd name="connsiteY61" fmla="*/ 4320 h 10000"/>
                <a:gd name="connsiteX62" fmla="*/ 4939 w 10023"/>
                <a:gd name="connsiteY62" fmla="*/ 4612 h 10000"/>
                <a:gd name="connsiteX63" fmla="*/ 4845 w 10023"/>
                <a:gd name="connsiteY63" fmla="*/ 4757 h 10000"/>
                <a:gd name="connsiteX64" fmla="*/ 4803 w 10023"/>
                <a:gd name="connsiteY64" fmla="*/ 4709 h 10000"/>
                <a:gd name="connsiteX65" fmla="*/ 4772 w 10023"/>
                <a:gd name="connsiteY65" fmla="*/ 4757 h 10000"/>
                <a:gd name="connsiteX66" fmla="*/ 4512 w 10023"/>
                <a:gd name="connsiteY66" fmla="*/ 5316 h 10000"/>
                <a:gd name="connsiteX67" fmla="*/ 4449 w 10023"/>
                <a:gd name="connsiteY67" fmla="*/ 5437 h 10000"/>
                <a:gd name="connsiteX68" fmla="*/ 4365 w 10023"/>
                <a:gd name="connsiteY68" fmla="*/ 5413 h 10000"/>
                <a:gd name="connsiteX69" fmla="*/ 4292 w 10023"/>
                <a:gd name="connsiteY69" fmla="*/ 5388 h 10000"/>
                <a:gd name="connsiteX70" fmla="*/ 4199 w 10023"/>
                <a:gd name="connsiteY70" fmla="*/ 5534 h 10000"/>
                <a:gd name="connsiteX71" fmla="*/ 4126 w 10023"/>
                <a:gd name="connsiteY71" fmla="*/ 5850 h 10000"/>
                <a:gd name="connsiteX72" fmla="*/ 4053 w 10023"/>
                <a:gd name="connsiteY72" fmla="*/ 6044 h 10000"/>
                <a:gd name="connsiteX73" fmla="*/ 3835 w 10023"/>
                <a:gd name="connsiteY73" fmla="*/ 6286 h 10000"/>
                <a:gd name="connsiteX74" fmla="*/ 3783 w 10023"/>
                <a:gd name="connsiteY74" fmla="*/ 6262 h 10000"/>
                <a:gd name="connsiteX75" fmla="*/ 3783 w 10023"/>
                <a:gd name="connsiteY75" fmla="*/ 6068 h 10000"/>
                <a:gd name="connsiteX76" fmla="*/ 283 w 10023"/>
                <a:gd name="connsiteY76" fmla="*/ 1578 h 10000"/>
                <a:gd name="connsiteX77" fmla="*/ 200 w 10023"/>
                <a:gd name="connsiteY77" fmla="*/ 1432 h 10000"/>
                <a:gd name="connsiteX78" fmla="*/ 210 w 10023"/>
                <a:gd name="connsiteY78" fmla="*/ 1311 h 10000"/>
                <a:gd name="connsiteX79" fmla="*/ 127 w 10023"/>
                <a:gd name="connsiteY79" fmla="*/ 1019 h 10000"/>
                <a:gd name="connsiteX80" fmla="*/ 54 w 10023"/>
                <a:gd name="connsiteY80" fmla="*/ 850 h 10000"/>
                <a:gd name="connsiteX81" fmla="*/ 23 w 10023"/>
                <a:gd name="connsiteY81" fmla="*/ 777 h 10000"/>
                <a:gd name="connsiteX82" fmla="*/ 44 w 10023"/>
                <a:gd name="connsiteY82" fmla="*/ 583 h 10000"/>
                <a:gd name="connsiteX83" fmla="*/ 75 w 10023"/>
                <a:gd name="connsiteY83" fmla="*/ 485 h 10000"/>
                <a:gd name="connsiteX84" fmla="*/ 189 w 10023"/>
                <a:gd name="connsiteY84" fmla="*/ 291 h 10000"/>
                <a:gd name="connsiteX85" fmla="*/ 137 w 10023"/>
                <a:gd name="connsiteY85" fmla="*/ 49 h 10000"/>
                <a:gd name="connsiteX86" fmla="*/ 137 w 10023"/>
                <a:gd name="connsiteY86" fmla="*/ 0 h 10000"/>
                <a:gd name="connsiteX87" fmla="*/ 1023 w 10023"/>
                <a:gd name="connsiteY87" fmla="*/ 704 h 10000"/>
                <a:gd name="connsiteX88" fmla="*/ 2554 w 10023"/>
                <a:gd name="connsiteY88" fmla="*/ 1456 h 10000"/>
                <a:gd name="connsiteX89" fmla="*/ 5063 w 10023"/>
                <a:gd name="connsiteY89" fmla="*/ 3956 h 10000"/>
                <a:gd name="connsiteX90" fmla="*/ 5220 w 10023"/>
                <a:gd name="connsiteY90" fmla="*/ 3689 h 10000"/>
                <a:gd name="connsiteX91" fmla="*/ 5355 w 10023"/>
                <a:gd name="connsiteY91" fmla="*/ 3325 h 10000"/>
                <a:gd name="connsiteX92" fmla="*/ 5542 w 10023"/>
                <a:gd name="connsiteY92" fmla="*/ 3204 h 10000"/>
                <a:gd name="connsiteX93" fmla="*/ 5730 w 10023"/>
                <a:gd name="connsiteY93" fmla="*/ 3204 h 10000"/>
                <a:gd name="connsiteX94" fmla="*/ 5876 w 10023"/>
                <a:gd name="connsiteY94" fmla="*/ 3350 h 10000"/>
                <a:gd name="connsiteX95" fmla="*/ 6011 w 10023"/>
                <a:gd name="connsiteY95" fmla="*/ 3155 h 10000"/>
                <a:gd name="connsiteX96" fmla="*/ 6095 w 10023"/>
                <a:gd name="connsiteY96" fmla="*/ 2985 h 10000"/>
                <a:gd name="connsiteX97" fmla="*/ 6147 w 10023"/>
                <a:gd name="connsiteY97" fmla="*/ 2961 h 10000"/>
                <a:gd name="connsiteX98" fmla="*/ 6209 w 10023"/>
                <a:gd name="connsiteY98" fmla="*/ 2840 h 10000"/>
                <a:gd name="connsiteX99" fmla="*/ 6271 w 10023"/>
                <a:gd name="connsiteY99" fmla="*/ 3131 h 10000"/>
                <a:gd name="connsiteX100" fmla="*/ 6376 w 10023"/>
                <a:gd name="connsiteY100" fmla="*/ 2961 h 10000"/>
                <a:gd name="connsiteX101" fmla="*/ 6563 w 10023"/>
                <a:gd name="connsiteY101" fmla="*/ 2403 h 10000"/>
                <a:gd name="connsiteX102" fmla="*/ 6636 w 10023"/>
                <a:gd name="connsiteY102" fmla="*/ 2451 h 10000"/>
                <a:gd name="connsiteX103" fmla="*/ 6688 w 10023"/>
                <a:gd name="connsiteY103" fmla="*/ 2306 h 10000"/>
                <a:gd name="connsiteX104" fmla="*/ 6771 w 10023"/>
                <a:gd name="connsiteY104" fmla="*/ 2354 h 10000"/>
                <a:gd name="connsiteX105" fmla="*/ 6865 w 10023"/>
                <a:gd name="connsiteY105" fmla="*/ 2233 h 10000"/>
                <a:gd name="connsiteX106" fmla="*/ 6959 w 10023"/>
                <a:gd name="connsiteY106" fmla="*/ 2257 h 10000"/>
                <a:gd name="connsiteX107" fmla="*/ 6959 w 10023"/>
                <a:gd name="connsiteY107" fmla="*/ 2063 h 10000"/>
                <a:gd name="connsiteX108" fmla="*/ 6990 w 10023"/>
                <a:gd name="connsiteY108" fmla="*/ 1917 h 10000"/>
                <a:gd name="connsiteX109" fmla="*/ 7063 w 10023"/>
                <a:gd name="connsiteY109" fmla="*/ 1699 h 10000"/>
                <a:gd name="connsiteX110" fmla="*/ 7043 w 10023"/>
                <a:gd name="connsiteY110" fmla="*/ 1359 h 10000"/>
                <a:gd name="connsiteX111" fmla="*/ 7084 w 10023"/>
                <a:gd name="connsiteY111" fmla="*/ 1214 h 10000"/>
                <a:gd name="connsiteX112" fmla="*/ 7178 w 10023"/>
                <a:gd name="connsiteY112" fmla="*/ 1117 h 10000"/>
                <a:gd name="connsiteX113" fmla="*/ 7251 w 10023"/>
                <a:gd name="connsiteY113" fmla="*/ 971 h 10000"/>
                <a:gd name="connsiteX114" fmla="*/ 7313 w 10023"/>
                <a:gd name="connsiteY114" fmla="*/ 898 h 10000"/>
                <a:gd name="connsiteX115" fmla="*/ 7428 w 10023"/>
                <a:gd name="connsiteY115" fmla="*/ 680 h 10000"/>
                <a:gd name="connsiteX116" fmla="*/ 7740 w 10023"/>
                <a:gd name="connsiteY116" fmla="*/ 583 h 10000"/>
                <a:gd name="connsiteX117" fmla="*/ 7917 w 10023"/>
                <a:gd name="connsiteY117" fmla="*/ 655 h 10000"/>
                <a:gd name="connsiteX118" fmla="*/ 8031 w 10023"/>
                <a:gd name="connsiteY118" fmla="*/ 1092 h 10000"/>
                <a:gd name="connsiteX119" fmla="*/ 8157 w 10023"/>
                <a:gd name="connsiteY119" fmla="*/ 1117 h 10000"/>
                <a:gd name="connsiteX120" fmla="*/ 8209 w 10023"/>
                <a:gd name="connsiteY120" fmla="*/ 1505 h 10000"/>
                <a:gd name="connsiteX121" fmla="*/ 8323 w 10023"/>
                <a:gd name="connsiteY121" fmla="*/ 1578 h 10000"/>
                <a:gd name="connsiteX122" fmla="*/ 8334 w 10023"/>
                <a:gd name="connsiteY122" fmla="*/ 1845 h 10000"/>
                <a:gd name="connsiteX123" fmla="*/ 8407 w 10023"/>
                <a:gd name="connsiteY123" fmla="*/ 1917 h 10000"/>
                <a:gd name="connsiteX124" fmla="*/ 8511 w 10023"/>
                <a:gd name="connsiteY124" fmla="*/ 2063 h 10000"/>
                <a:gd name="connsiteX125" fmla="*/ 8625 w 10023"/>
                <a:gd name="connsiteY125" fmla="*/ 1748 h 10000"/>
                <a:gd name="connsiteX126" fmla="*/ 8771 w 10023"/>
                <a:gd name="connsiteY126" fmla="*/ 1845 h 10000"/>
                <a:gd name="connsiteX127" fmla="*/ 8792 w 10023"/>
                <a:gd name="connsiteY127" fmla="*/ 2112 h 10000"/>
                <a:gd name="connsiteX128" fmla="*/ 8750 w 10023"/>
                <a:gd name="connsiteY128" fmla="*/ 2306 h 10000"/>
                <a:gd name="connsiteX129" fmla="*/ 8781 w 10023"/>
                <a:gd name="connsiteY129" fmla="*/ 2646 h 10000"/>
                <a:gd name="connsiteX130" fmla="*/ 8750 w 10023"/>
                <a:gd name="connsiteY130" fmla="*/ 2743 h 10000"/>
                <a:gd name="connsiteX131" fmla="*/ 8750 w 10023"/>
                <a:gd name="connsiteY131" fmla="*/ 2913 h 10000"/>
                <a:gd name="connsiteX132" fmla="*/ 8792 w 10023"/>
                <a:gd name="connsiteY132" fmla="*/ 3277 h 10000"/>
                <a:gd name="connsiteX133" fmla="*/ 8781 w 10023"/>
                <a:gd name="connsiteY133" fmla="*/ 3592 h 10000"/>
                <a:gd name="connsiteX134" fmla="*/ 8781 w 10023"/>
                <a:gd name="connsiteY134" fmla="*/ 3981 h 10000"/>
                <a:gd name="connsiteX135" fmla="*/ 8781 w 10023"/>
                <a:gd name="connsiteY135" fmla="*/ 4248 h 10000"/>
                <a:gd name="connsiteX136" fmla="*/ 8833 w 10023"/>
                <a:gd name="connsiteY136" fmla="*/ 4466 h 10000"/>
                <a:gd name="connsiteX137" fmla="*/ 8844 w 10023"/>
                <a:gd name="connsiteY137" fmla="*/ 5073 h 10000"/>
                <a:gd name="connsiteX138" fmla="*/ 8875 w 10023"/>
                <a:gd name="connsiteY138" fmla="*/ 5510 h 10000"/>
                <a:gd name="connsiteX139" fmla="*/ 9083 w 10023"/>
                <a:gd name="connsiteY139" fmla="*/ 5534 h 10000"/>
                <a:gd name="connsiteX140" fmla="*/ 9438 w 10023"/>
                <a:gd name="connsiteY140" fmla="*/ 5510 h 10000"/>
                <a:gd name="connsiteX141" fmla="*/ 9532 w 10023"/>
                <a:gd name="connsiteY141" fmla="*/ 5510 h 10000"/>
                <a:gd name="connsiteX142" fmla="*/ 9615 w 10023"/>
                <a:gd name="connsiteY142" fmla="*/ 5631 h 10000"/>
                <a:gd name="connsiteX143" fmla="*/ 9844 w 10023"/>
                <a:gd name="connsiteY143" fmla="*/ 5728 h 10000"/>
                <a:gd name="connsiteX144" fmla="*/ 9958 w 10023"/>
                <a:gd name="connsiteY144" fmla="*/ 6092 h 10000"/>
                <a:gd name="connsiteX145" fmla="*/ 9875 w 10023"/>
                <a:gd name="connsiteY145" fmla="*/ 6286 h 10000"/>
                <a:gd name="connsiteX146" fmla="*/ 9833 w 10023"/>
                <a:gd name="connsiteY146" fmla="*/ 6553 h 10000"/>
                <a:gd name="connsiteX147" fmla="*/ 9854 w 10023"/>
                <a:gd name="connsiteY147" fmla="*/ 6917 h 10000"/>
                <a:gd name="connsiteX148" fmla="*/ 9927 w 10023"/>
                <a:gd name="connsiteY148" fmla="*/ 7112 h 10000"/>
                <a:gd name="connsiteX149" fmla="*/ 9989 w 10023"/>
                <a:gd name="connsiteY149" fmla="*/ 7427 h 10000"/>
                <a:gd name="connsiteX150" fmla="*/ 10021 w 10023"/>
                <a:gd name="connsiteY150" fmla="*/ 7767 h 10000"/>
                <a:gd name="connsiteX0" fmla="*/ 10021 w 10023"/>
                <a:gd name="connsiteY0" fmla="*/ 7767 h 10000"/>
                <a:gd name="connsiteX1" fmla="*/ 9948 w 10023"/>
                <a:gd name="connsiteY1" fmla="*/ 8083 h 10000"/>
                <a:gd name="connsiteX2" fmla="*/ 9875 w 10023"/>
                <a:gd name="connsiteY2" fmla="*/ 8471 h 10000"/>
                <a:gd name="connsiteX3" fmla="*/ 9792 w 10023"/>
                <a:gd name="connsiteY3" fmla="*/ 8738 h 10000"/>
                <a:gd name="connsiteX4" fmla="*/ 9719 w 10023"/>
                <a:gd name="connsiteY4" fmla="*/ 9053 h 10000"/>
                <a:gd name="connsiteX5" fmla="*/ 9667 w 10023"/>
                <a:gd name="connsiteY5" fmla="*/ 9345 h 10000"/>
                <a:gd name="connsiteX6" fmla="*/ 9625 w 10023"/>
                <a:gd name="connsiteY6" fmla="*/ 9515 h 10000"/>
                <a:gd name="connsiteX7" fmla="*/ 9552 w 10023"/>
                <a:gd name="connsiteY7" fmla="*/ 9660 h 10000"/>
                <a:gd name="connsiteX8" fmla="*/ 9407 w 10023"/>
                <a:gd name="connsiteY8" fmla="*/ 9951 h 10000"/>
                <a:gd name="connsiteX9" fmla="*/ 9395 w 10023"/>
                <a:gd name="connsiteY9" fmla="*/ 10000 h 10000"/>
                <a:gd name="connsiteX10" fmla="*/ 9291 w 10023"/>
                <a:gd name="connsiteY10" fmla="*/ 9854 h 10000"/>
                <a:gd name="connsiteX11" fmla="*/ 9177 w 10023"/>
                <a:gd name="connsiteY11" fmla="*/ 9733 h 10000"/>
                <a:gd name="connsiteX12" fmla="*/ 9062 w 10023"/>
                <a:gd name="connsiteY12" fmla="*/ 9782 h 10000"/>
                <a:gd name="connsiteX13" fmla="*/ 9010 w 10023"/>
                <a:gd name="connsiteY13" fmla="*/ 9733 h 10000"/>
                <a:gd name="connsiteX14" fmla="*/ 8958 w 10023"/>
                <a:gd name="connsiteY14" fmla="*/ 9757 h 10000"/>
                <a:gd name="connsiteX15" fmla="*/ 8896 w 10023"/>
                <a:gd name="connsiteY15" fmla="*/ 9830 h 10000"/>
                <a:gd name="connsiteX16" fmla="*/ 8823 w 10023"/>
                <a:gd name="connsiteY16" fmla="*/ 9757 h 10000"/>
                <a:gd name="connsiteX17" fmla="*/ 8750 w 10023"/>
                <a:gd name="connsiteY17" fmla="*/ 9757 h 10000"/>
                <a:gd name="connsiteX18" fmla="*/ 8615 w 10023"/>
                <a:gd name="connsiteY18" fmla="*/ 9733 h 10000"/>
                <a:gd name="connsiteX19" fmla="*/ 8594 w 10023"/>
                <a:gd name="connsiteY19" fmla="*/ 9612 h 10000"/>
                <a:gd name="connsiteX20" fmla="*/ 8490 w 10023"/>
                <a:gd name="connsiteY20" fmla="*/ 9515 h 10000"/>
                <a:gd name="connsiteX21" fmla="*/ 8438 w 10023"/>
                <a:gd name="connsiteY21" fmla="*/ 9296 h 10000"/>
                <a:gd name="connsiteX22" fmla="*/ 8428 w 10023"/>
                <a:gd name="connsiteY22" fmla="*/ 9150 h 10000"/>
                <a:gd name="connsiteX23" fmla="*/ 8334 w 10023"/>
                <a:gd name="connsiteY23" fmla="*/ 9126 h 10000"/>
                <a:gd name="connsiteX24" fmla="*/ 8261 w 10023"/>
                <a:gd name="connsiteY24" fmla="*/ 9175 h 10000"/>
                <a:gd name="connsiteX25" fmla="*/ 8219 w 10023"/>
                <a:gd name="connsiteY25" fmla="*/ 9078 h 10000"/>
                <a:gd name="connsiteX26" fmla="*/ 8125 w 10023"/>
                <a:gd name="connsiteY26" fmla="*/ 9078 h 10000"/>
                <a:gd name="connsiteX27" fmla="*/ 8031 w 10023"/>
                <a:gd name="connsiteY27" fmla="*/ 8908 h 10000"/>
                <a:gd name="connsiteX28" fmla="*/ 7927 w 10023"/>
                <a:gd name="connsiteY28" fmla="*/ 8932 h 10000"/>
                <a:gd name="connsiteX29" fmla="*/ 7854 w 10023"/>
                <a:gd name="connsiteY29" fmla="*/ 8714 h 10000"/>
                <a:gd name="connsiteX30" fmla="*/ 7781 w 10023"/>
                <a:gd name="connsiteY30" fmla="*/ 8641 h 10000"/>
                <a:gd name="connsiteX31" fmla="*/ 7761 w 10023"/>
                <a:gd name="connsiteY31" fmla="*/ 8447 h 10000"/>
                <a:gd name="connsiteX32" fmla="*/ 7656 w 10023"/>
                <a:gd name="connsiteY32" fmla="*/ 8447 h 10000"/>
                <a:gd name="connsiteX33" fmla="*/ 7511 w 10023"/>
                <a:gd name="connsiteY33" fmla="*/ 8398 h 10000"/>
                <a:gd name="connsiteX34" fmla="*/ 7417 w 10023"/>
                <a:gd name="connsiteY34" fmla="*/ 8228 h 10000"/>
                <a:gd name="connsiteX35" fmla="*/ 7240 w 10023"/>
                <a:gd name="connsiteY35" fmla="*/ 8155 h 10000"/>
                <a:gd name="connsiteX36" fmla="*/ 7147 w 10023"/>
                <a:gd name="connsiteY36" fmla="*/ 8228 h 10000"/>
                <a:gd name="connsiteX37" fmla="*/ 7043 w 10023"/>
                <a:gd name="connsiteY37" fmla="*/ 8180 h 10000"/>
                <a:gd name="connsiteX38" fmla="*/ 6918 w 10023"/>
                <a:gd name="connsiteY38" fmla="*/ 8107 h 10000"/>
                <a:gd name="connsiteX39" fmla="*/ 6813 w 10023"/>
                <a:gd name="connsiteY39" fmla="*/ 8083 h 10000"/>
                <a:gd name="connsiteX40" fmla="*/ 6792 w 10023"/>
                <a:gd name="connsiteY40" fmla="*/ 7864 h 10000"/>
                <a:gd name="connsiteX41" fmla="*/ 6729 w 10023"/>
                <a:gd name="connsiteY41" fmla="*/ 7743 h 10000"/>
                <a:gd name="connsiteX42" fmla="*/ 6657 w 10023"/>
                <a:gd name="connsiteY42" fmla="*/ 7670 h 10000"/>
                <a:gd name="connsiteX43" fmla="*/ 6573 w 10023"/>
                <a:gd name="connsiteY43" fmla="*/ 7476 h 10000"/>
                <a:gd name="connsiteX44" fmla="*/ 6407 w 10023"/>
                <a:gd name="connsiteY44" fmla="*/ 7354 h 10000"/>
                <a:gd name="connsiteX45" fmla="*/ 6365 w 10023"/>
                <a:gd name="connsiteY45" fmla="*/ 7015 h 10000"/>
                <a:gd name="connsiteX46" fmla="*/ 6324 w 10023"/>
                <a:gd name="connsiteY46" fmla="*/ 6942 h 10000"/>
                <a:gd name="connsiteX47" fmla="*/ 6271 w 10023"/>
                <a:gd name="connsiteY47" fmla="*/ 6990 h 10000"/>
                <a:gd name="connsiteX48" fmla="*/ 6240 w 10023"/>
                <a:gd name="connsiteY48" fmla="*/ 6650 h 10000"/>
                <a:gd name="connsiteX49" fmla="*/ 6178 w 10023"/>
                <a:gd name="connsiteY49" fmla="*/ 6553 h 10000"/>
                <a:gd name="connsiteX50" fmla="*/ 6136 w 10023"/>
                <a:gd name="connsiteY50" fmla="*/ 6311 h 10000"/>
                <a:gd name="connsiteX51" fmla="*/ 6157 w 10023"/>
                <a:gd name="connsiteY51" fmla="*/ 5534 h 10000"/>
                <a:gd name="connsiteX52" fmla="*/ 6136 w 10023"/>
                <a:gd name="connsiteY52" fmla="*/ 5243 h 10000"/>
                <a:gd name="connsiteX53" fmla="*/ 6074 w 10023"/>
                <a:gd name="connsiteY53" fmla="*/ 4903 h 10000"/>
                <a:gd name="connsiteX54" fmla="*/ 6157 w 10023"/>
                <a:gd name="connsiteY54" fmla="*/ 4417 h 10000"/>
                <a:gd name="connsiteX55" fmla="*/ 6126 w 10023"/>
                <a:gd name="connsiteY55" fmla="*/ 3981 h 10000"/>
                <a:gd name="connsiteX56" fmla="*/ 6095 w 10023"/>
                <a:gd name="connsiteY56" fmla="*/ 3568 h 10000"/>
                <a:gd name="connsiteX57" fmla="*/ 6022 w 10023"/>
                <a:gd name="connsiteY57" fmla="*/ 3544 h 10000"/>
                <a:gd name="connsiteX58" fmla="*/ 5741 w 10023"/>
                <a:gd name="connsiteY58" fmla="*/ 3665 h 10000"/>
                <a:gd name="connsiteX59" fmla="*/ 5396 w 10023"/>
                <a:gd name="connsiteY59" fmla="*/ 3835 h 10000"/>
                <a:gd name="connsiteX60" fmla="*/ 5230 w 10023"/>
                <a:gd name="connsiteY60" fmla="*/ 4029 h 10000"/>
                <a:gd name="connsiteX61" fmla="*/ 5053 w 10023"/>
                <a:gd name="connsiteY61" fmla="*/ 4320 h 10000"/>
                <a:gd name="connsiteX62" fmla="*/ 4939 w 10023"/>
                <a:gd name="connsiteY62" fmla="*/ 4612 h 10000"/>
                <a:gd name="connsiteX63" fmla="*/ 4845 w 10023"/>
                <a:gd name="connsiteY63" fmla="*/ 4757 h 10000"/>
                <a:gd name="connsiteX64" fmla="*/ 4803 w 10023"/>
                <a:gd name="connsiteY64" fmla="*/ 4709 h 10000"/>
                <a:gd name="connsiteX65" fmla="*/ 4772 w 10023"/>
                <a:gd name="connsiteY65" fmla="*/ 4757 h 10000"/>
                <a:gd name="connsiteX66" fmla="*/ 4512 w 10023"/>
                <a:gd name="connsiteY66" fmla="*/ 5316 h 10000"/>
                <a:gd name="connsiteX67" fmla="*/ 4449 w 10023"/>
                <a:gd name="connsiteY67" fmla="*/ 5437 h 10000"/>
                <a:gd name="connsiteX68" fmla="*/ 4365 w 10023"/>
                <a:gd name="connsiteY68" fmla="*/ 5413 h 10000"/>
                <a:gd name="connsiteX69" fmla="*/ 4292 w 10023"/>
                <a:gd name="connsiteY69" fmla="*/ 5388 h 10000"/>
                <a:gd name="connsiteX70" fmla="*/ 4199 w 10023"/>
                <a:gd name="connsiteY70" fmla="*/ 5534 h 10000"/>
                <a:gd name="connsiteX71" fmla="*/ 4126 w 10023"/>
                <a:gd name="connsiteY71" fmla="*/ 5850 h 10000"/>
                <a:gd name="connsiteX72" fmla="*/ 4053 w 10023"/>
                <a:gd name="connsiteY72" fmla="*/ 6044 h 10000"/>
                <a:gd name="connsiteX73" fmla="*/ 3835 w 10023"/>
                <a:gd name="connsiteY73" fmla="*/ 6286 h 10000"/>
                <a:gd name="connsiteX74" fmla="*/ 3783 w 10023"/>
                <a:gd name="connsiteY74" fmla="*/ 6262 h 10000"/>
                <a:gd name="connsiteX75" fmla="*/ 283 w 10023"/>
                <a:gd name="connsiteY75" fmla="*/ 1578 h 10000"/>
                <a:gd name="connsiteX76" fmla="*/ 200 w 10023"/>
                <a:gd name="connsiteY76" fmla="*/ 1432 h 10000"/>
                <a:gd name="connsiteX77" fmla="*/ 210 w 10023"/>
                <a:gd name="connsiteY77" fmla="*/ 1311 h 10000"/>
                <a:gd name="connsiteX78" fmla="*/ 127 w 10023"/>
                <a:gd name="connsiteY78" fmla="*/ 1019 h 10000"/>
                <a:gd name="connsiteX79" fmla="*/ 54 w 10023"/>
                <a:gd name="connsiteY79" fmla="*/ 850 h 10000"/>
                <a:gd name="connsiteX80" fmla="*/ 23 w 10023"/>
                <a:gd name="connsiteY80" fmla="*/ 777 h 10000"/>
                <a:gd name="connsiteX81" fmla="*/ 44 w 10023"/>
                <a:gd name="connsiteY81" fmla="*/ 583 h 10000"/>
                <a:gd name="connsiteX82" fmla="*/ 75 w 10023"/>
                <a:gd name="connsiteY82" fmla="*/ 485 h 10000"/>
                <a:gd name="connsiteX83" fmla="*/ 189 w 10023"/>
                <a:gd name="connsiteY83" fmla="*/ 291 h 10000"/>
                <a:gd name="connsiteX84" fmla="*/ 137 w 10023"/>
                <a:gd name="connsiteY84" fmla="*/ 49 h 10000"/>
                <a:gd name="connsiteX85" fmla="*/ 137 w 10023"/>
                <a:gd name="connsiteY85" fmla="*/ 0 h 10000"/>
                <a:gd name="connsiteX86" fmla="*/ 1023 w 10023"/>
                <a:gd name="connsiteY86" fmla="*/ 704 h 10000"/>
                <a:gd name="connsiteX87" fmla="*/ 2554 w 10023"/>
                <a:gd name="connsiteY87" fmla="*/ 1456 h 10000"/>
                <a:gd name="connsiteX88" fmla="*/ 5063 w 10023"/>
                <a:gd name="connsiteY88" fmla="*/ 3956 h 10000"/>
                <a:gd name="connsiteX89" fmla="*/ 5220 w 10023"/>
                <a:gd name="connsiteY89" fmla="*/ 3689 h 10000"/>
                <a:gd name="connsiteX90" fmla="*/ 5355 w 10023"/>
                <a:gd name="connsiteY90" fmla="*/ 3325 h 10000"/>
                <a:gd name="connsiteX91" fmla="*/ 5542 w 10023"/>
                <a:gd name="connsiteY91" fmla="*/ 3204 h 10000"/>
                <a:gd name="connsiteX92" fmla="*/ 5730 w 10023"/>
                <a:gd name="connsiteY92" fmla="*/ 3204 h 10000"/>
                <a:gd name="connsiteX93" fmla="*/ 5876 w 10023"/>
                <a:gd name="connsiteY93" fmla="*/ 3350 h 10000"/>
                <a:gd name="connsiteX94" fmla="*/ 6011 w 10023"/>
                <a:gd name="connsiteY94" fmla="*/ 3155 h 10000"/>
                <a:gd name="connsiteX95" fmla="*/ 6095 w 10023"/>
                <a:gd name="connsiteY95" fmla="*/ 2985 h 10000"/>
                <a:gd name="connsiteX96" fmla="*/ 6147 w 10023"/>
                <a:gd name="connsiteY96" fmla="*/ 2961 h 10000"/>
                <a:gd name="connsiteX97" fmla="*/ 6209 w 10023"/>
                <a:gd name="connsiteY97" fmla="*/ 2840 h 10000"/>
                <a:gd name="connsiteX98" fmla="*/ 6271 w 10023"/>
                <a:gd name="connsiteY98" fmla="*/ 3131 h 10000"/>
                <a:gd name="connsiteX99" fmla="*/ 6376 w 10023"/>
                <a:gd name="connsiteY99" fmla="*/ 2961 h 10000"/>
                <a:gd name="connsiteX100" fmla="*/ 6563 w 10023"/>
                <a:gd name="connsiteY100" fmla="*/ 2403 h 10000"/>
                <a:gd name="connsiteX101" fmla="*/ 6636 w 10023"/>
                <a:gd name="connsiteY101" fmla="*/ 2451 h 10000"/>
                <a:gd name="connsiteX102" fmla="*/ 6688 w 10023"/>
                <a:gd name="connsiteY102" fmla="*/ 2306 h 10000"/>
                <a:gd name="connsiteX103" fmla="*/ 6771 w 10023"/>
                <a:gd name="connsiteY103" fmla="*/ 2354 h 10000"/>
                <a:gd name="connsiteX104" fmla="*/ 6865 w 10023"/>
                <a:gd name="connsiteY104" fmla="*/ 2233 h 10000"/>
                <a:gd name="connsiteX105" fmla="*/ 6959 w 10023"/>
                <a:gd name="connsiteY105" fmla="*/ 2257 h 10000"/>
                <a:gd name="connsiteX106" fmla="*/ 6959 w 10023"/>
                <a:gd name="connsiteY106" fmla="*/ 2063 h 10000"/>
                <a:gd name="connsiteX107" fmla="*/ 6990 w 10023"/>
                <a:gd name="connsiteY107" fmla="*/ 1917 h 10000"/>
                <a:gd name="connsiteX108" fmla="*/ 7063 w 10023"/>
                <a:gd name="connsiteY108" fmla="*/ 1699 h 10000"/>
                <a:gd name="connsiteX109" fmla="*/ 7043 w 10023"/>
                <a:gd name="connsiteY109" fmla="*/ 1359 h 10000"/>
                <a:gd name="connsiteX110" fmla="*/ 7084 w 10023"/>
                <a:gd name="connsiteY110" fmla="*/ 1214 h 10000"/>
                <a:gd name="connsiteX111" fmla="*/ 7178 w 10023"/>
                <a:gd name="connsiteY111" fmla="*/ 1117 h 10000"/>
                <a:gd name="connsiteX112" fmla="*/ 7251 w 10023"/>
                <a:gd name="connsiteY112" fmla="*/ 971 h 10000"/>
                <a:gd name="connsiteX113" fmla="*/ 7313 w 10023"/>
                <a:gd name="connsiteY113" fmla="*/ 898 h 10000"/>
                <a:gd name="connsiteX114" fmla="*/ 7428 w 10023"/>
                <a:gd name="connsiteY114" fmla="*/ 680 h 10000"/>
                <a:gd name="connsiteX115" fmla="*/ 7740 w 10023"/>
                <a:gd name="connsiteY115" fmla="*/ 583 h 10000"/>
                <a:gd name="connsiteX116" fmla="*/ 7917 w 10023"/>
                <a:gd name="connsiteY116" fmla="*/ 655 h 10000"/>
                <a:gd name="connsiteX117" fmla="*/ 8031 w 10023"/>
                <a:gd name="connsiteY117" fmla="*/ 1092 h 10000"/>
                <a:gd name="connsiteX118" fmla="*/ 8157 w 10023"/>
                <a:gd name="connsiteY118" fmla="*/ 1117 h 10000"/>
                <a:gd name="connsiteX119" fmla="*/ 8209 w 10023"/>
                <a:gd name="connsiteY119" fmla="*/ 1505 h 10000"/>
                <a:gd name="connsiteX120" fmla="*/ 8323 w 10023"/>
                <a:gd name="connsiteY120" fmla="*/ 1578 h 10000"/>
                <a:gd name="connsiteX121" fmla="*/ 8334 w 10023"/>
                <a:gd name="connsiteY121" fmla="*/ 1845 h 10000"/>
                <a:gd name="connsiteX122" fmla="*/ 8407 w 10023"/>
                <a:gd name="connsiteY122" fmla="*/ 1917 h 10000"/>
                <a:gd name="connsiteX123" fmla="*/ 8511 w 10023"/>
                <a:gd name="connsiteY123" fmla="*/ 2063 h 10000"/>
                <a:gd name="connsiteX124" fmla="*/ 8625 w 10023"/>
                <a:gd name="connsiteY124" fmla="*/ 1748 h 10000"/>
                <a:gd name="connsiteX125" fmla="*/ 8771 w 10023"/>
                <a:gd name="connsiteY125" fmla="*/ 1845 h 10000"/>
                <a:gd name="connsiteX126" fmla="*/ 8792 w 10023"/>
                <a:gd name="connsiteY126" fmla="*/ 2112 h 10000"/>
                <a:gd name="connsiteX127" fmla="*/ 8750 w 10023"/>
                <a:gd name="connsiteY127" fmla="*/ 2306 h 10000"/>
                <a:gd name="connsiteX128" fmla="*/ 8781 w 10023"/>
                <a:gd name="connsiteY128" fmla="*/ 2646 h 10000"/>
                <a:gd name="connsiteX129" fmla="*/ 8750 w 10023"/>
                <a:gd name="connsiteY129" fmla="*/ 2743 h 10000"/>
                <a:gd name="connsiteX130" fmla="*/ 8750 w 10023"/>
                <a:gd name="connsiteY130" fmla="*/ 2913 h 10000"/>
                <a:gd name="connsiteX131" fmla="*/ 8792 w 10023"/>
                <a:gd name="connsiteY131" fmla="*/ 3277 h 10000"/>
                <a:gd name="connsiteX132" fmla="*/ 8781 w 10023"/>
                <a:gd name="connsiteY132" fmla="*/ 3592 h 10000"/>
                <a:gd name="connsiteX133" fmla="*/ 8781 w 10023"/>
                <a:gd name="connsiteY133" fmla="*/ 3981 h 10000"/>
                <a:gd name="connsiteX134" fmla="*/ 8781 w 10023"/>
                <a:gd name="connsiteY134" fmla="*/ 4248 h 10000"/>
                <a:gd name="connsiteX135" fmla="*/ 8833 w 10023"/>
                <a:gd name="connsiteY135" fmla="*/ 4466 h 10000"/>
                <a:gd name="connsiteX136" fmla="*/ 8844 w 10023"/>
                <a:gd name="connsiteY136" fmla="*/ 5073 h 10000"/>
                <a:gd name="connsiteX137" fmla="*/ 8875 w 10023"/>
                <a:gd name="connsiteY137" fmla="*/ 5510 h 10000"/>
                <a:gd name="connsiteX138" fmla="*/ 9083 w 10023"/>
                <a:gd name="connsiteY138" fmla="*/ 5534 h 10000"/>
                <a:gd name="connsiteX139" fmla="*/ 9438 w 10023"/>
                <a:gd name="connsiteY139" fmla="*/ 5510 h 10000"/>
                <a:gd name="connsiteX140" fmla="*/ 9532 w 10023"/>
                <a:gd name="connsiteY140" fmla="*/ 5510 h 10000"/>
                <a:gd name="connsiteX141" fmla="*/ 9615 w 10023"/>
                <a:gd name="connsiteY141" fmla="*/ 5631 h 10000"/>
                <a:gd name="connsiteX142" fmla="*/ 9844 w 10023"/>
                <a:gd name="connsiteY142" fmla="*/ 5728 h 10000"/>
                <a:gd name="connsiteX143" fmla="*/ 9958 w 10023"/>
                <a:gd name="connsiteY143" fmla="*/ 6092 h 10000"/>
                <a:gd name="connsiteX144" fmla="*/ 9875 w 10023"/>
                <a:gd name="connsiteY144" fmla="*/ 6286 h 10000"/>
                <a:gd name="connsiteX145" fmla="*/ 9833 w 10023"/>
                <a:gd name="connsiteY145" fmla="*/ 6553 h 10000"/>
                <a:gd name="connsiteX146" fmla="*/ 9854 w 10023"/>
                <a:gd name="connsiteY146" fmla="*/ 6917 h 10000"/>
                <a:gd name="connsiteX147" fmla="*/ 9927 w 10023"/>
                <a:gd name="connsiteY147" fmla="*/ 7112 h 10000"/>
                <a:gd name="connsiteX148" fmla="*/ 9989 w 10023"/>
                <a:gd name="connsiteY148" fmla="*/ 7427 h 10000"/>
                <a:gd name="connsiteX149" fmla="*/ 10021 w 10023"/>
                <a:gd name="connsiteY149" fmla="*/ 7767 h 10000"/>
                <a:gd name="connsiteX0" fmla="*/ 10025 w 10027"/>
                <a:gd name="connsiteY0" fmla="*/ 7767 h 10000"/>
                <a:gd name="connsiteX1" fmla="*/ 9952 w 10027"/>
                <a:gd name="connsiteY1" fmla="*/ 8083 h 10000"/>
                <a:gd name="connsiteX2" fmla="*/ 9879 w 10027"/>
                <a:gd name="connsiteY2" fmla="*/ 8471 h 10000"/>
                <a:gd name="connsiteX3" fmla="*/ 9796 w 10027"/>
                <a:gd name="connsiteY3" fmla="*/ 8738 h 10000"/>
                <a:gd name="connsiteX4" fmla="*/ 9723 w 10027"/>
                <a:gd name="connsiteY4" fmla="*/ 9053 h 10000"/>
                <a:gd name="connsiteX5" fmla="*/ 9671 w 10027"/>
                <a:gd name="connsiteY5" fmla="*/ 9345 h 10000"/>
                <a:gd name="connsiteX6" fmla="*/ 9629 w 10027"/>
                <a:gd name="connsiteY6" fmla="*/ 9515 h 10000"/>
                <a:gd name="connsiteX7" fmla="*/ 9556 w 10027"/>
                <a:gd name="connsiteY7" fmla="*/ 9660 h 10000"/>
                <a:gd name="connsiteX8" fmla="*/ 9411 w 10027"/>
                <a:gd name="connsiteY8" fmla="*/ 9951 h 10000"/>
                <a:gd name="connsiteX9" fmla="*/ 9399 w 10027"/>
                <a:gd name="connsiteY9" fmla="*/ 10000 h 10000"/>
                <a:gd name="connsiteX10" fmla="*/ 9295 w 10027"/>
                <a:gd name="connsiteY10" fmla="*/ 9854 h 10000"/>
                <a:gd name="connsiteX11" fmla="*/ 9181 w 10027"/>
                <a:gd name="connsiteY11" fmla="*/ 9733 h 10000"/>
                <a:gd name="connsiteX12" fmla="*/ 9066 w 10027"/>
                <a:gd name="connsiteY12" fmla="*/ 9782 h 10000"/>
                <a:gd name="connsiteX13" fmla="*/ 9014 w 10027"/>
                <a:gd name="connsiteY13" fmla="*/ 9733 h 10000"/>
                <a:gd name="connsiteX14" fmla="*/ 8962 w 10027"/>
                <a:gd name="connsiteY14" fmla="*/ 9757 h 10000"/>
                <a:gd name="connsiteX15" fmla="*/ 8900 w 10027"/>
                <a:gd name="connsiteY15" fmla="*/ 9830 h 10000"/>
                <a:gd name="connsiteX16" fmla="*/ 8827 w 10027"/>
                <a:gd name="connsiteY16" fmla="*/ 9757 h 10000"/>
                <a:gd name="connsiteX17" fmla="*/ 8754 w 10027"/>
                <a:gd name="connsiteY17" fmla="*/ 9757 h 10000"/>
                <a:gd name="connsiteX18" fmla="*/ 8619 w 10027"/>
                <a:gd name="connsiteY18" fmla="*/ 9733 h 10000"/>
                <a:gd name="connsiteX19" fmla="*/ 8598 w 10027"/>
                <a:gd name="connsiteY19" fmla="*/ 9612 h 10000"/>
                <a:gd name="connsiteX20" fmla="*/ 8494 w 10027"/>
                <a:gd name="connsiteY20" fmla="*/ 9515 h 10000"/>
                <a:gd name="connsiteX21" fmla="*/ 8442 w 10027"/>
                <a:gd name="connsiteY21" fmla="*/ 9296 h 10000"/>
                <a:gd name="connsiteX22" fmla="*/ 8432 w 10027"/>
                <a:gd name="connsiteY22" fmla="*/ 9150 h 10000"/>
                <a:gd name="connsiteX23" fmla="*/ 8338 w 10027"/>
                <a:gd name="connsiteY23" fmla="*/ 9126 h 10000"/>
                <a:gd name="connsiteX24" fmla="*/ 8265 w 10027"/>
                <a:gd name="connsiteY24" fmla="*/ 9175 h 10000"/>
                <a:gd name="connsiteX25" fmla="*/ 8223 w 10027"/>
                <a:gd name="connsiteY25" fmla="*/ 9078 h 10000"/>
                <a:gd name="connsiteX26" fmla="*/ 8129 w 10027"/>
                <a:gd name="connsiteY26" fmla="*/ 9078 h 10000"/>
                <a:gd name="connsiteX27" fmla="*/ 8035 w 10027"/>
                <a:gd name="connsiteY27" fmla="*/ 8908 h 10000"/>
                <a:gd name="connsiteX28" fmla="*/ 7931 w 10027"/>
                <a:gd name="connsiteY28" fmla="*/ 8932 h 10000"/>
                <a:gd name="connsiteX29" fmla="*/ 7858 w 10027"/>
                <a:gd name="connsiteY29" fmla="*/ 8714 h 10000"/>
                <a:gd name="connsiteX30" fmla="*/ 7785 w 10027"/>
                <a:gd name="connsiteY30" fmla="*/ 8641 h 10000"/>
                <a:gd name="connsiteX31" fmla="*/ 7765 w 10027"/>
                <a:gd name="connsiteY31" fmla="*/ 8447 h 10000"/>
                <a:gd name="connsiteX32" fmla="*/ 7660 w 10027"/>
                <a:gd name="connsiteY32" fmla="*/ 8447 h 10000"/>
                <a:gd name="connsiteX33" fmla="*/ 7515 w 10027"/>
                <a:gd name="connsiteY33" fmla="*/ 8398 h 10000"/>
                <a:gd name="connsiteX34" fmla="*/ 7421 w 10027"/>
                <a:gd name="connsiteY34" fmla="*/ 8228 h 10000"/>
                <a:gd name="connsiteX35" fmla="*/ 7244 w 10027"/>
                <a:gd name="connsiteY35" fmla="*/ 8155 h 10000"/>
                <a:gd name="connsiteX36" fmla="*/ 7151 w 10027"/>
                <a:gd name="connsiteY36" fmla="*/ 8228 h 10000"/>
                <a:gd name="connsiteX37" fmla="*/ 7047 w 10027"/>
                <a:gd name="connsiteY37" fmla="*/ 8180 h 10000"/>
                <a:gd name="connsiteX38" fmla="*/ 6922 w 10027"/>
                <a:gd name="connsiteY38" fmla="*/ 8107 h 10000"/>
                <a:gd name="connsiteX39" fmla="*/ 6817 w 10027"/>
                <a:gd name="connsiteY39" fmla="*/ 8083 h 10000"/>
                <a:gd name="connsiteX40" fmla="*/ 6796 w 10027"/>
                <a:gd name="connsiteY40" fmla="*/ 7864 h 10000"/>
                <a:gd name="connsiteX41" fmla="*/ 6733 w 10027"/>
                <a:gd name="connsiteY41" fmla="*/ 7743 h 10000"/>
                <a:gd name="connsiteX42" fmla="*/ 6661 w 10027"/>
                <a:gd name="connsiteY42" fmla="*/ 7670 h 10000"/>
                <a:gd name="connsiteX43" fmla="*/ 6577 w 10027"/>
                <a:gd name="connsiteY43" fmla="*/ 7476 h 10000"/>
                <a:gd name="connsiteX44" fmla="*/ 6411 w 10027"/>
                <a:gd name="connsiteY44" fmla="*/ 7354 h 10000"/>
                <a:gd name="connsiteX45" fmla="*/ 6369 w 10027"/>
                <a:gd name="connsiteY45" fmla="*/ 7015 h 10000"/>
                <a:gd name="connsiteX46" fmla="*/ 6328 w 10027"/>
                <a:gd name="connsiteY46" fmla="*/ 6942 h 10000"/>
                <a:gd name="connsiteX47" fmla="*/ 6275 w 10027"/>
                <a:gd name="connsiteY47" fmla="*/ 6990 h 10000"/>
                <a:gd name="connsiteX48" fmla="*/ 6244 w 10027"/>
                <a:gd name="connsiteY48" fmla="*/ 6650 h 10000"/>
                <a:gd name="connsiteX49" fmla="*/ 6182 w 10027"/>
                <a:gd name="connsiteY49" fmla="*/ 6553 h 10000"/>
                <a:gd name="connsiteX50" fmla="*/ 6140 w 10027"/>
                <a:gd name="connsiteY50" fmla="*/ 6311 h 10000"/>
                <a:gd name="connsiteX51" fmla="*/ 6161 w 10027"/>
                <a:gd name="connsiteY51" fmla="*/ 5534 h 10000"/>
                <a:gd name="connsiteX52" fmla="*/ 6140 w 10027"/>
                <a:gd name="connsiteY52" fmla="*/ 5243 h 10000"/>
                <a:gd name="connsiteX53" fmla="*/ 6078 w 10027"/>
                <a:gd name="connsiteY53" fmla="*/ 4903 h 10000"/>
                <a:gd name="connsiteX54" fmla="*/ 6161 w 10027"/>
                <a:gd name="connsiteY54" fmla="*/ 4417 h 10000"/>
                <a:gd name="connsiteX55" fmla="*/ 6130 w 10027"/>
                <a:gd name="connsiteY55" fmla="*/ 3981 h 10000"/>
                <a:gd name="connsiteX56" fmla="*/ 6099 w 10027"/>
                <a:gd name="connsiteY56" fmla="*/ 3568 h 10000"/>
                <a:gd name="connsiteX57" fmla="*/ 6026 w 10027"/>
                <a:gd name="connsiteY57" fmla="*/ 3544 h 10000"/>
                <a:gd name="connsiteX58" fmla="*/ 5745 w 10027"/>
                <a:gd name="connsiteY58" fmla="*/ 3665 h 10000"/>
                <a:gd name="connsiteX59" fmla="*/ 5400 w 10027"/>
                <a:gd name="connsiteY59" fmla="*/ 3835 h 10000"/>
                <a:gd name="connsiteX60" fmla="*/ 5234 w 10027"/>
                <a:gd name="connsiteY60" fmla="*/ 4029 h 10000"/>
                <a:gd name="connsiteX61" fmla="*/ 5057 w 10027"/>
                <a:gd name="connsiteY61" fmla="*/ 4320 h 10000"/>
                <a:gd name="connsiteX62" fmla="*/ 4943 w 10027"/>
                <a:gd name="connsiteY62" fmla="*/ 4612 h 10000"/>
                <a:gd name="connsiteX63" fmla="*/ 4849 w 10027"/>
                <a:gd name="connsiteY63" fmla="*/ 4757 h 10000"/>
                <a:gd name="connsiteX64" fmla="*/ 4807 w 10027"/>
                <a:gd name="connsiteY64" fmla="*/ 4709 h 10000"/>
                <a:gd name="connsiteX65" fmla="*/ 4776 w 10027"/>
                <a:gd name="connsiteY65" fmla="*/ 4757 h 10000"/>
                <a:gd name="connsiteX66" fmla="*/ 4516 w 10027"/>
                <a:gd name="connsiteY66" fmla="*/ 5316 h 10000"/>
                <a:gd name="connsiteX67" fmla="*/ 4453 w 10027"/>
                <a:gd name="connsiteY67" fmla="*/ 5437 h 10000"/>
                <a:gd name="connsiteX68" fmla="*/ 4369 w 10027"/>
                <a:gd name="connsiteY68" fmla="*/ 5413 h 10000"/>
                <a:gd name="connsiteX69" fmla="*/ 4296 w 10027"/>
                <a:gd name="connsiteY69" fmla="*/ 5388 h 10000"/>
                <a:gd name="connsiteX70" fmla="*/ 4203 w 10027"/>
                <a:gd name="connsiteY70" fmla="*/ 5534 h 10000"/>
                <a:gd name="connsiteX71" fmla="*/ 4130 w 10027"/>
                <a:gd name="connsiteY71" fmla="*/ 5850 h 10000"/>
                <a:gd name="connsiteX72" fmla="*/ 4057 w 10027"/>
                <a:gd name="connsiteY72" fmla="*/ 6044 h 10000"/>
                <a:gd name="connsiteX73" fmla="*/ 3839 w 10027"/>
                <a:gd name="connsiteY73" fmla="*/ 6286 h 10000"/>
                <a:gd name="connsiteX74" fmla="*/ 287 w 10027"/>
                <a:gd name="connsiteY74" fmla="*/ 1578 h 10000"/>
                <a:gd name="connsiteX75" fmla="*/ 204 w 10027"/>
                <a:gd name="connsiteY75" fmla="*/ 1432 h 10000"/>
                <a:gd name="connsiteX76" fmla="*/ 214 w 10027"/>
                <a:gd name="connsiteY76" fmla="*/ 1311 h 10000"/>
                <a:gd name="connsiteX77" fmla="*/ 131 w 10027"/>
                <a:gd name="connsiteY77" fmla="*/ 1019 h 10000"/>
                <a:gd name="connsiteX78" fmla="*/ 58 w 10027"/>
                <a:gd name="connsiteY78" fmla="*/ 850 h 10000"/>
                <a:gd name="connsiteX79" fmla="*/ 27 w 10027"/>
                <a:gd name="connsiteY79" fmla="*/ 777 h 10000"/>
                <a:gd name="connsiteX80" fmla="*/ 48 w 10027"/>
                <a:gd name="connsiteY80" fmla="*/ 583 h 10000"/>
                <a:gd name="connsiteX81" fmla="*/ 79 w 10027"/>
                <a:gd name="connsiteY81" fmla="*/ 485 h 10000"/>
                <a:gd name="connsiteX82" fmla="*/ 193 w 10027"/>
                <a:gd name="connsiteY82" fmla="*/ 291 h 10000"/>
                <a:gd name="connsiteX83" fmla="*/ 141 w 10027"/>
                <a:gd name="connsiteY83" fmla="*/ 49 h 10000"/>
                <a:gd name="connsiteX84" fmla="*/ 141 w 10027"/>
                <a:gd name="connsiteY84" fmla="*/ 0 h 10000"/>
                <a:gd name="connsiteX85" fmla="*/ 1027 w 10027"/>
                <a:gd name="connsiteY85" fmla="*/ 704 h 10000"/>
                <a:gd name="connsiteX86" fmla="*/ 2558 w 10027"/>
                <a:gd name="connsiteY86" fmla="*/ 1456 h 10000"/>
                <a:gd name="connsiteX87" fmla="*/ 5067 w 10027"/>
                <a:gd name="connsiteY87" fmla="*/ 3956 h 10000"/>
                <a:gd name="connsiteX88" fmla="*/ 5224 w 10027"/>
                <a:gd name="connsiteY88" fmla="*/ 3689 h 10000"/>
                <a:gd name="connsiteX89" fmla="*/ 5359 w 10027"/>
                <a:gd name="connsiteY89" fmla="*/ 3325 h 10000"/>
                <a:gd name="connsiteX90" fmla="*/ 5546 w 10027"/>
                <a:gd name="connsiteY90" fmla="*/ 3204 h 10000"/>
                <a:gd name="connsiteX91" fmla="*/ 5734 w 10027"/>
                <a:gd name="connsiteY91" fmla="*/ 3204 h 10000"/>
                <a:gd name="connsiteX92" fmla="*/ 5880 w 10027"/>
                <a:gd name="connsiteY92" fmla="*/ 3350 h 10000"/>
                <a:gd name="connsiteX93" fmla="*/ 6015 w 10027"/>
                <a:gd name="connsiteY93" fmla="*/ 3155 h 10000"/>
                <a:gd name="connsiteX94" fmla="*/ 6099 w 10027"/>
                <a:gd name="connsiteY94" fmla="*/ 2985 h 10000"/>
                <a:gd name="connsiteX95" fmla="*/ 6151 w 10027"/>
                <a:gd name="connsiteY95" fmla="*/ 2961 h 10000"/>
                <a:gd name="connsiteX96" fmla="*/ 6213 w 10027"/>
                <a:gd name="connsiteY96" fmla="*/ 2840 h 10000"/>
                <a:gd name="connsiteX97" fmla="*/ 6275 w 10027"/>
                <a:gd name="connsiteY97" fmla="*/ 3131 h 10000"/>
                <a:gd name="connsiteX98" fmla="*/ 6380 w 10027"/>
                <a:gd name="connsiteY98" fmla="*/ 2961 h 10000"/>
                <a:gd name="connsiteX99" fmla="*/ 6567 w 10027"/>
                <a:gd name="connsiteY99" fmla="*/ 2403 h 10000"/>
                <a:gd name="connsiteX100" fmla="*/ 6640 w 10027"/>
                <a:gd name="connsiteY100" fmla="*/ 2451 h 10000"/>
                <a:gd name="connsiteX101" fmla="*/ 6692 w 10027"/>
                <a:gd name="connsiteY101" fmla="*/ 2306 h 10000"/>
                <a:gd name="connsiteX102" fmla="*/ 6775 w 10027"/>
                <a:gd name="connsiteY102" fmla="*/ 2354 h 10000"/>
                <a:gd name="connsiteX103" fmla="*/ 6869 w 10027"/>
                <a:gd name="connsiteY103" fmla="*/ 2233 h 10000"/>
                <a:gd name="connsiteX104" fmla="*/ 6963 w 10027"/>
                <a:gd name="connsiteY104" fmla="*/ 2257 h 10000"/>
                <a:gd name="connsiteX105" fmla="*/ 6963 w 10027"/>
                <a:gd name="connsiteY105" fmla="*/ 2063 h 10000"/>
                <a:gd name="connsiteX106" fmla="*/ 6994 w 10027"/>
                <a:gd name="connsiteY106" fmla="*/ 1917 h 10000"/>
                <a:gd name="connsiteX107" fmla="*/ 7067 w 10027"/>
                <a:gd name="connsiteY107" fmla="*/ 1699 h 10000"/>
                <a:gd name="connsiteX108" fmla="*/ 7047 w 10027"/>
                <a:gd name="connsiteY108" fmla="*/ 1359 h 10000"/>
                <a:gd name="connsiteX109" fmla="*/ 7088 w 10027"/>
                <a:gd name="connsiteY109" fmla="*/ 1214 h 10000"/>
                <a:gd name="connsiteX110" fmla="*/ 7182 w 10027"/>
                <a:gd name="connsiteY110" fmla="*/ 1117 h 10000"/>
                <a:gd name="connsiteX111" fmla="*/ 7255 w 10027"/>
                <a:gd name="connsiteY111" fmla="*/ 971 h 10000"/>
                <a:gd name="connsiteX112" fmla="*/ 7317 w 10027"/>
                <a:gd name="connsiteY112" fmla="*/ 898 h 10000"/>
                <a:gd name="connsiteX113" fmla="*/ 7432 w 10027"/>
                <a:gd name="connsiteY113" fmla="*/ 680 h 10000"/>
                <a:gd name="connsiteX114" fmla="*/ 7744 w 10027"/>
                <a:gd name="connsiteY114" fmla="*/ 583 h 10000"/>
                <a:gd name="connsiteX115" fmla="*/ 7921 w 10027"/>
                <a:gd name="connsiteY115" fmla="*/ 655 h 10000"/>
                <a:gd name="connsiteX116" fmla="*/ 8035 w 10027"/>
                <a:gd name="connsiteY116" fmla="*/ 1092 h 10000"/>
                <a:gd name="connsiteX117" fmla="*/ 8161 w 10027"/>
                <a:gd name="connsiteY117" fmla="*/ 1117 h 10000"/>
                <a:gd name="connsiteX118" fmla="*/ 8213 w 10027"/>
                <a:gd name="connsiteY118" fmla="*/ 1505 h 10000"/>
                <a:gd name="connsiteX119" fmla="*/ 8327 w 10027"/>
                <a:gd name="connsiteY119" fmla="*/ 1578 h 10000"/>
                <a:gd name="connsiteX120" fmla="*/ 8338 w 10027"/>
                <a:gd name="connsiteY120" fmla="*/ 1845 h 10000"/>
                <a:gd name="connsiteX121" fmla="*/ 8411 w 10027"/>
                <a:gd name="connsiteY121" fmla="*/ 1917 h 10000"/>
                <a:gd name="connsiteX122" fmla="*/ 8515 w 10027"/>
                <a:gd name="connsiteY122" fmla="*/ 2063 h 10000"/>
                <a:gd name="connsiteX123" fmla="*/ 8629 w 10027"/>
                <a:gd name="connsiteY123" fmla="*/ 1748 h 10000"/>
                <a:gd name="connsiteX124" fmla="*/ 8775 w 10027"/>
                <a:gd name="connsiteY124" fmla="*/ 1845 h 10000"/>
                <a:gd name="connsiteX125" fmla="*/ 8796 w 10027"/>
                <a:gd name="connsiteY125" fmla="*/ 2112 h 10000"/>
                <a:gd name="connsiteX126" fmla="*/ 8754 w 10027"/>
                <a:gd name="connsiteY126" fmla="*/ 2306 h 10000"/>
                <a:gd name="connsiteX127" fmla="*/ 8785 w 10027"/>
                <a:gd name="connsiteY127" fmla="*/ 2646 h 10000"/>
                <a:gd name="connsiteX128" fmla="*/ 8754 w 10027"/>
                <a:gd name="connsiteY128" fmla="*/ 2743 h 10000"/>
                <a:gd name="connsiteX129" fmla="*/ 8754 w 10027"/>
                <a:gd name="connsiteY129" fmla="*/ 2913 h 10000"/>
                <a:gd name="connsiteX130" fmla="*/ 8796 w 10027"/>
                <a:gd name="connsiteY130" fmla="*/ 3277 h 10000"/>
                <a:gd name="connsiteX131" fmla="*/ 8785 w 10027"/>
                <a:gd name="connsiteY131" fmla="*/ 3592 h 10000"/>
                <a:gd name="connsiteX132" fmla="*/ 8785 w 10027"/>
                <a:gd name="connsiteY132" fmla="*/ 3981 h 10000"/>
                <a:gd name="connsiteX133" fmla="*/ 8785 w 10027"/>
                <a:gd name="connsiteY133" fmla="*/ 4248 h 10000"/>
                <a:gd name="connsiteX134" fmla="*/ 8837 w 10027"/>
                <a:gd name="connsiteY134" fmla="*/ 4466 h 10000"/>
                <a:gd name="connsiteX135" fmla="*/ 8848 w 10027"/>
                <a:gd name="connsiteY135" fmla="*/ 5073 h 10000"/>
                <a:gd name="connsiteX136" fmla="*/ 8879 w 10027"/>
                <a:gd name="connsiteY136" fmla="*/ 5510 h 10000"/>
                <a:gd name="connsiteX137" fmla="*/ 9087 w 10027"/>
                <a:gd name="connsiteY137" fmla="*/ 5534 h 10000"/>
                <a:gd name="connsiteX138" fmla="*/ 9442 w 10027"/>
                <a:gd name="connsiteY138" fmla="*/ 5510 h 10000"/>
                <a:gd name="connsiteX139" fmla="*/ 9536 w 10027"/>
                <a:gd name="connsiteY139" fmla="*/ 5510 h 10000"/>
                <a:gd name="connsiteX140" fmla="*/ 9619 w 10027"/>
                <a:gd name="connsiteY140" fmla="*/ 5631 h 10000"/>
                <a:gd name="connsiteX141" fmla="*/ 9848 w 10027"/>
                <a:gd name="connsiteY141" fmla="*/ 5728 h 10000"/>
                <a:gd name="connsiteX142" fmla="*/ 9962 w 10027"/>
                <a:gd name="connsiteY142" fmla="*/ 6092 h 10000"/>
                <a:gd name="connsiteX143" fmla="*/ 9879 w 10027"/>
                <a:gd name="connsiteY143" fmla="*/ 6286 h 10000"/>
                <a:gd name="connsiteX144" fmla="*/ 9837 w 10027"/>
                <a:gd name="connsiteY144" fmla="*/ 6553 h 10000"/>
                <a:gd name="connsiteX145" fmla="*/ 9858 w 10027"/>
                <a:gd name="connsiteY145" fmla="*/ 6917 h 10000"/>
                <a:gd name="connsiteX146" fmla="*/ 9931 w 10027"/>
                <a:gd name="connsiteY146" fmla="*/ 7112 h 10000"/>
                <a:gd name="connsiteX147" fmla="*/ 9993 w 10027"/>
                <a:gd name="connsiteY147" fmla="*/ 7427 h 10000"/>
                <a:gd name="connsiteX148" fmla="*/ 10025 w 10027"/>
                <a:gd name="connsiteY148" fmla="*/ 7767 h 10000"/>
                <a:gd name="connsiteX0" fmla="*/ 10041 w 10043"/>
                <a:gd name="connsiteY0" fmla="*/ 7767 h 10000"/>
                <a:gd name="connsiteX1" fmla="*/ 9968 w 10043"/>
                <a:gd name="connsiteY1" fmla="*/ 8083 h 10000"/>
                <a:gd name="connsiteX2" fmla="*/ 9895 w 10043"/>
                <a:gd name="connsiteY2" fmla="*/ 8471 h 10000"/>
                <a:gd name="connsiteX3" fmla="*/ 9812 w 10043"/>
                <a:gd name="connsiteY3" fmla="*/ 8738 h 10000"/>
                <a:gd name="connsiteX4" fmla="*/ 9739 w 10043"/>
                <a:gd name="connsiteY4" fmla="*/ 9053 h 10000"/>
                <a:gd name="connsiteX5" fmla="*/ 9687 w 10043"/>
                <a:gd name="connsiteY5" fmla="*/ 9345 h 10000"/>
                <a:gd name="connsiteX6" fmla="*/ 9645 w 10043"/>
                <a:gd name="connsiteY6" fmla="*/ 9515 h 10000"/>
                <a:gd name="connsiteX7" fmla="*/ 9572 w 10043"/>
                <a:gd name="connsiteY7" fmla="*/ 9660 h 10000"/>
                <a:gd name="connsiteX8" fmla="*/ 9427 w 10043"/>
                <a:gd name="connsiteY8" fmla="*/ 9951 h 10000"/>
                <a:gd name="connsiteX9" fmla="*/ 9415 w 10043"/>
                <a:gd name="connsiteY9" fmla="*/ 10000 h 10000"/>
                <a:gd name="connsiteX10" fmla="*/ 9311 w 10043"/>
                <a:gd name="connsiteY10" fmla="*/ 9854 h 10000"/>
                <a:gd name="connsiteX11" fmla="*/ 9197 w 10043"/>
                <a:gd name="connsiteY11" fmla="*/ 9733 h 10000"/>
                <a:gd name="connsiteX12" fmla="*/ 9082 w 10043"/>
                <a:gd name="connsiteY12" fmla="*/ 9782 h 10000"/>
                <a:gd name="connsiteX13" fmla="*/ 9030 w 10043"/>
                <a:gd name="connsiteY13" fmla="*/ 9733 h 10000"/>
                <a:gd name="connsiteX14" fmla="*/ 8978 w 10043"/>
                <a:gd name="connsiteY14" fmla="*/ 9757 h 10000"/>
                <a:gd name="connsiteX15" fmla="*/ 8916 w 10043"/>
                <a:gd name="connsiteY15" fmla="*/ 9830 h 10000"/>
                <a:gd name="connsiteX16" fmla="*/ 8843 w 10043"/>
                <a:gd name="connsiteY16" fmla="*/ 9757 h 10000"/>
                <a:gd name="connsiteX17" fmla="*/ 8770 w 10043"/>
                <a:gd name="connsiteY17" fmla="*/ 9757 h 10000"/>
                <a:gd name="connsiteX18" fmla="*/ 8635 w 10043"/>
                <a:gd name="connsiteY18" fmla="*/ 9733 h 10000"/>
                <a:gd name="connsiteX19" fmla="*/ 8614 w 10043"/>
                <a:gd name="connsiteY19" fmla="*/ 9612 h 10000"/>
                <a:gd name="connsiteX20" fmla="*/ 8510 w 10043"/>
                <a:gd name="connsiteY20" fmla="*/ 9515 h 10000"/>
                <a:gd name="connsiteX21" fmla="*/ 8458 w 10043"/>
                <a:gd name="connsiteY21" fmla="*/ 9296 h 10000"/>
                <a:gd name="connsiteX22" fmla="*/ 8448 w 10043"/>
                <a:gd name="connsiteY22" fmla="*/ 9150 h 10000"/>
                <a:gd name="connsiteX23" fmla="*/ 8354 w 10043"/>
                <a:gd name="connsiteY23" fmla="*/ 9126 h 10000"/>
                <a:gd name="connsiteX24" fmla="*/ 8281 w 10043"/>
                <a:gd name="connsiteY24" fmla="*/ 9175 h 10000"/>
                <a:gd name="connsiteX25" fmla="*/ 8239 w 10043"/>
                <a:gd name="connsiteY25" fmla="*/ 9078 h 10000"/>
                <a:gd name="connsiteX26" fmla="*/ 8145 w 10043"/>
                <a:gd name="connsiteY26" fmla="*/ 9078 h 10000"/>
                <a:gd name="connsiteX27" fmla="*/ 8051 w 10043"/>
                <a:gd name="connsiteY27" fmla="*/ 8908 h 10000"/>
                <a:gd name="connsiteX28" fmla="*/ 7947 w 10043"/>
                <a:gd name="connsiteY28" fmla="*/ 8932 h 10000"/>
                <a:gd name="connsiteX29" fmla="*/ 7874 w 10043"/>
                <a:gd name="connsiteY29" fmla="*/ 8714 h 10000"/>
                <a:gd name="connsiteX30" fmla="*/ 7801 w 10043"/>
                <a:gd name="connsiteY30" fmla="*/ 8641 h 10000"/>
                <a:gd name="connsiteX31" fmla="*/ 7781 w 10043"/>
                <a:gd name="connsiteY31" fmla="*/ 8447 h 10000"/>
                <a:gd name="connsiteX32" fmla="*/ 7676 w 10043"/>
                <a:gd name="connsiteY32" fmla="*/ 8447 h 10000"/>
                <a:gd name="connsiteX33" fmla="*/ 7531 w 10043"/>
                <a:gd name="connsiteY33" fmla="*/ 8398 h 10000"/>
                <a:gd name="connsiteX34" fmla="*/ 7437 w 10043"/>
                <a:gd name="connsiteY34" fmla="*/ 8228 h 10000"/>
                <a:gd name="connsiteX35" fmla="*/ 7260 w 10043"/>
                <a:gd name="connsiteY35" fmla="*/ 8155 h 10000"/>
                <a:gd name="connsiteX36" fmla="*/ 7167 w 10043"/>
                <a:gd name="connsiteY36" fmla="*/ 8228 h 10000"/>
                <a:gd name="connsiteX37" fmla="*/ 7063 w 10043"/>
                <a:gd name="connsiteY37" fmla="*/ 8180 h 10000"/>
                <a:gd name="connsiteX38" fmla="*/ 6938 w 10043"/>
                <a:gd name="connsiteY38" fmla="*/ 8107 h 10000"/>
                <a:gd name="connsiteX39" fmla="*/ 6833 w 10043"/>
                <a:gd name="connsiteY39" fmla="*/ 8083 h 10000"/>
                <a:gd name="connsiteX40" fmla="*/ 6812 w 10043"/>
                <a:gd name="connsiteY40" fmla="*/ 7864 h 10000"/>
                <a:gd name="connsiteX41" fmla="*/ 6749 w 10043"/>
                <a:gd name="connsiteY41" fmla="*/ 7743 h 10000"/>
                <a:gd name="connsiteX42" fmla="*/ 6677 w 10043"/>
                <a:gd name="connsiteY42" fmla="*/ 7670 h 10000"/>
                <a:gd name="connsiteX43" fmla="*/ 6593 w 10043"/>
                <a:gd name="connsiteY43" fmla="*/ 7476 h 10000"/>
                <a:gd name="connsiteX44" fmla="*/ 6427 w 10043"/>
                <a:gd name="connsiteY44" fmla="*/ 7354 h 10000"/>
                <a:gd name="connsiteX45" fmla="*/ 6385 w 10043"/>
                <a:gd name="connsiteY45" fmla="*/ 7015 h 10000"/>
                <a:gd name="connsiteX46" fmla="*/ 6344 w 10043"/>
                <a:gd name="connsiteY46" fmla="*/ 6942 h 10000"/>
                <a:gd name="connsiteX47" fmla="*/ 6291 w 10043"/>
                <a:gd name="connsiteY47" fmla="*/ 6990 h 10000"/>
                <a:gd name="connsiteX48" fmla="*/ 6260 w 10043"/>
                <a:gd name="connsiteY48" fmla="*/ 6650 h 10000"/>
                <a:gd name="connsiteX49" fmla="*/ 6198 w 10043"/>
                <a:gd name="connsiteY49" fmla="*/ 6553 h 10000"/>
                <a:gd name="connsiteX50" fmla="*/ 6156 w 10043"/>
                <a:gd name="connsiteY50" fmla="*/ 6311 h 10000"/>
                <a:gd name="connsiteX51" fmla="*/ 6177 w 10043"/>
                <a:gd name="connsiteY51" fmla="*/ 5534 h 10000"/>
                <a:gd name="connsiteX52" fmla="*/ 6156 w 10043"/>
                <a:gd name="connsiteY52" fmla="*/ 5243 h 10000"/>
                <a:gd name="connsiteX53" fmla="*/ 6094 w 10043"/>
                <a:gd name="connsiteY53" fmla="*/ 4903 h 10000"/>
                <a:gd name="connsiteX54" fmla="*/ 6177 w 10043"/>
                <a:gd name="connsiteY54" fmla="*/ 4417 h 10000"/>
                <a:gd name="connsiteX55" fmla="*/ 6146 w 10043"/>
                <a:gd name="connsiteY55" fmla="*/ 3981 h 10000"/>
                <a:gd name="connsiteX56" fmla="*/ 6115 w 10043"/>
                <a:gd name="connsiteY56" fmla="*/ 3568 h 10000"/>
                <a:gd name="connsiteX57" fmla="*/ 6042 w 10043"/>
                <a:gd name="connsiteY57" fmla="*/ 3544 h 10000"/>
                <a:gd name="connsiteX58" fmla="*/ 5761 w 10043"/>
                <a:gd name="connsiteY58" fmla="*/ 3665 h 10000"/>
                <a:gd name="connsiteX59" fmla="*/ 5416 w 10043"/>
                <a:gd name="connsiteY59" fmla="*/ 3835 h 10000"/>
                <a:gd name="connsiteX60" fmla="*/ 5250 w 10043"/>
                <a:gd name="connsiteY60" fmla="*/ 4029 h 10000"/>
                <a:gd name="connsiteX61" fmla="*/ 5073 w 10043"/>
                <a:gd name="connsiteY61" fmla="*/ 4320 h 10000"/>
                <a:gd name="connsiteX62" fmla="*/ 4959 w 10043"/>
                <a:gd name="connsiteY62" fmla="*/ 4612 h 10000"/>
                <a:gd name="connsiteX63" fmla="*/ 4865 w 10043"/>
                <a:gd name="connsiteY63" fmla="*/ 4757 h 10000"/>
                <a:gd name="connsiteX64" fmla="*/ 4823 w 10043"/>
                <a:gd name="connsiteY64" fmla="*/ 4709 h 10000"/>
                <a:gd name="connsiteX65" fmla="*/ 4792 w 10043"/>
                <a:gd name="connsiteY65" fmla="*/ 4757 h 10000"/>
                <a:gd name="connsiteX66" fmla="*/ 4532 w 10043"/>
                <a:gd name="connsiteY66" fmla="*/ 5316 h 10000"/>
                <a:gd name="connsiteX67" fmla="*/ 4469 w 10043"/>
                <a:gd name="connsiteY67" fmla="*/ 5437 h 10000"/>
                <a:gd name="connsiteX68" fmla="*/ 4385 w 10043"/>
                <a:gd name="connsiteY68" fmla="*/ 5413 h 10000"/>
                <a:gd name="connsiteX69" fmla="*/ 4312 w 10043"/>
                <a:gd name="connsiteY69" fmla="*/ 5388 h 10000"/>
                <a:gd name="connsiteX70" fmla="*/ 4219 w 10043"/>
                <a:gd name="connsiteY70" fmla="*/ 5534 h 10000"/>
                <a:gd name="connsiteX71" fmla="*/ 4146 w 10043"/>
                <a:gd name="connsiteY71" fmla="*/ 5850 h 10000"/>
                <a:gd name="connsiteX72" fmla="*/ 4073 w 10043"/>
                <a:gd name="connsiteY72" fmla="*/ 6044 h 10000"/>
                <a:gd name="connsiteX73" fmla="*/ 303 w 10043"/>
                <a:gd name="connsiteY73" fmla="*/ 1578 h 10000"/>
                <a:gd name="connsiteX74" fmla="*/ 220 w 10043"/>
                <a:gd name="connsiteY74" fmla="*/ 1432 h 10000"/>
                <a:gd name="connsiteX75" fmla="*/ 230 w 10043"/>
                <a:gd name="connsiteY75" fmla="*/ 1311 h 10000"/>
                <a:gd name="connsiteX76" fmla="*/ 147 w 10043"/>
                <a:gd name="connsiteY76" fmla="*/ 1019 h 10000"/>
                <a:gd name="connsiteX77" fmla="*/ 74 w 10043"/>
                <a:gd name="connsiteY77" fmla="*/ 850 h 10000"/>
                <a:gd name="connsiteX78" fmla="*/ 43 w 10043"/>
                <a:gd name="connsiteY78" fmla="*/ 777 h 10000"/>
                <a:gd name="connsiteX79" fmla="*/ 64 w 10043"/>
                <a:gd name="connsiteY79" fmla="*/ 583 h 10000"/>
                <a:gd name="connsiteX80" fmla="*/ 95 w 10043"/>
                <a:gd name="connsiteY80" fmla="*/ 485 h 10000"/>
                <a:gd name="connsiteX81" fmla="*/ 209 w 10043"/>
                <a:gd name="connsiteY81" fmla="*/ 291 h 10000"/>
                <a:gd name="connsiteX82" fmla="*/ 157 w 10043"/>
                <a:gd name="connsiteY82" fmla="*/ 49 h 10000"/>
                <a:gd name="connsiteX83" fmla="*/ 157 w 10043"/>
                <a:gd name="connsiteY83" fmla="*/ 0 h 10000"/>
                <a:gd name="connsiteX84" fmla="*/ 1043 w 10043"/>
                <a:gd name="connsiteY84" fmla="*/ 704 h 10000"/>
                <a:gd name="connsiteX85" fmla="*/ 2574 w 10043"/>
                <a:gd name="connsiteY85" fmla="*/ 1456 h 10000"/>
                <a:gd name="connsiteX86" fmla="*/ 5083 w 10043"/>
                <a:gd name="connsiteY86" fmla="*/ 3956 h 10000"/>
                <a:gd name="connsiteX87" fmla="*/ 5240 w 10043"/>
                <a:gd name="connsiteY87" fmla="*/ 3689 h 10000"/>
                <a:gd name="connsiteX88" fmla="*/ 5375 w 10043"/>
                <a:gd name="connsiteY88" fmla="*/ 3325 h 10000"/>
                <a:gd name="connsiteX89" fmla="*/ 5562 w 10043"/>
                <a:gd name="connsiteY89" fmla="*/ 3204 h 10000"/>
                <a:gd name="connsiteX90" fmla="*/ 5750 w 10043"/>
                <a:gd name="connsiteY90" fmla="*/ 3204 h 10000"/>
                <a:gd name="connsiteX91" fmla="*/ 5896 w 10043"/>
                <a:gd name="connsiteY91" fmla="*/ 3350 h 10000"/>
                <a:gd name="connsiteX92" fmla="*/ 6031 w 10043"/>
                <a:gd name="connsiteY92" fmla="*/ 3155 h 10000"/>
                <a:gd name="connsiteX93" fmla="*/ 6115 w 10043"/>
                <a:gd name="connsiteY93" fmla="*/ 2985 h 10000"/>
                <a:gd name="connsiteX94" fmla="*/ 6167 w 10043"/>
                <a:gd name="connsiteY94" fmla="*/ 2961 h 10000"/>
                <a:gd name="connsiteX95" fmla="*/ 6229 w 10043"/>
                <a:gd name="connsiteY95" fmla="*/ 2840 h 10000"/>
                <a:gd name="connsiteX96" fmla="*/ 6291 w 10043"/>
                <a:gd name="connsiteY96" fmla="*/ 3131 h 10000"/>
                <a:gd name="connsiteX97" fmla="*/ 6396 w 10043"/>
                <a:gd name="connsiteY97" fmla="*/ 2961 h 10000"/>
                <a:gd name="connsiteX98" fmla="*/ 6583 w 10043"/>
                <a:gd name="connsiteY98" fmla="*/ 2403 h 10000"/>
                <a:gd name="connsiteX99" fmla="*/ 6656 w 10043"/>
                <a:gd name="connsiteY99" fmla="*/ 2451 h 10000"/>
                <a:gd name="connsiteX100" fmla="*/ 6708 w 10043"/>
                <a:gd name="connsiteY100" fmla="*/ 2306 h 10000"/>
                <a:gd name="connsiteX101" fmla="*/ 6791 w 10043"/>
                <a:gd name="connsiteY101" fmla="*/ 2354 h 10000"/>
                <a:gd name="connsiteX102" fmla="*/ 6885 w 10043"/>
                <a:gd name="connsiteY102" fmla="*/ 2233 h 10000"/>
                <a:gd name="connsiteX103" fmla="*/ 6979 w 10043"/>
                <a:gd name="connsiteY103" fmla="*/ 2257 h 10000"/>
                <a:gd name="connsiteX104" fmla="*/ 6979 w 10043"/>
                <a:gd name="connsiteY104" fmla="*/ 2063 h 10000"/>
                <a:gd name="connsiteX105" fmla="*/ 7010 w 10043"/>
                <a:gd name="connsiteY105" fmla="*/ 1917 h 10000"/>
                <a:gd name="connsiteX106" fmla="*/ 7083 w 10043"/>
                <a:gd name="connsiteY106" fmla="*/ 1699 h 10000"/>
                <a:gd name="connsiteX107" fmla="*/ 7063 w 10043"/>
                <a:gd name="connsiteY107" fmla="*/ 1359 h 10000"/>
                <a:gd name="connsiteX108" fmla="*/ 7104 w 10043"/>
                <a:gd name="connsiteY108" fmla="*/ 1214 h 10000"/>
                <a:gd name="connsiteX109" fmla="*/ 7198 w 10043"/>
                <a:gd name="connsiteY109" fmla="*/ 1117 h 10000"/>
                <a:gd name="connsiteX110" fmla="*/ 7271 w 10043"/>
                <a:gd name="connsiteY110" fmla="*/ 971 h 10000"/>
                <a:gd name="connsiteX111" fmla="*/ 7333 w 10043"/>
                <a:gd name="connsiteY111" fmla="*/ 898 h 10000"/>
                <a:gd name="connsiteX112" fmla="*/ 7448 w 10043"/>
                <a:gd name="connsiteY112" fmla="*/ 680 h 10000"/>
                <a:gd name="connsiteX113" fmla="*/ 7760 w 10043"/>
                <a:gd name="connsiteY113" fmla="*/ 583 h 10000"/>
                <a:gd name="connsiteX114" fmla="*/ 7937 w 10043"/>
                <a:gd name="connsiteY114" fmla="*/ 655 h 10000"/>
                <a:gd name="connsiteX115" fmla="*/ 8051 w 10043"/>
                <a:gd name="connsiteY115" fmla="*/ 1092 h 10000"/>
                <a:gd name="connsiteX116" fmla="*/ 8177 w 10043"/>
                <a:gd name="connsiteY116" fmla="*/ 1117 h 10000"/>
                <a:gd name="connsiteX117" fmla="*/ 8229 w 10043"/>
                <a:gd name="connsiteY117" fmla="*/ 1505 h 10000"/>
                <a:gd name="connsiteX118" fmla="*/ 8343 w 10043"/>
                <a:gd name="connsiteY118" fmla="*/ 1578 h 10000"/>
                <a:gd name="connsiteX119" fmla="*/ 8354 w 10043"/>
                <a:gd name="connsiteY119" fmla="*/ 1845 h 10000"/>
                <a:gd name="connsiteX120" fmla="*/ 8427 w 10043"/>
                <a:gd name="connsiteY120" fmla="*/ 1917 h 10000"/>
                <a:gd name="connsiteX121" fmla="*/ 8531 w 10043"/>
                <a:gd name="connsiteY121" fmla="*/ 2063 h 10000"/>
                <a:gd name="connsiteX122" fmla="*/ 8645 w 10043"/>
                <a:gd name="connsiteY122" fmla="*/ 1748 h 10000"/>
                <a:gd name="connsiteX123" fmla="*/ 8791 w 10043"/>
                <a:gd name="connsiteY123" fmla="*/ 1845 h 10000"/>
                <a:gd name="connsiteX124" fmla="*/ 8812 w 10043"/>
                <a:gd name="connsiteY124" fmla="*/ 2112 h 10000"/>
                <a:gd name="connsiteX125" fmla="*/ 8770 w 10043"/>
                <a:gd name="connsiteY125" fmla="*/ 2306 h 10000"/>
                <a:gd name="connsiteX126" fmla="*/ 8801 w 10043"/>
                <a:gd name="connsiteY126" fmla="*/ 2646 h 10000"/>
                <a:gd name="connsiteX127" fmla="*/ 8770 w 10043"/>
                <a:gd name="connsiteY127" fmla="*/ 2743 h 10000"/>
                <a:gd name="connsiteX128" fmla="*/ 8770 w 10043"/>
                <a:gd name="connsiteY128" fmla="*/ 2913 h 10000"/>
                <a:gd name="connsiteX129" fmla="*/ 8812 w 10043"/>
                <a:gd name="connsiteY129" fmla="*/ 3277 h 10000"/>
                <a:gd name="connsiteX130" fmla="*/ 8801 w 10043"/>
                <a:gd name="connsiteY130" fmla="*/ 3592 h 10000"/>
                <a:gd name="connsiteX131" fmla="*/ 8801 w 10043"/>
                <a:gd name="connsiteY131" fmla="*/ 3981 h 10000"/>
                <a:gd name="connsiteX132" fmla="*/ 8801 w 10043"/>
                <a:gd name="connsiteY132" fmla="*/ 4248 h 10000"/>
                <a:gd name="connsiteX133" fmla="*/ 8853 w 10043"/>
                <a:gd name="connsiteY133" fmla="*/ 4466 h 10000"/>
                <a:gd name="connsiteX134" fmla="*/ 8864 w 10043"/>
                <a:gd name="connsiteY134" fmla="*/ 5073 h 10000"/>
                <a:gd name="connsiteX135" fmla="*/ 8895 w 10043"/>
                <a:gd name="connsiteY135" fmla="*/ 5510 h 10000"/>
                <a:gd name="connsiteX136" fmla="*/ 9103 w 10043"/>
                <a:gd name="connsiteY136" fmla="*/ 5534 h 10000"/>
                <a:gd name="connsiteX137" fmla="*/ 9458 w 10043"/>
                <a:gd name="connsiteY137" fmla="*/ 5510 h 10000"/>
                <a:gd name="connsiteX138" fmla="*/ 9552 w 10043"/>
                <a:gd name="connsiteY138" fmla="*/ 5510 h 10000"/>
                <a:gd name="connsiteX139" fmla="*/ 9635 w 10043"/>
                <a:gd name="connsiteY139" fmla="*/ 5631 h 10000"/>
                <a:gd name="connsiteX140" fmla="*/ 9864 w 10043"/>
                <a:gd name="connsiteY140" fmla="*/ 5728 h 10000"/>
                <a:gd name="connsiteX141" fmla="*/ 9978 w 10043"/>
                <a:gd name="connsiteY141" fmla="*/ 6092 h 10000"/>
                <a:gd name="connsiteX142" fmla="*/ 9895 w 10043"/>
                <a:gd name="connsiteY142" fmla="*/ 6286 h 10000"/>
                <a:gd name="connsiteX143" fmla="*/ 9853 w 10043"/>
                <a:gd name="connsiteY143" fmla="*/ 6553 h 10000"/>
                <a:gd name="connsiteX144" fmla="*/ 9874 w 10043"/>
                <a:gd name="connsiteY144" fmla="*/ 6917 h 10000"/>
                <a:gd name="connsiteX145" fmla="*/ 9947 w 10043"/>
                <a:gd name="connsiteY145" fmla="*/ 7112 h 10000"/>
                <a:gd name="connsiteX146" fmla="*/ 10009 w 10043"/>
                <a:gd name="connsiteY146" fmla="*/ 7427 h 10000"/>
                <a:gd name="connsiteX147" fmla="*/ 10041 w 10043"/>
                <a:gd name="connsiteY147" fmla="*/ 7767 h 10000"/>
                <a:gd name="connsiteX0" fmla="*/ 10046 w 10048"/>
                <a:gd name="connsiteY0" fmla="*/ 7767 h 10000"/>
                <a:gd name="connsiteX1" fmla="*/ 9973 w 10048"/>
                <a:gd name="connsiteY1" fmla="*/ 8083 h 10000"/>
                <a:gd name="connsiteX2" fmla="*/ 9900 w 10048"/>
                <a:gd name="connsiteY2" fmla="*/ 8471 h 10000"/>
                <a:gd name="connsiteX3" fmla="*/ 9817 w 10048"/>
                <a:gd name="connsiteY3" fmla="*/ 8738 h 10000"/>
                <a:gd name="connsiteX4" fmla="*/ 9744 w 10048"/>
                <a:gd name="connsiteY4" fmla="*/ 9053 h 10000"/>
                <a:gd name="connsiteX5" fmla="*/ 9692 w 10048"/>
                <a:gd name="connsiteY5" fmla="*/ 9345 h 10000"/>
                <a:gd name="connsiteX6" fmla="*/ 9650 w 10048"/>
                <a:gd name="connsiteY6" fmla="*/ 9515 h 10000"/>
                <a:gd name="connsiteX7" fmla="*/ 9577 w 10048"/>
                <a:gd name="connsiteY7" fmla="*/ 9660 h 10000"/>
                <a:gd name="connsiteX8" fmla="*/ 9432 w 10048"/>
                <a:gd name="connsiteY8" fmla="*/ 9951 h 10000"/>
                <a:gd name="connsiteX9" fmla="*/ 9420 w 10048"/>
                <a:gd name="connsiteY9" fmla="*/ 10000 h 10000"/>
                <a:gd name="connsiteX10" fmla="*/ 9316 w 10048"/>
                <a:gd name="connsiteY10" fmla="*/ 9854 h 10000"/>
                <a:gd name="connsiteX11" fmla="*/ 9202 w 10048"/>
                <a:gd name="connsiteY11" fmla="*/ 9733 h 10000"/>
                <a:gd name="connsiteX12" fmla="*/ 9087 w 10048"/>
                <a:gd name="connsiteY12" fmla="*/ 9782 h 10000"/>
                <a:gd name="connsiteX13" fmla="*/ 9035 w 10048"/>
                <a:gd name="connsiteY13" fmla="*/ 9733 h 10000"/>
                <a:gd name="connsiteX14" fmla="*/ 8983 w 10048"/>
                <a:gd name="connsiteY14" fmla="*/ 9757 h 10000"/>
                <a:gd name="connsiteX15" fmla="*/ 8921 w 10048"/>
                <a:gd name="connsiteY15" fmla="*/ 9830 h 10000"/>
                <a:gd name="connsiteX16" fmla="*/ 8848 w 10048"/>
                <a:gd name="connsiteY16" fmla="*/ 9757 h 10000"/>
                <a:gd name="connsiteX17" fmla="*/ 8775 w 10048"/>
                <a:gd name="connsiteY17" fmla="*/ 9757 h 10000"/>
                <a:gd name="connsiteX18" fmla="*/ 8640 w 10048"/>
                <a:gd name="connsiteY18" fmla="*/ 9733 h 10000"/>
                <a:gd name="connsiteX19" fmla="*/ 8619 w 10048"/>
                <a:gd name="connsiteY19" fmla="*/ 9612 h 10000"/>
                <a:gd name="connsiteX20" fmla="*/ 8515 w 10048"/>
                <a:gd name="connsiteY20" fmla="*/ 9515 h 10000"/>
                <a:gd name="connsiteX21" fmla="*/ 8463 w 10048"/>
                <a:gd name="connsiteY21" fmla="*/ 9296 h 10000"/>
                <a:gd name="connsiteX22" fmla="*/ 8453 w 10048"/>
                <a:gd name="connsiteY22" fmla="*/ 9150 h 10000"/>
                <a:gd name="connsiteX23" fmla="*/ 8359 w 10048"/>
                <a:gd name="connsiteY23" fmla="*/ 9126 h 10000"/>
                <a:gd name="connsiteX24" fmla="*/ 8286 w 10048"/>
                <a:gd name="connsiteY24" fmla="*/ 9175 h 10000"/>
                <a:gd name="connsiteX25" fmla="*/ 8244 w 10048"/>
                <a:gd name="connsiteY25" fmla="*/ 9078 h 10000"/>
                <a:gd name="connsiteX26" fmla="*/ 8150 w 10048"/>
                <a:gd name="connsiteY26" fmla="*/ 9078 h 10000"/>
                <a:gd name="connsiteX27" fmla="*/ 8056 w 10048"/>
                <a:gd name="connsiteY27" fmla="*/ 8908 h 10000"/>
                <a:gd name="connsiteX28" fmla="*/ 7952 w 10048"/>
                <a:gd name="connsiteY28" fmla="*/ 8932 h 10000"/>
                <a:gd name="connsiteX29" fmla="*/ 7879 w 10048"/>
                <a:gd name="connsiteY29" fmla="*/ 8714 h 10000"/>
                <a:gd name="connsiteX30" fmla="*/ 7806 w 10048"/>
                <a:gd name="connsiteY30" fmla="*/ 8641 h 10000"/>
                <a:gd name="connsiteX31" fmla="*/ 7786 w 10048"/>
                <a:gd name="connsiteY31" fmla="*/ 8447 h 10000"/>
                <a:gd name="connsiteX32" fmla="*/ 7681 w 10048"/>
                <a:gd name="connsiteY32" fmla="*/ 8447 h 10000"/>
                <a:gd name="connsiteX33" fmla="*/ 7536 w 10048"/>
                <a:gd name="connsiteY33" fmla="*/ 8398 h 10000"/>
                <a:gd name="connsiteX34" fmla="*/ 7442 w 10048"/>
                <a:gd name="connsiteY34" fmla="*/ 8228 h 10000"/>
                <a:gd name="connsiteX35" fmla="*/ 7265 w 10048"/>
                <a:gd name="connsiteY35" fmla="*/ 8155 h 10000"/>
                <a:gd name="connsiteX36" fmla="*/ 7172 w 10048"/>
                <a:gd name="connsiteY36" fmla="*/ 8228 h 10000"/>
                <a:gd name="connsiteX37" fmla="*/ 7068 w 10048"/>
                <a:gd name="connsiteY37" fmla="*/ 8180 h 10000"/>
                <a:gd name="connsiteX38" fmla="*/ 6943 w 10048"/>
                <a:gd name="connsiteY38" fmla="*/ 8107 h 10000"/>
                <a:gd name="connsiteX39" fmla="*/ 6838 w 10048"/>
                <a:gd name="connsiteY39" fmla="*/ 8083 h 10000"/>
                <a:gd name="connsiteX40" fmla="*/ 6817 w 10048"/>
                <a:gd name="connsiteY40" fmla="*/ 7864 h 10000"/>
                <a:gd name="connsiteX41" fmla="*/ 6754 w 10048"/>
                <a:gd name="connsiteY41" fmla="*/ 7743 h 10000"/>
                <a:gd name="connsiteX42" fmla="*/ 6682 w 10048"/>
                <a:gd name="connsiteY42" fmla="*/ 7670 h 10000"/>
                <a:gd name="connsiteX43" fmla="*/ 6598 w 10048"/>
                <a:gd name="connsiteY43" fmla="*/ 7476 h 10000"/>
                <a:gd name="connsiteX44" fmla="*/ 6432 w 10048"/>
                <a:gd name="connsiteY44" fmla="*/ 7354 h 10000"/>
                <a:gd name="connsiteX45" fmla="*/ 6390 w 10048"/>
                <a:gd name="connsiteY45" fmla="*/ 7015 h 10000"/>
                <a:gd name="connsiteX46" fmla="*/ 6349 w 10048"/>
                <a:gd name="connsiteY46" fmla="*/ 6942 h 10000"/>
                <a:gd name="connsiteX47" fmla="*/ 6296 w 10048"/>
                <a:gd name="connsiteY47" fmla="*/ 6990 h 10000"/>
                <a:gd name="connsiteX48" fmla="*/ 6265 w 10048"/>
                <a:gd name="connsiteY48" fmla="*/ 6650 h 10000"/>
                <a:gd name="connsiteX49" fmla="*/ 6203 w 10048"/>
                <a:gd name="connsiteY49" fmla="*/ 6553 h 10000"/>
                <a:gd name="connsiteX50" fmla="*/ 6161 w 10048"/>
                <a:gd name="connsiteY50" fmla="*/ 6311 h 10000"/>
                <a:gd name="connsiteX51" fmla="*/ 6182 w 10048"/>
                <a:gd name="connsiteY51" fmla="*/ 5534 h 10000"/>
                <a:gd name="connsiteX52" fmla="*/ 6161 w 10048"/>
                <a:gd name="connsiteY52" fmla="*/ 5243 h 10000"/>
                <a:gd name="connsiteX53" fmla="*/ 6099 w 10048"/>
                <a:gd name="connsiteY53" fmla="*/ 4903 h 10000"/>
                <a:gd name="connsiteX54" fmla="*/ 6182 w 10048"/>
                <a:gd name="connsiteY54" fmla="*/ 4417 h 10000"/>
                <a:gd name="connsiteX55" fmla="*/ 6151 w 10048"/>
                <a:gd name="connsiteY55" fmla="*/ 3981 h 10000"/>
                <a:gd name="connsiteX56" fmla="*/ 6120 w 10048"/>
                <a:gd name="connsiteY56" fmla="*/ 3568 h 10000"/>
                <a:gd name="connsiteX57" fmla="*/ 6047 w 10048"/>
                <a:gd name="connsiteY57" fmla="*/ 3544 h 10000"/>
                <a:gd name="connsiteX58" fmla="*/ 5766 w 10048"/>
                <a:gd name="connsiteY58" fmla="*/ 3665 h 10000"/>
                <a:gd name="connsiteX59" fmla="*/ 5421 w 10048"/>
                <a:gd name="connsiteY59" fmla="*/ 3835 h 10000"/>
                <a:gd name="connsiteX60" fmla="*/ 5255 w 10048"/>
                <a:gd name="connsiteY60" fmla="*/ 4029 h 10000"/>
                <a:gd name="connsiteX61" fmla="*/ 5078 w 10048"/>
                <a:gd name="connsiteY61" fmla="*/ 4320 h 10000"/>
                <a:gd name="connsiteX62" fmla="*/ 4964 w 10048"/>
                <a:gd name="connsiteY62" fmla="*/ 4612 h 10000"/>
                <a:gd name="connsiteX63" fmla="*/ 4870 w 10048"/>
                <a:gd name="connsiteY63" fmla="*/ 4757 h 10000"/>
                <a:gd name="connsiteX64" fmla="*/ 4828 w 10048"/>
                <a:gd name="connsiteY64" fmla="*/ 4709 h 10000"/>
                <a:gd name="connsiteX65" fmla="*/ 4797 w 10048"/>
                <a:gd name="connsiteY65" fmla="*/ 4757 h 10000"/>
                <a:gd name="connsiteX66" fmla="*/ 4537 w 10048"/>
                <a:gd name="connsiteY66" fmla="*/ 5316 h 10000"/>
                <a:gd name="connsiteX67" fmla="*/ 4474 w 10048"/>
                <a:gd name="connsiteY67" fmla="*/ 5437 h 10000"/>
                <a:gd name="connsiteX68" fmla="*/ 4390 w 10048"/>
                <a:gd name="connsiteY68" fmla="*/ 5413 h 10000"/>
                <a:gd name="connsiteX69" fmla="*/ 4317 w 10048"/>
                <a:gd name="connsiteY69" fmla="*/ 5388 h 10000"/>
                <a:gd name="connsiteX70" fmla="*/ 4224 w 10048"/>
                <a:gd name="connsiteY70" fmla="*/ 5534 h 10000"/>
                <a:gd name="connsiteX71" fmla="*/ 4151 w 10048"/>
                <a:gd name="connsiteY71" fmla="*/ 5850 h 10000"/>
                <a:gd name="connsiteX72" fmla="*/ 308 w 10048"/>
                <a:gd name="connsiteY72" fmla="*/ 1578 h 10000"/>
                <a:gd name="connsiteX73" fmla="*/ 225 w 10048"/>
                <a:gd name="connsiteY73" fmla="*/ 1432 h 10000"/>
                <a:gd name="connsiteX74" fmla="*/ 235 w 10048"/>
                <a:gd name="connsiteY74" fmla="*/ 1311 h 10000"/>
                <a:gd name="connsiteX75" fmla="*/ 152 w 10048"/>
                <a:gd name="connsiteY75" fmla="*/ 1019 h 10000"/>
                <a:gd name="connsiteX76" fmla="*/ 79 w 10048"/>
                <a:gd name="connsiteY76" fmla="*/ 850 h 10000"/>
                <a:gd name="connsiteX77" fmla="*/ 48 w 10048"/>
                <a:gd name="connsiteY77" fmla="*/ 777 h 10000"/>
                <a:gd name="connsiteX78" fmla="*/ 69 w 10048"/>
                <a:gd name="connsiteY78" fmla="*/ 583 h 10000"/>
                <a:gd name="connsiteX79" fmla="*/ 100 w 10048"/>
                <a:gd name="connsiteY79" fmla="*/ 485 h 10000"/>
                <a:gd name="connsiteX80" fmla="*/ 214 w 10048"/>
                <a:gd name="connsiteY80" fmla="*/ 291 h 10000"/>
                <a:gd name="connsiteX81" fmla="*/ 162 w 10048"/>
                <a:gd name="connsiteY81" fmla="*/ 49 h 10000"/>
                <a:gd name="connsiteX82" fmla="*/ 162 w 10048"/>
                <a:gd name="connsiteY82" fmla="*/ 0 h 10000"/>
                <a:gd name="connsiteX83" fmla="*/ 1048 w 10048"/>
                <a:gd name="connsiteY83" fmla="*/ 704 h 10000"/>
                <a:gd name="connsiteX84" fmla="*/ 2579 w 10048"/>
                <a:gd name="connsiteY84" fmla="*/ 1456 h 10000"/>
                <a:gd name="connsiteX85" fmla="*/ 5088 w 10048"/>
                <a:gd name="connsiteY85" fmla="*/ 3956 h 10000"/>
                <a:gd name="connsiteX86" fmla="*/ 5245 w 10048"/>
                <a:gd name="connsiteY86" fmla="*/ 3689 h 10000"/>
                <a:gd name="connsiteX87" fmla="*/ 5380 w 10048"/>
                <a:gd name="connsiteY87" fmla="*/ 3325 h 10000"/>
                <a:gd name="connsiteX88" fmla="*/ 5567 w 10048"/>
                <a:gd name="connsiteY88" fmla="*/ 3204 h 10000"/>
                <a:gd name="connsiteX89" fmla="*/ 5755 w 10048"/>
                <a:gd name="connsiteY89" fmla="*/ 3204 h 10000"/>
                <a:gd name="connsiteX90" fmla="*/ 5901 w 10048"/>
                <a:gd name="connsiteY90" fmla="*/ 3350 h 10000"/>
                <a:gd name="connsiteX91" fmla="*/ 6036 w 10048"/>
                <a:gd name="connsiteY91" fmla="*/ 3155 h 10000"/>
                <a:gd name="connsiteX92" fmla="*/ 6120 w 10048"/>
                <a:gd name="connsiteY92" fmla="*/ 2985 h 10000"/>
                <a:gd name="connsiteX93" fmla="*/ 6172 w 10048"/>
                <a:gd name="connsiteY93" fmla="*/ 2961 h 10000"/>
                <a:gd name="connsiteX94" fmla="*/ 6234 w 10048"/>
                <a:gd name="connsiteY94" fmla="*/ 2840 h 10000"/>
                <a:gd name="connsiteX95" fmla="*/ 6296 w 10048"/>
                <a:gd name="connsiteY95" fmla="*/ 3131 h 10000"/>
                <a:gd name="connsiteX96" fmla="*/ 6401 w 10048"/>
                <a:gd name="connsiteY96" fmla="*/ 2961 h 10000"/>
                <a:gd name="connsiteX97" fmla="*/ 6588 w 10048"/>
                <a:gd name="connsiteY97" fmla="*/ 2403 h 10000"/>
                <a:gd name="connsiteX98" fmla="*/ 6661 w 10048"/>
                <a:gd name="connsiteY98" fmla="*/ 2451 h 10000"/>
                <a:gd name="connsiteX99" fmla="*/ 6713 w 10048"/>
                <a:gd name="connsiteY99" fmla="*/ 2306 h 10000"/>
                <a:gd name="connsiteX100" fmla="*/ 6796 w 10048"/>
                <a:gd name="connsiteY100" fmla="*/ 2354 h 10000"/>
                <a:gd name="connsiteX101" fmla="*/ 6890 w 10048"/>
                <a:gd name="connsiteY101" fmla="*/ 2233 h 10000"/>
                <a:gd name="connsiteX102" fmla="*/ 6984 w 10048"/>
                <a:gd name="connsiteY102" fmla="*/ 2257 h 10000"/>
                <a:gd name="connsiteX103" fmla="*/ 6984 w 10048"/>
                <a:gd name="connsiteY103" fmla="*/ 2063 h 10000"/>
                <a:gd name="connsiteX104" fmla="*/ 7015 w 10048"/>
                <a:gd name="connsiteY104" fmla="*/ 1917 h 10000"/>
                <a:gd name="connsiteX105" fmla="*/ 7088 w 10048"/>
                <a:gd name="connsiteY105" fmla="*/ 1699 h 10000"/>
                <a:gd name="connsiteX106" fmla="*/ 7068 w 10048"/>
                <a:gd name="connsiteY106" fmla="*/ 1359 h 10000"/>
                <a:gd name="connsiteX107" fmla="*/ 7109 w 10048"/>
                <a:gd name="connsiteY107" fmla="*/ 1214 h 10000"/>
                <a:gd name="connsiteX108" fmla="*/ 7203 w 10048"/>
                <a:gd name="connsiteY108" fmla="*/ 1117 h 10000"/>
                <a:gd name="connsiteX109" fmla="*/ 7276 w 10048"/>
                <a:gd name="connsiteY109" fmla="*/ 971 h 10000"/>
                <a:gd name="connsiteX110" fmla="*/ 7338 w 10048"/>
                <a:gd name="connsiteY110" fmla="*/ 898 h 10000"/>
                <a:gd name="connsiteX111" fmla="*/ 7453 w 10048"/>
                <a:gd name="connsiteY111" fmla="*/ 680 h 10000"/>
                <a:gd name="connsiteX112" fmla="*/ 7765 w 10048"/>
                <a:gd name="connsiteY112" fmla="*/ 583 h 10000"/>
                <a:gd name="connsiteX113" fmla="*/ 7942 w 10048"/>
                <a:gd name="connsiteY113" fmla="*/ 655 h 10000"/>
                <a:gd name="connsiteX114" fmla="*/ 8056 w 10048"/>
                <a:gd name="connsiteY114" fmla="*/ 1092 h 10000"/>
                <a:gd name="connsiteX115" fmla="*/ 8182 w 10048"/>
                <a:gd name="connsiteY115" fmla="*/ 1117 h 10000"/>
                <a:gd name="connsiteX116" fmla="*/ 8234 w 10048"/>
                <a:gd name="connsiteY116" fmla="*/ 1505 h 10000"/>
                <a:gd name="connsiteX117" fmla="*/ 8348 w 10048"/>
                <a:gd name="connsiteY117" fmla="*/ 1578 h 10000"/>
                <a:gd name="connsiteX118" fmla="*/ 8359 w 10048"/>
                <a:gd name="connsiteY118" fmla="*/ 1845 h 10000"/>
                <a:gd name="connsiteX119" fmla="*/ 8432 w 10048"/>
                <a:gd name="connsiteY119" fmla="*/ 1917 h 10000"/>
                <a:gd name="connsiteX120" fmla="*/ 8536 w 10048"/>
                <a:gd name="connsiteY120" fmla="*/ 2063 h 10000"/>
                <a:gd name="connsiteX121" fmla="*/ 8650 w 10048"/>
                <a:gd name="connsiteY121" fmla="*/ 1748 h 10000"/>
                <a:gd name="connsiteX122" fmla="*/ 8796 w 10048"/>
                <a:gd name="connsiteY122" fmla="*/ 1845 h 10000"/>
                <a:gd name="connsiteX123" fmla="*/ 8817 w 10048"/>
                <a:gd name="connsiteY123" fmla="*/ 2112 h 10000"/>
                <a:gd name="connsiteX124" fmla="*/ 8775 w 10048"/>
                <a:gd name="connsiteY124" fmla="*/ 2306 h 10000"/>
                <a:gd name="connsiteX125" fmla="*/ 8806 w 10048"/>
                <a:gd name="connsiteY125" fmla="*/ 2646 h 10000"/>
                <a:gd name="connsiteX126" fmla="*/ 8775 w 10048"/>
                <a:gd name="connsiteY126" fmla="*/ 2743 h 10000"/>
                <a:gd name="connsiteX127" fmla="*/ 8775 w 10048"/>
                <a:gd name="connsiteY127" fmla="*/ 2913 h 10000"/>
                <a:gd name="connsiteX128" fmla="*/ 8817 w 10048"/>
                <a:gd name="connsiteY128" fmla="*/ 3277 h 10000"/>
                <a:gd name="connsiteX129" fmla="*/ 8806 w 10048"/>
                <a:gd name="connsiteY129" fmla="*/ 3592 h 10000"/>
                <a:gd name="connsiteX130" fmla="*/ 8806 w 10048"/>
                <a:gd name="connsiteY130" fmla="*/ 3981 h 10000"/>
                <a:gd name="connsiteX131" fmla="*/ 8806 w 10048"/>
                <a:gd name="connsiteY131" fmla="*/ 4248 h 10000"/>
                <a:gd name="connsiteX132" fmla="*/ 8858 w 10048"/>
                <a:gd name="connsiteY132" fmla="*/ 4466 h 10000"/>
                <a:gd name="connsiteX133" fmla="*/ 8869 w 10048"/>
                <a:gd name="connsiteY133" fmla="*/ 5073 h 10000"/>
                <a:gd name="connsiteX134" fmla="*/ 8900 w 10048"/>
                <a:gd name="connsiteY134" fmla="*/ 5510 h 10000"/>
                <a:gd name="connsiteX135" fmla="*/ 9108 w 10048"/>
                <a:gd name="connsiteY135" fmla="*/ 5534 h 10000"/>
                <a:gd name="connsiteX136" fmla="*/ 9463 w 10048"/>
                <a:gd name="connsiteY136" fmla="*/ 5510 h 10000"/>
                <a:gd name="connsiteX137" fmla="*/ 9557 w 10048"/>
                <a:gd name="connsiteY137" fmla="*/ 5510 h 10000"/>
                <a:gd name="connsiteX138" fmla="*/ 9640 w 10048"/>
                <a:gd name="connsiteY138" fmla="*/ 5631 h 10000"/>
                <a:gd name="connsiteX139" fmla="*/ 9869 w 10048"/>
                <a:gd name="connsiteY139" fmla="*/ 5728 h 10000"/>
                <a:gd name="connsiteX140" fmla="*/ 9983 w 10048"/>
                <a:gd name="connsiteY140" fmla="*/ 6092 h 10000"/>
                <a:gd name="connsiteX141" fmla="*/ 9900 w 10048"/>
                <a:gd name="connsiteY141" fmla="*/ 6286 h 10000"/>
                <a:gd name="connsiteX142" fmla="*/ 9858 w 10048"/>
                <a:gd name="connsiteY142" fmla="*/ 6553 h 10000"/>
                <a:gd name="connsiteX143" fmla="*/ 9879 w 10048"/>
                <a:gd name="connsiteY143" fmla="*/ 6917 h 10000"/>
                <a:gd name="connsiteX144" fmla="*/ 9952 w 10048"/>
                <a:gd name="connsiteY144" fmla="*/ 7112 h 10000"/>
                <a:gd name="connsiteX145" fmla="*/ 10014 w 10048"/>
                <a:gd name="connsiteY145" fmla="*/ 7427 h 10000"/>
                <a:gd name="connsiteX146" fmla="*/ 10046 w 10048"/>
                <a:gd name="connsiteY146" fmla="*/ 7767 h 10000"/>
                <a:gd name="connsiteX0" fmla="*/ 10051 w 10053"/>
                <a:gd name="connsiteY0" fmla="*/ 7767 h 10000"/>
                <a:gd name="connsiteX1" fmla="*/ 9978 w 10053"/>
                <a:gd name="connsiteY1" fmla="*/ 8083 h 10000"/>
                <a:gd name="connsiteX2" fmla="*/ 9905 w 10053"/>
                <a:gd name="connsiteY2" fmla="*/ 8471 h 10000"/>
                <a:gd name="connsiteX3" fmla="*/ 9822 w 10053"/>
                <a:gd name="connsiteY3" fmla="*/ 8738 h 10000"/>
                <a:gd name="connsiteX4" fmla="*/ 9749 w 10053"/>
                <a:gd name="connsiteY4" fmla="*/ 9053 h 10000"/>
                <a:gd name="connsiteX5" fmla="*/ 9697 w 10053"/>
                <a:gd name="connsiteY5" fmla="*/ 9345 h 10000"/>
                <a:gd name="connsiteX6" fmla="*/ 9655 w 10053"/>
                <a:gd name="connsiteY6" fmla="*/ 9515 h 10000"/>
                <a:gd name="connsiteX7" fmla="*/ 9582 w 10053"/>
                <a:gd name="connsiteY7" fmla="*/ 9660 h 10000"/>
                <a:gd name="connsiteX8" fmla="*/ 9437 w 10053"/>
                <a:gd name="connsiteY8" fmla="*/ 9951 h 10000"/>
                <a:gd name="connsiteX9" fmla="*/ 9425 w 10053"/>
                <a:gd name="connsiteY9" fmla="*/ 10000 h 10000"/>
                <a:gd name="connsiteX10" fmla="*/ 9321 w 10053"/>
                <a:gd name="connsiteY10" fmla="*/ 9854 h 10000"/>
                <a:gd name="connsiteX11" fmla="*/ 9207 w 10053"/>
                <a:gd name="connsiteY11" fmla="*/ 9733 h 10000"/>
                <a:gd name="connsiteX12" fmla="*/ 9092 w 10053"/>
                <a:gd name="connsiteY12" fmla="*/ 9782 h 10000"/>
                <a:gd name="connsiteX13" fmla="*/ 9040 w 10053"/>
                <a:gd name="connsiteY13" fmla="*/ 9733 h 10000"/>
                <a:gd name="connsiteX14" fmla="*/ 8988 w 10053"/>
                <a:gd name="connsiteY14" fmla="*/ 9757 h 10000"/>
                <a:gd name="connsiteX15" fmla="*/ 8926 w 10053"/>
                <a:gd name="connsiteY15" fmla="*/ 9830 h 10000"/>
                <a:gd name="connsiteX16" fmla="*/ 8853 w 10053"/>
                <a:gd name="connsiteY16" fmla="*/ 9757 h 10000"/>
                <a:gd name="connsiteX17" fmla="*/ 8780 w 10053"/>
                <a:gd name="connsiteY17" fmla="*/ 9757 h 10000"/>
                <a:gd name="connsiteX18" fmla="*/ 8645 w 10053"/>
                <a:gd name="connsiteY18" fmla="*/ 9733 h 10000"/>
                <a:gd name="connsiteX19" fmla="*/ 8624 w 10053"/>
                <a:gd name="connsiteY19" fmla="*/ 9612 h 10000"/>
                <a:gd name="connsiteX20" fmla="*/ 8520 w 10053"/>
                <a:gd name="connsiteY20" fmla="*/ 9515 h 10000"/>
                <a:gd name="connsiteX21" fmla="*/ 8468 w 10053"/>
                <a:gd name="connsiteY21" fmla="*/ 9296 h 10000"/>
                <a:gd name="connsiteX22" fmla="*/ 8458 w 10053"/>
                <a:gd name="connsiteY22" fmla="*/ 9150 h 10000"/>
                <a:gd name="connsiteX23" fmla="*/ 8364 w 10053"/>
                <a:gd name="connsiteY23" fmla="*/ 9126 h 10000"/>
                <a:gd name="connsiteX24" fmla="*/ 8291 w 10053"/>
                <a:gd name="connsiteY24" fmla="*/ 9175 h 10000"/>
                <a:gd name="connsiteX25" fmla="*/ 8249 w 10053"/>
                <a:gd name="connsiteY25" fmla="*/ 9078 h 10000"/>
                <a:gd name="connsiteX26" fmla="*/ 8155 w 10053"/>
                <a:gd name="connsiteY26" fmla="*/ 9078 h 10000"/>
                <a:gd name="connsiteX27" fmla="*/ 8061 w 10053"/>
                <a:gd name="connsiteY27" fmla="*/ 8908 h 10000"/>
                <a:gd name="connsiteX28" fmla="*/ 7957 w 10053"/>
                <a:gd name="connsiteY28" fmla="*/ 8932 h 10000"/>
                <a:gd name="connsiteX29" fmla="*/ 7884 w 10053"/>
                <a:gd name="connsiteY29" fmla="*/ 8714 h 10000"/>
                <a:gd name="connsiteX30" fmla="*/ 7811 w 10053"/>
                <a:gd name="connsiteY30" fmla="*/ 8641 h 10000"/>
                <a:gd name="connsiteX31" fmla="*/ 7791 w 10053"/>
                <a:gd name="connsiteY31" fmla="*/ 8447 h 10000"/>
                <a:gd name="connsiteX32" fmla="*/ 7686 w 10053"/>
                <a:gd name="connsiteY32" fmla="*/ 8447 h 10000"/>
                <a:gd name="connsiteX33" fmla="*/ 7541 w 10053"/>
                <a:gd name="connsiteY33" fmla="*/ 8398 h 10000"/>
                <a:gd name="connsiteX34" fmla="*/ 7447 w 10053"/>
                <a:gd name="connsiteY34" fmla="*/ 8228 h 10000"/>
                <a:gd name="connsiteX35" fmla="*/ 7270 w 10053"/>
                <a:gd name="connsiteY35" fmla="*/ 8155 h 10000"/>
                <a:gd name="connsiteX36" fmla="*/ 7177 w 10053"/>
                <a:gd name="connsiteY36" fmla="*/ 8228 h 10000"/>
                <a:gd name="connsiteX37" fmla="*/ 7073 w 10053"/>
                <a:gd name="connsiteY37" fmla="*/ 8180 h 10000"/>
                <a:gd name="connsiteX38" fmla="*/ 6948 w 10053"/>
                <a:gd name="connsiteY38" fmla="*/ 8107 h 10000"/>
                <a:gd name="connsiteX39" fmla="*/ 6843 w 10053"/>
                <a:gd name="connsiteY39" fmla="*/ 8083 h 10000"/>
                <a:gd name="connsiteX40" fmla="*/ 6822 w 10053"/>
                <a:gd name="connsiteY40" fmla="*/ 7864 h 10000"/>
                <a:gd name="connsiteX41" fmla="*/ 6759 w 10053"/>
                <a:gd name="connsiteY41" fmla="*/ 7743 h 10000"/>
                <a:gd name="connsiteX42" fmla="*/ 6687 w 10053"/>
                <a:gd name="connsiteY42" fmla="*/ 7670 h 10000"/>
                <a:gd name="connsiteX43" fmla="*/ 6603 w 10053"/>
                <a:gd name="connsiteY43" fmla="*/ 7476 h 10000"/>
                <a:gd name="connsiteX44" fmla="*/ 6437 w 10053"/>
                <a:gd name="connsiteY44" fmla="*/ 7354 h 10000"/>
                <a:gd name="connsiteX45" fmla="*/ 6395 w 10053"/>
                <a:gd name="connsiteY45" fmla="*/ 7015 h 10000"/>
                <a:gd name="connsiteX46" fmla="*/ 6354 w 10053"/>
                <a:gd name="connsiteY46" fmla="*/ 6942 h 10000"/>
                <a:gd name="connsiteX47" fmla="*/ 6301 w 10053"/>
                <a:gd name="connsiteY47" fmla="*/ 6990 h 10000"/>
                <a:gd name="connsiteX48" fmla="*/ 6270 w 10053"/>
                <a:gd name="connsiteY48" fmla="*/ 6650 h 10000"/>
                <a:gd name="connsiteX49" fmla="*/ 6208 w 10053"/>
                <a:gd name="connsiteY49" fmla="*/ 6553 h 10000"/>
                <a:gd name="connsiteX50" fmla="*/ 6166 w 10053"/>
                <a:gd name="connsiteY50" fmla="*/ 6311 h 10000"/>
                <a:gd name="connsiteX51" fmla="*/ 6187 w 10053"/>
                <a:gd name="connsiteY51" fmla="*/ 5534 h 10000"/>
                <a:gd name="connsiteX52" fmla="*/ 6166 w 10053"/>
                <a:gd name="connsiteY52" fmla="*/ 5243 h 10000"/>
                <a:gd name="connsiteX53" fmla="*/ 6104 w 10053"/>
                <a:gd name="connsiteY53" fmla="*/ 4903 h 10000"/>
                <a:gd name="connsiteX54" fmla="*/ 6187 w 10053"/>
                <a:gd name="connsiteY54" fmla="*/ 4417 h 10000"/>
                <a:gd name="connsiteX55" fmla="*/ 6156 w 10053"/>
                <a:gd name="connsiteY55" fmla="*/ 3981 h 10000"/>
                <a:gd name="connsiteX56" fmla="*/ 6125 w 10053"/>
                <a:gd name="connsiteY56" fmla="*/ 3568 h 10000"/>
                <a:gd name="connsiteX57" fmla="*/ 6052 w 10053"/>
                <a:gd name="connsiteY57" fmla="*/ 3544 h 10000"/>
                <a:gd name="connsiteX58" fmla="*/ 5771 w 10053"/>
                <a:gd name="connsiteY58" fmla="*/ 3665 h 10000"/>
                <a:gd name="connsiteX59" fmla="*/ 5426 w 10053"/>
                <a:gd name="connsiteY59" fmla="*/ 3835 h 10000"/>
                <a:gd name="connsiteX60" fmla="*/ 5260 w 10053"/>
                <a:gd name="connsiteY60" fmla="*/ 4029 h 10000"/>
                <a:gd name="connsiteX61" fmla="*/ 5083 w 10053"/>
                <a:gd name="connsiteY61" fmla="*/ 4320 h 10000"/>
                <a:gd name="connsiteX62" fmla="*/ 4969 w 10053"/>
                <a:gd name="connsiteY62" fmla="*/ 4612 h 10000"/>
                <a:gd name="connsiteX63" fmla="*/ 4875 w 10053"/>
                <a:gd name="connsiteY63" fmla="*/ 4757 h 10000"/>
                <a:gd name="connsiteX64" fmla="*/ 4833 w 10053"/>
                <a:gd name="connsiteY64" fmla="*/ 4709 h 10000"/>
                <a:gd name="connsiteX65" fmla="*/ 4802 w 10053"/>
                <a:gd name="connsiteY65" fmla="*/ 4757 h 10000"/>
                <a:gd name="connsiteX66" fmla="*/ 4542 w 10053"/>
                <a:gd name="connsiteY66" fmla="*/ 5316 h 10000"/>
                <a:gd name="connsiteX67" fmla="*/ 4479 w 10053"/>
                <a:gd name="connsiteY67" fmla="*/ 5437 h 10000"/>
                <a:gd name="connsiteX68" fmla="*/ 4395 w 10053"/>
                <a:gd name="connsiteY68" fmla="*/ 5413 h 10000"/>
                <a:gd name="connsiteX69" fmla="*/ 4322 w 10053"/>
                <a:gd name="connsiteY69" fmla="*/ 5388 h 10000"/>
                <a:gd name="connsiteX70" fmla="*/ 4229 w 10053"/>
                <a:gd name="connsiteY70" fmla="*/ 5534 h 10000"/>
                <a:gd name="connsiteX71" fmla="*/ 313 w 10053"/>
                <a:gd name="connsiteY71" fmla="*/ 1578 h 10000"/>
                <a:gd name="connsiteX72" fmla="*/ 230 w 10053"/>
                <a:gd name="connsiteY72" fmla="*/ 1432 h 10000"/>
                <a:gd name="connsiteX73" fmla="*/ 240 w 10053"/>
                <a:gd name="connsiteY73" fmla="*/ 1311 h 10000"/>
                <a:gd name="connsiteX74" fmla="*/ 157 w 10053"/>
                <a:gd name="connsiteY74" fmla="*/ 1019 h 10000"/>
                <a:gd name="connsiteX75" fmla="*/ 84 w 10053"/>
                <a:gd name="connsiteY75" fmla="*/ 850 h 10000"/>
                <a:gd name="connsiteX76" fmla="*/ 53 w 10053"/>
                <a:gd name="connsiteY76" fmla="*/ 777 h 10000"/>
                <a:gd name="connsiteX77" fmla="*/ 74 w 10053"/>
                <a:gd name="connsiteY77" fmla="*/ 583 h 10000"/>
                <a:gd name="connsiteX78" fmla="*/ 105 w 10053"/>
                <a:gd name="connsiteY78" fmla="*/ 485 h 10000"/>
                <a:gd name="connsiteX79" fmla="*/ 219 w 10053"/>
                <a:gd name="connsiteY79" fmla="*/ 291 h 10000"/>
                <a:gd name="connsiteX80" fmla="*/ 167 w 10053"/>
                <a:gd name="connsiteY80" fmla="*/ 49 h 10000"/>
                <a:gd name="connsiteX81" fmla="*/ 167 w 10053"/>
                <a:gd name="connsiteY81" fmla="*/ 0 h 10000"/>
                <a:gd name="connsiteX82" fmla="*/ 1053 w 10053"/>
                <a:gd name="connsiteY82" fmla="*/ 704 h 10000"/>
                <a:gd name="connsiteX83" fmla="*/ 2584 w 10053"/>
                <a:gd name="connsiteY83" fmla="*/ 1456 h 10000"/>
                <a:gd name="connsiteX84" fmla="*/ 5093 w 10053"/>
                <a:gd name="connsiteY84" fmla="*/ 3956 h 10000"/>
                <a:gd name="connsiteX85" fmla="*/ 5250 w 10053"/>
                <a:gd name="connsiteY85" fmla="*/ 3689 h 10000"/>
                <a:gd name="connsiteX86" fmla="*/ 5385 w 10053"/>
                <a:gd name="connsiteY86" fmla="*/ 3325 h 10000"/>
                <a:gd name="connsiteX87" fmla="*/ 5572 w 10053"/>
                <a:gd name="connsiteY87" fmla="*/ 3204 h 10000"/>
                <a:gd name="connsiteX88" fmla="*/ 5760 w 10053"/>
                <a:gd name="connsiteY88" fmla="*/ 3204 h 10000"/>
                <a:gd name="connsiteX89" fmla="*/ 5906 w 10053"/>
                <a:gd name="connsiteY89" fmla="*/ 3350 h 10000"/>
                <a:gd name="connsiteX90" fmla="*/ 6041 w 10053"/>
                <a:gd name="connsiteY90" fmla="*/ 3155 h 10000"/>
                <a:gd name="connsiteX91" fmla="*/ 6125 w 10053"/>
                <a:gd name="connsiteY91" fmla="*/ 2985 h 10000"/>
                <a:gd name="connsiteX92" fmla="*/ 6177 w 10053"/>
                <a:gd name="connsiteY92" fmla="*/ 2961 h 10000"/>
                <a:gd name="connsiteX93" fmla="*/ 6239 w 10053"/>
                <a:gd name="connsiteY93" fmla="*/ 2840 h 10000"/>
                <a:gd name="connsiteX94" fmla="*/ 6301 w 10053"/>
                <a:gd name="connsiteY94" fmla="*/ 3131 h 10000"/>
                <a:gd name="connsiteX95" fmla="*/ 6406 w 10053"/>
                <a:gd name="connsiteY95" fmla="*/ 2961 h 10000"/>
                <a:gd name="connsiteX96" fmla="*/ 6593 w 10053"/>
                <a:gd name="connsiteY96" fmla="*/ 2403 h 10000"/>
                <a:gd name="connsiteX97" fmla="*/ 6666 w 10053"/>
                <a:gd name="connsiteY97" fmla="*/ 2451 h 10000"/>
                <a:gd name="connsiteX98" fmla="*/ 6718 w 10053"/>
                <a:gd name="connsiteY98" fmla="*/ 2306 h 10000"/>
                <a:gd name="connsiteX99" fmla="*/ 6801 w 10053"/>
                <a:gd name="connsiteY99" fmla="*/ 2354 h 10000"/>
                <a:gd name="connsiteX100" fmla="*/ 6895 w 10053"/>
                <a:gd name="connsiteY100" fmla="*/ 2233 h 10000"/>
                <a:gd name="connsiteX101" fmla="*/ 6989 w 10053"/>
                <a:gd name="connsiteY101" fmla="*/ 2257 h 10000"/>
                <a:gd name="connsiteX102" fmla="*/ 6989 w 10053"/>
                <a:gd name="connsiteY102" fmla="*/ 2063 h 10000"/>
                <a:gd name="connsiteX103" fmla="*/ 7020 w 10053"/>
                <a:gd name="connsiteY103" fmla="*/ 1917 h 10000"/>
                <a:gd name="connsiteX104" fmla="*/ 7093 w 10053"/>
                <a:gd name="connsiteY104" fmla="*/ 1699 h 10000"/>
                <a:gd name="connsiteX105" fmla="*/ 7073 w 10053"/>
                <a:gd name="connsiteY105" fmla="*/ 1359 h 10000"/>
                <a:gd name="connsiteX106" fmla="*/ 7114 w 10053"/>
                <a:gd name="connsiteY106" fmla="*/ 1214 h 10000"/>
                <a:gd name="connsiteX107" fmla="*/ 7208 w 10053"/>
                <a:gd name="connsiteY107" fmla="*/ 1117 h 10000"/>
                <a:gd name="connsiteX108" fmla="*/ 7281 w 10053"/>
                <a:gd name="connsiteY108" fmla="*/ 971 h 10000"/>
                <a:gd name="connsiteX109" fmla="*/ 7343 w 10053"/>
                <a:gd name="connsiteY109" fmla="*/ 898 h 10000"/>
                <a:gd name="connsiteX110" fmla="*/ 7458 w 10053"/>
                <a:gd name="connsiteY110" fmla="*/ 680 h 10000"/>
                <a:gd name="connsiteX111" fmla="*/ 7770 w 10053"/>
                <a:gd name="connsiteY111" fmla="*/ 583 h 10000"/>
                <a:gd name="connsiteX112" fmla="*/ 7947 w 10053"/>
                <a:gd name="connsiteY112" fmla="*/ 655 h 10000"/>
                <a:gd name="connsiteX113" fmla="*/ 8061 w 10053"/>
                <a:gd name="connsiteY113" fmla="*/ 1092 h 10000"/>
                <a:gd name="connsiteX114" fmla="*/ 8187 w 10053"/>
                <a:gd name="connsiteY114" fmla="*/ 1117 h 10000"/>
                <a:gd name="connsiteX115" fmla="*/ 8239 w 10053"/>
                <a:gd name="connsiteY115" fmla="*/ 1505 h 10000"/>
                <a:gd name="connsiteX116" fmla="*/ 8353 w 10053"/>
                <a:gd name="connsiteY116" fmla="*/ 1578 h 10000"/>
                <a:gd name="connsiteX117" fmla="*/ 8364 w 10053"/>
                <a:gd name="connsiteY117" fmla="*/ 1845 h 10000"/>
                <a:gd name="connsiteX118" fmla="*/ 8437 w 10053"/>
                <a:gd name="connsiteY118" fmla="*/ 1917 h 10000"/>
                <a:gd name="connsiteX119" fmla="*/ 8541 w 10053"/>
                <a:gd name="connsiteY119" fmla="*/ 2063 h 10000"/>
                <a:gd name="connsiteX120" fmla="*/ 8655 w 10053"/>
                <a:gd name="connsiteY120" fmla="*/ 1748 h 10000"/>
                <a:gd name="connsiteX121" fmla="*/ 8801 w 10053"/>
                <a:gd name="connsiteY121" fmla="*/ 1845 h 10000"/>
                <a:gd name="connsiteX122" fmla="*/ 8822 w 10053"/>
                <a:gd name="connsiteY122" fmla="*/ 2112 h 10000"/>
                <a:gd name="connsiteX123" fmla="*/ 8780 w 10053"/>
                <a:gd name="connsiteY123" fmla="*/ 2306 h 10000"/>
                <a:gd name="connsiteX124" fmla="*/ 8811 w 10053"/>
                <a:gd name="connsiteY124" fmla="*/ 2646 h 10000"/>
                <a:gd name="connsiteX125" fmla="*/ 8780 w 10053"/>
                <a:gd name="connsiteY125" fmla="*/ 2743 h 10000"/>
                <a:gd name="connsiteX126" fmla="*/ 8780 w 10053"/>
                <a:gd name="connsiteY126" fmla="*/ 2913 h 10000"/>
                <a:gd name="connsiteX127" fmla="*/ 8822 w 10053"/>
                <a:gd name="connsiteY127" fmla="*/ 3277 h 10000"/>
                <a:gd name="connsiteX128" fmla="*/ 8811 w 10053"/>
                <a:gd name="connsiteY128" fmla="*/ 3592 h 10000"/>
                <a:gd name="connsiteX129" fmla="*/ 8811 w 10053"/>
                <a:gd name="connsiteY129" fmla="*/ 3981 h 10000"/>
                <a:gd name="connsiteX130" fmla="*/ 8811 w 10053"/>
                <a:gd name="connsiteY130" fmla="*/ 4248 h 10000"/>
                <a:gd name="connsiteX131" fmla="*/ 8863 w 10053"/>
                <a:gd name="connsiteY131" fmla="*/ 4466 h 10000"/>
                <a:gd name="connsiteX132" fmla="*/ 8874 w 10053"/>
                <a:gd name="connsiteY132" fmla="*/ 5073 h 10000"/>
                <a:gd name="connsiteX133" fmla="*/ 8905 w 10053"/>
                <a:gd name="connsiteY133" fmla="*/ 5510 h 10000"/>
                <a:gd name="connsiteX134" fmla="*/ 9113 w 10053"/>
                <a:gd name="connsiteY134" fmla="*/ 5534 h 10000"/>
                <a:gd name="connsiteX135" fmla="*/ 9468 w 10053"/>
                <a:gd name="connsiteY135" fmla="*/ 5510 h 10000"/>
                <a:gd name="connsiteX136" fmla="*/ 9562 w 10053"/>
                <a:gd name="connsiteY136" fmla="*/ 5510 h 10000"/>
                <a:gd name="connsiteX137" fmla="*/ 9645 w 10053"/>
                <a:gd name="connsiteY137" fmla="*/ 5631 h 10000"/>
                <a:gd name="connsiteX138" fmla="*/ 9874 w 10053"/>
                <a:gd name="connsiteY138" fmla="*/ 5728 h 10000"/>
                <a:gd name="connsiteX139" fmla="*/ 9988 w 10053"/>
                <a:gd name="connsiteY139" fmla="*/ 6092 h 10000"/>
                <a:gd name="connsiteX140" fmla="*/ 9905 w 10053"/>
                <a:gd name="connsiteY140" fmla="*/ 6286 h 10000"/>
                <a:gd name="connsiteX141" fmla="*/ 9863 w 10053"/>
                <a:gd name="connsiteY141" fmla="*/ 6553 h 10000"/>
                <a:gd name="connsiteX142" fmla="*/ 9884 w 10053"/>
                <a:gd name="connsiteY142" fmla="*/ 6917 h 10000"/>
                <a:gd name="connsiteX143" fmla="*/ 9957 w 10053"/>
                <a:gd name="connsiteY143" fmla="*/ 7112 h 10000"/>
                <a:gd name="connsiteX144" fmla="*/ 10019 w 10053"/>
                <a:gd name="connsiteY144" fmla="*/ 7427 h 10000"/>
                <a:gd name="connsiteX145" fmla="*/ 10051 w 10053"/>
                <a:gd name="connsiteY145" fmla="*/ 7767 h 10000"/>
                <a:gd name="connsiteX0" fmla="*/ 10059 w 10061"/>
                <a:gd name="connsiteY0" fmla="*/ 7767 h 10000"/>
                <a:gd name="connsiteX1" fmla="*/ 9986 w 10061"/>
                <a:gd name="connsiteY1" fmla="*/ 8083 h 10000"/>
                <a:gd name="connsiteX2" fmla="*/ 9913 w 10061"/>
                <a:gd name="connsiteY2" fmla="*/ 8471 h 10000"/>
                <a:gd name="connsiteX3" fmla="*/ 9830 w 10061"/>
                <a:gd name="connsiteY3" fmla="*/ 8738 h 10000"/>
                <a:gd name="connsiteX4" fmla="*/ 9757 w 10061"/>
                <a:gd name="connsiteY4" fmla="*/ 9053 h 10000"/>
                <a:gd name="connsiteX5" fmla="*/ 9705 w 10061"/>
                <a:gd name="connsiteY5" fmla="*/ 9345 h 10000"/>
                <a:gd name="connsiteX6" fmla="*/ 9663 w 10061"/>
                <a:gd name="connsiteY6" fmla="*/ 9515 h 10000"/>
                <a:gd name="connsiteX7" fmla="*/ 9590 w 10061"/>
                <a:gd name="connsiteY7" fmla="*/ 9660 h 10000"/>
                <a:gd name="connsiteX8" fmla="*/ 9445 w 10061"/>
                <a:gd name="connsiteY8" fmla="*/ 9951 h 10000"/>
                <a:gd name="connsiteX9" fmla="*/ 9433 w 10061"/>
                <a:gd name="connsiteY9" fmla="*/ 10000 h 10000"/>
                <a:gd name="connsiteX10" fmla="*/ 9329 w 10061"/>
                <a:gd name="connsiteY10" fmla="*/ 9854 h 10000"/>
                <a:gd name="connsiteX11" fmla="*/ 9215 w 10061"/>
                <a:gd name="connsiteY11" fmla="*/ 9733 h 10000"/>
                <a:gd name="connsiteX12" fmla="*/ 9100 w 10061"/>
                <a:gd name="connsiteY12" fmla="*/ 9782 h 10000"/>
                <a:gd name="connsiteX13" fmla="*/ 9048 w 10061"/>
                <a:gd name="connsiteY13" fmla="*/ 9733 h 10000"/>
                <a:gd name="connsiteX14" fmla="*/ 8996 w 10061"/>
                <a:gd name="connsiteY14" fmla="*/ 9757 h 10000"/>
                <a:gd name="connsiteX15" fmla="*/ 8934 w 10061"/>
                <a:gd name="connsiteY15" fmla="*/ 9830 h 10000"/>
                <a:gd name="connsiteX16" fmla="*/ 8861 w 10061"/>
                <a:gd name="connsiteY16" fmla="*/ 9757 h 10000"/>
                <a:gd name="connsiteX17" fmla="*/ 8788 w 10061"/>
                <a:gd name="connsiteY17" fmla="*/ 9757 h 10000"/>
                <a:gd name="connsiteX18" fmla="*/ 8653 w 10061"/>
                <a:gd name="connsiteY18" fmla="*/ 9733 h 10000"/>
                <a:gd name="connsiteX19" fmla="*/ 8632 w 10061"/>
                <a:gd name="connsiteY19" fmla="*/ 9612 h 10000"/>
                <a:gd name="connsiteX20" fmla="*/ 8528 w 10061"/>
                <a:gd name="connsiteY20" fmla="*/ 9515 h 10000"/>
                <a:gd name="connsiteX21" fmla="*/ 8476 w 10061"/>
                <a:gd name="connsiteY21" fmla="*/ 9296 h 10000"/>
                <a:gd name="connsiteX22" fmla="*/ 8466 w 10061"/>
                <a:gd name="connsiteY22" fmla="*/ 9150 h 10000"/>
                <a:gd name="connsiteX23" fmla="*/ 8372 w 10061"/>
                <a:gd name="connsiteY23" fmla="*/ 9126 h 10000"/>
                <a:gd name="connsiteX24" fmla="*/ 8299 w 10061"/>
                <a:gd name="connsiteY24" fmla="*/ 9175 h 10000"/>
                <a:gd name="connsiteX25" fmla="*/ 8257 w 10061"/>
                <a:gd name="connsiteY25" fmla="*/ 9078 h 10000"/>
                <a:gd name="connsiteX26" fmla="*/ 8163 w 10061"/>
                <a:gd name="connsiteY26" fmla="*/ 9078 h 10000"/>
                <a:gd name="connsiteX27" fmla="*/ 8069 w 10061"/>
                <a:gd name="connsiteY27" fmla="*/ 8908 h 10000"/>
                <a:gd name="connsiteX28" fmla="*/ 7965 w 10061"/>
                <a:gd name="connsiteY28" fmla="*/ 8932 h 10000"/>
                <a:gd name="connsiteX29" fmla="*/ 7892 w 10061"/>
                <a:gd name="connsiteY29" fmla="*/ 8714 h 10000"/>
                <a:gd name="connsiteX30" fmla="*/ 7819 w 10061"/>
                <a:gd name="connsiteY30" fmla="*/ 8641 h 10000"/>
                <a:gd name="connsiteX31" fmla="*/ 7799 w 10061"/>
                <a:gd name="connsiteY31" fmla="*/ 8447 h 10000"/>
                <a:gd name="connsiteX32" fmla="*/ 7694 w 10061"/>
                <a:gd name="connsiteY32" fmla="*/ 8447 h 10000"/>
                <a:gd name="connsiteX33" fmla="*/ 7549 w 10061"/>
                <a:gd name="connsiteY33" fmla="*/ 8398 h 10000"/>
                <a:gd name="connsiteX34" fmla="*/ 7455 w 10061"/>
                <a:gd name="connsiteY34" fmla="*/ 8228 h 10000"/>
                <a:gd name="connsiteX35" fmla="*/ 7278 w 10061"/>
                <a:gd name="connsiteY35" fmla="*/ 8155 h 10000"/>
                <a:gd name="connsiteX36" fmla="*/ 7185 w 10061"/>
                <a:gd name="connsiteY36" fmla="*/ 8228 h 10000"/>
                <a:gd name="connsiteX37" fmla="*/ 7081 w 10061"/>
                <a:gd name="connsiteY37" fmla="*/ 8180 h 10000"/>
                <a:gd name="connsiteX38" fmla="*/ 6956 w 10061"/>
                <a:gd name="connsiteY38" fmla="*/ 8107 h 10000"/>
                <a:gd name="connsiteX39" fmla="*/ 6851 w 10061"/>
                <a:gd name="connsiteY39" fmla="*/ 8083 h 10000"/>
                <a:gd name="connsiteX40" fmla="*/ 6830 w 10061"/>
                <a:gd name="connsiteY40" fmla="*/ 7864 h 10000"/>
                <a:gd name="connsiteX41" fmla="*/ 6767 w 10061"/>
                <a:gd name="connsiteY41" fmla="*/ 7743 h 10000"/>
                <a:gd name="connsiteX42" fmla="*/ 6695 w 10061"/>
                <a:gd name="connsiteY42" fmla="*/ 7670 h 10000"/>
                <a:gd name="connsiteX43" fmla="*/ 6611 w 10061"/>
                <a:gd name="connsiteY43" fmla="*/ 7476 h 10000"/>
                <a:gd name="connsiteX44" fmla="*/ 6445 w 10061"/>
                <a:gd name="connsiteY44" fmla="*/ 7354 h 10000"/>
                <a:gd name="connsiteX45" fmla="*/ 6403 w 10061"/>
                <a:gd name="connsiteY45" fmla="*/ 7015 h 10000"/>
                <a:gd name="connsiteX46" fmla="*/ 6362 w 10061"/>
                <a:gd name="connsiteY46" fmla="*/ 6942 h 10000"/>
                <a:gd name="connsiteX47" fmla="*/ 6309 w 10061"/>
                <a:gd name="connsiteY47" fmla="*/ 6990 h 10000"/>
                <a:gd name="connsiteX48" fmla="*/ 6278 w 10061"/>
                <a:gd name="connsiteY48" fmla="*/ 6650 h 10000"/>
                <a:gd name="connsiteX49" fmla="*/ 6216 w 10061"/>
                <a:gd name="connsiteY49" fmla="*/ 6553 h 10000"/>
                <a:gd name="connsiteX50" fmla="*/ 6174 w 10061"/>
                <a:gd name="connsiteY50" fmla="*/ 6311 h 10000"/>
                <a:gd name="connsiteX51" fmla="*/ 6195 w 10061"/>
                <a:gd name="connsiteY51" fmla="*/ 5534 h 10000"/>
                <a:gd name="connsiteX52" fmla="*/ 6174 w 10061"/>
                <a:gd name="connsiteY52" fmla="*/ 5243 h 10000"/>
                <a:gd name="connsiteX53" fmla="*/ 6112 w 10061"/>
                <a:gd name="connsiteY53" fmla="*/ 4903 h 10000"/>
                <a:gd name="connsiteX54" fmla="*/ 6195 w 10061"/>
                <a:gd name="connsiteY54" fmla="*/ 4417 h 10000"/>
                <a:gd name="connsiteX55" fmla="*/ 6164 w 10061"/>
                <a:gd name="connsiteY55" fmla="*/ 3981 h 10000"/>
                <a:gd name="connsiteX56" fmla="*/ 6133 w 10061"/>
                <a:gd name="connsiteY56" fmla="*/ 3568 h 10000"/>
                <a:gd name="connsiteX57" fmla="*/ 6060 w 10061"/>
                <a:gd name="connsiteY57" fmla="*/ 3544 h 10000"/>
                <a:gd name="connsiteX58" fmla="*/ 5779 w 10061"/>
                <a:gd name="connsiteY58" fmla="*/ 3665 h 10000"/>
                <a:gd name="connsiteX59" fmla="*/ 5434 w 10061"/>
                <a:gd name="connsiteY59" fmla="*/ 3835 h 10000"/>
                <a:gd name="connsiteX60" fmla="*/ 5268 w 10061"/>
                <a:gd name="connsiteY60" fmla="*/ 4029 h 10000"/>
                <a:gd name="connsiteX61" fmla="*/ 5091 w 10061"/>
                <a:gd name="connsiteY61" fmla="*/ 4320 h 10000"/>
                <a:gd name="connsiteX62" fmla="*/ 4977 w 10061"/>
                <a:gd name="connsiteY62" fmla="*/ 4612 h 10000"/>
                <a:gd name="connsiteX63" fmla="*/ 4883 w 10061"/>
                <a:gd name="connsiteY63" fmla="*/ 4757 h 10000"/>
                <a:gd name="connsiteX64" fmla="*/ 4841 w 10061"/>
                <a:gd name="connsiteY64" fmla="*/ 4709 h 10000"/>
                <a:gd name="connsiteX65" fmla="*/ 4810 w 10061"/>
                <a:gd name="connsiteY65" fmla="*/ 4757 h 10000"/>
                <a:gd name="connsiteX66" fmla="*/ 4550 w 10061"/>
                <a:gd name="connsiteY66" fmla="*/ 5316 h 10000"/>
                <a:gd name="connsiteX67" fmla="*/ 4487 w 10061"/>
                <a:gd name="connsiteY67" fmla="*/ 5437 h 10000"/>
                <a:gd name="connsiteX68" fmla="*/ 4403 w 10061"/>
                <a:gd name="connsiteY68" fmla="*/ 5413 h 10000"/>
                <a:gd name="connsiteX69" fmla="*/ 4330 w 10061"/>
                <a:gd name="connsiteY69" fmla="*/ 5388 h 10000"/>
                <a:gd name="connsiteX70" fmla="*/ 321 w 10061"/>
                <a:gd name="connsiteY70" fmla="*/ 1578 h 10000"/>
                <a:gd name="connsiteX71" fmla="*/ 238 w 10061"/>
                <a:gd name="connsiteY71" fmla="*/ 1432 h 10000"/>
                <a:gd name="connsiteX72" fmla="*/ 248 w 10061"/>
                <a:gd name="connsiteY72" fmla="*/ 1311 h 10000"/>
                <a:gd name="connsiteX73" fmla="*/ 165 w 10061"/>
                <a:gd name="connsiteY73" fmla="*/ 1019 h 10000"/>
                <a:gd name="connsiteX74" fmla="*/ 92 w 10061"/>
                <a:gd name="connsiteY74" fmla="*/ 850 h 10000"/>
                <a:gd name="connsiteX75" fmla="*/ 61 w 10061"/>
                <a:gd name="connsiteY75" fmla="*/ 777 h 10000"/>
                <a:gd name="connsiteX76" fmla="*/ 82 w 10061"/>
                <a:gd name="connsiteY76" fmla="*/ 583 h 10000"/>
                <a:gd name="connsiteX77" fmla="*/ 113 w 10061"/>
                <a:gd name="connsiteY77" fmla="*/ 485 h 10000"/>
                <a:gd name="connsiteX78" fmla="*/ 227 w 10061"/>
                <a:gd name="connsiteY78" fmla="*/ 291 h 10000"/>
                <a:gd name="connsiteX79" fmla="*/ 175 w 10061"/>
                <a:gd name="connsiteY79" fmla="*/ 49 h 10000"/>
                <a:gd name="connsiteX80" fmla="*/ 175 w 10061"/>
                <a:gd name="connsiteY80" fmla="*/ 0 h 10000"/>
                <a:gd name="connsiteX81" fmla="*/ 1061 w 10061"/>
                <a:gd name="connsiteY81" fmla="*/ 704 h 10000"/>
                <a:gd name="connsiteX82" fmla="*/ 2592 w 10061"/>
                <a:gd name="connsiteY82" fmla="*/ 1456 h 10000"/>
                <a:gd name="connsiteX83" fmla="*/ 5101 w 10061"/>
                <a:gd name="connsiteY83" fmla="*/ 3956 h 10000"/>
                <a:gd name="connsiteX84" fmla="*/ 5258 w 10061"/>
                <a:gd name="connsiteY84" fmla="*/ 3689 h 10000"/>
                <a:gd name="connsiteX85" fmla="*/ 5393 w 10061"/>
                <a:gd name="connsiteY85" fmla="*/ 3325 h 10000"/>
                <a:gd name="connsiteX86" fmla="*/ 5580 w 10061"/>
                <a:gd name="connsiteY86" fmla="*/ 3204 h 10000"/>
                <a:gd name="connsiteX87" fmla="*/ 5768 w 10061"/>
                <a:gd name="connsiteY87" fmla="*/ 3204 h 10000"/>
                <a:gd name="connsiteX88" fmla="*/ 5914 w 10061"/>
                <a:gd name="connsiteY88" fmla="*/ 3350 h 10000"/>
                <a:gd name="connsiteX89" fmla="*/ 6049 w 10061"/>
                <a:gd name="connsiteY89" fmla="*/ 3155 h 10000"/>
                <a:gd name="connsiteX90" fmla="*/ 6133 w 10061"/>
                <a:gd name="connsiteY90" fmla="*/ 2985 h 10000"/>
                <a:gd name="connsiteX91" fmla="*/ 6185 w 10061"/>
                <a:gd name="connsiteY91" fmla="*/ 2961 h 10000"/>
                <a:gd name="connsiteX92" fmla="*/ 6247 w 10061"/>
                <a:gd name="connsiteY92" fmla="*/ 2840 h 10000"/>
                <a:gd name="connsiteX93" fmla="*/ 6309 w 10061"/>
                <a:gd name="connsiteY93" fmla="*/ 3131 h 10000"/>
                <a:gd name="connsiteX94" fmla="*/ 6414 w 10061"/>
                <a:gd name="connsiteY94" fmla="*/ 2961 h 10000"/>
                <a:gd name="connsiteX95" fmla="*/ 6601 w 10061"/>
                <a:gd name="connsiteY95" fmla="*/ 2403 h 10000"/>
                <a:gd name="connsiteX96" fmla="*/ 6674 w 10061"/>
                <a:gd name="connsiteY96" fmla="*/ 2451 h 10000"/>
                <a:gd name="connsiteX97" fmla="*/ 6726 w 10061"/>
                <a:gd name="connsiteY97" fmla="*/ 2306 h 10000"/>
                <a:gd name="connsiteX98" fmla="*/ 6809 w 10061"/>
                <a:gd name="connsiteY98" fmla="*/ 2354 h 10000"/>
                <a:gd name="connsiteX99" fmla="*/ 6903 w 10061"/>
                <a:gd name="connsiteY99" fmla="*/ 2233 h 10000"/>
                <a:gd name="connsiteX100" fmla="*/ 6997 w 10061"/>
                <a:gd name="connsiteY100" fmla="*/ 2257 h 10000"/>
                <a:gd name="connsiteX101" fmla="*/ 6997 w 10061"/>
                <a:gd name="connsiteY101" fmla="*/ 2063 h 10000"/>
                <a:gd name="connsiteX102" fmla="*/ 7028 w 10061"/>
                <a:gd name="connsiteY102" fmla="*/ 1917 h 10000"/>
                <a:gd name="connsiteX103" fmla="*/ 7101 w 10061"/>
                <a:gd name="connsiteY103" fmla="*/ 1699 h 10000"/>
                <a:gd name="connsiteX104" fmla="*/ 7081 w 10061"/>
                <a:gd name="connsiteY104" fmla="*/ 1359 h 10000"/>
                <a:gd name="connsiteX105" fmla="*/ 7122 w 10061"/>
                <a:gd name="connsiteY105" fmla="*/ 1214 h 10000"/>
                <a:gd name="connsiteX106" fmla="*/ 7216 w 10061"/>
                <a:gd name="connsiteY106" fmla="*/ 1117 h 10000"/>
                <a:gd name="connsiteX107" fmla="*/ 7289 w 10061"/>
                <a:gd name="connsiteY107" fmla="*/ 971 h 10000"/>
                <a:gd name="connsiteX108" fmla="*/ 7351 w 10061"/>
                <a:gd name="connsiteY108" fmla="*/ 898 h 10000"/>
                <a:gd name="connsiteX109" fmla="*/ 7466 w 10061"/>
                <a:gd name="connsiteY109" fmla="*/ 680 h 10000"/>
                <a:gd name="connsiteX110" fmla="*/ 7778 w 10061"/>
                <a:gd name="connsiteY110" fmla="*/ 583 h 10000"/>
                <a:gd name="connsiteX111" fmla="*/ 7955 w 10061"/>
                <a:gd name="connsiteY111" fmla="*/ 655 h 10000"/>
                <a:gd name="connsiteX112" fmla="*/ 8069 w 10061"/>
                <a:gd name="connsiteY112" fmla="*/ 1092 h 10000"/>
                <a:gd name="connsiteX113" fmla="*/ 8195 w 10061"/>
                <a:gd name="connsiteY113" fmla="*/ 1117 h 10000"/>
                <a:gd name="connsiteX114" fmla="*/ 8247 w 10061"/>
                <a:gd name="connsiteY114" fmla="*/ 1505 h 10000"/>
                <a:gd name="connsiteX115" fmla="*/ 8361 w 10061"/>
                <a:gd name="connsiteY115" fmla="*/ 1578 h 10000"/>
                <a:gd name="connsiteX116" fmla="*/ 8372 w 10061"/>
                <a:gd name="connsiteY116" fmla="*/ 1845 h 10000"/>
                <a:gd name="connsiteX117" fmla="*/ 8445 w 10061"/>
                <a:gd name="connsiteY117" fmla="*/ 1917 h 10000"/>
                <a:gd name="connsiteX118" fmla="*/ 8549 w 10061"/>
                <a:gd name="connsiteY118" fmla="*/ 2063 h 10000"/>
                <a:gd name="connsiteX119" fmla="*/ 8663 w 10061"/>
                <a:gd name="connsiteY119" fmla="*/ 1748 h 10000"/>
                <a:gd name="connsiteX120" fmla="*/ 8809 w 10061"/>
                <a:gd name="connsiteY120" fmla="*/ 1845 h 10000"/>
                <a:gd name="connsiteX121" fmla="*/ 8830 w 10061"/>
                <a:gd name="connsiteY121" fmla="*/ 2112 h 10000"/>
                <a:gd name="connsiteX122" fmla="*/ 8788 w 10061"/>
                <a:gd name="connsiteY122" fmla="*/ 2306 h 10000"/>
                <a:gd name="connsiteX123" fmla="*/ 8819 w 10061"/>
                <a:gd name="connsiteY123" fmla="*/ 2646 h 10000"/>
                <a:gd name="connsiteX124" fmla="*/ 8788 w 10061"/>
                <a:gd name="connsiteY124" fmla="*/ 2743 h 10000"/>
                <a:gd name="connsiteX125" fmla="*/ 8788 w 10061"/>
                <a:gd name="connsiteY125" fmla="*/ 2913 h 10000"/>
                <a:gd name="connsiteX126" fmla="*/ 8830 w 10061"/>
                <a:gd name="connsiteY126" fmla="*/ 3277 h 10000"/>
                <a:gd name="connsiteX127" fmla="*/ 8819 w 10061"/>
                <a:gd name="connsiteY127" fmla="*/ 3592 h 10000"/>
                <a:gd name="connsiteX128" fmla="*/ 8819 w 10061"/>
                <a:gd name="connsiteY128" fmla="*/ 3981 h 10000"/>
                <a:gd name="connsiteX129" fmla="*/ 8819 w 10061"/>
                <a:gd name="connsiteY129" fmla="*/ 4248 h 10000"/>
                <a:gd name="connsiteX130" fmla="*/ 8871 w 10061"/>
                <a:gd name="connsiteY130" fmla="*/ 4466 h 10000"/>
                <a:gd name="connsiteX131" fmla="*/ 8882 w 10061"/>
                <a:gd name="connsiteY131" fmla="*/ 5073 h 10000"/>
                <a:gd name="connsiteX132" fmla="*/ 8913 w 10061"/>
                <a:gd name="connsiteY132" fmla="*/ 5510 h 10000"/>
                <a:gd name="connsiteX133" fmla="*/ 9121 w 10061"/>
                <a:gd name="connsiteY133" fmla="*/ 5534 h 10000"/>
                <a:gd name="connsiteX134" fmla="*/ 9476 w 10061"/>
                <a:gd name="connsiteY134" fmla="*/ 5510 h 10000"/>
                <a:gd name="connsiteX135" fmla="*/ 9570 w 10061"/>
                <a:gd name="connsiteY135" fmla="*/ 5510 h 10000"/>
                <a:gd name="connsiteX136" fmla="*/ 9653 w 10061"/>
                <a:gd name="connsiteY136" fmla="*/ 5631 h 10000"/>
                <a:gd name="connsiteX137" fmla="*/ 9882 w 10061"/>
                <a:gd name="connsiteY137" fmla="*/ 5728 h 10000"/>
                <a:gd name="connsiteX138" fmla="*/ 9996 w 10061"/>
                <a:gd name="connsiteY138" fmla="*/ 6092 h 10000"/>
                <a:gd name="connsiteX139" fmla="*/ 9913 w 10061"/>
                <a:gd name="connsiteY139" fmla="*/ 6286 h 10000"/>
                <a:gd name="connsiteX140" fmla="*/ 9871 w 10061"/>
                <a:gd name="connsiteY140" fmla="*/ 6553 h 10000"/>
                <a:gd name="connsiteX141" fmla="*/ 9892 w 10061"/>
                <a:gd name="connsiteY141" fmla="*/ 6917 h 10000"/>
                <a:gd name="connsiteX142" fmla="*/ 9965 w 10061"/>
                <a:gd name="connsiteY142" fmla="*/ 7112 h 10000"/>
                <a:gd name="connsiteX143" fmla="*/ 10027 w 10061"/>
                <a:gd name="connsiteY143" fmla="*/ 7427 h 10000"/>
                <a:gd name="connsiteX144" fmla="*/ 10059 w 10061"/>
                <a:gd name="connsiteY144" fmla="*/ 7767 h 10000"/>
                <a:gd name="connsiteX0" fmla="*/ 10064 w 10066"/>
                <a:gd name="connsiteY0" fmla="*/ 7767 h 10000"/>
                <a:gd name="connsiteX1" fmla="*/ 9991 w 10066"/>
                <a:gd name="connsiteY1" fmla="*/ 8083 h 10000"/>
                <a:gd name="connsiteX2" fmla="*/ 9918 w 10066"/>
                <a:gd name="connsiteY2" fmla="*/ 8471 h 10000"/>
                <a:gd name="connsiteX3" fmla="*/ 9835 w 10066"/>
                <a:gd name="connsiteY3" fmla="*/ 8738 h 10000"/>
                <a:gd name="connsiteX4" fmla="*/ 9762 w 10066"/>
                <a:gd name="connsiteY4" fmla="*/ 9053 h 10000"/>
                <a:gd name="connsiteX5" fmla="*/ 9710 w 10066"/>
                <a:gd name="connsiteY5" fmla="*/ 9345 h 10000"/>
                <a:gd name="connsiteX6" fmla="*/ 9668 w 10066"/>
                <a:gd name="connsiteY6" fmla="*/ 9515 h 10000"/>
                <a:gd name="connsiteX7" fmla="*/ 9595 w 10066"/>
                <a:gd name="connsiteY7" fmla="*/ 9660 h 10000"/>
                <a:gd name="connsiteX8" fmla="*/ 9450 w 10066"/>
                <a:gd name="connsiteY8" fmla="*/ 9951 h 10000"/>
                <a:gd name="connsiteX9" fmla="*/ 9438 w 10066"/>
                <a:gd name="connsiteY9" fmla="*/ 10000 h 10000"/>
                <a:gd name="connsiteX10" fmla="*/ 9334 w 10066"/>
                <a:gd name="connsiteY10" fmla="*/ 9854 h 10000"/>
                <a:gd name="connsiteX11" fmla="*/ 9220 w 10066"/>
                <a:gd name="connsiteY11" fmla="*/ 9733 h 10000"/>
                <a:gd name="connsiteX12" fmla="*/ 9105 w 10066"/>
                <a:gd name="connsiteY12" fmla="*/ 9782 h 10000"/>
                <a:gd name="connsiteX13" fmla="*/ 9053 w 10066"/>
                <a:gd name="connsiteY13" fmla="*/ 9733 h 10000"/>
                <a:gd name="connsiteX14" fmla="*/ 9001 w 10066"/>
                <a:gd name="connsiteY14" fmla="*/ 9757 h 10000"/>
                <a:gd name="connsiteX15" fmla="*/ 8939 w 10066"/>
                <a:gd name="connsiteY15" fmla="*/ 9830 h 10000"/>
                <a:gd name="connsiteX16" fmla="*/ 8866 w 10066"/>
                <a:gd name="connsiteY16" fmla="*/ 9757 h 10000"/>
                <a:gd name="connsiteX17" fmla="*/ 8793 w 10066"/>
                <a:gd name="connsiteY17" fmla="*/ 9757 h 10000"/>
                <a:gd name="connsiteX18" fmla="*/ 8658 w 10066"/>
                <a:gd name="connsiteY18" fmla="*/ 9733 h 10000"/>
                <a:gd name="connsiteX19" fmla="*/ 8637 w 10066"/>
                <a:gd name="connsiteY19" fmla="*/ 9612 h 10000"/>
                <a:gd name="connsiteX20" fmla="*/ 8533 w 10066"/>
                <a:gd name="connsiteY20" fmla="*/ 9515 h 10000"/>
                <a:gd name="connsiteX21" fmla="*/ 8481 w 10066"/>
                <a:gd name="connsiteY21" fmla="*/ 9296 h 10000"/>
                <a:gd name="connsiteX22" fmla="*/ 8471 w 10066"/>
                <a:gd name="connsiteY22" fmla="*/ 9150 h 10000"/>
                <a:gd name="connsiteX23" fmla="*/ 8377 w 10066"/>
                <a:gd name="connsiteY23" fmla="*/ 9126 h 10000"/>
                <a:gd name="connsiteX24" fmla="*/ 8304 w 10066"/>
                <a:gd name="connsiteY24" fmla="*/ 9175 h 10000"/>
                <a:gd name="connsiteX25" fmla="*/ 8262 w 10066"/>
                <a:gd name="connsiteY25" fmla="*/ 9078 h 10000"/>
                <a:gd name="connsiteX26" fmla="*/ 8168 w 10066"/>
                <a:gd name="connsiteY26" fmla="*/ 9078 h 10000"/>
                <a:gd name="connsiteX27" fmla="*/ 8074 w 10066"/>
                <a:gd name="connsiteY27" fmla="*/ 8908 h 10000"/>
                <a:gd name="connsiteX28" fmla="*/ 7970 w 10066"/>
                <a:gd name="connsiteY28" fmla="*/ 8932 h 10000"/>
                <a:gd name="connsiteX29" fmla="*/ 7897 w 10066"/>
                <a:gd name="connsiteY29" fmla="*/ 8714 h 10000"/>
                <a:gd name="connsiteX30" fmla="*/ 7824 w 10066"/>
                <a:gd name="connsiteY30" fmla="*/ 8641 h 10000"/>
                <a:gd name="connsiteX31" fmla="*/ 7804 w 10066"/>
                <a:gd name="connsiteY31" fmla="*/ 8447 h 10000"/>
                <a:gd name="connsiteX32" fmla="*/ 7699 w 10066"/>
                <a:gd name="connsiteY32" fmla="*/ 8447 h 10000"/>
                <a:gd name="connsiteX33" fmla="*/ 7554 w 10066"/>
                <a:gd name="connsiteY33" fmla="*/ 8398 h 10000"/>
                <a:gd name="connsiteX34" fmla="*/ 7460 w 10066"/>
                <a:gd name="connsiteY34" fmla="*/ 8228 h 10000"/>
                <a:gd name="connsiteX35" fmla="*/ 7283 w 10066"/>
                <a:gd name="connsiteY35" fmla="*/ 8155 h 10000"/>
                <a:gd name="connsiteX36" fmla="*/ 7190 w 10066"/>
                <a:gd name="connsiteY36" fmla="*/ 8228 h 10000"/>
                <a:gd name="connsiteX37" fmla="*/ 7086 w 10066"/>
                <a:gd name="connsiteY37" fmla="*/ 8180 h 10000"/>
                <a:gd name="connsiteX38" fmla="*/ 6961 w 10066"/>
                <a:gd name="connsiteY38" fmla="*/ 8107 h 10000"/>
                <a:gd name="connsiteX39" fmla="*/ 6856 w 10066"/>
                <a:gd name="connsiteY39" fmla="*/ 8083 h 10000"/>
                <a:gd name="connsiteX40" fmla="*/ 6835 w 10066"/>
                <a:gd name="connsiteY40" fmla="*/ 7864 h 10000"/>
                <a:gd name="connsiteX41" fmla="*/ 6772 w 10066"/>
                <a:gd name="connsiteY41" fmla="*/ 7743 h 10000"/>
                <a:gd name="connsiteX42" fmla="*/ 6700 w 10066"/>
                <a:gd name="connsiteY42" fmla="*/ 7670 h 10000"/>
                <a:gd name="connsiteX43" fmla="*/ 6616 w 10066"/>
                <a:gd name="connsiteY43" fmla="*/ 7476 h 10000"/>
                <a:gd name="connsiteX44" fmla="*/ 6450 w 10066"/>
                <a:gd name="connsiteY44" fmla="*/ 7354 h 10000"/>
                <a:gd name="connsiteX45" fmla="*/ 6408 w 10066"/>
                <a:gd name="connsiteY45" fmla="*/ 7015 h 10000"/>
                <a:gd name="connsiteX46" fmla="*/ 6367 w 10066"/>
                <a:gd name="connsiteY46" fmla="*/ 6942 h 10000"/>
                <a:gd name="connsiteX47" fmla="*/ 6314 w 10066"/>
                <a:gd name="connsiteY47" fmla="*/ 6990 h 10000"/>
                <a:gd name="connsiteX48" fmla="*/ 6283 w 10066"/>
                <a:gd name="connsiteY48" fmla="*/ 6650 h 10000"/>
                <a:gd name="connsiteX49" fmla="*/ 6221 w 10066"/>
                <a:gd name="connsiteY49" fmla="*/ 6553 h 10000"/>
                <a:gd name="connsiteX50" fmla="*/ 6179 w 10066"/>
                <a:gd name="connsiteY50" fmla="*/ 6311 h 10000"/>
                <a:gd name="connsiteX51" fmla="*/ 6200 w 10066"/>
                <a:gd name="connsiteY51" fmla="*/ 5534 h 10000"/>
                <a:gd name="connsiteX52" fmla="*/ 6179 w 10066"/>
                <a:gd name="connsiteY52" fmla="*/ 5243 h 10000"/>
                <a:gd name="connsiteX53" fmla="*/ 6117 w 10066"/>
                <a:gd name="connsiteY53" fmla="*/ 4903 h 10000"/>
                <a:gd name="connsiteX54" fmla="*/ 6200 w 10066"/>
                <a:gd name="connsiteY54" fmla="*/ 4417 h 10000"/>
                <a:gd name="connsiteX55" fmla="*/ 6169 w 10066"/>
                <a:gd name="connsiteY55" fmla="*/ 3981 h 10000"/>
                <a:gd name="connsiteX56" fmla="*/ 6138 w 10066"/>
                <a:gd name="connsiteY56" fmla="*/ 3568 h 10000"/>
                <a:gd name="connsiteX57" fmla="*/ 6065 w 10066"/>
                <a:gd name="connsiteY57" fmla="*/ 3544 h 10000"/>
                <a:gd name="connsiteX58" fmla="*/ 5784 w 10066"/>
                <a:gd name="connsiteY58" fmla="*/ 3665 h 10000"/>
                <a:gd name="connsiteX59" fmla="*/ 5439 w 10066"/>
                <a:gd name="connsiteY59" fmla="*/ 3835 h 10000"/>
                <a:gd name="connsiteX60" fmla="*/ 5273 w 10066"/>
                <a:gd name="connsiteY60" fmla="*/ 4029 h 10000"/>
                <a:gd name="connsiteX61" fmla="*/ 5096 w 10066"/>
                <a:gd name="connsiteY61" fmla="*/ 4320 h 10000"/>
                <a:gd name="connsiteX62" fmla="*/ 4982 w 10066"/>
                <a:gd name="connsiteY62" fmla="*/ 4612 h 10000"/>
                <a:gd name="connsiteX63" fmla="*/ 4888 w 10066"/>
                <a:gd name="connsiteY63" fmla="*/ 4757 h 10000"/>
                <a:gd name="connsiteX64" fmla="*/ 4846 w 10066"/>
                <a:gd name="connsiteY64" fmla="*/ 4709 h 10000"/>
                <a:gd name="connsiteX65" fmla="*/ 4815 w 10066"/>
                <a:gd name="connsiteY65" fmla="*/ 4757 h 10000"/>
                <a:gd name="connsiteX66" fmla="*/ 4555 w 10066"/>
                <a:gd name="connsiteY66" fmla="*/ 5316 h 10000"/>
                <a:gd name="connsiteX67" fmla="*/ 4492 w 10066"/>
                <a:gd name="connsiteY67" fmla="*/ 5437 h 10000"/>
                <a:gd name="connsiteX68" fmla="*/ 4408 w 10066"/>
                <a:gd name="connsiteY68" fmla="*/ 5413 h 10000"/>
                <a:gd name="connsiteX69" fmla="*/ 326 w 10066"/>
                <a:gd name="connsiteY69" fmla="*/ 1578 h 10000"/>
                <a:gd name="connsiteX70" fmla="*/ 243 w 10066"/>
                <a:gd name="connsiteY70" fmla="*/ 1432 h 10000"/>
                <a:gd name="connsiteX71" fmla="*/ 253 w 10066"/>
                <a:gd name="connsiteY71" fmla="*/ 1311 h 10000"/>
                <a:gd name="connsiteX72" fmla="*/ 170 w 10066"/>
                <a:gd name="connsiteY72" fmla="*/ 1019 h 10000"/>
                <a:gd name="connsiteX73" fmla="*/ 97 w 10066"/>
                <a:gd name="connsiteY73" fmla="*/ 850 h 10000"/>
                <a:gd name="connsiteX74" fmla="*/ 66 w 10066"/>
                <a:gd name="connsiteY74" fmla="*/ 777 h 10000"/>
                <a:gd name="connsiteX75" fmla="*/ 87 w 10066"/>
                <a:gd name="connsiteY75" fmla="*/ 583 h 10000"/>
                <a:gd name="connsiteX76" fmla="*/ 118 w 10066"/>
                <a:gd name="connsiteY76" fmla="*/ 485 h 10000"/>
                <a:gd name="connsiteX77" fmla="*/ 232 w 10066"/>
                <a:gd name="connsiteY77" fmla="*/ 291 h 10000"/>
                <a:gd name="connsiteX78" fmla="*/ 180 w 10066"/>
                <a:gd name="connsiteY78" fmla="*/ 49 h 10000"/>
                <a:gd name="connsiteX79" fmla="*/ 180 w 10066"/>
                <a:gd name="connsiteY79" fmla="*/ 0 h 10000"/>
                <a:gd name="connsiteX80" fmla="*/ 1066 w 10066"/>
                <a:gd name="connsiteY80" fmla="*/ 704 h 10000"/>
                <a:gd name="connsiteX81" fmla="*/ 2597 w 10066"/>
                <a:gd name="connsiteY81" fmla="*/ 1456 h 10000"/>
                <a:gd name="connsiteX82" fmla="*/ 5106 w 10066"/>
                <a:gd name="connsiteY82" fmla="*/ 3956 h 10000"/>
                <a:gd name="connsiteX83" fmla="*/ 5263 w 10066"/>
                <a:gd name="connsiteY83" fmla="*/ 3689 h 10000"/>
                <a:gd name="connsiteX84" fmla="*/ 5398 w 10066"/>
                <a:gd name="connsiteY84" fmla="*/ 3325 h 10000"/>
                <a:gd name="connsiteX85" fmla="*/ 5585 w 10066"/>
                <a:gd name="connsiteY85" fmla="*/ 3204 h 10000"/>
                <a:gd name="connsiteX86" fmla="*/ 5773 w 10066"/>
                <a:gd name="connsiteY86" fmla="*/ 3204 h 10000"/>
                <a:gd name="connsiteX87" fmla="*/ 5919 w 10066"/>
                <a:gd name="connsiteY87" fmla="*/ 3350 h 10000"/>
                <a:gd name="connsiteX88" fmla="*/ 6054 w 10066"/>
                <a:gd name="connsiteY88" fmla="*/ 3155 h 10000"/>
                <a:gd name="connsiteX89" fmla="*/ 6138 w 10066"/>
                <a:gd name="connsiteY89" fmla="*/ 2985 h 10000"/>
                <a:gd name="connsiteX90" fmla="*/ 6190 w 10066"/>
                <a:gd name="connsiteY90" fmla="*/ 2961 h 10000"/>
                <a:gd name="connsiteX91" fmla="*/ 6252 w 10066"/>
                <a:gd name="connsiteY91" fmla="*/ 2840 h 10000"/>
                <a:gd name="connsiteX92" fmla="*/ 6314 w 10066"/>
                <a:gd name="connsiteY92" fmla="*/ 3131 h 10000"/>
                <a:gd name="connsiteX93" fmla="*/ 6419 w 10066"/>
                <a:gd name="connsiteY93" fmla="*/ 2961 h 10000"/>
                <a:gd name="connsiteX94" fmla="*/ 6606 w 10066"/>
                <a:gd name="connsiteY94" fmla="*/ 2403 h 10000"/>
                <a:gd name="connsiteX95" fmla="*/ 6679 w 10066"/>
                <a:gd name="connsiteY95" fmla="*/ 2451 h 10000"/>
                <a:gd name="connsiteX96" fmla="*/ 6731 w 10066"/>
                <a:gd name="connsiteY96" fmla="*/ 2306 h 10000"/>
                <a:gd name="connsiteX97" fmla="*/ 6814 w 10066"/>
                <a:gd name="connsiteY97" fmla="*/ 2354 h 10000"/>
                <a:gd name="connsiteX98" fmla="*/ 6908 w 10066"/>
                <a:gd name="connsiteY98" fmla="*/ 2233 h 10000"/>
                <a:gd name="connsiteX99" fmla="*/ 7002 w 10066"/>
                <a:gd name="connsiteY99" fmla="*/ 2257 h 10000"/>
                <a:gd name="connsiteX100" fmla="*/ 7002 w 10066"/>
                <a:gd name="connsiteY100" fmla="*/ 2063 h 10000"/>
                <a:gd name="connsiteX101" fmla="*/ 7033 w 10066"/>
                <a:gd name="connsiteY101" fmla="*/ 1917 h 10000"/>
                <a:gd name="connsiteX102" fmla="*/ 7106 w 10066"/>
                <a:gd name="connsiteY102" fmla="*/ 1699 h 10000"/>
                <a:gd name="connsiteX103" fmla="*/ 7086 w 10066"/>
                <a:gd name="connsiteY103" fmla="*/ 1359 h 10000"/>
                <a:gd name="connsiteX104" fmla="*/ 7127 w 10066"/>
                <a:gd name="connsiteY104" fmla="*/ 1214 h 10000"/>
                <a:gd name="connsiteX105" fmla="*/ 7221 w 10066"/>
                <a:gd name="connsiteY105" fmla="*/ 1117 h 10000"/>
                <a:gd name="connsiteX106" fmla="*/ 7294 w 10066"/>
                <a:gd name="connsiteY106" fmla="*/ 971 h 10000"/>
                <a:gd name="connsiteX107" fmla="*/ 7356 w 10066"/>
                <a:gd name="connsiteY107" fmla="*/ 898 h 10000"/>
                <a:gd name="connsiteX108" fmla="*/ 7471 w 10066"/>
                <a:gd name="connsiteY108" fmla="*/ 680 h 10000"/>
                <a:gd name="connsiteX109" fmla="*/ 7783 w 10066"/>
                <a:gd name="connsiteY109" fmla="*/ 583 h 10000"/>
                <a:gd name="connsiteX110" fmla="*/ 7960 w 10066"/>
                <a:gd name="connsiteY110" fmla="*/ 655 h 10000"/>
                <a:gd name="connsiteX111" fmla="*/ 8074 w 10066"/>
                <a:gd name="connsiteY111" fmla="*/ 1092 h 10000"/>
                <a:gd name="connsiteX112" fmla="*/ 8200 w 10066"/>
                <a:gd name="connsiteY112" fmla="*/ 1117 h 10000"/>
                <a:gd name="connsiteX113" fmla="*/ 8252 w 10066"/>
                <a:gd name="connsiteY113" fmla="*/ 1505 h 10000"/>
                <a:gd name="connsiteX114" fmla="*/ 8366 w 10066"/>
                <a:gd name="connsiteY114" fmla="*/ 1578 h 10000"/>
                <a:gd name="connsiteX115" fmla="*/ 8377 w 10066"/>
                <a:gd name="connsiteY115" fmla="*/ 1845 h 10000"/>
                <a:gd name="connsiteX116" fmla="*/ 8450 w 10066"/>
                <a:gd name="connsiteY116" fmla="*/ 1917 h 10000"/>
                <a:gd name="connsiteX117" fmla="*/ 8554 w 10066"/>
                <a:gd name="connsiteY117" fmla="*/ 2063 h 10000"/>
                <a:gd name="connsiteX118" fmla="*/ 8668 w 10066"/>
                <a:gd name="connsiteY118" fmla="*/ 1748 h 10000"/>
                <a:gd name="connsiteX119" fmla="*/ 8814 w 10066"/>
                <a:gd name="connsiteY119" fmla="*/ 1845 h 10000"/>
                <a:gd name="connsiteX120" fmla="*/ 8835 w 10066"/>
                <a:gd name="connsiteY120" fmla="*/ 2112 h 10000"/>
                <a:gd name="connsiteX121" fmla="*/ 8793 w 10066"/>
                <a:gd name="connsiteY121" fmla="*/ 2306 h 10000"/>
                <a:gd name="connsiteX122" fmla="*/ 8824 w 10066"/>
                <a:gd name="connsiteY122" fmla="*/ 2646 h 10000"/>
                <a:gd name="connsiteX123" fmla="*/ 8793 w 10066"/>
                <a:gd name="connsiteY123" fmla="*/ 2743 h 10000"/>
                <a:gd name="connsiteX124" fmla="*/ 8793 w 10066"/>
                <a:gd name="connsiteY124" fmla="*/ 2913 h 10000"/>
                <a:gd name="connsiteX125" fmla="*/ 8835 w 10066"/>
                <a:gd name="connsiteY125" fmla="*/ 3277 h 10000"/>
                <a:gd name="connsiteX126" fmla="*/ 8824 w 10066"/>
                <a:gd name="connsiteY126" fmla="*/ 3592 h 10000"/>
                <a:gd name="connsiteX127" fmla="*/ 8824 w 10066"/>
                <a:gd name="connsiteY127" fmla="*/ 3981 h 10000"/>
                <a:gd name="connsiteX128" fmla="*/ 8824 w 10066"/>
                <a:gd name="connsiteY128" fmla="*/ 4248 h 10000"/>
                <a:gd name="connsiteX129" fmla="*/ 8876 w 10066"/>
                <a:gd name="connsiteY129" fmla="*/ 4466 h 10000"/>
                <a:gd name="connsiteX130" fmla="*/ 8887 w 10066"/>
                <a:gd name="connsiteY130" fmla="*/ 5073 h 10000"/>
                <a:gd name="connsiteX131" fmla="*/ 8918 w 10066"/>
                <a:gd name="connsiteY131" fmla="*/ 5510 h 10000"/>
                <a:gd name="connsiteX132" fmla="*/ 9126 w 10066"/>
                <a:gd name="connsiteY132" fmla="*/ 5534 h 10000"/>
                <a:gd name="connsiteX133" fmla="*/ 9481 w 10066"/>
                <a:gd name="connsiteY133" fmla="*/ 5510 h 10000"/>
                <a:gd name="connsiteX134" fmla="*/ 9575 w 10066"/>
                <a:gd name="connsiteY134" fmla="*/ 5510 h 10000"/>
                <a:gd name="connsiteX135" fmla="*/ 9658 w 10066"/>
                <a:gd name="connsiteY135" fmla="*/ 5631 h 10000"/>
                <a:gd name="connsiteX136" fmla="*/ 9887 w 10066"/>
                <a:gd name="connsiteY136" fmla="*/ 5728 h 10000"/>
                <a:gd name="connsiteX137" fmla="*/ 10001 w 10066"/>
                <a:gd name="connsiteY137" fmla="*/ 6092 h 10000"/>
                <a:gd name="connsiteX138" fmla="*/ 9918 w 10066"/>
                <a:gd name="connsiteY138" fmla="*/ 6286 h 10000"/>
                <a:gd name="connsiteX139" fmla="*/ 9876 w 10066"/>
                <a:gd name="connsiteY139" fmla="*/ 6553 h 10000"/>
                <a:gd name="connsiteX140" fmla="*/ 9897 w 10066"/>
                <a:gd name="connsiteY140" fmla="*/ 6917 h 10000"/>
                <a:gd name="connsiteX141" fmla="*/ 9970 w 10066"/>
                <a:gd name="connsiteY141" fmla="*/ 7112 h 10000"/>
                <a:gd name="connsiteX142" fmla="*/ 10032 w 10066"/>
                <a:gd name="connsiteY142" fmla="*/ 7427 h 10000"/>
                <a:gd name="connsiteX143" fmla="*/ 10064 w 10066"/>
                <a:gd name="connsiteY143" fmla="*/ 7767 h 10000"/>
                <a:gd name="connsiteX0" fmla="*/ 10070 w 10072"/>
                <a:gd name="connsiteY0" fmla="*/ 7767 h 10000"/>
                <a:gd name="connsiteX1" fmla="*/ 9997 w 10072"/>
                <a:gd name="connsiteY1" fmla="*/ 8083 h 10000"/>
                <a:gd name="connsiteX2" fmla="*/ 9924 w 10072"/>
                <a:gd name="connsiteY2" fmla="*/ 8471 h 10000"/>
                <a:gd name="connsiteX3" fmla="*/ 9841 w 10072"/>
                <a:gd name="connsiteY3" fmla="*/ 8738 h 10000"/>
                <a:gd name="connsiteX4" fmla="*/ 9768 w 10072"/>
                <a:gd name="connsiteY4" fmla="*/ 9053 h 10000"/>
                <a:gd name="connsiteX5" fmla="*/ 9716 w 10072"/>
                <a:gd name="connsiteY5" fmla="*/ 9345 h 10000"/>
                <a:gd name="connsiteX6" fmla="*/ 9674 w 10072"/>
                <a:gd name="connsiteY6" fmla="*/ 9515 h 10000"/>
                <a:gd name="connsiteX7" fmla="*/ 9601 w 10072"/>
                <a:gd name="connsiteY7" fmla="*/ 9660 h 10000"/>
                <a:gd name="connsiteX8" fmla="*/ 9456 w 10072"/>
                <a:gd name="connsiteY8" fmla="*/ 9951 h 10000"/>
                <a:gd name="connsiteX9" fmla="*/ 9444 w 10072"/>
                <a:gd name="connsiteY9" fmla="*/ 10000 h 10000"/>
                <a:gd name="connsiteX10" fmla="*/ 9340 w 10072"/>
                <a:gd name="connsiteY10" fmla="*/ 9854 h 10000"/>
                <a:gd name="connsiteX11" fmla="*/ 9226 w 10072"/>
                <a:gd name="connsiteY11" fmla="*/ 9733 h 10000"/>
                <a:gd name="connsiteX12" fmla="*/ 9111 w 10072"/>
                <a:gd name="connsiteY12" fmla="*/ 9782 h 10000"/>
                <a:gd name="connsiteX13" fmla="*/ 9059 w 10072"/>
                <a:gd name="connsiteY13" fmla="*/ 9733 h 10000"/>
                <a:gd name="connsiteX14" fmla="*/ 9007 w 10072"/>
                <a:gd name="connsiteY14" fmla="*/ 9757 h 10000"/>
                <a:gd name="connsiteX15" fmla="*/ 8945 w 10072"/>
                <a:gd name="connsiteY15" fmla="*/ 9830 h 10000"/>
                <a:gd name="connsiteX16" fmla="*/ 8872 w 10072"/>
                <a:gd name="connsiteY16" fmla="*/ 9757 h 10000"/>
                <a:gd name="connsiteX17" fmla="*/ 8799 w 10072"/>
                <a:gd name="connsiteY17" fmla="*/ 9757 h 10000"/>
                <a:gd name="connsiteX18" fmla="*/ 8664 w 10072"/>
                <a:gd name="connsiteY18" fmla="*/ 9733 h 10000"/>
                <a:gd name="connsiteX19" fmla="*/ 8643 w 10072"/>
                <a:gd name="connsiteY19" fmla="*/ 9612 h 10000"/>
                <a:gd name="connsiteX20" fmla="*/ 8539 w 10072"/>
                <a:gd name="connsiteY20" fmla="*/ 9515 h 10000"/>
                <a:gd name="connsiteX21" fmla="*/ 8487 w 10072"/>
                <a:gd name="connsiteY21" fmla="*/ 9296 h 10000"/>
                <a:gd name="connsiteX22" fmla="*/ 8477 w 10072"/>
                <a:gd name="connsiteY22" fmla="*/ 9150 h 10000"/>
                <a:gd name="connsiteX23" fmla="*/ 8383 w 10072"/>
                <a:gd name="connsiteY23" fmla="*/ 9126 h 10000"/>
                <a:gd name="connsiteX24" fmla="*/ 8310 w 10072"/>
                <a:gd name="connsiteY24" fmla="*/ 9175 h 10000"/>
                <a:gd name="connsiteX25" fmla="*/ 8268 w 10072"/>
                <a:gd name="connsiteY25" fmla="*/ 9078 h 10000"/>
                <a:gd name="connsiteX26" fmla="*/ 8174 w 10072"/>
                <a:gd name="connsiteY26" fmla="*/ 9078 h 10000"/>
                <a:gd name="connsiteX27" fmla="*/ 8080 w 10072"/>
                <a:gd name="connsiteY27" fmla="*/ 8908 h 10000"/>
                <a:gd name="connsiteX28" fmla="*/ 7976 w 10072"/>
                <a:gd name="connsiteY28" fmla="*/ 8932 h 10000"/>
                <a:gd name="connsiteX29" fmla="*/ 7903 w 10072"/>
                <a:gd name="connsiteY29" fmla="*/ 8714 h 10000"/>
                <a:gd name="connsiteX30" fmla="*/ 7830 w 10072"/>
                <a:gd name="connsiteY30" fmla="*/ 8641 h 10000"/>
                <a:gd name="connsiteX31" fmla="*/ 7810 w 10072"/>
                <a:gd name="connsiteY31" fmla="*/ 8447 h 10000"/>
                <a:gd name="connsiteX32" fmla="*/ 7705 w 10072"/>
                <a:gd name="connsiteY32" fmla="*/ 8447 h 10000"/>
                <a:gd name="connsiteX33" fmla="*/ 7560 w 10072"/>
                <a:gd name="connsiteY33" fmla="*/ 8398 h 10000"/>
                <a:gd name="connsiteX34" fmla="*/ 7466 w 10072"/>
                <a:gd name="connsiteY34" fmla="*/ 8228 h 10000"/>
                <a:gd name="connsiteX35" fmla="*/ 7289 w 10072"/>
                <a:gd name="connsiteY35" fmla="*/ 8155 h 10000"/>
                <a:gd name="connsiteX36" fmla="*/ 7196 w 10072"/>
                <a:gd name="connsiteY36" fmla="*/ 8228 h 10000"/>
                <a:gd name="connsiteX37" fmla="*/ 7092 w 10072"/>
                <a:gd name="connsiteY37" fmla="*/ 8180 h 10000"/>
                <a:gd name="connsiteX38" fmla="*/ 6967 w 10072"/>
                <a:gd name="connsiteY38" fmla="*/ 8107 h 10000"/>
                <a:gd name="connsiteX39" fmla="*/ 6862 w 10072"/>
                <a:gd name="connsiteY39" fmla="*/ 8083 h 10000"/>
                <a:gd name="connsiteX40" fmla="*/ 6841 w 10072"/>
                <a:gd name="connsiteY40" fmla="*/ 7864 h 10000"/>
                <a:gd name="connsiteX41" fmla="*/ 6778 w 10072"/>
                <a:gd name="connsiteY41" fmla="*/ 7743 h 10000"/>
                <a:gd name="connsiteX42" fmla="*/ 6706 w 10072"/>
                <a:gd name="connsiteY42" fmla="*/ 7670 h 10000"/>
                <a:gd name="connsiteX43" fmla="*/ 6622 w 10072"/>
                <a:gd name="connsiteY43" fmla="*/ 7476 h 10000"/>
                <a:gd name="connsiteX44" fmla="*/ 6456 w 10072"/>
                <a:gd name="connsiteY44" fmla="*/ 7354 h 10000"/>
                <a:gd name="connsiteX45" fmla="*/ 6414 w 10072"/>
                <a:gd name="connsiteY45" fmla="*/ 7015 h 10000"/>
                <a:gd name="connsiteX46" fmla="*/ 6373 w 10072"/>
                <a:gd name="connsiteY46" fmla="*/ 6942 h 10000"/>
                <a:gd name="connsiteX47" fmla="*/ 6320 w 10072"/>
                <a:gd name="connsiteY47" fmla="*/ 6990 h 10000"/>
                <a:gd name="connsiteX48" fmla="*/ 6289 w 10072"/>
                <a:gd name="connsiteY48" fmla="*/ 6650 h 10000"/>
                <a:gd name="connsiteX49" fmla="*/ 6227 w 10072"/>
                <a:gd name="connsiteY49" fmla="*/ 6553 h 10000"/>
                <a:gd name="connsiteX50" fmla="*/ 6185 w 10072"/>
                <a:gd name="connsiteY50" fmla="*/ 6311 h 10000"/>
                <a:gd name="connsiteX51" fmla="*/ 6206 w 10072"/>
                <a:gd name="connsiteY51" fmla="*/ 5534 h 10000"/>
                <a:gd name="connsiteX52" fmla="*/ 6185 w 10072"/>
                <a:gd name="connsiteY52" fmla="*/ 5243 h 10000"/>
                <a:gd name="connsiteX53" fmla="*/ 6123 w 10072"/>
                <a:gd name="connsiteY53" fmla="*/ 4903 h 10000"/>
                <a:gd name="connsiteX54" fmla="*/ 6206 w 10072"/>
                <a:gd name="connsiteY54" fmla="*/ 4417 h 10000"/>
                <a:gd name="connsiteX55" fmla="*/ 6175 w 10072"/>
                <a:gd name="connsiteY55" fmla="*/ 3981 h 10000"/>
                <a:gd name="connsiteX56" fmla="*/ 6144 w 10072"/>
                <a:gd name="connsiteY56" fmla="*/ 3568 h 10000"/>
                <a:gd name="connsiteX57" fmla="*/ 6071 w 10072"/>
                <a:gd name="connsiteY57" fmla="*/ 3544 h 10000"/>
                <a:gd name="connsiteX58" fmla="*/ 5790 w 10072"/>
                <a:gd name="connsiteY58" fmla="*/ 3665 h 10000"/>
                <a:gd name="connsiteX59" fmla="*/ 5445 w 10072"/>
                <a:gd name="connsiteY59" fmla="*/ 3835 h 10000"/>
                <a:gd name="connsiteX60" fmla="*/ 5279 w 10072"/>
                <a:gd name="connsiteY60" fmla="*/ 4029 h 10000"/>
                <a:gd name="connsiteX61" fmla="*/ 5102 w 10072"/>
                <a:gd name="connsiteY61" fmla="*/ 4320 h 10000"/>
                <a:gd name="connsiteX62" fmla="*/ 4988 w 10072"/>
                <a:gd name="connsiteY62" fmla="*/ 4612 h 10000"/>
                <a:gd name="connsiteX63" fmla="*/ 4894 w 10072"/>
                <a:gd name="connsiteY63" fmla="*/ 4757 h 10000"/>
                <a:gd name="connsiteX64" fmla="*/ 4852 w 10072"/>
                <a:gd name="connsiteY64" fmla="*/ 4709 h 10000"/>
                <a:gd name="connsiteX65" fmla="*/ 4821 w 10072"/>
                <a:gd name="connsiteY65" fmla="*/ 4757 h 10000"/>
                <a:gd name="connsiteX66" fmla="*/ 4561 w 10072"/>
                <a:gd name="connsiteY66" fmla="*/ 5316 h 10000"/>
                <a:gd name="connsiteX67" fmla="*/ 4498 w 10072"/>
                <a:gd name="connsiteY67" fmla="*/ 5437 h 10000"/>
                <a:gd name="connsiteX68" fmla="*/ 332 w 10072"/>
                <a:gd name="connsiteY68" fmla="*/ 1578 h 10000"/>
                <a:gd name="connsiteX69" fmla="*/ 249 w 10072"/>
                <a:gd name="connsiteY69" fmla="*/ 1432 h 10000"/>
                <a:gd name="connsiteX70" fmla="*/ 259 w 10072"/>
                <a:gd name="connsiteY70" fmla="*/ 1311 h 10000"/>
                <a:gd name="connsiteX71" fmla="*/ 176 w 10072"/>
                <a:gd name="connsiteY71" fmla="*/ 1019 h 10000"/>
                <a:gd name="connsiteX72" fmla="*/ 103 w 10072"/>
                <a:gd name="connsiteY72" fmla="*/ 850 h 10000"/>
                <a:gd name="connsiteX73" fmla="*/ 72 w 10072"/>
                <a:gd name="connsiteY73" fmla="*/ 777 h 10000"/>
                <a:gd name="connsiteX74" fmla="*/ 93 w 10072"/>
                <a:gd name="connsiteY74" fmla="*/ 583 h 10000"/>
                <a:gd name="connsiteX75" fmla="*/ 124 w 10072"/>
                <a:gd name="connsiteY75" fmla="*/ 485 h 10000"/>
                <a:gd name="connsiteX76" fmla="*/ 238 w 10072"/>
                <a:gd name="connsiteY76" fmla="*/ 291 h 10000"/>
                <a:gd name="connsiteX77" fmla="*/ 186 w 10072"/>
                <a:gd name="connsiteY77" fmla="*/ 49 h 10000"/>
                <a:gd name="connsiteX78" fmla="*/ 186 w 10072"/>
                <a:gd name="connsiteY78" fmla="*/ 0 h 10000"/>
                <a:gd name="connsiteX79" fmla="*/ 1072 w 10072"/>
                <a:gd name="connsiteY79" fmla="*/ 704 h 10000"/>
                <a:gd name="connsiteX80" fmla="*/ 2603 w 10072"/>
                <a:gd name="connsiteY80" fmla="*/ 1456 h 10000"/>
                <a:gd name="connsiteX81" fmla="*/ 5112 w 10072"/>
                <a:gd name="connsiteY81" fmla="*/ 3956 h 10000"/>
                <a:gd name="connsiteX82" fmla="*/ 5269 w 10072"/>
                <a:gd name="connsiteY82" fmla="*/ 3689 h 10000"/>
                <a:gd name="connsiteX83" fmla="*/ 5404 w 10072"/>
                <a:gd name="connsiteY83" fmla="*/ 3325 h 10000"/>
                <a:gd name="connsiteX84" fmla="*/ 5591 w 10072"/>
                <a:gd name="connsiteY84" fmla="*/ 3204 h 10000"/>
                <a:gd name="connsiteX85" fmla="*/ 5779 w 10072"/>
                <a:gd name="connsiteY85" fmla="*/ 3204 h 10000"/>
                <a:gd name="connsiteX86" fmla="*/ 5925 w 10072"/>
                <a:gd name="connsiteY86" fmla="*/ 3350 h 10000"/>
                <a:gd name="connsiteX87" fmla="*/ 6060 w 10072"/>
                <a:gd name="connsiteY87" fmla="*/ 3155 h 10000"/>
                <a:gd name="connsiteX88" fmla="*/ 6144 w 10072"/>
                <a:gd name="connsiteY88" fmla="*/ 2985 h 10000"/>
                <a:gd name="connsiteX89" fmla="*/ 6196 w 10072"/>
                <a:gd name="connsiteY89" fmla="*/ 2961 h 10000"/>
                <a:gd name="connsiteX90" fmla="*/ 6258 w 10072"/>
                <a:gd name="connsiteY90" fmla="*/ 2840 h 10000"/>
                <a:gd name="connsiteX91" fmla="*/ 6320 w 10072"/>
                <a:gd name="connsiteY91" fmla="*/ 3131 h 10000"/>
                <a:gd name="connsiteX92" fmla="*/ 6425 w 10072"/>
                <a:gd name="connsiteY92" fmla="*/ 2961 h 10000"/>
                <a:gd name="connsiteX93" fmla="*/ 6612 w 10072"/>
                <a:gd name="connsiteY93" fmla="*/ 2403 h 10000"/>
                <a:gd name="connsiteX94" fmla="*/ 6685 w 10072"/>
                <a:gd name="connsiteY94" fmla="*/ 2451 h 10000"/>
                <a:gd name="connsiteX95" fmla="*/ 6737 w 10072"/>
                <a:gd name="connsiteY95" fmla="*/ 2306 h 10000"/>
                <a:gd name="connsiteX96" fmla="*/ 6820 w 10072"/>
                <a:gd name="connsiteY96" fmla="*/ 2354 h 10000"/>
                <a:gd name="connsiteX97" fmla="*/ 6914 w 10072"/>
                <a:gd name="connsiteY97" fmla="*/ 2233 h 10000"/>
                <a:gd name="connsiteX98" fmla="*/ 7008 w 10072"/>
                <a:gd name="connsiteY98" fmla="*/ 2257 h 10000"/>
                <a:gd name="connsiteX99" fmla="*/ 7008 w 10072"/>
                <a:gd name="connsiteY99" fmla="*/ 2063 h 10000"/>
                <a:gd name="connsiteX100" fmla="*/ 7039 w 10072"/>
                <a:gd name="connsiteY100" fmla="*/ 1917 h 10000"/>
                <a:gd name="connsiteX101" fmla="*/ 7112 w 10072"/>
                <a:gd name="connsiteY101" fmla="*/ 1699 h 10000"/>
                <a:gd name="connsiteX102" fmla="*/ 7092 w 10072"/>
                <a:gd name="connsiteY102" fmla="*/ 1359 h 10000"/>
                <a:gd name="connsiteX103" fmla="*/ 7133 w 10072"/>
                <a:gd name="connsiteY103" fmla="*/ 1214 h 10000"/>
                <a:gd name="connsiteX104" fmla="*/ 7227 w 10072"/>
                <a:gd name="connsiteY104" fmla="*/ 1117 h 10000"/>
                <a:gd name="connsiteX105" fmla="*/ 7300 w 10072"/>
                <a:gd name="connsiteY105" fmla="*/ 971 h 10000"/>
                <a:gd name="connsiteX106" fmla="*/ 7362 w 10072"/>
                <a:gd name="connsiteY106" fmla="*/ 898 h 10000"/>
                <a:gd name="connsiteX107" fmla="*/ 7477 w 10072"/>
                <a:gd name="connsiteY107" fmla="*/ 680 h 10000"/>
                <a:gd name="connsiteX108" fmla="*/ 7789 w 10072"/>
                <a:gd name="connsiteY108" fmla="*/ 583 h 10000"/>
                <a:gd name="connsiteX109" fmla="*/ 7966 w 10072"/>
                <a:gd name="connsiteY109" fmla="*/ 655 h 10000"/>
                <a:gd name="connsiteX110" fmla="*/ 8080 w 10072"/>
                <a:gd name="connsiteY110" fmla="*/ 1092 h 10000"/>
                <a:gd name="connsiteX111" fmla="*/ 8206 w 10072"/>
                <a:gd name="connsiteY111" fmla="*/ 1117 h 10000"/>
                <a:gd name="connsiteX112" fmla="*/ 8258 w 10072"/>
                <a:gd name="connsiteY112" fmla="*/ 1505 h 10000"/>
                <a:gd name="connsiteX113" fmla="*/ 8372 w 10072"/>
                <a:gd name="connsiteY113" fmla="*/ 1578 h 10000"/>
                <a:gd name="connsiteX114" fmla="*/ 8383 w 10072"/>
                <a:gd name="connsiteY114" fmla="*/ 1845 h 10000"/>
                <a:gd name="connsiteX115" fmla="*/ 8456 w 10072"/>
                <a:gd name="connsiteY115" fmla="*/ 1917 h 10000"/>
                <a:gd name="connsiteX116" fmla="*/ 8560 w 10072"/>
                <a:gd name="connsiteY116" fmla="*/ 2063 h 10000"/>
                <a:gd name="connsiteX117" fmla="*/ 8674 w 10072"/>
                <a:gd name="connsiteY117" fmla="*/ 1748 h 10000"/>
                <a:gd name="connsiteX118" fmla="*/ 8820 w 10072"/>
                <a:gd name="connsiteY118" fmla="*/ 1845 h 10000"/>
                <a:gd name="connsiteX119" fmla="*/ 8841 w 10072"/>
                <a:gd name="connsiteY119" fmla="*/ 2112 h 10000"/>
                <a:gd name="connsiteX120" fmla="*/ 8799 w 10072"/>
                <a:gd name="connsiteY120" fmla="*/ 2306 h 10000"/>
                <a:gd name="connsiteX121" fmla="*/ 8830 w 10072"/>
                <a:gd name="connsiteY121" fmla="*/ 2646 h 10000"/>
                <a:gd name="connsiteX122" fmla="*/ 8799 w 10072"/>
                <a:gd name="connsiteY122" fmla="*/ 2743 h 10000"/>
                <a:gd name="connsiteX123" fmla="*/ 8799 w 10072"/>
                <a:gd name="connsiteY123" fmla="*/ 2913 h 10000"/>
                <a:gd name="connsiteX124" fmla="*/ 8841 w 10072"/>
                <a:gd name="connsiteY124" fmla="*/ 3277 h 10000"/>
                <a:gd name="connsiteX125" fmla="*/ 8830 w 10072"/>
                <a:gd name="connsiteY125" fmla="*/ 3592 h 10000"/>
                <a:gd name="connsiteX126" fmla="*/ 8830 w 10072"/>
                <a:gd name="connsiteY126" fmla="*/ 3981 h 10000"/>
                <a:gd name="connsiteX127" fmla="*/ 8830 w 10072"/>
                <a:gd name="connsiteY127" fmla="*/ 4248 h 10000"/>
                <a:gd name="connsiteX128" fmla="*/ 8882 w 10072"/>
                <a:gd name="connsiteY128" fmla="*/ 4466 h 10000"/>
                <a:gd name="connsiteX129" fmla="*/ 8893 w 10072"/>
                <a:gd name="connsiteY129" fmla="*/ 5073 h 10000"/>
                <a:gd name="connsiteX130" fmla="*/ 8924 w 10072"/>
                <a:gd name="connsiteY130" fmla="*/ 5510 h 10000"/>
                <a:gd name="connsiteX131" fmla="*/ 9132 w 10072"/>
                <a:gd name="connsiteY131" fmla="*/ 5534 h 10000"/>
                <a:gd name="connsiteX132" fmla="*/ 9487 w 10072"/>
                <a:gd name="connsiteY132" fmla="*/ 5510 h 10000"/>
                <a:gd name="connsiteX133" fmla="*/ 9581 w 10072"/>
                <a:gd name="connsiteY133" fmla="*/ 5510 h 10000"/>
                <a:gd name="connsiteX134" fmla="*/ 9664 w 10072"/>
                <a:gd name="connsiteY134" fmla="*/ 5631 h 10000"/>
                <a:gd name="connsiteX135" fmla="*/ 9893 w 10072"/>
                <a:gd name="connsiteY135" fmla="*/ 5728 h 10000"/>
                <a:gd name="connsiteX136" fmla="*/ 10007 w 10072"/>
                <a:gd name="connsiteY136" fmla="*/ 6092 h 10000"/>
                <a:gd name="connsiteX137" fmla="*/ 9924 w 10072"/>
                <a:gd name="connsiteY137" fmla="*/ 6286 h 10000"/>
                <a:gd name="connsiteX138" fmla="*/ 9882 w 10072"/>
                <a:gd name="connsiteY138" fmla="*/ 6553 h 10000"/>
                <a:gd name="connsiteX139" fmla="*/ 9903 w 10072"/>
                <a:gd name="connsiteY139" fmla="*/ 6917 h 10000"/>
                <a:gd name="connsiteX140" fmla="*/ 9976 w 10072"/>
                <a:gd name="connsiteY140" fmla="*/ 7112 h 10000"/>
                <a:gd name="connsiteX141" fmla="*/ 10038 w 10072"/>
                <a:gd name="connsiteY141" fmla="*/ 7427 h 10000"/>
                <a:gd name="connsiteX142" fmla="*/ 10070 w 10072"/>
                <a:gd name="connsiteY142" fmla="*/ 7767 h 10000"/>
                <a:gd name="connsiteX0" fmla="*/ 10075 w 10077"/>
                <a:gd name="connsiteY0" fmla="*/ 7767 h 10000"/>
                <a:gd name="connsiteX1" fmla="*/ 10002 w 10077"/>
                <a:gd name="connsiteY1" fmla="*/ 8083 h 10000"/>
                <a:gd name="connsiteX2" fmla="*/ 9929 w 10077"/>
                <a:gd name="connsiteY2" fmla="*/ 8471 h 10000"/>
                <a:gd name="connsiteX3" fmla="*/ 9846 w 10077"/>
                <a:gd name="connsiteY3" fmla="*/ 8738 h 10000"/>
                <a:gd name="connsiteX4" fmla="*/ 9773 w 10077"/>
                <a:gd name="connsiteY4" fmla="*/ 9053 h 10000"/>
                <a:gd name="connsiteX5" fmla="*/ 9721 w 10077"/>
                <a:gd name="connsiteY5" fmla="*/ 9345 h 10000"/>
                <a:gd name="connsiteX6" fmla="*/ 9679 w 10077"/>
                <a:gd name="connsiteY6" fmla="*/ 9515 h 10000"/>
                <a:gd name="connsiteX7" fmla="*/ 9606 w 10077"/>
                <a:gd name="connsiteY7" fmla="*/ 9660 h 10000"/>
                <a:gd name="connsiteX8" fmla="*/ 9461 w 10077"/>
                <a:gd name="connsiteY8" fmla="*/ 9951 h 10000"/>
                <a:gd name="connsiteX9" fmla="*/ 9449 w 10077"/>
                <a:gd name="connsiteY9" fmla="*/ 10000 h 10000"/>
                <a:gd name="connsiteX10" fmla="*/ 9345 w 10077"/>
                <a:gd name="connsiteY10" fmla="*/ 9854 h 10000"/>
                <a:gd name="connsiteX11" fmla="*/ 9231 w 10077"/>
                <a:gd name="connsiteY11" fmla="*/ 9733 h 10000"/>
                <a:gd name="connsiteX12" fmla="*/ 9116 w 10077"/>
                <a:gd name="connsiteY12" fmla="*/ 9782 h 10000"/>
                <a:gd name="connsiteX13" fmla="*/ 9064 w 10077"/>
                <a:gd name="connsiteY13" fmla="*/ 9733 h 10000"/>
                <a:gd name="connsiteX14" fmla="*/ 9012 w 10077"/>
                <a:gd name="connsiteY14" fmla="*/ 9757 h 10000"/>
                <a:gd name="connsiteX15" fmla="*/ 8950 w 10077"/>
                <a:gd name="connsiteY15" fmla="*/ 9830 h 10000"/>
                <a:gd name="connsiteX16" fmla="*/ 8877 w 10077"/>
                <a:gd name="connsiteY16" fmla="*/ 9757 h 10000"/>
                <a:gd name="connsiteX17" fmla="*/ 8804 w 10077"/>
                <a:gd name="connsiteY17" fmla="*/ 9757 h 10000"/>
                <a:gd name="connsiteX18" fmla="*/ 8669 w 10077"/>
                <a:gd name="connsiteY18" fmla="*/ 9733 h 10000"/>
                <a:gd name="connsiteX19" fmla="*/ 8648 w 10077"/>
                <a:gd name="connsiteY19" fmla="*/ 9612 h 10000"/>
                <a:gd name="connsiteX20" fmla="*/ 8544 w 10077"/>
                <a:gd name="connsiteY20" fmla="*/ 9515 h 10000"/>
                <a:gd name="connsiteX21" fmla="*/ 8492 w 10077"/>
                <a:gd name="connsiteY21" fmla="*/ 9296 h 10000"/>
                <a:gd name="connsiteX22" fmla="*/ 8482 w 10077"/>
                <a:gd name="connsiteY22" fmla="*/ 9150 h 10000"/>
                <a:gd name="connsiteX23" fmla="*/ 8388 w 10077"/>
                <a:gd name="connsiteY23" fmla="*/ 9126 h 10000"/>
                <a:gd name="connsiteX24" fmla="*/ 8315 w 10077"/>
                <a:gd name="connsiteY24" fmla="*/ 9175 h 10000"/>
                <a:gd name="connsiteX25" fmla="*/ 8273 w 10077"/>
                <a:gd name="connsiteY25" fmla="*/ 9078 h 10000"/>
                <a:gd name="connsiteX26" fmla="*/ 8179 w 10077"/>
                <a:gd name="connsiteY26" fmla="*/ 9078 h 10000"/>
                <a:gd name="connsiteX27" fmla="*/ 8085 w 10077"/>
                <a:gd name="connsiteY27" fmla="*/ 8908 h 10000"/>
                <a:gd name="connsiteX28" fmla="*/ 7981 w 10077"/>
                <a:gd name="connsiteY28" fmla="*/ 8932 h 10000"/>
                <a:gd name="connsiteX29" fmla="*/ 7908 w 10077"/>
                <a:gd name="connsiteY29" fmla="*/ 8714 h 10000"/>
                <a:gd name="connsiteX30" fmla="*/ 7835 w 10077"/>
                <a:gd name="connsiteY30" fmla="*/ 8641 h 10000"/>
                <a:gd name="connsiteX31" fmla="*/ 7815 w 10077"/>
                <a:gd name="connsiteY31" fmla="*/ 8447 h 10000"/>
                <a:gd name="connsiteX32" fmla="*/ 7710 w 10077"/>
                <a:gd name="connsiteY32" fmla="*/ 8447 h 10000"/>
                <a:gd name="connsiteX33" fmla="*/ 7565 w 10077"/>
                <a:gd name="connsiteY33" fmla="*/ 8398 h 10000"/>
                <a:gd name="connsiteX34" fmla="*/ 7471 w 10077"/>
                <a:gd name="connsiteY34" fmla="*/ 8228 h 10000"/>
                <a:gd name="connsiteX35" fmla="*/ 7294 w 10077"/>
                <a:gd name="connsiteY35" fmla="*/ 8155 h 10000"/>
                <a:gd name="connsiteX36" fmla="*/ 7201 w 10077"/>
                <a:gd name="connsiteY36" fmla="*/ 8228 h 10000"/>
                <a:gd name="connsiteX37" fmla="*/ 7097 w 10077"/>
                <a:gd name="connsiteY37" fmla="*/ 8180 h 10000"/>
                <a:gd name="connsiteX38" fmla="*/ 6972 w 10077"/>
                <a:gd name="connsiteY38" fmla="*/ 8107 h 10000"/>
                <a:gd name="connsiteX39" fmla="*/ 6867 w 10077"/>
                <a:gd name="connsiteY39" fmla="*/ 8083 h 10000"/>
                <a:gd name="connsiteX40" fmla="*/ 6846 w 10077"/>
                <a:gd name="connsiteY40" fmla="*/ 7864 h 10000"/>
                <a:gd name="connsiteX41" fmla="*/ 6783 w 10077"/>
                <a:gd name="connsiteY41" fmla="*/ 7743 h 10000"/>
                <a:gd name="connsiteX42" fmla="*/ 6711 w 10077"/>
                <a:gd name="connsiteY42" fmla="*/ 7670 h 10000"/>
                <a:gd name="connsiteX43" fmla="*/ 6627 w 10077"/>
                <a:gd name="connsiteY43" fmla="*/ 7476 h 10000"/>
                <a:gd name="connsiteX44" fmla="*/ 6461 w 10077"/>
                <a:gd name="connsiteY44" fmla="*/ 7354 h 10000"/>
                <a:gd name="connsiteX45" fmla="*/ 6419 w 10077"/>
                <a:gd name="connsiteY45" fmla="*/ 7015 h 10000"/>
                <a:gd name="connsiteX46" fmla="*/ 6378 w 10077"/>
                <a:gd name="connsiteY46" fmla="*/ 6942 h 10000"/>
                <a:gd name="connsiteX47" fmla="*/ 6325 w 10077"/>
                <a:gd name="connsiteY47" fmla="*/ 6990 h 10000"/>
                <a:gd name="connsiteX48" fmla="*/ 6294 w 10077"/>
                <a:gd name="connsiteY48" fmla="*/ 6650 h 10000"/>
                <a:gd name="connsiteX49" fmla="*/ 6232 w 10077"/>
                <a:gd name="connsiteY49" fmla="*/ 6553 h 10000"/>
                <a:gd name="connsiteX50" fmla="*/ 6190 w 10077"/>
                <a:gd name="connsiteY50" fmla="*/ 6311 h 10000"/>
                <a:gd name="connsiteX51" fmla="*/ 6211 w 10077"/>
                <a:gd name="connsiteY51" fmla="*/ 5534 h 10000"/>
                <a:gd name="connsiteX52" fmla="*/ 6190 w 10077"/>
                <a:gd name="connsiteY52" fmla="*/ 5243 h 10000"/>
                <a:gd name="connsiteX53" fmla="*/ 6128 w 10077"/>
                <a:gd name="connsiteY53" fmla="*/ 4903 h 10000"/>
                <a:gd name="connsiteX54" fmla="*/ 6211 w 10077"/>
                <a:gd name="connsiteY54" fmla="*/ 4417 h 10000"/>
                <a:gd name="connsiteX55" fmla="*/ 6180 w 10077"/>
                <a:gd name="connsiteY55" fmla="*/ 3981 h 10000"/>
                <a:gd name="connsiteX56" fmla="*/ 6149 w 10077"/>
                <a:gd name="connsiteY56" fmla="*/ 3568 h 10000"/>
                <a:gd name="connsiteX57" fmla="*/ 6076 w 10077"/>
                <a:gd name="connsiteY57" fmla="*/ 3544 h 10000"/>
                <a:gd name="connsiteX58" fmla="*/ 5795 w 10077"/>
                <a:gd name="connsiteY58" fmla="*/ 3665 h 10000"/>
                <a:gd name="connsiteX59" fmla="*/ 5450 w 10077"/>
                <a:gd name="connsiteY59" fmla="*/ 3835 h 10000"/>
                <a:gd name="connsiteX60" fmla="*/ 5284 w 10077"/>
                <a:gd name="connsiteY60" fmla="*/ 4029 h 10000"/>
                <a:gd name="connsiteX61" fmla="*/ 5107 w 10077"/>
                <a:gd name="connsiteY61" fmla="*/ 4320 h 10000"/>
                <a:gd name="connsiteX62" fmla="*/ 4993 w 10077"/>
                <a:gd name="connsiteY62" fmla="*/ 4612 h 10000"/>
                <a:gd name="connsiteX63" fmla="*/ 4899 w 10077"/>
                <a:gd name="connsiteY63" fmla="*/ 4757 h 10000"/>
                <a:gd name="connsiteX64" fmla="*/ 4857 w 10077"/>
                <a:gd name="connsiteY64" fmla="*/ 4709 h 10000"/>
                <a:gd name="connsiteX65" fmla="*/ 4826 w 10077"/>
                <a:gd name="connsiteY65" fmla="*/ 4757 h 10000"/>
                <a:gd name="connsiteX66" fmla="*/ 4566 w 10077"/>
                <a:gd name="connsiteY66" fmla="*/ 5316 h 10000"/>
                <a:gd name="connsiteX67" fmla="*/ 337 w 10077"/>
                <a:gd name="connsiteY67" fmla="*/ 1578 h 10000"/>
                <a:gd name="connsiteX68" fmla="*/ 254 w 10077"/>
                <a:gd name="connsiteY68" fmla="*/ 1432 h 10000"/>
                <a:gd name="connsiteX69" fmla="*/ 264 w 10077"/>
                <a:gd name="connsiteY69" fmla="*/ 1311 h 10000"/>
                <a:gd name="connsiteX70" fmla="*/ 181 w 10077"/>
                <a:gd name="connsiteY70" fmla="*/ 1019 h 10000"/>
                <a:gd name="connsiteX71" fmla="*/ 108 w 10077"/>
                <a:gd name="connsiteY71" fmla="*/ 850 h 10000"/>
                <a:gd name="connsiteX72" fmla="*/ 77 w 10077"/>
                <a:gd name="connsiteY72" fmla="*/ 777 h 10000"/>
                <a:gd name="connsiteX73" fmla="*/ 98 w 10077"/>
                <a:gd name="connsiteY73" fmla="*/ 583 h 10000"/>
                <a:gd name="connsiteX74" fmla="*/ 129 w 10077"/>
                <a:gd name="connsiteY74" fmla="*/ 485 h 10000"/>
                <a:gd name="connsiteX75" fmla="*/ 243 w 10077"/>
                <a:gd name="connsiteY75" fmla="*/ 291 h 10000"/>
                <a:gd name="connsiteX76" fmla="*/ 191 w 10077"/>
                <a:gd name="connsiteY76" fmla="*/ 49 h 10000"/>
                <a:gd name="connsiteX77" fmla="*/ 191 w 10077"/>
                <a:gd name="connsiteY77" fmla="*/ 0 h 10000"/>
                <a:gd name="connsiteX78" fmla="*/ 1077 w 10077"/>
                <a:gd name="connsiteY78" fmla="*/ 704 h 10000"/>
                <a:gd name="connsiteX79" fmla="*/ 2608 w 10077"/>
                <a:gd name="connsiteY79" fmla="*/ 1456 h 10000"/>
                <a:gd name="connsiteX80" fmla="*/ 5117 w 10077"/>
                <a:gd name="connsiteY80" fmla="*/ 3956 h 10000"/>
                <a:gd name="connsiteX81" fmla="*/ 5274 w 10077"/>
                <a:gd name="connsiteY81" fmla="*/ 3689 h 10000"/>
                <a:gd name="connsiteX82" fmla="*/ 5409 w 10077"/>
                <a:gd name="connsiteY82" fmla="*/ 3325 h 10000"/>
                <a:gd name="connsiteX83" fmla="*/ 5596 w 10077"/>
                <a:gd name="connsiteY83" fmla="*/ 3204 h 10000"/>
                <a:gd name="connsiteX84" fmla="*/ 5784 w 10077"/>
                <a:gd name="connsiteY84" fmla="*/ 3204 h 10000"/>
                <a:gd name="connsiteX85" fmla="*/ 5930 w 10077"/>
                <a:gd name="connsiteY85" fmla="*/ 3350 h 10000"/>
                <a:gd name="connsiteX86" fmla="*/ 6065 w 10077"/>
                <a:gd name="connsiteY86" fmla="*/ 3155 h 10000"/>
                <a:gd name="connsiteX87" fmla="*/ 6149 w 10077"/>
                <a:gd name="connsiteY87" fmla="*/ 2985 h 10000"/>
                <a:gd name="connsiteX88" fmla="*/ 6201 w 10077"/>
                <a:gd name="connsiteY88" fmla="*/ 2961 h 10000"/>
                <a:gd name="connsiteX89" fmla="*/ 6263 w 10077"/>
                <a:gd name="connsiteY89" fmla="*/ 2840 h 10000"/>
                <a:gd name="connsiteX90" fmla="*/ 6325 w 10077"/>
                <a:gd name="connsiteY90" fmla="*/ 3131 h 10000"/>
                <a:gd name="connsiteX91" fmla="*/ 6430 w 10077"/>
                <a:gd name="connsiteY91" fmla="*/ 2961 h 10000"/>
                <a:gd name="connsiteX92" fmla="*/ 6617 w 10077"/>
                <a:gd name="connsiteY92" fmla="*/ 2403 h 10000"/>
                <a:gd name="connsiteX93" fmla="*/ 6690 w 10077"/>
                <a:gd name="connsiteY93" fmla="*/ 2451 h 10000"/>
                <a:gd name="connsiteX94" fmla="*/ 6742 w 10077"/>
                <a:gd name="connsiteY94" fmla="*/ 2306 h 10000"/>
                <a:gd name="connsiteX95" fmla="*/ 6825 w 10077"/>
                <a:gd name="connsiteY95" fmla="*/ 2354 h 10000"/>
                <a:gd name="connsiteX96" fmla="*/ 6919 w 10077"/>
                <a:gd name="connsiteY96" fmla="*/ 2233 h 10000"/>
                <a:gd name="connsiteX97" fmla="*/ 7013 w 10077"/>
                <a:gd name="connsiteY97" fmla="*/ 2257 h 10000"/>
                <a:gd name="connsiteX98" fmla="*/ 7013 w 10077"/>
                <a:gd name="connsiteY98" fmla="*/ 2063 h 10000"/>
                <a:gd name="connsiteX99" fmla="*/ 7044 w 10077"/>
                <a:gd name="connsiteY99" fmla="*/ 1917 h 10000"/>
                <a:gd name="connsiteX100" fmla="*/ 7117 w 10077"/>
                <a:gd name="connsiteY100" fmla="*/ 1699 h 10000"/>
                <a:gd name="connsiteX101" fmla="*/ 7097 w 10077"/>
                <a:gd name="connsiteY101" fmla="*/ 1359 h 10000"/>
                <a:gd name="connsiteX102" fmla="*/ 7138 w 10077"/>
                <a:gd name="connsiteY102" fmla="*/ 1214 h 10000"/>
                <a:gd name="connsiteX103" fmla="*/ 7232 w 10077"/>
                <a:gd name="connsiteY103" fmla="*/ 1117 h 10000"/>
                <a:gd name="connsiteX104" fmla="*/ 7305 w 10077"/>
                <a:gd name="connsiteY104" fmla="*/ 971 h 10000"/>
                <a:gd name="connsiteX105" fmla="*/ 7367 w 10077"/>
                <a:gd name="connsiteY105" fmla="*/ 898 h 10000"/>
                <a:gd name="connsiteX106" fmla="*/ 7482 w 10077"/>
                <a:gd name="connsiteY106" fmla="*/ 680 h 10000"/>
                <a:gd name="connsiteX107" fmla="*/ 7794 w 10077"/>
                <a:gd name="connsiteY107" fmla="*/ 583 h 10000"/>
                <a:gd name="connsiteX108" fmla="*/ 7971 w 10077"/>
                <a:gd name="connsiteY108" fmla="*/ 655 h 10000"/>
                <a:gd name="connsiteX109" fmla="*/ 8085 w 10077"/>
                <a:gd name="connsiteY109" fmla="*/ 1092 h 10000"/>
                <a:gd name="connsiteX110" fmla="*/ 8211 w 10077"/>
                <a:gd name="connsiteY110" fmla="*/ 1117 h 10000"/>
                <a:gd name="connsiteX111" fmla="*/ 8263 w 10077"/>
                <a:gd name="connsiteY111" fmla="*/ 1505 h 10000"/>
                <a:gd name="connsiteX112" fmla="*/ 8377 w 10077"/>
                <a:gd name="connsiteY112" fmla="*/ 1578 h 10000"/>
                <a:gd name="connsiteX113" fmla="*/ 8388 w 10077"/>
                <a:gd name="connsiteY113" fmla="*/ 1845 h 10000"/>
                <a:gd name="connsiteX114" fmla="*/ 8461 w 10077"/>
                <a:gd name="connsiteY114" fmla="*/ 1917 h 10000"/>
                <a:gd name="connsiteX115" fmla="*/ 8565 w 10077"/>
                <a:gd name="connsiteY115" fmla="*/ 2063 h 10000"/>
                <a:gd name="connsiteX116" fmla="*/ 8679 w 10077"/>
                <a:gd name="connsiteY116" fmla="*/ 1748 h 10000"/>
                <a:gd name="connsiteX117" fmla="*/ 8825 w 10077"/>
                <a:gd name="connsiteY117" fmla="*/ 1845 h 10000"/>
                <a:gd name="connsiteX118" fmla="*/ 8846 w 10077"/>
                <a:gd name="connsiteY118" fmla="*/ 2112 h 10000"/>
                <a:gd name="connsiteX119" fmla="*/ 8804 w 10077"/>
                <a:gd name="connsiteY119" fmla="*/ 2306 h 10000"/>
                <a:gd name="connsiteX120" fmla="*/ 8835 w 10077"/>
                <a:gd name="connsiteY120" fmla="*/ 2646 h 10000"/>
                <a:gd name="connsiteX121" fmla="*/ 8804 w 10077"/>
                <a:gd name="connsiteY121" fmla="*/ 2743 h 10000"/>
                <a:gd name="connsiteX122" fmla="*/ 8804 w 10077"/>
                <a:gd name="connsiteY122" fmla="*/ 2913 h 10000"/>
                <a:gd name="connsiteX123" fmla="*/ 8846 w 10077"/>
                <a:gd name="connsiteY123" fmla="*/ 3277 h 10000"/>
                <a:gd name="connsiteX124" fmla="*/ 8835 w 10077"/>
                <a:gd name="connsiteY124" fmla="*/ 3592 h 10000"/>
                <a:gd name="connsiteX125" fmla="*/ 8835 w 10077"/>
                <a:gd name="connsiteY125" fmla="*/ 3981 h 10000"/>
                <a:gd name="connsiteX126" fmla="*/ 8835 w 10077"/>
                <a:gd name="connsiteY126" fmla="*/ 4248 h 10000"/>
                <a:gd name="connsiteX127" fmla="*/ 8887 w 10077"/>
                <a:gd name="connsiteY127" fmla="*/ 4466 h 10000"/>
                <a:gd name="connsiteX128" fmla="*/ 8898 w 10077"/>
                <a:gd name="connsiteY128" fmla="*/ 5073 h 10000"/>
                <a:gd name="connsiteX129" fmla="*/ 8929 w 10077"/>
                <a:gd name="connsiteY129" fmla="*/ 5510 h 10000"/>
                <a:gd name="connsiteX130" fmla="*/ 9137 w 10077"/>
                <a:gd name="connsiteY130" fmla="*/ 5534 h 10000"/>
                <a:gd name="connsiteX131" fmla="*/ 9492 w 10077"/>
                <a:gd name="connsiteY131" fmla="*/ 5510 h 10000"/>
                <a:gd name="connsiteX132" fmla="*/ 9586 w 10077"/>
                <a:gd name="connsiteY132" fmla="*/ 5510 h 10000"/>
                <a:gd name="connsiteX133" fmla="*/ 9669 w 10077"/>
                <a:gd name="connsiteY133" fmla="*/ 5631 h 10000"/>
                <a:gd name="connsiteX134" fmla="*/ 9898 w 10077"/>
                <a:gd name="connsiteY134" fmla="*/ 5728 h 10000"/>
                <a:gd name="connsiteX135" fmla="*/ 10012 w 10077"/>
                <a:gd name="connsiteY135" fmla="*/ 6092 h 10000"/>
                <a:gd name="connsiteX136" fmla="*/ 9929 w 10077"/>
                <a:gd name="connsiteY136" fmla="*/ 6286 h 10000"/>
                <a:gd name="connsiteX137" fmla="*/ 9887 w 10077"/>
                <a:gd name="connsiteY137" fmla="*/ 6553 h 10000"/>
                <a:gd name="connsiteX138" fmla="*/ 9908 w 10077"/>
                <a:gd name="connsiteY138" fmla="*/ 6917 h 10000"/>
                <a:gd name="connsiteX139" fmla="*/ 9981 w 10077"/>
                <a:gd name="connsiteY139" fmla="*/ 7112 h 10000"/>
                <a:gd name="connsiteX140" fmla="*/ 10043 w 10077"/>
                <a:gd name="connsiteY140" fmla="*/ 7427 h 10000"/>
                <a:gd name="connsiteX141" fmla="*/ 10075 w 10077"/>
                <a:gd name="connsiteY141" fmla="*/ 7767 h 10000"/>
                <a:gd name="connsiteX0" fmla="*/ 10094 w 10096"/>
                <a:gd name="connsiteY0" fmla="*/ 7767 h 10000"/>
                <a:gd name="connsiteX1" fmla="*/ 10021 w 10096"/>
                <a:gd name="connsiteY1" fmla="*/ 8083 h 10000"/>
                <a:gd name="connsiteX2" fmla="*/ 9948 w 10096"/>
                <a:gd name="connsiteY2" fmla="*/ 8471 h 10000"/>
                <a:gd name="connsiteX3" fmla="*/ 9865 w 10096"/>
                <a:gd name="connsiteY3" fmla="*/ 8738 h 10000"/>
                <a:gd name="connsiteX4" fmla="*/ 9792 w 10096"/>
                <a:gd name="connsiteY4" fmla="*/ 9053 h 10000"/>
                <a:gd name="connsiteX5" fmla="*/ 9740 w 10096"/>
                <a:gd name="connsiteY5" fmla="*/ 9345 h 10000"/>
                <a:gd name="connsiteX6" fmla="*/ 9698 w 10096"/>
                <a:gd name="connsiteY6" fmla="*/ 9515 h 10000"/>
                <a:gd name="connsiteX7" fmla="*/ 9625 w 10096"/>
                <a:gd name="connsiteY7" fmla="*/ 9660 h 10000"/>
                <a:gd name="connsiteX8" fmla="*/ 9480 w 10096"/>
                <a:gd name="connsiteY8" fmla="*/ 9951 h 10000"/>
                <a:gd name="connsiteX9" fmla="*/ 9468 w 10096"/>
                <a:gd name="connsiteY9" fmla="*/ 10000 h 10000"/>
                <a:gd name="connsiteX10" fmla="*/ 9364 w 10096"/>
                <a:gd name="connsiteY10" fmla="*/ 9854 h 10000"/>
                <a:gd name="connsiteX11" fmla="*/ 9250 w 10096"/>
                <a:gd name="connsiteY11" fmla="*/ 9733 h 10000"/>
                <a:gd name="connsiteX12" fmla="*/ 9135 w 10096"/>
                <a:gd name="connsiteY12" fmla="*/ 9782 h 10000"/>
                <a:gd name="connsiteX13" fmla="*/ 9083 w 10096"/>
                <a:gd name="connsiteY13" fmla="*/ 9733 h 10000"/>
                <a:gd name="connsiteX14" fmla="*/ 9031 w 10096"/>
                <a:gd name="connsiteY14" fmla="*/ 9757 h 10000"/>
                <a:gd name="connsiteX15" fmla="*/ 8969 w 10096"/>
                <a:gd name="connsiteY15" fmla="*/ 9830 h 10000"/>
                <a:gd name="connsiteX16" fmla="*/ 8896 w 10096"/>
                <a:gd name="connsiteY16" fmla="*/ 9757 h 10000"/>
                <a:gd name="connsiteX17" fmla="*/ 8823 w 10096"/>
                <a:gd name="connsiteY17" fmla="*/ 9757 h 10000"/>
                <a:gd name="connsiteX18" fmla="*/ 8688 w 10096"/>
                <a:gd name="connsiteY18" fmla="*/ 9733 h 10000"/>
                <a:gd name="connsiteX19" fmla="*/ 8667 w 10096"/>
                <a:gd name="connsiteY19" fmla="*/ 9612 h 10000"/>
                <a:gd name="connsiteX20" fmla="*/ 8563 w 10096"/>
                <a:gd name="connsiteY20" fmla="*/ 9515 h 10000"/>
                <a:gd name="connsiteX21" fmla="*/ 8511 w 10096"/>
                <a:gd name="connsiteY21" fmla="*/ 9296 h 10000"/>
                <a:gd name="connsiteX22" fmla="*/ 8501 w 10096"/>
                <a:gd name="connsiteY22" fmla="*/ 9150 h 10000"/>
                <a:gd name="connsiteX23" fmla="*/ 8407 w 10096"/>
                <a:gd name="connsiteY23" fmla="*/ 9126 h 10000"/>
                <a:gd name="connsiteX24" fmla="*/ 8334 w 10096"/>
                <a:gd name="connsiteY24" fmla="*/ 9175 h 10000"/>
                <a:gd name="connsiteX25" fmla="*/ 8292 w 10096"/>
                <a:gd name="connsiteY25" fmla="*/ 9078 h 10000"/>
                <a:gd name="connsiteX26" fmla="*/ 8198 w 10096"/>
                <a:gd name="connsiteY26" fmla="*/ 9078 h 10000"/>
                <a:gd name="connsiteX27" fmla="*/ 8104 w 10096"/>
                <a:gd name="connsiteY27" fmla="*/ 8908 h 10000"/>
                <a:gd name="connsiteX28" fmla="*/ 8000 w 10096"/>
                <a:gd name="connsiteY28" fmla="*/ 8932 h 10000"/>
                <a:gd name="connsiteX29" fmla="*/ 7927 w 10096"/>
                <a:gd name="connsiteY29" fmla="*/ 8714 h 10000"/>
                <a:gd name="connsiteX30" fmla="*/ 7854 w 10096"/>
                <a:gd name="connsiteY30" fmla="*/ 8641 h 10000"/>
                <a:gd name="connsiteX31" fmla="*/ 7834 w 10096"/>
                <a:gd name="connsiteY31" fmla="*/ 8447 h 10000"/>
                <a:gd name="connsiteX32" fmla="*/ 7729 w 10096"/>
                <a:gd name="connsiteY32" fmla="*/ 8447 h 10000"/>
                <a:gd name="connsiteX33" fmla="*/ 7584 w 10096"/>
                <a:gd name="connsiteY33" fmla="*/ 8398 h 10000"/>
                <a:gd name="connsiteX34" fmla="*/ 7490 w 10096"/>
                <a:gd name="connsiteY34" fmla="*/ 8228 h 10000"/>
                <a:gd name="connsiteX35" fmla="*/ 7313 w 10096"/>
                <a:gd name="connsiteY35" fmla="*/ 8155 h 10000"/>
                <a:gd name="connsiteX36" fmla="*/ 7220 w 10096"/>
                <a:gd name="connsiteY36" fmla="*/ 8228 h 10000"/>
                <a:gd name="connsiteX37" fmla="*/ 7116 w 10096"/>
                <a:gd name="connsiteY37" fmla="*/ 8180 h 10000"/>
                <a:gd name="connsiteX38" fmla="*/ 6991 w 10096"/>
                <a:gd name="connsiteY38" fmla="*/ 8107 h 10000"/>
                <a:gd name="connsiteX39" fmla="*/ 6886 w 10096"/>
                <a:gd name="connsiteY39" fmla="*/ 8083 h 10000"/>
                <a:gd name="connsiteX40" fmla="*/ 6865 w 10096"/>
                <a:gd name="connsiteY40" fmla="*/ 7864 h 10000"/>
                <a:gd name="connsiteX41" fmla="*/ 6802 w 10096"/>
                <a:gd name="connsiteY41" fmla="*/ 7743 h 10000"/>
                <a:gd name="connsiteX42" fmla="*/ 6730 w 10096"/>
                <a:gd name="connsiteY42" fmla="*/ 7670 h 10000"/>
                <a:gd name="connsiteX43" fmla="*/ 6646 w 10096"/>
                <a:gd name="connsiteY43" fmla="*/ 7476 h 10000"/>
                <a:gd name="connsiteX44" fmla="*/ 6480 w 10096"/>
                <a:gd name="connsiteY44" fmla="*/ 7354 h 10000"/>
                <a:gd name="connsiteX45" fmla="*/ 6438 w 10096"/>
                <a:gd name="connsiteY45" fmla="*/ 7015 h 10000"/>
                <a:gd name="connsiteX46" fmla="*/ 6397 w 10096"/>
                <a:gd name="connsiteY46" fmla="*/ 6942 h 10000"/>
                <a:gd name="connsiteX47" fmla="*/ 6344 w 10096"/>
                <a:gd name="connsiteY47" fmla="*/ 6990 h 10000"/>
                <a:gd name="connsiteX48" fmla="*/ 6313 w 10096"/>
                <a:gd name="connsiteY48" fmla="*/ 6650 h 10000"/>
                <a:gd name="connsiteX49" fmla="*/ 6251 w 10096"/>
                <a:gd name="connsiteY49" fmla="*/ 6553 h 10000"/>
                <a:gd name="connsiteX50" fmla="*/ 6209 w 10096"/>
                <a:gd name="connsiteY50" fmla="*/ 6311 h 10000"/>
                <a:gd name="connsiteX51" fmla="*/ 6230 w 10096"/>
                <a:gd name="connsiteY51" fmla="*/ 5534 h 10000"/>
                <a:gd name="connsiteX52" fmla="*/ 6209 w 10096"/>
                <a:gd name="connsiteY52" fmla="*/ 5243 h 10000"/>
                <a:gd name="connsiteX53" fmla="*/ 6147 w 10096"/>
                <a:gd name="connsiteY53" fmla="*/ 4903 h 10000"/>
                <a:gd name="connsiteX54" fmla="*/ 6230 w 10096"/>
                <a:gd name="connsiteY54" fmla="*/ 4417 h 10000"/>
                <a:gd name="connsiteX55" fmla="*/ 6199 w 10096"/>
                <a:gd name="connsiteY55" fmla="*/ 3981 h 10000"/>
                <a:gd name="connsiteX56" fmla="*/ 6168 w 10096"/>
                <a:gd name="connsiteY56" fmla="*/ 3568 h 10000"/>
                <a:gd name="connsiteX57" fmla="*/ 6095 w 10096"/>
                <a:gd name="connsiteY57" fmla="*/ 3544 h 10000"/>
                <a:gd name="connsiteX58" fmla="*/ 5814 w 10096"/>
                <a:gd name="connsiteY58" fmla="*/ 3665 h 10000"/>
                <a:gd name="connsiteX59" fmla="*/ 5469 w 10096"/>
                <a:gd name="connsiteY59" fmla="*/ 3835 h 10000"/>
                <a:gd name="connsiteX60" fmla="*/ 5303 w 10096"/>
                <a:gd name="connsiteY60" fmla="*/ 4029 h 10000"/>
                <a:gd name="connsiteX61" fmla="*/ 5126 w 10096"/>
                <a:gd name="connsiteY61" fmla="*/ 4320 h 10000"/>
                <a:gd name="connsiteX62" fmla="*/ 5012 w 10096"/>
                <a:gd name="connsiteY62" fmla="*/ 4612 h 10000"/>
                <a:gd name="connsiteX63" fmla="*/ 4918 w 10096"/>
                <a:gd name="connsiteY63" fmla="*/ 4757 h 10000"/>
                <a:gd name="connsiteX64" fmla="*/ 4876 w 10096"/>
                <a:gd name="connsiteY64" fmla="*/ 4709 h 10000"/>
                <a:gd name="connsiteX65" fmla="*/ 4845 w 10096"/>
                <a:gd name="connsiteY65" fmla="*/ 4757 h 10000"/>
                <a:gd name="connsiteX66" fmla="*/ 356 w 10096"/>
                <a:gd name="connsiteY66" fmla="*/ 1578 h 10000"/>
                <a:gd name="connsiteX67" fmla="*/ 273 w 10096"/>
                <a:gd name="connsiteY67" fmla="*/ 1432 h 10000"/>
                <a:gd name="connsiteX68" fmla="*/ 283 w 10096"/>
                <a:gd name="connsiteY68" fmla="*/ 1311 h 10000"/>
                <a:gd name="connsiteX69" fmla="*/ 200 w 10096"/>
                <a:gd name="connsiteY69" fmla="*/ 1019 h 10000"/>
                <a:gd name="connsiteX70" fmla="*/ 127 w 10096"/>
                <a:gd name="connsiteY70" fmla="*/ 850 h 10000"/>
                <a:gd name="connsiteX71" fmla="*/ 96 w 10096"/>
                <a:gd name="connsiteY71" fmla="*/ 777 h 10000"/>
                <a:gd name="connsiteX72" fmla="*/ 117 w 10096"/>
                <a:gd name="connsiteY72" fmla="*/ 583 h 10000"/>
                <a:gd name="connsiteX73" fmla="*/ 148 w 10096"/>
                <a:gd name="connsiteY73" fmla="*/ 485 h 10000"/>
                <a:gd name="connsiteX74" fmla="*/ 262 w 10096"/>
                <a:gd name="connsiteY74" fmla="*/ 291 h 10000"/>
                <a:gd name="connsiteX75" fmla="*/ 210 w 10096"/>
                <a:gd name="connsiteY75" fmla="*/ 49 h 10000"/>
                <a:gd name="connsiteX76" fmla="*/ 210 w 10096"/>
                <a:gd name="connsiteY76" fmla="*/ 0 h 10000"/>
                <a:gd name="connsiteX77" fmla="*/ 1096 w 10096"/>
                <a:gd name="connsiteY77" fmla="*/ 704 h 10000"/>
                <a:gd name="connsiteX78" fmla="*/ 2627 w 10096"/>
                <a:gd name="connsiteY78" fmla="*/ 1456 h 10000"/>
                <a:gd name="connsiteX79" fmla="*/ 5136 w 10096"/>
                <a:gd name="connsiteY79" fmla="*/ 3956 h 10000"/>
                <a:gd name="connsiteX80" fmla="*/ 5293 w 10096"/>
                <a:gd name="connsiteY80" fmla="*/ 3689 h 10000"/>
                <a:gd name="connsiteX81" fmla="*/ 5428 w 10096"/>
                <a:gd name="connsiteY81" fmla="*/ 3325 h 10000"/>
                <a:gd name="connsiteX82" fmla="*/ 5615 w 10096"/>
                <a:gd name="connsiteY82" fmla="*/ 3204 h 10000"/>
                <a:gd name="connsiteX83" fmla="*/ 5803 w 10096"/>
                <a:gd name="connsiteY83" fmla="*/ 3204 h 10000"/>
                <a:gd name="connsiteX84" fmla="*/ 5949 w 10096"/>
                <a:gd name="connsiteY84" fmla="*/ 3350 h 10000"/>
                <a:gd name="connsiteX85" fmla="*/ 6084 w 10096"/>
                <a:gd name="connsiteY85" fmla="*/ 3155 h 10000"/>
                <a:gd name="connsiteX86" fmla="*/ 6168 w 10096"/>
                <a:gd name="connsiteY86" fmla="*/ 2985 h 10000"/>
                <a:gd name="connsiteX87" fmla="*/ 6220 w 10096"/>
                <a:gd name="connsiteY87" fmla="*/ 2961 h 10000"/>
                <a:gd name="connsiteX88" fmla="*/ 6282 w 10096"/>
                <a:gd name="connsiteY88" fmla="*/ 2840 h 10000"/>
                <a:gd name="connsiteX89" fmla="*/ 6344 w 10096"/>
                <a:gd name="connsiteY89" fmla="*/ 3131 h 10000"/>
                <a:gd name="connsiteX90" fmla="*/ 6449 w 10096"/>
                <a:gd name="connsiteY90" fmla="*/ 2961 h 10000"/>
                <a:gd name="connsiteX91" fmla="*/ 6636 w 10096"/>
                <a:gd name="connsiteY91" fmla="*/ 2403 h 10000"/>
                <a:gd name="connsiteX92" fmla="*/ 6709 w 10096"/>
                <a:gd name="connsiteY92" fmla="*/ 2451 h 10000"/>
                <a:gd name="connsiteX93" fmla="*/ 6761 w 10096"/>
                <a:gd name="connsiteY93" fmla="*/ 2306 h 10000"/>
                <a:gd name="connsiteX94" fmla="*/ 6844 w 10096"/>
                <a:gd name="connsiteY94" fmla="*/ 2354 h 10000"/>
                <a:gd name="connsiteX95" fmla="*/ 6938 w 10096"/>
                <a:gd name="connsiteY95" fmla="*/ 2233 h 10000"/>
                <a:gd name="connsiteX96" fmla="*/ 7032 w 10096"/>
                <a:gd name="connsiteY96" fmla="*/ 2257 h 10000"/>
                <a:gd name="connsiteX97" fmla="*/ 7032 w 10096"/>
                <a:gd name="connsiteY97" fmla="*/ 2063 h 10000"/>
                <a:gd name="connsiteX98" fmla="*/ 7063 w 10096"/>
                <a:gd name="connsiteY98" fmla="*/ 1917 h 10000"/>
                <a:gd name="connsiteX99" fmla="*/ 7136 w 10096"/>
                <a:gd name="connsiteY99" fmla="*/ 1699 h 10000"/>
                <a:gd name="connsiteX100" fmla="*/ 7116 w 10096"/>
                <a:gd name="connsiteY100" fmla="*/ 1359 h 10000"/>
                <a:gd name="connsiteX101" fmla="*/ 7157 w 10096"/>
                <a:gd name="connsiteY101" fmla="*/ 1214 h 10000"/>
                <a:gd name="connsiteX102" fmla="*/ 7251 w 10096"/>
                <a:gd name="connsiteY102" fmla="*/ 1117 h 10000"/>
                <a:gd name="connsiteX103" fmla="*/ 7324 w 10096"/>
                <a:gd name="connsiteY103" fmla="*/ 971 h 10000"/>
                <a:gd name="connsiteX104" fmla="*/ 7386 w 10096"/>
                <a:gd name="connsiteY104" fmla="*/ 898 h 10000"/>
                <a:gd name="connsiteX105" fmla="*/ 7501 w 10096"/>
                <a:gd name="connsiteY105" fmla="*/ 680 h 10000"/>
                <a:gd name="connsiteX106" fmla="*/ 7813 w 10096"/>
                <a:gd name="connsiteY106" fmla="*/ 583 h 10000"/>
                <a:gd name="connsiteX107" fmla="*/ 7990 w 10096"/>
                <a:gd name="connsiteY107" fmla="*/ 655 h 10000"/>
                <a:gd name="connsiteX108" fmla="*/ 8104 w 10096"/>
                <a:gd name="connsiteY108" fmla="*/ 1092 h 10000"/>
                <a:gd name="connsiteX109" fmla="*/ 8230 w 10096"/>
                <a:gd name="connsiteY109" fmla="*/ 1117 h 10000"/>
                <a:gd name="connsiteX110" fmla="*/ 8282 w 10096"/>
                <a:gd name="connsiteY110" fmla="*/ 1505 h 10000"/>
                <a:gd name="connsiteX111" fmla="*/ 8396 w 10096"/>
                <a:gd name="connsiteY111" fmla="*/ 1578 h 10000"/>
                <a:gd name="connsiteX112" fmla="*/ 8407 w 10096"/>
                <a:gd name="connsiteY112" fmla="*/ 1845 h 10000"/>
                <a:gd name="connsiteX113" fmla="*/ 8480 w 10096"/>
                <a:gd name="connsiteY113" fmla="*/ 1917 h 10000"/>
                <a:gd name="connsiteX114" fmla="*/ 8584 w 10096"/>
                <a:gd name="connsiteY114" fmla="*/ 2063 h 10000"/>
                <a:gd name="connsiteX115" fmla="*/ 8698 w 10096"/>
                <a:gd name="connsiteY115" fmla="*/ 1748 h 10000"/>
                <a:gd name="connsiteX116" fmla="*/ 8844 w 10096"/>
                <a:gd name="connsiteY116" fmla="*/ 1845 h 10000"/>
                <a:gd name="connsiteX117" fmla="*/ 8865 w 10096"/>
                <a:gd name="connsiteY117" fmla="*/ 2112 h 10000"/>
                <a:gd name="connsiteX118" fmla="*/ 8823 w 10096"/>
                <a:gd name="connsiteY118" fmla="*/ 2306 h 10000"/>
                <a:gd name="connsiteX119" fmla="*/ 8854 w 10096"/>
                <a:gd name="connsiteY119" fmla="*/ 2646 h 10000"/>
                <a:gd name="connsiteX120" fmla="*/ 8823 w 10096"/>
                <a:gd name="connsiteY120" fmla="*/ 2743 h 10000"/>
                <a:gd name="connsiteX121" fmla="*/ 8823 w 10096"/>
                <a:gd name="connsiteY121" fmla="*/ 2913 h 10000"/>
                <a:gd name="connsiteX122" fmla="*/ 8865 w 10096"/>
                <a:gd name="connsiteY122" fmla="*/ 3277 h 10000"/>
                <a:gd name="connsiteX123" fmla="*/ 8854 w 10096"/>
                <a:gd name="connsiteY123" fmla="*/ 3592 h 10000"/>
                <a:gd name="connsiteX124" fmla="*/ 8854 w 10096"/>
                <a:gd name="connsiteY124" fmla="*/ 3981 h 10000"/>
                <a:gd name="connsiteX125" fmla="*/ 8854 w 10096"/>
                <a:gd name="connsiteY125" fmla="*/ 4248 h 10000"/>
                <a:gd name="connsiteX126" fmla="*/ 8906 w 10096"/>
                <a:gd name="connsiteY126" fmla="*/ 4466 h 10000"/>
                <a:gd name="connsiteX127" fmla="*/ 8917 w 10096"/>
                <a:gd name="connsiteY127" fmla="*/ 5073 h 10000"/>
                <a:gd name="connsiteX128" fmla="*/ 8948 w 10096"/>
                <a:gd name="connsiteY128" fmla="*/ 5510 h 10000"/>
                <a:gd name="connsiteX129" fmla="*/ 9156 w 10096"/>
                <a:gd name="connsiteY129" fmla="*/ 5534 h 10000"/>
                <a:gd name="connsiteX130" fmla="*/ 9511 w 10096"/>
                <a:gd name="connsiteY130" fmla="*/ 5510 h 10000"/>
                <a:gd name="connsiteX131" fmla="*/ 9605 w 10096"/>
                <a:gd name="connsiteY131" fmla="*/ 5510 h 10000"/>
                <a:gd name="connsiteX132" fmla="*/ 9688 w 10096"/>
                <a:gd name="connsiteY132" fmla="*/ 5631 h 10000"/>
                <a:gd name="connsiteX133" fmla="*/ 9917 w 10096"/>
                <a:gd name="connsiteY133" fmla="*/ 5728 h 10000"/>
                <a:gd name="connsiteX134" fmla="*/ 10031 w 10096"/>
                <a:gd name="connsiteY134" fmla="*/ 6092 h 10000"/>
                <a:gd name="connsiteX135" fmla="*/ 9948 w 10096"/>
                <a:gd name="connsiteY135" fmla="*/ 6286 h 10000"/>
                <a:gd name="connsiteX136" fmla="*/ 9906 w 10096"/>
                <a:gd name="connsiteY136" fmla="*/ 6553 h 10000"/>
                <a:gd name="connsiteX137" fmla="*/ 9927 w 10096"/>
                <a:gd name="connsiteY137" fmla="*/ 6917 h 10000"/>
                <a:gd name="connsiteX138" fmla="*/ 10000 w 10096"/>
                <a:gd name="connsiteY138" fmla="*/ 7112 h 10000"/>
                <a:gd name="connsiteX139" fmla="*/ 10062 w 10096"/>
                <a:gd name="connsiteY139" fmla="*/ 7427 h 10000"/>
                <a:gd name="connsiteX140" fmla="*/ 10094 w 10096"/>
                <a:gd name="connsiteY140" fmla="*/ 7767 h 10000"/>
                <a:gd name="connsiteX0" fmla="*/ 10096 w 10098"/>
                <a:gd name="connsiteY0" fmla="*/ 7767 h 10000"/>
                <a:gd name="connsiteX1" fmla="*/ 10023 w 10098"/>
                <a:gd name="connsiteY1" fmla="*/ 8083 h 10000"/>
                <a:gd name="connsiteX2" fmla="*/ 9950 w 10098"/>
                <a:gd name="connsiteY2" fmla="*/ 8471 h 10000"/>
                <a:gd name="connsiteX3" fmla="*/ 9867 w 10098"/>
                <a:gd name="connsiteY3" fmla="*/ 8738 h 10000"/>
                <a:gd name="connsiteX4" fmla="*/ 9794 w 10098"/>
                <a:gd name="connsiteY4" fmla="*/ 9053 h 10000"/>
                <a:gd name="connsiteX5" fmla="*/ 9742 w 10098"/>
                <a:gd name="connsiteY5" fmla="*/ 9345 h 10000"/>
                <a:gd name="connsiteX6" fmla="*/ 9700 w 10098"/>
                <a:gd name="connsiteY6" fmla="*/ 9515 h 10000"/>
                <a:gd name="connsiteX7" fmla="*/ 9627 w 10098"/>
                <a:gd name="connsiteY7" fmla="*/ 9660 h 10000"/>
                <a:gd name="connsiteX8" fmla="*/ 9482 w 10098"/>
                <a:gd name="connsiteY8" fmla="*/ 9951 h 10000"/>
                <a:gd name="connsiteX9" fmla="*/ 9470 w 10098"/>
                <a:gd name="connsiteY9" fmla="*/ 10000 h 10000"/>
                <a:gd name="connsiteX10" fmla="*/ 9366 w 10098"/>
                <a:gd name="connsiteY10" fmla="*/ 9854 h 10000"/>
                <a:gd name="connsiteX11" fmla="*/ 9252 w 10098"/>
                <a:gd name="connsiteY11" fmla="*/ 9733 h 10000"/>
                <a:gd name="connsiteX12" fmla="*/ 9137 w 10098"/>
                <a:gd name="connsiteY12" fmla="*/ 9782 h 10000"/>
                <a:gd name="connsiteX13" fmla="*/ 9085 w 10098"/>
                <a:gd name="connsiteY13" fmla="*/ 9733 h 10000"/>
                <a:gd name="connsiteX14" fmla="*/ 9033 w 10098"/>
                <a:gd name="connsiteY14" fmla="*/ 9757 h 10000"/>
                <a:gd name="connsiteX15" fmla="*/ 8971 w 10098"/>
                <a:gd name="connsiteY15" fmla="*/ 9830 h 10000"/>
                <a:gd name="connsiteX16" fmla="*/ 8898 w 10098"/>
                <a:gd name="connsiteY16" fmla="*/ 9757 h 10000"/>
                <a:gd name="connsiteX17" fmla="*/ 8825 w 10098"/>
                <a:gd name="connsiteY17" fmla="*/ 9757 h 10000"/>
                <a:gd name="connsiteX18" fmla="*/ 8690 w 10098"/>
                <a:gd name="connsiteY18" fmla="*/ 9733 h 10000"/>
                <a:gd name="connsiteX19" fmla="*/ 8669 w 10098"/>
                <a:gd name="connsiteY19" fmla="*/ 9612 h 10000"/>
                <a:gd name="connsiteX20" fmla="*/ 8565 w 10098"/>
                <a:gd name="connsiteY20" fmla="*/ 9515 h 10000"/>
                <a:gd name="connsiteX21" fmla="*/ 8513 w 10098"/>
                <a:gd name="connsiteY21" fmla="*/ 9296 h 10000"/>
                <a:gd name="connsiteX22" fmla="*/ 8503 w 10098"/>
                <a:gd name="connsiteY22" fmla="*/ 9150 h 10000"/>
                <a:gd name="connsiteX23" fmla="*/ 8409 w 10098"/>
                <a:gd name="connsiteY23" fmla="*/ 9126 h 10000"/>
                <a:gd name="connsiteX24" fmla="*/ 8336 w 10098"/>
                <a:gd name="connsiteY24" fmla="*/ 9175 h 10000"/>
                <a:gd name="connsiteX25" fmla="*/ 8294 w 10098"/>
                <a:gd name="connsiteY25" fmla="*/ 9078 h 10000"/>
                <a:gd name="connsiteX26" fmla="*/ 8200 w 10098"/>
                <a:gd name="connsiteY26" fmla="*/ 9078 h 10000"/>
                <a:gd name="connsiteX27" fmla="*/ 8106 w 10098"/>
                <a:gd name="connsiteY27" fmla="*/ 8908 h 10000"/>
                <a:gd name="connsiteX28" fmla="*/ 8002 w 10098"/>
                <a:gd name="connsiteY28" fmla="*/ 8932 h 10000"/>
                <a:gd name="connsiteX29" fmla="*/ 7929 w 10098"/>
                <a:gd name="connsiteY29" fmla="*/ 8714 h 10000"/>
                <a:gd name="connsiteX30" fmla="*/ 7856 w 10098"/>
                <a:gd name="connsiteY30" fmla="*/ 8641 h 10000"/>
                <a:gd name="connsiteX31" fmla="*/ 7836 w 10098"/>
                <a:gd name="connsiteY31" fmla="*/ 8447 h 10000"/>
                <a:gd name="connsiteX32" fmla="*/ 7731 w 10098"/>
                <a:gd name="connsiteY32" fmla="*/ 8447 h 10000"/>
                <a:gd name="connsiteX33" fmla="*/ 7586 w 10098"/>
                <a:gd name="connsiteY33" fmla="*/ 8398 h 10000"/>
                <a:gd name="connsiteX34" fmla="*/ 7492 w 10098"/>
                <a:gd name="connsiteY34" fmla="*/ 8228 h 10000"/>
                <a:gd name="connsiteX35" fmla="*/ 7315 w 10098"/>
                <a:gd name="connsiteY35" fmla="*/ 8155 h 10000"/>
                <a:gd name="connsiteX36" fmla="*/ 7222 w 10098"/>
                <a:gd name="connsiteY36" fmla="*/ 8228 h 10000"/>
                <a:gd name="connsiteX37" fmla="*/ 7118 w 10098"/>
                <a:gd name="connsiteY37" fmla="*/ 8180 h 10000"/>
                <a:gd name="connsiteX38" fmla="*/ 6993 w 10098"/>
                <a:gd name="connsiteY38" fmla="*/ 8107 h 10000"/>
                <a:gd name="connsiteX39" fmla="*/ 6888 w 10098"/>
                <a:gd name="connsiteY39" fmla="*/ 8083 h 10000"/>
                <a:gd name="connsiteX40" fmla="*/ 6867 w 10098"/>
                <a:gd name="connsiteY40" fmla="*/ 7864 h 10000"/>
                <a:gd name="connsiteX41" fmla="*/ 6804 w 10098"/>
                <a:gd name="connsiteY41" fmla="*/ 7743 h 10000"/>
                <a:gd name="connsiteX42" fmla="*/ 6732 w 10098"/>
                <a:gd name="connsiteY42" fmla="*/ 7670 h 10000"/>
                <a:gd name="connsiteX43" fmla="*/ 6648 w 10098"/>
                <a:gd name="connsiteY43" fmla="*/ 7476 h 10000"/>
                <a:gd name="connsiteX44" fmla="*/ 6482 w 10098"/>
                <a:gd name="connsiteY44" fmla="*/ 7354 h 10000"/>
                <a:gd name="connsiteX45" fmla="*/ 6440 w 10098"/>
                <a:gd name="connsiteY45" fmla="*/ 7015 h 10000"/>
                <a:gd name="connsiteX46" fmla="*/ 6399 w 10098"/>
                <a:gd name="connsiteY46" fmla="*/ 6942 h 10000"/>
                <a:gd name="connsiteX47" fmla="*/ 6346 w 10098"/>
                <a:gd name="connsiteY47" fmla="*/ 6990 h 10000"/>
                <a:gd name="connsiteX48" fmla="*/ 6315 w 10098"/>
                <a:gd name="connsiteY48" fmla="*/ 6650 h 10000"/>
                <a:gd name="connsiteX49" fmla="*/ 6253 w 10098"/>
                <a:gd name="connsiteY49" fmla="*/ 6553 h 10000"/>
                <a:gd name="connsiteX50" fmla="*/ 6211 w 10098"/>
                <a:gd name="connsiteY50" fmla="*/ 6311 h 10000"/>
                <a:gd name="connsiteX51" fmla="*/ 6232 w 10098"/>
                <a:gd name="connsiteY51" fmla="*/ 5534 h 10000"/>
                <a:gd name="connsiteX52" fmla="*/ 6211 w 10098"/>
                <a:gd name="connsiteY52" fmla="*/ 5243 h 10000"/>
                <a:gd name="connsiteX53" fmla="*/ 6149 w 10098"/>
                <a:gd name="connsiteY53" fmla="*/ 4903 h 10000"/>
                <a:gd name="connsiteX54" fmla="*/ 6232 w 10098"/>
                <a:gd name="connsiteY54" fmla="*/ 4417 h 10000"/>
                <a:gd name="connsiteX55" fmla="*/ 6201 w 10098"/>
                <a:gd name="connsiteY55" fmla="*/ 3981 h 10000"/>
                <a:gd name="connsiteX56" fmla="*/ 6170 w 10098"/>
                <a:gd name="connsiteY56" fmla="*/ 3568 h 10000"/>
                <a:gd name="connsiteX57" fmla="*/ 6097 w 10098"/>
                <a:gd name="connsiteY57" fmla="*/ 3544 h 10000"/>
                <a:gd name="connsiteX58" fmla="*/ 5816 w 10098"/>
                <a:gd name="connsiteY58" fmla="*/ 3665 h 10000"/>
                <a:gd name="connsiteX59" fmla="*/ 5471 w 10098"/>
                <a:gd name="connsiteY59" fmla="*/ 3835 h 10000"/>
                <a:gd name="connsiteX60" fmla="*/ 5305 w 10098"/>
                <a:gd name="connsiteY60" fmla="*/ 4029 h 10000"/>
                <a:gd name="connsiteX61" fmla="*/ 5128 w 10098"/>
                <a:gd name="connsiteY61" fmla="*/ 4320 h 10000"/>
                <a:gd name="connsiteX62" fmla="*/ 5014 w 10098"/>
                <a:gd name="connsiteY62" fmla="*/ 4612 h 10000"/>
                <a:gd name="connsiteX63" fmla="*/ 4920 w 10098"/>
                <a:gd name="connsiteY63" fmla="*/ 4757 h 10000"/>
                <a:gd name="connsiteX64" fmla="*/ 4878 w 10098"/>
                <a:gd name="connsiteY64" fmla="*/ 4709 h 10000"/>
                <a:gd name="connsiteX65" fmla="*/ 358 w 10098"/>
                <a:gd name="connsiteY65" fmla="*/ 1578 h 10000"/>
                <a:gd name="connsiteX66" fmla="*/ 275 w 10098"/>
                <a:gd name="connsiteY66" fmla="*/ 1432 h 10000"/>
                <a:gd name="connsiteX67" fmla="*/ 285 w 10098"/>
                <a:gd name="connsiteY67" fmla="*/ 1311 h 10000"/>
                <a:gd name="connsiteX68" fmla="*/ 202 w 10098"/>
                <a:gd name="connsiteY68" fmla="*/ 1019 h 10000"/>
                <a:gd name="connsiteX69" fmla="*/ 129 w 10098"/>
                <a:gd name="connsiteY69" fmla="*/ 850 h 10000"/>
                <a:gd name="connsiteX70" fmla="*/ 98 w 10098"/>
                <a:gd name="connsiteY70" fmla="*/ 777 h 10000"/>
                <a:gd name="connsiteX71" fmla="*/ 119 w 10098"/>
                <a:gd name="connsiteY71" fmla="*/ 583 h 10000"/>
                <a:gd name="connsiteX72" fmla="*/ 150 w 10098"/>
                <a:gd name="connsiteY72" fmla="*/ 485 h 10000"/>
                <a:gd name="connsiteX73" fmla="*/ 264 w 10098"/>
                <a:gd name="connsiteY73" fmla="*/ 291 h 10000"/>
                <a:gd name="connsiteX74" fmla="*/ 212 w 10098"/>
                <a:gd name="connsiteY74" fmla="*/ 49 h 10000"/>
                <a:gd name="connsiteX75" fmla="*/ 212 w 10098"/>
                <a:gd name="connsiteY75" fmla="*/ 0 h 10000"/>
                <a:gd name="connsiteX76" fmla="*/ 1098 w 10098"/>
                <a:gd name="connsiteY76" fmla="*/ 704 h 10000"/>
                <a:gd name="connsiteX77" fmla="*/ 2629 w 10098"/>
                <a:gd name="connsiteY77" fmla="*/ 1456 h 10000"/>
                <a:gd name="connsiteX78" fmla="*/ 5138 w 10098"/>
                <a:gd name="connsiteY78" fmla="*/ 3956 h 10000"/>
                <a:gd name="connsiteX79" fmla="*/ 5295 w 10098"/>
                <a:gd name="connsiteY79" fmla="*/ 3689 h 10000"/>
                <a:gd name="connsiteX80" fmla="*/ 5430 w 10098"/>
                <a:gd name="connsiteY80" fmla="*/ 3325 h 10000"/>
                <a:gd name="connsiteX81" fmla="*/ 5617 w 10098"/>
                <a:gd name="connsiteY81" fmla="*/ 3204 h 10000"/>
                <a:gd name="connsiteX82" fmla="*/ 5805 w 10098"/>
                <a:gd name="connsiteY82" fmla="*/ 3204 h 10000"/>
                <a:gd name="connsiteX83" fmla="*/ 5951 w 10098"/>
                <a:gd name="connsiteY83" fmla="*/ 3350 h 10000"/>
                <a:gd name="connsiteX84" fmla="*/ 6086 w 10098"/>
                <a:gd name="connsiteY84" fmla="*/ 3155 h 10000"/>
                <a:gd name="connsiteX85" fmla="*/ 6170 w 10098"/>
                <a:gd name="connsiteY85" fmla="*/ 2985 h 10000"/>
                <a:gd name="connsiteX86" fmla="*/ 6222 w 10098"/>
                <a:gd name="connsiteY86" fmla="*/ 2961 h 10000"/>
                <a:gd name="connsiteX87" fmla="*/ 6284 w 10098"/>
                <a:gd name="connsiteY87" fmla="*/ 2840 h 10000"/>
                <a:gd name="connsiteX88" fmla="*/ 6346 w 10098"/>
                <a:gd name="connsiteY88" fmla="*/ 3131 h 10000"/>
                <a:gd name="connsiteX89" fmla="*/ 6451 w 10098"/>
                <a:gd name="connsiteY89" fmla="*/ 2961 h 10000"/>
                <a:gd name="connsiteX90" fmla="*/ 6638 w 10098"/>
                <a:gd name="connsiteY90" fmla="*/ 2403 h 10000"/>
                <a:gd name="connsiteX91" fmla="*/ 6711 w 10098"/>
                <a:gd name="connsiteY91" fmla="*/ 2451 h 10000"/>
                <a:gd name="connsiteX92" fmla="*/ 6763 w 10098"/>
                <a:gd name="connsiteY92" fmla="*/ 2306 h 10000"/>
                <a:gd name="connsiteX93" fmla="*/ 6846 w 10098"/>
                <a:gd name="connsiteY93" fmla="*/ 2354 h 10000"/>
                <a:gd name="connsiteX94" fmla="*/ 6940 w 10098"/>
                <a:gd name="connsiteY94" fmla="*/ 2233 h 10000"/>
                <a:gd name="connsiteX95" fmla="*/ 7034 w 10098"/>
                <a:gd name="connsiteY95" fmla="*/ 2257 h 10000"/>
                <a:gd name="connsiteX96" fmla="*/ 7034 w 10098"/>
                <a:gd name="connsiteY96" fmla="*/ 2063 h 10000"/>
                <a:gd name="connsiteX97" fmla="*/ 7065 w 10098"/>
                <a:gd name="connsiteY97" fmla="*/ 1917 h 10000"/>
                <a:gd name="connsiteX98" fmla="*/ 7138 w 10098"/>
                <a:gd name="connsiteY98" fmla="*/ 1699 h 10000"/>
                <a:gd name="connsiteX99" fmla="*/ 7118 w 10098"/>
                <a:gd name="connsiteY99" fmla="*/ 1359 h 10000"/>
                <a:gd name="connsiteX100" fmla="*/ 7159 w 10098"/>
                <a:gd name="connsiteY100" fmla="*/ 1214 h 10000"/>
                <a:gd name="connsiteX101" fmla="*/ 7253 w 10098"/>
                <a:gd name="connsiteY101" fmla="*/ 1117 h 10000"/>
                <a:gd name="connsiteX102" fmla="*/ 7326 w 10098"/>
                <a:gd name="connsiteY102" fmla="*/ 971 h 10000"/>
                <a:gd name="connsiteX103" fmla="*/ 7388 w 10098"/>
                <a:gd name="connsiteY103" fmla="*/ 898 h 10000"/>
                <a:gd name="connsiteX104" fmla="*/ 7503 w 10098"/>
                <a:gd name="connsiteY104" fmla="*/ 680 h 10000"/>
                <a:gd name="connsiteX105" fmla="*/ 7815 w 10098"/>
                <a:gd name="connsiteY105" fmla="*/ 583 h 10000"/>
                <a:gd name="connsiteX106" fmla="*/ 7992 w 10098"/>
                <a:gd name="connsiteY106" fmla="*/ 655 h 10000"/>
                <a:gd name="connsiteX107" fmla="*/ 8106 w 10098"/>
                <a:gd name="connsiteY107" fmla="*/ 1092 h 10000"/>
                <a:gd name="connsiteX108" fmla="*/ 8232 w 10098"/>
                <a:gd name="connsiteY108" fmla="*/ 1117 h 10000"/>
                <a:gd name="connsiteX109" fmla="*/ 8284 w 10098"/>
                <a:gd name="connsiteY109" fmla="*/ 1505 h 10000"/>
                <a:gd name="connsiteX110" fmla="*/ 8398 w 10098"/>
                <a:gd name="connsiteY110" fmla="*/ 1578 h 10000"/>
                <a:gd name="connsiteX111" fmla="*/ 8409 w 10098"/>
                <a:gd name="connsiteY111" fmla="*/ 1845 h 10000"/>
                <a:gd name="connsiteX112" fmla="*/ 8482 w 10098"/>
                <a:gd name="connsiteY112" fmla="*/ 1917 h 10000"/>
                <a:gd name="connsiteX113" fmla="*/ 8586 w 10098"/>
                <a:gd name="connsiteY113" fmla="*/ 2063 h 10000"/>
                <a:gd name="connsiteX114" fmla="*/ 8700 w 10098"/>
                <a:gd name="connsiteY114" fmla="*/ 1748 h 10000"/>
                <a:gd name="connsiteX115" fmla="*/ 8846 w 10098"/>
                <a:gd name="connsiteY115" fmla="*/ 1845 h 10000"/>
                <a:gd name="connsiteX116" fmla="*/ 8867 w 10098"/>
                <a:gd name="connsiteY116" fmla="*/ 2112 h 10000"/>
                <a:gd name="connsiteX117" fmla="*/ 8825 w 10098"/>
                <a:gd name="connsiteY117" fmla="*/ 2306 h 10000"/>
                <a:gd name="connsiteX118" fmla="*/ 8856 w 10098"/>
                <a:gd name="connsiteY118" fmla="*/ 2646 h 10000"/>
                <a:gd name="connsiteX119" fmla="*/ 8825 w 10098"/>
                <a:gd name="connsiteY119" fmla="*/ 2743 h 10000"/>
                <a:gd name="connsiteX120" fmla="*/ 8825 w 10098"/>
                <a:gd name="connsiteY120" fmla="*/ 2913 h 10000"/>
                <a:gd name="connsiteX121" fmla="*/ 8867 w 10098"/>
                <a:gd name="connsiteY121" fmla="*/ 3277 h 10000"/>
                <a:gd name="connsiteX122" fmla="*/ 8856 w 10098"/>
                <a:gd name="connsiteY122" fmla="*/ 3592 h 10000"/>
                <a:gd name="connsiteX123" fmla="*/ 8856 w 10098"/>
                <a:gd name="connsiteY123" fmla="*/ 3981 h 10000"/>
                <a:gd name="connsiteX124" fmla="*/ 8856 w 10098"/>
                <a:gd name="connsiteY124" fmla="*/ 4248 h 10000"/>
                <a:gd name="connsiteX125" fmla="*/ 8908 w 10098"/>
                <a:gd name="connsiteY125" fmla="*/ 4466 h 10000"/>
                <a:gd name="connsiteX126" fmla="*/ 8919 w 10098"/>
                <a:gd name="connsiteY126" fmla="*/ 5073 h 10000"/>
                <a:gd name="connsiteX127" fmla="*/ 8950 w 10098"/>
                <a:gd name="connsiteY127" fmla="*/ 5510 h 10000"/>
                <a:gd name="connsiteX128" fmla="*/ 9158 w 10098"/>
                <a:gd name="connsiteY128" fmla="*/ 5534 h 10000"/>
                <a:gd name="connsiteX129" fmla="*/ 9513 w 10098"/>
                <a:gd name="connsiteY129" fmla="*/ 5510 h 10000"/>
                <a:gd name="connsiteX130" fmla="*/ 9607 w 10098"/>
                <a:gd name="connsiteY130" fmla="*/ 5510 h 10000"/>
                <a:gd name="connsiteX131" fmla="*/ 9690 w 10098"/>
                <a:gd name="connsiteY131" fmla="*/ 5631 h 10000"/>
                <a:gd name="connsiteX132" fmla="*/ 9919 w 10098"/>
                <a:gd name="connsiteY132" fmla="*/ 5728 h 10000"/>
                <a:gd name="connsiteX133" fmla="*/ 10033 w 10098"/>
                <a:gd name="connsiteY133" fmla="*/ 6092 h 10000"/>
                <a:gd name="connsiteX134" fmla="*/ 9950 w 10098"/>
                <a:gd name="connsiteY134" fmla="*/ 6286 h 10000"/>
                <a:gd name="connsiteX135" fmla="*/ 9908 w 10098"/>
                <a:gd name="connsiteY135" fmla="*/ 6553 h 10000"/>
                <a:gd name="connsiteX136" fmla="*/ 9929 w 10098"/>
                <a:gd name="connsiteY136" fmla="*/ 6917 h 10000"/>
                <a:gd name="connsiteX137" fmla="*/ 10002 w 10098"/>
                <a:gd name="connsiteY137" fmla="*/ 7112 h 10000"/>
                <a:gd name="connsiteX138" fmla="*/ 10064 w 10098"/>
                <a:gd name="connsiteY138" fmla="*/ 7427 h 10000"/>
                <a:gd name="connsiteX139" fmla="*/ 10096 w 10098"/>
                <a:gd name="connsiteY139" fmla="*/ 7767 h 10000"/>
                <a:gd name="connsiteX0" fmla="*/ 10099 w 10101"/>
                <a:gd name="connsiteY0" fmla="*/ 7767 h 10000"/>
                <a:gd name="connsiteX1" fmla="*/ 10026 w 10101"/>
                <a:gd name="connsiteY1" fmla="*/ 8083 h 10000"/>
                <a:gd name="connsiteX2" fmla="*/ 9953 w 10101"/>
                <a:gd name="connsiteY2" fmla="*/ 8471 h 10000"/>
                <a:gd name="connsiteX3" fmla="*/ 9870 w 10101"/>
                <a:gd name="connsiteY3" fmla="*/ 8738 h 10000"/>
                <a:gd name="connsiteX4" fmla="*/ 9797 w 10101"/>
                <a:gd name="connsiteY4" fmla="*/ 9053 h 10000"/>
                <a:gd name="connsiteX5" fmla="*/ 9745 w 10101"/>
                <a:gd name="connsiteY5" fmla="*/ 9345 h 10000"/>
                <a:gd name="connsiteX6" fmla="*/ 9703 w 10101"/>
                <a:gd name="connsiteY6" fmla="*/ 9515 h 10000"/>
                <a:gd name="connsiteX7" fmla="*/ 9630 w 10101"/>
                <a:gd name="connsiteY7" fmla="*/ 9660 h 10000"/>
                <a:gd name="connsiteX8" fmla="*/ 9485 w 10101"/>
                <a:gd name="connsiteY8" fmla="*/ 9951 h 10000"/>
                <a:gd name="connsiteX9" fmla="*/ 9473 w 10101"/>
                <a:gd name="connsiteY9" fmla="*/ 10000 h 10000"/>
                <a:gd name="connsiteX10" fmla="*/ 9369 w 10101"/>
                <a:gd name="connsiteY10" fmla="*/ 9854 h 10000"/>
                <a:gd name="connsiteX11" fmla="*/ 9255 w 10101"/>
                <a:gd name="connsiteY11" fmla="*/ 9733 h 10000"/>
                <a:gd name="connsiteX12" fmla="*/ 9140 w 10101"/>
                <a:gd name="connsiteY12" fmla="*/ 9782 h 10000"/>
                <a:gd name="connsiteX13" fmla="*/ 9088 w 10101"/>
                <a:gd name="connsiteY13" fmla="*/ 9733 h 10000"/>
                <a:gd name="connsiteX14" fmla="*/ 9036 w 10101"/>
                <a:gd name="connsiteY14" fmla="*/ 9757 h 10000"/>
                <a:gd name="connsiteX15" fmla="*/ 8974 w 10101"/>
                <a:gd name="connsiteY15" fmla="*/ 9830 h 10000"/>
                <a:gd name="connsiteX16" fmla="*/ 8901 w 10101"/>
                <a:gd name="connsiteY16" fmla="*/ 9757 h 10000"/>
                <a:gd name="connsiteX17" fmla="*/ 8828 w 10101"/>
                <a:gd name="connsiteY17" fmla="*/ 9757 h 10000"/>
                <a:gd name="connsiteX18" fmla="*/ 8693 w 10101"/>
                <a:gd name="connsiteY18" fmla="*/ 9733 h 10000"/>
                <a:gd name="connsiteX19" fmla="*/ 8672 w 10101"/>
                <a:gd name="connsiteY19" fmla="*/ 9612 h 10000"/>
                <a:gd name="connsiteX20" fmla="*/ 8568 w 10101"/>
                <a:gd name="connsiteY20" fmla="*/ 9515 h 10000"/>
                <a:gd name="connsiteX21" fmla="*/ 8516 w 10101"/>
                <a:gd name="connsiteY21" fmla="*/ 9296 h 10000"/>
                <a:gd name="connsiteX22" fmla="*/ 8506 w 10101"/>
                <a:gd name="connsiteY22" fmla="*/ 9150 h 10000"/>
                <a:gd name="connsiteX23" fmla="*/ 8412 w 10101"/>
                <a:gd name="connsiteY23" fmla="*/ 9126 h 10000"/>
                <a:gd name="connsiteX24" fmla="*/ 8339 w 10101"/>
                <a:gd name="connsiteY24" fmla="*/ 9175 h 10000"/>
                <a:gd name="connsiteX25" fmla="*/ 8297 w 10101"/>
                <a:gd name="connsiteY25" fmla="*/ 9078 h 10000"/>
                <a:gd name="connsiteX26" fmla="*/ 8203 w 10101"/>
                <a:gd name="connsiteY26" fmla="*/ 9078 h 10000"/>
                <a:gd name="connsiteX27" fmla="*/ 8109 w 10101"/>
                <a:gd name="connsiteY27" fmla="*/ 8908 h 10000"/>
                <a:gd name="connsiteX28" fmla="*/ 8005 w 10101"/>
                <a:gd name="connsiteY28" fmla="*/ 8932 h 10000"/>
                <a:gd name="connsiteX29" fmla="*/ 7932 w 10101"/>
                <a:gd name="connsiteY29" fmla="*/ 8714 h 10000"/>
                <a:gd name="connsiteX30" fmla="*/ 7859 w 10101"/>
                <a:gd name="connsiteY30" fmla="*/ 8641 h 10000"/>
                <a:gd name="connsiteX31" fmla="*/ 7839 w 10101"/>
                <a:gd name="connsiteY31" fmla="*/ 8447 h 10000"/>
                <a:gd name="connsiteX32" fmla="*/ 7734 w 10101"/>
                <a:gd name="connsiteY32" fmla="*/ 8447 h 10000"/>
                <a:gd name="connsiteX33" fmla="*/ 7589 w 10101"/>
                <a:gd name="connsiteY33" fmla="*/ 8398 h 10000"/>
                <a:gd name="connsiteX34" fmla="*/ 7495 w 10101"/>
                <a:gd name="connsiteY34" fmla="*/ 8228 h 10000"/>
                <a:gd name="connsiteX35" fmla="*/ 7318 w 10101"/>
                <a:gd name="connsiteY35" fmla="*/ 8155 h 10000"/>
                <a:gd name="connsiteX36" fmla="*/ 7225 w 10101"/>
                <a:gd name="connsiteY36" fmla="*/ 8228 h 10000"/>
                <a:gd name="connsiteX37" fmla="*/ 7121 w 10101"/>
                <a:gd name="connsiteY37" fmla="*/ 8180 h 10000"/>
                <a:gd name="connsiteX38" fmla="*/ 6996 w 10101"/>
                <a:gd name="connsiteY38" fmla="*/ 8107 h 10000"/>
                <a:gd name="connsiteX39" fmla="*/ 6891 w 10101"/>
                <a:gd name="connsiteY39" fmla="*/ 8083 h 10000"/>
                <a:gd name="connsiteX40" fmla="*/ 6870 w 10101"/>
                <a:gd name="connsiteY40" fmla="*/ 7864 h 10000"/>
                <a:gd name="connsiteX41" fmla="*/ 6807 w 10101"/>
                <a:gd name="connsiteY41" fmla="*/ 7743 h 10000"/>
                <a:gd name="connsiteX42" fmla="*/ 6735 w 10101"/>
                <a:gd name="connsiteY42" fmla="*/ 7670 h 10000"/>
                <a:gd name="connsiteX43" fmla="*/ 6651 w 10101"/>
                <a:gd name="connsiteY43" fmla="*/ 7476 h 10000"/>
                <a:gd name="connsiteX44" fmla="*/ 6485 w 10101"/>
                <a:gd name="connsiteY44" fmla="*/ 7354 h 10000"/>
                <a:gd name="connsiteX45" fmla="*/ 6443 w 10101"/>
                <a:gd name="connsiteY45" fmla="*/ 7015 h 10000"/>
                <a:gd name="connsiteX46" fmla="*/ 6402 w 10101"/>
                <a:gd name="connsiteY46" fmla="*/ 6942 h 10000"/>
                <a:gd name="connsiteX47" fmla="*/ 6349 w 10101"/>
                <a:gd name="connsiteY47" fmla="*/ 6990 h 10000"/>
                <a:gd name="connsiteX48" fmla="*/ 6318 w 10101"/>
                <a:gd name="connsiteY48" fmla="*/ 6650 h 10000"/>
                <a:gd name="connsiteX49" fmla="*/ 6256 w 10101"/>
                <a:gd name="connsiteY49" fmla="*/ 6553 h 10000"/>
                <a:gd name="connsiteX50" fmla="*/ 6214 w 10101"/>
                <a:gd name="connsiteY50" fmla="*/ 6311 h 10000"/>
                <a:gd name="connsiteX51" fmla="*/ 6235 w 10101"/>
                <a:gd name="connsiteY51" fmla="*/ 5534 h 10000"/>
                <a:gd name="connsiteX52" fmla="*/ 6214 w 10101"/>
                <a:gd name="connsiteY52" fmla="*/ 5243 h 10000"/>
                <a:gd name="connsiteX53" fmla="*/ 6152 w 10101"/>
                <a:gd name="connsiteY53" fmla="*/ 4903 h 10000"/>
                <a:gd name="connsiteX54" fmla="*/ 6235 w 10101"/>
                <a:gd name="connsiteY54" fmla="*/ 4417 h 10000"/>
                <a:gd name="connsiteX55" fmla="*/ 6204 w 10101"/>
                <a:gd name="connsiteY55" fmla="*/ 3981 h 10000"/>
                <a:gd name="connsiteX56" fmla="*/ 6173 w 10101"/>
                <a:gd name="connsiteY56" fmla="*/ 3568 h 10000"/>
                <a:gd name="connsiteX57" fmla="*/ 6100 w 10101"/>
                <a:gd name="connsiteY57" fmla="*/ 3544 h 10000"/>
                <a:gd name="connsiteX58" fmla="*/ 5819 w 10101"/>
                <a:gd name="connsiteY58" fmla="*/ 3665 h 10000"/>
                <a:gd name="connsiteX59" fmla="*/ 5474 w 10101"/>
                <a:gd name="connsiteY59" fmla="*/ 3835 h 10000"/>
                <a:gd name="connsiteX60" fmla="*/ 5308 w 10101"/>
                <a:gd name="connsiteY60" fmla="*/ 4029 h 10000"/>
                <a:gd name="connsiteX61" fmla="*/ 5131 w 10101"/>
                <a:gd name="connsiteY61" fmla="*/ 4320 h 10000"/>
                <a:gd name="connsiteX62" fmla="*/ 5017 w 10101"/>
                <a:gd name="connsiteY62" fmla="*/ 4612 h 10000"/>
                <a:gd name="connsiteX63" fmla="*/ 4923 w 10101"/>
                <a:gd name="connsiteY63" fmla="*/ 4757 h 10000"/>
                <a:gd name="connsiteX64" fmla="*/ 361 w 10101"/>
                <a:gd name="connsiteY64" fmla="*/ 1578 h 10000"/>
                <a:gd name="connsiteX65" fmla="*/ 278 w 10101"/>
                <a:gd name="connsiteY65" fmla="*/ 1432 h 10000"/>
                <a:gd name="connsiteX66" fmla="*/ 288 w 10101"/>
                <a:gd name="connsiteY66" fmla="*/ 1311 h 10000"/>
                <a:gd name="connsiteX67" fmla="*/ 205 w 10101"/>
                <a:gd name="connsiteY67" fmla="*/ 1019 h 10000"/>
                <a:gd name="connsiteX68" fmla="*/ 132 w 10101"/>
                <a:gd name="connsiteY68" fmla="*/ 850 h 10000"/>
                <a:gd name="connsiteX69" fmla="*/ 101 w 10101"/>
                <a:gd name="connsiteY69" fmla="*/ 777 h 10000"/>
                <a:gd name="connsiteX70" fmla="*/ 122 w 10101"/>
                <a:gd name="connsiteY70" fmla="*/ 583 h 10000"/>
                <a:gd name="connsiteX71" fmla="*/ 153 w 10101"/>
                <a:gd name="connsiteY71" fmla="*/ 485 h 10000"/>
                <a:gd name="connsiteX72" fmla="*/ 267 w 10101"/>
                <a:gd name="connsiteY72" fmla="*/ 291 h 10000"/>
                <a:gd name="connsiteX73" fmla="*/ 215 w 10101"/>
                <a:gd name="connsiteY73" fmla="*/ 49 h 10000"/>
                <a:gd name="connsiteX74" fmla="*/ 215 w 10101"/>
                <a:gd name="connsiteY74" fmla="*/ 0 h 10000"/>
                <a:gd name="connsiteX75" fmla="*/ 1101 w 10101"/>
                <a:gd name="connsiteY75" fmla="*/ 704 h 10000"/>
                <a:gd name="connsiteX76" fmla="*/ 2632 w 10101"/>
                <a:gd name="connsiteY76" fmla="*/ 1456 h 10000"/>
                <a:gd name="connsiteX77" fmla="*/ 5141 w 10101"/>
                <a:gd name="connsiteY77" fmla="*/ 3956 h 10000"/>
                <a:gd name="connsiteX78" fmla="*/ 5298 w 10101"/>
                <a:gd name="connsiteY78" fmla="*/ 3689 h 10000"/>
                <a:gd name="connsiteX79" fmla="*/ 5433 w 10101"/>
                <a:gd name="connsiteY79" fmla="*/ 3325 h 10000"/>
                <a:gd name="connsiteX80" fmla="*/ 5620 w 10101"/>
                <a:gd name="connsiteY80" fmla="*/ 3204 h 10000"/>
                <a:gd name="connsiteX81" fmla="*/ 5808 w 10101"/>
                <a:gd name="connsiteY81" fmla="*/ 3204 h 10000"/>
                <a:gd name="connsiteX82" fmla="*/ 5954 w 10101"/>
                <a:gd name="connsiteY82" fmla="*/ 3350 h 10000"/>
                <a:gd name="connsiteX83" fmla="*/ 6089 w 10101"/>
                <a:gd name="connsiteY83" fmla="*/ 3155 h 10000"/>
                <a:gd name="connsiteX84" fmla="*/ 6173 w 10101"/>
                <a:gd name="connsiteY84" fmla="*/ 2985 h 10000"/>
                <a:gd name="connsiteX85" fmla="*/ 6225 w 10101"/>
                <a:gd name="connsiteY85" fmla="*/ 2961 h 10000"/>
                <a:gd name="connsiteX86" fmla="*/ 6287 w 10101"/>
                <a:gd name="connsiteY86" fmla="*/ 2840 h 10000"/>
                <a:gd name="connsiteX87" fmla="*/ 6349 w 10101"/>
                <a:gd name="connsiteY87" fmla="*/ 3131 h 10000"/>
                <a:gd name="connsiteX88" fmla="*/ 6454 w 10101"/>
                <a:gd name="connsiteY88" fmla="*/ 2961 h 10000"/>
                <a:gd name="connsiteX89" fmla="*/ 6641 w 10101"/>
                <a:gd name="connsiteY89" fmla="*/ 2403 h 10000"/>
                <a:gd name="connsiteX90" fmla="*/ 6714 w 10101"/>
                <a:gd name="connsiteY90" fmla="*/ 2451 h 10000"/>
                <a:gd name="connsiteX91" fmla="*/ 6766 w 10101"/>
                <a:gd name="connsiteY91" fmla="*/ 2306 h 10000"/>
                <a:gd name="connsiteX92" fmla="*/ 6849 w 10101"/>
                <a:gd name="connsiteY92" fmla="*/ 2354 h 10000"/>
                <a:gd name="connsiteX93" fmla="*/ 6943 w 10101"/>
                <a:gd name="connsiteY93" fmla="*/ 2233 h 10000"/>
                <a:gd name="connsiteX94" fmla="*/ 7037 w 10101"/>
                <a:gd name="connsiteY94" fmla="*/ 2257 h 10000"/>
                <a:gd name="connsiteX95" fmla="*/ 7037 w 10101"/>
                <a:gd name="connsiteY95" fmla="*/ 2063 h 10000"/>
                <a:gd name="connsiteX96" fmla="*/ 7068 w 10101"/>
                <a:gd name="connsiteY96" fmla="*/ 1917 h 10000"/>
                <a:gd name="connsiteX97" fmla="*/ 7141 w 10101"/>
                <a:gd name="connsiteY97" fmla="*/ 1699 h 10000"/>
                <a:gd name="connsiteX98" fmla="*/ 7121 w 10101"/>
                <a:gd name="connsiteY98" fmla="*/ 1359 h 10000"/>
                <a:gd name="connsiteX99" fmla="*/ 7162 w 10101"/>
                <a:gd name="connsiteY99" fmla="*/ 1214 h 10000"/>
                <a:gd name="connsiteX100" fmla="*/ 7256 w 10101"/>
                <a:gd name="connsiteY100" fmla="*/ 1117 h 10000"/>
                <a:gd name="connsiteX101" fmla="*/ 7329 w 10101"/>
                <a:gd name="connsiteY101" fmla="*/ 971 h 10000"/>
                <a:gd name="connsiteX102" fmla="*/ 7391 w 10101"/>
                <a:gd name="connsiteY102" fmla="*/ 898 h 10000"/>
                <a:gd name="connsiteX103" fmla="*/ 7506 w 10101"/>
                <a:gd name="connsiteY103" fmla="*/ 680 h 10000"/>
                <a:gd name="connsiteX104" fmla="*/ 7818 w 10101"/>
                <a:gd name="connsiteY104" fmla="*/ 583 h 10000"/>
                <a:gd name="connsiteX105" fmla="*/ 7995 w 10101"/>
                <a:gd name="connsiteY105" fmla="*/ 655 h 10000"/>
                <a:gd name="connsiteX106" fmla="*/ 8109 w 10101"/>
                <a:gd name="connsiteY106" fmla="*/ 1092 h 10000"/>
                <a:gd name="connsiteX107" fmla="*/ 8235 w 10101"/>
                <a:gd name="connsiteY107" fmla="*/ 1117 h 10000"/>
                <a:gd name="connsiteX108" fmla="*/ 8287 w 10101"/>
                <a:gd name="connsiteY108" fmla="*/ 1505 h 10000"/>
                <a:gd name="connsiteX109" fmla="*/ 8401 w 10101"/>
                <a:gd name="connsiteY109" fmla="*/ 1578 h 10000"/>
                <a:gd name="connsiteX110" fmla="*/ 8412 w 10101"/>
                <a:gd name="connsiteY110" fmla="*/ 1845 h 10000"/>
                <a:gd name="connsiteX111" fmla="*/ 8485 w 10101"/>
                <a:gd name="connsiteY111" fmla="*/ 1917 h 10000"/>
                <a:gd name="connsiteX112" fmla="*/ 8589 w 10101"/>
                <a:gd name="connsiteY112" fmla="*/ 2063 h 10000"/>
                <a:gd name="connsiteX113" fmla="*/ 8703 w 10101"/>
                <a:gd name="connsiteY113" fmla="*/ 1748 h 10000"/>
                <a:gd name="connsiteX114" fmla="*/ 8849 w 10101"/>
                <a:gd name="connsiteY114" fmla="*/ 1845 h 10000"/>
                <a:gd name="connsiteX115" fmla="*/ 8870 w 10101"/>
                <a:gd name="connsiteY115" fmla="*/ 2112 h 10000"/>
                <a:gd name="connsiteX116" fmla="*/ 8828 w 10101"/>
                <a:gd name="connsiteY116" fmla="*/ 2306 h 10000"/>
                <a:gd name="connsiteX117" fmla="*/ 8859 w 10101"/>
                <a:gd name="connsiteY117" fmla="*/ 2646 h 10000"/>
                <a:gd name="connsiteX118" fmla="*/ 8828 w 10101"/>
                <a:gd name="connsiteY118" fmla="*/ 2743 h 10000"/>
                <a:gd name="connsiteX119" fmla="*/ 8828 w 10101"/>
                <a:gd name="connsiteY119" fmla="*/ 2913 h 10000"/>
                <a:gd name="connsiteX120" fmla="*/ 8870 w 10101"/>
                <a:gd name="connsiteY120" fmla="*/ 3277 h 10000"/>
                <a:gd name="connsiteX121" fmla="*/ 8859 w 10101"/>
                <a:gd name="connsiteY121" fmla="*/ 3592 h 10000"/>
                <a:gd name="connsiteX122" fmla="*/ 8859 w 10101"/>
                <a:gd name="connsiteY122" fmla="*/ 3981 h 10000"/>
                <a:gd name="connsiteX123" fmla="*/ 8859 w 10101"/>
                <a:gd name="connsiteY123" fmla="*/ 4248 h 10000"/>
                <a:gd name="connsiteX124" fmla="*/ 8911 w 10101"/>
                <a:gd name="connsiteY124" fmla="*/ 4466 h 10000"/>
                <a:gd name="connsiteX125" fmla="*/ 8922 w 10101"/>
                <a:gd name="connsiteY125" fmla="*/ 5073 h 10000"/>
                <a:gd name="connsiteX126" fmla="*/ 8953 w 10101"/>
                <a:gd name="connsiteY126" fmla="*/ 5510 h 10000"/>
                <a:gd name="connsiteX127" fmla="*/ 9161 w 10101"/>
                <a:gd name="connsiteY127" fmla="*/ 5534 h 10000"/>
                <a:gd name="connsiteX128" fmla="*/ 9516 w 10101"/>
                <a:gd name="connsiteY128" fmla="*/ 5510 h 10000"/>
                <a:gd name="connsiteX129" fmla="*/ 9610 w 10101"/>
                <a:gd name="connsiteY129" fmla="*/ 5510 h 10000"/>
                <a:gd name="connsiteX130" fmla="*/ 9693 w 10101"/>
                <a:gd name="connsiteY130" fmla="*/ 5631 h 10000"/>
                <a:gd name="connsiteX131" fmla="*/ 9922 w 10101"/>
                <a:gd name="connsiteY131" fmla="*/ 5728 h 10000"/>
                <a:gd name="connsiteX132" fmla="*/ 10036 w 10101"/>
                <a:gd name="connsiteY132" fmla="*/ 6092 h 10000"/>
                <a:gd name="connsiteX133" fmla="*/ 9953 w 10101"/>
                <a:gd name="connsiteY133" fmla="*/ 6286 h 10000"/>
                <a:gd name="connsiteX134" fmla="*/ 9911 w 10101"/>
                <a:gd name="connsiteY134" fmla="*/ 6553 h 10000"/>
                <a:gd name="connsiteX135" fmla="*/ 9932 w 10101"/>
                <a:gd name="connsiteY135" fmla="*/ 6917 h 10000"/>
                <a:gd name="connsiteX136" fmla="*/ 10005 w 10101"/>
                <a:gd name="connsiteY136" fmla="*/ 7112 h 10000"/>
                <a:gd name="connsiteX137" fmla="*/ 10067 w 10101"/>
                <a:gd name="connsiteY137" fmla="*/ 7427 h 10000"/>
                <a:gd name="connsiteX138" fmla="*/ 10099 w 10101"/>
                <a:gd name="connsiteY138" fmla="*/ 7767 h 10000"/>
                <a:gd name="connsiteX0" fmla="*/ 10106 w 10108"/>
                <a:gd name="connsiteY0" fmla="*/ 7767 h 10000"/>
                <a:gd name="connsiteX1" fmla="*/ 10033 w 10108"/>
                <a:gd name="connsiteY1" fmla="*/ 8083 h 10000"/>
                <a:gd name="connsiteX2" fmla="*/ 9960 w 10108"/>
                <a:gd name="connsiteY2" fmla="*/ 8471 h 10000"/>
                <a:gd name="connsiteX3" fmla="*/ 9877 w 10108"/>
                <a:gd name="connsiteY3" fmla="*/ 8738 h 10000"/>
                <a:gd name="connsiteX4" fmla="*/ 9804 w 10108"/>
                <a:gd name="connsiteY4" fmla="*/ 9053 h 10000"/>
                <a:gd name="connsiteX5" fmla="*/ 9752 w 10108"/>
                <a:gd name="connsiteY5" fmla="*/ 9345 h 10000"/>
                <a:gd name="connsiteX6" fmla="*/ 9710 w 10108"/>
                <a:gd name="connsiteY6" fmla="*/ 9515 h 10000"/>
                <a:gd name="connsiteX7" fmla="*/ 9637 w 10108"/>
                <a:gd name="connsiteY7" fmla="*/ 9660 h 10000"/>
                <a:gd name="connsiteX8" fmla="*/ 9492 w 10108"/>
                <a:gd name="connsiteY8" fmla="*/ 9951 h 10000"/>
                <a:gd name="connsiteX9" fmla="*/ 9480 w 10108"/>
                <a:gd name="connsiteY9" fmla="*/ 10000 h 10000"/>
                <a:gd name="connsiteX10" fmla="*/ 9376 w 10108"/>
                <a:gd name="connsiteY10" fmla="*/ 9854 h 10000"/>
                <a:gd name="connsiteX11" fmla="*/ 9262 w 10108"/>
                <a:gd name="connsiteY11" fmla="*/ 9733 h 10000"/>
                <a:gd name="connsiteX12" fmla="*/ 9147 w 10108"/>
                <a:gd name="connsiteY12" fmla="*/ 9782 h 10000"/>
                <a:gd name="connsiteX13" fmla="*/ 9095 w 10108"/>
                <a:gd name="connsiteY13" fmla="*/ 9733 h 10000"/>
                <a:gd name="connsiteX14" fmla="*/ 9043 w 10108"/>
                <a:gd name="connsiteY14" fmla="*/ 9757 h 10000"/>
                <a:gd name="connsiteX15" fmla="*/ 8981 w 10108"/>
                <a:gd name="connsiteY15" fmla="*/ 9830 h 10000"/>
                <a:gd name="connsiteX16" fmla="*/ 8908 w 10108"/>
                <a:gd name="connsiteY16" fmla="*/ 9757 h 10000"/>
                <a:gd name="connsiteX17" fmla="*/ 8835 w 10108"/>
                <a:gd name="connsiteY17" fmla="*/ 9757 h 10000"/>
                <a:gd name="connsiteX18" fmla="*/ 8700 w 10108"/>
                <a:gd name="connsiteY18" fmla="*/ 9733 h 10000"/>
                <a:gd name="connsiteX19" fmla="*/ 8679 w 10108"/>
                <a:gd name="connsiteY19" fmla="*/ 9612 h 10000"/>
                <a:gd name="connsiteX20" fmla="*/ 8575 w 10108"/>
                <a:gd name="connsiteY20" fmla="*/ 9515 h 10000"/>
                <a:gd name="connsiteX21" fmla="*/ 8523 w 10108"/>
                <a:gd name="connsiteY21" fmla="*/ 9296 h 10000"/>
                <a:gd name="connsiteX22" fmla="*/ 8513 w 10108"/>
                <a:gd name="connsiteY22" fmla="*/ 9150 h 10000"/>
                <a:gd name="connsiteX23" fmla="*/ 8419 w 10108"/>
                <a:gd name="connsiteY23" fmla="*/ 9126 h 10000"/>
                <a:gd name="connsiteX24" fmla="*/ 8346 w 10108"/>
                <a:gd name="connsiteY24" fmla="*/ 9175 h 10000"/>
                <a:gd name="connsiteX25" fmla="*/ 8304 w 10108"/>
                <a:gd name="connsiteY25" fmla="*/ 9078 h 10000"/>
                <a:gd name="connsiteX26" fmla="*/ 8210 w 10108"/>
                <a:gd name="connsiteY26" fmla="*/ 9078 h 10000"/>
                <a:gd name="connsiteX27" fmla="*/ 8116 w 10108"/>
                <a:gd name="connsiteY27" fmla="*/ 8908 h 10000"/>
                <a:gd name="connsiteX28" fmla="*/ 8012 w 10108"/>
                <a:gd name="connsiteY28" fmla="*/ 8932 h 10000"/>
                <a:gd name="connsiteX29" fmla="*/ 7939 w 10108"/>
                <a:gd name="connsiteY29" fmla="*/ 8714 h 10000"/>
                <a:gd name="connsiteX30" fmla="*/ 7866 w 10108"/>
                <a:gd name="connsiteY30" fmla="*/ 8641 h 10000"/>
                <a:gd name="connsiteX31" fmla="*/ 7846 w 10108"/>
                <a:gd name="connsiteY31" fmla="*/ 8447 h 10000"/>
                <a:gd name="connsiteX32" fmla="*/ 7741 w 10108"/>
                <a:gd name="connsiteY32" fmla="*/ 8447 h 10000"/>
                <a:gd name="connsiteX33" fmla="*/ 7596 w 10108"/>
                <a:gd name="connsiteY33" fmla="*/ 8398 h 10000"/>
                <a:gd name="connsiteX34" fmla="*/ 7502 w 10108"/>
                <a:gd name="connsiteY34" fmla="*/ 8228 h 10000"/>
                <a:gd name="connsiteX35" fmla="*/ 7325 w 10108"/>
                <a:gd name="connsiteY35" fmla="*/ 8155 h 10000"/>
                <a:gd name="connsiteX36" fmla="*/ 7232 w 10108"/>
                <a:gd name="connsiteY36" fmla="*/ 8228 h 10000"/>
                <a:gd name="connsiteX37" fmla="*/ 7128 w 10108"/>
                <a:gd name="connsiteY37" fmla="*/ 8180 h 10000"/>
                <a:gd name="connsiteX38" fmla="*/ 7003 w 10108"/>
                <a:gd name="connsiteY38" fmla="*/ 8107 h 10000"/>
                <a:gd name="connsiteX39" fmla="*/ 6898 w 10108"/>
                <a:gd name="connsiteY39" fmla="*/ 8083 h 10000"/>
                <a:gd name="connsiteX40" fmla="*/ 6877 w 10108"/>
                <a:gd name="connsiteY40" fmla="*/ 7864 h 10000"/>
                <a:gd name="connsiteX41" fmla="*/ 6814 w 10108"/>
                <a:gd name="connsiteY41" fmla="*/ 7743 h 10000"/>
                <a:gd name="connsiteX42" fmla="*/ 6742 w 10108"/>
                <a:gd name="connsiteY42" fmla="*/ 7670 h 10000"/>
                <a:gd name="connsiteX43" fmla="*/ 6658 w 10108"/>
                <a:gd name="connsiteY43" fmla="*/ 7476 h 10000"/>
                <a:gd name="connsiteX44" fmla="*/ 6492 w 10108"/>
                <a:gd name="connsiteY44" fmla="*/ 7354 h 10000"/>
                <a:gd name="connsiteX45" fmla="*/ 6450 w 10108"/>
                <a:gd name="connsiteY45" fmla="*/ 7015 h 10000"/>
                <a:gd name="connsiteX46" fmla="*/ 6409 w 10108"/>
                <a:gd name="connsiteY46" fmla="*/ 6942 h 10000"/>
                <a:gd name="connsiteX47" fmla="*/ 6356 w 10108"/>
                <a:gd name="connsiteY47" fmla="*/ 6990 h 10000"/>
                <a:gd name="connsiteX48" fmla="*/ 6325 w 10108"/>
                <a:gd name="connsiteY48" fmla="*/ 6650 h 10000"/>
                <a:gd name="connsiteX49" fmla="*/ 6263 w 10108"/>
                <a:gd name="connsiteY49" fmla="*/ 6553 h 10000"/>
                <a:gd name="connsiteX50" fmla="*/ 6221 w 10108"/>
                <a:gd name="connsiteY50" fmla="*/ 6311 h 10000"/>
                <a:gd name="connsiteX51" fmla="*/ 6242 w 10108"/>
                <a:gd name="connsiteY51" fmla="*/ 5534 h 10000"/>
                <a:gd name="connsiteX52" fmla="*/ 6221 w 10108"/>
                <a:gd name="connsiteY52" fmla="*/ 5243 h 10000"/>
                <a:gd name="connsiteX53" fmla="*/ 6159 w 10108"/>
                <a:gd name="connsiteY53" fmla="*/ 4903 h 10000"/>
                <a:gd name="connsiteX54" fmla="*/ 6242 w 10108"/>
                <a:gd name="connsiteY54" fmla="*/ 4417 h 10000"/>
                <a:gd name="connsiteX55" fmla="*/ 6211 w 10108"/>
                <a:gd name="connsiteY55" fmla="*/ 3981 h 10000"/>
                <a:gd name="connsiteX56" fmla="*/ 6180 w 10108"/>
                <a:gd name="connsiteY56" fmla="*/ 3568 h 10000"/>
                <a:gd name="connsiteX57" fmla="*/ 6107 w 10108"/>
                <a:gd name="connsiteY57" fmla="*/ 3544 h 10000"/>
                <a:gd name="connsiteX58" fmla="*/ 5826 w 10108"/>
                <a:gd name="connsiteY58" fmla="*/ 3665 h 10000"/>
                <a:gd name="connsiteX59" fmla="*/ 5481 w 10108"/>
                <a:gd name="connsiteY59" fmla="*/ 3835 h 10000"/>
                <a:gd name="connsiteX60" fmla="*/ 5315 w 10108"/>
                <a:gd name="connsiteY60" fmla="*/ 4029 h 10000"/>
                <a:gd name="connsiteX61" fmla="*/ 5138 w 10108"/>
                <a:gd name="connsiteY61" fmla="*/ 4320 h 10000"/>
                <a:gd name="connsiteX62" fmla="*/ 5024 w 10108"/>
                <a:gd name="connsiteY62" fmla="*/ 4612 h 10000"/>
                <a:gd name="connsiteX63" fmla="*/ 368 w 10108"/>
                <a:gd name="connsiteY63" fmla="*/ 1578 h 10000"/>
                <a:gd name="connsiteX64" fmla="*/ 285 w 10108"/>
                <a:gd name="connsiteY64" fmla="*/ 1432 h 10000"/>
                <a:gd name="connsiteX65" fmla="*/ 295 w 10108"/>
                <a:gd name="connsiteY65" fmla="*/ 1311 h 10000"/>
                <a:gd name="connsiteX66" fmla="*/ 212 w 10108"/>
                <a:gd name="connsiteY66" fmla="*/ 1019 h 10000"/>
                <a:gd name="connsiteX67" fmla="*/ 139 w 10108"/>
                <a:gd name="connsiteY67" fmla="*/ 850 h 10000"/>
                <a:gd name="connsiteX68" fmla="*/ 108 w 10108"/>
                <a:gd name="connsiteY68" fmla="*/ 777 h 10000"/>
                <a:gd name="connsiteX69" fmla="*/ 129 w 10108"/>
                <a:gd name="connsiteY69" fmla="*/ 583 h 10000"/>
                <a:gd name="connsiteX70" fmla="*/ 160 w 10108"/>
                <a:gd name="connsiteY70" fmla="*/ 485 h 10000"/>
                <a:gd name="connsiteX71" fmla="*/ 274 w 10108"/>
                <a:gd name="connsiteY71" fmla="*/ 291 h 10000"/>
                <a:gd name="connsiteX72" fmla="*/ 222 w 10108"/>
                <a:gd name="connsiteY72" fmla="*/ 49 h 10000"/>
                <a:gd name="connsiteX73" fmla="*/ 222 w 10108"/>
                <a:gd name="connsiteY73" fmla="*/ 0 h 10000"/>
                <a:gd name="connsiteX74" fmla="*/ 1108 w 10108"/>
                <a:gd name="connsiteY74" fmla="*/ 704 h 10000"/>
                <a:gd name="connsiteX75" fmla="*/ 2639 w 10108"/>
                <a:gd name="connsiteY75" fmla="*/ 1456 h 10000"/>
                <a:gd name="connsiteX76" fmla="*/ 5148 w 10108"/>
                <a:gd name="connsiteY76" fmla="*/ 3956 h 10000"/>
                <a:gd name="connsiteX77" fmla="*/ 5305 w 10108"/>
                <a:gd name="connsiteY77" fmla="*/ 3689 h 10000"/>
                <a:gd name="connsiteX78" fmla="*/ 5440 w 10108"/>
                <a:gd name="connsiteY78" fmla="*/ 3325 h 10000"/>
                <a:gd name="connsiteX79" fmla="*/ 5627 w 10108"/>
                <a:gd name="connsiteY79" fmla="*/ 3204 h 10000"/>
                <a:gd name="connsiteX80" fmla="*/ 5815 w 10108"/>
                <a:gd name="connsiteY80" fmla="*/ 3204 h 10000"/>
                <a:gd name="connsiteX81" fmla="*/ 5961 w 10108"/>
                <a:gd name="connsiteY81" fmla="*/ 3350 h 10000"/>
                <a:gd name="connsiteX82" fmla="*/ 6096 w 10108"/>
                <a:gd name="connsiteY82" fmla="*/ 3155 h 10000"/>
                <a:gd name="connsiteX83" fmla="*/ 6180 w 10108"/>
                <a:gd name="connsiteY83" fmla="*/ 2985 h 10000"/>
                <a:gd name="connsiteX84" fmla="*/ 6232 w 10108"/>
                <a:gd name="connsiteY84" fmla="*/ 2961 h 10000"/>
                <a:gd name="connsiteX85" fmla="*/ 6294 w 10108"/>
                <a:gd name="connsiteY85" fmla="*/ 2840 h 10000"/>
                <a:gd name="connsiteX86" fmla="*/ 6356 w 10108"/>
                <a:gd name="connsiteY86" fmla="*/ 3131 h 10000"/>
                <a:gd name="connsiteX87" fmla="*/ 6461 w 10108"/>
                <a:gd name="connsiteY87" fmla="*/ 2961 h 10000"/>
                <a:gd name="connsiteX88" fmla="*/ 6648 w 10108"/>
                <a:gd name="connsiteY88" fmla="*/ 2403 h 10000"/>
                <a:gd name="connsiteX89" fmla="*/ 6721 w 10108"/>
                <a:gd name="connsiteY89" fmla="*/ 2451 h 10000"/>
                <a:gd name="connsiteX90" fmla="*/ 6773 w 10108"/>
                <a:gd name="connsiteY90" fmla="*/ 2306 h 10000"/>
                <a:gd name="connsiteX91" fmla="*/ 6856 w 10108"/>
                <a:gd name="connsiteY91" fmla="*/ 2354 h 10000"/>
                <a:gd name="connsiteX92" fmla="*/ 6950 w 10108"/>
                <a:gd name="connsiteY92" fmla="*/ 2233 h 10000"/>
                <a:gd name="connsiteX93" fmla="*/ 7044 w 10108"/>
                <a:gd name="connsiteY93" fmla="*/ 2257 h 10000"/>
                <a:gd name="connsiteX94" fmla="*/ 7044 w 10108"/>
                <a:gd name="connsiteY94" fmla="*/ 2063 h 10000"/>
                <a:gd name="connsiteX95" fmla="*/ 7075 w 10108"/>
                <a:gd name="connsiteY95" fmla="*/ 1917 h 10000"/>
                <a:gd name="connsiteX96" fmla="*/ 7148 w 10108"/>
                <a:gd name="connsiteY96" fmla="*/ 1699 h 10000"/>
                <a:gd name="connsiteX97" fmla="*/ 7128 w 10108"/>
                <a:gd name="connsiteY97" fmla="*/ 1359 h 10000"/>
                <a:gd name="connsiteX98" fmla="*/ 7169 w 10108"/>
                <a:gd name="connsiteY98" fmla="*/ 1214 h 10000"/>
                <a:gd name="connsiteX99" fmla="*/ 7263 w 10108"/>
                <a:gd name="connsiteY99" fmla="*/ 1117 h 10000"/>
                <a:gd name="connsiteX100" fmla="*/ 7336 w 10108"/>
                <a:gd name="connsiteY100" fmla="*/ 971 h 10000"/>
                <a:gd name="connsiteX101" fmla="*/ 7398 w 10108"/>
                <a:gd name="connsiteY101" fmla="*/ 898 h 10000"/>
                <a:gd name="connsiteX102" fmla="*/ 7513 w 10108"/>
                <a:gd name="connsiteY102" fmla="*/ 680 h 10000"/>
                <a:gd name="connsiteX103" fmla="*/ 7825 w 10108"/>
                <a:gd name="connsiteY103" fmla="*/ 583 h 10000"/>
                <a:gd name="connsiteX104" fmla="*/ 8002 w 10108"/>
                <a:gd name="connsiteY104" fmla="*/ 655 h 10000"/>
                <a:gd name="connsiteX105" fmla="*/ 8116 w 10108"/>
                <a:gd name="connsiteY105" fmla="*/ 1092 h 10000"/>
                <a:gd name="connsiteX106" fmla="*/ 8242 w 10108"/>
                <a:gd name="connsiteY106" fmla="*/ 1117 h 10000"/>
                <a:gd name="connsiteX107" fmla="*/ 8294 w 10108"/>
                <a:gd name="connsiteY107" fmla="*/ 1505 h 10000"/>
                <a:gd name="connsiteX108" fmla="*/ 8408 w 10108"/>
                <a:gd name="connsiteY108" fmla="*/ 1578 h 10000"/>
                <a:gd name="connsiteX109" fmla="*/ 8419 w 10108"/>
                <a:gd name="connsiteY109" fmla="*/ 1845 h 10000"/>
                <a:gd name="connsiteX110" fmla="*/ 8492 w 10108"/>
                <a:gd name="connsiteY110" fmla="*/ 1917 h 10000"/>
                <a:gd name="connsiteX111" fmla="*/ 8596 w 10108"/>
                <a:gd name="connsiteY111" fmla="*/ 2063 h 10000"/>
                <a:gd name="connsiteX112" fmla="*/ 8710 w 10108"/>
                <a:gd name="connsiteY112" fmla="*/ 1748 h 10000"/>
                <a:gd name="connsiteX113" fmla="*/ 8856 w 10108"/>
                <a:gd name="connsiteY113" fmla="*/ 1845 h 10000"/>
                <a:gd name="connsiteX114" fmla="*/ 8877 w 10108"/>
                <a:gd name="connsiteY114" fmla="*/ 2112 h 10000"/>
                <a:gd name="connsiteX115" fmla="*/ 8835 w 10108"/>
                <a:gd name="connsiteY115" fmla="*/ 2306 h 10000"/>
                <a:gd name="connsiteX116" fmla="*/ 8866 w 10108"/>
                <a:gd name="connsiteY116" fmla="*/ 2646 h 10000"/>
                <a:gd name="connsiteX117" fmla="*/ 8835 w 10108"/>
                <a:gd name="connsiteY117" fmla="*/ 2743 h 10000"/>
                <a:gd name="connsiteX118" fmla="*/ 8835 w 10108"/>
                <a:gd name="connsiteY118" fmla="*/ 2913 h 10000"/>
                <a:gd name="connsiteX119" fmla="*/ 8877 w 10108"/>
                <a:gd name="connsiteY119" fmla="*/ 3277 h 10000"/>
                <a:gd name="connsiteX120" fmla="*/ 8866 w 10108"/>
                <a:gd name="connsiteY120" fmla="*/ 3592 h 10000"/>
                <a:gd name="connsiteX121" fmla="*/ 8866 w 10108"/>
                <a:gd name="connsiteY121" fmla="*/ 3981 h 10000"/>
                <a:gd name="connsiteX122" fmla="*/ 8866 w 10108"/>
                <a:gd name="connsiteY122" fmla="*/ 4248 h 10000"/>
                <a:gd name="connsiteX123" fmla="*/ 8918 w 10108"/>
                <a:gd name="connsiteY123" fmla="*/ 4466 h 10000"/>
                <a:gd name="connsiteX124" fmla="*/ 8929 w 10108"/>
                <a:gd name="connsiteY124" fmla="*/ 5073 h 10000"/>
                <a:gd name="connsiteX125" fmla="*/ 8960 w 10108"/>
                <a:gd name="connsiteY125" fmla="*/ 5510 h 10000"/>
                <a:gd name="connsiteX126" fmla="*/ 9168 w 10108"/>
                <a:gd name="connsiteY126" fmla="*/ 5534 h 10000"/>
                <a:gd name="connsiteX127" fmla="*/ 9523 w 10108"/>
                <a:gd name="connsiteY127" fmla="*/ 5510 h 10000"/>
                <a:gd name="connsiteX128" fmla="*/ 9617 w 10108"/>
                <a:gd name="connsiteY128" fmla="*/ 5510 h 10000"/>
                <a:gd name="connsiteX129" fmla="*/ 9700 w 10108"/>
                <a:gd name="connsiteY129" fmla="*/ 5631 h 10000"/>
                <a:gd name="connsiteX130" fmla="*/ 9929 w 10108"/>
                <a:gd name="connsiteY130" fmla="*/ 5728 h 10000"/>
                <a:gd name="connsiteX131" fmla="*/ 10043 w 10108"/>
                <a:gd name="connsiteY131" fmla="*/ 6092 h 10000"/>
                <a:gd name="connsiteX132" fmla="*/ 9960 w 10108"/>
                <a:gd name="connsiteY132" fmla="*/ 6286 h 10000"/>
                <a:gd name="connsiteX133" fmla="*/ 9918 w 10108"/>
                <a:gd name="connsiteY133" fmla="*/ 6553 h 10000"/>
                <a:gd name="connsiteX134" fmla="*/ 9939 w 10108"/>
                <a:gd name="connsiteY134" fmla="*/ 6917 h 10000"/>
                <a:gd name="connsiteX135" fmla="*/ 10012 w 10108"/>
                <a:gd name="connsiteY135" fmla="*/ 7112 h 10000"/>
                <a:gd name="connsiteX136" fmla="*/ 10074 w 10108"/>
                <a:gd name="connsiteY136" fmla="*/ 7427 h 10000"/>
                <a:gd name="connsiteX137" fmla="*/ 10106 w 10108"/>
                <a:gd name="connsiteY137" fmla="*/ 7767 h 10000"/>
                <a:gd name="connsiteX0" fmla="*/ 10115 w 10117"/>
                <a:gd name="connsiteY0" fmla="*/ 7767 h 10000"/>
                <a:gd name="connsiteX1" fmla="*/ 10042 w 10117"/>
                <a:gd name="connsiteY1" fmla="*/ 8083 h 10000"/>
                <a:gd name="connsiteX2" fmla="*/ 9969 w 10117"/>
                <a:gd name="connsiteY2" fmla="*/ 8471 h 10000"/>
                <a:gd name="connsiteX3" fmla="*/ 9886 w 10117"/>
                <a:gd name="connsiteY3" fmla="*/ 8738 h 10000"/>
                <a:gd name="connsiteX4" fmla="*/ 9813 w 10117"/>
                <a:gd name="connsiteY4" fmla="*/ 9053 h 10000"/>
                <a:gd name="connsiteX5" fmla="*/ 9761 w 10117"/>
                <a:gd name="connsiteY5" fmla="*/ 9345 h 10000"/>
                <a:gd name="connsiteX6" fmla="*/ 9719 w 10117"/>
                <a:gd name="connsiteY6" fmla="*/ 9515 h 10000"/>
                <a:gd name="connsiteX7" fmla="*/ 9646 w 10117"/>
                <a:gd name="connsiteY7" fmla="*/ 9660 h 10000"/>
                <a:gd name="connsiteX8" fmla="*/ 9501 w 10117"/>
                <a:gd name="connsiteY8" fmla="*/ 9951 h 10000"/>
                <a:gd name="connsiteX9" fmla="*/ 9489 w 10117"/>
                <a:gd name="connsiteY9" fmla="*/ 10000 h 10000"/>
                <a:gd name="connsiteX10" fmla="*/ 9385 w 10117"/>
                <a:gd name="connsiteY10" fmla="*/ 9854 h 10000"/>
                <a:gd name="connsiteX11" fmla="*/ 9271 w 10117"/>
                <a:gd name="connsiteY11" fmla="*/ 9733 h 10000"/>
                <a:gd name="connsiteX12" fmla="*/ 9156 w 10117"/>
                <a:gd name="connsiteY12" fmla="*/ 9782 h 10000"/>
                <a:gd name="connsiteX13" fmla="*/ 9104 w 10117"/>
                <a:gd name="connsiteY13" fmla="*/ 9733 h 10000"/>
                <a:gd name="connsiteX14" fmla="*/ 9052 w 10117"/>
                <a:gd name="connsiteY14" fmla="*/ 9757 h 10000"/>
                <a:gd name="connsiteX15" fmla="*/ 8990 w 10117"/>
                <a:gd name="connsiteY15" fmla="*/ 9830 h 10000"/>
                <a:gd name="connsiteX16" fmla="*/ 8917 w 10117"/>
                <a:gd name="connsiteY16" fmla="*/ 9757 h 10000"/>
                <a:gd name="connsiteX17" fmla="*/ 8844 w 10117"/>
                <a:gd name="connsiteY17" fmla="*/ 9757 h 10000"/>
                <a:gd name="connsiteX18" fmla="*/ 8709 w 10117"/>
                <a:gd name="connsiteY18" fmla="*/ 9733 h 10000"/>
                <a:gd name="connsiteX19" fmla="*/ 8688 w 10117"/>
                <a:gd name="connsiteY19" fmla="*/ 9612 h 10000"/>
                <a:gd name="connsiteX20" fmla="*/ 8584 w 10117"/>
                <a:gd name="connsiteY20" fmla="*/ 9515 h 10000"/>
                <a:gd name="connsiteX21" fmla="*/ 8532 w 10117"/>
                <a:gd name="connsiteY21" fmla="*/ 9296 h 10000"/>
                <a:gd name="connsiteX22" fmla="*/ 8522 w 10117"/>
                <a:gd name="connsiteY22" fmla="*/ 9150 h 10000"/>
                <a:gd name="connsiteX23" fmla="*/ 8428 w 10117"/>
                <a:gd name="connsiteY23" fmla="*/ 9126 h 10000"/>
                <a:gd name="connsiteX24" fmla="*/ 8355 w 10117"/>
                <a:gd name="connsiteY24" fmla="*/ 9175 h 10000"/>
                <a:gd name="connsiteX25" fmla="*/ 8313 w 10117"/>
                <a:gd name="connsiteY25" fmla="*/ 9078 h 10000"/>
                <a:gd name="connsiteX26" fmla="*/ 8219 w 10117"/>
                <a:gd name="connsiteY26" fmla="*/ 9078 h 10000"/>
                <a:gd name="connsiteX27" fmla="*/ 8125 w 10117"/>
                <a:gd name="connsiteY27" fmla="*/ 8908 h 10000"/>
                <a:gd name="connsiteX28" fmla="*/ 8021 w 10117"/>
                <a:gd name="connsiteY28" fmla="*/ 8932 h 10000"/>
                <a:gd name="connsiteX29" fmla="*/ 7948 w 10117"/>
                <a:gd name="connsiteY29" fmla="*/ 8714 h 10000"/>
                <a:gd name="connsiteX30" fmla="*/ 7875 w 10117"/>
                <a:gd name="connsiteY30" fmla="*/ 8641 h 10000"/>
                <a:gd name="connsiteX31" fmla="*/ 7855 w 10117"/>
                <a:gd name="connsiteY31" fmla="*/ 8447 h 10000"/>
                <a:gd name="connsiteX32" fmla="*/ 7750 w 10117"/>
                <a:gd name="connsiteY32" fmla="*/ 8447 h 10000"/>
                <a:gd name="connsiteX33" fmla="*/ 7605 w 10117"/>
                <a:gd name="connsiteY33" fmla="*/ 8398 h 10000"/>
                <a:gd name="connsiteX34" fmla="*/ 7511 w 10117"/>
                <a:gd name="connsiteY34" fmla="*/ 8228 h 10000"/>
                <a:gd name="connsiteX35" fmla="*/ 7334 w 10117"/>
                <a:gd name="connsiteY35" fmla="*/ 8155 h 10000"/>
                <a:gd name="connsiteX36" fmla="*/ 7241 w 10117"/>
                <a:gd name="connsiteY36" fmla="*/ 8228 h 10000"/>
                <a:gd name="connsiteX37" fmla="*/ 7137 w 10117"/>
                <a:gd name="connsiteY37" fmla="*/ 8180 h 10000"/>
                <a:gd name="connsiteX38" fmla="*/ 7012 w 10117"/>
                <a:gd name="connsiteY38" fmla="*/ 8107 h 10000"/>
                <a:gd name="connsiteX39" fmla="*/ 6907 w 10117"/>
                <a:gd name="connsiteY39" fmla="*/ 8083 h 10000"/>
                <a:gd name="connsiteX40" fmla="*/ 6886 w 10117"/>
                <a:gd name="connsiteY40" fmla="*/ 7864 h 10000"/>
                <a:gd name="connsiteX41" fmla="*/ 6823 w 10117"/>
                <a:gd name="connsiteY41" fmla="*/ 7743 h 10000"/>
                <a:gd name="connsiteX42" fmla="*/ 6751 w 10117"/>
                <a:gd name="connsiteY42" fmla="*/ 7670 h 10000"/>
                <a:gd name="connsiteX43" fmla="*/ 6667 w 10117"/>
                <a:gd name="connsiteY43" fmla="*/ 7476 h 10000"/>
                <a:gd name="connsiteX44" fmla="*/ 6501 w 10117"/>
                <a:gd name="connsiteY44" fmla="*/ 7354 h 10000"/>
                <a:gd name="connsiteX45" fmla="*/ 6459 w 10117"/>
                <a:gd name="connsiteY45" fmla="*/ 7015 h 10000"/>
                <a:gd name="connsiteX46" fmla="*/ 6418 w 10117"/>
                <a:gd name="connsiteY46" fmla="*/ 6942 h 10000"/>
                <a:gd name="connsiteX47" fmla="*/ 6365 w 10117"/>
                <a:gd name="connsiteY47" fmla="*/ 6990 h 10000"/>
                <a:gd name="connsiteX48" fmla="*/ 6334 w 10117"/>
                <a:gd name="connsiteY48" fmla="*/ 6650 h 10000"/>
                <a:gd name="connsiteX49" fmla="*/ 6272 w 10117"/>
                <a:gd name="connsiteY49" fmla="*/ 6553 h 10000"/>
                <a:gd name="connsiteX50" fmla="*/ 6230 w 10117"/>
                <a:gd name="connsiteY50" fmla="*/ 6311 h 10000"/>
                <a:gd name="connsiteX51" fmla="*/ 6251 w 10117"/>
                <a:gd name="connsiteY51" fmla="*/ 5534 h 10000"/>
                <a:gd name="connsiteX52" fmla="*/ 6230 w 10117"/>
                <a:gd name="connsiteY52" fmla="*/ 5243 h 10000"/>
                <a:gd name="connsiteX53" fmla="*/ 6168 w 10117"/>
                <a:gd name="connsiteY53" fmla="*/ 4903 h 10000"/>
                <a:gd name="connsiteX54" fmla="*/ 6251 w 10117"/>
                <a:gd name="connsiteY54" fmla="*/ 4417 h 10000"/>
                <a:gd name="connsiteX55" fmla="*/ 6220 w 10117"/>
                <a:gd name="connsiteY55" fmla="*/ 3981 h 10000"/>
                <a:gd name="connsiteX56" fmla="*/ 6189 w 10117"/>
                <a:gd name="connsiteY56" fmla="*/ 3568 h 10000"/>
                <a:gd name="connsiteX57" fmla="*/ 6116 w 10117"/>
                <a:gd name="connsiteY57" fmla="*/ 3544 h 10000"/>
                <a:gd name="connsiteX58" fmla="*/ 5835 w 10117"/>
                <a:gd name="connsiteY58" fmla="*/ 3665 h 10000"/>
                <a:gd name="connsiteX59" fmla="*/ 5490 w 10117"/>
                <a:gd name="connsiteY59" fmla="*/ 3835 h 10000"/>
                <a:gd name="connsiteX60" fmla="*/ 5324 w 10117"/>
                <a:gd name="connsiteY60" fmla="*/ 4029 h 10000"/>
                <a:gd name="connsiteX61" fmla="*/ 5147 w 10117"/>
                <a:gd name="connsiteY61" fmla="*/ 4320 h 10000"/>
                <a:gd name="connsiteX62" fmla="*/ 377 w 10117"/>
                <a:gd name="connsiteY62" fmla="*/ 1578 h 10000"/>
                <a:gd name="connsiteX63" fmla="*/ 294 w 10117"/>
                <a:gd name="connsiteY63" fmla="*/ 1432 h 10000"/>
                <a:gd name="connsiteX64" fmla="*/ 304 w 10117"/>
                <a:gd name="connsiteY64" fmla="*/ 1311 h 10000"/>
                <a:gd name="connsiteX65" fmla="*/ 221 w 10117"/>
                <a:gd name="connsiteY65" fmla="*/ 1019 h 10000"/>
                <a:gd name="connsiteX66" fmla="*/ 148 w 10117"/>
                <a:gd name="connsiteY66" fmla="*/ 850 h 10000"/>
                <a:gd name="connsiteX67" fmla="*/ 117 w 10117"/>
                <a:gd name="connsiteY67" fmla="*/ 777 h 10000"/>
                <a:gd name="connsiteX68" fmla="*/ 138 w 10117"/>
                <a:gd name="connsiteY68" fmla="*/ 583 h 10000"/>
                <a:gd name="connsiteX69" fmla="*/ 169 w 10117"/>
                <a:gd name="connsiteY69" fmla="*/ 485 h 10000"/>
                <a:gd name="connsiteX70" fmla="*/ 283 w 10117"/>
                <a:gd name="connsiteY70" fmla="*/ 291 h 10000"/>
                <a:gd name="connsiteX71" fmla="*/ 231 w 10117"/>
                <a:gd name="connsiteY71" fmla="*/ 49 h 10000"/>
                <a:gd name="connsiteX72" fmla="*/ 231 w 10117"/>
                <a:gd name="connsiteY72" fmla="*/ 0 h 10000"/>
                <a:gd name="connsiteX73" fmla="*/ 1117 w 10117"/>
                <a:gd name="connsiteY73" fmla="*/ 704 h 10000"/>
                <a:gd name="connsiteX74" fmla="*/ 2648 w 10117"/>
                <a:gd name="connsiteY74" fmla="*/ 1456 h 10000"/>
                <a:gd name="connsiteX75" fmla="*/ 5157 w 10117"/>
                <a:gd name="connsiteY75" fmla="*/ 3956 h 10000"/>
                <a:gd name="connsiteX76" fmla="*/ 5314 w 10117"/>
                <a:gd name="connsiteY76" fmla="*/ 3689 h 10000"/>
                <a:gd name="connsiteX77" fmla="*/ 5449 w 10117"/>
                <a:gd name="connsiteY77" fmla="*/ 3325 h 10000"/>
                <a:gd name="connsiteX78" fmla="*/ 5636 w 10117"/>
                <a:gd name="connsiteY78" fmla="*/ 3204 h 10000"/>
                <a:gd name="connsiteX79" fmla="*/ 5824 w 10117"/>
                <a:gd name="connsiteY79" fmla="*/ 3204 h 10000"/>
                <a:gd name="connsiteX80" fmla="*/ 5970 w 10117"/>
                <a:gd name="connsiteY80" fmla="*/ 3350 h 10000"/>
                <a:gd name="connsiteX81" fmla="*/ 6105 w 10117"/>
                <a:gd name="connsiteY81" fmla="*/ 3155 h 10000"/>
                <a:gd name="connsiteX82" fmla="*/ 6189 w 10117"/>
                <a:gd name="connsiteY82" fmla="*/ 2985 h 10000"/>
                <a:gd name="connsiteX83" fmla="*/ 6241 w 10117"/>
                <a:gd name="connsiteY83" fmla="*/ 2961 h 10000"/>
                <a:gd name="connsiteX84" fmla="*/ 6303 w 10117"/>
                <a:gd name="connsiteY84" fmla="*/ 2840 h 10000"/>
                <a:gd name="connsiteX85" fmla="*/ 6365 w 10117"/>
                <a:gd name="connsiteY85" fmla="*/ 3131 h 10000"/>
                <a:gd name="connsiteX86" fmla="*/ 6470 w 10117"/>
                <a:gd name="connsiteY86" fmla="*/ 2961 h 10000"/>
                <a:gd name="connsiteX87" fmla="*/ 6657 w 10117"/>
                <a:gd name="connsiteY87" fmla="*/ 2403 h 10000"/>
                <a:gd name="connsiteX88" fmla="*/ 6730 w 10117"/>
                <a:gd name="connsiteY88" fmla="*/ 2451 h 10000"/>
                <a:gd name="connsiteX89" fmla="*/ 6782 w 10117"/>
                <a:gd name="connsiteY89" fmla="*/ 2306 h 10000"/>
                <a:gd name="connsiteX90" fmla="*/ 6865 w 10117"/>
                <a:gd name="connsiteY90" fmla="*/ 2354 h 10000"/>
                <a:gd name="connsiteX91" fmla="*/ 6959 w 10117"/>
                <a:gd name="connsiteY91" fmla="*/ 2233 h 10000"/>
                <a:gd name="connsiteX92" fmla="*/ 7053 w 10117"/>
                <a:gd name="connsiteY92" fmla="*/ 2257 h 10000"/>
                <a:gd name="connsiteX93" fmla="*/ 7053 w 10117"/>
                <a:gd name="connsiteY93" fmla="*/ 2063 h 10000"/>
                <a:gd name="connsiteX94" fmla="*/ 7084 w 10117"/>
                <a:gd name="connsiteY94" fmla="*/ 1917 h 10000"/>
                <a:gd name="connsiteX95" fmla="*/ 7157 w 10117"/>
                <a:gd name="connsiteY95" fmla="*/ 1699 h 10000"/>
                <a:gd name="connsiteX96" fmla="*/ 7137 w 10117"/>
                <a:gd name="connsiteY96" fmla="*/ 1359 h 10000"/>
                <a:gd name="connsiteX97" fmla="*/ 7178 w 10117"/>
                <a:gd name="connsiteY97" fmla="*/ 1214 h 10000"/>
                <a:gd name="connsiteX98" fmla="*/ 7272 w 10117"/>
                <a:gd name="connsiteY98" fmla="*/ 1117 h 10000"/>
                <a:gd name="connsiteX99" fmla="*/ 7345 w 10117"/>
                <a:gd name="connsiteY99" fmla="*/ 971 h 10000"/>
                <a:gd name="connsiteX100" fmla="*/ 7407 w 10117"/>
                <a:gd name="connsiteY100" fmla="*/ 898 h 10000"/>
                <a:gd name="connsiteX101" fmla="*/ 7522 w 10117"/>
                <a:gd name="connsiteY101" fmla="*/ 680 h 10000"/>
                <a:gd name="connsiteX102" fmla="*/ 7834 w 10117"/>
                <a:gd name="connsiteY102" fmla="*/ 583 h 10000"/>
                <a:gd name="connsiteX103" fmla="*/ 8011 w 10117"/>
                <a:gd name="connsiteY103" fmla="*/ 655 h 10000"/>
                <a:gd name="connsiteX104" fmla="*/ 8125 w 10117"/>
                <a:gd name="connsiteY104" fmla="*/ 1092 h 10000"/>
                <a:gd name="connsiteX105" fmla="*/ 8251 w 10117"/>
                <a:gd name="connsiteY105" fmla="*/ 1117 h 10000"/>
                <a:gd name="connsiteX106" fmla="*/ 8303 w 10117"/>
                <a:gd name="connsiteY106" fmla="*/ 1505 h 10000"/>
                <a:gd name="connsiteX107" fmla="*/ 8417 w 10117"/>
                <a:gd name="connsiteY107" fmla="*/ 1578 h 10000"/>
                <a:gd name="connsiteX108" fmla="*/ 8428 w 10117"/>
                <a:gd name="connsiteY108" fmla="*/ 1845 h 10000"/>
                <a:gd name="connsiteX109" fmla="*/ 8501 w 10117"/>
                <a:gd name="connsiteY109" fmla="*/ 1917 h 10000"/>
                <a:gd name="connsiteX110" fmla="*/ 8605 w 10117"/>
                <a:gd name="connsiteY110" fmla="*/ 2063 h 10000"/>
                <a:gd name="connsiteX111" fmla="*/ 8719 w 10117"/>
                <a:gd name="connsiteY111" fmla="*/ 1748 h 10000"/>
                <a:gd name="connsiteX112" fmla="*/ 8865 w 10117"/>
                <a:gd name="connsiteY112" fmla="*/ 1845 h 10000"/>
                <a:gd name="connsiteX113" fmla="*/ 8886 w 10117"/>
                <a:gd name="connsiteY113" fmla="*/ 2112 h 10000"/>
                <a:gd name="connsiteX114" fmla="*/ 8844 w 10117"/>
                <a:gd name="connsiteY114" fmla="*/ 2306 h 10000"/>
                <a:gd name="connsiteX115" fmla="*/ 8875 w 10117"/>
                <a:gd name="connsiteY115" fmla="*/ 2646 h 10000"/>
                <a:gd name="connsiteX116" fmla="*/ 8844 w 10117"/>
                <a:gd name="connsiteY116" fmla="*/ 2743 h 10000"/>
                <a:gd name="connsiteX117" fmla="*/ 8844 w 10117"/>
                <a:gd name="connsiteY117" fmla="*/ 2913 h 10000"/>
                <a:gd name="connsiteX118" fmla="*/ 8886 w 10117"/>
                <a:gd name="connsiteY118" fmla="*/ 3277 h 10000"/>
                <a:gd name="connsiteX119" fmla="*/ 8875 w 10117"/>
                <a:gd name="connsiteY119" fmla="*/ 3592 h 10000"/>
                <a:gd name="connsiteX120" fmla="*/ 8875 w 10117"/>
                <a:gd name="connsiteY120" fmla="*/ 3981 h 10000"/>
                <a:gd name="connsiteX121" fmla="*/ 8875 w 10117"/>
                <a:gd name="connsiteY121" fmla="*/ 4248 h 10000"/>
                <a:gd name="connsiteX122" fmla="*/ 8927 w 10117"/>
                <a:gd name="connsiteY122" fmla="*/ 4466 h 10000"/>
                <a:gd name="connsiteX123" fmla="*/ 8938 w 10117"/>
                <a:gd name="connsiteY123" fmla="*/ 5073 h 10000"/>
                <a:gd name="connsiteX124" fmla="*/ 8969 w 10117"/>
                <a:gd name="connsiteY124" fmla="*/ 5510 h 10000"/>
                <a:gd name="connsiteX125" fmla="*/ 9177 w 10117"/>
                <a:gd name="connsiteY125" fmla="*/ 5534 h 10000"/>
                <a:gd name="connsiteX126" fmla="*/ 9532 w 10117"/>
                <a:gd name="connsiteY126" fmla="*/ 5510 h 10000"/>
                <a:gd name="connsiteX127" fmla="*/ 9626 w 10117"/>
                <a:gd name="connsiteY127" fmla="*/ 5510 h 10000"/>
                <a:gd name="connsiteX128" fmla="*/ 9709 w 10117"/>
                <a:gd name="connsiteY128" fmla="*/ 5631 h 10000"/>
                <a:gd name="connsiteX129" fmla="*/ 9938 w 10117"/>
                <a:gd name="connsiteY129" fmla="*/ 5728 h 10000"/>
                <a:gd name="connsiteX130" fmla="*/ 10052 w 10117"/>
                <a:gd name="connsiteY130" fmla="*/ 6092 h 10000"/>
                <a:gd name="connsiteX131" fmla="*/ 9969 w 10117"/>
                <a:gd name="connsiteY131" fmla="*/ 6286 h 10000"/>
                <a:gd name="connsiteX132" fmla="*/ 9927 w 10117"/>
                <a:gd name="connsiteY132" fmla="*/ 6553 h 10000"/>
                <a:gd name="connsiteX133" fmla="*/ 9948 w 10117"/>
                <a:gd name="connsiteY133" fmla="*/ 6917 h 10000"/>
                <a:gd name="connsiteX134" fmla="*/ 10021 w 10117"/>
                <a:gd name="connsiteY134" fmla="*/ 7112 h 10000"/>
                <a:gd name="connsiteX135" fmla="*/ 10083 w 10117"/>
                <a:gd name="connsiteY135" fmla="*/ 7427 h 10000"/>
                <a:gd name="connsiteX136" fmla="*/ 10115 w 10117"/>
                <a:gd name="connsiteY136" fmla="*/ 7767 h 10000"/>
                <a:gd name="connsiteX0" fmla="*/ 10128 w 10130"/>
                <a:gd name="connsiteY0" fmla="*/ 7767 h 10000"/>
                <a:gd name="connsiteX1" fmla="*/ 10055 w 10130"/>
                <a:gd name="connsiteY1" fmla="*/ 8083 h 10000"/>
                <a:gd name="connsiteX2" fmla="*/ 9982 w 10130"/>
                <a:gd name="connsiteY2" fmla="*/ 8471 h 10000"/>
                <a:gd name="connsiteX3" fmla="*/ 9899 w 10130"/>
                <a:gd name="connsiteY3" fmla="*/ 8738 h 10000"/>
                <a:gd name="connsiteX4" fmla="*/ 9826 w 10130"/>
                <a:gd name="connsiteY4" fmla="*/ 9053 h 10000"/>
                <a:gd name="connsiteX5" fmla="*/ 9774 w 10130"/>
                <a:gd name="connsiteY5" fmla="*/ 9345 h 10000"/>
                <a:gd name="connsiteX6" fmla="*/ 9732 w 10130"/>
                <a:gd name="connsiteY6" fmla="*/ 9515 h 10000"/>
                <a:gd name="connsiteX7" fmla="*/ 9659 w 10130"/>
                <a:gd name="connsiteY7" fmla="*/ 9660 h 10000"/>
                <a:gd name="connsiteX8" fmla="*/ 9514 w 10130"/>
                <a:gd name="connsiteY8" fmla="*/ 9951 h 10000"/>
                <a:gd name="connsiteX9" fmla="*/ 9502 w 10130"/>
                <a:gd name="connsiteY9" fmla="*/ 10000 h 10000"/>
                <a:gd name="connsiteX10" fmla="*/ 9398 w 10130"/>
                <a:gd name="connsiteY10" fmla="*/ 9854 h 10000"/>
                <a:gd name="connsiteX11" fmla="*/ 9284 w 10130"/>
                <a:gd name="connsiteY11" fmla="*/ 9733 h 10000"/>
                <a:gd name="connsiteX12" fmla="*/ 9169 w 10130"/>
                <a:gd name="connsiteY12" fmla="*/ 9782 h 10000"/>
                <a:gd name="connsiteX13" fmla="*/ 9117 w 10130"/>
                <a:gd name="connsiteY13" fmla="*/ 9733 h 10000"/>
                <a:gd name="connsiteX14" fmla="*/ 9065 w 10130"/>
                <a:gd name="connsiteY14" fmla="*/ 9757 h 10000"/>
                <a:gd name="connsiteX15" fmla="*/ 9003 w 10130"/>
                <a:gd name="connsiteY15" fmla="*/ 9830 h 10000"/>
                <a:gd name="connsiteX16" fmla="*/ 8930 w 10130"/>
                <a:gd name="connsiteY16" fmla="*/ 9757 h 10000"/>
                <a:gd name="connsiteX17" fmla="*/ 8857 w 10130"/>
                <a:gd name="connsiteY17" fmla="*/ 9757 h 10000"/>
                <a:gd name="connsiteX18" fmla="*/ 8722 w 10130"/>
                <a:gd name="connsiteY18" fmla="*/ 9733 h 10000"/>
                <a:gd name="connsiteX19" fmla="*/ 8701 w 10130"/>
                <a:gd name="connsiteY19" fmla="*/ 9612 h 10000"/>
                <a:gd name="connsiteX20" fmla="*/ 8597 w 10130"/>
                <a:gd name="connsiteY20" fmla="*/ 9515 h 10000"/>
                <a:gd name="connsiteX21" fmla="*/ 8545 w 10130"/>
                <a:gd name="connsiteY21" fmla="*/ 9296 h 10000"/>
                <a:gd name="connsiteX22" fmla="*/ 8535 w 10130"/>
                <a:gd name="connsiteY22" fmla="*/ 9150 h 10000"/>
                <a:gd name="connsiteX23" fmla="*/ 8441 w 10130"/>
                <a:gd name="connsiteY23" fmla="*/ 9126 h 10000"/>
                <a:gd name="connsiteX24" fmla="*/ 8368 w 10130"/>
                <a:gd name="connsiteY24" fmla="*/ 9175 h 10000"/>
                <a:gd name="connsiteX25" fmla="*/ 8326 w 10130"/>
                <a:gd name="connsiteY25" fmla="*/ 9078 h 10000"/>
                <a:gd name="connsiteX26" fmla="*/ 8232 w 10130"/>
                <a:gd name="connsiteY26" fmla="*/ 9078 h 10000"/>
                <a:gd name="connsiteX27" fmla="*/ 8138 w 10130"/>
                <a:gd name="connsiteY27" fmla="*/ 8908 h 10000"/>
                <a:gd name="connsiteX28" fmla="*/ 8034 w 10130"/>
                <a:gd name="connsiteY28" fmla="*/ 8932 h 10000"/>
                <a:gd name="connsiteX29" fmla="*/ 7961 w 10130"/>
                <a:gd name="connsiteY29" fmla="*/ 8714 h 10000"/>
                <a:gd name="connsiteX30" fmla="*/ 7888 w 10130"/>
                <a:gd name="connsiteY30" fmla="*/ 8641 h 10000"/>
                <a:gd name="connsiteX31" fmla="*/ 7868 w 10130"/>
                <a:gd name="connsiteY31" fmla="*/ 8447 h 10000"/>
                <a:gd name="connsiteX32" fmla="*/ 7763 w 10130"/>
                <a:gd name="connsiteY32" fmla="*/ 8447 h 10000"/>
                <a:gd name="connsiteX33" fmla="*/ 7618 w 10130"/>
                <a:gd name="connsiteY33" fmla="*/ 8398 h 10000"/>
                <a:gd name="connsiteX34" fmla="*/ 7524 w 10130"/>
                <a:gd name="connsiteY34" fmla="*/ 8228 h 10000"/>
                <a:gd name="connsiteX35" fmla="*/ 7347 w 10130"/>
                <a:gd name="connsiteY35" fmla="*/ 8155 h 10000"/>
                <a:gd name="connsiteX36" fmla="*/ 7254 w 10130"/>
                <a:gd name="connsiteY36" fmla="*/ 8228 h 10000"/>
                <a:gd name="connsiteX37" fmla="*/ 7150 w 10130"/>
                <a:gd name="connsiteY37" fmla="*/ 8180 h 10000"/>
                <a:gd name="connsiteX38" fmla="*/ 7025 w 10130"/>
                <a:gd name="connsiteY38" fmla="*/ 8107 h 10000"/>
                <a:gd name="connsiteX39" fmla="*/ 6920 w 10130"/>
                <a:gd name="connsiteY39" fmla="*/ 8083 h 10000"/>
                <a:gd name="connsiteX40" fmla="*/ 6899 w 10130"/>
                <a:gd name="connsiteY40" fmla="*/ 7864 h 10000"/>
                <a:gd name="connsiteX41" fmla="*/ 6836 w 10130"/>
                <a:gd name="connsiteY41" fmla="*/ 7743 h 10000"/>
                <a:gd name="connsiteX42" fmla="*/ 6764 w 10130"/>
                <a:gd name="connsiteY42" fmla="*/ 7670 h 10000"/>
                <a:gd name="connsiteX43" fmla="*/ 6680 w 10130"/>
                <a:gd name="connsiteY43" fmla="*/ 7476 h 10000"/>
                <a:gd name="connsiteX44" fmla="*/ 6514 w 10130"/>
                <a:gd name="connsiteY44" fmla="*/ 7354 h 10000"/>
                <a:gd name="connsiteX45" fmla="*/ 6472 w 10130"/>
                <a:gd name="connsiteY45" fmla="*/ 7015 h 10000"/>
                <a:gd name="connsiteX46" fmla="*/ 6431 w 10130"/>
                <a:gd name="connsiteY46" fmla="*/ 6942 h 10000"/>
                <a:gd name="connsiteX47" fmla="*/ 6378 w 10130"/>
                <a:gd name="connsiteY47" fmla="*/ 6990 h 10000"/>
                <a:gd name="connsiteX48" fmla="*/ 6347 w 10130"/>
                <a:gd name="connsiteY48" fmla="*/ 6650 h 10000"/>
                <a:gd name="connsiteX49" fmla="*/ 6285 w 10130"/>
                <a:gd name="connsiteY49" fmla="*/ 6553 h 10000"/>
                <a:gd name="connsiteX50" fmla="*/ 6243 w 10130"/>
                <a:gd name="connsiteY50" fmla="*/ 6311 h 10000"/>
                <a:gd name="connsiteX51" fmla="*/ 6264 w 10130"/>
                <a:gd name="connsiteY51" fmla="*/ 5534 h 10000"/>
                <a:gd name="connsiteX52" fmla="*/ 6243 w 10130"/>
                <a:gd name="connsiteY52" fmla="*/ 5243 h 10000"/>
                <a:gd name="connsiteX53" fmla="*/ 6181 w 10130"/>
                <a:gd name="connsiteY53" fmla="*/ 4903 h 10000"/>
                <a:gd name="connsiteX54" fmla="*/ 6264 w 10130"/>
                <a:gd name="connsiteY54" fmla="*/ 4417 h 10000"/>
                <a:gd name="connsiteX55" fmla="*/ 6233 w 10130"/>
                <a:gd name="connsiteY55" fmla="*/ 3981 h 10000"/>
                <a:gd name="connsiteX56" fmla="*/ 6202 w 10130"/>
                <a:gd name="connsiteY56" fmla="*/ 3568 h 10000"/>
                <a:gd name="connsiteX57" fmla="*/ 6129 w 10130"/>
                <a:gd name="connsiteY57" fmla="*/ 3544 h 10000"/>
                <a:gd name="connsiteX58" fmla="*/ 5848 w 10130"/>
                <a:gd name="connsiteY58" fmla="*/ 3665 h 10000"/>
                <a:gd name="connsiteX59" fmla="*/ 5503 w 10130"/>
                <a:gd name="connsiteY59" fmla="*/ 3835 h 10000"/>
                <a:gd name="connsiteX60" fmla="*/ 5337 w 10130"/>
                <a:gd name="connsiteY60" fmla="*/ 4029 h 10000"/>
                <a:gd name="connsiteX61" fmla="*/ 390 w 10130"/>
                <a:gd name="connsiteY61" fmla="*/ 1578 h 10000"/>
                <a:gd name="connsiteX62" fmla="*/ 307 w 10130"/>
                <a:gd name="connsiteY62" fmla="*/ 1432 h 10000"/>
                <a:gd name="connsiteX63" fmla="*/ 317 w 10130"/>
                <a:gd name="connsiteY63" fmla="*/ 1311 h 10000"/>
                <a:gd name="connsiteX64" fmla="*/ 234 w 10130"/>
                <a:gd name="connsiteY64" fmla="*/ 1019 h 10000"/>
                <a:gd name="connsiteX65" fmla="*/ 161 w 10130"/>
                <a:gd name="connsiteY65" fmla="*/ 850 h 10000"/>
                <a:gd name="connsiteX66" fmla="*/ 130 w 10130"/>
                <a:gd name="connsiteY66" fmla="*/ 777 h 10000"/>
                <a:gd name="connsiteX67" fmla="*/ 151 w 10130"/>
                <a:gd name="connsiteY67" fmla="*/ 583 h 10000"/>
                <a:gd name="connsiteX68" fmla="*/ 182 w 10130"/>
                <a:gd name="connsiteY68" fmla="*/ 485 h 10000"/>
                <a:gd name="connsiteX69" fmla="*/ 296 w 10130"/>
                <a:gd name="connsiteY69" fmla="*/ 291 h 10000"/>
                <a:gd name="connsiteX70" fmla="*/ 244 w 10130"/>
                <a:gd name="connsiteY70" fmla="*/ 49 h 10000"/>
                <a:gd name="connsiteX71" fmla="*/ 244 w 10130"/>
                <a:gd name="connsiteY71" fmla="*/ 0 h 10000"/>
                <a:gd name="connsiteX72" fmla="*/ 1130 w 10130"/>
                <a:gd name="connsiteY72" fmla="*/ 704 h 10000"/>
                <a:gd name="connsiteX73" fmla="*/ 2661 w 10130"/>
                <a:gd name="connsiteY73" fmla="*/ 1456 h 10000"/>
                <a:gd name="connsiteX74" fmla="*/ 5170 w 10130"/>
                <a:gd name="connsiteY74" fmla="*/ 3956 h 10000"/>
                <a:gd name="connsiteX75" fmla="*/ 5327 w 10130"/>
                <a:gd name="connsiteY75" fmla="*/ 3689 h 10000"/>
                <a:gd name="connsiteX76" fmla="*/ 5462 w 10130"/>
                <a:gd name="connsiteY76" fmla="*/ 3325 h 10000"/>
                <a:gd name="connsiteX77" fmla="*/ 5649 w 10130"/>
                <a:gd name="connsiteY77" fmla="*/ 3204 h 10000"/>
                <a:gd name="connsiteX78" fmla="*/ 5837 w 10130"/>
                <a:gd name="connsiteY78" fmla="*/ 3204 h 10000"/>
                <a:gd name="connsiteX79" fmla="*/ 5983 w 10130"/>
                <a:gd name="connsiteY79" fmla="*/ 3350 h 10000"/>
                <a:gd name="connsiteX80" fmla="*/ 6118 w 10130"/>
                <a:gd name="connsiteY80" fmla="*/ 3155 h 10000"/>
                <a:gd name="connsiteX81" fmla="*/ 6202 w 10130"/>
                <a:gd name="connsiteY81" fmla="*/ 2985 h 10000"/>
                <a:gd name="connsiteX82" fmla="*/ 6254 w 10130"/>
                <a:gd name="connsiteY82" fmla="*/ 2961 h 10000"/>
                <a:gd name="connsiteX83" fmla="*/ 6316 w 10130"/>
                <a:gd name="connsiteY83" fmla="*/ 2840 h 10000"/>
                <a:gd name="connsiteX84" fmla="*/ 6378 w 10130"/>
                <a:gd name="connsiteY84" fmla="*/ 3131 h 10000"/>
                <a:gd name="connsiteX85" fmla="*/ 6483 w 10130"/>
                <a:gd name="connsiteY85" fmla="*/ 2961 h 10000"/>
                <a:gd name="connsiteX86" fmla="*/ 6670 w 10130"/>
                <a:gd name="connsiteY86" fmla="*/ 2403 h 10000"/>
                <a:gd name="connsiteX87" fmla="*/ 6743 w 10130"/>
                <a:gd name="connsiteY87" fmla="*/ 2451 h 10000"/>
                <a:gd name="connsiteX88" fmla="*/ 6795 w 10130"/>
                <a:gd name="connsiteY88" fmla="*/ 2306 h 10000"/>
                <a:gd name="connsiteX89" fmla="*/ 6878 w 10130"/>
                <a:gd name="connsiteY89" fmla="*/ 2354 h 10000"/>
                <a:gd name="connsiteX90" fmla="*/ 6972 w 10130"/>
                <a:gd name="connsiteY90" fmla="*/ 2233 h 10000"/>
                <a:gd name="connsiteX91" fmla="*/ 7066 w 10130"/>
                <a:gd name="connsiteY91" fmla="*/ 2257 h 10000"/>
                <a:gd name="connsiteX92" fmla="*/ 7066 w 10130"/>
                <a:gd name="connsiteY92" fmla="*/ 2063 h 10000"/>
                <a:gd name="connsiteX93" fmla="*/ 7097 w 10130"/>
                <a:gd name="connsiteY93" fmla="*/ 1917 h 10000"/>
                <a:gd name="connsiteX94" fmla="*/ 7170 w 10130"/>
                <a:gd name="connsiteY94" fmla="*/ 1699 h 10000"/>
                <a:gd name="connsiteX95" fmla="*/ 7150 w 10130"/>
                <a:gd name="connsiteY95" fmla="*/ 1359 h 10000"/>
                <a:gd name="connsiteX96" fmla="*/ 7191 w 10130"/>
                <a:gd name="connsiteY96" fmla="*/ 1214 h 10000"/>
                <a:gd name="connsiteX97" fmla="*/ 7285 w 10130"/>
                <a:gd name="connsiteY97" fmla="*/ 1117 h 10000"/>
                <a:gd name="connsiteX98" fmla="*/ 7358 w 10130"/>
                <a:gd name="connsiteY98" fmla="*/ 971 h 10000"/>
                <a:gd name="connsiteX99" fmla="*/ 7420 w 10130"/>
                <a:gd name="connsiteY99" fmla="*/ 898 h 10000"/>
                <a:gd name="connsiteX100" fmla="*/ 7535 w 10130"/>
                <a:gd name="connsiteY100" fmla="*/ 680 h 10000"/>
                <a:gd name="connsiteX101" fmla="*/ 7847 w 10130"/>
                <a:gd name="connsiteY101" fmla="*/ 583 h 10000"/>
                <a:gd name="connsiteX102" fmla="*/ 8024 w 10130"/>
                <a:gd name="connsiteY102" fmla="*/ 655 h 10000"/>
                <a:gd name="connsiteX103" fmla="*/ 8138 w 10130"/>
                <a:gd name="connsiteY103" fmla="*/ 1092 h 10000"/>
                <a:gd name="connsiteX104" fmla="*/ 8264 w 10130"/>
                <a:gd name="connsiteY104" fmla="*/ 1117 h 10000"/>
                <a:gd name="connsiteX105" fmla="*/ 8316 w 10130"/>
                <a:gd name="connsiteY105" fmla="*/ 1505 h 10000"/>
                <a:gd name="connsiteX106" fmla="*/ 8430 w 10130"/>
                <a:gd name="connsiteY106" fmla="*/ 1578 h 10000"/>
                <a:gd name="connsiteX107" fmla="*/ 8441 w 10130"/>
                <a:gd name="connsiteY107" fmla="*/ 1845 h 10000"/>
                <a:gd name="connsiteX108" fmla="*/ 8514 w 10130"/>
                <a:gd name="connsiteY108" fmla="*/ 1917 h 10000"/>
                <a:gd name="connsiteX109" fmla="*/ 8618 w 10130"/>
                <a:gd name="connsiteY109" fmla="*/ 2063 h 10000"/>
                <a:gd name="connsiteX110" fmla="*/ 8732 w 10130"/>
                <a:gd name="connsiteY110" fmla="*/ 1748 h 10000"/>
                <a:gd name="connsiteX111" fmla="*/ 8878 w 10130"/>
                <a:gd name="connsiteY111" fmla="*/ 1845 h 10000"/>
                <a:gd name="connsiteX112" fmla="*/ 8899 w 10130"/>
                <a:gd name="connsiteY112" fmla="*/ 2112 h 10000"/>
                <a:gd name="connsiteX113" fmla="*/ 8857 w 10130"/>
                <a:gd name="connsiteY113" fmla="*/ 2306 h 10000"/>
                <a:gd name="connsiteX114" fmla="*/ 8888 w 10130"/>
                <a:gd name="connsiteY114" fmla="*/ 2646 h 10000"/>
                <a:gd name="connsiteX115" fmla="*/ 8857 w 10130"/>
                <a:gd name="connsiteY115" fmla="*/ 2743 h 10000"/>
                <a:gd name="connsiteX116" fmla="*/ 8857 w 10130"/>
                <a:gd name="connsiteY116" fmla="*/ 2913 h 10000"/>
                <a:gd name="connsiteX117" fmla="*/ 8899 w 10130"/>
                <a:gd name="connsiteY117" fmla="*/ 3277 h 10000"/>
                <a:gd name="connsiteX118" fmla="*/ 8888 w 10130"/>
                <a:gd name="connsiteY118" fmla="*/ 3592 h 10000"/>
                <a:gd name="connsiteX119" fmla="*/ 8888 w 10130"/>
                <a:gd name="connsiteY119" fmla="*/ 3981 h 10000"/>
                <a:gd name="connsiteX120" fmla="*/ 8888 w 10130"/>
                <a:gd name="connsiteY120" fmla="*/ 4248 h 10000"/>
                <a:gd name="connsiteX121" fmla="*/ 8940 w 10130"/>
                <a:gd name="connsiteY121" fmla="*/ 4466 h 10000"/>
                <a:gd name="connsiteX122" fmla="*/ 8951 w 10130"/>
                <a:gd name="connsiteY122" fmla="*/ 5073 h 10000"/>
                <a:gd name="connsiteX123" fmla="*/ 8982 w 10130"/>
                <a:gd name="connsiteY123" fmla="*/ 5510 h 10000"/>
                <a:gd name="connsiteX124" fmla="*/ 9190 w 10130"/>
                <a:gd name="connsiteY124" fmla="*/ 5534 h 10000"/>
                <a:gd name="connsiteX125" fmla="*/ 9545 w 10130"/>
                <a:gd name="connsiteY125" fmla="*/ 5510 h 10000"/>
                <a:gd name="connsiteX126" fmla="*/ 9639 w 10130"/>
                <a:gd name="connsiteY126" fmla="*/ 5510 h 10000"/>
                <a:gd name="connsiteX127" fmla="*/ 9722 w 10130"/>
                <a:gd name="connsiteY127" fmla="*/ 5631 h 10000"/>
                <a:gd name="connsiteX128" fmla="*/ 9951 w 10130"/>
                <a:gd name="connsiteY128" fmla="*/ 5728 h 10000"/>
                <a:gd name="connsiteX129" fmla="*/ 10065 w 10130"/>
                <a:gd name="connsiteY129" fmla="*/ 6092 h 10000"/>
                <a:gd name="connsiteX130" fmla="*/ 9982 w 10130"/>
                <a:gd name="connsiteY130" fmla="*/ 6286 h 10000"/>
                <a:gd name="connsiteX131" fmla="*/ 9940 w 10130"/>
                <a:gd name="connsiteY131" fmla="*/ 6553 h 10000"/>
                <a:gd name="connsiteX132" fmla="*/ 9961 w 10130"/>
                <a:gd name="connsiteY132" fmla="*/ 6917 h 10000"/>
                <a:gd name="connsiteX133" fmla="*/ 10034 w 10130"/>
                <a:gd name="connsiteY133" fmla="*/ 7112 h 10000"/>
                <a:gd name="connsiteX134" fmla="*/ 10096 w 10130"/>
                <a:gd name="connsiteY134" fmla="*/ 7427 h 10000"/>
                <a:gd name="connsiteX135" fmla="*/ 10128 w 10130"/>
                <a:gd name="connsiteY135" fmla="*/ 7767 h 10000"/>
                <a:gd name="connsiteX0" fmla="*/ 10124 w 10126"/>
                <a:gd name="connsiteY0" fmla="*/ 7767 h 10000"/>
                <a:gd name="connsiteX1" fmla="*/ 10051 w 10126"/>
                <a:gd name="connsiteY1" fmla="*/ 8083 h 10000"/>
                <a:gd name="connsiteX2" fmla="*/ 9978 w 10126"/>
                <a:gd name="connsiteY2" fmla="*/ 8471 h 10000"/>
                <a:gd name="connsiteX3" fmla="*/ 9895 w 10126"/>
                <a:gd name="connsiteY3" fmla="*/ 8738 h 10000"/>
                <a:gd name="connsiteX4" fmla="*/ 9822 w 10126"/>
                <a:gd name="connsiteY4" fmla="*/ 9053 h 10000"/>
                <a:gd name="connsiteX5" fmla="*/ 9770 w 10126"/>
                <a:gd name="connsiteY5" fmla="*/ 9345 h 10000"/>
                <a:gd name="connsiteX6" fmla="*/ 9728 w 10126"/>
                <a:gd name="connsiteY6" fmla="*/ 9515 h 10000"/>
                <a:gd name="connsiteX7" fmla="*/ 9655 w 10126"/>
                <a:gd name="connsiteY7" fmla="*/ 9660 h 10000"/>
                <a:gd name="connsiteX8" fmla="*/ 9510 w 10126"/>
                <a:gd name="connsiteY8" fmla="*/ 9951 h 10000"/>
                <a:gd name="connsiteX9" fmla="*/ 9498 w 10126"/>
                <a:gd name="connsiteY9" fmla="*/ 10000 h 10000"/>
                <a:gd name="connsiteX10" fmla="*/ 9394 w 10126"/>
                <a:gd name="connsiteY10" fmla="*/ 9854 h 10000"/>
                <a:gd name="connsiteX11" fmla="*/ 9280 w 10126"/>
                <a:gd name="connsiteY11" fmla="*/ 9733 h 10000"/>
                <a:gd name="connsiteX12" fmla="*/ 9165 w 10126"/>
                <a:gd name="connsiteY12" fmla="*/ 9782 h 10000"/>
                <a:gd name="connsiteX13" fmla="*/ 9113 w 10126"/>
                <a:gd name="connsiteY13" fmla="*/ 9733 h 10000"/>
                <a:gd name="connsiteX14" fmla="*/ 9061 w 10126"/>
                <a:gd name="connsiteY14" fmla="*/ 9757 h 10000"/>
                <a:gd name="connsiteX15" fmla="*/ 8999 w 10126"/>
                <a:gd name="connsiteY15" fmla="*/ 9830 h 10000"/>
                <a:gd name="connsiteX16" fmla="*/ 8926 w 10126"/>
                <a:gd name="connsiteY16" fmla="*/ 9757 h 10000"/>
                <a:gd name="connsiteX17" fmla="*/ 8853 w 10126"/>
                <a:gd name="connsiteY17" fmla="*/ 9757 h 10000"/>
                <a:gd name="connsiteX18" fmla="*/ 8718 w 10126"/>
                <a:gd name="connsiteY18" fmla="*/ 9733 h 10000"/>
                <a:gd name="connsiteX19" fmla="*/ 8697 w 10126"/>
                <a:gd name="connsiteY19" fmla="*/ 9612 h 10000"/>
                <a:gd name="connsiteX20" fmla="*/ 8593 w 10126"/>
                <a:gd name="connsiteY20" fmla="*/ 9515 h 10000"/>
                <a:gd name="connsiteX21" fmla="*/ 8541 w 10126"/>
                <a:gd name="connsiteY21" fmla="*/ 9296 h 10000"/>
                <a:gd name="connsiteX22" fmla="*/ 8531 w 10126"/>
                <a:gd name="connsiteY22" fmla="*/ 9150 h 10000"/>
                <a:gd name="connsiteX23" fmla="*/ 8437 w 10126"/>
                <a:gd name="connsiteY23" fmla="*/ 9126 h 10000"/>
                <a:gd name="connsiteX24" fmla="*/ 8364 w 10126"/>
                <a:gd name="connsiteY24" fmla="*/ 9175 h 10000"/>
                <a:gd name="connsiteX25" fmla="*/ 8322 w 10126"/>
                <a:gd name="connsiteY25" fmla="*/ 9078 h 10000"/>
                <a:gd name="connsiteX26" fmla="*/ 8228 w 10126"/>
                <a:gd name="connsiteY26" fmla="*/ 9078 h 10000"/>
                <a:gd name="connsiteX27" fmla="*/ 8134 w 10126"/>
                <a:gd name="connsiteY27" fmla="*/ 8908 h 10000"/>
                <a:gd name="connsiteX28" fmla="*/ 8030 w 10126"/>
                <a:gd name="connsiteY28" fmla="*/ 8932 h 10000"/>
                <a:gd name="connsiteX29" fmla="*/ 7957 w 10126"/>
                <a:gd name="connsiteY29" fmla="*/ 8714 h 10000"/>
                <a:gd name="connsiteX30" fmla="*/ 7884 w 10126"/>
                <a:gd name="connsiteY30" fmla="*/ 8641 h 10000"/>
                <a:gd name="connsiteX31" fmla="*/ 7864 w 10126"/>
                <a:gd name="connsiteY31" fmla="*/ 8447 h 10000"/>
                <a:gd name="connsiteX32" fmla="*/ 7759 w 10126"/>
                <a:gd name="connsiteY32" fmla="*/ 8447 h 10000"/>
                <a:gd name="connsiteX33" fmla="*/ 7614 w 10126"/>
                <a:gd name="connsiteY33" fmla="*/ 8398 h 10000"/>
                <a:gd name="connsiteX34" fmla="*/ 7520 w 10126"/>
                <a:gd name="connsiteY34" fmla="*/ 8228 h 10000"/>
                <a:gd name="connsiteX35" fmla="*/ 7343 w 10126"/>
                <a:gd name="connsiteY35" fmla="*/ 8155 h 10000"/>
                <a:gd name="connsiteX36" fmla="*/ 7250 w 10126"/>
                <a:gd name="connsiteY36" fmla="*/ 8228 h 10000"/>
                <a:gd name="connsiteX37" fmla="*/ 7146 w 10126"/>
                <a:gd name="connsiteY37" fmla="*/ 8180 h 10000"/>
                <a:gd name="connsiteX38" fmla="*/ 7021 w 10126"/>
                <a:gd name="connsiteY38" fmla="*/ 8107 h 10000"/>
                <a:gd name="connsiteX39" fmla="*/ 6916 w 10126"/>
                <a:gd name="connsiteY39" fmla="*/ 8083 h 10000"/>
                <a:gd name="connsiteX40" fmla="*/ 6895 w 10126"/>
                <a:gd name="connsiteY40" fmla="*/ 7864 h 10000"/>
                <a:gd name="connsiteX41" fmla="*/ 6832 w 10126"/>
                <a:gd name="connsiteY41" fmla="*/ 7743 h 10000"/>
                <a:gd name="connsiteX42" fmla="*/ 6760 w 10126"/>
                <a:gd name="connsiteY42" fmla="*/ 7670 h 10000"/>
                <a:gd name="connsiteX43" fmla="*/ 6676 w 10126"/>
                <a:gd name="connsiteY43" fmla="*/ 7476 h 10000"/>
                <a:gd name="connsiteX44" fmla="*/ 6510 w 10126"/>
                <a:gd name="connsiteY44" fmla="*/ 7354 h 10000"/>
                <a:gd name="connsiteX45" fmla="*/ 6468 w 10126"/>
                <a:gd name="connsiteY45" fmla="*/ 7015 h 10000"/>
                <a:gd name="connsiteX46" fmla="*/ 6427 w 10126"/>
                <a:gd name="connsiteY46" fmla="*/ 6942 h 10000"/>
                <a:gd name="connsiteX47" fmla="*/ 6374 w 10126"/>
                <a:gd name="connsiteY47" fmla="*/ 6990 h 10000"/>
                <a:gd name="connsiteX48" fmla="*/ 6343 w 10126"/>
                <a:gd name="connsiteY48" fmla="*/ 6650 h 10000"/>
                <a:gd name="connsiteX49" fmla="*/ 6281 w 10126"/>
                <a:gd name="connsiteY49" fmla="*/ 6553 h 10000"/>
                <a:gd name="connsiteX50" fmla="*/ 6239 w 10126"/>
                <a:gd name="connsiteY50" fmla="*/ 6311 h 10000"/>
                <a:gd name="connsiteX51" fmla="*/ 6260 w 10126"/>
                <a:gd name="connsiteY51" fmla="*/ 5534 h 10000"/>
                <a:gd name="connsiteX52" fmla="*/ 6239 w 10126"/>
                <a:gd name="connsiteY52" fmla="*/ 5243 h 10000"/>
                <a:gd name="connsiteX53" fmla="*/ 6177 w 10126"/>
                <a:gd name="connsiteY53" fmla="*/ 4903 h 10000"/>
                <a:gd name="connsiteX54" fmla="*/ 6260 w 10126"/>
                <a:gd name="connsiteY54" fmla="*/ 4417 h 10000"/>
                <a:gd name="connsiteX55" fmla="*/ 6229 w 10126"/>
                <a:gd name="connsiteY55" fmla="*/ 3981 h 10000"/>
                <a:gd name="connsiteX56" fmla="*/ 6198 w 10126"/>
                <a:gd name="connsiteY56" fmla="*/ 3568 h 10000"/>
                <a:gd name="connsiteX57" fmla="*/ 6125 w 10126"/>
                <a:gd name="connsiteY57" fmla="*/ 3544 h 10000"/>
                <a:gd name="connsiteX58" fmla="*/ 5844 w 10126"/>
                <a:gd name="connsiteY58" fmla="*/ 3665 h 10000"/>
                <a:gd name="connsiteX59" fmla="*/ 5499 w 10126"/>
                <a:gd name="connsiteY59" fmla="*/ 3835 h 10000"/>
                <a:gd name="connsiteX60" fmla="*/ 5333 w 10126"/>
                <a:gd name="connsiteY60" fmla="*/ 4029 h 10000"/>
                <a:gd name="connsiteX61" fmla="*/ 386 w 10126"/>
                <a:gd name="connsiteY61" fmla="*/ 1578 h 10000"/>
                <a:gd name="connsiteX62" fmla="*/ 313 w 10126"/>
                <a:gd name="connsiteY62" fmla="*/ 1311 h 10000"/>
                <a:gd name="connsiteX63" fmla="*/ 230 w 10126"/>
                <a:gd name="connsiteY63" fmla="*/ 1019 h 10000"/>
                <a:gd name="connsiteX64" fmla="*/ 157 w 10126"/>
                <a:gd name="connsiteY64" fmla="*/ 850 h 10000"/>
                <a:gd name="connsiteX65" fmla="*/ 126 w 10126"/>
                <a:gd name="connsiteY65" fmla="*/ 777 h 10000"/>
                <a:gd name="connsiteX66" fmla="*/ 147 w 10126"/>
                <a:gd name="connsiteY66" fmla="*/ 583 h 10000"/>
                <a:gd name="connsiteX67" fmla="*/ 178 w 10126"/>
                <a:gd name="connsiteY67" fmla="*/ 485 h 10000"/>
                <a:gd name="connsiteX68" fmla="*/ 292 w 10126"/>
                <a:gd name="connsiteY68" fmla="*/ 291 h 10000"/>
                <a:gd name="connsiteX69" fmla="*/ 240 w 10126"/>
                <a:gd name="connsiteY69" fmla="*/ 49 h 10000"/>
                <a:gd name="connsiteX70" fmla="*/ 240 w 10126"/>
                <a:gd name="connsiteY70" fmla="*/ 0 h 10000"/>
                <a:gd name="connsiteX71" fmla="*/ 1126 w 10126"/>
                <a:gd name="connsiteY71" fmla="*/ 704 h 10000"/>
                <a:gd name="connsiteX72" fmla="*/ 2657 w 10126"/>
                <a:gd name="connsiteY72" fmla="*/ 1456 h 10000"/>
                <a:gd name="connsiteX73" fmla="*/ 5166 w 10126"/>
                <a:gd name="connsiteY73" fmla="*/ 3956 h 10000"/>
                <a:gd name="connsiteX74" fmla="*/ 5323 w 10126"/>
                <a:gd name="connsiteY74" fmla="*/ 3689 h 10000"/>
                <a:gd name="connsiteX75" fmla="*/ 5458 w 10126"/>
                <a:gd name="connsiteY75" fmla="*/ 3325 h 10000"/>
                <a:gd name="connsiteX76" fmla="*/ 5645 w 10126"/>
                <a:gd name="connsiteY76" fmla="*/ 3204 h 10000"/>
                <a:gd name="connsiteX77" fmla="*/ 5833 w 10126"/>
                <a:gd name="connsiteY77" fmla="*/ 3204 h 10000"/>
                <a:gd name="connsiteX78" fmla="*/ 5979 w 10126"/>
                <a:gd name="connsiteY78" fmla="*/ 3350 h 10000"/>
                <a:gd name="connsiteX79" fmla="*/ 6114 w 10126"/>
                <a:gd name="connsiteY79" fmla="*/ 3155 h 10000"/>
                <a:gd name="connsiteX80" fmla="*/ 6198 w 10126"/>
                <a:gd name="connsiteY80" fmla="*/ 2985 h 10000"/>
                <a:gd name="connsiteX81" fmla="*/ 6250 w 10126"/>
                <a:gd name="connsiteY81" fmla="*/ 2961 h 10000"/>
                <a:gd name="connsiteX82" fmla="*/ 6312 w 10126"/>
                <a:gd name="connsiteY82" fmla="*/ 2840 h 10000"/>
                <a:gd name="connsiteX83" fmla="*/ 6374 w 10126"/>
                <a:gd name="connsiteY83" fmla="*/ 3131 h 10000"/>
                <a:gd name="connsiteX84" fmla="*/ 6479 w 10126"/>
                <a:gd name="connsiteY84" fmla="*/ 2961 h 10000"/>
                <a:gd name="connsiteX85" fmla="*/ 6666 w 10126"/>
                <a:gd name="connsiteY85" fmla="*/ 2403 h 10000"/>
                <a:gd name="connsiteX86" fmla="*/ 6739 w 10126"/>
                <a:gd name="connsiteY86" fmla="*/ 2451 h 10000"/>
                <a:gd name="connsiteX87" fmla="*/ 6791 w 10126"/>
                <a:gd name="connsiteY87" fmla="*/ 2306 h 10000"/>
                <a:gd name="connsiteX88" fmla="*/ 6874 w 10126"/>
                <a:gd name="connsiteY88" fmla="*/ 2354 h 10000"/>
                <a:gd name="connsiteX89" fmla="*/ 6968 w 10126"/>
                <a:gd name="connsiteY89" fmla="*/ 2233 h 10000"/>
                <a:gd name="connsiteX90" fmla="*/ 7062 w 10126"/>
                <a:gd name="connsiteY90" fmla="*/ 2257 h 10000"/>
                <a:gd name="connsiteX91" fmla="*/ 7062 w 10126"/>
                <a:gd name="connsiteY91" fmla="*/ 2063 h 10000"/>
                <a:gd name="connsiteX92" fmla="*/ 7093 w 10126"/>
                <a:gd name="connsiteY92" fmla="*/ 1917 h 10000"/>
                <a:gd name="connsiteX93" fmla="*/ 7166 w 10126"/>
                <a:gd name="connsiteY93" fmla="*/ 1699 h 10000"/>
                <a:gd name="connsiteX94" fmla="*/ 7146 w 10126"/>
                <a:gd name="connsiteY94" fmla="*/ 1359 h 10000"/>
                <a:gd name="connsiteX95" fmla="*/ 7187 w 10126"/>
                <a:gd name="connsiteY95" fmla="*/ 1214 h 10000"/>
                <a:gd name="connsiteX96" fmla="*/ 7281 w 10126"/>
                <a:gd name="connsiteY96" fmla="*/ 1117 h 10000"/>
                <a:gd name="connsiteX97" fmla="*/ 7354 w 10126"/>
                <a:gd name="connsiteY97" fmla="*/ 971 h 10000"/>
                <a:gd name="connsiteX98" fmla="*/ 7416 w 10126"/>
                <a:gd name="connsiteY98" fmla="*/ 898 h 10000"/>
                <a:gd name="connsiteX99" fmla="*/ 7531 w 10126"/>
                <a:gd name="connsiteY99" fmla="*/ 680 h 10000"/>
                <a:gd name="connsiteX100" fmla="*/ 7843 w 10126"/>
                <a:gd name="connsiteY100" fmla="*/ 583 h 10000"/>
                <a:gd name="connsiteX101" fmla="*/ 8020 w 10126"/>
                <a:gd name="connsiteY101" fmla="*/ 655 h 10000"/>
                <a:gd name="connsiteX102" fmla="*/ 8134 w 10126"/>
                <a:gd name="connsiteY102" fmla="*/ 1092 h 10000"/>
                <a:gd name="connsiteX103" fmla="*/ 8260 w 10126"/>
                <a:gd name="connsiteY103" fmla="*/ 1117 h 10000"/>
                <a:gd name="connsiteX104" fmla="*/ 8312 w 10126"/>
                <a:gd name="connsiteY104" fmla="*/ 1505 h 10000"/>
                <a:gd name="connsiteX105" fmla="*/ 8426 w 10126"/>
                <a:gd name="connsiteY105" fmla="*/ 1578 h 10000"/>
                <a:gd name="connsiteX106" fmla="*/ 8437 w 10126"/>
                <a:gd name="connsiteY106" fmla="*/ 1845 h 10000"/>
                <a:gd name="connsiteX107" fmla="*/ 8510 w 10126"/>
                <a:gd name="connsiteY107" fmla="*/ 1917 h 10000"/>
                <a:gd name="connsiteX108" fmla="*/ 8614 w 10126"/>
                <a:gd name="connsiteY108" fmla="*/ 2063 h 10000"/>
                <a:gd name="connsiteX109" fmla="*/ 8728 w 10126"/>
                <a:gd name="connsiteY109" fmla="*/ 1748 h 10000"/>
                <a:gd name="connsiteX110" fmla="*/ 8874 w 10126"/>
                <a:gd name="connsiteY110" fmla="*/ 1845 h 10000"/>
                <a:gd name="connsiteX111" fmla="*/ 8895 w 10126"/>
                <a:gd name="connsiteY111" fmla="*/ 2112 h 10000"/>
                <a:gd name="connsiteX112" fmla="*/ 8853 w 10126"/>
                <a:gd name="connsiteY112" fmla="*/ 2306 h 10000"/>
                <a:gd name="connsiteX113" fmla="*/ 8884 w 10126"/>
                <a:gd name="connsiteY113" fmla="*/ 2646 h 10000"/>
                <a:gd name="connsiteX114" fmla="*/ 8853 w 10126"/>
                <a:gd name="connsiteY114" fmla="*/ 2743 h 10000"/>
                <a:gd name="connsiteX115" fmla="*/ 8853 w 10126"/>
                <a:gd name="connsiteY115" fmla="*/ 2913 h 10000"/>
                <a:gd name="connsiteX116" fmla="*/ 8895 w 10126"/>
                <a:gd name="connsiteY116" fmla="*/ 3277 h 10000"/>
                <a:gd name="connsiteX117" fmla="*/ 8884 w 10126"/>
                <a:gd name="connsiteY117" fmla="*/ 3592 h 10000"/>
                <a:gd name="connsiteX118" fmla="*/ 8884 w 10126"/>
                <a:gd name="connsiteY118" fmla="*/ 3981 h 10000"/>
                <a:gd name="connsiteX119" fmla="*/ 8884 w 10126"/>
                <a:gd name="connsiteY119" fmla="*/ 4248 h 10000"/>
                <a:gd name="connsiteX120" fmla="*/ 8936 w 10126"/>
                <a:gd name="connsiteY120" fmla="*/ 4466 h 10000"/>
                <a:gd name="connsiteX121" fmla="*/ 8947 w 10126"/>
                <a:gd name="connsiteY121" fmla="*/ 5073 h 10000"/>
                <a:gd name="connsiteX122" fmla="*/ 8978 w 10126"/>
                <a:gd name="connsiteY122" fmla="*/ 5510 h 10000"/>
                <a:gd name="connsiteX123" fmla="*/ 9186 w 10126"/>
                <a:gd name="connsiteY123" fmla="*/ 5534 h 10000"/>
                <a:gd name="connsiteX124" fmla="*/ 9541 w 10126"/>
                <a:gd name="connsiteY124" fmla="*/ 5510 h 10000"/>
                <a:gd name="connsiteX125" fmla="*/ 9635 w 10126"/>
                <a:gd name="connsiteY125" fmla="*/ 5510 h 10000"/>
                <a:gd name="connsiteX126" fmla="*/ 9718 w 10126"/>
                <a:gd name="connsiteY126" fmla="*/ 5631 h 10000"/>
                <a:gd name="connsiteX127" fmla="*/ 9947 w 10126"/>
                <a:gd name="connsiteY127" fmla="*/ 5728 h 10000"/>
                <a:gd name="connsiteX128" fmla="*/ 10061 w 10126"/>
                <a:gd name="connsiteY128" fmla="*/ 6092 h 10000"/>
                <a:gd name="connsiteX129" fmla="*/ 9978 w 10126"/>
                <a:gd name="connsiteY129" fmla="*/ 6286 h 10000"/>
                <a:gd name="connsiteX130" fmla="*/ 9936 w 10126"/>
                <a:gd name="connsiteY130" fmla="*/ 6553 h 10000"/>
                <a:gd name="connsiteX131" fmla="*/ 9957 w 10126"/>
                <a:gd name="connsiteY131" fmla="*/ 6917 h 10000"/>
                <a:gd name="connsiteX132" fmla="*/ 10030 w 10126"/>
                <a:gd name="connsiteY132" fmla="*/ 7112 h 10000"/>
                <a:gd name="connsiteX133" fmla="*/ 10092 w 10126"/>
                <a:gd name="connsiteY133" fmla="*/ 7427 h 10000"/>
                <a:gd name="connsiteX134" fmla="*/ 10124 w 10126"/>
                <a:gd name="connsiteY134" fmla="*/ 7767 h 10000"/>
                <a:gd name="connsiteX0" fmla="*/ 10150 w 10152"/>
                <a:gd name="connsiteY0" fmla="*/ 7767 h 10000"/>
                <a:gd name="connsiteX1" fmla="*/ 10077 w 10152"/>
                <a:gd name="connsiteY1" fmla="*/ 8083 h 10000"/>
                <a:gd name="connsiteX2" fmla="*/ 10004 w 10152"/>
                <a:gd name="connsiteY2" fmla="*/ 8471 h 10000"/>
                <a:gd name="connsiteX3" fmla="*/ 9921 w 10152"/>
                <a:gd name="connsiteY3" fmla="*/ 8738 h 10000"/>
                <a:gd name="connsiteX4" fmla="*/ 9848 w 10152"/>
                <a:gd name="connsiteY4" fmla="*/ 9053 h 10000"/>
                <a:gd name="connsiteX5" fmla="*/ 9796 w 10152"/>
                <a:gd name="connsiteY5" fmla="*/ 9345 h 10000"/>
                <a:gd name="connsiteX6" fmla="*/ 9754 w 10152"/>
                <a:gd name="connsiteY6" fmla="*/ 9515 h 10000"/>
                <a:gd name="connsiteX7" fmla="*/ 9681 w 10152"/>
                <a:gd name="connsiteY7" fmla="*/ 9660 h 10000"/>
                <a:gd name="connsiteX8" fmla="*/ 9536 w 10152"/>
                <a:gd name="connsiteY8" fmla="*/ 9951 h 10000"/>
                <a:gd name="connsiteX9" fmla="*/ 9524 w 10152"/>
                <a:gd name="connsiteY9" fmla="*/ 10000 h 10000"/>
                <a:gd name="connsiteX10" fmla="*/ 9420 w 10152"/>
                <a:gd name="connsiteY10" fmla="*/ 9854 h 10000"/>
                <a:gd name="connsiteX11" fmla="*/ 9306 w 10152"/>
                <a:gd name="connsiteY11" fmla="*/ 9733 h 10000"/>
                <a:gd name="connsiteX12" fmla="*/ 9191 w 10152"/>
                <a:gd name="connsiteY12" fmla="*/ 9782 h 10000"/>
                <a:gd name="connsiteX13" fmla="*/ 9139 w 10152"/>
                <a:gd name="connsiteY13" fmla="*/ 9733 h 10000"/>
                <a:gd name="connsiteX14" fmla="*/ 9087 w 10152"/>
                <a:gd name="connsiteY14" fmla="*/ 9757 h 10000"/>
                <a:gd name="connsiteX15" fmla="*/ 9025 w 10152"/>
                <a:gd name="connsiteY15" fmla="*/ 9830 h 10000"/>
                <a:gd name="connsiteX16" fmla="*/ 8952 w 10152"/>
                <a:gd name="connsiteY16" fmla="*/ 9757 h 10000"/>
                <a:gd name="connsiteX17" fmla="*/ 8879 w 10152"/>
                <a:gd name="connsiteY17" fmla="*/ 9757 h 10000"/>
                <a:gd name="connsiteX18" fmla="*/ 8744 w 10152"/>
                <a:gd name="connsiteY18" fmla="*/ 9733 h 10000"/>
                <a:gd name="connsiteX19" fmla="*/ 8723 w 10152"/>
                <a:gd name="connsiteY19" fmla="*/ 9612 h 10000"/>
                <a:gd name="connsiteX20" fmla="*/ 8619 w 10152"/>
                <a:gd name="connsiteY20" fmla="*/ 9515 h 10000"/>
                <a:gd name="connsiteX21" fmla="*/ 8567 w 10152"/>
                <a:gd name="connsiteY21" fmla="*/ 9296 h 10000"/>
                <a:gd name="connsiteX22" fmla="*/ 8557 w 10152"/>
                <a:gd name="connsiteY22" fmla="*/ 9150 h 10000"/>
                <a:gd name="connsiteX23" fmla="*/ 8463 w 10152"/>
                <a:gd name="connsiteY23" fmla="*/ 9126 h 10000"/>
                <a:gd name="connsiteX24" fmla="*/ 8390 w 10152"/>
                <a:gd name="connsiteY24" fmla="*/ 9175 h 10000"/>
                <a:gd name="connsiteX25" fmla="*/ 8348 w 10152"/>
                <a:gd name="connsiteY25" fmla="*/ 9078 h 10000"/>
                <a:gd name="connsiteX26" fmla="*/ 8254 w 10152"/>
                <a:gd name="connsiteY26" fmla="*/ 9078 h 10000"/>
                <a:gd name="connsiteX27" fmla="*/ 8160 w 10152"/>
                <a:gd name="connsiteY27" fmla="*/ 8908 h 10000"/>
                <a:gd name="connsiteX28" fmla="*/ 8056 w 10152"/>
                <a:gd name="connsiteY28" fmla="*/ 8932 h 10000"/>
                <a:gd name="connsiteX29" fmla="*/ 7983 w 10152"/>
                <a:gd name="connsiteY29" fmla="*/ 8714 h 10000"/>
                <a:gd name="connsiteX30" fmla="*/ 7910 w 10152"/>
                <a:gd name="connsiteY30" fmla="*/ 8641 h 10000"/>
                <a:gd name="connsiteX31" fmla="*/ 7890 w 10152"/>
                <a:gd name="connsiteY31" fmla="*/ 8447 h 10000"/>
                <a:gd name="connsiteX32" fmla="*/ 7785 w 10152"/>
                <a:gd name="connsiteY32" fmla="*/ 8447 h 10000"/>
                <a:gd name="connsiteX33" fmla="*/ 7640 w 10152"/>
                <a:gd name="connsiteY33" fmla="*/ 8398 h 10000"/>
                <a:gd name="connsiteX34" fmla="*/ 7546 w 10152"/>
                <a:gd name="connsiteY34" fmla="*/ 8228 h 10000"/>
                <a:gd name="connsiteX35" fmla="*/ 7369 w 10152"/>
                <a:gd name="connsiteY35" fmla="*/ 8155 h 10000"/>
                <a:gd name="connsiteX36" fmla="*/ 7276 w 10152"/>
                <a:gd name="connsiteY36" fmla="*/ 8228 h 10000"/>
                <a:gd name="connsiteX37" fmla="*/ 7172 w 10152"/>
                <a:gd name="connsiteY37" fmla="*/ 8180 h 10000"/>
                <a:gd name="connsiteX38" fmla="*/ 7047 w 10152"/>
                <a:gd name="connsiteY38" fmla="*/ 8107 h 10000"/>
                <a:gd name="connsiteX39" fmla="*/ 6942 w 10152"/>
                <a:gd name="connsiteY39" fmla="*/ 8083 h 10000"/>
                <a:gd name="connsiteX40" fmla="*/ 6921 w 10152"/>
                <a:gd name="connsiteY40" fmla="*/ 7864 h 10000"/>
                <a:gd name="connsiteX41" fmla="*/ 6858 w 10152"/>
                <a:gd name="connsiteY41" fmla="*/ 7743 h 10000"/>
                <a:gd name="connsiteX42" fmla="*/ 6786 w 10152"/>
                <a:gd name="connsiteY42" fmla="*/ 7670 h 10000"/>
                <a:gd name="connsiteX43" fmla="*/ 6702 w 10152"/>
                <a:gd name="connsiteY43" fmla="*/ 7476 h 10000"/>
                <a:gd name="connsiteX44" fmla="*/ 6536 w 10152"/>
                <a:gd name="connsiteY44" fmla="*/ 7354 h 10000"/>
                <a:gd name="connsiteX45" fmla="*/ 6494 w 10152"/>
                <a:gd name="connsiteY45" fmla="*/ 7015 h 10000"/>
                <a:gd name="connsiteX46" fmla="*/ 6453 w 10152"/>
                <a:gd name="connsiteY46" fmla="*/ 6942 h 10000"/>
                <a:gd name="connsiteX47" fmla="*/ 6400 w 10152"/>
                <a:gd name="connsiteY47" fmla="*/ 6990 h 10000"/>
                <a:gd name="connsiteX48" fmla="*/ 6369 w 10152"/>
                <a:gd name="connsiteY48" fmla="*/ 6650 h 10000"/>
                <a:gd name="connsiteX49" fmla="*/ 6307 w 10152"/>
                <a:gd name="connsiteY49" fmla="*/ 6553 h 10000"/>
                <a:gd name="connsiteX50" fmla="*/ 6265 w 10152"/>
                <a:gd name="connsiteY50" fmla="*/ 6311 h 10000"/>
                <a:gd name="connsiteX51" fmla="*/ 6286 w 10152"/>
                <a:gd name="connsiteY51" fmla="*/ 5534 h 10000"/>
                <a:gd name="connsiteX52" fmla="*/ 6265 w 10152"/>
                <a:gd name="connsiteY52" fmla="*/ 5243 h 10000"/>
                <a:gd name="connsiteX53" fmla="*/ 6203 w 10152"/>
                <a:gd name="connsiteY53" fmla="*/ 4903 h 10000"/>
                <a:gd name="connsiteX54" fmla="*/ 6286 w 10152"/>
                <a:gd name="connsiteY54" fmla="*/ 4417 h 10000"/>
                <a:gd name="connsiteX55" fmla="*/ 6255 w 10152"/>
                <a:gd name="connsiteY55" fmla="*/ 3981 h 10000"/>
                <a:gd name="connsiteX56" fmla="*/ 6224 w 10152"/>
                <a:gd name="connsiteY56" fmla="*/ 3568 h 10000"/>
                <a:gd name="connsiteX57" fmla="*/ 6151 w 10152"/>
                <a:gd name="connsiteY57" fmla="*/ 3544 h 10000"/>
                <a:gd name="connsiteX58" fmla="*/ 5870 w 10152"/>
                <a:gd name="connsiteY58" fmla="*/ 3665 h 10000"/>
                <a:gd name="connsiteX59" fmla="*/ 5525 w 10152"/>
                <a:gd name="connsiteY59" fmla="*/ 3835 h 10000"/>
                <a:gd name="connsiteX60" fmla="*/ 5359 w 10152"/>
                <a:gd name="connsiteY60" fmla="*/ 4029 h 10000"/>
                <a:gd name="connsiteX61" fmla="*/ 412 w 10152"/>
                <a:gd name="connsiteY61" fmla="*/ 1578 h 10000"/>
                <a:gd name="connsiteX62" fmla="*/ 256 w 10152"/>
                <a:gd name="connsiteY62" fmla="*/ 1019 h 10000"/>
                <a:gd name="connsiteX63" fmla="*/ 183 w 10152"/>
                <a:gd name="connsiteY63" fmla="*/ 850 h 10000"/>
                <a:gd name="connsiteX64" fmla="*/ 152 w 10152"/>
                <a:gd name="connsiteY64" fmla="*/ 777 h 10000"/>
                <a:gd name="connsiteX65" fmla="*/ 173 w 10152"/>
                <a:gd name="connsiteY65" fmla="*/ 583 h 10000"/>
                <a:gd name="connsiteX66" fmla="*/ 204 w 10152"/>
                <a:gd name="connsiteY66" fmla="*/ 485 h 10000"/>
                <a:gd name="connsiteX67" fmla="*/ 318 w 10152"/>
                <a:gd name="connsiteY67" fmla="*/ 291 h 10000"/>
                <a:gd name="connsiteX68" fmla="*/ 266 w 10152"/>
                <a:gd name="connsiteY68" fmla="*/ 49 h 10000"/>
                <a:gd name="connsiteX69" fmla="*/ 266 w 10152"/>
                <a:gd name="connsiteY69" fmla="*/ 0 h 10000"/>
                <a:gd name="connsiteX70" fmla="*/ 1152 w 10152"/>
                <a:gd name="connsiteY70" fmla="*/ 704 h 10000"/>
                <a:gd name="connsiteX71" fmla="*/ 2683 w 10152"/>
                <a:gd name="connsiteY71" fmla="*/ 1456 h 10000"/>
                <a:gd name="connsiteX72" fmla="*/ 5192 w 10152"/>
                <a:gd name="connsiteY72" fmla="*/ 3956 h 10000"/>
                <a:gd name="connsiteX73" fmla="*/ 5349 w 10152"/>
                <a:gd name="connsiteY73" fmla="*/ 3689 h 10000"/>
                <a:gd name="connsiteX74" fmla="*/ 5484 w 10152"/>
                <a:gd name="connsiteY74" fmla="*/ 3325 h 10000"/>
                <a:gd name="connsiteX75" fmla="*/ 5671 w 10152"/>
                <a:gd name="connsiteY75" fmla="*/ 3204 h 10000"/>
                <a:gd name="connsiteX76" fmla="*/ 5859 w 10152"/>
                <a:gd name="connsiteY76" fmla="*/ 3204 h 10000"/>
                <a:gd name="connsiteX77" fmla="*/ 6005 w 10152"/>
                <a:gd name="connsiteY77" fmla="*/ 3350 h 10000"/>
                <a:gd name="connsiteX78" fmla="*/ 6140 w 10152"/>
                <a:gd name="connsiteY78" fmla="*/ 3155 h 10000"/>
                <a:gd name="connsiteX79" fmla="*/ 6224 w 10152"/>
                <a:gd name="connsiteY79" fmla="*/ 2985 h 10000"/>
                <a:gd name="connsiteX80" fmla="*/ 6276 w 10152"/>
                <a:gd name="connsiteY80" fmla="*/ 2961 h 10000"/>
                <a:gd name="connsiteX81" fmla="*/ 6338 w 10152"/>
                <a:gd name="connsiteY81" fmla="*/ 2840 h 10000"/>
                <a:gd name="connsiteX82" fmla="*/ 6400 w 10152"/>
                <a:gd name="connsiteY82" fmla="*/ 3131 h 10000"/>
                <a:gd name="connsiteX83" fmla="*/ 6505 w 10152"/>
                <a:gd name="connsiteY83" fmla="*/ 2961 h 10000"/>
                <a:gd name="connsiteX84" fmla="*/ 6692 w 10152"/>
                <a:gd name="connsiteY84" fmla="*/ 2403 h 10000"/>
                <a:gd name="connsiteX85" fmla="*/ 6765 w 10152"/>
                <a:gd name="connsiteY85" fmla="*/ 2451 h 10000"/>
                <a:gd name="connsiteX86" fmla="*/ 6817 w 10152"/>
                <a:gd name="connsiteY86" fmla="*/ 2306 h 10000"/>
                <a:gd name="connsiteX87" fmla="*/ 6900 w 10152"/>
                <a:gd name="connsiteY87" fmla="*/ 2354 h 10000"/>
                <a:gd name="connsiteX88" fmla="*/ 6994 w 10152"/>
                <a:gd name="connsiteY88" fmla="*/ 2233 h 10000"/>
                <a:gd name="connsiteX89" fmla="*/ 7088 w 10152"/>
                <a:gd name="connsiteY89" fmla="*/ 2257 h 10000"/>
                <a:gd name="connsiteX90" fmla="*/ 7088 w 10152"/>
                <a:gd name="connsiteY90" fmla="*/ 2063 h 10000"/>
                <a:gd name="connsiteX91" fmla="*/ 7119 w 10152"/>
                <a:gd name="connsiteY91" fmla="*/ 1917 h 10000"/>
                <a:gd name="connsiteX92" fmla="*/ 7192 w 10152"/>
                <a:gd name="connsiteY92" fmla="*/ 1699 h 10000"/>
                <a:gd name="connsiteX93" fmla="*/ 7172 w 10152"/>
                <a:gd name="connsiteY93" fmla="*/ 1359 h 10000"/>
                <a:gd name="connsiteX94" fmla="*/ 7213 w 10152"/>
                <a:gd name="connsiteY94" fmla="*/ 1214 h 10000"/>
                <a:gd name="connsiteX95" fmla="*/ 7307 w 10152"/>
                <a:gd name="connsiteY95" fmla="*/ 1117 h 10000"/>
                <a:gd name="connsiteX96" fmla="*/ 7380 w 10152"/>
                <a:gd name="connsiteY96" fmla="*/ 971 h 10000"/>
                <a:gd name="connsiteX97" fmla="*/ 7442 w 10152"/>
                <a:gd name="connsiteY97" fmla="*/ 898 h 10000"/>
                <a:gd name="connsiteX98" fmla="*/ 7557 w 10152"/>
                <a:gd name="connsiteY98" fmla="*/ 680 h 10000"/>
                <a:gd name="connsiteX99" fmla="*/ 7869 w 10152"/>
                <a:gd name="connsiteY99" fmla="*/ 583 h 10000"/>
                <a:gd name="connsiteX100" fmla="*/ 8046 w 10152"/>
                <a:gd name="connsiteY100" fmla="*/ 655 h 10000"/>
                <a:gd name="connsiteX101" fmla="*/ 8160 w 10152"/>
                <a:gd name="connsiteY101" fmla="*/ 1092 h 10000"/>
                <a:gd name="connsiteX102" fmla="*/ 8286 w 10152"/>
                <a:gd name="connsiteY102" fmla="*/ 1117 h 10000"/>
                <a:gd name="connsiteX103" fmla="*/ 8338 w 10152"/>
                <a:gd name="connsiteY103" fmla="*/ 1505 h 10000"/>
                <a:gd name="connsiteX104" fmla="*/ 8452 w 10152"/>
                <a:gd name="connsiteY104" fmla="*/ 1578 h 10000"/>
                <a:gd name="connsiteX105" fmla="*/ 8463 w 10152"/>
                <a:gd name="connsiteY105" fmla="*/ 1845 h 10000"/>
                <a:gd name="connsiteX106" fmla="*/ 8536 w 10152"/>
                <a:gd name="connsiteY106" fmla="*/ 1917 h 10000"/>
                <a:gd name="connsiteX107" fmla="*/ 8640 w 10152"/>
                <a:gd name="connsiteY107" fmla="*/ 2063 h 10000"/>
                <a:gd name="connsiteX108" fmla="*/ 8754 w 10152"/>
                <a:gd name="connsiteY108" fmla="*/ 1748 h 10000"/>
                <a:gd name="connsiteX109" fmla="*/ 8900 w 10152"/>
                <a:gd name="connsiteY109" fmla="*/ 1845 h 10000"/>
                <a:gd name="connsiteX110" fmla="*/ 8921 w 10152"/>
                <a:gd name="connsiteY110" fmla="*/ 2112 h 10000"/>
                <a:gd name="connsiteX111" fmla="*/ 8879 w 10152"/>
                <a:gd name="connsiteY111" fmla="*/ 2306 h 10000"/>
                <a:gd name="connsiteX112" fmla="*/ 8910 w 10152"/>
                <a:gd name="connsiteY112" fmla="*/ 2646 h 10000"/>
                <a:gd name="connsiteX113" fmla="*/ 8879 w 10152"/>
                <a:gd name="connsiteY113" fmla="*/ 2743 h 10000"/>
                <a:gd name="connsiteX114" fmla="*/ 8879 w 10152"/>
                <a:gd name="connsiteY114" fmla="*/ 2913 h 10000"/>
                <a:gd name="connsiteX115" fmla="*/ 8921 w 10152"/>
                <a:gd name="connsiteY115" fmla="*/ 3277 h 10000"/>
                <a:gd name="connsiteX116" fmla="*/ 8910 w 10152"/>
                <a:gd name="connsiteY116" fmla="*/ 3592 h 10000"/>
                <a:gd name="connsiteX117" fmla="*/ 8910 w 10152"/>
                <a:gd name="connsiteY117" fmla="*/ 3981 h 10000"/>
                <a:gd name="connsiteX118" fmla="*/ 8910 w 10152"/>
                <a:gd name="connsiteY118" fmla="*/ 4248 h 10000"/>
                <a:gd name="connsiteX119" fmla="*/ 8962 w 10152"/>
                <a:gd name="connsiteY119" fmla="*/ 4466 h 10000"/>
                <a:gd name="connsiteX120" fmla="*/ 8973 w 10152"/>
                <a:gd name="connsiteY120" fmla="*/ 5073 h 10000"/>
                <a:gd name="connsiteX121" fmla="*/ 9004 w 10152"/>
                <a:gd name="connsiteY121" fmla="*/ 5510 h 10000"/>
                <a:gd name="connsiteX122" fmla="*/ 9212 w 10152"/>
                <a:gd name="connsiteY122" fmla="*/ 5534 h 10000"/>
                <a:gd name="connsiteX123" fmla="*/ 9567 w 10152"/>
                <a:gd name="connsiteY123" fmla="*/ 5510 h 10000"/>
                <a:gd name="connsiteX124" fmla="*/ 9661 w 10152"/>
                <a:gd name="connsiteY124" fmla="*/ 5510 h 10000"/>
                <a:gd name="connsiteX125" fmla="*/ 9744 w 10152"/>
                <a:gd name="connsiteY125" fmla="*/ 5631 h 10000"/>
                <a:gd name="connsiteX126" fmla="*/ 9973 w 10152"/>
                <a:gd name="connsiteY126" fmla="*/ 5728 h 10000"/>
                <a:gd name="connsiteX127" fmla="*/ 10087 w 10152"/>
                <a:gd name="connsiteY127" fmla="*/ 6092 h 10000"/>
                <a:gd name="connsiteX128" fmla="*/ 10004 w 10152"/>
                <a:gd name="connsiteY128" fmla="*/ 6286 h 10000"/>
                <a:gd name="connsiteX129" fmla="*/ 9962 w 10152"/>
                <a:gd name="connsiteY129" fmla="*/ 6553 h 10000"/>
                <a:gd name="connsiteX130" fmla="*/ 9983 w 10152"/>
                <a:gd name="connsiteY130" fmla="*/ 6917 h 10000"/>
                <a:gd name="connsiteX131" fmla="*/ 10056 w 10152"/>
                <a:gd name="connsiteY131" fmla="*/ 7112 h 10000"/>
                <a:gd name="connsiteX132" fmla="*/ 10118 w 10152"/>
                <a:gd name="connsiteY132" fmla="*/ 7427 h 10000"/>
                <a:gd name="connsiteX133" fmla="*/ 10150 w 10152"/>
                <a:gd name="connsiteY133" fmla="*/ 7767 h 10000"/>
                <a:gd name="connsiteX0" fmla="*/ 10150 w 10152"/>
                <a:gd name="connsiteY0" fmla="*/ 7767 h 10000"/>
                <a:gd name="connsiteX1" fmla="*/ 10077 w 10152"/>
                <a:gd name="connsiteY1" fmla="*/ 8083 h 10000"/>
                <a:gd name="connsiteX2" fmla="*/ 10004 w 10152"/>
                <a:gd name="connsiteY2" fmla="*/ 8471 h 10000"/>
                <a:gd name="connsiteX3" fmla="*/ 9921 w 10152"/>
                <a:gd name="connsiteY3" fmla="*/ 8738 h 10000"/>
                <a:gd name="connsiteX4" fmla="*/ 9848 w 10152"/>
                <a:gd name="connsiteY4" fmla="*/ 9053 h 10000"/>
                <a:gd name="connsiteX5" fmla="*/ 9796 w 10152"/>
                <a:gd name="connsiteY5" fmla="*/ 9345 h 10000"/>
                <a:gd name="connsiteX6" fmla="*/ 9754 w 10152"/>
                <a:gd name="connsiteY6" fmla="*/ 9515 h 10000"/>
                <a:gd name="connsiteX7" fmla="*/ 9681 w 10152"/>
                <a:gd name="connsiteY7" fmla="*/ 9660 h 10000"/>
                <a:gd name="connsiteX8" fmla="*/ 9536 w 10152"/>
                <a:gd name="connsiteY8" fmla="*/ 9951 h 10000"/>
                <a:gd name="connsiteX9" fmla="*/ 9524 w 10152"/>
                <a:gd name="connsiteY9" fmla="*/ 10000 h 10000"/>
                <a:gd name="connsiteX10" fmla="*/ 9420 w 10152"/>
                <a:gd name="connsiteY10" fmla="*/ 9854 h 10000"/>
                <a:gd name="connsiteX11" fmla="*/ 9306 w 10152"/>
                <a:gd name="connsiteY11" fmla="*/ 9733 h 10000"/>
                <a:gd name="connsiteX12" fmla="*/ 9191 w 10152"/>
                <a:gd name="connsiteY12" fmla="*/ 9782 h 10000"/>
                <a:gd name="connsiteX13" fmla="*/ 9139 w 10152"/>
                <a:gd name="connsiteY13" fmla="*/ 9733 h 10000"/>
                <a:gd name="connsiteX14" fmla="*/ 9087 w 10152"/>
                <a:gd name="connsiteY14" fmla="*/ 9757 h 10000"/>
                <a:gd name="connsiteX15" fmla="*/ 9025 w 10152"/>
                <a:gd name="connsiteY15" fmla="*/ 9830 h 10000"/>
                <a:gd name="connsiteX16" fmla="*/ 8952 w 10152"/>
                <a:gd name="connsiteY16" fmla="*/ 9757 h 10000"/>
                <a:gd name="connsiteX17" fmla="*/ 8879 w 10152"/>
                <a:gd name="connsiteY17" fmla="*/ 9757 h 10000"/>
                <a:gd name="connsiteX18" fmla="*/ 8744 w 10152"/>
                <a:gd name="connsiteY18" fmla="*/ 9733 h 10000"/>
                <a:gd name="connsiteX19" fmla="*/ 8723 w 10152"/>
                <a:gd name="connsiteY19" fmla="*/ 9612 h 10000"/>
                <a:gd name="connsiteX20" fmla="*/ 8619 w 10152"/>
                <a:gd name="connsiteY20" fmla="*/ 9515 h 10000"/>
                <a:gd name="connsiteX21" fmla="*/ 8567 w 10152"/>
                <a:gd name="connsiteY21" fmla="*/ 9296 h 10000"/>
                <a:gd name="connsiteX22" fmla="*/ 8557 w 10152"/>
                <a:gd name="connsiteY22" fmla="*/ 9150 h 10000"/>
                <a:gd name="connsiteX23" fmla="*/ 8463 w 10152"/>
                <a:gd name="connsiteY23" fmla="*/ 9126 h 10000"/>
                <a:gd name="connsiteX24" fmla="*/ 8390 w 10152"/>
                <a:gd name="connsiteY24" fmla="*/ 9175 h 10000"/>
                <a:gd name="connsiteX25" fmla="*/ 8348 w 10152"/>
                <a:gd name="connsiteY25" fmla="*/ 9078 h 10000"/>
                <a:gd name="connsiteX26" fmla="*/ 8254 w 10152"/>
                <a:gd name="connsiteY26" fmla="*/ 9078 h 10000"/>
                <a:gd name="connsiteX27" fmla="*/ 8160 w 10152"/>
                <a:gd name="connsiteY27" fmla="*/ 8908 h 10000"/>
                <a:gd name="connsiteX28" fmla="*/ 8056 w 10152"/>
                <a:gd name="connsiteY28" fmla="*/ 8932 h 10000"/>
                <a:gd name="connsiteX29" fmla="*/ 7983 w 10152"/>
                <a:gd name="connsiteY29" fmla="*/ 8714 h 10000"/>
                <a:gd name="connsiteX30" fmla="*/ 7910 w 10152"/>
                <a:gd name="connsiteY30" fmla="*/ 8641 h 10000"/>
                <a:gd name="connsiteX31" fmla="*/ 7890 w 10152"/>
                <a:gd name="connsiteY31" fmla="*/ 8447 h 10000"/>
                <a:gd name="connsiteX32" fmla="*/ 7785 w 10152"/>
                <a:gd name="connsiteY32" fmla="*/ 8447 h 10000"/>
                <a:gd name="connsiteX33" fmla="*/ 7640 w 10152"/>
                <a:gd name="connsiteY33" fmla="*/ 8398 h 10000"/>
                <a:gd name="connsiteX34" fmla="*/ 7546 w 10152"/>
                <a:gd name="connsiteY34" fmla="*/ 8228 h 10000"/>
                <a:gd name="connsiteX35" fmla="*/ 7369 w 10152"/>
                <a:gd name="connsiteY35" fmla="*/ 8155 h 10000"/>
                <a:gd name="connsiteX36" fmla="*/ 7276 w 10152"/>
                <a:gd name="connsiteY36" fmla="*/ 8228 h 10000"/>
                <a:gd name="connsiteX37" fmla="*/ 7172 w 10152"/>
                <a:gd name="connsiteY37" fmla="*/ 8180 h 10000"/>
                <a:gd name="connsiteX38" fmla="*/ 7047 w 10152"/>
                <a:gd name="connsiteY38" fmla="*/ 8107 h 10000"/>
                <a:gd name="connsiteX39" fmla="*/ 6942 w 10152"/>
                <a:gd name="connsiteY39" fmla="*/ 8083 h 10000"/>
                <a:gd name="connsiteX40" fmla="*/ 6921 w 10152"/>
                <a:gd name="connsiteY40" fmla="*/ 7864 h 10000"/>
                <a:gd name="connsiteX41" fmla="*/ 6858 w 10152"/>
                <a:gd name="connsiteY41" fmla="*/ 7743 h 10000"/>
                <a:gd name="connsiteX42" fmla="*/ 6786 w 10152"/>
                <a:gd name="connsiteY42" fmla="*/ 7670 h 10000"/>
                <a:gd name="connsiteX43" fmla="*/ 6702 w 10152"/>
                <a:gd name="connsiteY43" fmla="*/ 7476 h 10000"/>
                <a:gd name="connsiteX44" fmla="*/ 6536 w 10152"/>
                <a:gd name="connsiteY44" fmla="*/ 7354 h 10000"/>
                <a:gd name="connsiteX45" fmla="*/ 6494 w 10152"/>
                <a:gd name="connsiteY45" fmla="*/ 7015 h 10000"/>
                <a:gd name="connsiteX46" fmla="*/ 6453 w 10152"/>
                <a:gd name="connsiteY46" fmla="*/ 6942 h 10000"/>
                <a:gd name="connsiteX47" fmla="*/ 6400 w 10152"/>
                <a:gd name="connsiteY47" fmla="*/ 6990 h 10000"/>
                <a:gd name="connsiteX48" fmla="*/ 6369 w 10152"/>
                <a:gd name="connsiteY48" fmla="*/ 6650 h 10000"/>
                <a:gd name="connsiteX49" fmla="*/ 6307 w 10152"/>
                <a:gd name="connsiteY49" fmla="*/ 6553 h 10000"/>
                <a:gd name="connsiteX50" fmla="*/ 6265 w 10152"/>
                <a:gd name="connsiteY50" fmla="*/ 6311 h 10000"/>
                <a:gd name="connsiteX51" fmla="*/ 6286 w 10152"/>
                <a:gd name="connsiteY51" fmla="*/ 5534 h 10000"/>
                <a:gd name="connsiteX52" fmla="*/ 6265 w 10152"/>
                <a:gd name="connsiteY52" fmla="*/ 5243 h 10000"/>
                <a:gd name="connsiteX53" fmla="*/ 6203 w 10152"/>
                <a:gd name="connsiteY53" fmla="*/ 4903 h 10000"/>
                <a:gd name="connsiteX54" fmla="*/ 6286 w 10152"/>
                <a:gd name="connsiteY54" fmla="*/ 4417 h 10000"/>
                <a:gd name="connsiteX55" fmla="*/ 6255 w 10152"/>
                <a:gd name="connsiteY55" fmla="*/ 3981 h 10000"/>
                <a:gd name="connsiteX56" fmla="*/ 6224 w 10152"/>
                <a:gd name="connsiteY56" fmla="*/ 3568 h 10000"/>
                <a:gd name="connsiteX57" fmla="*/ 6151 w 10152"/>
                <a:gd name="connsiteY57" fmla="*/ 3544 h 10000"/>
                <a:gd name="connsiteX58" fmla="*/ 5870 w 10152"/>
                <a:gd name="connsiteY58" fmla="*/ 3665 h 10000"/>
                <a:gd name="connsiteX59" fmla="*/ 5525 w 10152"/>
                <a:gd name="connsiteY59" fmla="*/ 3835 h 10000"/>
                <a:gd name="connsiteX60" fmla="*/ 5359 w 10152"/>
                <a:gd name="connsiteY60" fmla="*/ 4029 h 10000"/>
                <a:gd name="connsiteX61" fmla="*/ 412 w 10152"/>
                <a:gd name="connsiteY61" fmla="*/ 1578 h 10000"/>
                <a:gd name="connsiteX62" fmla="*/ 256 w 10152"/>
                <a:gd name="connsiteY62" fmla="*/ 1019 h 10000"/>
                <a:gd name="connsiteX63" fmla="*/ 152 w 10152"/>
                <a:gd name="connsiteY63" fmla="*/ 777 h 10000"/>
                <a:gd name="connsiteX64" fmla="*/ 173 w 10152"/>
                <a:gd name="connsiteY64" fmla="*/ 583 h 10000"/>
                <a:gd name="connsiteX65" fmla="*/ 204 w 10152"/>
                <a:gd name="connsiteY65" fmla="*/ 485 h 10000"/>
                <a:gd name="connsiteX66" fmla="*/ 318 w 10152"/>
                <a:gd name="connsiteY66" fmla="*/ 291 h 10000"/>
                <a:gd name="connsiteX67" fmla="*/ 266 w 10152"/>
                <a:gd name="connsiteY67" fmla="*/ 49 h 10000"/>
                <a:gd name="connsiteX68" fmla="*/ 266 w 10152"/>
                <a:gd name="connsiteY68" fmla="*/ 0 h 10000"/>
                <a:gd name="connsiteX69" fmla="*/ 1152 w 10152"/>
                <a:gd name="connsiteY69" fmla="*/ 704 h 10000"/>
                <a:gd name="connsiteX70" fmla="*/ 2683 w 10152"/>
                <a:gd name="connsiteY70" fmla="*/ 1456 h 10000"/>
                <a:gd name="connsiteX71" fmla="*/ 5192 w 10152"/>
                <a:gd name="connsiteY71" fmla="*/ 3956 h 10000"/>
                <a:gd name="connsiteX72" fmla="*/ 5349 w 10152"/>
                <a:gd name="connsiteY72" fmla="*/ 3689 h 10000"/>
                <a:gd name="connsiteX73" fmla="*/ 5484 w 10152"/>
                <a:gd name="connsiteY73" fmla="*/ 3325 h 10000"/>
                <a:gd name="connsiteX74" fmla="*/ 5671 w 10152"/>
                <a:gd name="connsiteY74" fmla="*/ 3204 h 10000"/>
                <a:gd name="connsiteX75" fmla="*/ 5859 w 10152"/>
                <a:gd name="connsiteY75" fmla="*/ 3204 h 10000"/>
                <a:gd name="connsiteX76" fmla="*/ 6005 w 10152"/>
                <a:gd name="connsiteY76" fmla="*/ 3350 h 10000"/>
                <a:gd name="connsiteX77" fmla="*/ 6140 w 10152"/>
                <a:gd name="connsiteY77" fmla="*/ 3155 h 10000"/>
                <a:gd name="connsiteX78" fmla="*/ 6224 w 10152"/>
                <a:gd name="connsiteY78" fmla="*/ 2985 h 10000"/>
                <a:gd name="connsiteX79" fmla="*/ 6276 w 10152"/>
                <a:gd name="connsiteY79" fmla="*/ 2961 h 10000"/>
                <a:gd name="connsiteX80" fmla="*/ 6338 w 10152"/>
                <a:gd name="connsiteY80" fmla="*/ 2840 h 10000"/>
                <a:gd name="connsiteX81" fmla="*/ 6400 w 10152"/>
                <a:gd name="connsiteY81" fmla="*/ 3131 h 10000"/>
                <a:gd name="connsiteX82" fmla="*/ 6505 w 10152"/>
                <a:gd name="connsiteY82" fmla="*/ 2961 h 10000"/>
                <a:gd name="connsiteX83" fmla="*/ 6692 w 10152"/>
                <a:gd name="connsiteY83" fmla="*/ 2403 h 10000"/>
                <a:gd name="connsiteX84" fmla="*/ 6765 w 10152"/>
                <a:gd name="connsiteY84" fmla="*/ 2451 h 10000"/>
                <a:gd name="connsiteX85" fmla="*/ 6817 w 10152"/>
                <a:gd name="connsiteY85" fmla="*/ 2306 h 10000"/>
                <a:gd name="connsiteX86" fmla="*/ 6900 w 10152"/>
                <a:gd name="connsiteY86" fmla="*/ 2354 h 10000"/>
                <a:gd name="connsiteX87" fmla="*/ 6994 w 10152"/>
                <a:gd name="connsiteY87" fmla="*/ 2233 h 10000"/>
                <a:gd name="connsiteX88" fmla="*/ 7088 w 10152"/>
                <a:gd name="connsiteY88" fmla="*/ 2257 h 10000"/>
                <a:gd name="connsiteX89" fmla="*/ 7088 w 10152"/>
                <a:gd name="connsiteY89" fmla="*/ 2063 h 10000"/>
                <a:gd name="connsiteX90" fmla="*/ 7119 w 10152"/>
                <a:gd name="connsiteY90" fmla="*/ 1917 h 10000"/>
                <a:gd name="connsiteX91" fmla="*/ 7192 w 10152"/>
                <a:gd name="connsiteY91" fmla="*/ 1699 h 10000"/>
                <a:gd name="connsiteX92" fmla="*/ 7172 w 10152"/>
                <a:gd name="connsiteY92" fmla="*/ 1359 h 10000"/>
                <a:gd name="connsiteX93" fmla="*/ 7213 w 10152"/>
                <a:gd name="connsiteY93" fmla="*/ 1214 h 10000"/>
                <a:gd name="connsiteX94" fmla="*/ 7307 w 10152"/>
                <a:gd name="connsiteY94" fmla="*/ 1117 h 10000"/>
                <a:gd name="connsiteX95" fmla="*/ 7380 w 10152"/>
                <a:gd name="connsiteY95" fmla="*/ 971 h 10000"/>
                <a:gd name="connsiteX96" fmla="*/ 7442 w 10152"/>
                <a:gd name="connsiteY96" fmla="*/ 898 h 10000"/>
                <a:gd name="connsiteX97" fmla="*/ 7557 w 10152"/>
                <a:gd name="connsiteY97" fmla="*/ 680 h 10000"/>
                <a:gd name="connsiteX98" fmla="*/ 7869 w 10152"/>
                <a:gd name="connsiteY98" fmla="*/ 583 h 10000"/>
                <a:gd name="connsiteX99" fmla="*/ 8046 w 10152"/>
                <a:gd name="connsiteY99" fmla="*/ 655 h 10000"/>
                <a:gd name="connsiteX100" fmla="*/ 8160 w 10152"/>
                <a:gd name="connsiteY100" fmla="*/ 1092 h 10000"/>
                <a:gd name="connsiteX101" fmla="*/ 8286 w 10152"/>
                <a:gd name="connsiteY101" fmla="*/ 1117 h 10000"/>
                <a:gd name="connsiteX102" fmla="*/ 8338 w 10152"/>
                <a:gd name="connsiteY102" fmla="*/ 1505 h 10000"/>
                <a:gd name="connsiteX103" fmla="*/ 8452 w 10152"/>
                <a:gd name="connsiteY103" fmla="*/ 1578 h 10000"/>
                <a:gd name="connsiteX104" fmla="*/ 8463 w 10152"/>
                <a:gd name="connsiteY104" fmla="*/ 1845 h 10000"/>
                <a:gd name="connsiteX105" fmla="*/ 8536 w 10152"/>
                <a:gd name="connsiteY105" fmla="*/ 1917 h 10000"/>
                <a:gd name="connsiteX106" fmla="*/ 8640 w 10152"/>
                <a:gd name="connsiteY106" fmla="*/ 2063 h 10000"/>
                <a:gd name="connsiteX107" fmla="*/ 8754 w 10152"/>
                <a:gd name="connsiteY107" fmla="*/ 1748 h 10000"/>
                <a:gd name="connsiteX108" fmla="*/ 8900 w 10152"/>
                <a:gd name="connsiteY108" fmla="*/ 1845 h 10000"/>
                <a:gd name="connsiteX109" fmla="*/ 8921 w 10152"/>
                <a:gd name="connsiteY109" fmla="*/ 2112 h 10000"/>
                <a:gd name="connsiteX110" fmla="*/ 8879 w 10152"/>
                <a:gd name="connsiteY110" fmla="*/ 2306 h 10000"/>
                <a:gd name="connsiteX111" fmla="*/ 8910 w 10152"/>
                <a:gd name="connsiteY111" fmla="*/ 2646 h 10000"/>
                <a:gd name="connsiteX112" fmla="*/ 8879 w 10152"/>
                <a:gd name="connsiteY112" fmla="*/ 2743 h 10000"/>
                <a:gd name="connsiteX113" fmla="*/ 8879 w 10152"/>
                <a:gd name="connsiteY113" fmla="*/ 2913 h 10000"/>
                <a:gd name="connsiteX114" fmla="*/ 8921 w 10152"/>
                <a:gd name="connsiteY114" fmla="*/ 3277 h 10000"/>
                <a:gd name="connsiteX115" fmla="*/ 8910 w 10152"/>
                <a:gd name="connsiteY115" fmla="*/ 3592 h 10000"/>
                <a:gd name="connsiteX116" fmla="*/ 8910 w 10152"/>
                <a:gd name="connsiteY116" fmla="*/ 3981 h 10000"/>
                <a:gd name="connsiteX117" fmla="*/ 8910 w 10152"/>
                <a:gd name="connsiteY117" fmla="*/ 4248 h 10000"/>
                <a:gd name="connsiteX118" fmla="*/ 8962 w 10152"/>
                <a:gd name="connsiteY118" fmla="*/ 4466 h 10000"/>
                <a:gd name="connsiteX119" fmla="*/ 8973 w 10152"/>
                <a:gd name="connsiteY119" fmla="*/ 5073 h 10000"/>
                <a:gd name="connsiteX120" fmla="*/ 9004 w 10152"/>
                <a:gd name="connsiteY120" fmla="*/ 5510 h 10000"/>
                <a:gd name="connsiteX121" fmla="*/ 9212 w 10152"/>
                <a:gd name="connsiteY121" fmla="*/ 5534 h 10000"/>
                <a:gd name="connsiteX122" fmla="*/ 9567 w 10152"/>
                <a:gd name="connsiteY122" fmla="*/ 5510 h 10000"/>
                <a:gd name="connsiteX123" fmla="*/ 9661 w 10152"/>
                <a:gd name="connsiteY123" fmla="*/ 5510 h 10000"/>
                <a:gd name="connsiteX124" fmla="*/ 9744 w 10152"/>
                <a:gd name="connsiteY124" fmla="*/ 5631 h 10000"/>
                <a:gd name="connsiteX125" fmla="*/ 9973 w 10152"/>
                <a:gd name="connsiteY125" fmla="*/ 5728 h 10000"/>
                <a:gd name="connsiteX126" fmla="*/ 10087 w 10152"/>
                <a:gd name="connsiteY126" fmla="*/ 6092 h 10000"/>
                <a:gd name="connsiteX127" fmla="*/ 10004 w 10152"/>
                <a:gd name="connsiteY127" fmla="*/ 6286 h 10000"/>
                <a:gd name="connsiteX128" fmla="*/ 9962 w 10152"/>
                <a:gd name="connsiteY128" fmla="*/ 6553 h 10000"/>
                <a:gd name="connsiteX129" fmla="*/ 9983 w 10152"/>
                <a:gd name="connsiteY129" fmla="*/ 6917 h 10000"/>
                <a:gd name="connsiteX130" fmla="*/ 10056 w 10152"/>
                <a:gd name="connsiteY130" fmla="*/ 7112 h 10000"/>
                <a:gd name="connsiteX131" fmla="*/ 10118 w 10152"/>
                <a:gd name="connsiteY131" fmla="*/ 7427 h 10000"/>
                <a:gd name="connsiteX132" fmla="*/ 10150 w 10152"/>
                <a:gd name="connsiteY132" fmla="*/ 7767 h 10000"/>
                <a:gd name="connsiteX0" fmla="*/ 10150 w 10152"/>
                <a:gd name="connsiteY0" fmla="*/ 7767 h 10000"/>
                <a:gd name="connsiteX1" fmla="*/ 10077 w 10152"/>
                <a:gd name="connsiteY1" fmla="*/ 8083 h 10000"/>
                <a:gd name="connsiteX2" fmla="*/ 10004 w 10152"/>
                <a:gd name="connsiteY2" fmla="*/ 8471 h 10000"/>
                <a:gd name="connsiteX3" fmla="*/ 9921 w 10152"/>
                <a:gd name="connsiteY3" fmla="*/ 8738 h 10000"/>
                <a:gd name="connsiteX4" fmla="*/ 9848 w 10152"/>
                <a:gd name="connsiteY4" fmla="*/ 9053 h 10000"/>
                <a:gd name="connsiteX5" fmla="*/ 9796 w 10152"/>
                <a:gd name="connsiteY5" fmla="*/ 9345 h 10000"/>
                <a:gd name="connsiteX6" fmla="*/ 9754 w 10152"/>
                <a:gd name="connsiteY6" fmla="*/ 9515 h 10000"/>
                <a:gd name="connsiteX7" fmla="*/ 9681 w 10152"/>
                <a:gd name="connsiteY7" fmla="*/ 9660 h 10000"/>
                <a:gd name="connsiteX8" fmla="*/ 9536 w 10152"/>
                <a:gd name="connsiteY8" fmla="*/ 9951 h 10000"/>
                <a:gd name="connsiteX9" fmla="*/ 9524 w 10152"/>
                <a:gd name="connsiteY9" fmla="*/ 10000 h 10000"/>
                <a:gd name="connsiteX10" fmla="*/ 9420 w 10152"/>
                <a:gd name="connsiteY10" fmla="*/ 9854 h 10000"/>
                <a:gd name="connsiteX11" fmla="*/ 9306 w 10152"/>
                <a:gd name="connsiteY11" fmla="*/ 9733 h 10000"/>
                <a:gd name="connsiteX12" fmla="*/ 9191 w 10152"/>
                <a:gd name="connsiteY12" fmla="*/ 9782 h 10000"/>
                <a:gd name="connsiteX13" fmla="*/ 9139 w 10152"/>
                <a:gd name="connsiteY13" fmla="*/ 9733 h 10000"/>
                <a:gd name="connsiteX14" fmla="*/ 9087 w 10152"/>
                <a:gd name="connsiteY14" fmla="*/ 9757 h 10000"/>
                <a:gd name="connsiteX15" fmla="*/ 9025 w 10152"/>
                <a:gd name="connsiteY15" fmla="*/ 9830 h 10000"/>
                <a:gd name="connsiteX16" fmla="*/ 8952 w 10152"/>
                <a:gd name="connsiteY16" fmla="*/ 9757 h 10000"/>
                <a:gd name="connsiteX17" fmla="*/ 8879 w 10152"/>
                <a:gd name="connsiteY17" fmla="*/ 9757 h 10000"/>
                <a:gd name="connsiteX18" fmla="*/ 8744 w 10152"/>
                <a:gd name="connsiteY18" fmla="*/ 9733 h 10000"/>
                <a:gd name="connsiteX19" fmla="*/ 8723 w 10152"/>
                <a:gd name="connsiteY19" fmla="*/ 9612 h 10000"/>
                <a:gd name="connsiteX20" fmla="*/ 8619 w 10152"/>
                <a:gd name="connsiteY20" fmla="*/ 9515 h 10000"/>
                <a:gd name="connsiteX21" fmla="*/ 8567 w 10152"/>
                <a:gd name="connsiteY21" fmla="*/ 9296 h 10000"/>
                <a:gd name="connsiteX22" fmla="*/ 8557 w 10152"/>
                <a:gd name="connsiteY22" fmla="*/ 9150 h 10000"/>
                <a:gd name="connsiteX23" fmla="*/ 8463 w 10152"/>
                <a:gd name="connsiteY23" fmla="*/ 9126 h 10000"/>
                <a:gd name="connsiteX24" fmla="*/ 8390 w 10152"/>
                <a:gd name="connsiteY24" fmla="*/ 9175 h 10000"/>
                <a:gd name="connsiteX25" fmla="*/ 8348 w 10152"/>
                <a:gd name="connsiteY25" fmla="*/ 9078 h 10000"/>
                <a:gd name="connsiteX26" fmla="*/ 8254 w 10152"/>
                <a:gd name="connsiteY26" fmla="*/ 9078 h 10000"/>
                <a:gd name="connsiteX27" fmla="*/ 8160 w 10152"/>
                <a:gd name="connsiteY27" fmla="*/ 8908 h 10000"/>
                <a:gd name="connsiteX28" fmla="*/ 8056 w 10152"/>
                <a:gd name="connsiteY28" fmla="*/ 8932 h 10000"/>
                <a:gd name="connsiteX29" fmla="*/ 7983 w 10152"/>
                <a:gd name="connsiteY29" fmla="*/ 8714 h 10000"/>
                <a:gd name="connsiteX30" fmla="*/ 7910 w 10152"/>
                <a:gd name="connsiteY30" fmla="*/ 8641 h 10000"/>
                <a:gd name="connsiteX31" fmla="*/ 7890 w 10152"/>
                <a:gd name="connsiteY31" fmla="*/ 8447 h 10000"/>
                <a:gd name="connsiteX32" fmla="*/ 7785 w 10152"/>
                <a:gd name="connsiteY32" fmla="*/ 8447 h 10000"/>
                <a:gd name="connsiteX33" fmla="*/ 7640 w 10152"/>
                <a:gd name="connsiteY33" fmla="*/ 8398 h 10000"/>
                <a:gd name="connsiteX34" fmla="*/ 7546 w 10152"/>
                <a:gd name="connsiteY34" fmla="*/ 8228 h 10000"/>
                <a:gd name="connsiteX35" fmla="*/ 7369 w 10152"/>
                <a:gd name="connsiteY35" fmla="*/ 8155 h 10000"/>
                <a:gd name="connsiteX36" fmla="*/ 7276 w 10152"/>
                <a:gd name="connsiteY36" fmla="*/ 8228 h 10000"/>
                <a:gd name="connsiteX37" fmla="*/ 7172 w 10152"/>
                <a:gd name="connsiteY37" fmla="*/ 8180 h 10000"/>
                <a:gd name="connsiteX38" fmla="*/ 7047 w 10152"/>
                <a:gd name="connsiteY38" fmla="*/ 8107 h 10000"/>
                <a:gd name="connsiteX39" fmla="*/ 6942 w 10152"/>
                <a:gd name="connsiteY39" fmla="*/ 8083 h 10000"/>
                <a:gd name="connsiteX40" fmla="*/ 6921 w 10152"/>
                <a:gd name="connsiteY40" fmla="*/ 7864 h 10000"/>
                <a:gd name="connsiteX41" fmla="*/ 6858 w 10152"/>
                <a:gd name="connsiteY41" fmla="*/ 7743 h 10000"/>
                <a:gd name="connsiteX42" fmla="*/ 6786 w 10152"/>
                <a:gd name="connsiteY42" fmla="*/ 7670 h 10000"/>
                <a:gd name="connsiteX43" fmla="*/ 6702 w 10152"/>
                <a:gd name="connsiteY43" fmla="*/ 7476 h 10000"/>
                <a:gd name="connsiteX44" fmla="*/ 6536 w 10152"/>
                <a:gd name="connsiteY44" fmla="*/ 7354 h 10000"/>
                <a:gd name="connsiteX45" fmla="*/ 6494 w 10152"/>
                <a:gd name="connsiteY45" fmla="*/ 7015 h 10000"/>
                <a:gd name="connsiteX46" fmla="*/ 6453 w 10152"/>
                <a:gd name="connsiteY46" fmla="*/ 6942 h 10000"/>
                <a:gd name="connsiteX47" fmla="*/ 6400 w 10152"/>
                <a:gd name="connsiteY47" fmla="*/ 6990 h 10000"/>
                <a:gd name="connsiteX48" fmla="*/ 6369 w 10152"/>
                <a:gd name="connsiteY48" fmla="*/ 6650 h 10000"/>
                <a:gd name="connsiteX49" fmla="*/ 6307 w 10152"/>
                <a:gd name="connsiteY49" fmla="*/ 6553 h 10000"/>
                <a:gd name="connsiteX50" fmla="*/ 6265 w 10152"/>
                <a:gd name="connsiteY50" fmla="*/ 6311 h 10000"/>
                <a:gd name="connsiteX51" fmla="*/ 6286 w 10152"/>
                <a:gd name="connsiteY51" fmla="*/ 5534 h 10000"/>
                <a:gd name="connsiteX52" fmla="*/ 6265 w 10152"/>
                <a:gd name="connsiteY52" fmla="*/ 5243 h 10000"/>
                <a:gd name="connsiteX53" fmla="*/ 6203 w 10152"/>
                <a:gd name="connsiteY53" fmla="*/ 4903 h 10000"/>
                <a:gd name="connsiteX54" fmla="*/ 6286 w 10152"/>
                <a:gd name="connsiteY54" fmla="*/ 4417 h 10000"/>
                <a:gd name="connsiteX55" fmla="*/ 6255 w 10152"/>
                <a:gd name="connsiteY55" fmla="*/ 3981 h 10000"/>
                <a:gd name="connsiteX56" fmla="*/ 6224 w 10152"/>
                <a:gd name="connsiteY56" fmla="*/ 3568 h 10000"/>
                <a:gd name="connsiteX57" fmla="*/ 6151 w 10152"/>
                <a:gd name="connsiteY57" fmla="*/ 3544 h 10000"/>
                <a:gd name="connsiteX58" fmla="*/ 5870 w 10152"/>
                <a:gd name="connsiteY58" fmla="*/ 3665 h 10000"/>
                <a:gd name="connsiteX59" fmla="*/ 5525 w 10152"/>
                <a:gd name="connsiteY59" fmla="*/ 3835 h 10000"/>
                <a:gd name="connsiteX60" fmla="*/ 5359 w 10152"/>
                <a:gd name="connsiteY60" fmla="*/ 4029 h 10000"/>
                <a:gd name="connsiteX61" fmla="*/ 412 w 10152"/>
                <a:gd name="connsiteY61" fmla="*/ 1578 h 10000"/>
                <a:gd name="connsiteX62" fmla="*/ 256 w 10152"/>
                <a:gd name="connsiteY62" fmla="*/ 1019 h 10000"/>
                <a:gd name="connsiteX63" fmla="*/ 173 w 10152"/>
                <a:gd name="connsiteY63" fmla="*/ 583 h 10000"/>
                <a:gd name="connsiteX64" fmla="*/ 204 w 10152"/>
                <a:gd name="connsiteY64" fmla="*/ 485 h 10000"/>
                <a:gd name="connsiteX65" fmla="*/ 318 w 10152"/>
                <a:gd name="connsiteY65" fmla="*/ 291 h 10000"/>
                <a:gd name="connsiteX66" fmla="*/ 266 w 10152"/>
                <a:gd name="connsiteY66" fmla="*/ 49 h 10000"/>
                <a:gd name="connsiteX67" fmla="*/ 266 w 10152"/>
                <a:gd name="connsiteY67" fmla="*/ 0 h 10000"/>
                <a:gd name="connsiteX68" fmla="*/ 1152 w 10152"/>
                <a:gd name="connsiteY68" fmla="*/ 704 h 10000"/>
                <a:gd name="connsiteX69" fmla="*/ 2683 w 10152"/>
                <a:gd name="connsiteY69" fmla="*/ 1456 h 10000"/>
                <a:gd name="connsiteX70" fmla="*/ 5192 w 10152"/>
                <a:gd name="connsiteY70" fmla="*/ 3956 h 10000"/>
                <a:gd name="connsiteX71" fmla="*/ 5349 w 10152"/>
                <a:gd name="connsiteY71" fmla="*/ 3689 h 10000"/>
                <a:gd name="connsiteX72" fmla="*/ 5484 w 10152"/>
                <a:gd name="connsiteY72" fmla="*/ 3325 h 10000"/>
                <a:gd name="connsiteX73" fmla="*/ 5671 w 10152"/>
                <a:gd name="connsiteY73" fmla="*/ 3204 h 10000"/>
                <a:gd name="connsiteX74" fmla="*/ 5859 w 10152"/>
                <a:gd name="connsiteY74" fmla="*/ 3204 h 10000"/>
                <a:gd name="connsiteX75" fmla="*/ 6005 w 10152"/>
                <a:gd name="connsiteY75" fmla="*/ 3350 h 10000"/>
                <a:gd name="connsiteX76" fmla="*/ 6140 w 10152"/>
                <a:gd name="connsiteY76" fmla="*/ 3155 h 10000"/>
                <a:gd name="connsiteX77" fmla="*/ 6224 w 10152"/>
                <a:gd name="connsiteY77" fmla="*/ 2985 h 10000"/>
                <a:gd name="connsiteX78" fmla="*/ 6276 w 10152"/>
                <a:gd name="connsiteY78" fmla="*/ 2961 h 10000"/>
                <a:gd name="connsiteX79" fmla="*/ 6338 w 10152"/>
                <a:gd name="connsiteY79" fmla="*/ 2840 h 10000"/>
                <a:gd name="connsiteX80" fmla="*/ 6400 w 10152"/>
                <a:gd name="connsiteY80" fmla="*/ 3131 h 10000"/>
                <a:gd name="connsiteX81" fmla="*/ 6505 w 10152"/>
                <a:gd name="connsiteY81" fmla="*/ 2961 h 10000"/>
                <a:gd name="connsiteX82" fmla="*/ 6692 w 10152"/>
                <a:gd name="connsiteY82" fmla="*/ 2403 h 10000"/>
                <a:gd name="connsiteX83" fmla="*/ 6765 w 10152"/>
                <a:gd name="connsiteY83" fmla="*/ 2451 h 10000"/>
                <a:gd name="connsiteX84" fmla="*/ 6817 w 10152"/>
                <a:gd name="connsiteY84" fmla="*/ 2306 h 10000"/>
                <a:gd name="connsiteX85" fmla="*/ 6900 w 10152"/>
                <a:gd name="connsiteY85" fmla="*/ 2354 h 10000"/>
                <a:gd name="connsiteX86" fmla="*/ 6994 w 10152"/>
                <a:gd name="connsiteY86" fmla="*/ 2233 h 10000"/>
                <a:gd name="connsiteX87" fmla="*/ 7088 w 10152"/>
                <a:gd name="connsiteY87" fmla="*/ 2257 h 10000"/>
                <a:gd name="connsiteX88" fmla="*/ 7088 w 10152"/>
                <a:gd name="connsiteY88" fmla="*/ 2063 h 10000"/>
                <a:gd name="connsiteX89" fmla="*/ 7119 w 10152"/>
                <a:gd name="connsiteY89" fmla="*/ 1917 h 10000"/>
                <a:gd name="connsiteX90" fmla="*/ 7192 w 10152"/>
                <a:gd name="connsiteY90" fmla="*/ 1699 h 10000"/>
                <a:gd name="connsiteX91" fmla="*/ 7172 w 10152"/>
                <a:gd name="connsiteY91" fmla="*/ 1359 h 10000"/>
                <a:gd name="connsiteX92" fmla="*/ 7213 w 10152"/>
                <a:gd name="connsiteY92" fmla="*/ 1214 h 10000"/>
                <a:gd name="connsiteX93" fmla="*/ 7307 w 10152"/>
                <a:gd name="connsiteY93" fmla="*/ 1117 h 10000"/>
                <a:gd name="connsiteX94" fmla="*/ 7380 w 10152"/>
                <a:gd name="connsiteY94" fmla="*/ 971 h 10000"/>
                <a:gd name="connsiteX95" fmla="*/ 7442 w 10152"/>
                <a:gd name="connsiteY95" fmla="*/ 898 h 10000"/>
                <a:gd name="connsiteX96" fmla="*/ 7557 w 10152"/>
                <a:gd name="connsiteY96" fmla="*/ 680 h 10000"/>
                <a:gd name="connsiteX97" fmla="*/ 7869 w 10152"/>
                <a:gd name="connsiteY97" fmla="*/ 583 h 10000"/>
                <a:gd name="connsiteX98" fmla="*/ 8046 w 10152"/>
                <a:gd name="connsiteY98" fmla="*/ 655 h 10000"/>
                <a:gd name="connsiteX99" fmla="*/ 8160 w 10152"/>
                <a:gd name="connsiteY99" fmla="*/ 1092 h 10000"/>
                <a:gd name="connsiteX100" fmla="*/ 8286 w 10152"/>
                <a:gd name="connsiteY100" fmla="*/ 1117 h 10000"/>
                <a:gd name="connsiteX101" fmla="*/ 8338 w 10152"/>
                <a:gd name="connsiteY101" fmla="*/ 1505 h 10000"/>
                <a:gd name="connsiteX102" fmla="*/ 8452 w 10152"/>
                <a:gd name="connsiteY102" fmla="*/ 1578 h 10000"/>
                <a:gd name="connsiteX103" fmla="*/ 8463 w 10152"/>
                <a:gd name="connsiteY103" fmla="*/ 1845 h 10000"/>
                <a:gd name="connsiteX104" fmla="*/ 8536 w 10152"/>
                <a:gd name="connsiteY104" fmla="*/ 1917 h 10000"/>
                <a:gd name="connsiteX105" fmla="*/ 8640 w 10152"/>
                <a:gd name="connsiteY105" fmla="*/ 2063 h 10000"/>
                <a:gd name="connsiteX106" fmla="*/ 8754 w 10152"/>
                <a:gd name="connsiteY106" fmla="*/ 1748 h 10000"/>
                <a:gd name="connsiteX107" fmla="*/ 8900 w 10152"/>
                <a:gd name="connsiteY107" fmla="*/ 1845 h 10000"/>
                <a:gd name="connsiteX108" fmla="*/ 8921 w 10152"/>
                <a:gd name="connsiteY108" fmla="*/ 2112 h 10000"/>
                <a:gd name="connsiteX109" fmla="*/ 8879 w 10152"/>
                <a:gd name="connsiteY109" fmla="*/ 2306 h 10000"/>
                <a:gd name="connsiteX110" fmla="*/ 8910 w 10152"/>
                <a:gd name="connsiteY110" fmla="*/ 2646 h 10000"/>
                <a:gd name="connsiteX111" fmla="*/ 8879 w 10152"/>
                <a:gd name="connsiteY111" fmla="*/ 2743 h 10000"/>
                <a:gd name="connsiteX112" fmla="*/ 8879 w 10152"/>
                <a:gd name="connsiteY112" fmla="*/ 2913 h 10000"/>
                <a:gd name="connsiteX113" fmla="*/ 8921 w 10152"/>
                <a:gd name="connsiteY113" fmla="*/ 3277 h 10000"/>
                <a:gd name="connsiteX114" fmla="*/ 8910 w 10152"/>
                <a:gd name="connsiteY114" fmla="*/ 3592 h 10000"/>
                <a:gd name="connsiteX115" fmla="*/ 8910 w 10152"/>
                <a:gd name="connsiteY115" fmla="*/ 3981 h 10000"/>
                <a:gd name="connsiteX116" fmla="*/ 8910 w 10152"/>
                <a:gd name="connsiteY116" fmla="*/ 4248 h 10000"/>
                <a:gd name="connsiteX117" fmla="*/ 8962 w 10152"/>
                <a:gd name="connsiteY117" fmla="*/ 4466 h 10000"/>
                <a:gd name="connsiteX118" fmla="*/ 8973 w 10152"/>
                <a:gd name="connsiteY118" fmla="*/ 5073 h 10000"/>
                <a:gd name="connsiteX119" fmla="*/ 9004 w 10152"/>
                <a:gd name="connsiteY119" fmla="*/ 5510 h 10000"/>
                <a:gd name="connsiteX120" fmla="*/ 9212 w 10152"/>
                <a:gd name="connsiteY120" fmla="*/ 5534 h 10000"/>
                <a:gd name="connsiteX121" fmla="*/ 9567 w 10152"/>
                <a:gd name="connsiteY121" fmla="*/ 5510 h 10000"/>
                <a:gd name="connsiteX122" fmla="*/ 9661 w 10152"/>
                <a:gd name="connsiteY122" fmla="*/ 5510 h 10000"/>
                <a:gd name="connsiteX123" fmla="*/ 9744 w 10152"/>
                <a:gd name="connsiteY123" fmla="*/ 5631 h 10000"/>
                <a:gd name="connsiteX124" fmla="*/ 9973 w 10152"/>
                <a:gd name="connsiteY124" fmla="*/ 5728 h 10000"/>
                <a:gd name="connsiteX125" fmla="*/ 10087 w 10152"/>
                <a:gd name="connsiteY125" fmla="*/ 6092 h 10000"/>
                <a:gd name="connsiteX126" fmla="*/ 10004 w 10152"/>
                <a:gd name="connsiteY126" fmla="*/ 6286 h 10000"/>
                <a:gd name="connsiteX127" fmla="*/ 9962 w 10152"/>
                <a:gd name="connsiteY127" fmla="*/ 6553 h 10000"/>
                <a:gd name="connsiteX128" fmla="*/ 9983 w 10152"/>
                <a:gd name="connsiteY128" fmla="*/ 6917 h 10000"/>
                <a:gd name="connsiteX129" fmla="*/ 10056 w 10152"/>
                <a:gd name="connsiteY129" fmla="*/ 7112 h 10000"/>
                <a:gd name="connsiteX130" fmla="*/ 10118 w 10152"/>
                <a:gd name="connsiteY130" fmla="*/ 7427 h 10000"/>
                <a:gd name="connsiteX131" fmla="*/ 10150 w 10152"/>
                <a:gd name="connsiteY131" fmla="*/ 7767 h 10000"/>
                <a:gd name="connsiteX0" fmla="*/ 10150 w 10152"/>
                <a:gd name="connsiteY0" fmla="*/ 7767 h 10000"/>
                <a:gd name="connsiteX1" fmla="*/ 10077 w 10152"/>
                <a:gd name="connsiteY1" fmla="*/ 8083 h 10000"/>
                <a:gd name="connsiteX2" fmla="*/ 10004 w 10152"/>
                <a:gd name="connsiteY2" fmla="*/ 8471 h 10000"/>
                <a:gd name="connsiteX3" fmla="*/ 9921 w 10152"/>
                <a:gd name="connsiteY3" fmla="*/ 8738 h 10000"/>
                <a:gd name="connsiteX4" fmla="*/ 9848 w 10152"/>
                <a:gd name="connsiteY4" fmla="*/ 9053 h 10000"/>
                <a:gd name="connsiteX5" fmla="*/ 9796 w 10152"/>
                <a:gd name="connsiteY5" fmla="*/ 9345 h 10000"/>
                <a:gd name="connsiteX6" fmla="*/ 9754 w 10152"/>
                <a:gd name="connsiteY6" fmla="*/ 9515 h 10000"/>
                <a:gd name="connsiteX7" fmla="*/ 9681 w 10152"/>
                <a:gd name="connsiteY7" fmla="*/ 9660 h 10000"/>
                <a:gd name="connsiteX8" fmla="*/ 9536 w 10152"/>
                <a:gd name="connsiteY8" fmla="*/ 9951 h 10000"/>
                <a:gd name="connsiteX9" fmla="*/ 9524 w 10152"/>
                <a:gd name="connsiteY9" fmla="*/ 10000 h 10000"/>
                <a:gd name="connsiteX10" fmla="*/ 9420 w 10152"/>
                <a:gd name="connsiteY10" fmla="*/ 9854 h 10000"/>
                <a:gd name="connsiteX11" fmla="*/ 9306 w 10152"/>
                <a:gd name="connsiteY11" fmla="*/ 9733 h 10000"/>
                <a:gd name="connsiteX12" fmla="*/ 9191 w 10152"/>
                <a:gd name="connsiteY12" fmla="*/ 9782 h 10000"/>
                <a:gd name="connsiteX13" fmla="*/ 9139 w 10152"/>
                <a:gd name="connsiteY13" fmla="*/ 9733 h 10000"/>
                <a:gd name="connsiteX14" fmla="*/ 9087 w 10152"/>
                <a:gd name="connsiteY14" fmla="*/ 9757 h 10000"/>
                <a:gd name="connsiteX15" fmla="*/ 9025 w 10152"/>
                <a:gd name="connsiteY15" fmla="*/ 9830 h 10000"/>
                <a:gd name="connsiteX16" fmla="*/ 8952 w 10152"/>
                <a:gd name="connsiteY16" fmla="*/ 9757 h 10000"/>
                <a:gd name="connsiteX17" fmla="*/ 8879 w 10152"/>
                <a:gd name="connsiteY17" fmla="*/ 9757 h 10000"/>
                <a:gd name="connsiteX18" fmla="*/ 8744 w 10152"/>
                <a:gd name="connsiteY18" fmla="*/ 9733 h 10000"/>
                <a:gd name="connsiteX19" fmla="*/ 8723 w 10152"/>
                <a:gd name="connsiteY19" fmla="*/ 9612 h 10000"/>
                <a:gd name="connsiteX20" fmla="*/ 8619 w 10152"/>
                <a:gd name="connsiteY20" fmla="*/ 9515 h 10000"/>
                <a:gd name="connsiteX21" fmla="*/ 8567 w 10152"/>
                <a:gd name="connsiteY21" fmla="*/ 9296 h 10000"/>
                <a:gd name="connsiteX22" fmla="*/ 8557 w 10152"/>
                <a:gd name="connsiteY22" fmla="*/ 9150 h 10000"/>
                <a:gd name="connsiteX23" fmla="*/ 8463 w 10152"/>
                <a:gd name="connsiteY23" fmla="*/ 9126 h 10000"/>
                <a:gd name="connsiteX24" fmla="*/ 8390 w 10152"/>
                <a:gd name="connsiteY24" fmla="*/ 9175 h 10000"/>
                <a:gd name="connsiteX25" fmla="*/ 8348 w 10152"/>
                <a:gd name="connsiteY25" fmla="*/ 9078 h 10000"/>
                <a:gd name="connsiteX26" fmla="*/ 8254 w 10152"/>
                <a:gd name="connsiteY26" fmla="*/ 9078 h 10000"/>
                <a:gd name="connsiteX27" fmla="*/ 8160 w 10152"/>
                <a:gd name="connsiteY27" fmla="*/ 8908 h 10000"/>
                <a:gd name="connsiteX28" fmla="*/ 8056 w 10152"/>
                <a:gd name="connsiteY28" fmla="*/ 8932 h 10000"/>
                <a:gd name="connsiteX29" fmla="*/ 7983 w 10152"/>
                <a:gd name="connsiteY29" fmla="*/ 8714 h 10000"/>
                <a:gd name="connsiteX30" fmla="*/ 7910 w 10152"/>
                <a:gd name="connsiteY30" fmla="*/ 8641 h 10000"/>
                <a:gd name="connsiteX31" fmla="*/ 7890 w 10152"/>
                <a:gd name="connsiteY31" fmla="*/ 8447 h 10000"/>
                <a:gd name="connsiteX32" fmla="*/ 7785 w 10152"/>
                <a:gd name="connsiteY32" fmla="*/ 8447 h 10000"/>
                <a:gd name="connsiteX33" fmla="*/ 7640 w 10152"/>
                <a:gd name="connsiteY33" fmla="*/ 8398 h 10000"/>
                <a:gd name="connsiteX34" fmla="*/ 7546 w 10152"/>
                <a:gd name="connsiteY34" fmla="*/ 8228 h 10000"/>
                <a:gd name="connsiteX35" fmla="*/ 7369 w 10152"/>
                <a:gd name="connsiteY35" fmla="*/ 8155 h 10000"/>
                <a:gd name="connsiteX36" fmla="*/ 7276 w 10152"/>
                <a:gd name="connsiteY36" fmla="*/ 8228 h 10000"/>
                <a:gd name="connsiteX37" fmla="*/ 7172 w 10152"/>
                <a:gd name="connsiteY37" fmla="*/ 8180 h 10000"/>
                <a:gd name="connsiteX38" fmla="*/ 7047 w 10152"/>
                <a:gd name="connsiteY38" fmla="*/ 8107 h 10000"/>
                <a:gd name="connsiteX39" fmla="*/ 6942 w 10152"/>
                <a:gd name="connsiteY39" fmla="*/ 8083 h 10000"/>
                <a:gd name="connsiteX40" fmla="*/ 6921 w 10152"/>
                <a:gd name="connsiteY40" fmla="*/ 7864 h 10000"/>
                <a:gd name="connsiteX41" fmla="*/ 6858 w 10152"/>
                <a:gd name="connsiteY41" fmla="*/ 7743 h 10000"/>
                <a:gd name="connsiteX42" fmla="*/ 6786 w 10152"/>
                <a:gd name="connsiteY42" fmla="*/ 7670 h 10000"/>
                <a:gd name="connsiteX43" fmla="*/ 6702 w 10152"/>
                <a:gd name="connsiteY43" fmla="*/ 7476 h 10000"/>
                <a:gd name="connsiteX44" fmla="*/ 6536 w 10152"/>
                <a:gd name="connsiteY44" fmla="*/ 7354 h 10000"/>
                <a:gd name="connsiteX45" fmla="*/ 6494 w 10152"/>
                <a:gd name="connsiteY45" fmla="*/ 7015 h 10000"/>
                <a:gd name="connsiteX46" fmla="*/ 6453 w 10152"/>
                <a:gd name="connsiteY46" fmla="*/ 6942 h 10000"/>
                <a:gd name="connsiteX47" fmla="*/ 6400 w 10152"/>
                <a:gd name="connsiteY47" fmla="*/ 6990 h 10000"/>
                <a:gd name="connsiteX48" fmla="*/ 6369 w 10152"/>
                <a:gd name="connsiteY48" fmla="*/ 6650 h 10000"/>
                <a:gd name="connsiteX49" fmla="*/ 6307 w 10152"/>
                <a:gd name="connsiteY49" fmla="*/ 6553 h 10000"/>
                <a:gd name="connsiteX50" fmla="*/ 6265 w 10152"/>
                <a:gd name="connsiteY50" fmla="*/ 6311 h 10000"/>
                <a:gd name="connsiteX51" fmla="*/ 6286 w 10152"/>
                <a:gd name="connsiteY51" fmla="*/ 5534 h 10000"/>
                <a:gd name="connsiteX52" fmla="*/ 6265 w 10152"/>
                <a:gd name="connsiteY52" fmla="*/ 5243 h 10000"/>
                <a:gd name="connsiteX53" fmla="*/ 6203 w 10152"/>
                <a:gd name="connsiteY53" fmla="*/ 4903 h 10000"/>
                <a:gd name="connsiteX54" fmla="*/ 6286 w 10152"/>
                <a:gd name="connsiteY54" fmla="*/ 4417 h 10000"/>
                <a:gd name="connsiteX55" fmla="*/ 6255 w 10152"/>
                <a:gd name="connsiteY55" fmla="*/ 3981 h 10000"/>
                <a:gd name="connsiteX56" fmla="*/ 6224 w 10152"/>
                <a:gd name="connsiteY56" fmla="*/ 3568 h 10000"/>
                <a:gd name="connsiteX57" fmla="*/ 6151 w 10152"/>
                <a:gd name="connsiteY57" fmla="*/ 3544 h 10000"/>
                <a:gd name="connsiteX58" fmla="*/ 5870 w 10152"/>
                <a:gd name="connsiteY58" fmla="*/ 3665 h 10000"/>
                <a:gd name="connsiteX59" fmla="*/ 5525 w 10152"/>
                <a:gd name="connsiteY59" fmla="*/ 3835 h 10000"/>
                <a:gd name="connsiteX60" fmla="*/ 5359 w 10152"/>
                <a:gd name="connsiteY60" fmla="*/ 4029 h 10000"/>
                <a:gd name="connsiteX61" fmla="*/ 412 w 10152"/>
                <a:gd name="connsiteY61" fmla="*/ 1578 h 10000"/>
                <a:gd name="connsiteX62" fmla="*/ 256 w 10152"/>
                <a:gd name="connsiteY62" fmla="*/ 1019 h 10000"/>
                <a:gd name="connsiteX63" fmla="*/ 204 w 10152"/>
                <a:gd name="connsiteY63" fmla="*/ 485 h 10000"/>
                <a:gd name="connsiteX64" fmla="*/ 318 w 10152"/>
                <a:gd name="connsiteY64" fmla="*/ 291 h 10000"/>
                <a:gd name="connsiteX65" fmla="*/ 266 w 10152"/>
                <a:gd name="connsiteY65" fmla="*/ 49 h 10000"/>
                <a:gd name="connsiteX66" fmla="*/ 266 w 10152"/>
                <a:gd name="connsiteY66" fmla="*/ 0 h 10000"/>
                <a:gd name="connsiteX67" fmla="*/ 1152 w 10152"/>
                <a:gd name="connsiteY67" fmla="*/ 704 h 10000"/>
                <a:gd name="connsiteX68" fmla="*/ 2683 w 10152"/>
                <a:gd name="connsiteY68" fmla="*/ 1456 h 10000"/>
                <a:gd name="connsiteX69" fmla="*/ 5192 w 10152"/>
                <a:gd name="connsiteY69" fmla="*/ 3956 h 10000"/>
                <a:gd name="connsiteX70" fmla="*/ 5349 w 10152"/>
                <a:gd name="connsiteY70" fmla="*/ 3689 h 10000"/>
                <a:gd name="connsiteX71" fmla="*/ 5484 w 10152"/>
                <a:gd name="connsiteY71" fmla="*/ 3325 h 10000"/>
                <a:gd name="connsiteX72" fmla="*/ 5671 w 10152"/>
                <a:gd name="connsiteY72" fmla="*/ 3204 h 10000"/>
                <a:gd name="connsiteX73" fmla="*/ 5859 w 10152"/>
                <a:gd name="connsiteY73" fmla="*/ 3204 h 10000"/>
                <a:gd name="connsiteX74" fmla="*/ 6005 w 10152"/>
                <a:gd name="connsiteY74" fmla="*/ 3350 h 10000"/>
                <a:gd name="connsiteX75" fmla="*/ 6140 w 10152"/>
                <a:gd name="connsiteY75" fmla="*/ 3155 h 10000"/>
                <a:gd name="connsiteX76" fmla="*/ 6224 w 10152"/>
                <a:gd name="connsiteY76" fmla="*/ 2985 h 10000"/>
                <a:gd name="connsiteX77" fmla="*/ 6276 w 10152"/>
                <a:gd name="connsiteY77" fmla="*/ 2961 h 10000"/>
                <a:gd name="connsiteX78" fmla="*/ 6338 w 10152"/>
                <a:gd name="connsiteY78" fmla="*/ 2840 h 10000"/>
                <a:gd name="connsiteX79" fmla="*/ 6400 w 10152"/>
                <a:gd name="connsiteY79" fmla="*/ 3131 h 10000"/>
                <a:gd name="connsiteX80" fmla="*/ 6505 w 10152"/>
                <a:gd name="connsiteY80" fmla="*/ 2961 h 10000"/>
                <a:gd name="connsiteX81" fmla="*/ 6692 w 10152"/>
                <a:gd name="connsiteY81" fmla="*/ 2403 h 10000"/>
                <a:gd name="connsiteX82" fmla="*/ 6765 w 10152"/>
                <a:gd name="connsiteY82" fmla="*/ 2451 h 10000"/>
                <a:gd name="connsiteX83" fmla="*/ 6817 w 10152"/>
                <a:gd name="connsiteY83" fmla="*/ 2306 h 10000"/>
                <a:gd name="connsiteX84" fmla="*/ 6900 w 10152"/>
                <a:gd name="connsiteY84" fmla="*/ 2354 h 10000"/>
                <a:gd name="connsiteX85" fmla="*/ 6994 w 10152"/>
                <a:gd name="connsiteY85" fmla="*/ 2233 h 10000"/>
                <a:gd name="connsiteX86" fmla="*/ 7088 w 10152"/>
                <a:gd name="connsiteY86" fmla="*/ 2257 h 10000"/>
                <a:gd name="connsiteX87" fmla="*/ 7088 w 10152"/>
                <a:gd name="connsiteY87" fmla="*/ 2063 h 10000"/>
                <a:gd name="connsiteX88" fmla="*/ 7119 w 10152"/>
                <a:gd name="connsiteY88" fmla="*/ 1917 h 10000"/>
                <a:gd name="connsiteX89" fmla="*/ 7192 w 10152"/>
                <a:gd name="connsiteY89" fmla="*/ 1699 h 10000"/>
                <a:gd name="connsiteX90" fmla="*/ 7172 w 10152"/>
                <a:gd name="connsiteY90" fmla="*/ 1359 h 10000"/>
                <a:gd name="connsiteX91" fmla="*/ 7213 w 10152"/>
                <a:gd name="connsiteY91" fmla="*/ 1214 h 10000"/>
                <a:gd name="connsiteX92" fmla="*/ 7307 w 10152"/>
                <a:gd name="connsiteY92" fmla="*/ 1117 h 10000"/>
                <a:gd name="connsiteX93" fmla="*/ 7380 w 10152"/>
                <a:gd name="connsiteY93" fmla="*/ 971 h 10000"/>
                <a:gd name="connsiteX94" fmla="*/ 7442 w 10152"/>
                <a:gd name="connsiteY94" fmla="*/ 898 h 10000"/>
                <a:gd name="connsiteX95" fmla="*/ 7557 w 10152"/>
                <a:gd name="connsiteY95" fmla="*/ 680 h 10000"/>
                <a:gd name="connsiteX96" fmla="*/ 7869 w 10152"/>
                <a:gd name="connsiteY96" fmla="*/ 583 h 10000"/>
                <a:gd name="connsiteX97" fmla="*/ 8046 w 10152"/>
                <a:gd name="connsiteY97" fmla="*/ 655 h 10000"/>
                <a:gd name="connsiteX98" fmla="*/ 8160 w 10152"/>
                <a:gd name="connsiteY98" fmla="*/ 1092 h 10000"/>
                <a:gd name="connsiteX99" fmla="*/ 8286 w 10152"/>
                <a:gd name="connsiteY99" fmla="*/ 1117 h 10000"/>
                <a:gd name="connsiteX100" fmla="*/ 8338 w 10152"/>
                <a:gd name="connsiteY100" fmla="*/ 1505 h 10000"/>
                <a:gd name="connsiteX101" fmla="*/ 8452 w 10152"/>
                <a:gd name="connsiteY101" fmla="*/ 1578 h 10000"/>
                <a:gd name="connsiteX102" fmla="*/ 8463 w 10152"/>
                <a:gd name="connsiteY102" fmla="*/ 1845 h 10000"/>
                <a:gd name="connsiteX103" fmla="*/ 8536 w 10152"/>
                <a:gd name="connsiteY103" fmla="*/ 1917 h 10000"/>
                <a:gd name="connsiteX104" fmla="*/ 8640 w 10152"/>
                <a:gd name="connsiteY104" fmla="*/ 2063 h 10000"/>
                <a:gd name="connsiteX105" fmla="*/ 8754 w 10152"/>
                <a:gd name="connsiteY105" fmla="*/ 1748 h 10000"/>
                <a:gd name="connsiteX106" fmla="*/ 8900 w 10152"/>
                <a:gd name="connsiteY106" fmla="*/ 1845 h 10000"/>
                <a:gd name="connsiteX107" fmla="*/ 8921 w 10152"/>
                <a:gd name="connsiteY107" fmla="*/ 2112 h 10000"/>
                <a:gd name="connsiteX108" fmla="*/ 8879 w 10152"/>
                <a:gd name="connsiteY108" fmla="*/ 2306 h 10000"/>
                <a:gd name="connsiteX109" fmla="*/ 8910 w 10152"/>
                <a:gd name="connsiteY109" fmla="*/ 2646 h 10000"/>
                <a:gd name="connsiteX110" fmla="*/ 8879 w 10152"/>
                <a:gd name="connsiteY110" fmla="*/ 2743 h 10000"/>
                <a:gd name="connsiteX111" fmla="*/ 8879 w 10152"/>
                <a:gd name="connsiteY111" fmla="*/ 2913 h 10000"/>
                <a:gd name="connsiteX112" fmla="*/ 8921 w 10152"/>
                <a:gd name="connsiteY112" fmla="*/ 3277 h 10000"/>
                <a:gd name="connsiteX113" fmla="*/ 8910 w 10152"/>
                <a:gd name="connsiteY113" fmla="*/ 3592 h 10000"/>
                <a:gd name="connsiteX114" fmla="*/ 8910 w 10152"/>
                <a:gd name="connsiteY114" fmla="*/ 3981 h 10000"/>
                <a:gd name="connsiteX115" fmla="*/ 8910 w 10152"/>
                <a:gd name="connsiteY115" fmla="*/ 4248 h 10000"/>
                <a:gd name="connsiteX116" fmla="*/ 8962 w 10152"/>
                <a:gd name="connsiteY116" fmla="*/ 4466 h 10000"/>
                <a:gd name="connsiteX117" fmla="*/ 8973 w 10152"/>
                <a:gd name="connsiteY117" fmla="*/ 5073 h 10000"/>
                <a:gd name="connsiteX118" fmla="*/ 9004 w 10152"/>
                <a:gd name="connsiteY118" fmla="*/ 5510 h 10000"/>
                <a:gd name="connsiteX119" fmla="*/ 9212 w 10152"/>
                <a:gd name="connsiteY119" fmla="*/ 5534 h 10000"/>
                <a:gd name="connsiteX120" fmla="*/ 9567 w 10152"/>
                <a:gd name="connsiteY120" fmla="*/ 5510 h 10000"/>
                <a:gd name="connsiteX121" fmla="*/ 9661 w 10152"/>
                <a:gd name="connsiteY121" fmla="*/ 5510 h 10000"/>
                <a:gd name="connsiteX122" fmla="*/ 9744 w 10152"/>
                <a:gd name="connsiteY122" fmla="*/ 5631 h 10000"/>
                <a:gd name="connsiteX123" fmla="*/ 9973 w 10152"/>
                <a:gd name="connsiteY123" fmla="*/ 5728 h 10000"/>
                <a:gd name="connsiteX124" fmla="*/ 10087 w 10152"/>
                <a:gd name="connsiteY124" fmla="*/ 6092 h 10000"/>
                <a:gd name="connsiteX125" fmla="*/ 10004 w 10152"/>
                <a:gd name="connsiteY125" fmla="*/ 6286 h 10000"/>
                <a:gd name="connsiteX126" fmla="*/ 9962 w 10152"/>
                <a:gd name="connsiteY126" fmla="*/ 6553 h 10000"/>
                <a:gd name="connsiteX127" fmla="*/ 9983 w 10152"/>
                <a:gd name="connsiteY127" fmla="*/ 6917 h 10000"/>
                <a:gd name="connsiteX128" fmla="*/ 10056 w 10152"/>
                <a:gd name="connsiteY128" fmla="*/ 7112 h 10000"/>
                <a:gd name="connsiteX129" fmla="*/ 10118 w 10152"/>
                <a:gd name="connsiteY129" fmla="*/ 7427 h 10000"/>
                <a:gd name="connsiteX130" fmla="*/ 10150 w 10152"/>
                <a:gd name="connsiteY130" fmla="*/ 7767 h 10000"/>
                <a:gd name="connsiteX0" fmla="*/ 10150 w 10152"/>
                <a:gd name="connsiteY0" fmla="*/ 7767 h 10000"/>
                <a:gd name="connsiteX1" fmla="*/ 10077 w 10152"/>
                <a:gd name="connsiteY1" fmla="*/ 8083 h 10000"/>
                <a:gd name="connsiteX2" fmla="*/ 10004 w 10152"/>
                <a:gd name="connsiteY2" fmla="*/ 8471 h 10000"/>
                <a:gd name="connsiteX3" fmla="*/ 9921 w 10152"/>
                <a:gd name="connsiteY3" fmla="*/ 8738 h 10000"/>
                <a:gd name="connsiteX4" fmla="*/ 9848 w 10152"/>
                <a:gd name="connsiteY4" fmla="*/ 9053 h 10000"/>
                <a:gd name="connsiteX5" fmla="*/ 9796 w 10152"/>
                <a:gd name="connsiteY5" fmla="*/ 9345 h 10000"/>
                <a:gd name="connsiteX6" fmla="*/ 9754 w 10152"/>
                <a:gd name="connsiteY6" fmla="*/ 9515 h 10000"/>
                <a:gd name="connsiteX7" fmla="*/ 9681 w 10152"/>
                <a:gd name="connsiteY7" fmla="*/ 9660 h 10000"/>
                <a:gd name="connsiteX8" fmla="*/ 9536 w 10152"/>
                <a:gd name="connsiteY8" fmla="*/ 9951 h 10000"/>
                <a:gd name="connsiteX9" fmla="*/ 9524 w 10152"/>
                <a:gd name="connsiteY9" fmla="*/ 10000 h 10000"/>
                <a:gd name="connsiteX10" fmla="*/ 9420 w 10152"/>
                <a:gd name="connsiteY10" fmla="*/ 9854 h 10000"/>
                <a:gd name="connsiteX11" fmla="*/ 9306 w 10152"/>
                <a:gd name="connsiteY11" fmla="*/ 9733 h 10000"/>
                <a:gd name="connsiteX12" fmla="*/ 9191 w 10152"/>
                <a:gd name="connsiteY12" fmla="*/ 9782 h 10000"/>
                <a:gd name="connsiteX13" fmla="*/ 9139 w 10152"/>
                <a:gd name="connsiteY13" fmla="*/ 9733 h 10000"/>
                <a:gd name="connsiteX14" fmla="*/ 9087 w 10152"/>
                <a:gd name="connsiteY14" fmla="*/ 9757 h 10000"/>
                <a:gd name="connsiteX15" fmla="*/ 9025 w 10152"/>
                <a:gd name="connsiteY15" fmla="*/ 9830 h 10000"/>
                <a:gd name="connsiteX16" fmla="*/ 8952 w 10152"/>
                <a:gd name="connsiteY16" fmla="*/ 9757 h 10000"/>
                <a:gd name="connsiteX17" fmla="*/ 8879 w 10152"/>
                <a:gd name="connsiteY17" fmla="*/ 9757 h 10000"/>
                <a:gd name="connsiteX18" fmla="*/ 8744 w 10152"/>
                <a:gd name="connsiteY18" fmla="*/ 9733 h 10000"/>
                <a:gd name="connsiteX19" fmla="*/ 8723 w 10152"/>
                <a:gd name="connsiteY19" fmla="*/ 9612 h 10000"/>
                <a:gd name="connsiteX20" fmla="*/ 8619 w 10152"/>
                <a:gd name="connsiteY20" fmla="*/ 9515 h 10000"/>
                <a:gd name="connsiteX21" fmla="*/ 8567 w 10152"/>
                <a:gd name="connsiteY21" fmla="*/ 9296 h 10000"/>
                <a:gd name="connsiteX22" fmla="*/ 8557 w 10152"/>
                <a:gd name="connsiteY22" fmla="*/ 9150 h 10000"/>
                <a:gd name="connsiteX23" fmla="*/ 8463 w 10152"/>
                <a:gd name="connsiteY23" fmla="*/ 9126 h 10000"/>
                <a:gd name="connsiteX24" fmla="*/ 8390 w 10152"/>
                <a:gd name="connsiteY24" fmla="*/ 9175 h 10000"/>
                <a:gd name="connsiteX25" fmla="*/ 8348 w 10152"/>
                <a:gd name="connsiteY25" fmla="*/ 9078 h 10000"/>
                <a:gd name="connsiteX26" fmla="*/ 8254 w 10152"/>
                <a:gd name="connsiteY26" fmla="*/ 9078 h 10000"/>
                <a:gd name="connsiteX27" fmla="*/ 8160 w 10152"/>
                <a:gd name="connsiteY27" fmla="*/ 8908 h 10000"/>
                <a:gd name="connsiteX28" fmla="*/ 8056 w 10152"/>
                <a:gd name="connsiteY28" fmla="*/ 8932 h 10000"/>
                <a:gd name="connsiteX29" fmla="*/ 7983 w 10152"/>
                <a:gd name="connsiteY29" fmla="*/ 8714 h 10000"/>
                <a:gd name="connsiteX30" fmla="*/ 7910 w 10152"/>
                <a:gd name="connsiteY30" fmla="*/ 8641 h 10000"/>
                <a:gd name="connsiteX31" fmla="*/ 7890 w 10152"/>
                <a:gd name="connsiteY31" fmla="*/ 8447 h 10000"/>
                <a:gd name="connsiteX32" fmla="*/ 7785 w 10152"/>
                <a:gd name="connsiteY32" fmla="*/ 8447 h 10000"/>
                <a:gd name="connsiteX33" fmla="*/ 7640 w 10152"/>
                <a:gd name="connsiteY33" fmla="*/ 8398 h 10000"/>
                <a:gd name="connsiteX34" fmla="*/ 7546 w 10152"/>
                <a:gd name="connsiteY34" fmla="*/ 8228 h 10000"/>
                <a:gd name="connsiteX35" fmla="*/ 7369 w 10152"/>
                <a:gd name="connsiteY35" fmla="*/ 8155 h 10000"/>
                <a:gd name="connsiteX36" fmla="*/ 7276 w 10152"/>
                <a:gd name="connsiteY36" fmla="*/ 8228 h 10000"/>
                <a:gd name="connsiteX37" fmla="*/ 7172 w 10152"/>
                <a:gd name="connsiteY37" fmla="*/ 8180 h 10000"/>
                <a:gd name="connsiteX38" fmla="*/ 7047 w 10152"/>
                <a:gd name="connsiteY38" fmla="*/ 8107 h 10000"/>
                <a:gd name="connsiteX39" fmla="*/ 6942 w 10152"/>
                <a:gd name="connsiteY39" fmla="*/ 8083 h 10000"/>
                <a:gd name="connsiteX40" fmla="*/ 6921 w 10152"/>
                <a:gd name="connsiteY40" fmla="*/ 7864 h 10000"/>
                <a:gd name="connsiteX41" fmla="*/ 6858 w 10152"/>
                <a:gd name="connsiteY41" fmla="*/ 7743 h 10000"/>
                <a:gd name="connsiteX42" fmla="*/ 6786 w 10152"/>
                <a:gd name="connsiteY42" fmla="*/ 7670 h 10000"/>
                <a:gd name="connsiteX43" fmla="*/ 6702 w 10152"/>
                <a:gd name="connsiteY43" fmla="*/ 7476 h 10000"/>
                <a:gd name="connsiteX44" fmla="*/ 6536 w 10152"/>
                <a:gd name="connsiteY44" fmla="*/ 7354 h 10000"/>
                <a:gd name="connsiteX45" fmla="*/ 6494 w 10152"/>
                <a:gd name="connsiteY45" fmla="*/ 7015 h 10000"/>
                <a:gd name="connsiteX46" fmla="*/ 6453 w 10152"/>
                <a:gd name="connsiteY46" fmla="*/ 6942 h 10000"/>
                <a:gd name="connsiteX47" fmla="*/ 6400 w 10152"/>
                <a:gd name="connsiteY47" fmla="*/ 6990 h 10000"/>
                <a:gd name="connsiteX48" fmla="*/ 6369 w 10152"/>
                <a:gd name="connsiteY48" fmla="*/ 6650 h 10000"/>
                <a:gd name="connsiteX49" fmla="*/ 6307 w 10152"/>
                <a:gd name="connsiteY49" fmla="*/ 6553 h 10000"/>
                <a:gd name="connsiteX50" fmla="*/ 6265 w 10152"/>
                <a:gd name="connsiteY50" fmla="*/ 6311 h 10000"/>
                <a:gd name="connsiteX51" fmla="*/ 6286 w 10152"/>
                <a:gd name="connsiteY51" fmla="*/ 5534 h 10000"/>
                <a:gd name="connsiteX52" fmla="*/ 6265 w 10152"/>
                <a:gd name="connsiteY52" fmla="*/ 5243 h 10000"/>
                <a:gd name="connsiteX53" fmla="*/ 6203 w 10152"/>
                <a:gd name="connsiteY53" fmla="*/ 4903 h 10000"/>
                <a:gd name="connsiteX54" fmla="*/ 6286 w 10152"/>
                <a:gd name="connsiteY54" fmla="*/ 4417 h 10000"/>
                <a:gd name="connsiteX55" fmla="*/ 6255 w 10152"/>
                <a:gd name="connsiteY55" fmla="*/ 3981 h 10000"/>
                <a:gd name="connsiteX56" fmla="*/ 6224 w 10152"/>
                <a:gd name="connsiteY56" fmla="*/ 3568 h 10000"/>
                <a:gd name="connsiteX57" fmla="*/ 6151 w 10152"/>
                <a:gd name="connsiteY57" fmla="*/ 3544 h 10000"/>
                <a:gd name="connsiteX58" fmla="*/ 5870 w 10152"/>
                <a:gd name="connsiteY58" fmla="*/ 3665 h 10000"/>
                <a:gd name="connsiteX59" fmla="*/ 5525 w 10152"/>
                <a:gd name="connsiteY59" fmla="*/ 3835 h 10000"/>
                <a:gd name="connsiteX60" fmla="*/ 5359 w 10152"/>
                <a:gd name="connsiteY60" fmla="*/ 4029 h 10000"/>
                <a:gd name="connsiteX61" fmla="*/ 412 w 10152"/>
                <a:gd name="connsiteY61" fmla="*/ 1578 h 10000"/>
                <a:gd name="connsiteX62" fmla="*/ 256 w 10152"/>
                <a:gd name="connsiteY62" fmla="*/ 1019 h 10000"/>
                <a:gd name="connsiteX63" fmla="*/ 318 w 10152"/>
                <a:gd name="connsiteY63" fmla="*/ 291 h 10000"/>
                <a:gd name="connsiteX64" fmla="*/ 266 w 10152"/>
                <a:gd name="connsiteY64" fmla="*/ 49 h 10000"/>
                <a:gd name="connsiteX65" fmla="*/ 266 w 10152"/>
                <a:gd name="connsiteY65" fmla="*/ 0 h 10000"/>
                <a:gd name="connsiteX66" fmla="*/ 1152 w 10152"/>
                <a:gd name="connsiteY66" fmla="*/ 704 h 10000"/>
                <a:gd name="connsiteX67" fmla="*/ 2683 w 10152"/>
                <a:gd name="connsiteY67" fmla="*/ 1456 h 10000"/>
                <a:gd name="connsiteX68" fmla="*/ 5192 w 10152"/>
                <a:gd name="connsiteY68" fmla="*/ 3956 h 10000"/>
                <a:gd name="connsiteX69" fmla="*/ 5349 w 10152"/>
                <a:gd name="connsiteY69" fmla="*/ 3689 h 10000"/>
                <a:gd name="connsiteX70" fmla="*/ 5484 w 10152"/>
                <a:gd name="connsiteY70" fmla="*/ 3325 h 10000"/>
                <a:gd name="connsiteX71" fmla="*/ 5671 w 10152"/>
                <a:gd name="connsiteY71" fmla="*/ 3204 h 10000"/>
                <a:gd name="connsiteX72" fmla="*/ 5859 w 10152"/>
                <a:gd name="connsiteY72" fmla="*/ 3204 h 10000"/>
                <a:gd name="connsiteX73" fmla="*/ 6005 w 10152"/>
                <a:gd name="connsiteY73" fmla="*/ 3350 h 10000"/>
                <a:gd name="connsiteX74" fmla="*/ 6140 w 10152"/>
                <a:gd name="connsiteY74" fmla="*/ 3155 h 10000"/>
                <a:gd name="connsiteX75" fmla="*/ 6224 w 10152"/>
                <a:gd name="connsiteY75" fmla="*/ 2985 h 10000"/>
                <a:gd name="connsiteX76" fmla="*/ 6276 w 10152"/>
                <a:gd name="connsiteY76" fmla="*/ 2961 h 10000"/>
                <a:gd name="connsiteX77" fmla="*/ 6338 w 10152"/>
                <a:gd name="connsiteY77" fmla="*/ 2840 h 10000"/>
                <a:gd name="connsiteX78" fmla="*/ 6400 w 10152"/>
                <a:gd name="connsiteY78" fmla="*/ 3131 h 10000"/>
                <a:gd name="connsiteX79" fmla="*/ 6505 w 10152"/>
                <a:gd name="connsiteY79" fmla="*/ 2961 h 10000"/>
                <a:gd name="connsiteX80" fmla="*/ 6692 w 10152"/>
                <a:gd name="connsiteY80" fmla="*/ 2403 h 10000"/>
                <a:gd name="connsiteX81" fmla="*/ 6765 w 10152"/>
                <a:gd name="connsiteY81" fmla="*/ 2451 h 10000"/>
                <a:gd name="connsiteX82" fmla="*/ 6817 w 10152"/>
                <a:gd name="connsiteY82" fmla="*/ 2306 h 10000"/>
                <a:gd name="connsiteX83" fmla="*/ 6900 w 10152"/>
                <a:gd name="connsiteY83" fmla="*/ 2354 h 10000"/>
                <a:gd name="connsiteX84" fmla="*/ 6994 w 10152"/>
                <a:gd name="connsiteY84" fmla="*/ 2233 h 10000"/>
                <a:gd name="connsiteX85" fmla="*/ 7088 w 10152"/>
                <a:gd name="connsiteY85" fmla="*/ 2257 h 10000"/>
                <a:gd name="connsiteX86" fmla="*/ 7088 w 10152"/>
                <a:gd name="connsiteY86" fmla="*/ 2063 h 10000"/>
                <a:gd name="connsiteX87" fmla="*/ 7119 w 10152"/>
                <a:gd name="connsiteY87" fmla="*/ 1917 h 10000"/>
                <a:gd name="connsiteX88" fmla="*/ 7192 w 10152"/>
                <a:gd name="connsiteY88" fmla="*/ 1699 h 10000"/>
                <a:gd name="connsiteX89" fmla="*/ 7172 w 10152"/>
                <a:gd name="connsiteY89" fmla="*/ 1359 h 10000"/>
                <a:gd name="connsiteX90" fmla="*/ 7213 w 10152"/>
                <a:gd name="connsiteY90" fmla="*/ 1214 h 10000"/>
                <a:gd name="connsiteX91" fmla="*/ 7307 w 10152"/>
                <a:gd name="connsiteY91" fmla="*/ 1117 h 10000"/>
                <a:gd name="connsiteX92" fmla="*/ 7380 w 10152"/>
                <a:gd name="connsiteY92" fmla="*/ 971 h 10000"/>
                <a:gd name="connsiteX93" fmla="*/ 7442 w 10152"/>
                <a:gd name="connsiteY93" fmla="*/ 898 h 10000"/>
                <a:gd name="connsiteX94" fmla="*/ 7557 w 10152"/>
                <a:gd name="connsiteY94" fmla="*/ 680 h 10000"/>
                <a:gd name="connsiteX95" fmla="*/ 7869 w 10152"/>
                <a:gd name="connsiteY95" fmla="*/ 583 h 10000"/>
                <a:gd name="connsiteX96" fmla="*/ 8046 w 10152"/>
                <a:gd name="connsiteY96" fmla="*/ 655 h 10000"/>
                <a:gd name="connsiteX97" fmla="*/ 8160 w 10152"/>
                <a:gd name="connsiteY97" fmla="*/ 1092 h 10000"/>
                <a:gd name="connsiteX98" fmla="*/ 8286 w 10152"/>
                <a:gd name="connsiteY98" fmla="*/ 1117 h 10000"/>
                <a:gd name="connsiteX99" fmla="*/ 8338 w 10152"/>
                <a:gd name="connsiteY99" fmla="*/ 1505 h 10000"/>
                <a:gd name="connsiteX100" fmla="*/ 8452 w 10152"/>
                <a:gd name="connsiteY100" fmla="*/ 1578 h 10000"/>
                <a:gd name="connsiteX101" fmla="*/ 8463 w 10152"/>
                <a:gd name="connsiteY101" fmla="*/ 1845 h 10000"/>
                <a:gd name="connsiteX102" fmla="*/ 8536 w 10152"/>
                <a:gd name="connsiteY102" fmla="*/ 1917 h 10000"/>
                <a:gd name="connsiteX103" fmla="*/ 8640 w 10152"/>
                <a:gd name="connsiteY103" fmla="*/ 2063 h 10000"/>
                <a:gd name="connsiteX104" fmla="*/ 8754 w 10152"/>
                <a:gd name="connsiteY104" fmla="*/ 1748 h 10000"/>
                <a:gd name="connsiteX105" fmla="*/ 8900 w 10152"/>
                <a:gd name="connsiteY105" fmla="*/ 1845 h 10000"/>
                <a:gd name="connsiteX106" fmla="*/ 8921 w 10152"/>
                <a:gd name="connsiteY106" fmla="*/ 2112 h 10000"/>
                <a:gd name="connsiteX107" fmla="*/ 8879 w 10152"/>
                <a:gd name="connsiteY107" fmla="*/ 2306 h 10000"/>
                <a:gd name="connsiteX108" fmla="*/ 8910 w 10152"/>
                <a:gd name="connsiteY108" fmla="*/ 2646 h 10000"/>
                <a:gd name="connsiteX109" fmla="*/ 8879 w 10152"/>
                <a:gd name="connsiteY109" fmla="*/ 2743 h 10000"/>
                <a:gd name="connsiteX110" fmla="*/ 8879 w 10152"/>
                <a:gd name="connsiteY110" fmla="*/ 2913 h 10000"/>
                <a:gd name="connsiteX111" fmla="*/ 8921 w 10152"/>
                <a:gd name="connsiteY111" fmla="*/ 3277 h 10000"/>
                <a:gd name="connsiteX112" fmla="*/ 8910 w 10152"/>
                <a:gd name="connsiteY112" fmla="*/ 3592 h 10000"/>
                <a:gd name="connsiteX113" fmla="*/ 8910 w 10152"/>
                <a:gd name="connsiteY113" fmla="*/ 3981 h 10000"/>
                <a:gd name="connsiteX114" fmla="*/ 8910 w 10152"/>
                <a:gd name="connsiteY114" fmla="*/ 4248 h 10000"/>
                <a:gd name="connsiteX115" fmla="*/ 8962 w 10152"/>
                <a:gd name="connsiteY115" fmla="*/ 4466 h 10000"/>
                <a:gd name="connsiteX116" fmla="*/ 8973 w 10152"/>
                <a:gd name="connsiteY116" fmla="*/ 5073 h 10000"/>
                <a:gd name="connsiteX117" fmla="*/ 9004 w 10152"/>
                <a:gd name="connsiteY117" fmla="*/ 5510 h 10000"/>
                <a:gd name="connsiteX118" fmla="*/ 9212 w 10152"/>
                <a:gd name="connsiteY118" fmla="*/ 5534 h 10000"/>
                <a:gd name="connsiteX119" fmla="*/ 9567 w 10152"/>
                <a:gd name="connsiteY119" fmla="*/ 5510 h 10000"/>
                <a:gd name="connsiteX120" fmla="*/ 9661 w 10152"/>
                <a:gd name="connsiteY120" fmla="*/ 5510 h 10000"/>
                <a:gd name="connsiteX121" fmla="*/ 9744 w 10152"/>
                <a:gd name="connsiteY121" fmla="*/ 5631 h 10000"/>
                <a:gd name="connsiteX122" fmla="*/ 9973 w 10152"/>
                <a:gd name="connsiteY122" fmla="*/ 5728 h 10000"/>
                <a:gd name="connsiteX123" fmla="*/ 10087 w 10152"/>
                <a:gd name="connsiteY123" fmla="*/ 6092 h 10000"/>
                <a:gd name="connsiteX124" fmla="*/ 10004 w 10152"/>
                <a:gd name="connsiteY124" fmla="*/ 6286 h 10000"/>
                <a:gd name="connsiteX125" fmla="*/ 9962 w 10152"/>
                <a:gd name="connsiteY125" fmla="*/ 6553 h 10000"/>
                <a:gd name="connsiteX126" fmla="*/ 9983 w 10152"/>
                <a:gd name="connsiteY126" fmla="*/ 6917 h 10000"/>
                <a:gd name="connsiteX127" fmla="*/ 10056 w 10152"/>
                <a:gd name="connsiteY127" fmla="*/ 7112 h 10000"/>
                <a:gd name="connsiteX128" fmla="*/ 10118 w 10152"/>
                <a:gd name="connsiteY128" fmla="*/ 7427 h 10000"/>
                <a:gd name="connsiteX129" fmla="*/ 10150 w 10152"/>
                <a:gd name="connsiteY129" fmla="*/ 7767 h 10000"/>
                <a:gd name="connsiteX0" fmla="*/ 10150 w 10152"/>
                <a:gd name="connsiteY0" fmla="*/ 7804 h 10037"/>
                <a:gd name="connsiteX1" fmla="*/ 10077 w 10152"/>
                <a:gd name="connsiteY1" fmla="*/ 8120 h 10037"/>
                <a:gd name="connsiteX2" fmla="*/ 10004 w 10152"/>
                <a:gd name="connsiteY2" fmla="*/ 8508 h 10037"/>
                <a:gd name="connsiteX3" fmla="*/ 9921 w 10152"/>
                <a:gd name="connsiteY3" fmla="*/ 8775 h 10037"/>
                <a:gd name="connsiteX4" fmla="*/ 9848 w 10152"/>
                <a:gd name="connsiteY4" fmla="*/ 9090 h 10037"/>
                <a:gd name="connsiteX5" fmla="*/ 9796 w 10152"/>
                <a:gd name="connsiteY5" fmla="*/ 9382 h 10037"/>
                <a:gd name="connsiteX6" fmla="*/ 9754 w 10152"/>
                <a:gd name="connsiteY6" fmla="*/ 9552 h 10037"/>
                <a:gd name="connsiteX7" fmla="*/ 9681 w 10152"/>
                <a:gd name="connsiteY7" fmla="*/ 9697 h 10037"/>
                <a:gd name="connsiteX8" fmla="*/ 9536 w 10152"/>
                <a:gd name="connsiteY8" fmla="*/ 9988 h 10037"/>
                <a:gd name="connsiteX9" fmla="*/ 9524 w 10152"/>
                <a:gd name="connsiteY9" fmla="*/ 10037 h 10037"/>
                <a:gd name="connsiteX10" fmla="*/ 9420 w 10152"/>
                <a:gd name="connsiteY10" fmla="*/ 9891 h 10037"/>
                <a:gd name="connsiteX11" fmla="*/ 9306 w 10152"/>
                <a:gd name="connsiteY11" fmla="*/ 9770 h 10037"/>
                <a:gd name="connsiteX12" fmla="*/ 9191 w 10152"/>
                <a:gd name="connsiteY12" fmla="*/ 9819 h 10037"/>
                <a:gd name="connsiteX13" fmla="*/ 9139 w 10152"/>
                <a:gd name="connsiteY13" fmla="*/ 9770 h 10037"/>
                <a:gd name="connsiteX14" fmla="*/ 9087 w 10152"/>
                <a:gd name="connsiteY14" fmla="*/ 9794 h 10037"/>
                <a:gd name="connsiteX15" fmla="*/ 9025 w 10152"/>
                <a:gd name="connsiteY15" fmla="*/ 9867 h 10037"/>
                <a:gd name="connsiteX16" fmla="*/ 8952 w 10152"/>
                <a:gd name="connsiteY16" fmla="*/ 9794 h 10037"/>
                <a:gd name="connsiteX17" fmla="*/ 8879 w 10152"/>
                <a:gd name="connsiteY17" fmla="*/ 9794 h 10037"/>
                <a:gd name="connsiteX18" fmla="*/ 8744 w 10152"/>
                <a:gd name="connsiteY18" fmla="*/ 9770 h 10037"/>
                <a:gd name="connsiteX19" fmla="*/ 8723 w 10152"/>
                <a:gd name="connsiteY19" fmla="*/ 9649 h 10037"/>
                <a:gd name="connsiteX20" fmla="*/ 8619 w 10152"/>
                <a:gd name="connsiteY20" fmla="*/ 9552 h 10037"/>
                <a:gd name="connsiteX21" fmla="*/ 8567 w 10152"/>
                <a:gd name="connsiteY21" fmla="*/ 9333 h 10037"/>
                <a:gd name="connsiteX22" fmla="*/ 8557 w 10152"/>
                <a:gd name="connsiteY22" fmla="*/ 9187 h 10037"/>
                <a:gd name="connsiteX23" fmla="*/ 8463 w 10152"/>
                <a:gd name="connsiteY23" fmla="*/ 9163 h 10037"/>
                <a:gd name="connsiteX24" fmla="*/ 8390 w 10152"/>
                <a:gd name="connsiteY24" fmla="*/ 9212 h 10037"/>
                <a:gd name="connsiteX25" fmla="*/ 8348 w 10152"/>
                <a:gd name="connsiteY25" fmla="*/ 9115 h 10037"/>
                <a:gd name="connsiteX26" fmla="*/ 8254 w 10152"/>
                <a:gd name="connsiteY26" fmla="*/ 9115 h 10037"/>
                <a:gd name="connsiteX27" fmla="*/ 8160 w 10152"/>
                <a:gd name="connsiteY27" fmla="*/ 8945 h 10037"/>
                <a:gd name="connsiteX28" fmla="*/ 8056 w 10152"/>
                <a:gd name="connsiteY28" fmla="*/ 8969 h 10037"/>
                <a:gd name="connsiteX29" fmla="*/ 7983 w 10152"/>
                <a:gd name="connsiteY29" fmla="*/ 8751 h 10037"/>
                <a:gd name="connsiteX30" fmla="*/ 7910 w 10152"/>
                <a:gd name="connsiteY30" fmla="*/ 8678 h 10037"/>
                <a:gd name="connsiteX31" fmla="*/ 7890 w 10152"/>
                <a:gd name="connsiteY31" fmla="*/ 8484 h 10037"/>
                <a:gd name="connsiteX32" fmla="*/ 7785 w 10152"/>
                <a:gd name="connsiteY32" fmla="*/ 8484 h 10037"/>
                <a:gd name="connsiteX33" fmla="*/ 7640 w 10152"/>
                <a:gd name="connsiteY33" fmla="*/ 8435 h 10037"/>
                <a:gd name="connsiteX34" fmla="*/ 7546 w 10152"/>
                <a:gd name="connsiteY34" fmla="*/ 8265 h 10037"/>
                <a:gd name="connsiteX35" fmla="*/ 7369 w 10152"/>
                <a:gd name="connsiteY35" fmla="*/ 8192 h 10037"/>
                <a:gd name="connsiteX36" fmla="*/ 7276 w 10152"/>
                <a:gd name="connsiteY36" fmla="*/ 8265 h 10037"/>
                <a:gd name="connsiteX37" fmla="*/ 7172 w 10152"/>
                <a:gd name="connsiteY37" fmla="*/ 8217 h 10037"/>
                <a:gd name="connsiteX38" fmla="*/ 7047 w 10152"/>
                <a:gd name="connsiteY38" fmla="*/ 8144 h 10037"/>
                <a:gd name="connsiteX39" fmla="*/ 6942 w 10152"/>
                <a:gd name="connsiteY39" fmla="*/ 8120 h 10037"/>
                <a:gd name="connsiteX40" fmla="*/ 6921 w 10152"/>
                <a:gd name="connsiteY40" fmla="*/ 7901 h 10037"/>
                <a:gd name="connsiteX41" fmla="*/ 6858 w 10152"/>
                <a:gd name="connsiteY41" fmla="*/ 7780 h 10037"/>
                <a:gd name="connsiteX42" fmla="*/ 6786 w 10152"/>
                <a:gd name="connsiteY42" fmla="*/ 7707 h 10037"/>
                <a:gd name="connsiteX43" fmla="*/ 6702 w 10152"/>
                <a:gd name="connsiteY43" fmla="*/ 7513 h 10037"/>
                <a:gd name="connsiteX44" fmla="*/ 6536 w 10152"/>
                <a:gd name="connsiteY44" fmla="*/ 7391 h 10037"/>
                <a:gd name="connsiteX45" fmla="*/ 6494 w 10152"/>
                <a:gd name="connsiteY45" fmla="*/ 7052 h 10037"/>
                <a:gd name="connsiteX46" fmla="*/ 6453 w 10152"/>
                <a:gd name="connsiteY46" fmla="*/ 6979 h 10037"/>
                <a:gd name="connsiteX47" fmla="*/ 6400 w 10152"/>
                <a:gd name="connsiteY47" fmla="*/ 7027 h 10037"/>
                <a:gd name="connsiteX48" fmla="*/ 6369 w 10152"/>
                <a:gd name="connsiteY48" fmla="*/ 6687 h 10037"/>
                <a:gd name="connsiteX49" fmla="*/ 6307 w 10152"/>
                <a:gd name="connsiteY49" fmla="*/ 6590 h 10037"/>
                <a:gd name="connsiteX50" fmla="*/ 6265 w 10152"/>
                <a:gd name="connsiteY50" fmla="*/ 6348 h 10037"/>
                <a:gd name="connsiteX51" fmla="*/ 6286 w 10152"/>
                <a:gd name="connsiteY51" fmla="*/ 5571 h 10037"/>
                <a:gd name="connsiteX52" fmla="*/ 6265 w 10152"/>
                <a:gd name="connsiteY52" fmla="*/ 5280 h 10037"/>
                <a:gd name="connsiteX53" fmla="*/ 6203 w 10152"/>
                <a:gd name="connsiteY53" fmla="*/ 4940 h 10037"/>
                <a:gd name="connsiteX54" fmla="*/ 6286 w 10152"/>
                <a:gd name="connsiteY54" fmla="*/ 4454 h 10037"/>
                <a:gd name="connsiteX55" fmla="*/ 6255 w 10152"/>
                <a:gd name="connsiteY55" fmla="*/ 4018 h 10037"/>
                <a:gd name="connsiteX56" fmla="*/ 6224 w 10152"/>
                <a:gd name="connsiteY56" fmla="*/ 3605 h 10037"/>
                <a:gd name="connsiteX57" fmla="*/ 6151 w 10152"/>
                <a:gd name="connsiteY57" fmla="*/ 3581 h 10037"/>
                <a:gd name="connsiteX58" fmla="*/ 5870 w 10152"/>
                <a:gd name="connsiteY58" fmla="*/ 3702 h 10037"/>
                <a:gd name="connsiteX59" fmla="*/ 5525 w 10152"/>
                <a:gd name="connsiteY59" fmla="*/ 3872 h 10037"/>
                <a:gd name="connsiteX60" fmla="*/ 5359 w 10152"/>
                <a:gd name="connsiteY60" fmla="*/ 4066 h 10037"/>
                <a:gd name="connsiteX61" fmla="*/ 412 w 10152"/>
                <a:gd name="connsiteY61" fmla="*/ 1615 h 10037"/>
                <a:gd name="connsiteX62" fmla="*/ 256 w 10152"/>
                <a:gd name="connsiteY62" fmla="*/ 1056 h 10037"/>
                <a:gd name="connsiteX63" fmla="*/ 266 w 10152"/>
                <a:gd name="connsiteY63" fmla="*/ 86 h 10037"/>
                <a:gd name="connsiteX64" fmla="*/ 266 w 10152"/>
                <a:gd name="connsiteY64" fmla="*/ 37 h 10037"/>
                <a:gd name="connsiteX65" fmla="*/ 1152 w 10152"/>
                <a:gd name="connsiteY65" fmla="*/ 741 h 10037"/>
                <a:gd name="connsiteX66" fmla="*/ 2683 w 10152"/>
                <a:gd name="connsiteY66" fmla="*/ 1493 h 10037"/>
                <a:gd name="connsiteX67" fmla="*/ 5192 w 10152"/>
                <a:gd name="connsiteY67" fmla="*/ 3993 h 10037"/>
                <a:gd name="connsiteX68" fmla="*/ 5349 w 10152"/>
                <a:gd name="connsiteY68" fmla="*/ 3726 h 10037"/>
                <a:gd name="connsiteX69" fmla="*/ 5484 w 10152"/>
                <a:gd name="connsiteY69" fmla="*/ 3362 h 10037"/>
                <a:gd name="connsiteX70" fmla="*/ 5671 w 10152"/>
                <a:gd name="connsiteY70" fmla="*/ 3241 h 10037"/>
                <a:gd name="connsiteX71" fmla="*/ 5859 w 10152"/>
                <a:gd name="connsiteY71" fmla="*/ 3241 h 10037"/>
                <a:gd name="connsiteX72" fmla="*/ 6005 w 10152"/>
                <a:gd name="connsiteY72" fmla="*/ 3387 h 10037"/>
                <a:gd name="connsiteX73" fmla="*/ 6140 w 10152"/>
                <a:gd name="connsiteY73" fmla="*/ 3192 h 10037"/>
                <a:gd name="connsiteX74" fmla="*/ 6224 w 10152"/>
                <a:gd name="connsiteY74" fmla="*/ 3022 h 10037"/>
                <a:gd name="connsiteX75" fmla="*/ 6276 w 10152"/>
                <a:gd name="connsiteY75" fmla="*/ 2998 h 10037"/>
                <a:gd name="connsiteX76" fmla="*/ 6338 w 10152"/>
                <a:gd name="connsiteY76" fmla="*/ 2877 h 10037"/>
                <a:gd name="connsiteX77" fmla="*/ 6400 w 10152"/>
                <a:gd name="connsiteY77" fmla="*/ 3168 h 10037"/>
                <a:gd name="connsiteX78" fmla="*/ 6505 w 10152"/>
                <a:gd name="connsiteY78" fmla="*/ 2998 h 10037"/>
                <a:gd name="connsiteX79" fmla="*/ 6692 w 10152"/>
                <a:gd name="connsiteY79" fmla="*/ 2440 h 10037"/>
                <a:gd name="connsiteX80" fmla="*/ 6765 w 10152"/>
                <a:gd name="connsiteY80" fmla="*/ 2488 h 10037"/>
                <a:gd name="connsiteX81" fmla="*/ 6817 w 10152"/>
                <a:gd name="connsiteY81" fmla="*/ 2343 h 10037"/>
                <a:gd name="connsiteX82" fmla="*/ 6900 w 10152"/>
                <a:gd name="connsiteY82" fmla="*/ 2391 h 10037"/>
                <a:gd name="connsiteX83" fmla="*/ 6994 w 10152"/>
                <a:gd name="connsiteY83" fmla="*/ 2270 h 10037"/>
                <a:gd name="connsiteX84" fmla="*/ 7088 w 10152"/>
                <a:gd name="connsiteY84" fmla="*/ 2294 h 10037"/>
                <a:gd name="connsiteX85" fmla="*/ 7088 w 10152"/>
                <a:gd name="connsiteY85" fmla="*/ 2100 h 10037"/>
                <a:gd name="connsiteX86" fmla="*/ 7119 w 10152"/>
                <a:gd name="connsiteY86" fmla="*/ 1954 h 10037"/>
                <a:gd name="connsiteX87" fmla="*/ 7192 w 10152"/>
                <a:gd name="connsiteY87" fmla="*/ 1736 h 10037"/>
                <a:gd name="connsiteX88" fmla="*/ 7172 w 10152"/>
                <a:gd name="connsiteY88" fmla="*/ 1396 h 10037"/>
                <a:gd name="connsiteX89" fmla="*/ 7213 w 10152"/>
                <a:gd name="connsiteY89" fmla="*/ 1251 h 10037"/>
                <a:gd name="connsiteX90" fmla="*/ 7307 w 10152"/>
                <a:gd name="connsiteY90" fmla="*/ 1154 h 10037"/>
                <a:gd name="connsiteX91" fmla="*/ 7380 w 10152"/>
                <a:gd name="connsiteY91" fmla="*/ 1008 h 10037"/>
                <a:gd name="connsiteX92" fmla="*/ 7442 w 10152"/>
                <a:gd name="connsiteY92" fmla="*/ 935 h 10037"/>
                <a:gd name="connsiteX93" fmla="*/ 7557 w 10152"/>
                <a:gd name="connsiteY93" fmla="*/ 717 h 10037"/>
                <a:gd name="connsiteX94" fmla="*/ 7869 w 10152"/>
                <a:gd name="connsiteY94" fmla="*/ 620 h 10037"/>
                <a:gd name="connsiteX95" fmla="*/ 8046 w 10152"/>
                <a:gd name="connsiteY95" fmla="*/ 692 h 10037"/>
                <a:gd name="connsiteX96" fmla="*/ 8160 w 10152"/>
                <a:gd name="connsiteY96" fmla="*/ 1129 h 10037"/>
                <a:gd name="connsiteX97" fmla="*/ 8286 w 10152"/>
                <a:gd name="connsiteY97" fmla="*/ 1154 h 10037"/>
                <a:gd name="connsiteX98" fmla="*/ 8338 w 10152"/>
                <a:gd name="connsiteY98" fmla="*/ 1542 h 10037"/>
                <a:gd name="connsiteX99" fmla="*/ 8452 w 10152"/>
                <a:gd name="connsiteY99" fmla="*/ 1615 h 10037"/>
                <a:gd name="connsiteX100" fmla="*/ 8463 w 10152"/>
                <a:gd name="connsiteY100" fmla="*/ 1882 h 10037"/>
                <a:gd name="connsiteX101" fmla="*/ 8536 w 10152"/>
                <a:gd name="connsiteY101" fmla="*/ 1954 h 10037"/>
                <a:gd name="connsiteX102" fmla="*/ 8640 w 10152"/>
                <a:gd name="connsiteY102" fmla="*/ 2100 h 10037"/>
                <a:gd name="connsiteX103" fmla="*/ 8754 w 10152"/>
                <a:gd name="connsiteY103" fmla="*/ 1785 h 10037"/>
                <a:gd name="connsiteX104" fmla="*/ 8900 w 10152"/>
                <a:gd name="connsiteY104" fmla="*/ 1882 h 10037"/>
                <a:gd name="connsiteX105" fmla="*/ 8921 w 10152"/>
                <a:gd name="connsiteY105" fmla="*/ 2149 h 10037"/>
                <a:gd name="connsiteX106" fmla="*/ 8879 w 10152"/>
                <a:gd name="connsiteY106" fmla="*/ 2343 h 10037"/>
                <a:gd name="connsiteX107" fmla="*/ 8910 w 10152"/>
                <a:gd name="connsiteY107" fmla="*/ 2683 h 10037"/>
                <a:gd name="connsiteX108" fmla="*/ 8879 w 10152"/>
                <a:gd name="connsiteY108" fmla="*/ 2780 h 10037"/>
                <a:gd name="connsiteX109" fmla="*/ 8879 w 10152"/>
                <a:gd name="connsiteY109" fmla="*/ 2950 h 10037"/>
                <a:gd name="connsiteX110" fmla="*/ 8921 w 10152"/>
                <a:gd name="connsiteY110" fmla="*/ 3314 h 10037"/>
                <a:gd name="connsiteX111" fmla="*/ 8910 w 10152"/>
                <a:gd name="connsiteY111" fmla="*/ 3629 h 10037"/>
                <a:gd name="connsiteX112" fmla="*/ 8910 w 10152"/>
                <a:gd name="connsiteY112" fmla="*/ 4018 h 10037"/>
                <a:gd name="connsiteX113" fmla="*/ 8910 w 10152"/>
                <a:gd name="connsiteY113" fmla="*/ 4285 h 10037"/>
                <a:gd name="connsiteX114" fmla="*/ 8962 w 10152"/>
                <a:gd name="connsiteY114" fmla="*/ 4503 h 10037"/>
                <a:gd name="connsiteX115" fmla="*/ 8973 w 10152"/>
                <a:gd name="connsiteY115" fmla="*/ 5110 h 10037"/>
                <a:gd name="connsiteX116" fmla="*/ 9004 w 10152"/>
                <a:gd name="connsiteY116" fmla="*/ 5547 h 10037"/>
                <a:gd name="connsiteX117" fmla="*/ 9212 w 10152"/>
                <a:gd name="connsiteY117" fmla="*/ 5571 h 10037"/>
                <a:gd name="connsiteX118" fmla="*/ 9567 w 10152"/>
                <a:gd name="connsiteY118" fmla="*/ 5547 h 10037"/>
                <a:gd name="connsiteX119" fmla="*/ 9661 w 10152"/>
                <a:gd name="connsiteY119" fmla="*/ 5547 h 10037"/>
                <a:gd name="connsiteX120" fmla="*/ 9744 w 10152"/>
                <a:gd name="connsiteY120" fmla="*/ 5668 h 10037"/>
                <a:gd name="connsiteX121" fmla="*/ 9973 w 10152"/>
                <a:gd name="connsiteY121" fmla="*/ 5765 h 10037"/>
                <a:gd name="connsiteX122" fmla="*/ 10087 w 10152"/>
                <a:gd name="connsiteY122" fmla="*/ 6129 h 10037"/>
                <a:gd name="connsiteX123" fmla="*/ 10004 w 10152"/>
                <a:gd name="connsiteY123" fmla="*/ 6323 h 10037"/>
                <a:gd name="connsiteX124" fmla="*/ 9962 w 10152"/>
                <a:gd name="connsiteY124" fmla="*/ 6590 h 10037"/>
                <a:gd name="connsiteX125" fmla="*/ 9983 w 10152"/>
                <a:gd name="connsiteY125" fmla="*/ 6954 h 10037"/>
                <a:gd name="connsiteX126" fmla="*/ 10056 w 10152"/>
                <a:gd name="connsiteY126" fmla="*/ 7149 h 10037"/>
                <a:gd name="connsiteX127" fmla="*/ 10118 w 10152"/>
                <a:gd name="connsiteY127" fmla="*/ 7464 h 10037"/>
                <a:gd name="connsiteX128" fmla="*/ 10150 w 10152"/>
                <a:gd name="connsiteY128" fmla="*/ 7804 h 10037"/>
                <a:gd name="connsiteX0" fmla="*/ 10150 w 10152"/>
                <a:gd name="connsiteY0" fmla="*/ 7722 h 9955"/>
                <a:gd name="connsiteX1" fmla="*/ 10077 w 10152"/>
                <a:gd name="connsiteY1" fmla="*/ 8038 h 9955"/>
                <a:gd name="connsiteX2" fmla="*/ 10004 w 10152"/>
                <a:gd name="connsiteY2" fmla="*/ 8426 h 9955"/>
                <a:gd name="connsiteX3" fmla="*/ 9921 w 10152"/>
                <a:gd name="connsiteY3" fmla="*/ 8693 h 9955"/>
                <a:gd name="connsiteX4" fmla="*/ 9848 w 10152"/>
                <a:gd name="connsiteY4" fmla="*/ 9008 h 9955"/>
                <a:gd name="connsiteX5" fmla="*/ 9796 w 10152"/>
                <a:gd name="connsiteY5" fmla="*/ 9300 h 9955"/>
                <a:gd name="connsiteX6" fmla="*/ 9754 w 10152"/>
                <a:gd name="connsiteY6" fmla="*/ 9470 h 9955"/>
                <a:gd name="connsiteX7" fmla="*/ 9681 w 10152"/>
                <a:gd name="connsiteY7" fmla="*/ 9615 h 9955"/>
                <a:gd name="connsiteX8" fmla="*/ 9536 w 10152"/>
                <a:gd name="connsiteY8" fmla="*/ 9906 h 9955"/>
                <a:gd name="connsiteX9" fmla="*/ 9524 w 10152"/>
                <a:gd name="connsiteY9" fmla="*/ 9955 h 9955"/>
                <a:gd name="connsiteX10" fmla="*/ 9420 w 10152"/>
                <a:gd name="connsiteY10" fmla="*/ 9809 h 9955"/>
                <a:gd name="connsiteX11" fmla="*/ 9306 w 10152"/>
                <a:gd name="connsiteY11" fmla="*/ 9688 h 9955"/>
                <a:gd name="connsiteX12" fmla="*/ 9191 w 10152"/>
                <a:gd name="connsiteY12" fmla="*/ 9737 h 9955"/>
                <a:gd name="connsiteX13" fmla="*/ 9139 w 10152"/>
                <a:gd name="connsiteY13" fmla="*/ 9688 h 9955"/>
                <a:gd name="connsiteX14" fmla="*/ 9087 w 10152"/>
                <a:gd name="connsiteY14" fmla="*/ 9712 h 9955"/>
                <a:gd name="connsiteX15" fmla="*/ 9025 w 10152"/>
                <a:gd name="connsiteY15" fmla="*/ 9785 h 9955"/>
                <a:gd name="connsiteX16" fmla="*/ 8952 w 10152"/>
                <a:gd name="connsiteY16" fmla="*/ 9712 h 9955"/>
                <a:gd name="connsiteX17" fmla="*/ 8879 w 10152"/>
                <a:gd name="connsiteY17" fmla="*/ 9712 h 9955"/>
                <a:gd name="connsiteX18" fmla="*/ 8744 w 10152"/>
                <a:gd name="connsiteY18" fmla="*/ 9688 h 9955"/>
                <a:gd name="connsiteX19" fmla="*/ 8723 w 10152"/>
                <a:gd name="connsiteY19" fmla="*/ 9567 h 9955"/>
                <a:gd name="connsiteX20" fmla="*/ 8619 w 10152"/>
                <a:gd name="connsiteY20" fmla="*/ 9470 h 9955"/>
                <a:gd name="connsiteX21" fmla="*/ 8567 w 10152"/>
                <a:gd name="connsiteY21" fmla="*/ 9251 h 9955"/>
                <a:gd name="connsiteX22" fmla="*/ 8557 w 10152"/>
                <a:gd name="connsiteY22" fmla="*/ 9105 h 9955"/>
                <a:gd name="connsiteX23" fmla="*/ 8463 w 10152"/>
                <a:gd name="connsiteY23" fmla="*/ 9081 h 9955"/>
                <a:gd name="connsiteX24" fmla="*/ 8390 w 10152"/>
                <a:gd name="connsiteY24" fmla="*/ 9130 h 9955"/>
                <a:gd name="connsiteX25" fmla="*/ 8348 w 10152"/>
                <a:gd name="connsiteY25" fmla="*/ 9033 h 9955"/>
                <a:gd name="connsiteX26" fmla="*/ 8254 w 10152"/>
                <a:gd name="connsiteY26" fmla="*/ 9033 h 9955"/>
                <a:gd name="connsiteX27" fmla="*/ 8160 w 10152"/>
                <a:gd name="connsiteY27" fmla="*/ 8863 h 9955"/>
                <a:gd name="connsiteX28" fmla="*/ 8056 w 10152"/>
                <a:gd name="connsiteY28" fmla="*/ 8887 h 9955"/>
                <a:gd name="connsiteX29" fmla="*/ 7983 w 10152"/>
                <a:gd name="connsiteY29" fmla="*/ 8669 h 9955"/>
                <a:gd name="connsiteX30" fmla="*/ 7910 w 10152"/>
                <a:gd name="connsiteY30" fmla="*/ 8596 h 9955"/>
                <a:gd name="connsiteX31" fmla="*/ 7890 w 10152"/>
                <a:gd name="connsiteY31" fmla="*/ 8402 h 9955"/>
                <a:gd name="connsiteX32" fmla="*/ 7785 w 10152"/>
                <a:gd name="connsiteY32" fmla="*/ 8402 h 9955"/>
                <a:gd name="connsiteX33" fmla="*/ 7640 w 10152"/>
                <a:gd name="connsiteY33" fmla="*/ 8353 h 9955"/>
                <a:gd name="connsiteX34" fmla="*/ 7546 w 10152"/>
                <a:gd name="connsiteY34" fmla="*/ 8183 h 9955"/>
                <a:gd name="connsiteX35" fmla="*/ 7369 w 10152"/>
                <a:gd name="connsiteY35" fmla="*/ 8110 h 9955"/>
                <a:gd name="connsiteX36" fmla="*/ 7276 w 10152"/>
                <a:gd name="connsiteY36" fmla="*/ 8183 h 9955"/>
                <a:gd name="connsiteX37" fmla="*/ 7172 w 10152"/>
                <a:gd name="connsiteY37" fmla="*/ 8135 h 9955"/>
                <a:gd name="connsiteX38" fmla="*/ 7047 w 10152"/>
                <a:gd name="connsiteY38" fmla="*/ 8062 h 9955"/>
                <a:gd name="connsiteX39" fmla="*/ 6942 w 10152"/>
                <a:gd name="connsiteY39" fmla="*/ 8038 h 9955"/>
                <a:gd name="connsiteX40" fmla="*/ 6921 w 10152"/>
                <a:gd name="connsiteY40" fmla="*/ 7819 h 9955"/>
                <a:gd name="connsiteX41" fmla="*/ 6858 w 10152"/>
                <a:gd name="connsiteY41" fmla="*/ 7698 h 9955"/>
                <a:gd name="connsiteX42" fmla="*/ 6786 w 10152"/>
                <a:gd name="connsiteY42" fmla="*/ 7625 h 9955"/>
                <a:gd name="connsiteX43" fmla="*/ 6702 w 10152"/>
                <a:gd name="connsiteY43" fmla="*/ 7431 h 9955"/>
                <a:gd name="connsiteX44" fmla="*/ 6536 w 10152"/>
                <a:gd name="connsiteY44" fmla="*/ 7309 h 9955"/>
                <a:gd name="connsiteX45" fmla="*/ 6494 w 10152"/>
                <a:gd name="connsiteY45" fmla="*/ 6970 h 9955"/>
                <a:gd name="connsiteX46" fmla="*/ 6453 w 10152"/>
                <a:gd name="connsiteY46" fmla="*/ 6897 h 9955"/>
                <a:gd name="connsiteX47" fmla="*/ 6400 w 10152"/>
                <a:gd name="connsiteY47" fmla="*/ 6945 h 9955"/>
                <a:gd name="connsiteX48" fmla="*/ 6369 w 10152"/>
                <a:gd name="connsiteY48" fmla="*/ 6605 h 9955"/>
                <a:gd name="connsiteX49" fmla="*/ 6307 w 10152"/>
                <a:gd name="connsiteY49" fmla="*/ 6508 h 9955"/>
                <a:gd name="connsiteX50" fmla="*/ 6265 w 10152"/>
                <a:gd name="connsiteY50" fmla="*/ 6266 h 9955"/>
                <a:gd name="connsiteX51" fmla="*/ 6286 w 10152"/>
                <a:gd name="connsiteY51" fmla="*/ 5489 h 9955"/>
                <a:gd name="connsiteX52" fmla="*/ 6265 w 10152"/>
                <a:gd name="connsiteY52" fmla="*/ 5198 h 9955"/>
                <a:gd name="connsiteX53" fmla="*/ 6203 w 10152"/>
                <a:gd name="connsiteY53" fmla="*/ 4858 h 9955"/>
                <a:gd name="connsiteX54" fmla="*/ 6286 w 10152"/>
                <a:gd name="connsiteY54" fmla="*/ 4372 h 9955"/>
                <a:gd name="connsiteX55" fmla="*/ 6255 w 10152"/>
                <a:gd name="connsiteY55" fmla="*/ 3936 h 9955"/>
                <a:gd name="connsiteX56" fmla="*/ 6224 w 10152"/>
                <a:gd name="connsiteY56" fmla="*/ 3523 h 9955"/>
                <a:gd name="connsiteX57" fmla="*/ 6151 w 10152"/>
                <a:gd name="connsiteY57" fmla="*/ 3499 h 9955"/>
                <a:gd name="connsiteX58" fmla="*/ 5870 w 10152"/>
                <a:gd name="connsiteY58" fmla="*/ 3620 h 9955"/>
                <a:gd name="connsiteX59" fmla="*/ 5525 w 10152"/>
                <a:gd name="connsiteY59" fmla="*/ 3790 h 9955"/>
                <a:gd name="connsiteX60" fmla="*/ 5359 w 10152"/>
                <a:gd name="connsiteY60" fmla="*/ 3984 h 9955"/>
                <a:gd name="connsiteX61" fmla="*/ 412 w 10152"/>
                <a:gd name="connsiteY61" fmla="*/ 1533 h 9955"/>
                <a:gd name="connsiteX62" fmla="*/ 256 w 10152"/>
                <a:gd name="connsiteY62" fmla="*/ 974 h 9955"/>
                <a:gd name="connsiteX63" fmla="*/ 266 w 10152"/>
                <a:gd name="connsiteY63" fmla="*/ 4 h 9955"/>
                <a:gd name="connsiteX64" fmla="*/ 1152 w 10152"/>
                <a:gd name="connsiteY64" fmla="*/ 659 h 9955"/>
                <a:gd name="connsiteX65" fmla="*/ 2683 w 10152"/>
                <a:gd name="connsiteY65" fmla="*/ 1411 h 9955"/>
                <a:gd name="connsiteX66" fmla="*/ 5192 w 10152"/>
                <a:gd name="connsiteY66" fmla="*/ 3911 h 9955"/>
                <a:gd name="connsiteX67" fmla="*/ 5349 w 10152"/>
                <a:gd name="connsiteY67" fmla="*/ 3644 h 9955"/>
                <a:gd name="connsiteX68" fmla="*/ 5484 w 10152"/>
                <a:gd name="connsiteY68" fmla="*/ 3280 h 9955"/>
                <a:gd name="connsiteX69" fmla="*/ 5671 w 10152"/>
                <a:gd name="connsiteY69" fmla="*/ 3159 h 9955"/>
                <a:gd name="connsiteX70" fmla="*/ 5859 w 10152"/>
                <a:gd name="connsiteY70" fmla="*/ 3159 h 9955"/>
                <a:gd name="connsiteX71" fmla="*/ 6005 w 10152"/>
                <a:gd name="connsiteY71" fmla="*/ 3305 h 9955"/>
                <a:gd name="connsiteX72" fmla="*/ 6140 w 10152"/>
                <a:gd name="connsiteY72" fmla="*/ 3110 h 9955"/>
                <a:gd name="connsiteX73" fmla="*/ 6224 w 10152"/>
                <a:gd name="connsiteY73" fmla="*/ 2940 h 9955"/>
                <a:gd name="connsiteX74" fmla="*/ 6276 w 10152"/>
                <a:gd name="connsiteY74" fmla="*/ 2916 h 9955"/>
                <a:gd name="connsiteX75" fmla="*/ 6338 w 10152"/>
                <a:gd name="connsiteY75" fmla="*/ 2795 h 9955"/>
                <a:gd name="connsiteX76" fmla="*/ 6400 w 10152"/>
                <a:gd name="connsiteY76" fmla="*/ 3086 h 9955"/>
                <a:gd name="connsiteX77" fmla="*/ 6505 w 10152"/>
                <a:gd name="connsiteY77" fmla="*/ 2916 h 9955"/>
                <a:gd name="connsiteX78" fmla="*/ 6692 w 10152"/>
                <a:gd name="connsiteY78" fmla="*/ 2358 h 9955"/>
                <a:gd name="connsiteX79" fmla="*/ 6765 w 10152"/>
                <a:gd name="connsiteY79" fmla="*/ 2406 h 9955"/>
                <a:gd name="connsiteX80" fmla="*/ 6817 w 10152"/>
                <a:gd name="connsiteY80" fmla="*/ 2261 h 9955"/>
                <a:gd name="connsiteX81" fmla="*/ 6900 w 10152"/>
                <a:gd name="connsiteY81" fmla="*/ 2309 h 9955"/>
                <a:gd name="connsiteX82" fmla="*/ 6994 w 10152"/>
                <a:gd name="connsiteY82" fmla="*/ 2188 h 9955"/>
                <a:gd name="connsiteX83" fmla="*/ 7088 w 10152"/>
                <a:gd name="connsiteY83" fmla="*/ 2212 h 9955"/>
                <a:gd name="connsiteX84" fmla="*/ 7088 w 10152"/>
                <a:gd name="connsiteY84" fmla="*/ 2018 h 9955"/>
                <a:gd name="connsiteX85" fmla="*/ 7119 w 10152"/>
                <a:gd name="connsiteY85" fmla="*/ 1872 h 9955"/>
                <a:gd name="connsiteX86" fmla="*/ 7192 w 10152"/>
                <a:gd name="connsiteY86" fmla="*/ 1654 h 9955"/>
                <a:gd name="connsiteX87" fmla="*/ 7172 w 10152"/>
                <a:gd name="connsiteY87" fmla="*/ 1314 h 9955"/>
                <a:gd name="connsiteX88" fmla="*/ 7213 w 10152"/>
                <a:gd name="connsiteY88" fmla="*/ 1169 h 9955"/>
                <a:gd name="connsiteX89" fmla="*/ 7307 w 10152"/>
                <a:gd name="connsiteY89" fmla="*/ 1072 h 9955"/>
                <a:gd name="connsiteX90" fmla="*/ 7380 w 10152"/>
                <a:gd name="connsiteY90" fmla="*/ 926 h 9955"/>
                <a:gd name="connsiteX91" fmla="*/ 7442 w 10152"/>
                <a:gd name="connsiteY91" fmla="*/ 853 h 9955"/>
                <a:gd name="connsiteX92" fmla="*/ 7557 w 10152"/>
                <a:gd name="connsiteY92" fmla="*/ 635 h 9955"/>
                <a:gd name="connsiteX93" fmla="*/ 7869 w 10152"/>
                <a:gd name="connsiteY93" fmla="*/ 538 h 9955"/>
                <a:gd name="connsiteX94" fmla="*/ 8046 w 10152"/>
                <a:gd name="connsiteY94" fmla="*/ 610 h 9955"/>
                <a:gd name="connsiteX95" fmla="*/ 8160 w 10152"/>
                <a:gd name="connsiteY95" fmla="*/ 1047 h 9955"/>
                <a:gd name="connsiteX96" fmla="*/ 8286 w 10152"/>
                <a:gd name="connsiteY96" fmla="*/ 1072 h 9955"/>
                <a:gd name="connsiteX97" fmla="*/ 8338 w 10152"/>
                <a:gd name="connsiteY97" fmla="*/ 1460 h 9955"/>
                <a:gd name="connsiteX98" fmla="*/ 8452 w 10152"/>
                <a:gd name="connsiteY98" fmla="*/ 1533 h 9955"/>
                <a:gd name="connsiteX99" fmla="*/ 8463 w 10152"/>
                <a:gd name="connsiteY99" fmla="*/ 1800 h 9955"/>
                <a:gd name="connsiteX100" fmla="*/ 8536 w 10152"/>
                <a:gd name="connsiteY100" fmla="*/ 1872 h 9955"/>
                <a:gd name="connsiteX101" fmla="*/ 8640 w 10152"/>
                <a:gd name="connsiteY101" fmla="*/ 2018 h 9955"/>
                <a:gd name="connsiteX102" fmla="*/ 8754 w 10152"/>
                <a:gd name="connsiteY102" fmla="*/ 1703 h 9955"/>
                <a:gd name="connsiteX103" fmla="*/ 8900 w 10152"/>
                <a:gd name="connsiteY103" fmla="*/ 1800 h 9955"/>
                <a:gd name="connsiteX104" fmla="*/ 8921 w 10152"/>
                <a:gd name="connsiteY104" fmla="*/ 2067 h 9955"/>
                <a:gd name="connsiteX105" fmla="*/ 8879 w 10152"/>
                <a:gd name="connsiteY105" fmla="*/ 2261 h 9955"/>
                <a:gd name="connsiteX106" fmla="*/ 8910 w 10152"/>
                <a:gd name="connsiteY106" fmla="*/ 2601 h 9955"/>
                <a:gd name="connsiteX107" fmla="*/ 8879 w 10152"/>
                <a:gd name="connsiteY107" fmla="*/ 2698 h 9955"/>
                <a:gd name="connsiteX108" fmla="*/ 8879 w 10152"/>
                <a:gd name="connsiteY108" fmla="*/ 2868 h 9955"/>
                <a:gd name="connsiteX109" fmla="*/ 8921 w 10152"/>
                <a:gd name="connsiteY109" fmla="*/ 3232 h 9955"/>
                <a:gd name="connsiteX110" fmla="*/ 8910 w 10152"/>
                <a:gd name="connsiteY110" fmla="*/ 3547 h 9955"/>
                <a:gd name="connsiteX111" fmla="*/ 8910 w 10152"/>
                <a:gd name="connsiteY111" fmla="*/ 3936 h 9955"/>
                <a:gd name="connsiteX112" fmla="*/ 8910 w 10152"/>
                <a:gd name="connsiteY112" fmla="*/ 4203 h 9955"/>
                <a:gd name="connsiteX113" fmla="*/ 8962 w 10152"/>
                <a:gd name="connsiteY113" fmla="*/ 4421 h 9955"/>
                <a:gd name="connsiteX114" fmla="*/ 8973 w 10152"/>
                <a:gd name="connsiteY114" fmla="*/ 5028 h 9955"/>
                <a:gd name="connsiteX115" fmla="*/ 9004 w 10152"/>
                <a:gd name="connsiteY115" fmla="*/ 5465 h 9955"/>
                <a:gd name="connsiteX116" fmla="*/ 9212 w 10152"/>
                <a:gd name="connsiteY116" fmla="*/ 5489 h 9955"/>
                <a:gd name="connsiteX117" fmla="*/ 9567 w 10152"/>
                <a:gd name="connsiteY117" fmla="*/ 5465 h 9955"/>
                <a:gd name="connsiteX118" fmla="*/ 9661 w 10152"/>
                <a:gd name="connsiteY118" fmla="*/ 5465 h 9955"/>
                <a:gd name="connsiteX119" fmla="*/ 9744 w 10152"/>
                <a:gd name="connsiteY119" fmla="*/ 5586 h 9955"/>
                <a:gd name="connsiteX120" fmla="*/ 9973 w 10152"/>
                <a:gd name="connsiteY120" fmla="*/ 5683 h 9955"/>
                <a:gd name="connsiteX121" fmla="*/ 10087 w 10152"/>
                <a:gd name="connsiteY121" fmla="*/ 6047 h 9955"/>
                <a:gd name="connsiteX122" fmla="*/ 10004 w 10152"/>
                <a:gd name="connsiteY122" fmla="*/ 6241 h 9955"/>
                <a:gd name="connsiteX123" fmla="*/ 9962 w 10152"/>
                <a:gd name="connsiteY123" fmla="*/ 6508 h 9955"/>
                <a:gd name="connsiteX124" fmla="*/ 9983 w 10152"/>
                <a:gd name="connsiteY124" fmla="*/ 6872 h 9955"/>
                <a:gd name="connsiteX125" fmla="*/ 10056 w 10152"/>
                <a:gd name="connsiteY125" fmla="*/ 7067 h 9955"/>
                <a:gd name="connsiteX126" fmla="*/ 10118 w 10152"/>
                <a:gd name="connsiteY126" fmla="*/ 7382 h 9955"/>
                <a:gd name="connsiteX127" fmla="*/ 10150 w 10152"/>
                <a:gd name="connsiteY127" fmla="*/ 7722 h 9955"/>
                <a:gd name="connsiteX0" fmla="*/ 9998 w 10000"/>
                <a:gd name="connsiteY0" fmla="*/ 7757 h 10000"/>
                <a:gd name="connsiteX1" fmla="*/ 9926 w 10000"/>
                <a:gd name="connsiteY1" fmla="*/ 8074 h 10000"/>
                <a:gd name="connsiteX2" fmla="*/ 9854 w 10000"/>
                <a:gd name="connsiteY2" fmla="*/ 8464 h 10000"/>
                <a:gd name="connsiteX3" fmla="*/ 9772 w 10000"/>
                <a:gd name="connsiteY3" fmla="*/ 8732 h 10000"/>
                <a:gd name="connsiteX4" fmla="*/ 9701 w 10000"/>
                <a:gd name="connsiteY4" fmla="*/ 9049 h 10000"/>
                <a:gd name="connsiteX5" fmla="*/ 9649 w 10000"/>
                <a:gd name="connsiteY5" fmla="*/ 9342 h 10000"/>
                <a:gd name="connsiteX6" fmla="*/ 9608 w 10000"/>
                <a:gd name="connsiteY6" fmla="*/ 9513 h 10000"/>
                <a:gd name="connsiteX7" fmla="*/ 9536 w 10000"/>
                <a:gd name="connsiteY7" fmla="*/ 9658 h 10000"/>
                <a:gd name="connsiteX8" fmla="*/ 9393 w 10000"/>
                <a:gd name="connsiteY8" fmla="*/ 9951 h 10000"/>
                <a:gd name="connsiteX9" fmla="*/ 9381 w 10000"/>
                <a:gd name="connsiteY9" fmla="*/ 10000 h 10000"/>
                <a:gd name="connsiteX10" fmla="*/ 9279 w 10000"/>
                <a:gd name="connsiteY10" fmla="*/ 9853 h 10000"/>
                <a:gd name="connsiteX11" fmla="*/ 9167 w 10000"/>
                <a:gd name="connsiteY11" fmla="*/ 9732 h 10000"/>
                <a:gd name="connsiteX12" fmla="*/ 9053 w 10000"/>
                <a:gd name="connsiteY12" fmla="*/ 9781 h 10000"/>
                <a:gd name="connsiteX13" fmla="*/ 9002 w 10000"/>
                <a:gd name="connsiteY13" fmla="*/ 9732 h 10000"/>
                <a:gd name="connsiteX14" fmla="*/ 8951 w 10000"/>
                <a:gd name="connsiteY14" fmla="*/ 9756 h 10000"/>
                <a:gd name="connsiteX15" fmla="*/ 8890 w 10000"/>
                <a:gd name="connsiteY15" fmla="*/ 9829 h 10000"/>
                <a:gd name="connsiteX16" fmla="*/ 8818 w 10000"/>
                <a:gd name="connsiteY16" fmla="*/ 9756 h 10000"/>
                <a:gd name="connsiteX17" fmla="*/ 8746 w 10000"/>
                <a:gd name="connsiteY17" fmla="*/ 9756 h 10000"/>
                <a:gd name="connsiteX18" fmla="*/ 8613 w 10000"/>
                <a:gd name="connsiteY18" fmla="*/ 9732 h 10000"/>
                <a:gd name="connsiteX19" fmla="*/ 8592 w 10000"/>
                <a:gd name="connsiteY19" fmla="*/ 9610 h 10000"/>
                <a:gd name="connsiteX20" fmla="*/ 8490 w 10000"/>
                <a:gd name="connsiteY20" fmla="*/ 9513 h 10000"/>
                <a:gd name="connsiteX21" fmla="*/ 8439 w 10000"/>
                <a:gd name="connsiteY21" fmla="*/ 9293 h 10000"/>
                <a:gd name="connsiteX22" fmla="*/ 8429 w 10000"/>
                <a:gd name="connsiteY22" fmla="*/ 9146 h 10000"/>
                <a:gd name="connsiteX23" fmla="*/ 8336 w 10000"/>
                <a:gd name="connsiteY23" fmla="*/ 9122 h 10000"/>
                <a:gd name="connsiteX24" fmla="*/ 8264 w 10000"/>
                <a:gd name="connsiteY24" fmla="*/ 9171 h 10000"/>
                <a:gd name="connsiteX25" fmla="*/ 8223 w 10000"/>
                <a:gd name="connsiteY25" fmla="*/ 9074 h 10000"/>
                <a:gd name="connsiteX26" fmla="*/ 8130 w 10000"/>
                <a:gd name="connsiteY26" fmla="*/ 9074 h 10000"/>
                <a:gd name="connsiteX27" fmla="*/ 8038 w 10000"/>
                <a:gd name="connsiteY27" fmla="*/ 8903 h 10000"/>
                <a:gd name="connsiteX28" fmla="*/ 7935 w 10000"/>
                <a:gd name="connsiteY28" fmla="*/ 8927 h 10000"/>
                <a:gd name="connsiteX29" fmla="*/ 7863 w 10000"/>
                <a:gd name="connsiteY29" fmla="*/ 8708 h 10000"/>
                <a:gd name="connsiteX30" fmla="*/ 7792 w 10000"/>
                <a:gd name="connsiteY30" fmla="*/ 8635 h 10000"/>
                <a:gd name="connsiteX31" fmla="*/ 7772 w 10000"/>
                <a:gd name="connsiteY31" fmla="*/ 8440 h 10000"/>
                <a:gd name="connsiteX32" fmla="*/ 7668 w 10000"/>
                <a:gd name="connsiteY32" fmla="*/ 8440 h 10000"/>
                <a:gd name="connsiteX33" fmla="*/ 7526 w 10000"/>
                <a:gd name="connsiteY33" fmla="*/ 8391 h 10000"/>
                <a:gd name="connsiteX34" fmla="*/ 7433 w 10000"/>
                <a:gd name="connsiteY34" fmla="*/ 8220 h 10000"/>
                <a:gd name="connsiteX35" fmla="*/ 7259 w 10000"/>
                <a:gd name="connsiteY35" fmla="*/ 8147 h 10000"/>
                <a:gd name="connsiteX36" fmla="*/ 7167 w 10000"/>
                <a:gd name="connsiteY36" fmla="*/ 8220 h 10000"/>
                <a:gd name="connsiteX37" fmla="*/ 7065 w 10000"/>
                <a:gd name="connsiteY37" fmla="*/ 8172 h 10000"/>
                <a:gd name="connsiteX38" fmla="*/ 6941 w 10000"/>
                <a:gd name="connsiteY38" fmla="*/ 8098 h 10000"/>
                <a:gd name="connsiteX39" fmla="*/ 6838 w 10000"/>
                <a:gd name="connsiteY39" fmla="*/ 8074 h 10000"/>
                <a:gd name="connsiteX40" fmla="*/ 6817 w 10000"/>
                <a:gd name="connsiteY40" fmla="*/ 7854 h 10000"/>
                <a:gd name="connsiteX41" fmla="*/ 6755 w 10000"/>
                <a:gd name="connsiteY41" fmla="*/ 7733 h 10000"/>
                <a:gd name="connsiteX42" fmla="*/ 6684 w 10000"/>
                <a:gd name="connsiteY42" fmla="*/ 7659 h 10000"/>
                <a:gd name="connsiteX43" fmla="*/ 6602 w 10000"/>
                <a:gd name="connsiteY43" fmla="*/ 7465 h 10000"/>
                <a:gd name="connsiteX44" fmla="*/ 6438 w 10000"/>
                <a:gd name="connsiteY44" fmla="*/ 7342 h 10000"/>
                <a:gd name="connsiteX45" fmla="*/ 6397 w 10000"/>
                <a:gd name="connsiteY45" fmla="*/ 7002 h 10000"/>
                <a:gd name="connsiteX46" fmla="*/ 6356 w 10000"/>
                <a:gd name="connsiteY46" fmla="*/ 6928 h 10000"/>
                <a:gd name="connsiteX47" fmla="*/ 6304 w 10000"/>
                <a:gd name="connsiteY47" fmla="*/ 6976 h 10000"/>
                <a:gd name="connsiteX48" fmla="*/ 6274 w 10000"/>
                <a:gd name="connsiteY48" fmla="*/ 6635 h 10000"/>
                <a:gd name="connsiteX49" fmla="*/ 6213 w 10000"/>
                <a:gd name="connsiteY49" fmla="*/ 6537 h 10000"/>
                <a:gd name="connsiteX50" fmla="*/ 6171 w 10000"/>
                <a:gd name="connsiteY50" fmla="*/ 6294 h 10000"/>
                <a:gd name="connsiteX51" fmla="*/ 6192 w 10000"/>
                <a:gd name="connsiteY51" fmla="*/ 5514 h 10000"/>
                <a:gd name="connsiteX52" fmla="*/ 6171 w 10000"/>
                <a:gd name="connsiteY52" fmla="*/ 5221 h 10000"/>
                <a:gd name="connsiteX53" fmla="*/ 6110 w 10000"/>
                <a:gd name="connsiteY53" fmla="*/ 4880 h 10000"/>
                <a:gd name="connsiteX54" fmla="*/ 6192 w 10000"/>
                <a:gd name="connsiteY54" fmla="*/ 4392 h 10000"/>
                <a:gd name="connsiteX55" fmla="*/ 6161 w 10000"/>
                <a:gd name="connsiteY55" fmla="*/ 3954 h 10000"/>
                <a:gd name="connsiteX56" fmla="*/ 6131 w 10000"/>
                <a:gd name="connsiteY56" fmla="*/ 3539 h 10000"/>
                <a:gd name="connsiteX57" fmla="*/ 6059 w 10000"/>
                <a:gd name="connsiteY57" fmla="*/ 3515 h 10000"/>
                <a:gd name="connsiteX58" fmla="*/ 5782 w 10000"/>
                <a:gd name="connsiteY58" fmla="*/ 3636 h 10000"/>
                <a:gd name="connsiteX59" fmla="*/ 5442 w 10000"/>
                <a:gd name="connsiteY59" fmla="*/ 3807 h 10000"/>
                <a:gd name="connsiteX60" fmla="*/ 5279 w 10000"/>
                <a:gd name="connsiteY60" fmla="*/ 4002 h 10000"/>
                <a:gd name="connsiteX61" fmla="*/ 406 w 10000"/>
                <a:gd name="connsiteY61" fmla="*/ 1540 h 10000"/>
                <a:gd name="connsiteX62" fmla="*/ 252 w 10000"/>
                <a:gd name="connsiteY62" fmla="*/ 978 h 10000"/>
                <a:gd name="connsiteX63" fmla="*/ 262 w 10000"/>
                <a:gd name="connsiteY63" fmla="*/ 4 h 10000"/>
                <a:gd name="connsiteX64" fmla="*/ 2643 w 10000"/>
                <a:gd name="connsiteY64" fmla="*/ 1417 h 10000"/>
                <a:gd name="connsiteX65" fmla="*/ 5114 w 10000"/>
                <a:gd name="connsiteY65" fmla="*/ 3929 h 10000"/>
                <a:gd name="connsiteX66" fmla="*/ 5269 w 10000"/>
                <a:gd name="connsiteY66" fmla="*/ 3660 h 10000"/>
                <a:gd name="connsiteX67" fmla="*/ 5402 w 10000"/>
                <a:gd name="connsiteY67" fmla="*/ 3295 h 10000"/>
                <a:gd name="connsiteX68" fmla="*/ 5586 w 10000"/>
                <a:gd name="connsiteY68" fmla="*/ 3173 h 10000"/>
                <a:gd name="connsiteX69" fmla="*/ 5771 w 10000"/>
                <a:gd name="connsiteY69" fmla="*/ 3173 h 10000"/>
                <a:gd name="connsiteX70" fmla="*/ 5915 w 10000"/>
                <a:gd name="connsiteY70" fmla="*/ 3320 h 10000"/>
                <a:gd name="connsiteX71" fmla="*/ 6048 w 10000"/>
                <a:gd name="connsiteY71" fmla="*/ 3124 h 10000"/>
                <a:gd name="connsiteX72" fmla="*/ 6131 w 10000"/>
                <a:gd name="connsiteY72" fmla="*/ 2953 h 10000"/>
                <a:gd name="connsiteX73" fmla="*/ 6182 w 10000"/>
                <a:gd name="connsiteY73" fmla="*/ 2929 h 10000"/>
                <a:gd name="connsiteX74" fmla="*/ 6243 w 10000"/>
                <a:gd name="connsiteY74" fmla="*/ 2808 h 10000"/>
                <a:gd name="connsiteX75" fmla="*/ 6304 w 10000"/>
                <a:gd name="connsiteY75" fmla="*/ 3100 h 10000"/>
                <a:gd name="connsiteX76" fmla="*/ 6408 w 10000"/>
                <a:gd name="connsiteY76" fmla="*/ 2929 h 10000"/>
                <a:gd name="connsiteX77" fmla="*/ 6592 w 10000"/>
                <a:gd name="connsiteY77" fmla="*/ 2369 h 10000"/>
                <a:gd name="connsiteX78" fmla="*/ 6664 w 10000"/>
                <a:gd name="connsiteY78" fmla="*/ 2417 h 10000"/>
                <a:gd name="connsiteX79" fmla="*/ 6715 w 10000"/>
                <a:gd name="connsiteY79" fmla="*/ 2271 h 10000"/>
                <a:gd name="connsiteX80" fmla="*/ 6797 w 10000"/>
                <a:gd name="connsiteY80" fmla="*/ 2319 h 10000"/>
                <a:gd name="connsiteX81" fmla="*/ 6889 w 10000"/>
                <a:gd name="connsiteY81" fmla="*/ 2198 h 10000"/>
                <a:gd name="connsiteX82" fmla="*/ 6982 w 10000"/>
                <a:gd name="connsiteY82" fmla="*/ 2222 h 10000"/>
                <a:gd name="connsiteX83" fmla="*/ 6982 w 10000"/>
                <a:gd name="connsiteY83" fmla="*/ 2027 h 10000"/>
                <a:gd name="connsiteX84" fmla="*/ 7012 w 10000"/>
                <a:gd name="connsiteY84" fmla="*/ 1880 h 10000"/>
                <a:gd name="connsiteX85" fmla="*/ 7084 w 10000"/>
                <a:gd name="connsiteY85" fmla="*/ 1661 h 10000"/>
                <a:gd name="connsiteX86" fmla="*/ 7065 w 10000"/>
                <a:gd name="connsiteY86" fmla="*/ 1320 h 10000"/>
                <a:gd name="connsiteX87" fmla="*/ 7105 w 10000"/>
                <a:gd name="connsiteY87" fmla="*/ 1174 h 10000"/>
                <a:gd name="connsiteX88" fmla="*/ 7198 w 10000"/>
                <a:gd name="connsiteY88" fmla="*/ 1077 h 10000"/>
                <a:gd name="connsiteX89" fmla="*/ 7270 w 10000"/>
                <a:gd name="connsiteY89" fmla="*/ 930 h 10000"/>
                <a:gd name="connsiteX90" fmla="*/ 7331 w 10000"/>
                <a:gd name="connsiteY90" fmla="*/ 857 h 10000"/>
                <a:gd name="connsiteX91" fmla="*/ 7444 w 10000"/>
                <a:gd name="connsiteY91" fmla="*/ 638 h 10000"/>
                <a:gd name="connsiteX92" fmla="*/ 7751 w 10000"/>
                <a:gd name="connsiteY92" fmla="*/ 540 h 10000"/>
                <a:gd name="connsiteX93" fmla="*/ 7926 w 10000"/>
                <a:gd name="connsiteY93" fmla="*/ 613 h 10000"/>
                <a:gd name="connsiteX94" fmla="*/ 8038 w 10000"/>
                <a:gd name="connsiteY94" fmla="*/ 1052 h 10000"/>
                <a:gd name="connsiteX95" fmla="*/ 8162 w 10000"/>
                <a:gd name="connsiteY95" fmla="*/ 1077 h 10000"/>
                <a:gd name="connsiteX96" fmla="*/ 8213 w 10000"/>
                <a:gd name="connsiteY96" fmla="*/ 1467 h 10000"/>
                <a:gd name="connsiteX97" fmla="*/ 8325 w 10000"/>
                <a:gd name="connsiteY97" fmla="*/ 1540 h 10000"/>
                <a:gd name="connsiteX98" fmla="*/ 8336 w 10000"/>
                <a:gd name="connsiteY98" fmla="*/ 1808 h 10000"/>
                <a:gd name="connsiteX99" fmla="*/ 8408 w 10000"/>
                <a:gd name="connsiteY99" fmla="*/ 1880 h 10000"/>
                <a:gd name="connsiteX100" fmla="*/ 8511 w 10000"/>
                <a:gd name="connsiteY100" fmla="*/ 2027 h 10000"/>
                <a:gd name="connsiteX101" fmla="*/ 8623 w 10000"/>
                <a:gd name="connsiteY101" fmla="*/ 1711 h 10000"/>
                <a:gd name="connsiteX102" fmla="*/ 8767 w 10000"/>
                <a:gd name="connsiteY102" fmla="*/ 1808 h 10000"/>
                <a:gd name="connsiteX103" fmla="*/ 8787 w 10000"/>
                <a:gd name="connsiteY103" fmla="*/ 2076 h 10000"/>
                <a:gd name="connsiteX104" fmla="*/ 8746 w 10000"/>
                <a:gd name="connsiteY104" fmla="*/ 2271 h 10000"/>
                <a:gd name="connsiteX105" fmla="*/ 8777 w 10000"/>
                <a:gd name="connsiteY105" fmla="*/ 2613 h 10000"/>
                <a:gd name="connsiteX106" fmla="*/ 8746 w 10000"/>
                <a:gd name="connsiteY106" fmla="*/ 2710 h 10000"/>
                <a:gd name="connsiteX107" fmla="*/ 8746 w 10000"/>
                <a:gd name="connsiteY107" fmla="*/ 2881 h 10000"/>
                <a:gd name="connsiteX108" fmla="*/ 8787 w 10000"/>
                <a:gd name="connsiteY108" fmla="*/ 3247 h 10000"/>
                <a:gd name="connsiteX109" fmla="*/ 8777 w 10000"/>
                <a:gd name="connsiteY109" fmla="*/ 3563 h 10000"/>
                <a:gd name="connsiteX110" fmla="*/ 8777 w 10000"/>
                <a:gd name="connsiteY110" fmla="*/ 3954 h 10000"/>
                <a:gd name="connsiteX111" fmla="*/ 8777 w 10000"/>
                <a:gd name="connsiteY111" fmla="*/ 4222 h 10000"/>
                <a:gd name="connsiteX112" fmla="*/ 8828 w 10000"/>
                <a:gd name="connsiteY112" fmla="*/ 4441 h 10000"/>
                <a:gd name="connsiteX113" fmla="*/ 8839 w 10000"/>
                <a:gd name="connsiteY113" fmla="*/ 5051 h 10000"/>
                <a:gd name="connsiteX114" fmla="*/ 8869 w 10000"/>
                <a:gd name="connsiteY114" fmla="*/ 5490 h 10000"/>
                <a:gd name="connsiteX115" fmla="*/ 9074 w 10000"/>
                <a:gd name="connsiteY115" fmla="*/ 5514 h 10000"/>
                <a:gd name="connsiteX116" fmla="*/ 9424 w 10000"/>
                <a:gd name="connsiteY116" fmla="*/ 5490 h 10000"/>
                <a:gd name="connsiteX117" fmla="*/ 9516 w 10000"/>
                <a:gd name="connsiteY117" fmla="*/ 5490 h 10000"/>
                <a:gd name="connsiteX118" fmla="*/ 9598 w 10000"/>
                <a:gd name="connsiteY118" fmla="*/ 5611 h 10000"/>
                <a:gd name="connsiteX119" fmla="*/ 9824 w 10000"/>
                <a:gd name="connsiteY119" fmla="*/ 5709 h 10000"/>
                <a:gd name="connsiteX120" fmla="*/ 9936 w 10000"/>
                <a:gd name="connsiteY120" fmla="*/ 6074 h 10000"/>
                <a:gd name="connsiteX121" fmla="*/ 9854 w 10000"/>
                <a:gd name="connsiteY121" fmla="*/ 6269 h 10000"/>
                <a:gd name="connsiteX122" fmla="*/ 9813 w 10000"/>
                <a:gd name="connsiteY122" fmla="*/ 6537 h 10000"/>
                <a:gd name="connsiteX123" fmla="*/ 9834 w 10000"/>
                <a:gd name="connsiteY123" fmla="*/ 6903 h 10000"/>
                <a:gd name="connsiteX124" fmla="*/ 9905 w 10000"/>
                <a:gd name="connsiteY124" fmla="*/ 7099 h 10000"/>
                <a:gd name="connsiteX125" fmla="*/ 9967 w 10000"/>
                <a:gd name="connsiteY125" fmla="*/ 7415 h 10000"/>
                <a:gd name="connsiteX126" fmla="*/ 9998 w 10000"/>
                <a:gd name="connsiteY126" fmla="*/ 7757 h 10000"/>
                <a:gd name="connsiteX0" fmla="*/ 9998 w 10000"/>
                <a:gd name="connsiteY0" fmla="*/ 7243 h 9486"/>
                <a:gd name="connsiteX1" fmla="*/ 9926 w 10000"/>
                <a:gd name="connsiteY1" fmla="*/ 7560 h 9486"/>
                <a:gd name="connsiteX2" fmla="*/ 9854 w 10000"/>
                <a:gd name="connsiteY2" fmla="*/ 7950 h 9486"/>
                <a:gd name="connsiteX3" fmla="*/ 9772 w 10000"/>
                <a:gd name="connsiteY3" fmla="*/ 8218 h 9486"/>
                <a:gd name="connsiteX4" fmla="*/ 9701 w 10000"/>
                <a:gd name="connsiteY4" fmla="*/ 8535 h 9486"/>
                <a:gd name="connsiteX5" fmla="*/ 9649 w 10000"/>
                <a:gd name="connsiteY5" fmla="*/ 8828 h 9486"/>
                <a:gd name="connsiteX6" fmla="*/ 9608 w 10000"/>
                <a:gd name="connsiteY6" fmla="*/ 8999 h 9486"/>
                <a:gd name="connsiteX7" fmla="*/ 9536 w 10000"/>
                <a:gd name="connsiteY7" fmla="*/ 9144 h 9486"/>
                <a:gd name="connsiteX8" fmla="*/ 9393 w 10000"/>
                <a:gd name="connsiteY8" fmla="*/ 9437 h 9486"/>
                <a:gd name="connsiteX9" fmla="*/ 9381 w 10000"/>
                <a:gd name="connsiteY9" fmla="*/ 9486 h 9486"/>
                <a:gd name="connsiteX10" fmla="*/ 9279 w 10000"/>
                <a:gd name="connsiteY10" fmla="*/ 9339 h 9486"/>
                <a:gd name="connsiteX11" fmla="*/ 9167 w 10000"/>
                <a:gd name="connsiteY11" fmla="*/ 9218 h 9486"/>
                <a:gd name="connsiteX12" fmla="*/ 9053 w 10000"/>
                <a:gd name="connsiteY12" fmla="*/ 9267 h 9486"/>
                <a:gd name="connsiteX13" fmla="*/ 9002 w 10000"/>
                <a:gd name="connsiteY13" fmla="*/ 9218 h 9486"/>
                <a:gd name="connsiteX14" fmla="*/ 8951 w 10000"/>
                <a:gd name="connsiteY14" fmla="*/ 9242 h 9486"/>
                <a:gd name="connsiteX15" fmla="*/ 8890 w 10000"/>
                <a:gd name="connsiteY15" fmla="*/ 9315 h 9486"/>
                <a:gd name="connsiteX16" fmla="*/ 8818 w 10000"/>
                <a:gd name="connsiteY16" fmla="*/ 9242 h 9486"/>
                <a:gd name="connsiteX17" fmla="*/ 8746 w 10000"/>
                <a:gd name="connsiteY17" fmla="*/ 9242 h 9486"/>
                <a:gd name="connsiteX18" fmla="*/ 8613 w 10000"/>
                <a:gd name="connsiteY18" fmla="*/ 9218 h 9486"/>
                <a:gd name="connsiteX19" fmla="*/ 8592 w 10000"/>
                <a:gd name="connsiteY19" fmla="*/ 9096 h 9486"/>
                <a:gd name="connsiteX20" fmla="*/ 8490 w 10000"/>
                <a:gd name="connsiteY20" fmla="*/ 8999 h 9486"/>
                <a:gd name="connsiteX21" fmla="*/ 8439 w 10000"/>
                <a:gd name="connsiteY21" fmla="*/ 8779 h 9486"/>
                <a:gd name="connsiteX22" fmla="*/ 8429 w 10000"/>
                <a:gd name="connsiteY22" fmla="*/ 8632 h 9486"/>
                <a:gd name="connsiteX23" fmla="*/ 8336 w 10000"/>
                <a:gd name="connsiteY23" fmla="*/ 8608 h 9486"/>
                <a:gd name="connsiteX24" fmla="*/ 8264 w 10000"/>
                <a:gd name="connsiteY24" fmla="*/ 8657 h 9486"/>
                <a:gd name="connsiteX25" fmla="*/ 8223 w 10000"/>
                <a:gd name="connsiteY25" fmla="*/ 8560 h 9486"/>
                <a:gd name="connsiteX26" fmla="*/ 8130 w 10000"/>
                <a:gd name="connsiteY26" fmla="*/ 8560 h 9486"/>
                <a:gd name="connsiteX27" fmla="*/ 8038 w 10000"/>
                <a:gd name="connsiteY27" fmla="*/ 8389 h 9486"/>
                <a:gd name="connsiteX28" fmla="*/ 7935 w 10000"/>
                <a:gd name="connsiteY28" fmla="*/ 8413 h 9486"/>
                <a:gd name="connsiteX29" fmla="*/ 7863 w 10000"/>
                <a:gd name="connsiteY29" fmla="*/ 8194 h 9486"/>
                <a:gd name="connsiteX30" fmla="*/ 7792 w 10000"/>
                <a:gd name="connsiteY30" fmla="*/ 8121 h 9486"/>
                <a:gd name="connsiteX31" fmla="*/ 7772 w 10000"/>
                <a:gd name="connsiteY31" fmla="*/ 7926 h 9486"/>
                <a:gd name="connsiteX32" fmla="*/ 7668 w 10000"/>
                <a:gd name="connsiteY32" fmla="*/ 7926 h 9486"/>
                <a:gd name="connsiteX33" fmla="*/ 7526 w 10000"/>
                <a:gd name="connsiteY33" fmla="*/ 7877 h 9486"/>
                <a:gd name="connsiteX34" fmla="*/ 7433 w 10000"/>
                <a:gd name="connsiteY34" fmla="*/ 7706 h 9486"/>
                <a:gd name="connsiteX35" fmla="*/ 7259 w 10000"/>
                <a:gd name="connsiteY35" fmla="*/ 7633 h 9486"/>
                <a:gd name="connsiteX36" fmla="*/ 7167 w 10000"/>
                <a:gd name="connsiteY36" fmla="*/ 7706 h 9486"/>
                <a:gd name="connsiteX37" fmla="*/ 7065 w 10000"/>
                <a:gd name="connsiteY37" fmla="*/ 7658 h 9486"/>
                <a:gd name="connsiteX38" fmla="*/ 6941 w 10000"/>
                <a:gd name="connsiteY38" fmla="*/ 7584 h 9486"/>
                <a:gd name="connsiteX39" fmla="*/ 6838 w 10000"/>
                <a:gd name="connsiteY39" fmla="*/ 7560 h 9486"/>
                <a:gd name="connsiteX40" fmla="*/ 6817 w 10000"/>
                <a:gd name="connsiteY40" fmla="*/ 7340 h 9486"/>
                <a:gd name="connsiteX41" fmla="*/ 6755 w 10000"/>
                <a:gd name="connsiteY41" fmla="*/ 7219 h 9486"/>
                <a:gd name="connsiteX42" fmla="*/ 6684 w 10000"/>
                <a:gd name="connsiteY42" fmla="*/ 7145 h 9486"/>
                <a:gd name="connsiteX43" fmla="*/ 6602 w 10000"/>
                <a:gd name="connsiteY43" fmla="*/ 6951 h 9486"/>
                <a:gd name="connsiteX44" fmla="*/ 6438 w 10000"/>
                <a:gd name="connsiteY44" fmla="*/ 6828 h 9486"/>
                <a:gd name="connsiteX45" fmla="*/ 6397 w 10000"/>
                <a:gd name="connsiteY45" fmla="*/ 6488 h 9486"/>
                <a:gd name="connsiteX46" fmla="*/ 6356 w 10000"/>
                <a:gd name="connsiteY46" fmla="*/ 6414 h 9486"/>
                <a:gd name="connsiteX47" fmla="*/ 6304 w 10000"/>
                <a:gd name="connsiteY47" fmla="*/ 6462 h 9486"/>
                <a:gd name="connsiteX48" fmla="*/ 6274 w 10000"/>
                <a:gd name="connsiteY48" fmla="*/ 6121 h 9486"/>
                <a:gd name="connsiteX49" fmla="*/ 6213 w 10000"/>
                <a:gd name="connsiteY49" fmla="*/ 6023 h 9486"/>
                <a:gd name="connsiteX50" fmla="*/ 6171 w 10000"/>
                <a:gd name="connsiteY50" fmla="*/ 5780 h 9486"/>
                <a:gd name="connsiteX51" fmla="*/ 6192 w 10000"/>
                <a:gd name="connsiteY51" fmla="*/ 5000 h 9486"/>
                <a:gd name="connsiteX52" fmla="*/ 6171 w 10000"/>
                <a:gd name="connsiteY52" fmla="*/ 4707 h 9486"/>
                <a:gd name="connsiteX53" fmla="*/ 6110 w 10000"/>
                <a:gd name="connsiteY53" fmla="*/ 4366 h 9486"/>
                <a:gd name="connsiteX54" fmla="*/ 6192 w 10000"/>
                <a:gd name="connsiteY54" fmla="*/ 3878 h 9486"/>
                <a:gd name="connsiteX55" fmla="*/ 6161 w 10000"/>
                <a:gd name="connsiteY55" fmla="*/ 3440 h 9486"/>
                <a:gd name="connsiteX56" fmla="*/ 6131 w 10000"/>
                <a:gd name="connsiteY56" fmla="*/ 3025 h 9486"/>
                <a:gd name="connsiteX57" fmla="*/ 6059 w 10000"/>
                <a:gd name="connsiteY57" fmla="*/ 3001 h 9486"/>
                <a:gd name="connsiteX58" fmla="*/ 5782 w 10000"/>
                <a:gd name="connsiteY58" fmla="*/ 3122 h 9486"/>
                <a:gd name="connsiteX59" fmla="*/ 5442 w 10000"/>
                <a:gd name="connsiteY59" fmla="*/ 3293 h 9486"/>
                <a:gd name="connsiteX60" fmla="*/ 5279 w 10000"/>
                <a:gd name="connsiteY60" fmla="*/ 3488 h 9486"/>
                <a:gd name="connsiteX61" fmla="*/ 406 w 10000"/>
                <a:gd name="connsiteY61" fmla="*/ 1026 h 9486"/>
                <a:gd name="connsiteX62" fmla="*/ 252 w 10000"/>
                <a:gd name="connsiteY62" fmla="*/ 464 h 9486"/>
                <a:gd name="connsiteX63" fmla="*/ 2643 w 10000"/>
                <a:gd name="connsiteY63" fmla="*/ 903 h 9486"/>
                <a:gd name="connsiteX64" fmla="*/ 5114 w 10000"/>
                <a:gd name="connsiteY64" fmla="*/ 3415 h 9486"/>
                <a:gd name="connsiteX65" fmla="*/ 5269 w 10000"/>
                <a:gd name="connsiteY65" fmla="*/ 3146 h 9486"/>
                <a:gd name="connsiteX66" fmla="*/ 5402 w 10000"/>
                <a:gd name="connsiteY66" fmla="*/ 2781 h 9486"/>
                <a:gd name="connsiteX67" fmla="*/ 5586 w 10000"/>
                <a:gd name="connsiteY67" fmla="*/ 2659 h 9486"/>
                <a:gd name="connsiteX68" fmla="*/ 5771 w 10000"/>
                <a:gd name="connsiteY68" fmla="*/ 2659 h 9486"/>
                <a:gd name="connsiteX69" fmla="*/ 5915 w 10000"/>
                <a:gd name="connsiteY69" fmla="*/ 2806 h 9486"/>
                <a:gd name="connsiteX70" fmla="*/ 6048 w 10000"/>
                <a:gd name="connsiteY70" fmla="*/ 2610 h 9486"/>
                <a:gd name="connsiteX71" fmla="*/ 6131 w 10000"/>
                <a:gd name="connsiteY71" fmla="*/ 2439 h 9486"/>
                <a:gd name="connsiteX72" fmla="*/ 6182 w 10000"/>
                <a:gd name="connsiteY72" fmla="*/ 2415 h 9486"/>
                <a:gd name="connsiteX73" fmla="*/ 6243 w 10000"/>
                <a:gd name="connsiteY73" fmla="*/ 2294 h 9486"/>
                <a:gd name="connsiteX74" fmla="*/ 6304 w 10000"/>
                <a:gd name="connsiteY74" fmla="*/ 2586 h 9486"/>
                <a:gd name="connsiteX75" fmla="*/ 6408 w 10000"/>
                <a:gd name="connsiteY75" fmla="*/ 2415 h 9486"/>
                <a:gd name="connsiteX76" fmla="*/ 6592 w 10000"/>
                <a:gd name="connsiteY76" fmla="*/ 1855 h 9486"/>
                <a:gd name="connsiteX77" fmla="*/ 6664 w 10000"/>
                <a:gd name="connsiteY77" fmla="*/ 1903 h 9486"/>
                <a:gd name="connsiteX78" fmla="*/ 6715 w 10000"/>
                <a:gd name="connsiteY78" fmla="*/ 1757 h 9486"/>
                <a:gd name="connsiteX79" fmla="*/ 6797 w 10000"/>
                <a:gd name="connsiteY79" fmla="*/ 1805 h 9486"/>
                <a:gd name="connsiteX80" fmla="*/ 6889 w 10000"/>
                <a:gd name="connsiteY80" fmla="*/ 1684 h 9486"/>
                <a:gd name="connsiteX81" fmla="*/ 6982 w 10000"/>
                <a:gd name="connsiteY81" fmla="*/ 1708 h 9486"/>
                <a:gd name="connsiteX82" fmla="*/ 6982 w 10000"/>
                <a:gd name="connsiteY82" fmla="*/ 1513 h 9486"/>
                <a:gd name="connsiteX83" fmla="*/ 7012 w 10000"/>
                <a:gd name="connsiteY83" fmla="*/ 1366 h 9486"/>
                <a:gd name="connsiteX84" fmla="*/ 7084 w 10000"/>
                <a:gd name="connsiteY84" fmla="*/ 1147 h 9486"/>
                <a:gd name="connsiteX85" fmla="*/ 7065 w 10000"/>
                <a:gd name="connsiteY85" fmla="*/ 806 h 9486"/>
                <a:gd name="connsiteX86" fmla="*/ 7105 w 10000"/>
                <a:gd name="connsiteY86" fmla="*/ 660 h 9486"/>
                <a:gd name="connsiteX87" fmla="*/ 7198 w 10000"/>
                <a:gd name="connsiteY87" fmla="*/ 563 h 9486"/>
                <a:gd name="connsiteX88" fmla="*/ 7270 w 10000"/>
                <a:gd name="connsiteY88" fmla="*/ 416 h 9486"/>
                <a:gd name="connsiteX89" fmla="*/ 7331 w 10000"/>
                <a:gd name="connsiteY89" fmla="*/ 343 h 9486"/>
                <a:gd name="connsiteX90" fmla="*/ 7444 w 10000"/>
                <a:gd name="connsiteY90" fmla="*/ 124 h 9486"/>
                <a:gd name="connsiteX91" fmla="*/ 7751 w 10000"/>
                <a:gd name="connsiteY91" fmla="*/ 26 h 9486"/>
                <a:gd name="connsiteX92" fmla="*/ 7926 w 10000"/>
                <a:gd name="connsiteY92" fmla="*/ 99 h 9486"/>
                <a:gd name="connsiteX93" fmla="*/ 8038 w 10000"/>
                <a:gd name="connsiteY93" fmla="*/ 538 h 9486"/>
                <a:gd name="connsiteX94" fmla="*/ 8162 w 10000"/>
                <a:gd name="connsiteY94" fmla="*/ 563 h 9486"/>
                <a:gd name="connsiteX95" fmla="*/ 8213 w 10000"/>
                <a:gd name="connsiteY95" fmla="*/ 953 h 9486"/>
                <a:gd name="connsiteX96" fmla="*/ 8325 w 10000"/>
                <a:gd name="connsiteY96" fmla="*/ 1026 h 9486"/>
                <a:gd name="connsiteX97" fmla="*/ 8336 w 10000"/>
                <a:gd name="connsiteY97" fmla="*/ 1294 h 9486"/>
                <a:gd name="connsiteX98" fmla="*/ 8408 w 10000"/>
                <a:gd name="connsiteY98" fmla="*/ 1366 h 9486"/>
                <a:gd name="connsiteX99" fmla="*/ 8511 w 10000"/>
                <a:gd name="connsiteY99" fmla="*/ 1513 h 9486"/>
                <a:gd name="connsiteX100" fmla="*/ 8623 w 10000"/>
                <a:gd name="connsiteY100" fmla="*/ 1197 h 9486"/>
                <a:gd name="connsiteX101" fmla="*/ 8767 w 10000"/>
                <a:gd name="connsiteY101" fmla="*/ 1294 h 9486"/>
                <a:gd name="connsiteX102" fmla="*/ 8787 w 10000"/>
                <a:gd name="connsiteY102" fmla="*/ 1562 h 9486"/>
                <a:gd name="connsiteX103" fmla="*/ 8746 w 10000"/>
                <a:gd name="connsiteY103" fmla="*/ 1757 h 9486"/>
                <a:gd name="connsiteX104" fmla="*/ 8777 w 10000"/>
                <a:gd name="connsiteY104" fmla="*/ 2099 h 9486"/>
                <a:gd name="connsiteX105" fmla="*/ 8746 w 10000"/>
                <a:gd name="connsiteY105" fmla="*/ 2196 h 9486"/>
                <a:gd name="connsiteX106" fmla="*/ 8746 w 10000"/>
                <a:gd name="connsiteY106" fmla="*/ 2367 h 9486"/>
                <a:gd name="connsiteX107" fmla="*/ 8787 w 10000"/>
                <a:gd name="connsiteY107" fmla="*/ 2733 h 9486"/>
                <a:gd name="connsiteX108" fmla="*/ 8777 w 10000"/>
                <a:gd name="connsiteY108" fmla="*/ 3049 h 9486"/>
                <a:gd name="connsiteX109" fmla="*/ 8777 w 10000"/>
                <a:gd name="connsiteY109" fmla="*/ 3440 h 9486"/>
                <a:gd name="connsiteX110" fmla="*/ 8777 w 10000"/>
                <a:gd name="connsiteY110" fmla="*/ 3708 h 9486"/>
                <a:gd name="connsiteX111" fmla="*/ 8828 w 10000"/>
                <a:gd name="connsiteY111" fmla="*/ 3927 h 9486"/>
                <a:gd name="connsiteX112" fmla="*/ 8839 w 10000"/>
                <a:gd name="connsiteY112" fmla="*/ 4537 h 9486"/>
                <a:gd name="connsiteX113" fmla="*/ 8869 w 10000"/>
                <a:gd name="connsiteY113" fmla="*/ 4976 h 9486"/>
                <a:gd name="connsiteX114" fmla="*/ 9074 w 10000"/>
                <a:gd name="connsiteY114" fmla="*/ 5000 h 9486"/>
                <a:gd name="connsiteX115" fmla="*/ 9424 w 10000"/>
                <a:gd name="connsiteY115" fmla="*/ 4976 h 9486"/>
                <a:gd name="connsiteX116" fmla="*/ 9516 w 10000"/>
                <a:gd name="connsiteY116" fmla="*/ 4976 h 9486"/>
                <a:gd name="connsiteX117" fmla="*/ 9598 w 10000"/>
                <a:gd name="connsiteY117" fmla="*/ 5097 h 9486"/>
                <a:gd name="connsiteX118" fmla="*/ 9824 w 10000"/>
                <a:gd name="connsiteY118" fmla="*/ 5195 h 9486"/>
                <a:gd name="connsiteX119" fmla="*/ 9936 w 10000"/>
                <a:gd name="connsiteY119" fmla="*/ 5560 h 9486"/>
                <a:gd name="connsiteX120" fmla="*/ 9854 w 10000"/>
                <a:gd name="connsiteY120" fmla="*/ 5755 h 9486"/>
                <a:gd name="connsiteX121" fmla="*/ 9813 w 10000"/>
                <a:gd name="connsiteY121" fmla="*/ 6023 h 9486"/>
                <a:gd name="connsiteX122" fmla="*/ 9834 w 10000"/>
                <a:gd name="connsiteY122" fmla="*/ 6389 h 9486"/>
                <a:gd name="connsiteX123" fmla="*/ 9905 w 10000"/>
                <a:gd name="connsiteY123" fmla="*/ 6585 h 9486"/>
                <a:gd name="connsiteX124" fmla="*/ 9967 w 10000"/>
                <a:gd name="connsiteY124" fmla="*/ 6901 h 9486"/>
                <a:gd name="connsiteX125" fmla="*/ 9998 w 10000"/>
                <a:gd name="connsiteY125" fmla="*/ 7243 h 9486"/>
                <a:gd name="connsiteX0" fmla="*/ 9658 w 9660"/>
                <a:gd name="connsiteY0" fmla="*/ 7635 h 10000"/>
                <a:gd name="connsiteX1" fmla="*/ 9586 w 9660"/>
                <a:gd name="connsiteY1" fmla="*/ 7970 h 10000"/>
                <a:gd name="connsiteX2" fmla="*/ 9514 w 9660"/>
                <a:gd name="connsiteY2" fmla="*/ 8381 h 10000"/>
                <a:gd name="connsiteX3" fmla="*/ 9432 w 9660"/>
                <a:gd name="connsiteY3" fmla="*/ 8663 h 10000"/>
                <a:gd name="connsiteX4" fmla="*/ 9361 w 9660"/>
                <a:gd name="connsiteY4" fmla="*/ 8997 h 10000"/>
                <a:gd name="connsiteX5" fmla="*/ 9309 w 9660"/>
                <a:gd name="connsiteY5" fmla="*/ 9306 h 10000"/>
                <a:gd name="connsiteX6" fmla="*/ 9268 w 9660"/>
                <a:gd name="connsiteY6" fmla="*/ 9487 h 10000"/>
                <a:gd name="connsiteX7" fmla="*/ 9196 w 9660"/>
                <a:gd name="connsiteY7" fmla="*/ 9639 h 10000"/>
                <a:gd name="connsiteX8" fmla="*/ 9053 w 9660"/>
                <a:gd name="connsiteY8" fmla="*/ 9948 h 10000"/>
                <a:gd name="connsiteX9" fmla="*/ 9041 w 9660"/>
                <a:gd name="connsiteY9" fmla="*/ 10000 h 10000"/>
                <a:gd name="connsiteX10" fmla="*/ 8939 w 9660"/>
                <a:gd name="connsiteY10" fmla="*/ 9845 h 10000"/>
                <a:gd name="connsiteX11" fmla="*/ 8827 w 9660"/>
                <a:gd name="connsiteY11" fmla="*/ 9717 h 10000"/>
                <a:gd name="connsiteX12" fmla="*/ 8713 w 9660"/>
                <a:gd name="connsiteY12" fmla="*/ 9769 h 10000"/>
                <a:gd name="connsiteX13" fmla="*/ 8662 w 9660"/>
                <a:gd name="connsiteY13" fmla="*/ 9717 h 10000"/>
                <a:gd name="connsiteX14" fmla="*/ 8611 w 9660"/>
                <a:gd name="connsiteY14" fmla="*/ 9743 h 10000"/>
                <a:gd name="connsiteX15" fmla="*/ 8550 w 9660"/>
                <a:gd name="connsiteY15" fmla="*/ 9820 h 10000"/>
                <a:gd name="connsiteX16" fmla="*/ 8478 w 9660"/>
                <a:gd name="connsiteY16" fmla="*/ 9743 h 10000"/>
                <a:gd name="connsiteX17" fmla="*/ 8406 w 9660"/>
                <a:gd name="connsiteY17" fmla="*/ 9743 h 10000"/>
                <a:gd name="connsiteX18" fmla="*/ 8273 w 9660"/>
                <a:gd name="connsiteY18" fmla="*/ 9717 h 10000"/>
                <a:gd name="connsiteX19" fmla="*/ 8252 w 9660"/>
                <a:gd name="connsiteY19" fmla="*/ 9589 h 10000"/>
                <a:gd name="connsiteX20" fmla="*/ 8150 w 9660"/>
                <a:gd name="connsiteY20" fmla="*/ 9487 h 10000"/>
                <a:gd name="connsiteX21" fmla="*/ 8099 w 9660"/>
                <a:gd name="connsiteY21" fmla="*/ 9255 h 10000"/>
                <a:gd name="connsiteX22" fmla="*/ 8089 w 9660"/>
                <a:gd name="connsiteY22" fmla="*/ 9100 h 10000"/>
                <a:gd name="connsiteX23" fmla="*/ 7996 w 9660"/>
                <a:gd name="connsiteY23" fmla="*/ 9074 h 10000"/>
                <a:gd name="connsiteX24" fmla="*/ 7924 w 9660"/>
                <a:gd name="connsiteY24" fmla="*/ 9126 h 10000"/>
                <a:gd name="connsiteX25" fmla="*/ 7883 w 9660"/>
                <a:gd name="connsiteY25" fmla="*/ 9024 h 10000"/>
                <a:gd name="connsiteX26" fmla="*/ 7790 w 9660"/>
                <a:gd name="connsiteY26" fmla="*/ 9024 h 10000"/>
                <a:gd name="connsiteX27" fmla="*/ 7698 w 9660"/>
                <a:gd name="connsiteY27" fmla="*/ 8844 h 10000"/>
                <a:gd name="connsiteX28" fmla="*/ 7595 w 9660"/>
                <a:gd name="connsiteY28" fmla="*/ 8869 h 10000"/>
                <a:gd name="connsiteX29" fmla="*/ 7523 w 9660"/>
                <a:gd name="connsiteY29" fmla="*/ 8638 h 10000"/>
                <a:gd name="connsiteX30" fmla="*/ 7452 w 9660"/>
                <a:gd name="connsiteY30" fmla="*/ 8561 h 10000"/>
                <a:gd name="connsiteX31" fmla="*/ 7432 w 9660"/>
                <a:gd name="connsiteY31" fmla="*/ 8355 h 10000"/>
                <a:gd name="connsiteX32" fmla="*/ 7328 w 9660"/>
                <a:gd name="connsiteY32" fmla="*/ 8355 h 10000"/>
                <a:gd name="connsiteX33" fmla="*/ 7186 w 9660"/>
                <a:gd name="connsiteY33" fmla="*/ 8304 h 10000"/>
                <a:gd name="connsiteX34" fmla="*/ 7093 w 9660"/>
                <a:gd name="connsiteY34" fmla="*/ 8124 h 10000"/>
                <a:gd name="connsiteX35" fmla="*/ 6919 w 9660"/>
                <a:gd name="connsiteY35" fmla="*/ 8047 h 10000"/>
                <a:gd name="connsiteX36" fmla="*/ 6827 w 9660"/>
                <a:gd name="connsiteY36" fmla="*/ 8124 h 10000"/>
                <a:gd name="connsiteX37" fmla="*/ 6725 w 9660"/>
                <a:gd name="connsiteY37" fmla="*/ 8073 h 10000"/>
                <a:gd name="connsiteX38" fmla="*/ 6601 w 9660"/>
                <a:gd name="connsiteY38" fmla="*/ 7995 h 10000"/>
                <a:gd name="connsiteX39" fmla="*/ 6498 w 9660"/>
                <a:gd name="connsiteY39" fmla="*/ 7970 h 10000"/>
                <a:gd name="connsiteX40" fmla="*/ 6477 w 9660"/>
                <a:gd name="connsiteY40" fmla="*/ 7738 h 10000"/>
                <a:gd name="connsiteX41" fmla="*/ 6415 w 9660"/>
                <a:gd name="connsiteY41" fmla="*/ 7610 h 10000"/>
                <a:gd name="connsiteX42" fmla="*/ 6344 w 9660"/>
                <a:gd name="connsiteY42" fmla="*/ 7532 h 10000"/>
                <a:gd name="connsiteX43" fmla="*/ 6262 w 9660"/>
                <a:gd name="connsiteY43" fmla="*/ 7328 h 10000"/>
                <a:gd name="connsiteX44" fmla="*/ 6098 w 9660"/>
                <a:gd name="connsiteY44" fmla="*/ 7198 h 10000"/>
                <a:gd name="connsiteX45" fmla="*/ 6057 w 9660"/>
                <a:gd name="connsiteY45" fmla="*/ 6840 h 10000"/>
                <a:gd name="connsiteX46" fmla="*/ 6016 w 9660"/>
                <a:gd name="connsiteY46" fmla="*/ 6762 h 10000"/>
                <a:gd name="connsiteX47" fmla="*/ 5964 w 9660"/>
                <a:gd name="connsiteY47" fmla="*/ 6812 h 10000"/>
                <a:gd name="connsiteX48" fmla="*/ 5934 w 9660"/>
                <a:gd name="connsiteY48" fmla="*/ 6453 h 10000"/>
                <a:gd name="connsiteX49" fmla="*/ 5873 w 9660"/>
                <a:gd name="connsiteY49" fmla="*/ 6349 h 10000"/>
                <a:gd name="connsiteX50" fmla="*/ 5831 w 9660"/>
                <a:gd name="connsiteY50" fmla="*/ 6093 h 10000"/>
                <a:gd name="connsiteX51" fmla="*/ 5852 w 9660"/>
                <a:gd name="connsiteY51" fmla="*/ 5271 h 10000"/>
                <a:gd name="connsiteX52" fmla="*/ 5831 w 9660"/>
                <a:gd name="connsiteY52" fmla="*/ 4962 h 10000"/>
                <a:gd name="connsiteX53" fmla="*/ 5770 w 9660"/>
                <a:gd name="connsiteY53" fmla="*/ 4603 h 10000"/>
                <a:gd name="connsiteX54" fmla="*/ 5852 w 9660"/>
                <a:gd name="connsiteY54" fmla="*/ 4088 h 10000"/>
                <a:gd name="connsiteX55" fmla="*/ 5821 w 9660"/>
                <a:gd name="connsiteY55" fmla="*/ 3626 h 10000"/>
                <a:gd name="connsiteX56" fmla="*/ 5791 w 9660"/>
                <a:gd name="connsiteY56" fmla="*/ 3189 h 10000"/>
                <a:gd name="connsiteX57" fmla="*/ 5719 w 9660"/>
                <a:gd name="connsiteY57" fmla="*/ 3164 h 10000"/>
                <a:gd name="connsiteX58" fmla="*/ 5442 w 9660"/>
                <a:gd name="connsiteY58" fmla="*/ 3291 h 10000"/>
                <a:gd name="connsiteX59" fmla="*/ 5102 w 9660"/>
                <a:gd name="connsiteY59" fmla="*/ 3471 h 10000"/>
                <a:gd name="connsiteX60" fmla="*/ 4939 w 9660"/>
                <a:gd name="connsiteY60" fmla="*/ 3677 h 10000"/>
                <a:gd name="connsiteX61" fmla="*/ 66 w 9660"/>
                <a:gd name="connsiteY61" fmla="*/ 1082 h 10000"/>
                <a:gd name="connsiteX62" fmla="*/ 2303 w 9660"/>
                <a:gd name="connsiteY62" fmla="*/ 952 h 10000"/>
                <a:gd name="connsiteX63" fmla="*/ 4774 w 9660"/>
                <a:gd name="connsiteY63" fmla="*/ 3600 h 10000"/>
                <a:gd name="connsiteX64" fmla="*/ 4929 w 9660"/>
                <a:gd name="connsiteY64" fmla="*/ 3316 h 10000"/>
                <a:gd name="connsiteX65" fmla="*/ 5062 w 9660"/>
                <a:gd name="connsiteY65" fmla="*/ 2932 h 10000"/>
                <a:gd name="connsiteX66" fmla="*/ 5246 w 9660"/>
                <a:gd name="connsiteY66" fmla="*/ 2803 h 10000"/>
                <a:gd name="connsiteX67" fmla="*/ 5431 w 9660"/>
                <a:gd name="connsiteY67" fmla="*/ 2803 h 10000"/>
                <a:gd name="connsiteX68" fmla="*/ 5575 w 9660"/>
                <a:gd name="connsiteY68" fmla="*/ 2958 h 10000"/>
                <a:gd name="connsiteX69" fmla="*/ 5708 w 9660"/>
                <a:gd name="connsiteY69" fmla="*/ 2751 h 10000"/>
                <a:gd name="connsiteX70" fmla="*/ 5791 w 9660"/>
                <a:gd name="connsiteY70" fmla="*/ 2571 h 10000"/>
                <a:gd name="connsiteX71" fmla="*/ 5842 w 9660"/>
                <a:gd name="connsiteY71" fmla="*/ 2546 h 10000"/>
                <a:gd name="connsiteX72" fmla="*/ 5903 w 9660"/>
                <a:gd name="connsiteY72" fmla="*/ 2418 h 10000"/>
                <a:gd name="connsiteX73" fmla="*/ 5964 w 9660"/>
                <a:gd name="connsiteY73" fmla="*/ 2726 h 10000"/>
                <a:gd name="connsiteX74" fmla="*/ 6068 w 9660"/>
                <a:gd name="connsiteY74" fmla="*/ 2546 h 10000"/>
                <a:gd name="connsiteX75" fmla="*/ 6252 w 9660"/>
                <a:gd name="connsiteY75" fmla="*/ 1956 h 10000"/>
                <a:gd name="connsiteX76" fmla="*/ 6324 w 9660"/>
                <a:gd name="connsiteY76" fmla="*/ 2006 h 10000"/>
                <a:gd name="connsiteX77" fmla="*/ 6375 w 9660"/>
                <a:gd name="connsiteY77" fmla="*/ 1852 h 10000"/>
                <a:gd name="connsiteX78" fmla="*/ 6457 w 9660"/>
                <a:gd name="connsiteY78" fmla="*/ 1903 h 10000"/>
                <a:gd name="connsiteX79" fmla="*/ 6549 w 9660"/>
                <a:gd name="connsiteY79" fmla="*/ 1775 h 10000"/>
                <a:gd name="connsiteX80" fmla="*/ 6642 w 9660"/>
                <a:gd name="connsiteY80" fmla="*/ 1801 h 10000"/>
                <a:gd name="connsiteX81" fmla="*/ 6642 w 9660"/>
                <a:gd name="connsiteY81" fmla="*/ 1595 h 10000"/>
                <a:gd name="connsiteX82" fmla="*/ 6672 w 9660"/>
                <a:gd name="connsiteY82" fmla="*/ 1440 h 10000"/>
                <a:gd name="connsiteX83" fmla="*/ 6744 w 9660"/>
                <a:gd name="connsiteY83" fmla="*/ 1209 h 10000"/>
                <a:gd name="connsiteX84" fmla="*/ 6725 w 9660"/>
                <a:gd name="connsiteY84" fmla="*/ 850 h 10000"/>
                <a:gd name="connsiteX85" fmla="*/ 6765 w 9660"/>
                <a:gd name="connsiteY85" fmla="*/ 696 h 10000"/>
                <a:gd name="connsiteX86" fmla="*/ 6858 w 9660"/>
                <a:gd name="connsiteY86" fmla="*/ 594 h 10000"/>
                <a:gd name="connsiteX87" fmla="*/ 6930 w 9660"/>
                <a:gd name="connsiteY87" fmla="*/ 439 h 10000"/>
                <a:gd name="connsiteX88" fmla="*/ 6991 w 9660"/>
                <a:gd name="connsiteY88" fmla="*/ 362 h 10000"/>
                <a:gd name="connsiteX89" fmla="*/ 7104 w 9660"/>
                <a:gd name="connsiteY89" fmla="*/ 131 h 10000"/>
                <a:gd name="connsiteX90" fmla="*/ 7411 w 9660"/>
                <a:gd name="connsiteY90" fmla="*/ 27 h 10000"/>
                <a:gd name="connsiteX91" fmla="*/ 7586 w 9660"/>
                <a:gd name="connsiteY91" fmla="*/ 104 h 10000"/>
                <a:gd name="connsiteX92" fmla="*/ 7698 w 9660"/>
                <a:gd name="connsiteY92" fmla="*/ 567 h 10000"/>
                <a:gd name="connsiteX93" fmla="*/ 7822 w 9660"/>
                <a:gd name="connsiteY93" fmla="*/ 594 h 10000"/>
                <a:gd name="connsiteX94" fmla="*/ 7873 w 9660"/>
                <a:gd name="connsiteY94" fmla="*/ 1005 h 10000"/>
                <a:gd name="connsiteX95" fmla="*/ 7985 w 9660"/>
                <a:gd name="connsiteY95" fmla="*/ 1082 h 10000"/>
                <a:gd name="connsiteX96" fmla="*/ 7996 w 9660"/>
                <a:gd name="connsiteY96" fmla="*/ 1364 h 10000"/>
                <a:gd name="connsiteX97" fmla="*/ 8068 w 9660"/>
                <a:gd name="connsiteY97" fmla="*/ 1440 h 10000"/>
                <a:gd name="connsiteX98" fmla="*/ 8171 w 9660"/>
                <a:gd name="connsiteY98" fmla="*/ 1595 h 10000"/>
                <a:gd name="connsiteX99" fmla="*/ 8283 w 9660"/>
                <a:gd name="connsiteY99" fmla="*/ 1262 h 10000"/>
                <a:gd name="connsiteX100" fmla="*/ 8427 w 9660"/>
                <a:gd name="connsiteY100" fmla="*/ 1364 h 10000"/>
                <a:gd name="connsiteX101" fmla="*/ 8447 w 9660"/>
                <a:gd name="connsiteY101" fmla="*/ 1647 h 10000"/>
                <a:gd name="connsiteX102" fmla="*/ 8406 w 9660"/>
                <a:gd name="connsiteY102" fmla="*/ 1852 h 10000"/>
                <a:gd name="connsiteX103" fmla="*/ 8437 w 9660"/>
                <a:gd name="connsiteY103" fmla="*/ 2213 h 10000"/>
                <a:gd name="connsiteX104" fmla="*/ 8406 w 9660"/>
                <a:gd name="connsiteY104" fmla="*/ 2315 h 10000"/>
                <a:gd name="connsiteX105" fmla="*/ 8406 w 9660"/>
                <a:gd name="connsiteY105" fmla="*/ 2495 h 10000"/>
                <a:gd name="connsiteX106" fmla="*/ 8447 w 9660"/>
                <a:gd name="connsiteY106" fmla="*/ 2881 h 10000"/>
                <a:gd name="connsiteX107" fmla="*/ 8437 w 9660"/>
                <a:gd name="connsiteY107" fmla="*/ 3214 h 10000"/>
                <a:gd name="connsiteX108" fmla="*/ 8437 w 9660"/>
                <a:gd name="connsiteY108" fmla="*/ 3626 h 10000"/>
                <a:gd name="connsiteX109" fmla="*/ 8437 w 9660"/>
                <a:gd name="connsiteY109" fmla="*/ 3909 h 10000"/>
                <a:gd name="connsiteX110" fmla="*/ 8488 w 9660"/>
                <a:gd name="connsiteY110" fmla="*/ 4140 h 10000"/>
                <a:gd name="connsiteX111" fmla="*/ 8499 w 9660"/>
                <a:gd name="connsiteY111" fmla="*/ 4783 h 10000"/>
                <a:gd name="connsiteX112" fmla="*/ 8529 w 9660"/>
                <a:gd name="connsiteY112" fmla="*/ 5246 h 10000"/>
                <a:gd name="connsiteX113" fmla="*/ 8734 w 9660"/>
                <a:gd name="connsiteY113" fmla="*/ 5271 h 10000"/>
                <a:gd name="connsiteX114" fmla="*/ 9084 w 9660"/>
                <a:gd name="connsiteY114" fmla="*/ 5246 h 10000"/>
                <a:gd name="connsiteX115" fmla="*/ 9176 w 9660"/>
                <a:gd name="connsiteY115" fmla="*/ 5246 h 10000"/>
                <a:gd name="connsiteX116" fmla="*/ 9258 w 9660"/>
                <a:gd name="connsiteY116" fmla="*/ 5373 h 10000"/>
                <a:gd name="connsiteX117" fmla="*/ 9484 w 9660"/>
                <a:gd name="connsiteY117" fmla="*/ 5476 h 10000"/>
                <a:gd name="connsiteX118" fmla="*/ 9596 w 9660"/>
                <a:gd name="connsiteY118" fmla="*/ 5861 h 10000"/>
                <a:gd name="connsiteX119" fmla="*/ 9514 w 9660"/>
                <a:gd name="connsiteY119" fmla="*/ 6067 h 10000"/>
                <a:gd name="connsiteX120" fmla="*/ 9473 w 9660"/>
                <a:gd name="connsiteY120" fmla="*/ 6349 h 10000"/>
                <a:gd name="connsiteX121" fmla="*/ 9494 w 9660"/>
                <a:gd name="connsiteY121" fmla="*/ 6735 h 10000"/>
                <a:gd name="connsiteX122" fmla="*/ 9565 w 9660"/>
                <a:gd name="connsiteY122" fmla="*/ 6942 h 10000"/>
                <a:gd name="connsiteX123" fmla="*/ 9627 w 9660"/>
                <a:gd name="connsiteY123" fmla="*/ 7275 h 10000"/>
                <a:gd name="connsiteX124" fmla="*/ 9658 w 9660"/>
                <a:gd name="connsiteY124" fmla="*/ 7635 h 10000"/>
                <a:gd name="connsiteX0" fmla="*/ 7615 w 7617"/>
                <a:gd name="connsiteY0" fmla="*/ 7635 h 10000"/>
                <a:gd name="connsiteX1" fmla="*/ 7540 w 7617"/>
                <a:gd name="connsiteY1" fmla="*/ 7970 h 10000"/>
                <a:gd name="connsiteX2" fmla="*/ 7466 w 7617"/>
                <a:gd name="connsiteY2" fmla="*/ 8381 h 10000"/>
                <a:gd name="connsiteX3" fmla="*/ 7381 w 7617"/>
                <a:gd name="connsiteY3" fmla="*/ 8663 h 10000"/>
                <a:gd name="connsiteX4" fmla="*/ 7307 w 7617"/>
                <a:gd name="connsiteY4" fmla="*/ 8997 h 10000"/>
                <a:gd name="connsiteX5" fmla="*/ 7254 w 7617"/>
                <a:gd name="connsiteY5" fmla="*/ 9306 h 10000"/>
                <a:gd name="connsiteX6" fmla="*/ 7211 w 7617"/>
                <a:gd name="connsiteY6" fmla="*/ 9487 h 10000"/>
                <a:gd name="connsiteX7" fmla="*/ 7137 w 7617"/>
                <a:gd name="connsiteY7" fmla="*/ 9639 h 10000"/>
                <a:gd name="connsiteX8" fmla="*/ 6989 w 7617"/>
                <a:gd name="connsiteY8" fmla="*/ 9948 h 10000"/>
                <a:gd name="connsiteX9" fmla="*/ 6976 w 7617"/>
                <a:gd name="connsiteY9" fmla="*/ 10000 h 10000"/>
                <a:gd name="connsiteX10" fmla="*/ 6871 w 7617"/>
                <a:gd name="connsiteY10" fmla="*/ 9845 h 10000"/>
                <a:gd name="connsiteX11" fmla="*/ 6755 w 7617"/>
                <a:gd name="connsiteY11" fmla="*/ 9717 h 10000"/>
                <a:gd name="connsiteX12" fmla="*/ 6637 w 7617"/>
                <a:gd name="connsiteY12" fmla="*/ 9769 h 10000"/>
                <a:gd name="connsiteX13" fmla="*/ 6584 w 7617"/>
                <a:gd name="connsiteY13" fmla="*/ 9717 h 10000"/>
                <a:gd name="connsiteX14" fmla="*/ 6531 w 7617"/>
                <a:gd name="connsiteY14" fmla="*/ 9743 h 10000"/>
                <a:gd name="connsiteX15" fmla="*/ 6468 w 7617"/>
                <a:gd name="connsiteY15" fmla="*/ 9820 h 10000"/>
                <a:gd name="connsiteX16" fmla="*/ 6393 w 7617"/>
                <a:gd name="connsiteY16" fmla="*/ 9743 h 10000"/>
                <a:gd name="connsiteX17" fmla="*/ 6319 w 7617"/>
                <a:gd name="connsiteY17" fmla="*/ 9743 h 10000"/>
                <a:gd name="connsiteX18" fmla="*/ 6181 w 7617"/>
                <a:gd name="connsiteY18" fmla="*/ 9717 h 10000"/>
                <a:gd name="connsiteX19" fmla="*/ 6159 w 7617"/>
                <a:gd name="connsiteY19" fmla="*/ 9589 h 10000"/>
                <a:gd name="connsiteX20" fmla="*/ 6054 w 7617"/>
                <a:gd name="connsiteY20" fmla="*/ 9487 h 10000"/>
                <a:gd name="connsiteX21" fmla="*/ 6001 w 7617"/>
                <a:gd name="connsiteY21" fmla="*/ 9255 h 10000"/>
                <a:gd name="connsiteX22" fmla="*/ 5991 w 7617"/>
                <a:gd name="connsiteY22" fmla="*/ 9100 h 10000"/>
                <a:gd name="connsiteX23" fmla="*/ 5894 w 7617"/>
                <a:gd name="connsiteY23" fmla="*/ 9074 h 10000"/>
                <a:gd name="connsiteX24" fmla="*/ 5820 w 7617"/>
                <a:gd name="connsiteY24" fmla="*/ 9126 h 10000"/>
                <a:gd name="connsiteX25" fmla="*/ 5777 w 7617"/>
                <a:gd name="connsiteY25" fmla="*/ 9024 h 10000"/>
                <a:gd name="connsiteX26" fmla="*/ 5681 w 7617"/>
                <a:gd name="connsiteY26" fmla="*/ 9024 h 10000"/>
                <a:gd name="connsiteX27" fmla="*/ 5586 w 7617"/>
                <a:gd name="connsiteY27" fmla="*/ 8844 h 10000"/>
                <a:gd name="connsiteX28" fmla="*/ 5479 w 7617"/>
                <a:gd name="connsiteY28" fmla="*/ 8869 h 10000"/>
                <a:gd name="connsiteX29" fmla="*/ 5405 w 7617"/>
                <a:gd name="connsiteY29" fmla="*/ 8638 h 10000"/>
                <a:gd name="connsiteX30" fmla="*/ 5331 w 7617"/>
                <a:gd name="connsiteY30" fmla="*/ 8561 h 10000"/>
                <a:gd name="connsiteX31" fmla="*/ 5311 w 7617"/>
                <a:gd name="connsiteY31" fmla="*/ 8355 h 10000"/>
                <a:gd name="connsiteX32" fmla="*/ 5203 w 7617"/>
                <a:gd name="connsiteY32" fmla="*/ 8355 h 10000"/>
                <a:gd name="connsiteX33" fmla="*/ 5056 w 7617"/>
                <a:gd name="connsiteY33" fmla="*/ 8304 h 10000"/>
                <a:gd name="connsiteX34" fmla="*/ 4960 w 7617"/>
                <a:gd name="connsiteY34" fmla="*/ 8124 h 10000"/>
                <a:gd name="connsiteX35" fmla="*/ 4780 w 7617"/>
                <a:gd name="connsiteY35" fmla="*/ 8047 h 10000"/>
                <a:gd name="connsiteX36" fmla="*/ 4684 w 7617"/>
                <a:gd name="connsiteY36" fmla="*/ 8124 h 10000"/>
                <a:gd name="connsiteX37" fmla="*/ 4579 w 7617"/>
                <a:gd name="connsiteY37" fmla="*/ 8073 h 10000"/>
                <a:gd name="connsiteX38" fmla="*/ 4450 w 7617"/>
                <a:gd name="connsiteY38" fmla="*/ 7995 h 10000"/>
                <a:gd name="connsiteX39" fmla="*/ 4344 w 7617"/>
                <a:gd name="connsiteY39" fmla="*/ 7970 h 10000"/>
                <a:gd name="connsiteX40" fmla="*/ 4322 w 7617"/>
                <a:gd name="connsiteY40" fmla="*/ 7738 h 10000"/>
                <a:gd name="connsiteX41" fmla="*/ 4258 w 7617"/>
                <a:gd name="connsiteY41" fmla="*/ 7610 h 10000"/>
                <a:gd name="connsiteX42" fmla="*/ 4184 w 7617"/>
                <a:gd name="connsiteY42" fmla="*/ 7532 h 10000"/>
                <a:gd name="connsiteX43" fmla="*/ 4099 w 7617"/>
                <a:gd name="connsiteY43" fmla="*/ 7328 h 10000"/>
                <a:gd name="connsiteX44" fmla="*/ 3930 w 7617"/>
                <a:gd name="connsiteY44" fmla="*/ 7198 h 10000"/>
                <a:gd name="connsiteX45" fmla="*/ 3887 w 7617"/>
                <a:gd name="connsiteY45" fmla="*/ 6840 h 10000"/>
                <a:gd name="connsiteX46" fmla="*/ 3845 w 7617"/>
                <a:gd name="connsiteY46" fmla="*/ 6762 h 10000"/>
                <a:gd name="connsiteX47" fmla="*/ 3791 w 7617"/>
                <a:gd name="connsiteY47" fmla="*/ 6812 h 10000"/>
                <a:gd name="connsiteX48" fmla="*/ 3760 w 7617"/>
                <a:gd name="connsiteY48" fmla="*/ 6453 h 10000"/>
                <a:gd name="connsiteX49" fmla="*/ 3697 w 7617"/>
                <a:gd name="connsiteY49" fmla="*/ 6349 h 10000"/>
                <a:gd name="connsiteX50" fmla="*/ 3653 w 7617"/>
                <a:gd name="connsiteY50" fmla="*/ 6093 h 10000"/>
                <a:gd name="connsiteX51" fmla="*/ 3675 w 7617"/>
                <a:gd name="connsiteY51" fmla="*/ 5271 h 10000"/>
                <a:gd name="connsiteX52" fmla="*/ 3653 w 7617"/>
                <a:gd name="connsiteY52" fmla="*/ 4962 h 10000"/>
                <a:gd name="connsiteX53" fmla="*/ 3590 w 7617"/>
                <a:gd name="connsiteY53" fmla="*/ 4603 h 10000"/>
                <a:gd name="connsiteX54" fmla="*/ 3675 w 7617"/>
                <a:gd name="connsiteY54" fmla="*/ 4088 h 10000"/>
                <a:gd name="connsiteX55" fmla="*/ 3643 w 7617"/>
                <a:gd name="connsiteY55" fmla="*/ 3626 h 10000"/>
                <a:gd name="connsiteX56" fmla="*/ 3612 w 7617"/>
                <a:gd name="connsiteY56" fmla="*/ 3189 h 10000"/>
                <a:gd name="connsiteX57" fmla="*/ 3537 w 7617"/>
                <a:gd name="connsiteY57" fmla="*/ 3164 h 10000"/>
                <a:gd name="connsiteX58" fmla="*/ 3251 w 7617"/>
                <a:gd name="connsiteY58" fmla="*/ 3291 h 10000"/>
                <a:gd name="connsiteX59" fmla="*/ 2899 w 7617"/>
                <a:gd name="connsiteY59" fmla="*/ 3471 h 10000"/>
                <a:gd name="connsiteX60" fmla="*/ 2730 w 7617"/>
                <a:gd name="connsiteY60" fmla="*/ 3677 h 10000"/>
                <a:gd name="connsiteX61" fmla="*/ 1 w 7617"/>
                <a:gd name="connsiteY61" fmla="*/ 952 h 10000"/>
                <a:gd name="connsiteX62" fmla="*/ 2559 w 7617"/>
                <a:gd name="connsiteY62" fmla="*/ 3600 h 10000"/>
                <a:gd name="connsiteX63" fmla="*/ 2719 w 7617"/>
                <a:gd name="connsiteY63" fmla="*/ 3316 h 10000"/>
                <a:gd name="connsiteX64" fmla="*/ 2857 w 7617"/>
                <a:gd name="connsiteY64" fmla="*/ 2932 h 10000"/>
                <a:gd name="connsiteX65" fmla="*/ 3048 w 7617"/>
                <a:gd name="connsiteY65" fmla="*/ 2803 h 10000"/>
                <a:gd name="connsiteX66" fmla="*/ 3239 w 7617"/>
                <a:gd name="connsiteY66" fmla="*/ 2803 h 10000"/>
                <a:gd name="connsiteX67" fmla="*/ 3388 w 7617"/>
                <a:gd name="connsiteY67" fmla="*/ 2958 h 10000"/>
                <a:gd name="connsiteX68" fmla="*/ 3526 w 7617"/>
                <a:gd name="connsiteY68" fmla="*/ 2751 h 10000"/>
                <a:gd name="connsiteX69" fmla="*/ 3612 w 7617"/>
                <a:gd name="connsiteY69" fmla="*/ 2571 h 10000"/>
                <a:gd name="connsiteX70" fmla="*/ 3665 w 7617"/>
                <a:gd name="connsiteY70" fmla="*/ 2546 h 10000"/>
                <a:gd name="connsiteX71" fmla="*/ 3728 w 7617"/>
                <a:gd name="connsiteY71" fmla="*/ 2418 h 10000"/>
                <a:gd name="connsiteX72" fmla="*/ 3791 w 7617"/>
                <a:gd name="connsiteY72" fmla="*/ 2726 h 10000"/>
                <a:gd name="connsiteX73" fmla="*/ 3899 w 7617"/>
                <a:gd name="connsiteY73" fmla="*/ 2546 h 10000"/>
                <a:gd name="connsiteX74" fmla="*/ 4089 w 7617"/>
                <a:gd name="connsiteY74" fmla="*/ 1956 h 10000"/>
                <a:gd name="connsiteX75" fmla="*/ 4164 w 7617"/>
                <a:gd name="connsiteY75" fmla="*/ 2006 h 10000"/>
                <a:gd name="connsiteX76" fmla="*/ 4216 w 7617"/>
                <a:gd name="connsiteY76" fmla="*/ 1852 h 10000"/>
                <a:gd name="connsiteX77" fmla="*/ 4301 w 7617"/>
                <a:gd name="connsiteY77" fmla="*/ 1903 h 10000"/>
                <a:gd name="connsiteX78" fmla="*/ 4397 w 7617"/>
                <a:gd name="connsiteY78" fmla="*/ 1775 h 10000"/>
                <a:gd name="connsiteX79" fmla="*/ 4493 w 7617"/>
                <a:gd name="connsiteY79" fmla="*/ 1801 h 10000"/>
                <a:gd name="connsiteX80" fmla="*/ 4493 w 7617"/>
                <a:gd name="connsiteY80" fmla="*/ 1595 h 10000"/>
                <a:gd name="connsiteX81" fmla="*/ 4524 w 7617"/>
                <a:gd name="connsiteY81" fmla="*/ 1440 h 10000"/>
                <a:gd name="connsiteX82" fmla="*/ 4598 w 7617"/>
                <a:gd name="connsiteY82" fmla="*/ 1209 h 10000"/>
                <a:gd name="connsiteX83" fmla="*/ 4579 w 7617"/>
                <a:gd name="connsiteY83" fmla="*/ 850 h 10000"/>
                <a:gd name="connsiteX84" fmla="*/ 4620 w 7617"/>
                <a:gd name="connsiteY84" fmla="*/ 696 h 10000"/>
                <a:gd name="connsiteX85" fmla="*/ 4716 w 7617"/>
                <a:gd name="connsiteY85" fmla="*/ 594 h 10000"/>
                <a:gd name="connsiteX86" fmla="*/ 4791 w 7617"/>
                <a:gd name="connsiteY86" fmla="*/ 439 h 10000"/>
                <a:gd name="connsiteX87" fmla="*/ 4854 w 7617"/>
                <a:gd name="connsiteY87" fmla="*/ 362 h 10000"/>
                <a:gd name="connsiteX88" fmla="*/ 4971 w 7617"/>
                <a:gd name="connsiteY88" fmla="*/ 131 h 10000"/>
                <a:gd name="connsiteX89" fmla="*/ 5289 w 7617"/>
                <a:gd name="connsiteY89" fmla="*/ 27 h 10000"/>
                <a:gd name="connsiteX90" fmla="*/ 5470 w 7617"/>
                <a:gd name="connsiteY90" fmla="*/ 104 h 10000"/>
                <a:gd name="connsiteX91" fmla="*/ 5586 w 7617"/>
                <a:gd name="connsiteY91" fmla="*/ 567 h 10000"/>
                <a:gd name="connsiteX92" fmla="*/ 5714 w 7617"/>
                <a:gd name="connsiteY92" fmla="*/ 594 h 10000"/>
                <a:gd name="connsiteX93" fmla="*/ 5767 w 7617"/>
                <a:gd name="connsiteY93" fmla="*/ 1005 h 10000"/>
                <a:gd name="connsiteX94" fmla="*/ 5883 w 7617"/>
                <a:gd name="connsiteY94" fmla="*/ 1082 h 10000"/>
                <a:gd name="connsiteX95" fmla="*/ 5894 w 7617"/>
                <a:gd name="connsiteY95" fmla="*/ 1364 h 10000"/>
                <a:gd name="connsiteX96" fmla="*/ 5969 w 7617"/>
                <a:gd name="connsiteY96" fmla="*/ 1440 h 10000"/>
                <a:gd name="connsiteX97" fmla="*/ 6076 w 7617"/>
                <a:gd name="connsiteY97" fmla="*/ 1595 h 10000"/>
                <a:gd name="connsiteX98" fmla="*/ 6192 w 7617"/>
                <a:gd name="connsiteY98" fmla="*/ 1262 h 10000"/>
                <a:gd name="connsiteX99" fmla="*/ 6341 w 7617"/>
                <a:gd name="connsiteY99" fmla="*/ 1364 h 10000"/>
                <a:gd name="connsiteX100" fmla="*/ 6361 w 7617"/>
                <a:gd name="connsiteY100" fmla="*/ 1647 h 10000"/>
                <a:gd name="connsiteX101" fmla="*/ 6319 w 7617"/>
                <a:gd name="connsiteY101" fmla="*/ 1852 h 10000"/>
                <a:gd name="connsiteX102" fmla="*/ 6351 w 7617"/>
                <a:gd name="connsiteY102" fmla="*/ 2213 h 10000"/>
                <a:gd name="connsiteX103" fmla="*/ 6319 w 7617"/>
                <a:gd name="connsiteY103" fmla="*/ 2315 h 10000"/>
                <a:gd name="connsiteX104" fmla="*/ 6319 w 7617"/>
                <a:gd name="connsiteY104" fmla="*/ 2495 h 10000"/>
                <a:gd name="connsiteX105" fmla="*/ 6361 w 7617"/>
                <a:gd name="connsiteY105" fmla="*/ 2881 h 10000"/>
                <a:gd name="connsiteX106" fmla="*/ 6351 w 7617"/>
                <a:gd name="connsiteY106" fmla="*/ 3214 h 10000"/>
                <a:gd name="connsiteX107" fmla="*/ 6351 w 7617"/>
                <a:gd name="connsiteY107" fmla="*/ 3626 h 10000"/>
                <a:gd name="connsiteX108" fmla="*/ 6351 w 7617"/>
                <a:gd name="connsiteY108" fmla="*/ 3909 h 10000"/>
                <a:gd name="connsiteX109" fmla="*/ 6404 w 7617"/>
                <a:gd name="connsiteY109" fmla="*/ 4140 h 10000"/>
                <a:gd name="connsiteX110" fmla="*/ 6415 w 7617"/>
                <a:gd name="connsiteY110" fmla="*/ 4783 h 10000"/>
                <a:gd name="connsiteX111" fmla="*/ 6446 w 7617"/>
                <a:gd name="connsiteY111" fmla="*/ 5246 h 10000"/>
                <a:gd name="connsiteX112" fmla="*/ 6658 w 7617"/>
                <a:gd name="connsiteY112" fmla="*/ 5271 h 10000"/>
                <a:gd name="connsiteX113" fmla="*/ 7021 w 7617"/>
                <a:gd name="connsiteY113" fmla="*/ 5246 h 10000"/>
                <a:gd name="connsiteX114" fmla="*/ 7116 w 7617"/>
                <a:gd name="connsiteY114" fmla="*/ 5246 h 10000"/>
                <a:gd name="connsiteX115" fmla="*/ 7201 w 7617"/>
                <a:gd name="connsiteY115" fmla="*/ 5373 h 10000"/>
                <a:gd name="connsiteX116" fmla="*/ 7435 w 7617"/>
                <a:gd name="connsiteY116" fmla="*/ 5476 h 10000"/>
                <a:gd name="connsiteX117" fmla="*/ 7551 w 7617"/>
                <a:gd name="connsiteY117" fmla="*/ 5861 h 10000"/>
                <a:gd name="connsiteX118" fmla="*/ 7466 w 7617"/>
                <a:gd name="connsiteY118" fmla="*/ 6067 h 10000"/>
                <a:gd name="connsiteX119" fmla="*/ 7423 w 7617"/>
                <a:gd name="connsiteY119" fmla="*/ 6349 h 10000"/>
                <a:gd name="connsiteX120" fmla="*/ 7445 w 7617"/>
                <a:gd name="connsiteY120" fmla="*/ 6735 h 10000"/>
                <a:gd name="connsiteX121" fmla="*/ 7519 w 7617"/>
                <a:gd name="connsiteY121" fmla="*/ 6942 h 10000"/>
                <a:gd name="connsiteX122" fmla="*/ 7583 w 7617"/>
                <a:gd name="connsiteY122" fmla="*/ 7275 h 10000"/>
                <a:gd name="connsiteX123" fmla="*/ 7615 w 7617"/>
                <a:gd name="connsiteY123" fmla="*/ 7635 h 10000"/>
                <a:gd name="connsiteX0" fmla="*/ 6637 w 6640"/>
                <a:gd name="connsiteY0" fmla="*/ 7635 h 10000"/>
                <a:gd name="connsiteX1" fmla="*/ 6539 w 6640"/>
                <a:gd name="connsiteY1" fmla="*/ 7970 h 10000"/>
                <a:gd name="connsiteX2" fmla="*/ 6442 w 6640"/>
                <a:gd name="connsiteY2" fmla="*/ 8381 h 10000"/>
                <a:gd name="connsiteX3" fmla="*/ 6330 w 6640"/>
                <a:gd name="connsiteY3" fmla="*/ 8663 h 10000"/>
                <a:gd name="connsiteX4" fmla="*/ 6233 w 6640"/>
                <a:gd name="connsiteY4" fmla="*/ 8997 h 10000"/>
                <a:gd name="connsiteX5" fmla="*/ 6163 w 6640"/>
                <a:gd name="connsiteY5" fmla="*/ 9306 h 10000"/>
                <a:gd name="connsiteX6" fmla="*/ 6107 w 6640"/>
                <a:gd name="connsiteY6" fmla="*/ 9487 h 10000"/>
                <a:gd name="connsiteX7" fmla="*/ 6010 w 6640"/>
                <a:gd name="connsiteY7" fmla="*/ 9639 h 10000"/>
                <a:gd name="connsiteX8" fmla="*/ 5816 w 6640"/>
                <a:gd name="connsiteY8" fmla="*/ 9948 h 10000"/>
                <a:gd name="connsiteX9" fmla="*/ 5798 w 6640"/>
                <a:gd name="connsiteY9" fmla="*/ 10000 h 10000"/>
                <a:gd name="connsiteX10" fmla="*/ 5661 w 6640"/>
                <a:gd name="connsiteY10" fmla="*/ 9845 h 10000"/>
                <a:gd name="connsiteX11" fmla="*/ 5508 w 6640"/>
                <a:gd name="connsiteY11" fmla="*/ 9717 h 10000"/>
                <a:gd name="connsiteX12" fmla="*/ 5353 w 6640"/>
                <a:gd name="connsiteY12" fmla="*/ 9769 h 10000"/>
                <a:gd name="connsiteX13" fmla="*/ 5284 w 6640"/>
                <a:gd name="connsiteY13" fmla="*/ 9717 h 10000"/>
                <a:gd name="connsiteX14" fmla="*/ 5214 w 6640"/>
                <a:gd name="connsiteY14" fmla="*/ 9743 h 10000"/>
                <a:gd name="connsiteX15" fmla="*/ 5132 w 6640"/>
                <a:gd name="connsiteY15" fmla="*/ 9820 h 10000"/>
                <a:gd name="connsiteX16" fmla="*/ 5033 w 6640"/>
                <a:gd name="connsiteY16" fmla="*/ 9743 h 10000"/>
                <a:gd name="connsiteX17" fmla="*/ 4936 w 6640"/>
                <a:gd name="connsiteY17" fmla="*/ 9743 h 10000"/>
                <a:gd name="connsiteX18" fmla="*/ 4755 w 6640"/>
                <a:gd name="connsiteY18" fmla="*/ 9717 h 10000"/>
                <a:gd name="connsiteX19" fmla="*/ 4726 w 6640"/>
                <a:gd name="connsiteY19" fmla="*/ 9589 h 10000"/>
                <a:gd name="connsiteX20" fmla="*/ 4588 w 6640"/>
                <a:gd name="connsiteY20" fmla="*/ 9487 h 10000"/>
                <a:gd name="connsiteX21" fmla="*/ 4518 w 6640"/>
                <a:gd name="connsiteY21" fmla="*/ 9255 h 10000"/>
                <a:gd name="connsiteX22" fmla="*/ 4505 w 6640"/>
                <a:gd name="connsiteY22" fmla="*/ 9100 h 10000"/>
                <a:gd name="connsiteX23" fmla="*/ 4378 w 6640"/>
                <a:gd name="connsiteY23" fmla="*/ 9074 h 10000"/>
                <a:gd name="connsiteX24" fmla="*/ 4281 w 6640"/>
                <a:gd name="connsiteY24" fmla="*/ 9126 h 10000"/>
                <a:gd name="connsiteX25" fmla="*/ 4224 w 6640"/>
                <a:gd name="connsiteY25" fmla="*/ 9024 h 10000"/>
                <a:gd name="connsiteX26" fmla="*/ 4098 w 6640"/>
                <a:gd name="connsiteY26" fmla="*/ 9024 h 10000"/>
                <a:gd name="connsiteX27" fmla="*/ 3974 w 6640"/>
                <a:gd name="connsiteY27" fmla="*/ 8844 h 10000"/>
                <a:gd name="connsiteX28" fmla="*/ 3833 w 6640"/>
                <a:gd name="connsiteY28" fmla="*/ 8869 h 10000"/>
                <a:gd name="connsiteX29" fmla="*/ 3736 w 6640"/>
                <a:gd name="connsiteY29" fmla="*/ 8638 h 10000"/>
                <a:gd name="connsiteX30" fmla="*/ 3639 w 6640"/>
                <a:gd name="connsiteY30" fmla="*/ 8561 h 10000"/>
                <a:gd name="connsiteX31" fmla="*/ 3613 w 6640"/>
                <a:gd name="connsiteY31" fmla="*/ 8355 h 10000"/>
                <a:gd name="connsiteX32" fmla="*/ 3471 w 6640"/>
                <a:gd name="connsiteY32" fmla="*/ 8355 h 10000"/>
                <a:gd name="connsiteX33" fmla="*/ 3278 w 6640"/>
                <a:gd name="connsiteY33" fmla="*/ 8304 h 10000"/>
                <a:gd name="connsiteX34" fmla="*/ 3152 w 6640"/>
                <a:gd name="connsiteY34" fmla="*/ 8124 h 10000"/>
                <a:gd name="connsiteX35" fmla="*/ 2915 w 6640"/>
                <a:gd name="connsiteY35" fmla="*/ 8047 h 10000"/>
                <a:gd name="connsiteX36" fmla="*/ 2789 w 6640"/>
                <a:gd name="connsiteY36" fmla="*/ 8124 h 10000"/>
                <a:gd name="connsiteX37" fmla="*/ 2652 w 6640"/>
                <a:gd name="connsiteY37" fmla="*/ 8073 h 10000"/>
                <a:gd name="connsiteX38" fmla="*/ 2482 w 6640"/>
                <a:gd name="connsiteY38" fmla="*/ 7995 h 10000"/>
                <a:gd name="connsiteX39" fmla="*/ 2343 w 6640"/>
                <a:gd name="connsiteY39" fmla="*/ 7970 h 10000"/>
                <a:gd name="connsiteX40" fmla="*/ 2314 w 6640"/>
                <a:gd name="connsiteY40" fmla="*/ 7738 h 10000"/>
                <a:gd name="connsiteX41" fmla="*/ 2230 w 6640"/>
                <a:gd name="connsiteY41" fmla="*/ 7610 h 10000"/>
                <a:gd name="connsiteX42" fmla="*/ 2133 w 6640"/>
                <a:gd name="connsiteY42" fmla="*/ 7532 h 10000"/>
                <a:gd name="connsiteX43" fmla="*/ 2021 w 6640"/>
                <a:gd name="connsiteY43" fmla="*/ 7328 h 10000"/>
                <a:gd name="connsiteX44" fmla="*/ 1800 w 6640"/>
                <a:gd name="connsiteY44" fmla="*/ 7198 h 10000"/>
                <a:gd name="connsiteX45" fmla="*/ 1743 w 6640"/>
                <a:gd name="connsiteY45" fmla="*/ 6840 h 10000"/>
                <a:gd name="connsiteX46" fmla="*/ 1688 w 6640"/>
                <a:gd name="connsiteY46" fmla="*/ 6762 h 10000"/>
                <a:gd name="connsiteX47" fmla="*/ 1617 w 6640"/>
                <a:gd name="connsiteY47" fmla="*/ 6812 h 10000"/>
                <a:gd name="connsiteX48" fmla="*/ 1576 w 6640"/>
                <a:gd name="connsiteY48" fmla="*/ 6453 h 10000"/>
                <a:gd name="connsiteX49" fmla="*/ 1494 w 6640"/>
                <a:gd name="connsiteY49" fmla="*/ 6349 h 10000"/>
                <a:gd name="connsiteX50" fmla="*/ 1436 w 6640"/>
                <a:gd name="connsiteY50" fmla="*/ 6093 h 10000"/>
                <a:gd name="connsiteX51" fmla="*/ 1465 w 6640"/>
                <a:gd name="connsiteY51" fmla="*/ 5271 h 10000"/>
                <a:gd name="connsiteX52" fmla="*/ 1436 w 6640"/>
                <a:gd name="connsiteY52" fmla="*/ 4962 h 10000"/>
                <a:gd name="connsiteX53" fmla="*/ 1353 w 6640"/>
                <a:gd name="connsiteY53" fmla="*/ 4603 h 10000"/>
                <a:gd name="connsiteX54" fmla="*/ 1465 w 6640"/>
                <a:gd name="connsiteY54" fmla="*/ 4088 h 10000"/>
                <a:gd name="connsiteX55" fmla="*/ 1423 w 6640"/>
                <a:gd name="connsiteY55" fmla="*/ 3626 h 10000"/>
                <a:gd name="connsiteX56" fmla="*/ 1382 w 6640"/>
                <a:gd name="connsiteY56" fmla="*/ 3189 h 10000"/>
                <a:gd name="connsiteX57" fmla="*/ 1284 w 6640"/>
                <a:gd name="connsiteY57" fmla="*/ 3164 h 10000"/>
                <a:gd name="connsiteX58" fmla="*/ 908 w 6640"/>
                <a:gd name="connsiteY58" fmla="*/ 3291 h 10000"/>
                <a:gd name="connsiteX59" fmla="*/ 446 w 6640"/>
                <a:gd name="connsiteY59" fmla="*/ 3471 h 10000"/>
                <a:gd name="connsiteX60" fmla="*/ 224 w 6640"/>
                <a:gd name="connsiteY60" fmla="*/ 3677 h 10000"/>
                <a:gd name="connsiteX61" fmla="*/ 0 w 6640"/>
                <a:gd name="connsiteY61" fmla="*/ 3600 h 10000"/>
                <a:gd name="connsiteX62" fmla="*/ 210 w 6640"/>
                <a:gd name="connsiteY62" fmla="*/ 3316 h 10000"/>
                <a:gd name="connsiteX63" fmla="*/ 391 w 6640"/>
                <a:gd name="connsiteY63" fmla="*/ 2932 h 10000"/>
                <a:gd name="connsiteX64" fmla="*/ 642 w 6640"/>
                <a:gd name="connsiteY64" fmla="*/ 2803 h 10000"/>
                <a:gd name="connsiteX65" fmla="*/ 892 w 6640"/>
                <a:gd name="connsiteY65" fmla="*/ 2803 h 10000"/>
                <a:gd name="connsiteX66" fmla="*/ 1088 w 6640"/>
                <a:gd name="connsiteY66" fmla="*/ 2958 h 10000"/>
                <a:gd name="connsiteX67" fmla="*/ 1269 w 6640"/>
                <a:gd name="connsiteY67" fmla="*/ 2751 h 10000"/>
                <a:gd name="connsiteX68" fmla="*/ 1382 w 6640"/>
                <a:gd name="connsiteY68" fmla="*/ 2571 h 10000"/>
                <a:gd name="connsiteX69" fmla="*/ 1452 w 6640"/>
                <a:gd name="connsiteY69" fmla="*/ 2546 h 10000"/>
                <a:gd name="connsiteX70" fmla="*/ 1534 w 6640"/>
                <a:gd name="connsiteY70" fmla="*/ 2418 h 10000"/>
                <a:gd name="connsiteX71" fmla="*/ 1617 w 6640"/>
                <a:gd name="connsiteY71" fmla="*/ 2726 h 10000"/>
                <a:gd name="connsiteX72" fmla="*/ 1759 w 6640"/>
                <a:gd name="connsiteY72" fmla="*/ 2546 h 10000"/>
                <a:gd name="connsiteX73" fmla="*/ 2008 w 6640"/>
                <a:gd name="connsiteY73" fmla="*/ 1956 h 10000"/>
                <a:gd name="connsiteX74" fmla="*/ 2107 w 6640"/>
                <a:gd name="connsiteY74" fmla="*/ 2006 h 10000"/>
                <a:gd name="connsiteX75" fmla="*/ 2175 w 6640"/>
                <a:gd name="connsiteY75" fmla="*/ 1852 h 10000"/>
                <a:gd name="connsiteX76" fmla="*/ 2287 w 6640"/>
                <a:gd name="connsiteY76" fmla="*/ 1903 h 10000"/>
                <a:gd name="connsiteX77" fmla="*/ 2413 w 6640"/>
                <a:gd name="connsiteY77" fmla="*/ 1775 h 10000"/>
                <a:gd name="connsiteX78" fmla="*/ 2539 w 6640"/>
                <a:gd name="connsiteY78" fmla="*/ 1801 h 10000"/>
                <a:gd name="connsiteX79" fmla="*/ 2539 w 6640"/>
                <a:gd name="connsiteY79" fmla="*/ 1595 h 10000"/>
                <a:gd name="connsiteX80" fmla="*/ 2579 w 6640"/>
                <a:gd name="connsiteY80" fmla="*/ 1440 h 10000"/>
                <a:gd name="connsiteX81" fmla="*/ 2676 w 6640"/>
                <a:gd name="connsiteY81" fmla="*/ 1209 h 10000"/>
                <a:gd name="connsiteX82" fmla="*/ 2652 w 6640"/>
                <a:gd name="connsiteY82" fmla="*/ 850 h 10000"/>
                <a:gd name="connsiteX83" fmla="*/ 2705 w 6640"/>
                <a:gd name="connsiteY83" fmla="*/ 696 h 10000"/>
                <a:gd name="connsiteX84" fmla="*/ 2831 w 6640"/>
                <a:gd name="connsiteY84" fmla="*/ 594 h 10000"/>
                <a:gd name="connsiteX85" fmla="*/ 2930 w 6640"/>
                <a:gd name="connsiteY85" fmla="*/ 439 h 10000"/>
                <a:gd name="connsiteX86" fmla="*/ 3013 w 6640"/>
                <a:gd name="connsiteY86" fmla="*/ 362 h 10000"/>
                <a:gd name="connsiteX87" fmla="*/ 3166 w 6640"/>
                <a:gd name="connsiteY87" fmla="*/ 131 h 10000"/>
                <a:gd name="connsiteX88" fmla="*/ 3584 w 6640"/>
                <a:gd name="connsiteY88" fmla="*/ 27 h 10000"/>
                <a:gd name="connsiteX89" fmla="*/ 3821 w 6640"/>
                <a:gd name="connsiteY89" fmla="*/ 104 h 10000"/>
                <a:gd name="connsiteX90" fmla="*/ 3974 w 6640"/>
                <a:gd name="connsiteY90" fmla="*/ 567 h 10000"/>
                <a:gd name="connsiteX91" fmla="*/ 4142 w 6640"/>
                <a:gd name="connsiteY91" fmla="*/ 594 h 10000"/>
                <a:gd name="connsiteX92" fmla="*/ 4211 w 6640"/>
                <a:gd name="connsiteY92" fmla="*/ 1005 h 10000"/>
                <a:gd name="connsiteX93" fmla="*/ 4364 w 6640"/>
                <a:gd name="connsiteY93" fmla="*/ 1082 h 10000"/>
                <a:gd name="connsiteX94" fmla="*/ 4378 w 6640"/>
                <a:gd name="connsiteY94" fmla="*/ 1364 h 10000"/>
                <a:gd name="connsiteX95" fmla="*/ 4476 w 6640"/>
                <a:gd name="connsiteY95" fmla="*/ 1440 h 10000"/>
                <a:gd name="connsiteX96" fmla="*/ 4617 w 6640"/>
                <a:gd name="connsiteY96" fmla="*/ 1595 h 10000"/>
                <a:gd name="connsiteX97" fmla="*/ 4769 w 6640"/>
                <a:gd name="connsiteY97" fmla="*/ 1262 h 10000"/>
                <a:gd name="connsiteX98" fmla="*/ 4965 w 6640"/>
                <a:gd name="connsiteY98" fmla="*/ 1364 h 10000"/>
                <a:gd name="connsiteX99" fmla="*/ 4991 w 6640"/>
                <a:gd name="connsiteY99" fmla="*/ 1647 h 10000"/>
                <a:gd name="connsiteX100" fmla="*/ 4936 w 6640"/>
                <a:gd name="connsiteY100" fmla="*/ 1852 h 10000"/>
                <a:gd name="connsiteX101" fmla="*/ 4978 w 6640"/>
                <a:gd name="connsiteY101" fmla="*/ 2213 h 10000"/>
                <a:gd name="connsiteX102" fmla="*/ 4936 w 6640"/>
                <a:gd name="connsiteY102" fmla="*/ 2315 h 10000"/>
                <a:gd name="connsiteX103" fmla="*/ 4936 w 6640"/>
                <a:gd name="connsiteY103" fmla="*/ 2495 h 10000"/>
                <a:gd name="connsiteX104" fmla="*/ 4991 w 6640"/>
                <a:gd name="connsiteY104" fmla="*/ 2881 h 10000"/>
                <a:gd name="connsiteX105" fmla="*/ 4978 w 6640"/>
                <a:gd name="connsiteY105" fmla="*/ 3214 h 10000"/>
                <a:gd name="connsiteX106" fmla="*/ 4978 w 6640"/>
                <a:gd name="connsiteY106" fmla="*/ 3626 h 10000"/>
                <a:gd name="connsiteX107" fmla="*/ 4978 w 6640"/>
                <a:gd name="connsiteY107" fmla="*/ 3909 h 10000"/>
                <a:gd name="connsiteX108" fmla="*/ 5048 w 6640"/>
                <a:gd name="connsiteY108" fmla="*/ 4140 h 10000"/>
                <a:gd name="connsiteX109" fmla="*/ 5062 w 6640"/>
                <a:gd name="connsiteY109" fmla="*/ 4783 h 10000"/>
                <a:gd name="connsiteX110" fmla="*/ 5103 w 6640"/>
                <a:gd name="connsiteY110" fmla="*/ 5246 h 10000"/>
                <a:gd name="connsiteX111" fmla="*/ 5381 w 6640"/>
                <a:gd name="connsiteY111" fmla="*/ 5271 h 10000"/>
                <a:gd name="connsiteX112" fmla="*/ 5858 w 6640"/>
                <a:gd name="connsiteY112" fmla="*/ 5246 h 10000"/>
                <a:gd name="connsiteX113" fmla="*/ 5982 w 6640"/>
                <a:gd name="connsiteY113" fmla="*/ 5246 h 10000"/>
                <a:gd name="connsiteX114" fmla="*/ 6094 w 6640"/>
                <a:gd name="connsiteY114" fmla="*/ 5373 h 10000"/>
                <a:gd name="connsiteX115" fmla="*/ 6401 w 6640"/>
                <a:gd name="connsiteY115" fmla="*/ 5476 h 10000"/>
                <a:gd name="connsiteX116" fmla="*/ 6553 w 6640"/>
                <a:gd name="connsiteY116" fmla="*/ 5861 h 10000"/>
                <a:gd name="connsiteX117" fmla="*/ 6442 w 6640"/>
                <a:gd name="connsiteY117" fmla="*/ 6067 h 10000"/>
                <a:gd name="connsiteX118" fmla="*/ 6385 w 6640"/>
                <a:gd name="connsiteY118" fmla="*/ 6349 h 10000"/>
                <a:gd name="connsiteX119" fmla="*/ 6414 w 6640"/>
                <a:gd name="connsiteY119" fmla="*/ 6735 h 10000"/>
                <a:gd name="connsiteX120" fmla="*/ 6511 w 6640"/>
                <a:gd name="connsiteY120" fmla="*/ 6942 h 10000"/>
                <a:gd name="connsiteX121" fmla="*/ 6595 w 6640"/>
                <a:gd name="connsiteY121" fmla="*/ 7275 h 10000"/>
                <a:gd name="connsiteX122" fmla="*/ 6637 w 6640"/>
                <a:gd name="connsiteY122" fmla="*/ 763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640" h="10000">
                  <a:moveTo>
                    <a:pt x="6637" y="7635"/>
                  </a:moveTo>
                  <a:cubicBezTo>
                    <a:pt x="6637" y="7763"/>
                    <a:pt x="6568" y="7866"/>
                    <a:pt x="6539" y="7970"/>
                  </a:cubicBezTo>
                  <a:cubicBezTo>
                    <a:pt x="6511" y="8124"/>
                    <a:pt x="6455" y="8226"/>
                    <a:pt x="6442" y="8381"/>
                  </a:cubicBezTo>
                  <a:cubicBezTo>
                    <a:pt x="6414" y="8561"/>
                    <a:pt x="6401" y="8536"/>
                    <a:pt x="6330" y="8663"/>
                  </a:cubicBezTo>
                  <a:cubicBezTo>
                    <a:pt x="6288" y="8741"/>
                    <a:pt x="6261" y="8894"/>
                    <a:pt x="6233" y="8997"/>
                  </a:cubicBezTo>
                  <a:cubicBezTo>
                    <a:pt x="6191" y="9126"/>
                    <a:pt x="6177" y="9177"/>
                    <a:pt x="6163" y="9306"/>
                  </a:cubicBezTo>
                  <a:cubicBezTo>
                    <a:pt x="6148" y="9382"/>
                    <a:pt x="6136" y="9460"/>
                    <a:pt x="6107" y="9487"/>
                  </a:cubicBezTo>
                  <a:cubicBezTo>
                    <a:pt x="6065" y="9563"/>
                    <a:pt x="6024" y="9563"/>
                    <a:pt x="6010" y="9639"/>
                  </a:cubicBezTo>
                  <a:cubicBezTo>
                    <a:pt x="5927" y="9743"/>
                    <a:pt x="5884" y="9794"/>
                    <a:pt x="5816" y="9948"/>
                  </a:cubicBezTo>
                  <a:cubicBezTo>
                    <a:pt x="5816" y="9948"/>
                    <a:pt x="5798" y="9975"/>
                    <a:pt x="5798" y="10000"/>
                  </a:cubicBezTo>
                  <a:cubicBezTo>
                    <a:pt x="5745" y="9948"/>
                    <a:pt x="5701" y="9898"/>
                    <a:pt x="5661" y="9845"/>
                  </a:cubicBezTo>
                  <a:cubicBezTo>
                    <a:pt x="5619" y="9794"/>
                    <a:pt x="5562" y="9717"/>
                    <a:pt x="5508" y="9717"/>
                  </a:cubicBezTo>
                  <a:cubicBezTo>
                    <a:pt x="5451" y="9692"/>
                    <a:pt x="5395" y="9794"/>
                    <a:pt x="5353" y="9769"/>
                  </a:cubicBezTo>
                  <a:cubicBezTo>
                    <a:pt x="5326" y="9743"/>
                    <a:pt x="5326" y="9717"/>
                    <a:pt x="5284" y="9717"/>
                  </a:cubicBezTo>
                  <a:cubicBezTo>
                    <a:pt x="5271" y="9717"/>
                    <a:pt x="5229" y="9717"/>
                    <a:pt x="5214" y="9743"/>
                  </a:cubicBezTo>
                  <a:cubicBezTo>
                    <a:pt x="5185" y="9769"/>
                    <a:pt x="5172" y="9820"/>
                    <a:pt x="5132" y="9820"/>
                  </a:cubicBezTo>
                  <a:cubicBezTo>
                    <a:pt x="5103" y="9845"/>
                    <a:pt x="5062" y="9794"/>
                    <a:pt x="5033" y="9743"/>
                  </a:cubicBezTo>
                  <a:cubicBezTo>
                    <a:pt x="4991" y="9692"/>
                    <a:pt x="4991" y="9692"/>
                    <a:pt x="4936" y="9743"/>
                  </a:cubicBezTo>
                  <a:cubicBezTo>
                    <a:pt x="4879" y="9794"/>
                    <a:pt x="4784" y="9871"/>
                    <a:pt x="4755" y="9717"/>
                  </a:cubicBezTo>
                  <a:cubicBezTo>
                    <a:pt x="4755" y="9639"/>
                    <a:pt x="4769" y="9614"/>
                    <a:pt x="4726" y="9589"/>
                  </a:cubicBezTo>
                  <a:cubicBezTo>
                    <a:pt x="4685" y="9537"/>
                    <a:pt x="4629" y="9537"/>
                    <a:pt x="4588" y="9487"/>
                  </a:cubicBezTo>
                  <a:cubicBezTo>
                    <a:pt x="4546" y="9460"/>
                    <a:pt x="4518" y="9357"/>
                    <a:pt x="4518" y="9255"/>
                  </a:cubicBezTo>
                  <a:cubicBezTo>
                    <a:pt x="4505" y="9204"/>
                    <a:pt x="4518" y="9151"/>
                    <a:pt x="4505" y="9100"/>
                  </a:cubicBezTo>
                  <a:cubicBezTo>
                    <a:pt x="4490" y="8972"/>
                    <a:pt x="4421" y="9049"/>
                    <a:pt x="4378" y="9074"/>
                  </a:cubicBezTo>
                  <a:cubicBezTo>
                    <a:pt x="4352" y="9100"/>
                    <a:pt x="4310" y="9151"/>
                    <a:pt x="4281" y="9126"/>
                  </a:cubicBezTo>
                  <a:cubicBezTo>
                    <a:pt x="4253" y="9126"/>
                    <a:pt x="4253" y="9049"/>
                    <a:pt x="4224" y="9024"/>
                  </a:cubicBezTo>
                  <a:cubicBezTo>
                    <a:pt x="4182" y="8997"/>
                    <a:pt x="4142" y="9049"/>
                    <a:pt x="4098" y="9024"/>
                  </a:cubicBezTo>
                  <a:cubicBezTo>
                    <a:pt x="4058" y="8997"/>
                    <a:pt x="4029" y="8844"/>
                    <a:pt x="3974" y="8844"/>
                  </a:cubicBezTo>
                  <a:cubicBezTo>
                    <a:pt x="3916" y="8844"/>
                    <a:pt x="3891" y="8972"/>
                    <a:pt x="3833" y="8869"/>
                  </a:cubicBezTo>
                  <a:cubicBezTo>
                    <a:pt x="3792" y="8767"/>
                    <a:pt x="3821" y="8663"/>
                    <a:pt x="3736" y="8638"/>
                  </a:cubicBezTo>
                  <a:cubicBezTo>
                    <a:pt x="3695" y="8638"/>
                    <a:pt x="3666" y="8663"/>
                    <a:pt x="3639" y="8561"/>
                  </a:cubicBezTo>
                  <a:cubicBezTo>
                    <a:pt x="3626" y="8484"/>
                    <a:pt x="3653" y="8406"/>
                    <a:pt x="3613" y="8355"/>
                  </a:cubicBezTo>
                  <a:cubicBezTo>
                    <a:pt x="3555" y="8279"/>
                    <a:pt x="3514" y="8329"/>
                    <a:pt x="3471" y="8355"/>
                  </a:cubicBezTo>
                  <a:cubicBezTo>
                    <a:pt x="3401" y="8381"/>
                    <a:pt x="3347" y="8406"/>
                    <a:pt x="3278" y="8304"/>
                  </a:cubicBezTo>
                  <a:cubicBezTo>
                    <a:pt x="3236" y="8253"/>
                    <a:pt x="3194" y="8201"/>
                    <a:pt x="3152" y="8124"/>
                  </a:cubicBezTo>
                  <a:cubicBezTo>
                    <a:pt x="3082" y="7995"/>
                    <a:pt x="3024" y="7943"/>
                    <a:pt x="2915" y="8047"/>
                  </a:cubicBezTo>
                  <a:cubicBezTo>
                    <a:pt x="2872" y="8098"/>
                    <a:pt x="2845" y="8124"/>
                    <a:pt x="2789" y="8124"/>
                  </a:cubicBezTo>
                  <a:cubicBezTo>
                    <a:pt x="2747" y="8124"/>
                    <a:pt x="2692" y="8098"/>
                    <a:pt x="2652" y="8073"/>
                  </a:cubicBezTo>
                  <a:cubicBezTo>
                    <a:pt x="2594" y="8073"/>
                    <a:pt x="2539" y="8021"/>
                    <a:pt x="2482" y="7995"/>
                  </a:cubicBezTo>
                  <a:cubicBezTo>
                    <a:pt x="2439" y="7995"/>
                    <a:pt x="2385" y="8047"/>
                    <a:pt x="2343" y="7970"/>
                  </a:cubicBezTo>
                  <a:cubicBezTo>
                    <a:pt x="2301" y="7918"/>
                    <a:pt x="2327" y="7816"/>
                    <a:pt x="2314" y="7738"/>
                  </a:cubicBezTo>
                  <a:cubicBezTo>
                    <a:pt x="2301" y="7661"/>
                    <a:pt x="2273" y="7635"/>
                    <a:pt x="2230" y="7610"/>
                  </a:cubicBezTo>
                  <a:cubicBezTo>
                    <a:pt x="2189" y="7610"/>
                    <a:pt x="2161" y="7584"/>
                    <a:pt x="2133" y="7532"/>
                  </a:cubicBezTo>
                  <a:cubicBezTo>
                    <a:pt x="2091" y="7480"/>
                    <a:pt x="2062" y="7378"/>
                    <a:pt x="2021" y="7328"/>
                  </a:cubicBezTo>
                  <a:cubicBezTo>
                    <a:pt x="1952" y="7224"/>
                    <a:pt x="1855" y="7300"/>
                    <a:pt x="1800" y="7198"/>
                  </a:cubicBezTo>
                  <a:cubicBezTo>
                    <a:pt x="1743" y="7096"/>
                    <a:pt x="1771" y="6942"/>
                    <a:pt x="1743" y="6840"/>
                  </a:cubicBezTo>
                  <a:cubicBezTo>
                    <a:pt x="1730" y="6812"/>
                    <a:pt x="1714" y="6735"/>
                    <a:pt x="1688" y="6762"/>
                  </a:cubicBezTo>
                  <a:cubicBezTo>
                    <a:pt x="1646" y="6762"/>
                    <a:pt x="1646" y="6840"/>
                    <a:pt x="1617" y="6812"/>
                  </a:cubicBezTo>
                  <a:cubicBezTo>
                    <a:pt x="1547" y="6762"/>
                    <a:pt x="1617" y="6530"/>
                    <a:pt x="1576" y="6453"/>
                  </a:cubicBezTo>
                  <a:cubicBezTo>
                    <a:pt x="1547" y="6402"/>
                    <a:pt x="1520" y="6427"/>
                    <a:pt x="1494" y="6349"/>
                  </a:cubicBezTo>
                  <a:cubicBezTo>
                    <a:pt x="1465" y="6247"/>
                    <a:pt x="1465" y="6197"/>
                    <a:pt x="1436" y="6093"/>
                  </a:cubicBezTo>
                  <a:cubicBezTo>
                    <a:pt x="1366" y="5836"/>
                    <a:pt x="1465" y="5553"/>
                    <a:pt x="1465" y="5271"/>
                  </a:cubicBezTo>
                  <a:cubicBezTo>
                    <a:pt x="1465" y="5168"/>
                    <a:pt x="1452" y="5065"/>
                    <a:pt x="1436" y="4962"/>
                  </a:cubicBezTo>
                  <a:cubicBezTo>
                    <a:pt x="1410" y="4860"/>
                    <a:pt x="1324" y="4731"/>
                    <a:pt x="1353" y="4603"/>
                  </a:cubicBezTo>
                  <a:cubicBezTo>
                    <a:pt x="1366" y="4422"/>
                    <a:pt x="1478" y="4295"/>
                    <a:pt x="1465" y="4088"/>
                  </a:cubicBezTo>
                  <a:cubicBezTo>
                    <a:pt x="1452" y="3934"/>
                    <a:pt x="1423" y="3779"/>
                    <a:pt x="1423" y="3626"/>
                  </a:cubicBezTo>
                  <a:cubicBezTo>
                    <a:pt x="1423" y="3522"/>
                    <a:pt x="1423" y="3266"/>
                    <a:pt x="1382" y="3189"/>
                  </a:cubicBezTo>
                  <a:cubicBezTo>
                    <a:pt x="1353" y="3164"/>
                    <a:pt x="1298" y="3164"/>
                    <a:pt x="1284" y="3164"/>
                  </a:cubicBezTo>
                  <a:cubicBezTo>
                    <a:pt x="1158" y="3164"/>
                    <a:pt x="1033" y="3266"/>
                    <a:pt x="908" y="3291"/>
                  </a:cubicBezTo>
                  <a:cubicBezTo>
                    <a:pt x="753" y="3344"/>
                    <a:pt x="585" y="3369"/>
                    <a:pt x="446" y="3471"/>
                  </a:cubicBezTo>
                  <a:cubicBezTo>
                    <a:pt x="376" y="3548"/>
                    <a:pt x="294" y="3600"/>
                    <a:pt x="224" y="3677"/>
                  </a:cubicBezTo>
                  <a:cubicBezTo>
                    <a:pt x="150" y="3699"/>
                    <a:pt x="2" y="3660"/>
                    <a:pt x="0" y="3600"/>
                  </a:cubicBezTo>
                  <a:cubicBezTo>
                    <a:pt x="69" y="3548"/>
                    <a:pt x="140" y="3394"/>
                    <a:pt x="210" y="3316"/>
                  </a:cubicBezTo>
                  <a:cubicBezTo>
                    <a:pt x="321" y="3189"/>
                    <a:pt x="336" y="3137"/>
                    <a:pt x="391" y="2932"/>
                  </a:cubicBezTo>
                  <a:cubicBezTo>
                    <a:pt x="460" y="2701"/>
                    <a:pt x="530" y="2778"/>
                    <a:pt x="642" y="2803"/>
                  </a:cubicBezTo>
                  <a:cubicBezTo>
                    <a:pt x="726" y="2828"/>
                    <a:pt x="823" y="2726"/>
                    <a:pt x="892" y="2803"/>
                  </a:cubicBezTo>
                  <a:cubicBezTo>
                    <a:pt x="962" y="2854"/>
                    <a:pt x="1005" y="3060"/>
                    <a:pt x="1088" y="2958"/>
                  </a:cubicBezTo>
                  <a:cubicBezTo>
                    <a:pt x="1158" y="2854"/>
                    <a:pt x="1172" y="2778"/>
                    <a:pt x="1269" y="2751"/>
                  </a:cubicBezTo>
                  <a:cubicBezTo>
                    <a:pt x="1366" y="2726"/>
                    <a:pt x="1312" y="2676"/>
                    <a:pt x="1382" y="2571"/>
                  </a:cubicBezTo>
                  <a:cubicBezTo>
                    <a:pt x="1410" y="2521"/>
                    <a:pt x="1423" y="2571"/>
                    <a:pt x="1452" y="2546"/>
                  </a:cubicBezTo>
                  <a:cubicBezTo>
                    <a:pt x="1494" y="2521"/>
                    <a:pt x="1494" y="2469"/>
                    <a:pt x="1534" y="2418"/>
                  </a:cubicBezTo>
                  <a:cubicBezTo>
                    <a:pt x="1604" y="2495"/>
                    <a:pt x="1563" y="2649"/>
                    <a:pt x="1617" y="2726"/>
                  </a:cubicBezTo>
                  <a:cubicBezTo>
                    <a:pt x="1701" y="2854"/>
                    <a:pt x="1714" y="2649"/>
                    <a:pt x="1759" y="2546"/>
                  </a:cubicBezTo>
                  <a:cubicBezTo>
                    <a:pt x="1813" y="2366"/>
                    <a:pt x="1827" y="1775"/>
                    <a:pt x="2008" y="1956"/>
                  </a:cubicBezTo>
                  <a:cubicBezTo>
                    <a:pt x="2049" y="1981"/>
                    <a:pt x="2062" y="2058"/>
                    <a:pt x="2107" y="2006"/>
                  </a:cubicBezTo>
                  <a:cubicBezTo>
                    <a:pt x="2147" y="1981"/>
                    <a:pt x="2147" y="1878"/>
                    <a:pt x="2175" y="1852"/>
                  </a:cubicBezTo>
                  <a:cubicBezTo>
                    <a:pt x="2216" y="1801"/>
                    <a:pt x="2245" y="1930"/>
                    <a:pt x="2287" y="1903"/>
                  </a:cubicBezTo>
                  <a:cubicBezTo>
                    <a:pt x="2356" y="1878"/>
                    <a:pt x="2343" y="1750"/>
                    <a:pt x="2413" y="1775"/>
                  </a:cubicBezTo>
                  <a:cubicBezTo>
                    <a:pt x="2455" y="1801"/>
                    <a:pt x="2497" y="1903"/>
                    <a:pt x="2539" y="1801"/>
                  </a:cubicBezTo>
                  <a:cubicBezTo>
                    <a:pt x="2568" y="1750"/>
                    <a:pt x="2539" y="1647"/>
                    <a:pt x="2539" y="1595"/>
                  </a:cubicBezTo>
                  <a:cubicBezTo>
                    <a:pt x="2553" y="1544"/>
                    <a:pt x="2568" y="1493"/>
                    <a:pt x="2579" y="1440"/>
                  </a:cubicBezTo>
                  <a:cubicBezTo>
                    <a:pt x="2608" y="1338"/>
                    <a:pt x="2652" y="1287"/>
                    <a:pt x="2676" y="1209"/>
                  </a:cubicBezTo>
                  <a:cubicBezTo>
                    <a:pt x="2734" y="1082"/>
                    <a:pt x="2663" y="978"/>
                    <a:pt x="2652" y="850"/>
                  </a:cubicBezTo>
                  <a:cubicBezTo>
                    <a:pt x="2623" y="696"/>
                    <a:pt x="2636" y="747"/>
                    <a:pt x="2705" y="696"/>
                  </a:cubicBezTo>
                  <a:cubicBezTo>
                    <a:pt x="2747" y="669"/>
                    <a:pt x="2804" y="644"/>
                    <a:pt x="2831" y="594"/>
                  </a:cubicBezTo>
                  <a:cubicBezTo>
                    <a:pt x="2872" y="567"/>
                    <a:pt x="2887" y="464"/>
                    <a:pt x="2930" y="439"/>
                  </a:cubicBezTo>
                  <a:cubicBezTo>
                    <a:pt x="2984" y="413"/>
                    <a:pt x="2984" y="439"/>
                    <a:pt x="3013" y="362"/>
                  </a:cubicBezTo>
                  <a:cubicBezTo>
                    <a:pt x="3069" y="181"/>
                    <a:pt x="3040" y="131"/>
                    <a:pt x="3166" y="131"/>
                  </a:cubicBezTo>
                  <a:cubicBezTo>
                    <a:pt x="3318" y="156"/>
                    <a:pt x="3459" y="-76"/>
                    <a:pt x="3584" y="27"/>
                  </a:cubicBezTo>
                  <a:cubicBezTo>
                    <a:pt x="3666" y="104"/>
                    <a:pt x="3736" y="1"/>
                    <a:pt x="3821" y="104"/>
                  </a:cubicBezTo>
                  <a:cubicBezTo>
                    <a:pt x="3891" y="233"/>
                    <a:pt x="3891" y="464"/>
                    <a:pt x="3974" y="567"/>
                  </a:cubicBezTo>
                  <a:cubicBezTo>
                    <a:pt x="4029" y="644"/>
                    <a:pt x="4098" y="542"/>
                    <a:pt x="4142" y="594"/>
                  </a:cubicBezTo>
                  <a:cubicBezTo>
                    <a:pt x="4211" y="669"/>
                    <a:pt x="4171" y="901"/>
                    <a:pt x="4211" y="1005"/>
                  </a:cubicBezTo>
                  <a:cubicBezTo>
                    <a:pt x="4240" y="1055"/>
                    <a:pt x="4337" y="1005"/>
                    <a:pt x="4364" y="1082"/>
                  </a:cubicBezTo>
                  <a:cubicBezTo>
                    <a:pt x="4392" y="1132"/>
                    <a:pt x="4352" y="1287"/>
                    <a:pt x="4378" y="1364"/>
                  </a:cubicBezTo>
                  <a:cubicBezTo>
                    <a:pt x="4407" y="1415"/>
                    <a:pt x="4449" y="1415"/>
                    <a:pt x="4476" y="1440"/>
                  </a:cubicBezTo>
                  <a:cubicBezTo>
                    <a:pt x="4532" y="1467"/>
                    <a:pt x="4559" y="1570"/>
                    <a:pt x="4617" y="1595"/>
                  </a:cubicBezTo>
                  <a:cubicBezTo>
                    <a:pt x="4658" y="1467"/>
                    <a:pt x="4700" y="1338"/>
                    <a:pt x="4769" y="1262"/>
                  </a:cubicBezTo>
                  <a:cubicBezTo>
                    <a:pt x="4879" y="1157"/>
                    <a:pt x="4879" y="1236"/>
                    <a:pt x="4965" y="1364"/>
                  </a:cubicBezTo>
                  <a:cubicBezTo>
                    <a:pt x="4978" y="1440"/>
                    <a:pt x="5005" y="1595"/>
                    <a:pt x="4991" y="1647"/>
                  </a:cubicBezTo>
                  <a:cubicBezTo>
                    <a:pt x="4978" y="1724"/>
                    <a:pt x="4949" y="1775"/>
                    <a:pt x="4936" y="1852"/>
                  </a:cubicBezTo>
                  <a:cubicBezTo>
                    <a:pt x="4936" y="1981"/>
                    <a:pt x="5005" y="2083"/>
                    <a:pt x="4978" y="2213"/>
                  </a:cubicBezTo>
                  <a:cubicBezTo>
                    <a:pt x="4978" y="2238"/>
                    <a:pt x="4936" y="2263"/>
                    <a:pt x="4936" y="2315"/>
                  </a:cubicBezTo>
                  <a:cubicBezTo>
                    <a:pt x="4923" y="2366"/>
                    <a:pt x="4936" y="2444"/>
                    <a:pt x="4936" y="2495"/>
                  </a:cubicBezTo>
                  <a:cubicBezTo>
                    <a:pt x="4965" y="2649"/>
                    <a:pt x="5005" y="2726"/>
                    <a:pt x="4991" y="2881"/>
                  </a:cubicBezTo>
                  <a:cubicBezTo>
                    <a:pt x="4978" y="3034"/>
                    <a:pt x="4949" y="3086"/>
                    <a:pt x="4978" y="3214"/>
                  </a:cubicBezTo>
                  <a:cubicBezTo>
                    <a:pt x="5005" y="3369"/>
                    <a:pt x="5005" y="3446"/>
                    <a:pt x="4978" y="3626"/>
                  </a:cubicBezTo>
                  <a:cubicBezTo>
                    <a:pt x="4965" y="3729"/>
                    <a:pt x="4949" y="3806"/>
                    <a:pt x="4978" y="3909"/>
                  </a:cubicBezTo>
                  <a:cubicBezTo>
                    <a:pt x="4991" y="4011"/>
                    <a:pt x="5033" y="4063"/>
                    <a:pt x="5048" y="4140"/>
                  </a:cubicBezTo>
                  <a:cubicBezTo>
                    <a:pt x="5103" y="4345"/>
                    <a:pt x="5062" y="4603"/>
                    <a:pt x="5062" y="4783"/>
                  </a:cubicBezTo>
                  <a:cubicBezTo>
                    <a:pt x="5062" y="4910"/>
                    <a:pt x="5033" y="5168"/>
                    <a:pt x="5103" y="5246"/>
                  </a:cubicBezTo>
                  <a:cubicBezTo>
                    <a:pt x="5172" y="5323"/>
                    <a:pt x="5298" y="5271"/>
                    <a:pt x="5381" y="5271"/>
                  </a:cubicBezTo>
                  <a:cubicBezTo>
                    <a:pt x="5535" y="5246"/>
                    <a:pt x="5701" y="5246"/>
                    <a:pt x="5858" y="5246"/>
                  </a:cubicBezTo>
                  <a:cubicBezTo>
                    <a:pt x="5898" y="5246"/>
                    <a:pt x="5940" y="5219"/>
                    <a:pt x="5982" y="5246"/>
                  </a:cubicBezTo>
                  <a:cubicBezTo>
                    <a:pt x="6024" y="5271"/>
                    <a:pt x="6053" y="5348"/>
                    <a:pt x="6094" y="5373"/>
                  </a:cubicBezTo>
                  <a:cubicBezTo>
                    <a:pt x="6191" y="5476"/>
                    <a:pt x="6303" y="5323"/>
                    <a:pt x="6401" y="5476"/>
                  </a:cubicBezTo>
                  <a:cubicBezTo>
                    <a:pt x="6455" y="5579"/>
                    <a:pt x="6595" y="5682"/>
                    <a:pt x="6553" y="5861"/>
                  </a:cubicBezTo>
                  <a:cubicBezTo>
                    <a:pt x="6539" y="5939"/>
                    <a:pt x="6471" y="5991"/>
                    <a:pt x="6442" y="6067"/>
                  </a:cubicBezTo>
                  <a:cubicBezTo>
                    <a:pt x="6401" y="6170"/>
                    <a:pt x="6385" y="6222"/>
                    <a:pt x="6385" y="6349"/>
                  </a:cubicBezTo>
                  <a:cubicBezTo>
                    <a:pt x="6385" y="6453"/>
                    <a:pt x="6385" y="6659"/>
                    <a:pt x="6414" y="6735"/>
                  </a:cubicBezTo>
                  <a:cubicBezTo>
                    <a:pt x="6442" y="6812"/>
                    <a:pt x="6484" y="6840"/>
                    <a:pt x="6511" y="6942"/>
                  </a:cubicBezTo>
                  <a:cubicBezTo>
                    <a:pt x="6539" y="7044"/>
                    <a:pt x="6568" y="7173"/>
                    <a:pt x="6595" y="7275"/>
                  </a:cubicBezTo>
                  <a:cubicBezTo>
                    <a:pt x="6623" y="7378"/>
                    <a:pt x="6651" y="7532"/>
                    <a:pt x="6637" y="7635"/>
                  </a:cubicBezTo>
                  <a:close/>
                </a:path>
              </a:pathLst>
            </a:custGeom>
            <a:solidFill>
              <a:srgbClr val="75D1FF">
                <a:lumMod val="60000"/>
                <a:lumOff val="40000"/>
              </a:srgbClr>
            </a:solidFill>
            <a:ln w="9525">
              <a:solidFill>
                <a:srgbClr val="FA822A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7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411A21-1EB7-4817-898F-9EAAFC8D6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38611C7-B8F0-489D-9E17-6163E28B12EA}"/>
              </a:ext>
            </a:extLst>
          </p:cNvPr>
          <p:cNvGrpSpPr/>
          <p:nvPr/>
        </p:nvGrpSpPr>
        <p:grpSpPr>
          <a:xfrm>
            <a:off x="0" y="428"/>
            <a:ext cx="12192000" cy="6857143"/>
            <a:chOff x="0" y="428"/>
            <a:chExt cx="12192000" cy="6857143"/>
          </a:xfrm>
        </p:grpSpPr>
        <p:pic>
          <p:nvPicPr>
            <p:cNvPr id="3" name="Imagem 2" descr="Site&#10;&#10;Descrição gerada automaticamente com confiança média">
              <a:extLst>
                <a:ext uri="{FF2B5EF4-FFF2-40B4-BE49-F238E27FC236}">
                  <a16:creationId xmlns:a16="http://schemas.microsoft.com/office/drawing/2014/main" id="{89003836-6646-42DA-8C88-D1D006AE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8"/>
              <a:ext cx="12192000" cy="6857143"/>
            </a:xfrm>
            <a:prstGeom prst="rect">
              <a:avLst/>
            </a:prstGeom>
            <a:solidFill>
              <a:srgbClr val="F6B621"/>
            </a:solidFill>
            <a:ln>
              <a:solidFill>
                <a:srgbClr val="F5B520"/>
              </a:solidFill>
            </a:ln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510146F-9246-4275-B8C1-0F4B3F71300C}"/>
                </a:ext>
              </a:extLst>
            </p:cNvPr>
            <p:cNvSpPr/>
            <p:nvPr/>
          </p:nvSpPr>
          <p:spPr>
            <a:xfrm>
              <a:off x="10001250" y="1162050"/>
              <a:ext cx="1476375" cy="1295400"/>
            </a:xfrm>
            <a:prstGeom prst="rect">
              <a:avLst/>
            </a:prstGeom>
            <a:solidFill>
              <a:srgbClr val="F6B51B"/>
            </a:solidFill>
            <a:ln>
              <a:solidFill>
                <a:srgbClr val="F6B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C17F3E6-3AE3-44E2-8921-74AC6AA2E636}"/>
                </a:ext>
              </a:extLst>
            </p:cNvPr>
            <p:cNvSpPr/>
            <p:nvPr/>
          </p:nvSpPr>
          <p:spPr>
            <a:xfrm>
              <a:off x="8524875" y="1266825"/>
              <a:ext cx="1476375" cy="1190625"/>
            </a:xfrm>
            <a:prstGeom prst="rect">
              <a:avLst/>
            </a:prstGeom>
            <a:solidFill>
              <a:srgbClr val="F7B920"/>
            </a:solidFill>
            <a:ln>
              <a:solidFill>
                <a:srgbClr val="F8B9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7D3BD80-4B18-434D-9F56-17993038A350}"/>
                </a:ext>
              </a:extLst>
            </p:cNvPr>
            <p:cNvSpPr/>
            <p:nvPr/>
          </p:nvSpPr>
          <p:spPr>
            <a:xfrm>
              <a:off x="171450" y="5857875"/>
              <a:ext cx="11706225" cy="876300"/>
            </a:xfrm>
            <a:prstGeom prst="rect">
              <a:avLst/>
            </a:prstGeom>
            <a:gradFill flip="none" rotWithShape="1">
              <a:gsLst>
                <a:gs pos="23000">
                  <a:srgbClr val="EE9A13"/>
                </a:gs>
                <a:gs pos="50000">
                  <a:srgbClr val="EAA417"/>
                </a:gs>
                <a:gs pos="93000">
                  <a:srgbClr val="F5B31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Aquawax TRIAL"/>
                </a:rPr>
                <a:t>O MARKETPLACE DA EDUCAÇÃO PROFISSIONAL DO BRASIL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20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ATIN AMERICA DANGER_03 4K">
            <a:hlinkClick r:id="" action="ppaction://media"/>
            <a:extLst>
              <a:ext uri="{FF2B5EF4-FFF2-40B4-BE49-F238E27FC236}">
                <a16:creationId xmlns:a16="http://schemas.microsoft.com/office/drawing/2014/main" id="{42CDBDE7-795F-4784-9AE9-50DD9EC87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m 15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738EBBD-8503-4144-A486-07C0E19E7B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81" y="-23031"/>
            <a:ext cx="16856040" cy="6858000"/>
          </a:xfrm>
          <a:prstGeom prst="rect">
            <a:avLst/>
          </a:prstGeom>
        </p:spPr>
      </p:pic>
      <p:sp>
        <p:nvSpPr>
          <p:cNvPr id="103" name="Retângulo 102">
            <a:extLst>
              <a:ext uri="{FF2B5EF4-FFF2-40B4-BE49-F238E27FC236}">
                <a16:creationId xmlns:a16="http://schemas.microsoft.com/office/drawing/2014/main" id="{C6F79459-F956-49CE-A7CC-37647AB78EA1}"/>
              </a:ext>
            </a:extLst>
          </p:cNvPr>
          <p:cNvSpPr/>
          <p:nvPr/>
        </p:nvSpPr>
        <p:spPr>
          <a:xfrm>
            <a:off x="-44016" y="3322355"/>
            <a:ext cx="12236016" cy="3512614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67A5D62-C678-4BD4-B152-2C6E4F8AE397}"/>
              </a:ext>
            </a:extLst>
          </p:cNvPr>
          <p:cNvSpPr txBox="1"/>
          <p:nvPr/>
        </p:nvSpPr>
        <p:spPr>
          <a:xfrm>
            <a:off x="6633163" y="6034993"/>
            <a:ext cx="18813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milhão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ensaios laboratoriais realizados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4379448-D19E-455D-A5F0-3B0C4584DEC6}"/>
              </a:ext>
            </a:extLst>
          </p:cNvPr>
          <p:cNvSpPr txBox="1"/>
          <p:nvPr/>
        </p:nvSpPr>
        <p:spPr>
          <a:xfrm>
            <a:off x="1853980" y="4028542"/>
            <a:ext cx="3407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sua criação, em 1942, entidade já formou mais de </a:t>
            </a:r>
            <a:r>
              <a:rPr lang="pt-BR" sz="1400" b="1" dirty="0">
                <a:solidFill>
                  <a:srgbClr val="005CA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86 </a:t>
            </a:r>
            <a:r>
              <a:rPr lang="pt-BR" sz="1400" b="1" i="0" u="none" strike="noStrike" baseline="0" dirty="0">
                <a:solidFill>
                  <a:srgbClr val="005CA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milhões de trabalhadores, </a:t>
            </a:r>
            <a:r>
              <a:rPr lang="pt-BR" sz="1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28 segmentos – da iniciação profissional até a graduação e a pós-graduação tecnológica.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803E121-8441-4D50-9940-35ACDE0B2BDB}"/>
              </a:ext>
            </a:extLst>
          </p:cNvPr>
          <p:cNvSpPr txBox="1"/>
          <p:nvPr/>
        </p:nvSpPr>
        <p:spPr>
          <a:xfrm>
            <a:off x="442260" y="5535286"/>
            <a:ext cx="4862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Tornou-se, também, referência nacional no apoio à tecnologia e à inovação de empresas industriais de todos os portes e segmentos.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BE95BD9-E76E-48DC-9CFA-A9D795983CC7}"/>
              </a:ext>
            </a:extLst>
          </p:cNvPr>
          <p:cNvSpPr txBox="1"/>
          <p:nvPr/>
        </p:nvSpPr>
        <p:spPr>
          <a:xfrm>
            <a:off x="5089871" y="3889683"/>
            <a:ext cx="4076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0" i="0" u="none" strike="noStrike" baseline="0" dirty="0">
                <a:solidFill>
                  <a:srgbClr val="005CA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SENAI EM NÚMEROS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CE99E52-4044-4F47-9B26-397618C35A04}"/>
              </a:ext>
            </a:extLst>
          </p:cNvPr>
          <p:cNvSpPr txBox="1"/>
          <p:nvPr/>
        </p:nvSpPr>
        <p:spPr>
          <a:xfrm>
            <a:off x="6654660" y="4297893"/>
            <a:ext cx="20410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i="0" u="none" strike="noStrike" baseline="0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de municípios onde está presente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4864B4A-B424-4F3D-A943-BB398496FA99}"/>
              </a:ext>
            </a:extLst>
          </p:cNvPr>
          <p:cNvSpPr txBox="1"/>
          <p:nvPr/>
        </p:nvSpPr>
        <p:spPr>
          <a:xfrm>
            <a:off x="6654660" y="4892366"/>
            <a:ext cx="20410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matrículas em educação profissional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E047E30-00D0-49FA-AF4A-525E28E0B4A0}"/>
              </a:ext>
            </a:extLst>
          </p:cNvPr>
          <p:cNvSpPr txBox="1"/>
          <p:nvPr/>
        </p:nvSpPr>
        <p:spPr>
          <a:xfrm>
            <a:off x="6654660" y="5486839"/>
            <a:ext cx="12484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laboratórios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serviços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2C2463B-6121-4D62-9E5D-2553070581AC}"/>
              </a:ext>
            </a:extLst>
          </p:cNvPr>
          <p:cNvSpPr txBox="1"/>
          <p:nvPr/>
        </p:nvSpPr>
        <p:spPr>
          <a:xfrm>
            <a:off x="9965241" y="5454271"/>
            <a:ext cx="20410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móveis</a:t>
            </a:r>
            <a:r>
              <a:rPr lang="pt-BR" sz="1200" b="0" i="0" u="none" strike="noStrike" baseline="0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sendo 02 barcos-escola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516362A-3EF7-41E2-8A91-5A1B365AC9B2}"/>
              </a:ext>
            </a:extLst>
          </p:cNvPr>
          <p:cNvSpPr txBox="1"/>
          <p:nvPr/>
        </p:nvSpPr>
        <p:spPr>
          <a:xfrm>
            <a:off x="9965242" y="4268709"/>
            <a:ext cx="15954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</a:t>
            </a:r>
            <a:r>
              <a:rPr lang="pt-BR" sz="1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Colaboradores próprios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977AD11-5F23-4D00-8757-170E4470BE14}"/>
              </a:ext>
            </a:extLst>
          </p:cNvPr>
          <p:cNvSpPr txBox="1"/>
          <p:nvPr/>
        </p:nvSpPr>
        <p:spPr>
          <a:xfrm>
            <a:off x="9965241" y="4958869"/>
            <a:ext cx="2270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Escolas e Faculdades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04C2D1A-9139-49AA-BC70-0729E297B78F}"/>
              </a:ext>
            </a:extLst>
          </p:cNvPr>
          <p:cNvGrpSpPr/>
          <p:nvPr/>
        </p:nvGrpSpPr>
        <p:grpSpPr>
          <a:xfrm>
            <a:off x="5968860" y="4329701"/>
            <a:ext cx="685800" cy="400110"/>
            <a:chOff x="6567770" y="4382350"/>
            <a:chExt cx="685800" cy="40011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C12E391-CBBA-4907-A87C-5BF971945EC3}"/>
                </a:ext>
              </a:extLst>
            </p:cNvPr>
            <p:cNvSpPr/>
            <p:nvPr/>
          </p:nvSpPr>
          <p:spPr>
            <a:xfrm>
              <a:off x="6567770" y="4382938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D34F3B87-9239-4D71-B221-FD9358D237DF}"/>
                </a:ext>
              </a:extLst>
            </p:cNvPr>
            <p:cNvSpPr txBox="1"/>
            <p:nvPr/>
          </p:nvSpPr>
          <p:spPr>
            <a:xfrm>
              <a:off x="6597704" y="4382350"/>
              <a:ext cx="622246" cy="400110"/>
            </a:xfrm>
            <a:prstGeom prst="rect">
              <a:avLst/>
            </a:prstGeom>
            <a:solidFill>
              <a:srgbClr val="005CAA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,3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C9B3FEE-2E02-4813-BABE-8666C5592809}"/>
              </a:ext>
            </a:extLst>
          </p:cNvPr>
          <p:cNvGrpSpPr/>
          <p:nvPr/>
        </p:nvGrpSpPr>
        <p:grpSpPr>
          <a:xfrm>
            <a:off x="5907292" y="4918722"/>
            <a:ext cx="777248" cy="400110"/>
            <a:chOff x="6506202" y="4976075"/>
            <a:chExt cx="777248" cy="400110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6E670E3C-2B1A-4A48-A80F-7180AF029381}"/>
                </a:ext>
              </a:extLst>
            </p:cNvPr>
            <p:cNvSpPr/>
            <p:nvPr/>
          </p:nvSpPr>
          <p:spPr>
            <a:xfrm>
              <a:off x="6567770" y="4976347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9689B9FF-43BA-4257-BBD9-14B1538E4352}"/>
                </a:ext>
              </a:extLst>
            </p:cNvPr>
            <p:cNvSpPr txBox="1"/>
            <p:nvPr/>
          </p:nvSpPr>
          <p:spPr>
            <a:xfrm>
              <a:off x="6506202" y="4976075"/>
              <a:ext cx="7772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+2,8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13ACB84-1027-4597-94FC-DB26FC225384}"/>
              </a:ext>
            </a:extLst>
          </p:cNvPr>
          <p:cNvGrpSpPr/>
          <p:nvPr/>
        </p:nvGrpSpPr>
        <p:grpSpPr>
          <a:xfrm>
            <a:off x="5888721" y="5507743"/>
            <a:ext cx="842392" cy="413861"/>
            <a:chOff x="6487631" y="5569756"/>
            <a:chExt cx="842392" cy="413861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A5AEE086-5A55-4DC9-A944-6AC70386D441}"/>
                </a:ext>
              </a:extLst>
            </p:cNvPr>
            <p:cNvSpPr/>
            <p:nvPr/>
          </p:nvSpPr>
          <p:spPr>
            <a:xfrm>
              <a:off x="6567770" y="5569756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FE833F50-45FF-4426-A1BB-03F1009A1232}"/>
                </a:ext>
              </a:extLst>
            </p:cNvPr>
            <p:cNvSpPr txBox="1"/>
            <p:nvPr/>
          </p:nvSpPr>
          <p:spPr>
            <a:xfrm>
              <a:off x="6487631" y="5583507"/>
              <a:ext cx="8423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232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AAD2C6A-49FB-4D73-89D8-252B73334FA6}"/>
              </a:ext>
            </a:extLst>
          </p:cNvPr>
          <p:cNvGrpSpPr/>
          <p:nvPr/>
        </p:nvGrpSpPr>
        <p:grpSpPr>
          <a:xfrm>
            <a:off x="9199301" y="5483476"/>
            <a:ext cx="842392" cy="408391"/>
            <a:chOff x="6487631" y="6163165"/>
            <a:chExt cx="842392" cy="408391"/>
          </a:xfrm>
        </p:grpSpPr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04A527A9-587A-46A7-8581-54668BD4184E}"/>
                </a:ext>
              </a:extLst>
            </p:cNvPr>
            <p:cNvSpPr/>
            <p:nvPr/>
          </p:nvSpPr>
          <p:spPr>
            <a:xfrm>
              <a:off x="6567770" y="6163165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D64786B5-53D0-45E1-B25C-481B11DCEB44}"/>
                </a:ext>
              </a:extLst>
            </p:cNvPr>
            <p:cNvSpPr txBox="1"/>
            <p:nvPr/>
          </p:nvSpPr>
          <p:spPr>
            <a:xfrm>
              <a:off x="6487631" y="6171446"/>
              <a:ext cx="8423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517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85D9023-1775-4176-B29E-C9DEEA050C20}"/>
              </a:ext>
            </a:extLst>
          </p:cNvPr>
          <p:cNvGrpSpPr/>
          <p:nvPr/>
        </p:nvGrpSpPr>
        <p:grpSpPr>
          <a:xfrm>
            <a:off x="9233028" y="4329701"/>
            <a:ext cx="765122" cy="397463"/>
            <a:chOff x="9248230" y="4382350"/>
            <a:chExt cx="765122" cy="397463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85AF452-C86E-43FC-B87D-020E1EDC66C2}"/>
                </a:ext>
              </a:extLst>
            </p:cNvPr>
            <p:cNvSpPr/>
            <p:nvPr/>
          </p:nvSpPr>
          <p:spPr>
            <a:xfrm>
              <a:off x="9294643" y="4382938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230F5018-F5D9-4FDF-A9E4-124D1FD6C6AB}"/>
                </a:ext>
              </a:extLst>
            </p:cNvPr>
            <p:cNvSpPr txBox="1"/>
            <p:nvPr/>
          </p:nvSpPr>
          <p:spPr>
            <a:xfrm>
              <a:off x="9248230" y="4382350"/>
              <a:ext cx="765122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9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31,4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6AA204F-664C-4BB8-BFE3-E5D93D52E5C1}"/>
              </a:ext>
            </a:extLst>
          </p:cNvPr>
          <p:cNvGrpSpPr/>
          <p:nvPr/>
        </p:nvGrpSpPr>
        <p:grpSpPr>
          <a:xfrm>
            <a:off x="9235214" y="4927488"/>
            <a:ext cx="765122" cy="416729"/>
            <a:chOff x="9250416" y="4976347"/>
            <a:chExt cx="765122" cy="416729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E9F478B9-2BFC-4510-93E1-280E14F4A6AB}"/>
                </a:ext>
              </a:extLst>
            </p:cNvPr>
            <p:cNvSpPr/>
            <p:nvPr/>
          </p:nvSpPr>
          <p:spPr>
            <a:xfrm>
              <a:off x="9294643" y="4976347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E49D9A8A-140D-4E94-B22F-D632C94CB296}"/>
                </a:ext>
              </a:extLst>
            </p:cNvPr>
            <p:cNvSpPr txBox="1"/>
            <p:nvPr/>
          </p:nvSpPr>
          <p:spPr>
            <a:xfrm>
              <a:off x="9250416" y="4992966"/>
              <a:ext cx="7651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520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E2A95B7-0002-4AAC-86B8-1169A1B702AF}"/>
              </a:ext>
            </a:extLst>
          </p:cNvPr>
          <p:cNvGrpSpPr/>
          <p:nvPr/>
        </p:nvGrpSpPr>
        <p:grpSpPr>
          <a:xfrm>
            <a:off x="5864500" y="6060864"/>
            <a:ext cx="842392" cy="400110"/>
            <a:chOff x="9211781" y="5568138"/>
            <a:chExt cx="842392" cy="400110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23D7F62A-F1AB-428C-87E0-25403264A411}"/>
                </a:ext>
              </a:extLst>
            </p:cNvPr>
            <p:cNvSpPr/>
            <p:nvPr/>
          </p:nvSpPr>
          <p:spPr>
            <a:xfrm>
              <a:off x="9294643" y="5569756"/>
              <a:ext cx="685800" cy="396875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B4422C4B-B464-42C1-A2C2-AE594C7C5605}"/>
                </a:ext>
              </a:extLst>
            </p:cNvPr>
            <p:cNvSpPr txBox="1"/>
            <p:nvPr/>
          </p:nvSpPr>
          <p:spPr>
            <a:xfrm>
              <a:off x="9211781" y="5568138"/>
              <a:ext cx="8423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2,1</a:t>
              </a:r>
              <a:endParaRPr lang="pt-BR" sz="2000" b="0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Gráfico 18">
            <a:extLst>
              <a:ext uri="{FF2B5EF4-FFF2-40B4-BE49-F238E27FC236}">
                <a16:creationId xmlns:a16="http://schemas.microsoft.com/office/drawing/2014/main" id="{680F112F-93E9-4771-8431-3F123C2731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972" y="4028542"/>
            <a:ext cx="954107" cy="95410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8FAFDCE-F5AF-41B7-AFF1-0B9E3D84F69C}"/>
              </a:ext>
            </a:extLst>
          </p:cNvPr>
          <p:cNvSpPr/>
          <p:nvPr/>
        </p:nvSpPr>
        <p:spPr>
          <a:xfrm>
            <a:off x="10747790" y="6592090"/>
            <a:ext cx="1223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de 2022</a:t>
            </a:r>
            <a:endParaRPr lang="pt-BR" sz="12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C514EF6-7648-4A09-973B-E6B3E18E48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0864" y="294132"/>
            <a:ext cx="2353852" cy="731816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8C1C4EF-A468-39D2-2727-E058313618C5}"/>
              </a:ext>
            </a:extLst>
          </p:cNvPr>
          <p:cNvSpPr/>
          <p:nvPr/>
        </p:nvSpPr>
        <p:spPr>
          <a:xfrm>
            <a:off x="9262312" y="6064832"/>
            <a:ext cx="779381" cy="369332"/>
          </a:xfrm>
          <a:prstGeom prst="rect">
            <a:avLst/>
          </a:prstGeom>
          <a:solidFill>
            <a:srgbClr val="005CAA"/>
          </a:solidFill>
        </p:spPr>
        <p:txBody>
          <a:bodyPr wrap="none">
            <a:spAutoFit/>
          </a:bodyPr>
          <a:lstStyle/>
          <a:p>
            <a:pPr defTabSz="31748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5.309</a:t>
            </a:r>
            <a:endParaRPr lang="pt-BR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C2C118C-ABE9-3F4A-6E99-9BCBCE4F62DD}"/>
              </a:ext>
            </a:extLst>
          </p:cNvPr>
          <p:cNvSpPr/>
          <p:nvPr/>
        </p:nvSpPr>
        <p:spPr>
          <a:xfrm>
            <a:off x="10001611" y="6170398"/>
            <a:ext cx="2234405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7480">
              <a:lnSpc>
                <a:spcPct val="85000"/>
              </a:lnSpc>
              <a:defRPr/>
            </a:pP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7A73DF-79C2-405D-8F0B-449F06ACD86B}"/>
              </a:ext>
            </a:extLst>
          </p:cNvPr>
          <p:cNvGrpSpPr/>
          <p:nvPr/>
        </p:nvGrpSpPr>
        <p:grpSpPr>
          <a:xfrm>
            <a:off x="0" y="2607159"/>
            <a:ext cx="6394988" cy="1162276"/>
            <a:chOff x="0" y="3569083"/>
            <a:chExt cx="6394988" cy="1162276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4A80733-BC47-4438-87FE-DD12E5ECB428}"/>
                </a:ext>
              </a:extLst>
            </p:cNvPr>
            <p:cNvGrpSpPr/>
            <p:nvPr/>
          </p:nvGrpSpPr>
          <p:grpSpPr>
            <a:xfrm>
              <a:off x="0" y="3569083"/>
              <a:ext cx="6096000" cy="1162276"/>
              <a:chOff x="0" y="3569083"/>
              <a:chExt cx="6096000" cy="1162276"/>
            </a:xfrm>
          </p:grpSpPr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22D314AD-2EF2-4C7F-BA56-FDAC0EF6093E}"/>
                  </a:ext>
                </a:extLst>
              </p:cNvPr>
              <p:cNvSpPr/>
              <p:nvPr/>
            </p:nvSpPr>
            <p:spPr>
              <a:xfrm>
                <a:off x="0" y="3569083"/>
                <a:ext cx="4743450" cy="491512"/>
              </a:xfrm>
              <a:prstGeom prst="rect">
                <a:avLst/>
              </a:prstGeom>
              <a:solidFill>
                <a:srgbClr val="005C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5F0FF41-8BF1-474B-BDBF-59E0319BBBB6}"/>
                  </a:ext>
                </a:extLst>
              </p:cNvPr>
              <p:cNvSpPr/>
              <p:nvPr/>
            </p:nvSpPr>
            <p:spPr>
              <a:xfrm>
                <a:off x="0" y="3923754"/>
                <a:ext cx="6096000" cy="491512"/>
              </a:xfrm>
              <a:prstGeom prst="rect">
                <a:avLst/>
              </a:prstGeom>
              <a:solidFill>
                <a:srgbClr val="005C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7AA333B-5E8C-41AC-8493-BB42E34876BA}"/>
                  </a:ext>
                </a:extLst>
              </p:cNvPr>
              <p:cNvSpPr/>
              <p:nvPr/>
            </p:nvSpPr>
            <p:spPr>
              <a:xfrm>
                <a:off x="0" y="4239847"/>
                <a:ext cx="4927600" cy="491512"/>
              </a:xfrm>
              <a:prstGeom prst="rect">
                <a:avLst/>
              </a:prstGeom>
              <a:solidFill>
                <a:srgbClr val="005C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D029864-AFE3-4C4A-B807-8BFA482CD923}"/>
                </a:ext>
              </a:extLst>
            </p:cNvPr>
            <p:cNvSpPr txBox="1"/>
            <p:nvPr/>
          </p:nvSpPr>
          <p:spPr>
            <a:xfrm>
              <a:off x="114358" y="3700070"/>
              <a:ext cx="62806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MAIOR COMPLEXO PRIVADO DE EDUCAÇÃO PROFISSIONAL </a:t>
              </a:r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DE SERVIÇOS</a:t>
              </a:r>
            </a:p>
            <a:p>
              <a:pPr algn="l"/>
              <a:r>
                <a:rPr lang="pt-BR" sz="20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TECNOLÓGICOS DA AMÉRICA LATINA</a:t>
              </a:r>
              <a:endPara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8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62000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27 2.22222E-6 L 0.06862 2.22222E-6 " pathEditMode="relative" rAng="0" ptsTypes="AA">
                                      <p:cBhvr>
                                        <p:cTn id="11" dur="7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8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animMotion origin="layout" path="M 4.58333E-6 3.33333E-6 L 4.58333E-6 0.05972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3" grpId="0" animBg="1"/>
      <p:bldP spid="61" grpId="0"/>
      <p:bldP spid="36" grpId="0"/>
      <p:bldP spid="37" grpId="0"/>
      <p:bldP spid="43" grpId="0"/>
      <p:bldP spid="43" grpId="1"/>
      <p:bldP spid="54" grpId="0"/>
      <p:bldP spid="55" grpId="0"/>
      <p:bldP spid="56" grpId="0"/>
      <p:bldP spid="57" grpId="0"/>
      <p:bldP spid="58" grpId="0"/>
      <p:bldP spid="5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8" t="-3166" r="-5514" b="3166"/>
          <a:stretch/>
        </p:blipFill>
        <p:spPr>
          <a:xfrm>
            <a:off x="0" y="-228600"/>
            <a:ext cx="8247531" cy="70866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858001" y="0"/>
            <a:ext cx="5333999" cy="6858000"/>
          </a:xfrm>
          <a:prstGeom prst="rect">
            <a:avLst/>
          </a:prstGeom>
          <a:solidFill>
            <a:srgbClr val="276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093057" y="1102797"/>
            <a:ext cx="463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Lato Hairline" panose="020F0202020204030203" pitchFamily="34" charset="0"/>
              </a:rPr>
              <a:t>Onde empresas e candidatos se encontram</a:t>
            </a:r>
            <a:endParaRPr lang="pt-BR" sz="2400" b="1" i="1">
              <a:solidFill>
                <a:schemeClr val="bg1"/>
              </a:solidFill>
              <a:latin typeface="Lato Hairline" panose="020F020202020403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36129" y="0"/>
            <a:ext cx="6009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>
                <a:solidFill>
                  <a:schemeClr val="bg1"/>
                </a:solidFill>
                <a:latin typeface="Audimat 3000 Gras" panose="00000800000000000000" pitchFamily="2" charset="0"/>
              </a:rPr>
              <a:t>contrate</a:t>
            </a:r>
            <a:r>
              <a:rPr lang="pt-BR" sz="7200">
                <a:solidFill>
                  <a:srgbClr val="E40B86"/>
                </a:solidFill>
                <a:latin typeface="Audimat 3000 Gras" panose="00000800000000000000" pitchFamily="2" charset="0"/>
              </a:rPr>
              <a:t>.</a:t>
            </a:r>
            <a:r>
              <a:rPr lang="pt-BR" sz="7200">
                <a:solidFill>
                  <a:schemeClr val="bg1"/>
                </a:solidFill>
                <a:latin typeface="Audimat 3000 Gras" panose="00000800000000000000" pitchFamily="2" charset="0"/>
              </a:rPr>
              <a:t>me</a:t>
            </a:r>
            <a:endParaRPr lang="pt-BR" sz="5400">
              <a:solidFill>
                <a:schemeClr val="bg1"/>
              </a:solidFill>
              <a:latin typeface="Audimat 3000 Gras" panose="00000800000000000000" pitchFamily="2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300FB6C-1501-454B-B753-D09E3AF65216}"/>
              </a:ext>
            </a:extLst>
          </p:cNvPr>
          <p:cNvCxnSpPr/>
          <p:nvPr/>
        </p:nvCxnSpPr>
        <p:spPr>
          <a:xfrm flipV="1">
            <a:off x="9252483" y="3917379"/>
            <a:ext cx="918156" cy="560544"/>
          </a:xfrm>
          <a:prstGeom prst="line">
            <a:avLst/>
          </a:prstGeom>
          <a:ln w="19050">
            <a:solidFill>
              <a:srgbClr val="E40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84C5279-D7D5-476C-82F7-65A7437062B0}"/>
              </a:ext>
            </a:extLst>
          </p:cNvPr>
          <p:cNvCxnSpPr/>
          <p:nvPr/>
        </p:nvCxnSpPr>
        <p:spPr>
          <a:xfrm>
            <a:off x="8808006" y="5468307"/>
            <a:ext cx="1292535" cy="630848"/>
          </a:xfrm>
          <a:prstGeom prst="line">
            <a:avLst/>
          </a:prstGeom>
          <a:ln w="19050">
            <a:solidFill>
              <a:srgbClr val="E40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5C4B80-DA17-4582-AADD-34C86447E94D}"/>
              </a:ext>
            </a:extLst>
          </p:cNvPr>
          <p:cNvSpPr txBox="1"/>
          <p:nvPr/>
        </p:nvSpPr>
        <p:spPr>
          <a:xfrm>
            <a:off x="84846" y="4576270"/>
            <a:ext cx="6660036" cy="21151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Lato" panose="020F0502020204030203" pitchFamily="34" charset="0"/>
              </a:rPr>
              <a:t>Não são apenas as </a:t>
            </a:r>
            <a:r>
              <a:rPr lang="pt-BR" b="1" dirty="0">
                <a:solidFill>
                  <a:schemeClr val="bg1"/>
                </a:solidFill>
                <a:latin typeface="Lato" panose="020F0502020204030203" pitchFamily="34" charset="0"/>
              </a:rPr>
              <a:t>competências técnicas </a:t>
            </a:r>
            <a:r>
              <a:rPr lang="pt-BR" dirty="0">
                <a:solidFill>
                  <a:schemeClr val="bg1"/>
                </a:solidFill>
                <a:latin typeface="Lato" panose="020F0502020204030203" pitchFamily="34" charset="0"/>
              </a:rPr>
              <a:t>que são  consideradas para o match. Por meio de </a:t>
            </a:r>
            <a:r>
              <a:rPr lang="pt-BR" b="1" dirty="0">
                <a:solidFill>
                  <a:schemeClr val="bg1"/>
                </a:solidFill>
                <a:latin typeface="Lato" panose="020F0502020204030203" pitchFamily="34" charset="0"/>
              </a:rPr>
              <a:t>inteligência artificial</a:t>
            </a:r>
            <a:r>
              <a:rPr lang="pt-BR" dirty="0">
                <a:solidFill>
                  <a:schemeClr val="bg1"/>
                </a:solidFill>
                <a:latin typeface="Lato" panose="020F0502020204030203" pitchFamily="34" charset="0"/>
              </a:rPr>
              <a:t>, o programa mostra ao ofertante os currículos que mais se aproximam do que ele está buscando considerando também as </a:t>
            </a:r>
            <a:r>
              <a:rPr lang="pt-BR" b="1" dirty="0">
                <a:solidFill>
                  <a:schemeClr val="bg1"/>
                </a:solidFill>
                <a:latin typeface="Lato" panose="020F0502020204030203" pitchFamily="34" charset="0"/>
              </a:rPr>
              <a:t>competências emocionais</a:t>
            </a:r>
            <a:r>
              <a:rPr lang="pt-BR" dirty="0">
                <a:solidFill>
                  <a:schemeClr val="bg1"/>
                </a:solidFill>
                <a:latin typeface="Lato" panose="020F0502020204030203" pitchFamily="34" charset="0"/>
              </a:rPr>
              <a:t>. 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41B0A19-D649-4006-8AE0-E101D6058D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80" y="5538177"/>
            <a:ext cx="1098565" cy="10980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C373FE2-D28F-4A96-8DE9-A5DBF1DFA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29" y="2983241"/>
            <a:ext cx="1006916" cy="105538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360D93B-BE86-469A-A88E-A76B0B78B3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39" y="4038624"/>
            <a:ext cx="1849056" cy="1675761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DC63E3-29CD-41B5-9795-84BB0B34E44A}"/>
              </a:ext>
            </a:extLst>
          </p:cNvPr>
          <p:cNvCxnSpPr>
            <a:cxnSpLocks/>
          </p:cNvCxnSpPr>
          <p:nvPr/>
        </p:nvCxnSpPr>
        <p:spPr>
          <a:xfrm>
            <a:off x="4185502" y="5449459"/>
            <a:ext cx="4197177" cy="0"/>
          </a:xfrm>
          <a:prstGeom prst="line">
            <a:avLst/>
          </a:prstGeom>
          <a:ln w="19050">
            <a:solidFill>
              <a:srgbClr val="E40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44C163-B8F0-4608-B52E-64ED5E114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981F06-ADD0-47A7-8F99-7472D762AE03}"/>
              </a:ext>
            </a:extLst>
          </p:cNvPr>
          <p:cNvSpPr txBox="1"/>
          <p:nvPr/>
        </p:nvSpPr>
        <p:spPr>
          <a:xfrm>
            <a:off x="1203202" y="827124"/>
            <a:ext cx="2476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News Gothic MT (Corpo)"/>
              </a:rPr>
              <a:t>O QUE FIZEMOS...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564C1E2-4729-4D51-BD7A-433121A0B88C}"/>
              </a:ext>
            </a:extLst>
          </p:cNvPr>
          <p:cNvSpPr txBox="1"/>
          <p:nvPr/>
        </p:nvSpPr>
        <p:spPr>
          <a:xfrm>
            <a:off x="5977719" y="3862315"/>
            <a:ext cx="4437048" cy="3257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TRILHAS DE APRENDIZAGEM</a:t>
            </a:r>
          </a:p>
          <a:p>
            <a:pPr>
              <a:lnSpc>
                <a:spcPct val="150000"/>
              </a:lnSpc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MICROCERTIFICADOS</a:t>
            </a:r>
          </a:p>
          <a:p>
            <a:pPr>
              <a:lnSpc>
                <a:spcPct val="150000"/>
              </a:lnSpc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BADGES</a:t>
            </a:r>
          </a:p>
          <a:p>
            <a:pPr>
              <a:lnSpc>
                <a:spcPct val="150000"/>
              </a:lnSpc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GAMEFICADO</a:t>
            </a:r>
          </a:p>
          <a:p>
            <a:pPr>
              <a:lnSpc>
                <a:spcPct val="150000"/>
              </a:lnSpc>
            </a:pPr>
            <a:endParaRPr lang="pt-BR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675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9D856E5-056D-4AAE-80E8-99B02EFD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4508250-78F8-4A5D-A701-5917C835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2294FC-48ED-4682-A7F8-03B56CD36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Retângulo 96">
            <a:extLst>
              <a:ext uri="{FF2B5EF4-FFF2-40B4-BE49-F238E27FC236}">
                <a16:creationId xmlns:a16="http://schemas.microsoft.com/office/drawing/2014/main" id="{0C7D0FA5-250B-4028-9442-C57B3D52D1B6}"/>
              </a:ext>
            </a:extLst>
          </p:cNvPr>
          <p:cNvSpPr/>
          <p:nvPr/>
        </p:nvSpPr>
        <p:spPr>
          <a:xfrm>
            <a:off x="-23385" y="1"/>
            <a:ext cx="12238770" cy="6857999"/>
          </a:xfrm>
          <a:prstGeom prst="rect">
            <a:avLst/>
          </a:prstGeom>
          <a:gradFill>
            <a:gsLst>
              <a:gs pos="19000">
                <a:srgbClr val="022B62"/>
              </a:gs>
              <a:gs pos="100000">
                <a:srgbClr val="022B62">
                  <a:alpha val="3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5000"/>
              </a:lnSpc>
            </a:pPr>
            <a:endParaRPr lang="pt-BR" sz="2400"/>
          </a:p>
        </p:txBody>
      </p:sp>
      <p:pic>
        <p:nvPicPr>
          <p:cNvPr id="98" name="Imagem 97" descr="Uma imagem contendo água, branco, cd, azul&#10;&#10;Descrição gerada automaticamente">
            <a:extLst>
              <a:ext uri="{FF2B5EF4-FFF2-40B4-BE49-F238E27FC236}">
                <a16:creationId xmlns:a16="http://schemas.microsoft.com/office/drawing/2014/main" id="{99BD774E-2069-4C6C-BD71-FEC2D6319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436" b="11436"/>
          <a:stretch/>
        </p:blipFill>
        <p:spPr>
          <a:xfrm>
            <a:off x="-5260480" y="2412855"/>
            <a:ext cx="12459564" cy="2141880"/>
          </a:xfrm>
          <a:prstGeom prst="rect">
            <a:avLst/>
          </a:prstGeom>
        </p:spPr>
      </p:pic>
      <p:sp>
        <p:nvSpPr>
          <p:cNvPr id="96" name="CaixaDeTexto 95">
            <a:extLst>
              <a:ext uri="{FF2B5EF4-FFF2-40B4-BE49-F238E27FC236}">
                <a16:creationId xmlns:a16="http://schemas.microsoft.com/office/drawing/2014/main" id="{F0F75839-1C32-4B13-894F-D136C1ED0335}"/>
              </a:ext>
            </a:extLst>
          </p:cNvPr>
          <p:cNvSpPr txBox="1"/>
          <p:nvPr/>
        </p:nvSpPr>
        <p:spPr>
          <a:xfrm>
            <a:off x="312350" y="4790784"/>
            <a:ext cx="3687245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b="1" dirty="0">
                <a:solidFill>
                  <a:srgbClr val="00B0F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NETWORK</a:t>
            </a:r>
          </a:p>
          <a:p>
            <a:pPr>
              <a:lnSpc>
                <a:spcPct val="85000"/>
              </a:lnSpc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países integram uma</a:t>
            </a:r>
            <a:b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global de aprendizado</a:t>
            </a:r>
            <a:b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intercâmbio, vinculados aos principais atores globais tanto públicos como privados.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ABFCF51-9058-409B-ADCB-7AEEA0B38EE1}"/>
              </a:ext>
            </a:extLst>
          </p:cNvPr>
          <p:cNvSpPr/>
          <p:nvPr/>
        </p:nvSpPr>
        <p:spPr>
          <a:xfrm>
            <a:off x="4381875" y="0"/>
            <a:ext cx="7856895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endParaRPr lang="pt-BR"/>
          </a:p>
        </p:txBody>
      </p:sp>
      <p:sp>
        <p:nvSpPr>
          <p:cNvPr id="256" name="Retângulo 255">
            <a:extLst>
              <a:ext uri="{FF2B5EF4-FFF2-40B4-BE49-F238E27FC236}">
                <a16:creationId xmlns:a16="http://schemas.microsoft.com/office/drawing/2014/main" id="{079568A0-2E17-45DB-AC75-29B5DB0C8705}"/>
              </a:ext>
            </a:extLst>
          </p:cNvPr>
          <p:cNvSpPr/>
          <p:nvPr/>
        </p:nvSpPr>
        <p:spPr>
          <a:xfrm>
            <a:off x="4597777" y="-1"/>
            <a:ext cx="764099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endParaRPr lang="pt-BR"/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E2B613A2-4555-41B4-83AD-FAD3F7F79231}"/>
              </a:ext>
            </a:extLst>
          </p:cNvPr>
          <p:cNvSpPr txBox="1"/>
          <p:nvPr/>
        </p:nvSpPr>
        <p:spPr>
          <a:xfrm>
            <a:off x="4801225" y="972419"/>
            <a:ext cx="7085976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Identificar, dimensionar e acelerar iniciativas selecionadas que possam contribuir para aumentar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difusão de tecnologias e modelos de negócios inovadores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direcionar os ecossistemas de inovação para paradigmas tecno econômicos mais inclusivos e sustentáveis.</a:t>
            </a:r>
          </a:p>
        </p:txBody>
      </p:sp>
      <p:sp>
        <p:nvSpPr>
          <p:cNvPr id="251" name="CaixaDeTexto 250">
            <a:extLst>
              <a:ext uri="{FF2B5EF4-FFF2-40B4-BE49-F238E27FC236}">
                <a16:creationId xmlns:a16="http://schemas.microsoft.com/office/drawing/2014/main" id="{426B2549-7E6F-4783-B17A-4E38CA0AEF31}"/>
              </a:ext>
            </a:extLst>
          </p:cNvPr>
          <p:cNvSpPr txBox="1"/>
          <p:nvPr/>
        </p:nvSpPr>
        <p:spPr>
          <a:xfrm>
            <a:off x="5893312" y="4122986"/>
            <a:ext cx="2473163" cy="64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Uma plataforma</a:t>
            </a:r>
            <a:b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para promover a interação</a:t>
            </a:r>
            <a:b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público - privada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0ACDF5E2-0E4C-4102-A265-2BCB9ED065FE}"/>
              </a:ext>
            </a:extLst>
          </p:cNvPr>
          <p:cNvSpPr txBox="1"/>
          <p:nvPr/>
        </p:nvSpPr>
        <p:spPr>
          <a:xfrm>
            <a:off x="8321951" y="4122986"/>
            <a:ext cx="2473163" cy="6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Um ecossistema para que os </a:t>
            </a: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líderes conduzam</a:t>
            </a:r>
            <a:b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ações e mudanças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2834A399-8FE2-4A9B-A77B-A07378863AD3}"/>
              </a:ext>
            </a:extLst>
          </p:cNvPr>
          <p:cNvSpPr txBox="1"/>
          <p:nvPr/>
        </p:nvSpPr>
        <p:spPr>
          <a:xfrm>
            <a:off x="5893312" y="5851523"/>
            <a:ext cx="2473163" cy="6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Insights e análises para tomada de decisão</a:t>
            </a:r>
            <a:b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baseada em evidências 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CF8F47C7-9529-4416-A101-BA1C8A07ADB7}"/>
              </a:ext>
            </a:extLst>
          </p:cNvPr>
          <p:cNvSpPr txBox="1"/>
          <p:nvPr/>
        </p:nvSpPr>
        <p:spPr>
          <a:xfrm>
            <a:off x="8321951" y="5851523"/>
            <a:ext cx="2473163" cy="64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99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Guias Práticos</a:t>
            </a:r>
            <a:b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 ferramentas</a:t>
            </a:r>
            <a:br>
              <a:rPr lang="pt-BR"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pt-BR" sz="1400" b="1" kern="0">
                <a:solidFill>
                  <a:srgbClr val="005CAA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para impacto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5EA662B-69AF-45DC-A14B-14659BA3AF7D}"/>
              </a:ext>
            </a:extLst>
          </p:cNvPr>
          <p:cNvSpPr/>
          <p:nvPr/>
        </p:nvSpPr>
        <p:spPr>
          <a:xfrm>
            <a:off x="5163178" y="2559324"/>
            <a:ext cx="6362072" cy="371208"/>
          </a:xfrm>
          <a:prstGeom prst="rect">
            <a:avLst/>
          </a:prstGeom>
          <a:solidFill>
            <a:srgbClr val="FA8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pt-BR">
                <a:ln>
                  <a:solidFill>
                    <a:schemeClr val="bg1"/>
                  </a:solidFill>
                </a:ln>
                <a:noFill/>
                <a:latin typeface="Arial Black" panose="020B0A04020102020204" pitchFamily="34" charset="0"/>
              </a:rPr>
              <a:t>OS BENEFÍCIOS DO MODELO DA ACELERADORA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B7AF1C5-9867-4879-9C62-C0F8B218220B}"/>
              </a:ext>
            </a:extLst>
          </p:cNvPr>
          <p:cNvGrpSpPr/>
          <p:nvPr/>
        </p:nvGrpSpPr>
        <p:grpSpPr>
          <a:xfrm>
            <a:off x="6784739" y="3356368"/>
            <a:ext cx="690306" cy="690306"/>
            <a:chOff x="6784739" y="3356368"/>
            <a:chExt cx="690306" cy="690306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36CB2EA-3F0A-4AF0-9CB0-C301ABF4A439}"/>
                </a:ext>
              </a:extLst>
            </p:cNvPr>
            <p:cNvSpPr/>
            <p:nvPr/>
          </p:nvSpPr>
          <p:spPr>
            <a:xfrm>
              <a:off x="6784739" y="3356368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/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FBBCA6BA-41EB-457C-A776-88B71B5B1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3371" y="3424932"/>
              <a:ext cx="553042" cy="553042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0BEDD4D-3F4B-4558-8EBC-18A1CE118828}"/>
              </a:ext>
            </a:extLst>
          </p:cNvPr>
          <p:cNvGrpSpPr/>
          <p:nvPr/>
        </p:nvGrpSpPr>
        <p:grpSpPr>
          <a:xfrm>
            <a:off x="9213379" y="3356368"/>
            <a:ext cx="690306" cy="690306"/>
            <a:chOff x="9213379" y="3356368"/>
            <a:chExt cx="690306" cy="690306"/>
          </a:xfrm>
        </p:grpSpPr>
        <p:sp>
          <p:nvSpPr>
            <p:cNvPr id="118" name="Retângulo 117">
              <a:extLst>
                <a:ext uri="{FF2B5EF4-FFF2-40B4-BE49-F238E27FC236}">
                  <a16:creationId xmlns:a16="http://schemas.microsoft.com/office/drawing/2014/main" id="{AA1BEB0F-82C6-4E0A-AFC7-246E1A945250}"/>
                </a:ext>
              </a:extLst>
            </p:cNvPr>
            <p:cNvSpPr/>
            <p:nvPr/>
          </p:nvSpPr>
          <p:spPr>
            <a:xfrm>
              <a:off x="9213379" y="3356368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/>
            </a:p>
          </p:txBody>
        </p:sp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F0261037-ABFC-4D51-97B3-68B71BC2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24759" y="3475805"/>
              <a:ext cx="467546" cy="467546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221ABF6-D13A-49C0-A073-E87034299941}"/>
              </a:ext>
            </a:extLst>
          </p:cNvPr>
          <p:cNvGrpSpPr/>
          <p:nvPr/>
        </p:nvGrpSpPr>
        <p:grpSpPr>
          <a:xfrm>
            <a:off x="6784739" y="5084905"/>
            <a:ext cx="690306" cy="690306"/>
            <a:chOff x="6784739" y="5084905"/>
            <a:chExt cx="690306" cy="690306"/>
          </a:xfrm>
        </p:grpSpPr>
        <p:sp>
          <p:nvSpPr>
            <p:cNvPr id="122" name="Retângulo 121">
              <a:extLst>
                <a:ext uri="{FF2B5EF4-FFF2-40B4-BE49-F238E27FC236}">
                  <a16:creationId xmlns:a16="http://schemas.microsoft.com/office/drawing/2014/main" id="{A0B46D8B-5EA9-4310-80F1-AFD5523A6951}"/>
                </a:ext>
              </a:extLst>
            </p:cNvPr>
            <p:cNvSpPr/>
            <p:nvPr/>
          </p:nvSpPr>
          <p:spPr>
            <a:xfrm>
              <a:off x="6784739" y="5084905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/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61305762-4120-46E8-8D31-0C5C887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83667" y="5165764"/>
              <a:ext cx="522746" cy="522746"/>
            </a:xfrm>
            <a:prstGeom prst="rect">
              <a:avLst/>
            </a:prstGeom>
          </p:spPr>
        </p:pic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90D241C7-6F72-4EE7-865B-F008165ECB00}"/>
              </a:ext>
            </a:extLst>
          </p:cNvPr>
          <p:cNvGrpSpPr/>
          <p:nvPr/>
        </p:nvGrpSpPr>
        <p:grpSpPr>
          <a:xfrm>
            <a:off x="9213379" y="5084905"/>
            <a:ext cx="690306" cy="690306"/>
            <a:chOff x="9213379" y="5084905"/>
            <a:chExt cx="690306" cy="690306"/>
          </a:xfrm>
        </p:grpSpPr>
        <p:sp>
          <p:nvSpPr>
            <p:cNvPr id="126" name="Retângulo 125">
              <a:extLst>
                <a:ext uri="{FF2B5EF4-FFF2-40B4-BE49-F238E27FC236}">
                  <a16:creationId xmlns:a16="http://schemas.microsoft.com/office/drawing/2014/main" id="{2DE658A8-C841-4762-8D84-470BCB8B8031}"/>
                </a:ext>
              </a:extLst>
            </p:cNvPr>
            <p:cNvSpPr/>
            <p:nvPr/>
          </p:nvSpPr>
          <p:spPr>
            <a:xfrm>
              <a:off x="9213379" y="5084905"/>
              <a:ext cx="690306" cy="6903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endParaRPr lang="pt-BR"/>
            </a:p>
          </p:txBody>
        </p:sp>
        <p:pic>
          <p:nvPicPr>
            <p:cNvPr id="195" name="Gráfico 194">
              <a:extLst>
                <a:ext uri="{FF2B5EF4-FFF2-40B4-BE49-F238E27FC236}">
                  <a16:creationId xmlns:a16="http://schemas.microsoft.com/office/drawing/2014/main" id="{B0DCA1DA-8BAF-40E2-90A7-97856ED2F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57550" y="5248577"/>
              <a:ext cx="401964" cy="401964"/>
            </a:xfrm>
            <a:prstGeom prst="rect">
              <a:avLst/>
            </a:prstGeom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7D2A768-FC4C-44B1-9614-E6029FAD8794}"/>
              </a:ext>
            </a:extLst>
          </p:cNvPr>
          <p:cNvSpPr txBox="1"/>
          <p:nvPr/>
        </p:nvSpPr>
        <p:spPr>
          <a:xfrm>
            <a:off x="93562" y="1950453"/>
            <a:ext cx="3917525" cy="145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ACELERADORA DE COMPETÊNCIAS</a:t>
            </a:r>
          </a:p>
          <a:p>
            <a:pPr>
              <a:lnSpc>
                <a:spcPct val="85000"/>
              </a:lnSpc>
            </a:pPr>
            <a:r>
              <a:rPr lang="en-US" sz="4800" b="1" dirty="0">
                <a:solidFill>
                  <a:srgbClr val="00B0F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BRASIL</a:t>
            </a:r>
            <a:endParaRPr lang="en-US" sz="2800" b="1" dirty="0">
              <a:solidFill>
                <a:srgbClr val="00B0F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6C4E9767-62AD-4745-95B4-F1C8DAA9BCC3}"/>
              </a:ext>
            </a:extLst>
          </p:cNvPr>
          <p:cNvGrpSpPr/>
          <p:nvPr/>
        </p:nvGrpSpPr>
        <p:grpSpPr>
          <a:xfrm>
            <a:off x="1013592" y="600998"/>
            <a:ext cx="2115404" cy="679757"/>
            <a:chOff x="-1966913" y="1428750"/>
            <a:chExt cx="12082463" cy="3654775"/>
          </a:xfrm>
          <a:solidFill>
            <a:schemeClr val="bg1"/>
          </a:solidFill>
          <a:effectLst/>
        </p:grpSpPr>
        <p:grpSp>
          <p:nvGrpSpPr>
            <p:cNvPr id="32" name="Gráfico 1">
              <a:extLst>
                <a:ext uri="{FF2B5EF4-FFF2-40B4-BE49-F238E27FC236}">
                  <a16:creationId xmlns:a16="http://schemas.microsoft.com/office/drawing/2014/main" id="{4930BCCA-9206-4A8D-AD84-69341511205B}"/>
                </a:ext>
              </a:extLst>
            </p:cNvPr>
            <p:cNvGrpSpPr/>
            <p:nvPr/>
          </p:nvGrpSpPr>
          <p:grpSpPr>
            <a:xfrm>
              <a:off x="-1966913" y="3783806"/>
              <a:ext cx="12082463" cy="477838"/>
              <a:chOff x="-1966913" y="3783806"/>
              <a:chExt cx="12082463" cy="477838"/>
            </a:xfrm>
            <a:grpFill/>
          </p:grpSpPr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789E3EDF-E2EE-44CC-B21E-6263944CE462}"/>
                  </a:ext>
                </a:extLst>
              </p:cNvPr>
              <p:cNvSpPr/>
              <p:nvPr/>
            </p:nvSpPr>
            <p:spPr>
              <a:xfrm>
                <a:off x="-1966913" y="3783806"/>
                <a:ext cx="341313" cy="409575"/>
              </a:xfrm>
              <a:custGeom>
                <a:avLst/>
                <a:gdLst>
                  <a:gd name="connsiteX0" fmla="*/ 63484 w 341312"/>
                  <a:gd name="connsiteY0" fmla="*/ 298990 h 409575"/>
                  <a:gd name="connsiteX1" fmla="*/ 60754 w 341312"/>
                  <a:gd name="connsiteY1" fmla="*/ 323564 h 409575"/>
                  <a:gd name="connsiteX2" fmla="*/ 66897 w 341312"/>
                  <a:gd name="connsiteY2" fmla="*/ 349504 h 409575"/>
                  <a:gd name="connsiteX3" fmla="*/ 91472 w 341312"/>
                  <a:gd name="connsiteY3" fmla="*/ 370665 h 409575"/>
                  <a:gd name="connsiteX4" fmla="*/ 144717 w 341312"/>
                  <a:gd name="connsiteY4" fmla="*/ 379540 h 409575"/>
                  <a:gd name="connsiteX5" fmla="*/ 197279 w 341312"/>
                  <a:gd name="connsiteY5" fmla="*/ 370665 h 409575"/>
                  <a:gd name="connsiteX6" fmla="*/ 230727 w 341312"/>
                  <a:gd name="connsiteY6" fmla="*/ 350187 h 409575"/>
                  <a:gd name="connsiteX7" fmla="*/ 249158 w 341312"/>
                  <a:gd name="connsiteY7" fmla="*/ 326295 h 409575"/>
                  <a:gd name="connsiteX8" fmla="*/ 256667 w 341312"/>
                  <a:gd name="connsiteY8" fmla="*/ 305816 h 409575"/>
                  <a:gd name="connsiteX9" fmla="*/ 255984 w 341312"/>
                  <a:gd name="connsiteY9" fmla="*/ 277828 h 409575"/>
                  <a:gd name="connsiteX10" fmla="*/ 240967 w 341312"/>
                  <a:gd name="connsiteY10" fmla="*/ 259397 h 409575"/>
                  <a:gd name="connsiteX11" fmla="*/ 213662 w 341312"/>
                  <a:gd name="connsiteY11" fmla="*/ 247110 h 409575"/>
                  <a:gd name="connsiteX12" fmla="*/ 176800 w 341312"/>
                  <a:gd name="connsiteY12" fmla="*/ 236871 h 409575"/>
                  <a:gd name="connsiteX13" fmla="*/ 137890 w 341312"/>
                  <a:gd name="connsiteY13" fmla="*/ 226631 h 409575"/>
                  <a:gd name="connsiteX14" fmla="*/ 109220 w 341312"/>
                  <a:gd name="connsiteY14" fmla="*/ 218440 h 409575"/>
                  <a:gd name="connsiteX15" fmla="*/ 88059 w 341312"/>
                  <a:gd name="connsiteY15" fmla="*/ 210249 h 409575"/>
                  <a:gd name="connsiteX16" fmla="*/ 72358 w 341312"/>
                  <a:gd name="connsiteY16" fmla="*/ 200692 h 409575"/>
                  <a:gd name="connsiteX17" fmla="*/ 47101 w 341312"/>
                  <a:gd name="connsiteY17" fmla="*/ 161782 h 409575"/>
                  <a:gd name="connsiteX18" fmla="*/ 47101 w 341312"/>
                  <a:gd name="connsiteY18" fmla="*/ 119459 h 409575"/>
                  <a:gd name="connsiteX19" fmla="*/ 71676 w 341312"/>
                  <a:gd name="connsiteY19" fmla="*/ 65532 h 409575"/>
                  <a:gd name="connsiteX20" fmla="*/ 115364 w 341312"/>
                  <a:gd name="connsiteY20" fmla="*/ 28670 h 409575"/>
                  <a:gd name="connsiteX21" fmla="*/ 169974 w 341312"/>
                  <a:gd name="connsiteY21" fmla="*/ 6826 h 409575"/>
                  <a:gd name="connsiteX22" fmla="*/ 228679 w 341312"/>
                  <a:gd name="connsiteY22" fmla="*/ 0 h 409575"/>
                  <a:gd name="connsiteX23" fmla="*/ 253937 w 341312"/>
                  <a:gd name="connsiteY23" fmla="*/ 1365 h 409575"/>
                  <a:gd name="connsiteX24" fmla="*/ 283289 w 341312"/>
                  <a:gd name="connsiteY24" fmla="*/ 6826 h 409575"/>
                  <a:gd name="connsiteX25" fmla="*/ 311960 w 341312"/>
                  <a:gd name="connsiteY25" fmla="*/ 19113 h 409575"/>
                  <a:gd name="connsiteX26" fmla="*/ 335852 w 341312"/>
                  <a:gd name="connsiteY26" fmla="*/ 40957 h 409575"/>
                  <a:gd name="connsiteX27" fmla="*/ 346091 w 341312"/>
                  <a:gd name="connsiteY27" fmla="*/ 60071 h 409575"/>
                  <a:gd name="connsiteX28" fmla="*/ 349504 w 341312"/>
                  <a:gd name="connsiteY28" fmla="*/ 79184 h 409575"/>
                  <a:gd name="connsiteX29" fmla="*/ 348821 w 341312"/>
                  <a:gd name="connsiteY29" fmla="*/ 96250 h 409575"/>
                  <a:gd name="connsiteX30" fmla="*/ 346774 w 341312"/>
                  <a:gd name="connsiteY30" fmla="*/ 110585 h 409575"/>
                  <a:gd name="connsiteX31" fmla="*/ 288068 w 341312"/>
                  <a:gd name="connsiteY31" fmla="*/ 110585 h 409575"/>
                  <a:gd name="connsiteX32" fmla="*/ 286020 w 341312"/>
                  <a:gd name="connsiteY32" fmla="*/ 79184 h 409575"/>
                  <a:gd name="connsiteX33" fmla="*/ 270320 w 341312"/>
                  <a:gd name="connsiteY33" fmla="*/ 60071 h 409575"/>
                  <a:gd name="connsiteX34" fmla="*/ 245062 w 341312"/>
                  <a:gd name="connsiteY34" fmla="*/ 50514 h 409575"/>
                  <a:gd name="connsiteX35" fmla="*/ 215710 w 341312"/>
                  <a:gd name="connsiteY35" fmla="*/ 47784 h 409575"/>
                  <a:gd name="connsiteX36" fmla="*/ 144717 w 341312"/>
                  <a:gd name="connsiteY36" fmla="*/ 65532 h 409575"/>
                  <a:gd name="connsiteX37" fmla="*/ 110585 w 341312"/>
                  <a:gd name="connsiteY37" fmla="*/ 113998 h 409575"/>
                  <a:gd name="connsiteX38" fmla="*/ 109903 w 341312"/>
                  <a:gd name="connsiteY38" fmla="*/ 137208 h 409575"/>
                  <a:gd name="connsiteX39" fmla="*/ 120142 w 341312"/>
                  <a:gd name="connsiteY39" fmla="*/ 153591 h 409575"/>
                  <a:gd name="connsiteX40" fmla="*/ 140621 w 341312"/>
                  <a:gd name="connsiteY40" fmla="*/ 165195 h 409575"/>
                  <a:gd name="connsiteX41" fmla="*/ 171339 w 341312"/>
                  <a:gd name="connsiteY41" fmla="*/ 174752 h 409575"/>
                  <a:gd name="connsiteX42" fmla="*/ 226632 w 341312"/>
                  <a:gd name="connsiteY42" fmla="*/ 190452 h 409575"/>
                  <a:gd name="connsiteX43" fmla="*/ 260080 w 341312"/>
                  <a:gd name="connsiteY43" fmla="*/ 200692 h 409575"/>
                  <a:gd name="connsiteX44" fmla="*/ 279876 w 341312"/>
                  <a:gd name="connsiteY44" fmla="*/ 208883 h 409575"/>
                  <a:gd name="connsiteX45" fmla="*/ 294894 w 341312"/>
                  <a:gd name="connsiteY45" fmla="*/ 218440 h 409575"/>
                  <a:gd name="connsiteX46" fmla="*/ 312642 w 341312"/>
                  <a:gd name="connsiteY46" fmla="*/ 239601 h 409575"/>
                  <a:gd name="connsiteX47" fmla="*/ 320151 w 341312"/>
                  <a:gd name="connsiteY47" fmla="*/ 262128 h 409575"/>
                  <a:gd name="connsiteX48" fmla="*/ 320834 w 341312"/>
                  <a:gd name="connsiteY48" fmla="*/ 283972 h 409575"/>
                  <a:gd name="connsiteX49" fmla="*/ 318103 w 341312"/>
                  <a:gd name="connsiteY49" fmla="*/ 300355 h 409575"/>
                  <a:gd name="connsiteX50" fmla="*/ 296942 w 341312"/>
                  <a:gd name="connsiteY50" fmla="*/ 350869 h 409575"/>
                  <a:gd name="connsiteX51" fmla="*/ 257350 w 341312"/>
                  <a:gd name="connsiteY51" fmla="*/ 391827 h 409575"/>
                  <a:gd name="connsiteX52" fmla="*/ 200692 w 341312"/>
                  <a:gd name="connsiteY52" fmla="*/ 419132 h 409575"/>
                  <a:gd name="connsiteX53" fmla="*/ 129016 w 341312"/>
                  <a:gd name="connsiteY53" fmla="*/ 428688 h 409575"/>
                  <a:gd name="connsiteX54" fmla="*/ 100346 w 341312"/>
                  <a:gd name="connsiteY54" fmla="*/ 427323 h 409575"/>
                  <a:gd name="connsiteX55" fmla="*/ 66897 w 341312"/>
                  <a:gd name="connsiteY55" fmla="*/ 421180 h 409575"/>
                  <a:gd name="connsiteX56" fmla="*/ 34814 w 341312"/>
                  <a:gd name="connsiteY56" fmla="*/ 406844 h 409575"/>
                  <a:gd name="connsiteX57" fmla="*/ 10922 w 341312"/>
                  <a:gd name="connsiteY57" fmla="*/ 382270 h 409575"/>
                  <a:gd name="connsiteX58" fmla="*/ 2048 w 341312"/>
                  <a:gd name="connsiteY58" fmla="*/ 359061 h 409575"/>
                  <a:gd name="connsiteX59" fmla="*/ 0 w 341312"/>
                  <a:gd name="connsiteY59" fmla="*/ 336534 h 409575"/>
                  <a:gd name="connsiteX60" fmla="*/ 1365 w 341312"/>
                  <a:gd name="connsiteY60" fmla="*/ 316055 h 409575"/>
                  <a:gd name="connsiteX61" fmla="*/ 4778 w 341312"/>
                  <a:gd name="connsiteY61" fmla="*/ 298990 h 409575"/>
                  <a:gd name="connsiteX62" fmla="*/ 63484 w 341312"/>
                  <a:gd name="connsiteY62" fmla="*/ 29899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1312" h="409575">
                    <a:moveTo>
                      <a:pt x="63484" y="298990"/>
                    </a:moveTo>
                    <a:cubicBezTo>
                      <a:pt x="62119" y="305816"/>
                      <a:pt x="61436" y="314690"/>
                      <a:pt x="60754" y="323564"/>
                    </a:cubicBezTo>
                    <a:cubicBezTo>
                      <a:pt x="60071" y="333121"/>
                      <a:pt x="62119" y="341313"/>
                      <a:pt x="66897" y="349504"/>
                    </a:cubicBezTo>
                    <a:cubicBezTo>
                      <a:pt x="71676" y="357696"/>
                      <a:pt x="79867" y="364522"/>
                      <a:pt x="91472" y="370665"/>
                    </a:cubicBezTo>
                    <a:cubicBezTo>
                      <a:pt x="103076" y="376809"/>
                      <a:pt x="120825" y="379540"/>
                      <a:pt x="144717" y="379540"/>
                    </a:cubicBezTo>
                    <a:cubicBezTo>
                      <a:pt x="165878" y="379540"/>
                      <a:pt x="183626" y="376809"/>
                      <a:pt x="197279" y="370665"/>
                    </a:cubicBezTo>
                    <a:cubicBezTo>
                      <a:pt x="211614" y="365204"/>
                      <a:pt x="222536" y="358378"/>
                      <a:pt x="230727" y="350187"/>
                    </a:cubicBezTo>
                    <a:cubicBezTo>
                      <a:pt x="238919" y="341995"/>
                      <a:pt x="245062" y="334486"/>
                      <a:pt x="249158" y="326295"/>
                    </a:cubicBezTo>
                    <a:cubicBezTo>
                      <a:pt x="253254" y="318103"/>
                      <a:pt x="255302" y="311277"/>
                      <a:pt x="256667" y="305816"/>
                    </a:cubicBezTo>
                    <a:cubicBezTo>
                      <a:pt x="258715" y="294211"/>
                      <a:pt x="258715" y="285337"/>
                      <a:pt x="255984" y="277828"/>
                    </a:cubicBezTo>
                    <a:cubicBezTo>
                      <a:pt x="253254" y="270319"/>
                      <a:pt x="248476" y="264176"/>
                      <a:pt x="240967" y="259397"/>
                    </a:cubicBezTo>
                    <a:cubicBezTo>
                      <a:pt x="233458" y="254619"/>
                      <a:pt x="224584" y="250523"/>
                      <a:pt x="213662" y="247110"/>
                    </a:cubicBezTo>
                    <a:cubicBezTo>
                      <a:pt x="202740" y="243697"/>
                      <a:pt x="190452" y="240284"/>
                      <a:pt x="176800" y="236871"/>
                    </a:cubicBezTo>
                    <a:cubicBezTo>
                      <a:pt x="161782" y="232775"/>
                      <a:pt x="148812" y="229362"/>
                      <a:pt x="137890" y="226631"/>
                    </a:cubicBezTo>
                    <a:cubicBezTo>
                      <a:pt x="126968" y="223901"/>
                      <a:pt x="117412" y="220488"/>
                      <a:pt x="109220" y="218440"/>
                    </a:cubicBezTo>
                    <a:cubicBezTo>
                      <a:pt x="101029" y="215709"/>
                      <a:pt x="94202" y="212979"/>
                      <a:pt x="88059" y="210249"/>
                    </a:cubicBezTo>
                    <a:cubicBezTo>
                      <a:pt x="81915" y="207518"/>
                      <a:pt x="77137" y="204105"/>
                      <a:pt x="72358" y="200692"/>
                    </a:cubicBezTo>
                    <a:cubicBezTo>
                      <a:pt x="58023" y="189087"/>
                      <a:pt x="49832" y="176800"/>
                      <a:pt x="47101" y="161782"/>
                    </a:cubicBezTo>
                    <a:cubicBezTo>
                      <a:pt x="44371" y="147447"/>
                      <a:pt x="44371" y="133112"/>
                      <a:pt x="47101" y="119459"/>
                    </a:cubicBezTo>
                    <a:cubicBezTo>
                      <a:pt x="51197" y="98298"/>
                      <a:pt x="59388" y="80550"/>
                      <a:pt x="71676" y="65532"/>
                    </a:cubicBezTo>
                    <a:cubicBezTo>
                      <a:pt x="83963" y="50514"/>
                      <a:pt x="98298" y="38227"/>
                      <a:pt x="115364" y="28670"/>
                    </a:cubicBezTo>
                    <a:cubicBezTo>
                      <a:pt x="131747" y="19113"/>
                      <a:pt x="150178" y="11605"/>
                      <a:pt x="169974" y="6826"/>
                    </a:cubicBezTo>
                    <a:cubicBezTo>
                      <a:pt x="189770" y="2048"/>
                      <a:pt x="209566" y="0"/>
                      <a:pt x="228679" y="0"/>
                    </a:cubicBezTo>
                    <a:cubicBezTo>
                      <a:pt x="235506" y="0"/>
                      <a:pt x="243697" y="683"/>
                      <a:pt x="253937" y="1365"/>
                    </a:cubicBezTo>
                    <a:cubicBezTo>
                      <a:pt x="263493" y="2048"/>
                      <a:pt x="273733" y="4096"/>
                      <a:pt x="283289" y="6826"/>
                    </a:cubicBezTo>
                    <a:cubicBezTo>
                      <a:pt x="292846" y="9557"/>
                      <a:pt x="302403" y="13653"/>
                      <a:pt x="311960" y="19113"/>
                    </a:cubicBezTo>
                    <a:cubicBezTo>
                      <a:pt x="321516" y="24575"/>
                      <a:pt x="329025" y="31401"/>
                      <a:pt x="335852" y="40957"/>
                    </a:cubicBezTo>
                    <a:cubicBezTo>
                      <a:pt x="341313" y="47784"/>
                      <a:pt x="344726" y="53927"/>
                      <a:pt x="346091" y="60071"/>
                    </a:cubicBezTo>
                    <a:cubicBezTo>
                      <a:pt x="348139" y="66215"/>
                      <a:pt x="348821" y="73041"/>
                      <a:pt x="349504" y="79184"/>
                    </a:cubicBezTo>
                    <a:cubicBezTo>
                      <a:pt x="349504" y="85328"/>
                      <a:pt x="349504" y="90789"/>
                      <a:pt x="348821" y="96250"/>
                    </a:cubicBezTo>
                    <a:cubicBezTo>
                      <a:pt x="348139" y="101711"/>
                      <a:pt x="347456" y="106490"/>
                      <a:pt x="346774" y="110585"/>
                    </a:cubicBezTo>
                    <a:lnTo>
                      <a:pt x="288068" y="110585"/>
                    </a:lnTo>
                    <a:cubicBezTo>
                      <a:pt x="290116" y="97615"/>
                      <a:pt x="289433" y="87376"/>
                      <a:pt x="286020" y="79184"/>
                    </a:cubicBezTo>
                    <a:cubicBezTo>
                      <a:pt x="282607" y="70993"/>
                      <a:pt x="277146" y="64849"/>
                      <a:pt x="270320" y="60071"/>
                    </a:cubicBezTo>
                    <a:cubicBezTo>
                      <a:pt x="262811" y="55293"/>
                      <a:pt x="254619" y="52562"/>
                      <a:pt x="245062" y="50514"/>
                    </a:cubicBezTo>
                    <a:cubicBezTo>
                      <a:pt x="235506" y="49149"/>
                      <a:pt x="225949" y="47784"/>
                      <a:pt x="215710" y="47784"/>
                    </a:cubicBezTo>
                    <a:cubicBezTo>
                      <a:pt x="187039" y="47784"/>
                      <a:pt x="163830" y="53927"/>
                      <a:pt x="144717" y="65532"/>
                    </a:cubicBezTo>
                    <a:cubicBezTo>
                      <a:pt x="125603" y="77137"/>
                      <a:pt x="114681" y="93520"/>
                      <a:pt x="110585" y="113998"/>
                    </a:cubicBezTo>
                    <a:cubicBezTo>
                      <a:pt x="108537" y="122872"/>
                      <a:pt x="108537" y="131064"/>
                      <a:pt x="109903" y="137208"/>
                    </a:cubicBezTo>
                    <a:cubicBezTo>
                      <a:pt x="111268" y="143351"/>
                      <a:pt x="114681" y="148812"/>
                      <a:pt x="120142" y="153591"/>
                    </a:cubicBezTo>
                    <a:cubicBezTo>
                      <a:pt x="125603" y="158369"/>
                      <a:pt x="132429" y="161782"/>
                      <a:pt x="140621" y="165195"/>
                    </a:cubicBezTo>
                    <a:cubicBezTo>
                      <a:pt x="149495" y="168608"/>
                      <a:pt x="159734" y="171339"/>
                      <a:pt x="171339" y="174752"/>
                    </a:cubicBezTo>
                    <a:cubicBezTo>
                      <a:pt x="193866" y="180896"/>
                      <a:pt x="212296" y="186357"/>
                      <a:pt x="226632" y="190452"/>
                    </a:cubicBezTo>
                    <a:cubicBezTo>
                      <a:pt x="240967" y="194548"/>
                      <a:pt x="251889" y="197279"/>
                      <a:pt x="260080" y="200692"/>
                    </a:cubicBezTo>
                    <a:cubicBezTo>
                      <a:pt x="268272" y="204105"/>
                      <a:pt x="275098" y="206153"/>
                      <a:pt x="279876" y="208883"/>
                    </a:cubicBezTo>
                    <a:cubicBezTo>
                      <a:pt x="284655" y="211614"/>
                      <a:pt x="289433" y="215027"/>
                      <a:pt x="294894" y="218440"/>
                    </a:cubicBezTo>
                    <a:cubicBezTo>
                      <a:pt x="303086" y="224584"/>
                      <a:pt x="308547" y="232093"/>
                      <a:pt x="312642" y="239601"/>
                    </a:cubicBezTo>
                    <a:cubicBezTo>
                      <a:pt x="316738" y="247110"/>
                      <a:pt x="318786" y="254619"/>
                      <a:pt x="320151" y="262128"/>
                    </a:cubicBezTo>
                    <a:cubicBezTo>
                      <a:pt x="320834" y="269637"/>
                      <a:pt x="321516" y="277146"/>
                      <a:pt x="320834" y="283972"/>
                    </a:cubicBezTo>
                    <a:cubicBezTo>
                      <a:pt x="320151" y="290798"/>
                      <a:pt x="319469" y="296259"/>
                      <a:pt x="318103" y="300355"/>
                    </a:cubicBezTo>
                    <a:cubicBezTo>
                      <a:pt x="314008" y="318786"/>
                      <a:pt x="307181" y="335169"/>
                      <a:pt x="296942" y="350869"/>
                    </a:cubicBezTo>
                    <a:cubicBezTo>
                      <a:pt x="286703" y="366570"/>
                      <a:pt x="273733" y="380222"/>
                      <a:pt x="257350" y="391827"/>
                    </a:cubicBezTo>
                    <a:cubicBezTo>
                      <a:pt x="240967" y="403431"/>
                      <a:pt x="222536" y="412306"/>
                      <a:pt x="200692" y="419132"/>
                    </a:cubicBezTo>
                    <a:cubicBezTo>
                      <a:pt x="178848" y="425958"/>
                      <a:pt x="154956" y="428688"/>
                      <a:pt x="129016" y="428688"/>
                    </a:cubicBezTo>
                    <a:cubicBezTo>
                      <a:pt x="120825" y="428688"/>
                      <a:pt x="111268" y="428006"/>
                      <a:pt x="100346" y="427323"/>
                    </a:cubicBezTo>
                    <a:cubicBezTo>
                      <a:pt x="89424" y="426641"/>
                      <a:pt x="78502" y="424593"/>
                      <a:pt x="66897" y="421180"/>
                    </a:cubicBezTo>
                    <a:cubicBezTo>
                      <a:pt x="55975" y="417766"/>
                      <a:pt x="45053" y="412988"/>
                      <a:pt x="34814" y="406844"/>
                    </a:cubicBezTo>
                    <a:cubicBezTo>
                      <a:pt x="24575" y="400701"/>
                      <a:pt x="17066" y="392509"/>
                      <a:pt x="10922" y="382270"/>
                    </a:cubicBezTo>
                    <a:cubicBezTo>
                      <a:pt x="6826" y="374761"/>
                      <a:pt x="4096" y="367252"/>
                      <a:pt x="2048" y="359061"/>
                    </a:cubicBezTo>
                    <a:cubicBezTo>
                      <a:pt x="683" y="351552"/>
                      <a:pt x="0" y="344043"/>
                      <a:pt x="0" y="336534"/>
                    </a:cubicBezTo>
                    <a:cubicBezTo>
                      <a:pt x="0" y="329025"/>
                      <a:pt x="683" y="322199"/>
                      <a:pt x="1365" y="316055"/>
                    </a:cubicBezTo>
                    <a:cubicBezTo>
                      <a:pt x="2048" y="309912"/>
                      <a:pt x="3413" y="303768"/>
                      <a:pt x="4778" y="298990"/>
                    </a:cubicBezTo>
                    <a:lnTo>
                      <a:pt x="63484" y="29899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C6AE860D-9580-41DF-A22B-351D0E07C3B4}"/>
                  </a:ext>
                </a:extLst>
              </p:cNvPr>
              <p:cNvSpPr/>
              <p:nvPr/>
            </p:nvSpPr>
            <p:spPr>
              <a:xfrm>
                <a:off x="-158787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4 w 204787"/>
                  <a:gd name="connsiteY8" fmla="*/ 231410 h 273050"/>
                  <a:gd name="connsiteX9" fmla="*/ 214165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4 w 204787"/>
                  <a:gd name="connsiteY27" fmla="*/ 159734 h 273050"/>
                  <a:gd name="connsiteX28" fmla="*/ 58526 w 204787"/>
                  <a:gd name="connsiteY28" fmla="*/ 159734 h 273050"/>
                  <a:gd name="connsiteX29" fmla="*/ 216895 w 204787"/>
                  <a:gd name="connsiteY29" fmla="*/ 122872 h 273050"/>
                  <a:gd name="connsiteX30" fmla="*/ 220308 w 204787"/>
                  <a:gd name="connsiteY30" fmla="*/ 98298 h 273050"/>
                  <a:gd name="connsiteX31" fmla="*/ 216895 w 204787"/>
                  <a:gd name="connsiteY31" fmla="*/ 70993 h 273050"/>
                  <a:gd name="connsiteX32" fmla="*/ 200512 w 204787"/>
                  <a:gd name="connsiteY32" fmla="*/ 48466 h 273050"/>
                  <a:gd name="connsiteX33" fmla="*/ 163650 w 204787"/>
                  <a:gd name="connsiteY33" fmla="*/ 38910 h 273050"/>
                  <a:gd name="connsiteX34" fmla="*/ 136345 w 204787"/>
                  <a:gd name="connsiteY34" fmla="*/ 43005 h 273050"/>
                  <a:gd name="connsiteX35" fmla="*/ 109040 w 204787"/>
                  <a:gd name="connsiteY35" fmla="*/ 57341 h 273050"/>
                  <a:gd name="connsiteX36" fmla="*/ 85149 w 204787"/>
                  <a:gd name="connsiteY36" fmla="*/ 83280 h 273050"/>
                  <a:gd name="connsiteX37" fmla="*/ 68765 w 204787"/>
                  <a:gd name="connsiteY37" fmla="*/ 122872 h 273050"/>
                  <a:gd name="connsiteX38" fmla="*/ 216895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0" y="116046"/>
                      <a:pt x="219626" y="107855"/>
                      <a:pt x="220308" y="98298"/>
                    </a:cubicBezTo>
                    <a:cubicBezTo>
                      <a:pt x="220991" y="88741"/>
                      <a:pt x="220308" y="79184"/>
                      <a:pt x="216895" y="70993"/>
                    </a:cubicBezTo>
                    <a:cubicBezTo>
                      <a:pt x="214165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0" y="38910"/>
                    </a:cubicBezTo>
                    <a:cubicBezTo>
                      <a:pt x="154776" y="38910"/>
                      <a:pt x="145902" y="40275"/>
                      <a:pt x="136345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6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5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F55BE70-1A8E-467B-B110-9A5D87F31D16}"/>
                  </a:ext>
                </a:extLst>
              </p:cNvPr>
              <p:cNvSpPr/>
              <p:nvPr/>
            </p:nvSpPr>
            <p:spPr>
              <a:xfrm>
                <a:off x="-1270635" y="3914188"/>
                <a:ext cx="204788" cy="273050"/>
              </a:xfrm>
              <a:custGeom>
                <a:avLst/>
                <a:gdLst>
                  <a:gd name="connsiteX0" fmla="*/ 47784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0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0 w 204787"/>
                  <a:gd name="connsiteY10" fmla="*/ 683 h 273050"/>
                  <a:gd name="connsiteX11" fmla="*/ 206835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2 w 204787"/>
                  <a:gd name="connsiteY13" fmla="*/ 50514 h 273050"/>
                  <a:gd name="connsiteX14" fmla="*/ 181578 w 204787"/>
                  <a:gd name="connsiteY14" fmla="*/ 50514 h 273050"/>
                  <a:gd name="connsiteX15" fmla="*/ 141303 w 204787"/>
                  <a:gd name="connsiteY15" fmla="*/ 57341 h 273050"/>
                  <a:gd name="connsiteX16" fmla="*/ 113998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7 w 204787"/>
                  <a:gd name="connsiteY19" fmla="*/ 288750 h 273050"/>
                  <a:gd name="connsiteX20" fmla="*/ 0 w 204787"/>
                  <a:gd name="connsiteY20" fmla="*/ 288750 h 273050"/>
                  <a:gd name="connsiteX21" fmla="*/ 47784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0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3" y="0"/>
                      <a:pt x="214344" y="0"/>
                      <a:pt x="218440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4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8" y="50514"/>
                    </a:cubicBezTo>
                    <a:cubicBezTo>
                      <a:pt x="165878" y="50514"/>
                      <a:pt x="152225" y="52562"/>
                      <a:pt x="141303" y="57341"/>
                    </a:cubicBezTo>
                    <a:cubicBezTo>
                      <a:pt x="130381" y="62119"/>
                      <a:pt x="120825" y="67580"/>
                      <a:pt x="113998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4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7F023F42-D529-4038-B862-B75B51467878}"/>
                  </a:ext>
                </a:extLst>
              </p:cNvPr>
              <p:cNvSpPr/>
              <p:nvPr/>
            </p:nvSpPr>
            <p:spPr>
              <a:xfrm>
                <a:off x="-1035130" y="3917601"/>
                <a:ext cx="273050" cy="273050"/>
              </a:xfrm>
              <a:custGeom>
                <a:avLst/>
                <a:gdLst>
                  <a:gd name="connsiteX0" fmla="*/ 0 w 273050"/>
                  <a:gd name="connsiteY0" fmla="*/ 0 h 273050"/>
                  <a:gd name="connsiteX1" fmla="*/ 60071 w 273050"/>
                  <a:gd name="connsiteY1" fmla="*/ 0 h 273050"/>
                  <a:gd name="connsiteX2" fmla="*/ 103076 w 273050"/>
                  <a:gd name="connsiteY2" fmla="*/ 226631 h 273050"/>
                  <a:gd name="connsiteX3" fmla="*/ 240284 w 273050"/>
                  <a:gd name="connsiteY3" fmla="*/ 0 h 273050"/>
                  <a:gd name="connsiteX4" fmla="*/ 299672 w 273050"/>
                  <a:gd name="connsiteY4" fmla="*/ 0 h 273050"/>
                  <a:gd name="connsiteX5" fmla="*/ 113998 w 273050"/>
                  <a:gd name="connsiteY5" fmla="*/ 285337 h 273050"/>
                  <a:gd name="connsiteX6" fmla="*/ 58023 w 273050"/>
                  <a:gd name="connsiteY6" fmla="*/ 285337 h 273050"/>
                  <a:gd name="connsiteX7" fmla="*/ 0 w 273050"/>
                  <a:gd name="connsiteY7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3050" h="273050">
                    <a:moveTo>
                      <a:pt x="0" y="0"/>
                    </a:moveTo>
                    <a:lnTo>
                      <a:pt x="60071" y="0"/>
                    </a:lnTo>
                    <a:lnTo>
                      <a:pt x="103076" y="226631"/>
                    </a:lnTo>
                    <a:lnTo>
                      <a:pt x="240284" y="0"/>
                    </a:lnTo>
                    <a:lnTo>
                      <a:pt x="299672" y="0"/>
                    </a:lnTo>
                    <a:lnTo>
                      <a:pt x="113998" y="285337"/>
                    </a:lnTo>
                    <a:lnTo>
                      <a:pt x="58023" y="2853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7447D020-F641-4A87-AA01-4C572C98A534}"/>
                  </a:ext>
                </a:extLst>
              </p:cNvPr>
              <p:cNvSpPr/>
              <p:nvPr/>
            </p:nvSpPr>
            <p:spPr>
              <a:xfrm>
                <a:off x="-736140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2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2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8B807463-386D-4BF6-AB96-C32892389CB3}"/>
                  </a:ext>
                </a:extLst>
              </p:cNvPr>
              <p:cNvSpPr/>
              <p:nvPr/>
            </p:nvSpPr>
            <p:spPr>
              <a:xfrm>
                <a:off x="-576406" y="3912140"/>
                <a:ext cx="204788" cy="409575"/>
              </a:xfrm>
              <a:custGeom>
                <a:avLst/>
                <a:gdLst>
                  <a:gd name="connsiteX0" fmla="*/ 236188 w 204787"/>
                  <a:gd name="connsiteY0" fmla="*/ 195913 h 409575"/>
                  <a:gd name="connsiteX1" fmla="*/ 219805 w 204787"/>
                  <a:gd name="connsiteY1" fmla="*/ 233458 h 409575"/>
                  <a:gd name="connsiteX2" fmla="*/ 191818 w 204787"/>
                  <a:gd name="connsiteY2" fmla="*/ 264858 h 409575"/>
                  <a:gd name="connsiteX3" fmla="*/ 154273 w 204787"/>
                  <a:gd name="connsiteY3" fmla="*/ 287385 h 409575"/>
                  <a:gd name="connsiteX4" fmla="*/ 108537 w 204787"/>
                  <a:gd name="connsiteY4" fmla="*/ 297625 h 409575"/>
                  <a:gd name="connsiteX5" fmla="*/ 84645 w 204787"/>
                  <a:gd name="connsiteY5" fmla="*/ 323564 h 409575"/>
                  <a:gd name="connsiteX6" fmla="*/ 94885 w 204787"/>
                  <a:gd name="connsiteY6" fmla="*/ 321516 h 409575"/>
                  <a:gd name="connsiteX7" fmla="*/ 107855 w 204787"/>
                  <a:gd name="connsiteY7" fmla="*/ 320834 h 409575"/>
                  <a:gd name="connsiteX8" fmla="*/ 128333 w 204787"/>
                  <a:gd name="connsiteY8" fmla="*/ 324929 h 409575"/>
                  <a:gd name="connsiteX9" fmla="*/ 139938 w 204787"/>
                  <a:gd name="connsiteY9" fmla="*/ 335169 h 409575"/>
                  <a:gd name="connsiteX10" fmla="*/ 144716 w 204787"/>
                  <a:gd name="connsiteY10" fmla="*/ 348139 h 409575"/>
                  <a:gd name="connsiteX11" fmla="*/ 144716 w 204787"/>
                  <a:gd name="connsiteY11" fmla="*/ 361791 h 409575"/>
                  <a:gd name="connsiteX12" fmla="*/ 141303 w 204787"/>
                  <a:gd name="connsiteY12" fmla="*/ 372031 h 409575"/>
                  <a:gd name="connsiteX13" fmla="*/ 129699 w 204787"/>
                  <a:gd name="connsiteY13" fmla="*/ 389096 h 409575"/>
                  <a:gd name="connsiteX14" fmla="*/ 105807 w 204787"/>
                  <a:gd name="connsiteY14" fmla="*/ 405479 h 409575"/>
                  <a:gd name="connsiteX15" fmla="*/ 64167 w 204787"/>
                  <a:gd name="connsiteY15" fmla="*/ 412988 h 409575"/>
                  <a:gd name="connsiteX16" fmla="*/ 33449 w 204787"/>
                  <a:gd name="connsiteY16" fmla="*/ 409575 h 409575"/>
                  <a:gd name="connsiteX17" fmla="*/ 13652 w 204787"/>
                  <a:gd name="connsiteY17" fmla="*/ 401383 h 409575"/>
                  <a:gd name="connsiteX18" fmla="*/ 29353 w 204787"/>
                  <a:gd name="connsiteY18" fmla="*/ 380222 h 409575"/>
                  <a:gd name="connsiteX19" fmla="*/ 42323 w 204787"/>
                  <a:gd name="connsiteY19" fmla="*/ 385683 h 409575"/>
                  <a:gd name="connsiteX20" fmla="*/ 66215 w 204787"/>
                  <a:gd name="connsiteY20" fmla="*/ 388414 h 409575"/>
                  <a:gd name="connsiteX21" fmla="*/ 90106 w 204787"/>
                  <a:gd name="connsiteY21" fmla="*/ 382953 h 409575"/>
                  <a:gd name="connsiteX22" fmla="*/ 101711 w 204787"/>
                  <a:gd name="connsiteY22" fmla="*/ 365887 h 409575"/>
                  <a:gd name="connsiteX23" fmla="*/ 101028 w 204787"/>
                  <a:gd name="connsiteY23" fmla="*/ 354282 h 409575"/>
                  <a:gd name="connsiteX24" fmla="*/ 94202 w 204787"/>
                  <a:gd name="connsiteY24" fmla="*/ 347456 h 409575"/>
                  <a:gd name="connsiteX25" fmla="*/ 85328 w 204787"/>
                  <a:gd name="connsiteY25" fmla="*/ 344726 h 409575"/>
                  <a:gd name="connsiteX26" fmla="*/ 77137 w 204787"/>
                  <a:gd name="connsiteY26" fmla="*/ 344043 h 409575"/>
                  <a:gd name="connsiteX27" fmla="*/ 66897 w 204787"/>
                  <a:gd name="connsiteY27" fmla="*/ 345408 h 409575"/>
                  <a:gd name="connsiteX28" fmla="*/ 56658 w 204787"/>
                  <a:gd name="connsiteY28" fmla="*/ 348821 h 409575"/>
                  <a:gd name="connsiteX29" fmla="*/ 49832 w 204787"/>
                  <a:gd name="connsiteY29" fmla="*/ 339264 h 409575"/>
                  <a:gd name="connsiteX30" fmla="*/ 87376 w 204787"/>
                  <a:gd name="connsiteY30" fmla="*/ 298990 h 409575"/>
                  <a:gd name="connsiteX31" fmla="*/ 36179 w 204787"/>
                  <a:gd name="connsiteY31" fmla="*/ 281924 h 409575"/>
                  <a:gd name="connsiteX32" fmla="*/ 8874 w 204787"/>
                  <a:gd name="connsiteY32" fmla="*/ 249158 h 409575"/>
                  <a:gd name="connsiteX33" fmla="*/ 0 w 204787"/>
                  <a:gd name="connsiteY33" fmla="*/ 205470 h 409575"/>
                  <a:gd name="connsiteX34" fmla="*/ 5461 w 204787"/>
                  <a:gd name="connsiteY34" fmla="*/ 156321 h 409575"/>
                  <a:gd name="connsiteX35" fmla="*/ 34814 w 204787"/>
                  <a:gd name="connsiteY35" fmla="*/ 78502 h 409575"/>
                  <a:gd name="connsiteX36" fmla="*/ 77819 w 204787"/>
                  <a:gd name="connsiteY36" fmla="*/ 30718 h 409575"/>
                  <a:gd name="connsiteX37" fmla="*/ 124920 w 204787"/>
                  <a:gd name="connsiteY37" fmla="*/ 6826 h 409575"/>
                  <a:gd name="connsiteX38" fmla="*/ 168608 w 204787"/>
                  <a:gd name="connsiteY38" fmla="*/ 0 h 409575"/>
                  <a:gd name="connsiteX39" fmla="*/ 186357 w 204787"/>
                  <a:gd name="connsiteY39" fmla="*/ 1365 h 409575"/>
                  <a:gd name="connsiteX40" fmla="*/ 208883 w 204787"/>
                  <a:gd name="connsiteY40" fmla="*/ 6144 h 409575"/>
                  <a:gd name="connsiteX41" fmla="*/ 231410 w 204787"/>
                  <a:gd name="connsiteY41" fmla="*/ 16383 h 409575"/>
                  <a:gd name="connsiteX42" fmla="*/ 249158 w 204787"/>
                  <a:gd name="connsiteY42" fmla="*/ 34814 h 409575"/>
                  <a:gd name="connsiteX43" fmla="*/ 261445 w 204787"/>
                  <a:gd name="connsiteY43" fmla="*/ 69628 h 409575"/>
                  <a:gd name="connsiteX44" fmla="*/ 259397 w 204787"/>
                  <a:gd name="connsiteY44" fmla="*/ 98298 h 409575"/>
                  <a:gd name="connsiteX45" fmla="*/ 205470 w 204787"/>
                  <a:gd name="connsiteY45" fmla="*/ 98298 h 409575"/>
                  <a:gd name="connsiteX46" fmla="*/ 206835 w 204787"/>
                  <a:gd name="connsiteY46" fmla="*/ 83280 h 409575"/>
                  <a:gd name="connsiteX47" fmla="*/ 203422 w 204787"/>
                  <a:gd name="connsiteY47" fmla="*/ 63484 h 409575"/>
                  <a:gd name="connsiteX48" fmla="*/ 190452 w 204787"/>
                  <a:gd name="connsiteY48" fmla="*/ 46419 h 409575"/>
                  <a:gd name="connsiteX49" fmla="*/ 161782 w 204787"/>
                  <a:gd name="connsiteY49" fmla="*/ 38910 h 409575"/>
                  <a:gd name="connsiteX50" fmla="*/ 116046 w 204787"/>
                  <a:gd name="connsiteY50" fmla="*/ 52562 h 409575"/>
                  <a:gd name="connsiteX51" fmla="*/ 87376 w 204787"/>
                  <a:gd name="connsiteY51" fmla="*/ 84645 h 409575"/>
                  <a:gd name="connsiteX52" fmla="*/ 71676 w 204787"/>
                  <a:gd name="connsiteY52" fmla="*/ 120825 h 409575"/>
                  <a:gd name="connsiteX53" fmla="*/ 64849 w 204787"/>
                  <a:gd name="connsiteY53" fmla="*/ 146764 h 409575"/>
                  <a:gd name="connsiteX54" fmla="*/ 58706 w 204787"/>
                  <a:gd name="connsiteY54" fmla="*/ 189087 h 409575"/>
                  <a:gd name="connsiteX55" fmla="*/ 62119 w 204787"/>
                  <a:gd name="connsiteY55" fmla="*/ 225266 h 409575"/>
                  <a:gd name="connsiteX56" fmla="*/ 78502 w 204787"/>
                  <a:gd name="connsiteY56" fmla="*/ 250523 h 409575"/>
                  <a:gd name="connsiteX57" fmla="*/ 111950 w 204787"/>
                  <a:gd name="connsiteY57" fmla="*/ 260080 h 409575"/>
                  <a:gd name="connsiteX58" fmla="*/ 141986 w 204787"/>
                  <a:gd name="connsiteY58" fmla="*/ 254619 h 409575"/>
                  <a:gd name="connsiteX59" fmla="*/ 163830 w 204787"/>
                  <a:gd name="connsiteY59" fmla="*/ 239601 h 409575"/>
                  <a:gd name="connsiteX60" fmla="*/ 178848 w 204787"/>
                  <a:gd name="connsiteY60" fmla="*/ 219123 h 409575"/>
                  <a:gd name="connsiteX61" fmla="*/ 187039 w 204787"/>
                  <a:gd name="connsiteY61" fmla="*/ 197961 h 409575"/>
                  <a:gd name="connsiteX62" fmla="*/ 236188 w 204787"/>
                  <a:gd name="connsiteY62" fmla="*/ 19796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04787" h="409575">
                    <a:moveTo>
                      <a:pt x="236188" y="195913"/>
                    </a:moveTo>
                    <a:cubicBezTo>
                      <a:pt x="232775" y="208883"/>
                      <a:pt x="227314" y="221853"/>
                      <a:pt x="219805" y="233458"/>
                    </a:cubicBezTo>
                    <a:cubicBezTo>
                      <a:pt x="212296" y="245745"/>
                      <a:pt x="203422" y="255984"/>
                      <a:pt x="191818" y="264858"/>
                    </a:cubicBezTo>
                    <a:cubicBezTo>
                      <a:pt x="180896" y="273733"/>
                      <a:pt x="167926" y="281241"/>
                      <a:pt x="154273" y="287385"/>
                    </a:cubicBezTo>
                    <a:cubicBezTo>
                      <a:pt x="139938" y="292846"/>
                      <a:pt x="124920" y="296259"/>
                      <a:pt x="108537" y="297625"/>
                    </a:cubicBezTo>
                    <a:lnTo>
                      <a:pt x="84645" y="323564"/>
                    </a:lnTo>
                    <a:cubicBezTo>
                      <a:pt x="87376" y="322882"/>
                      <a:pt x="90789" y="322199"/>
                      <a:pt x="94885" y="321516"/>
                    </a:cubicBezTo>
                    <a:cubicBezTo>
                      <a:pt x="98981" y="320834"/>
                      <a:pt x="103076" y="320834"/>
                      <a:pt x="107855" y="320834"/>
                    </a:cubicBezTo>
                    <a:cubicBezTo>
                      <a:pt x="116046" y="320834"/>
                      <a:pt x="122872" y="322199"/>
                      <a:pt x="128333" y="324929"/>
                    </a:cubicBezTo>
                    <a:cubicBezTo>
                      <a:pt x="133794" y="327660"/>
                      <a:pt x="137208" y="331073"/>
                      <a:pt x="139938" y="335169"/>
                    </a:cubicBezTo>
                    <a:cubicBezTo>
                      <a:pt x="142669" y="339264"/>
                      <a:pt x="144034" y="343360"/>
                      <a:pt x="144716" y="348139"/>
                    </a:cubicBezTo>
                    <a:cubicBezTo>
                      <a:pt x="145399" y="352917"/>
                      <a:pt x="145399" y="357013"/>
                      <a:pt x="144716" y="361791"/>
                    </a:cubicBezTo>
                    <a:cubicBezTo>
                      <a:pt x="144034" y="363156"/>
                      <a:pt x="143351" y="365887"/>
                      <a:pt x="141303" y="372031"/>
                    </a:cubicBezTo>
                    <a:cubicBezTo>
                      <a:pt x="139255" y="377492"/>
                      <a:pt x="135842" y="383635"/>
                      <a:pt x="129699" y="389096"/>
                    </a:cubicBezTo>
                    <a:cubicBezTo>
                      <a:pt x="124238" y="395240"/>
                      <a:pt x="116046" y="400701"/>
                      <a:pt x="105807" y="405479"/>
                    </a:cubicBezTo>
                    <a:cubicBezTo>
                      <a:pt x="95567" y="410258"/>
                      <a:pt x="81232" y="412988"/>
                      <a:pt x="64167" y="412988"/>
                    </a:cubicBezTo>
                    <a:cubicBezTo>
                      <a:pt x="51197" y="412988"/>
                      <a:pt x="40275" y="411623"/>
                      <a:pt x="33449" y="409575"/>
                    </a:cubicBezTo>
                    <a:cubicBezTo>
                      <a:pt x="25940" y="407527"/>
                      <a:pt x="19796" y="404797"/>
                      <a:pt x="13652" y="401383"/>
                    </a:cubicBezTo>
                    <a:lnTo>
                      <a:pt x="29353" y="380222"/>
                    </a:lnTo>
                    <a:cubicBezTo>
                      <a:pt x="32083" y="382270"/>
                      <a:pt x="36862" y="383635"/>
                      <a:pt x="42323" y="385683"/>
                    </a:cubicBezTo>
                    <a:cubicBezTo>
                      <a:pt x="47784" y="387048"/>
                      <a:pt x="55975" y="388414"/>
                      <a:pt x="66215" y="388414"/>
                    </a:cubicBezTo>
                    <a:cubicBezTo>
                      <a:pt x="75771" y="388414"/>
                      <a:pt x="83963" y="386366"/>
                      <a:pt x="90106" y="382953"/>
                    </a:cubicBezTo>
                    <a:cubicBezTo>
                      <a:pt x="96250" y="378857"/>
                      <a:pt x="99663" y="373396"/>
                      <a:pt x="101711" y="365887"/>
                    </a:cubicBezTo>
                    <a:cubicBezTo>
                      <a:pt x="103076" y="361108"/>
                      <a:pt x="102394" y="357013"/>
                      <a:pt x="101028" y="354282"/>
                    </a:cubicBezTo>
                    <a:cubicBezTo>
                      <a:pt x="99663" y="351552"/>
                      <a:pt x="97615" y="348821"/>
                      <a:pt x="94202" y="347456"/>
                    </a:cubicBezTo>
                    <a:cubicBezTo>
                      <a:pt x="91472" y="346091"/>
                      <a:pt x="88059" y="344726"/>
                      <a:pt x="85328" y="344726"/>
                    </a:cubicBezTo>
                    <a:cubicBezTo>
                      <a:pt x="81915" y="344043"/>
                      <a:pt x="79184" y="344043"/>
                      <a:pt x="77137" y="344043"/>
                    </a:cubicBezTo>
                    <a:cubicBezTo>
                      <a:pt x="73041" y="344043"/>
                      <a:pt x="69628" y="344726"/>
                      <a:pt x="66897" y="345408"/>
                    </a:cubicBezTo>
                    <a:cubicBezTo>
                      <a:pt x="64167" y="346091"/>
                      <a:pt x="60754" y="347456"/>
                      <a:pt x="56658" y="348821"/>
                    </a:cubicBezTo>
                    <a:lnTo>
                      <a:pt x="49832" y="339264"/>
                    </a:lnTo>
                    <a:lnTo>
                      <a:pt x="87376" y="298990"/>
                    </a:lnTo>
                    <a:cubicBezTo>
                      <a:pt x="65532" y="296259"/>
                      <a:pt x="48466" y="290798"/>
                      <a:pt x="36179" y="281924"/>
                    </a:cubicBezTo>
                    <a:cubicBezTo>
                      <a:pt x="23892" y="273050"/>
                      <a:pt x="14335" y="262128"/>
                      <a:pt x="8874" y="249158"/>
                    </a:cubicBezTo>
                    <a:cubicBezTo>
                      <a:pt x="2730" y="236188"/>
                      <a:pt x="0" y="221170"/>
                      <a:pt x="0" y="205470"/>
                    </a:cubicBezTo>
                    <a:cubicBezTo>
                      <a:pt x="0" y="189087"/>
                      <a:pt x="2048" y="172704"/>
                      <a:pt x="5461" y="156321"/>
                    </a:cubicBezTo>
                    <a:cubicBezTo>
                      <a:pt x="12287" y="124238"/>
                      <a:pt x="21844" y="98298"/>
                      <a:pt x="34814" y="78502"/>
                    </a:cubicBezTo>
                    <a:cubicBezTo>
                      <a:pt x="47784" y="58706"/>
                      <a:pt x="61436" y="42323"/>
                      <a:pt x="77819" y="30718"/>
                    </a:cubicBezTo>
                    <a:cubicBezTo>
                      <a:pt x="94202" y="19113"/>
                      <a:pt x="109220" y="10922"/>
                      <a:pt x="124920" y="6826"/>
                    </a:cubicBezTo>
                    <a:cubicBezTo>
                      <a:pt x="140621" y="2730"/>
                      <a:pt x="154956" y="0"/>
                      <a:pt x="168608" y="0"/>
                    </a:cubicBezTo>
                    <a:cubicBezTo>
                      <a:pt x="173387" y="0"/>
                      <a:pt x="178848" y="683"/>
                      <a:pt x="186357" y="1365"/>
                    </a:cubicBezTo>
                    <a:cubicBezTo>
                      <a:pt x="193865" y="2048"/>
                      <a:pt x="201374" y="3413"/>
                      <a:pt x="208883" y="6144"/>
                    </a:cubicBezTo>
                    <a:cubicBezTo>
                      <a:pt x="216392" y="8874"/>
                      <a:pt x="223901" y="12287"/>
                      <a:pt x="231410" y="16383"/>
                    </a:cubicBezTo>
                    <a:cubicBezTo>
                      <a:pt x="238919" y="21161"/>
                      <a:pt x="244380" y="27305"/>
                      <a:pt x="249158" y="34814"/>
                    </a:cubicBezTo>
                    <a:cubicBezTo>
                      <a:pt x="257350" y="47101"/>
                      <a:pt x="261445" y="58706"/>
                      <a:pt x="261445" y="69628"/>
                    </a:cubicBezTo>
                    <a:cubicBezTo>
                      <a:pt x="261445" y="80550"/>
                      <a:pt x="260763" y="90106"/>
                      <a:pt x="259397" y="98298"/>
                    </a:cubicBezTo>
                    <a:lnTo>
                      <a:pt x="205470" y="98298"/>
                    </a:lnTo>
                    <a:cubicBezTo>
                      <a:pt x="205470" y="94885"/>
                      <a:pt x="206153" y="90106"/>
                      <a:pt x="206835" y="83280"/>
                    </a:cubicBezTo>
                    <a:cubicBezTo>
                      <a:pt x="206835" y="76454"/>
                      <a:pt x="206153" y="70310"/>
                      <a:pt x="203422" y="63484"/>
                    </a:cubicBezTo>
                    <a:cubicBezTo>
                      <a:pt x="200692" y="56658"/>
                      <a:pt x="196596" y="51197"/>
                      <a:pt x="190452" y="46419"/>
                    </a:cubicBezTo>
                    <a:cubicBezTo>
                      <a:pt x="184309" y="41640"/>
                      <a:pt x="174752" y="38910"/>
                      <a:pt x="161782" y="38910"/>
                    </a:cubicBezTo>
                    <a:cubicBezTo>
                      <a:pt x="143351" y="38910"/>
                      <a:pt x="127651" y="43688"/>
                      <a:pt x="116046" y="52562"/>
                    </a:cubicBezTo>
                    <a:cubicBezTo>
                      <a:pt x="104442" y="61436"/>
                      <a:pt x="94202" y="72358"/>
                      <a:pt x="87376" y="84645"/>
                    </a:cubicBezTo>
                    <a:cubicBezTo>
                      <a:pt x="80550" y="96933"/>
                      <a:pt x="75089" y="108537"/>
                      <a:pt x="71676" y="120825"/>
                    </a:cubicBezTo>
                    <a:cubicBezTo>
                      <a:pt x="68263" y="132429"/>
                      <a:pt x="66215" y="141303"/>
                      <a:pt x="64849" y="146764"/>
                    </a:cubicBezTo>
                    <a:cubicBezTo>
                      <a:pt x="61436" y="161782"/>
                      <a:pt x="59388" y="175435"/>
                      <a:pt x="58706" y="189087"/>
                    </a:cubicBezTo>
                    <a:cubicBezTo>
                      <a:pt x="58023" y="202739"/>
                      <a:pt x="58706" y="214344"/>
                      <a:pt x="62119" y="225266"/>
                    </a:cubicBezTo>
                    <a:cubicBezTo>
                      <a:pt x="64849" y="236188"/>
                      <a:pt x="70310" y="244380"/>
                      <a:pt x="78502" y="250523"/>
                    </a:cubicBezTo>
                    <a:cubicBezTo>
                      <a:pt x="86693" y="256667"/>
                      <a:pt x="97615" y="260080"/>
                      <a:pt x="111950" y="260080"/>
                    </a:cubicBezTo>
                    <a:cubicBezTo>
                      <a:pt x="123555" y="260080"/>
                      <a:pt x="133112" y="258032"/>
                      <a:pt x="141986" y="254619"/>
                    </a:cubicBezTo>
                    <a:cubicBezTo>
                      <a:pt x="150860" y="251206"/>
                      <a:pt x="157686" y="245745"/>
                      <a:pt x="163830" y="239601"/>
                    </a:cubicBezTo>
                    <a:cubicBezTo>
                      <a:pt x="169974" y="233458"/>
                      <a:pt x="174752" y="226631"/>
                      <a:pt x="178848" y="219123"/>
                    </a:cubicBezTo>
                    <a:cubicBezTo>
                      <a:pt x="182943" y="211614"/>
                      <a:pt x="185674" y="204788"/>
                      <a:pt x="187039" y="197961"/>
                    </a:cubicBezTo>
                    <a:lnTo>
                      <a:pt x="236188" y="197961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C274CBD3-107C-4075-A32D-170F247C45CF}"/>
                  </a:ext>
                </a:extLst>
              </p:cNvPr>
              <p:cNvSpPr/>
              <p:nvPr/>
            </p:nvSpPr>
            <p:spPr>
              <a:xfrm>
                <a:off x="-290625" y="3910775"/>
                <a:ext cx="273050" cy="273050"/>
              </a:xfrm>
              <a:custGeom>
                <a:avLst/>
                <a:gdLst>
                  <a:gd name="connsiteX0" fmla="*/ 5017 w 273050"/>
                  <a:gd name="connsiteY0" fmla="*/ 152908 h 273050"/>
                  <a:gd name="connsiteX1" fmla="*/ 23448 w 273050"/>
                  <a:gd name="connsiteY1" fmla="*/ 99663 h 273050"/>
                  <a:gd name="connsiteX2" fmla="*/ 57579 w 273050"/>
                  <a:gd name="connsiteY2" fmla="*/ 50514 h 273050"/>
                  <a:gd name="connsiteX3" fmla="*/ 110142 w 273050"/>
                  <a:gd name="connsiteY3" fmla="*/ 14335 h 273050"/>
                  <a:gd name="connsiteX4" fmla="*/ 183182 w 273050"/>
                  <a:gd name="connsiteY4" fmla="*/ 0 h 273050"/>
                  <a:gd name="connsiteX5" fmla="*/ 250080 w 273050"/>
                  <a:gd name="connsiteY5" fmla="*/ 15018 h 273050"/>
                  <a:gd name="connsiteX6" fmla="*/ 284894 w 273050"/>
                  <a:gd name="connsiteY6" fmla="*/ 52562 h 273050"/>
                  <a:gd name="connsiteX7" fmla="*/ 295816 w 273050"/>
                  <a:gd name="connsiteY7" fmla="*/ 101028 h 273050"/>
                  <a:gd name="connsiteX8" fmla="*/ 291720 w 273050"/>
                  <a:gd name="connsiteY8" fmla="*/ 149495 h 273050"/>
                  <a:gd name="connsiteX9" fmla="*/ 269876 w 273050"/>
                  <a:gd name="connsiteY9" fmla="*/ 208883 h 273050"/>
                  <a:gd name="connsiteX10" fmla="*/ 233014 w 273050"/>
                  <a:gd name="connsiteY10" fmla="*/ 257350 h 273050"/>
                  <a:gd name="connsiteX11" fmla="*/ 180452 w 273050"/>
                  <a:gd name="connsiteY11" fmla="*/ 290116 h 273050"/>
                  <a:gd name="connsiteX12" fmla="*/ 114237 w 273050"/>
                  <a:gd name="connsiteY12" fmla="*/ 302403 h 273050"/>
                  <a:gd name="connsiteX13" fmla="*/ 54849 w 273050"/>
                  <a:gd name="connsiteY13" fmla="*/ 290798 h 273050"/>
                  <a:gd name="connsiteX14" fmla="*/ 17304 w 273050"/>
                  <a:gd name="connsiteY14" fmla="*/ 259397 h 273050"/>
                  <a:gd name="connsiteX15" fmla="*/ 922 w 273050"/>
                  <a:gd name="connsiteY15" fmla="*/ 212296 h 273050"/>
                  <a:gd name="connsiteX16" fmla="*/ 5017 w 273050"/>
                  <a:gd name="connsiteY16" fmla="*/ 152908 h 273050"/>
                  <a:gd name="connsiteX17" fmla="*/ 60993 w 273050"/>
                  <a:gd name="connsiteY17" fmla="*/ 149495 h 273050"/>
                  <a:gd name="connsiteX18" fmla="*/ 56897 w 273050"/>
                  <a:gd name="connsiteY18" fmla="*/ 191817 h 273050"/>
                  <a:gd name="connsiteX19" fmla="*/ 64406 w 273050"/>
                  <a:gd name="connsiteY19" fmla="*/ 227314 h 273050"/>
                  <a:gd name="connsiteX20" fmla="*/ 85567 w 273050"/>
                  <a:gd name="connsiteY20" fmla="*/ 252571 h 273050"/>
                  <a:gd name="connsiteX21" fmla="*/ 122429 w 273050"/>
                  <a:gd name="connsiteY21" fmla="*/ 262128 h 273050"/>
                  <a:gd name="connsiteX22" fmla="*/ 154512 w 273050"/>
                  <a:gd name="connsiteY22" fmla="*/ 255984 h 273050"/>
                  <a:gd name="connsiteX23" fmla="*/ 186596 w 273050"/>
                  <a:gd name="connsiteY23" fmla="*/ 236871 h 273050"/>
                  <a:gd name="connsiteX24" fmla="*/ 213901 w 273050"/>
                  <a:gd name="connsiteY24" fmla="*/ 201374 h 273050"/>
                  <a:gd name="connsiteX25" fmla="*/ 233014 w 273050"/>
                  <a:gd name="connsiteY25" fmla="*/ 146764 h 273050"/>
                  <a:gd name="connsiteX26" fmla="*/ 227553 w 273050"/>
                  <a:gd name="connsiteY26" fmla="*/ 65532 h 273050"/>
                  <a:gd name="connsiteX27" fmla="*/ 173626 w 273050"/>
                  <a:gd name="connsiteY27" fmla="*/ 38227 h 273050"/>
                  <a:gd name="connsiteX28" fmla="*/ 144273 w 273050"/>
                  <a:gd name="connsiteY28" fmla="*/ 43005 h 273050"/>
                  <a:gd name="connsiteX29" fmla="*/ 111507 w 273050"/>
                  <a:gd name="connsiteY29" fmla="*/ 60071 h 273050"/>
                  <a:gd name="connsiteX30" fmla="*/ 81471 w 273050"/>
                  <a:gd name="connsiteY30" fmla="*/ 94202 h 273050"/>
                  <a:gd name="connsiteX31" fmla="*/ 60993 w 273050"/>
                  <a:gd name="connsiteY31" fmla="*/ 14949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3050" h="273050">
                    <a:moveTo>
                      <a:pt x="5017" y="152908"/>
                    </a:moveTo>
                    <a:cubicBezTo>
                      <a:pt x="8430" y="135160"/>
                      <a:pt x="14574" y="117412"/>
                      <a:pt x="23448" y="99663"/>
                    </a:cubicBezTo>
                    <a:cubicBezTo>
                      <a:pt x="31640" y="81232"/>
                      <a:pt x="43244" y="64849"/>
                      <a:pt x="57579" y="50514"/>
                    </a:cubicBezTo>
                    <a:cubicBezTo>
                      <a:pt x="71915" y="35497"/>
                      <a:pt x="89663" y="23892"/>
                      <a:pt x="110142" y="14335"/>
                    </a:cubicBezTo>
                    <a:cubicBezTo>
                      <a:pt x="130620" y="4778"/>
                      <a:pt x="155195" y="0"/>
                      <a:pt x="183182" y="0"/>
                    </a:cubicBezTo>
                    <a:cubicBezTo>
                      <a:pt x="211853" y="0"/>
                      <a:pt x="233697" y="4778"/>
                      <a:pt x="250080" y="15018"/>
                    </a:cubicBezTo>
                    <a:cubicBezTo>
                      <a:pt x="266463" y="25257"/>
                      <a:pt x="278067" y="37544"/>
                      <a:pt x="284894" y="52562"/>
                    </a:cubicBezTo>
                    <a:cubicBezTo>
                      <a:pt x="291720" y="67580"/>
                      <a:pt x="295816" y="83963"/>
                      <a:pt x="295816" y="101028"/>
                    </a:cubicBezTo>
                    <a:cubicBezTo>
                      <a:pt x="295816" y="118777"/>
                      <a:pt x="294450" y="134477"/>
                      <a:pt x="291720" y="149495"/>
                    </a:cubicBezTo>
                    <a:cubicBezTo>
                      <a:pt x="286941" y="170656"/>
                      <a:pt x="280115" y="189770"/>
                      <a:pt x="269876" y="208883"/>
                    </a:cubicBezTo>
                    <a:cubicBezTo>
                      <a:pt x="259636" y="227997"/>
                      <a:pt x="248032" y="243697"/>
                      <a:pt x="233014" y="257350"/>
                    </a:cubicBezTo>
                    <a:cubicBezTo>
                      <a:pt x="217996" y="271002"/>
                      <a:pt x="200931" y="281924"/>
                      <a:pt x="180452" y="290116"/>
                    </a:cubicBezTo>
                    <a:cubicBezTo>
                      <a:pt x="160656" y="298307"/>
                      <a:pt x="138129" y="302403"/>
                      <a:pt x="114237" y="302403"/>
                    </a:cubicBezTo>
                    <a:cubicBezTo>
                      <a:pt x="91028" y="302403"/>
                      <a:pt x="71232" y="298307"/>
                      <a:pt x="54849" y="290798"/>
                    </a:cubicBezTo>
                    <a:cubicBezTo>
                      <a:pt x="38466" y="283289"/>
                      <a:pt x="26179" y="272367"/>
                      <a:pt x="17304" y="259397"/>
                    </a:cubicBezTo>
                    <a:cubicBezTo>
                      <a:pt x="8430" y="246428"/>
                      <a:pt x="2969" y="230727"/>
                      <a:pt x="922" y="212296"/>
                    </a:cubicBezTo>
                    <a:cubicBezTo>
                      <a:pt x="-1126" y="193183"/>
                      <a:pt x="239" y="174069"/>
                      <a:pt x="5017" y="152908"/>
                    </a:cubicBezTo>
                    <a:close/>
                    <a:moveTo>
                      <a:pt x="60993" y="149495"/>
                    </a:moveTo>
                    <a:cubicBezTo>
                      <a:pt x="58262" y="164513"/>
                      <a:pt x="56897" y="178165"/>
                      <a:pt x="56897" y="191817"/>
                    </a:cubicBezTo>
                    <a:cubicBezTo>
                      <a:pt x="57579" y="205470"/>
                      <a:pt x="59627" y="217075"/>
                      <a:pt x="64406" y="227314"/>
                    </a:cubicBezTo>
                    <a:cubicBezTo>
                      <a:pt x="69184" y="237553"/>
                      <a:pt x="76010" y="245745"/>
                      <a:pt x="85567" y="252571"/>
                    </a:cubicBezTo>
                    <a:cubicBezTo>
                      <a:pt x="95124" y="258715"/>
                      <a:pt x="107411" y="262128"/>
                      <a:pt x="122429" y="262128"/>
                    </a:cubicBezTo>
                    <a:cubicBezTo>
                      <a:pt x="132668" y="262128"/>
                      <a:pt x="143590" y="260080"/>
                      <a:pt x="154512" y="255984"/>
                    </a:cubicBezTo>
                    <a:cubicBezTo>
                      <a:pt x="165434" y="251889"/>
                      <a:pt x="176356" y="245745"/>
                      <a:pt x="186596" y="236871"/>
                    </a:cubicBezTo>
                    <a:cubicBezTo>
                      <a:pt x="196835" y="227997"/>
                      <a:pt x="205709" y="216392"/>
                      <a:pt x="213901" y="201374"/>
                    </a:cubicBezTo>
                    <a:cubicBezTo>
                      <a:pt x="222092" y="186357"/>
                      <a:pt x="228918" y="168608"/>
                      <a:pt x="233014" y="146764"/>
                    </a:cubicBezTo>
                    <a:cubicBezTo>
                      <a:pt x="240523" y="111268"/>
                      <a:pt x="238475" y="83963"/>
                      <a:pt x="227553" y="65532"/>
                    </a:cubicBezTo>
                    <a:cubicBezTo>
                      <a:pt x="216631" y="47101"/>
                      <a:pt x="198200" y="38227"/>
                      <a:pt x="173626" y="38227"/>
                    </a:cubicBezTo>
                    <a:cubicBezTo>
                      <a:pt x="164751" y="38227"/>
                      <a:pt x="155195" y="39592"/>
                      <a:pt x="144273" y="43005"/>
                    </a:cubicBezTo>
                    <a:cubicBezTo>
                      <a:pt x="133351" y="46419"/>
                      <a:pt x="122429" y="51879"/>
                      <a:pt x="111507" y="60071"/>
                    </a:cubicBezTo>
                    <a:cubicBezTo>
                      <a:pt x="100585" y="68263"/>
                      <a:pt x="91028" y="79184"/>
                      <a:pt x="81471" y="94202"/>
                    </a:cubicBezTo>
                    <a:cubicBezTo>
                      <a:pt x="72597" y="108537"/>
                      <a:pt x="65771" y="126968"/>
                      <a:pt x="60993" y="149495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F30012F8-56C3-44FD-855C-DB4C3727055B}"/>
                  </a:ext>
                </a:extLst>
              </p:cNvPr>
              <p:cNvSpPr/>
              <p:nvPr/>
            </p:nvSpPr>
            <p:spPr>
              <a:xfrm>
                <a:off x="216122" y="3792680"/>
                <a:ext cx="409575" cy="409575"/>
              </a:xfrm>
              <a:custGeom>
                <a:avLst/>
                <a:gdLst>
                  <a:gd name="connsiteX0" fmla="*/ 86011 w 409575"/>
                  <a:gd name="connsiteY0" fmla="*/ 0 h 409575"/>
                  <a:gd name="connsiteX1" fmla="*/ 165195 w 409575"/>
                  <a:gd name="connsiteY1" fmla="*/ 0 h 409575"/>
                  <a:gd name="connsiteX2" fmla="*/ 295577 w 409575"/>
                  <a:gd name="connsiteY2" fmla="*/ 339264 h 409575"/>
                  <a:gd name="connsiteX3" fmla="*/ 367252 w 409575"/>
                  <a:gd name="connsiteY3" fmla="*/ 0 h 409575"/>
                  <a:gd name="connsiteX4" fmla="*/ 419815 w 409575"/>
                  <a:gd name="connsiteY4" fmla="*/ 0 h 409575"/>
                  <a:gd name="connsiteX5" fmla="*/ 333121 w 409575"/>
                  <a:gd name="connsiteY5" fmla="*/ 410258 h 409575"/>
                  <a:gd name="connsiteX6" fmla="*/ 260080 w 409575"/>
                  <a:gd name="connsiteY6" fmla="*/ 410258 h 409575"/>
                  <a:gd name="connsiteX7" fmla="*/ 125603 w 409575"/>
                  <a:gd name="connsiteY7" fmla="*/ 61436 h 409575"/>
                  <a:gd name="connsiteX8" fmla="*/ 51880 w 409575"/>
                  <a:gd name="connsiteY8" fmla="*/ 410258 h 409575"/>
                  <a:gd name="connsiteX9" fmla="*/ 0 w 409575"/>
                  <a:gd name="connsiteY9" fmla="*/ 410258 h 409575"/>
                  <a:gd name="connsiteX10" fmla="*/ 86011 w 409575"/>
                  <a:gd name="connsiteY10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409575">
                    <a:moveTo>
                      <a:pt x="86011" y="0"/>
                    </a:moveTo>
                    <a:lnTo>
                      <a:pt x="165195" y="0"/>
                    </a:lnTo>
                    <a:lnTo>
                      <a:pt x="295577" y="339264"/>
                    </a:lnTo>
                    <a:lnTo>
                      <a:pt x="367252" y="0"/>
                    </a:lnTo>
                    <a:lnTo>
                      <a:pt x="419815" y="0"/>
                    </a:lnTo>
                    <a:lnTo>
                      <a:pt x="333121" y="410258"/>
                    </a:lnTo>
                    <a:lnTo>
                      <a:pt x="260080" y="410258"/>
                    </a:lnTo>
                    <a:lnTo>
                      <a:pt x="125603" y="61436"/>
                    </a:lnTo>
                    <a:lnTo>
                      <a:pt x="51880" y="410258"/>
                    </a:lnTo>
                    <a:lnTo>
                      <a:pt x="0" y="410258"/>
                    </a:lnTo>
                    <a:lnTo>
                      <a:pt x="86011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BDFA1FC0-63B5-49B6-B8E4-891DBF7D2763}"/>
                  </a:ext>
                </a:extLst>
              </p:cNvPr>
              <p:cNvSpPr/>
              <p:nvPr/>
            </p:nvSpPr>
            <p:spPr>
              <a:xfrm>
                <a:off x="647446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3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9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7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9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2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7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4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0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3" y="303085"/>
                      <a:pt x="91566" y="303768"/>
                      <a:pt x="85423" y="303768"/>
                    </a:cubicBezTo>
                    <a:cubicBezTo>
                      <a:pt x="69040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6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1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9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0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7" y="58706"/>
                      <a:pt x="214439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0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C20719D0-EA43-4FEA-B4EE-351BE3951107}"/>
                  </a:ext>
                </a:extLst>
              </p:cNvPr>
              <p:cNvSpPr/>
              <p:nvPr/>
            </p:nvSpPr>
            <p:spPr>
              <a:xfrm>
                <a:off x="969057" y="3910092"/>
                <a:ext cx="204788" cy="273050"/>
              </a:xfrm>
              <a:custGeom>
                <a:avLst/>
                <a:gdLst>
                  <a:gd name="connsiteX0" fmla="*/ 204105 w 204787"/>
                  <a:gd name="connsiteY0" fmla="*/ 98981 h 273050"/>
                  <a:gd name="connsiteX1" fmla="*/ 205470 w 204787"/>
                  <a:gd name="connsiteY1" fmla="*/ 83963 h 273050"/>
                  <a:gd name="connsiteX2" fmla="*/ 202057 w 204787"/>
                  <a:gd name="connsiteY2" fmla="*/ 64167 h 273050"/>
                  <a:gd name="connsiteX3" fmla="*/ 189087 w 204787"/>
                  <a:gd name="connsiteY3" fmla="*/ 47101 h 273050"/>
                  <a:gd name="connsiteX4" fmla="*/ 160417 w 204787"/>
                  <a:gd name="connsiteY4" fmla="*/ 39592 h 273050"/>
                  <a:gd name="connsiteX5" fmla="*/ 114681 w 204787"/>
                  <a:gd name="connsiteY5" fmla="*/ 53245 h 273050"/>
                  <a:gd name="connsiteX6" fmla="*/ 86011 w 204787"/>
                  <a:gd name="connsiteY6" fmla="*/ 85328 h 273050"/>
                  <a:gd name="connsiteX7" fmla="*/ 70311 w 204787"/>
                  <a:gd name="connsiteY7" fmla="*/ 121507 h 273050"/>
                  <a:gd name="connsiteX8" fmla="*/ 63484 w 204787"/>
                  <a:gd name="connsiteY8" fmla="*/ 147447 h 273050"/>
                  <a:gd name="connsiteX9" fmla="*/ 57341 w 204787"/>
                  <a:gd name="connsiteY9" fmla="*/ 189770 h 273050"/>
                  <a:gd name="connsiteX10" fmla="*/ 60754 w 204787"/>
                  <a:gd name="connsiteY10" fmla="*/ 225949 h 273050"/>
                  <a:gd name="connsiteX11" fmla="*/ 77137 w 204787"/>
                  <a:gd name="connsiteY11" fmla="*/ 251206 h 273050"/>
                  <a:gd name="connsiteX12" fmla="*/ 110585 w 204787"/>
                  <a:gd name="connsiteY12" fmla="*/ 260763 h 273050"/>
                  <a:gd name="connsiteX13" fmla="*/ 140621 w 204787"/>
                  <a:gd name="connsiteY13" fmla="*/ 255302 h 273050"/>
                  <a:gd name="connsiteX14" fmla="*/ 162465 w 204787"/>
                  <a:gd name="connsiteY14" fmla="*/ 240284 h 273050"/>
                  <a:gd name="connsiteX15" fmla="*/ 177483 w 204787"/>
                  <a:gd name="connsiteY15" fmla="*/ 219805 h 273050"/>
                  <a:gd name="connsiteX16" fmla="*/ 185674 w 204787"/>
                  <a:gd name="connsiteY16" fmla="*/ 198644 h 273050"/>
                  <a:gd name="connsiteX17" fmla="*/ 239602 w 204787"/>
                  <a:gd name="connsiteY17" fmla="*/ 198644 h 273050"/>
                  <a:gd name="connsiteX18" fmla="*/ 222536 w 204787"/>
                  <a:gd name="connsiteY18" fmla="*/ 238236 h 273050"/>
                  <a:gd name="connsiteX19" fmla="*/ 192501 w 204787"/>
                  <a:gd name="connsiteY19" fmla="*/ 270320 h 273050"/>
                  <a:gd name="connsiteX20" fmla="*/ 151543 w 204787"/>
                  <a:gd name="connsiteY20" fmla="*/ 292164 h 273050"/>
                  <a:gd name="connsiteX21" fmla="*/ 102394 w 204787"/>
                  <a:gd name="connsiteY21" fmla="*/ 300355 h 273050"/>
                  <a:gd name="connsiteX22" fmla="*/ 83963 w 204787"/>
                  <a:gd name="connsiteY22" fmla="*/ 298990 h 273050"/>
                  <a:gd name="connsiteX23" fmla="*/ 60754 w 204787"/>
                  <a:gd name="connsiteY23" fmla="*/ 294211 h 273050"/>
                  <a:gd name="connsiteX24" fmla="*/ 36862 w 204787"/>
                  <a:gd name="connsiteY24" fmla="*/ 283289 h 273050"/>
                  <a:gd name="connsiteX25" fmla="*/ 16383 w 204787"/>
                  <a:gd name="connsiteY25" fmla="*/ 263493 h 273050"/>
                  <a:gd name="connsiteX26" fmla="*/ 7509 w 204787"/>
                  <a:gd name="connsiteY26" fmla="*/ 246428 h 273050"/>
                  <a:gd name="connsiteX27" fmla="*/ 1365 w 204787"/>
                  <a:gd name="connsiteY27" fmla="*/ 223901 h 273050"/>
                  <a:gd name="connsiteX28" fmla="*/ 0 w 204787"/>
                  <a:gd name="connsiteY28" fmla="*/ 193866 h 273050"/>
                  <a:gd name="connsiteX29" fmla="*/ 5461 w 204787"/>
                  <a:gd name="connsiteY29" fmla="*/ 154956 h 273050"/>
                  <a:gd name="connsiteX30" fmla="*/ 33449 w 204787"/>
                  <a:gd name="connsiteY30" fmla="*/ 80550 h 273050"/>
                  <a:gd name="connsiteX31" fmla="*/ 75089 w 204787"/>
                  <a:gd name="connsiteY31" fmla="*/ 32766 h 273050"/>
                  <a:gd name="connsiteX32" fmla="*/ 122190 w 204787"/>
                  <a:gd name="connsiteY32" fmla="*/ 7509 h 273050"/>
                  <a:gd name="connsiteX33" fmla="*/ 167926 w 204787"/>
                  <a:gd name="connsiteY33" fmla="*/ 0 h 273050"/>
                  <a:gd name="connsiteX34" fmla="*/ 185674 w 204787"/>
                  <a:gd name="connsiteY34" fmla="*/ 1365 h 273050"/>
                  <a:gd name="connsiteX35" fmla="*/ 208201 w 204787"/>
                  <a:gd name="connsiteY35" fmla="*/ 6144 h 273050"/>
                  <a:gd name="connsiteX36" fmla="*/ 230727 w 204787"/>
                  <a:gd name="connsiteY36" fmla="*/ 16383 h 273050"/>
                  <a:gd name="connsiteX37" fmla="*/ 248476 w 204787"/>
                  <a:gd name="connsiteY37" fmla="*/ 34814 h 273050"/>
                  <a:gd name="connsiteX38" fmla="*/ 260763 w 204787"/>
                  <a:gd name="connsiteY38" fmla="*/ 69628 h 273050"/>
                  <a:gd name="connsiteX39" fmla="*/ 258715 w 204787"/>
                  <a:gd name="connsiteY39" fmla="*/ 98298 h 273050"/>
                  <a:gd name="connsiteX40" fmla="*/ 204105 w 204787"/>
                  <a:gd name="connsiteY40" fmla="*/ 98298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787" h="273050">
                    <a:moveTo>
                      <a:pt x="204105" y="98981"/>
                    </a:moveTo>
                    <a:cubicBezTo>
                      <a:pt x="204105" y="95568"/>
                      <a:pt x="204788" y="90789"/>
                      <a:pt x="205470" y="83963"/>
                    </a:cubicBezTo>
                    <a:cubicBezTo>
                      <a:pt x="205470" y="77137"/>
                      <a:pt x="204788" y="70993"/>
                      <a:pt x="202057" y="64167"/>
                    </a:cubicBezTo>
                    <a:cubicBezTo>
                      <a:pt x="199327" y="57341"/>
                      <a:pt x="195231" y="51880"/>
                      <a:pt x="189087" y="47101"/>
                    </a:cubicBezTo>
                    <a:cubicBezTo>
                      <a:pt x="182944" y="42323"/>
                      <a:pt x="173387" y="39592"/>
                      <a:pt x="160417" y="39592"/>
                    </a:cubicBezTo>
                    <a:cubicBezTo>
                      <a:pt x="141986" y="39592"/>
                      <a:pt x="126286" y="44371"/>
                      <a:pt x="114681" y="53245"/>
                    </a:cubicBezTo>
                    <a:cubicBezTo>
                      <a:pt x="103077" y="62119"/>
                      <a:pt x="92837" y="73041"/>
                      <a:pt x="86011" y="85328"/>
                    </a:cubicBezTo>
                    <a:cubicBezTo>
                      <a:pt x="79184" y="97615"/>
                      <a:pt x="73724" y="109220"/>
                      <a:pt x="70311" y="121507"/>
                    </a:cubicBezTo>
                    <a:cubicBezTo>
                      <a:pt x="66897" y="133112"/>
                      <a:pt x="64849" y="141986"/>
                      <a:pt x="63484" y="147447"/>
                    </a:cubicBezTo>
                    <a:cubicBezTo>
                      <a:pt x="60071" y="162465"/>
                      <a:pt x="58023" y="176117"/>
                      <a:pt x="57341" y="189770"/>
                    </a:cubicBezTo>
                    <a:cubicBezTo>
                      <a:pt x="56658" y="203422"/>
                      <a:pt x="57341" y="215027"/>
                      <a:pt x="60754" y="225949"/>
                    </a:cubicBezTo>
                    <a:cubicBezTo>
                      <a:pt x="63484" y="236871"/>
                      <a:pt x="68945" y="245062"/>
                      <a:pt x="77137" y="251206"/>
                    </a:cubicBezTo>
                    <a:cubicBezTo>
                      <a:pt x="85328" y="257350"/>
                      <a:pt x="96250" y="260763"/>
                      <a:pt x="110585" y="260763"/>
                    </a:cubicBezTo>
                    <a:cubicBezTo>
                      <a:pt x="122190" y="260763"/>
                      <a:pt x="131747" y="258715"/>
                      <a:pt x="140621" y="255302"/>
                    </a:cubicBezTo>
                    <a:cubicBezTo>
                      <a:pt x="149495" y="251889"/>
                      <a:pt x="156321" y="246428"/>
                      <a:pt x="162465" y="240284"/>
                    </a:cubicBezTo>
                    <a:cubicBezTo>
                      <a:pt x="168608" y="234140"/>
                      <a:pt x="173387" y="227314"/>
                      <a:pt x="177483" y="219805"/>
                    </a:cubicBezTo>
                    <a:cubicBezTo>
                      <a:pt x="181578" y="212296"/>
                      <a:pt x="184309" y="205470"/>
                      <a:pt x="185674" y="198644"/>
                    </a:cubicBezTo>
                    <a:lnTo>
                      <a:pt x="239602" y="198644"/>
                    </a:lnTo>
                    <a:cubicBezTo>
                      <a:pt x="236188" y="212979"/>
                      <a:pt x="230727" y="225949"/>
                      <a:pt x="222536" y="238236"/>
                    </a:cubicBezTo>
                    <a:cubicBezTo>
                      <a:pt x="214344" y="250524"/>
                      <a:pt x="204105" y="261446"/>
                      <a:pt x="192501" y="270320"/>
                    </a:cubicBezTo>
                    <a:cubicBezTo>
                      <a:pt x="180896" y="279194"/>
                      <a:pt x="167243" y="286703"/>
                      <a:pt x="151543" y="292164"/>
                    </a:cubicBezTo>
                    <a:cubicBezTo>
                      <a:pt x="136525" y="297625"/>
                      <a:pt x="120142" y="300355"/>
                      <a:pt x="102394" y="300355"/>
                    </a:cubicBezTo>
                    <a:cubicBezTo>
                      <a:pt x="97615" y="300355"/>
                      <a:pt x="91472" y="299673"/>
                      <a:pt x="83963" y="298990"/>
                    </a:cubicBezTo>
                    <a:cubicBezTo>
                      <a:pt x="76454" y="298307"/>
                      <a:pt x="68945" y="296259"/>
                      <a:pt x="60754" y="294211"/>
                    </a:cubicBezTo>
                    <a:cubicBezTo>
                      <a:pt x="52562" y="291481"/>
                      <a:pt x="45053" y="288068"/>
                      <a:pt x="36862" y="283289"/>
                    </a:cubicBezTo>
                    <a:cubicBezTo>
                      <a:pt x="28670" y="278511"/>
                      <a:pt x="21844" y="271685"/>
                      <a:pt x="16383" y="263493"/>
                    </a:cubicBezTo>
                    <a:cubicBezTo>
                      <a:pt x="13653" y="258715"/>
                      <a:pt x="10239" y="252571"/>
                      <a:pt x="7509" y="246428"/>
                    </a:cubicBezTo>
                    <a:cubicBezTo>
                      <a:pt x="4779" y="240284"/>
                      <a:pt x="2731" y="232093"/>
                      <a:pt x="1365" y="223901"/>
                    </a:cubicBezTo>
                    <a:cubicBezTo>
                      <a:pt x="0" y="215027"/>
                      <a:pt x="0" y="205470"/>
                      <a:pt x="0" y="193866"/>
                    </a:cubicBezTo>
                    <a:cubicBezTo>
                      <a:pt x="683" y="182261"/>
                      <a:pt x="2731" y="169291"/>
                      <a:pt x="5461" y="154956"/>
                    </a:cubicBezTo>
                    <a:cubicBezTo>
                      <a:pt x="11605" y="125603"/>
                      <a:pt x="21161" y="100346"/>
                      <a:pt x="33449" y="80550"/>
                    </a:cubicBezTo>
                    <a:cubicBezTo>
                      <a:pt x="45736" y="60754"/>
                      <a:pt x="60071" y="45053"/>
                      <a:pt x="75089" y="32766"/>
                    </a:cubicBezTo>
                    <a:cubicBezTo>
                      <a:pt x="90107" y="21161"/>
                      <a:pt x="105807" y="12970"/>
                      <a:pt x="122190" y="7509"/>
                    </a:cubicBezTo>
                    <a:cubicBezTo>
                      <a:pt x="138573" y="2731"/>
                      <a:pt x="153591" y="0"/>
                      <a:pt x="167926" y="0"/>
                    </a:cubicBezTo>
                    <a:cubicBezTo>
                      <a:pt x="172704" y="0"/>
                      <a:pt x="178165" y="683"/>
                      <a:pt x="185674" y="1365"/>
                    </a:cubicBezTo>
                    <a:cubicBezTo>
                      <a:pt x="193183" y="2048"/>
                      <a:pt x="200692" y="3413"/>
                      <a:pt x="208201" y="6144"/>
                    </a:cubicBezTo>
                    <a:cubicBezTo>
                      <a:pt x="215710" y="8874"/>
                      <a:pt x="223218" y="12287"/>
                      <a:pt x="230727" y="16383"/>
                    </a:cubicBezTo>
                    <a:cubicBezTo>
                      <a:pt x="238236" y="21161"/>
                      <a:pt x="243697" y="27305"/>
                      <a:pt x="248476" y="34814"/>
                    </a:cubicBezTo>
                    <a:cubicBezTo>
                      <a:pt x="256667" y="47101"/>
                      <a:pt x="260763" y="58706"/>
                      <a:pt x="260763" y="69628"/>
                    </a:cubicBezTo>
                    <a:cubicBezTo>
                      <a:pt x="260763" y="80550"/>
                      <a:pt x="260080" y="90106"/>
                      <a:pt x="258715" y="98298"/>
                    </a:cubicBezTo>
                    <a:lnTo>
                      <a:pt x="204105" y="98298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87FCB373-B2F8-42F5-926C-F01F3CF9A48B}"/>
                  </a:ext>
                </a:extLst>
              </p:cNvPr>
              <p:cNvSpPr/>
              <p:nvPr/>
            </p:nvSpPr>
            <p:spPr>
              <a:xfrm>
                <a:off x="1254394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9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3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3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9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D92A5C57-AFF9-4E53-B18A-E957E6175EAA}"/>
                  </a:ext>
                </a:extLst>
              </p:cNvPr>
              <p:cNvSpPr/>
              <p:nvPr/>
            </p:nvSpPr>
            <p:spPr>
              <a:xfrm>
                <a:off x="1415665" y="3910775"/>
                <a:ext cx="273050" cy="273050"/>
              </a:xfrm>
              <a:custGeom>
                <a:avLst/>
                <a:gdLst>
                  <a:gd name="connsiteX0" fmla="*/ 4608 w 273050"/>
                  <a:gd name="connsiteY0" fmla="*/ 152908 h 273050"/>
                  <a:gd name="connsiteX1" fmla="*/ 23038 w 273050"/>
                  <a:gd name="connsiteY1" fmla="*/ 99663 h 273050"/>
                  <a:gd name="connsiteX2" fmla="*/ 57170 w 273050"/>
                  <a:gd name="connsiteY2" fmla="*/ 50514 h 273050"/>
                  <a:gd name="connsiteX3" fmla="*/ 109732 w 273050"/>
                  <a:gd name="connsiteY3" fmla="*/ 14335 h 273050"/>
                  <a:gd name="connsiteX4" fmla="*/ 182773 w 273050"/>
                  <a:gd name="connsiteY4" fmla="*/ 0 h 273050"/>
                  <a:gd name="connsiteX5" fmla="*/ 249670 w 273050"/>
                  <a:gd name="connsiteY5" fmla="*/ 15018 h 273050"/>
                  <a:gd name="connsiteX6" fmla="*/ 284484 w 273050"/>
                  <a:gd name="connsiteY6" fmla="*/ 52562 h 273050"/>
                  <a:gd name="connsiteX7" fmla="*/ 295406 w 273050"/>
                  <a:gd name="connsiteY7" fmla="*/ 101028 h 273050"/>
                  <a:gd name="connsiteX8" fmla="*/ 291310 w 273050"/>
                  <a:gd name="connsiteY8" fmla="*/ 149495 h 273050"/>
                  <a:gd name="connsiteX9" fmla="*/ 269466 w 273050"/>
                  <a:gd name="connsiteY9" fmla="*/ 208883 h 273050"/>
                  <a:gd name="connsiteX10" fmla="*/ 232604 w 273050"/>
                  <a:gd name="connsiteY10" fmla="*/ 257350 h 273050"/>
                  <a:gd name="connsiteX11" fmla="*/ 180042 w 273050"/>
                  <a:gd name="connsiteY11" fmla="*/ 290116 h 273050"/>
                  <a:gd name="connsiteX12" fmla="*/ 113828 w 273050"/>
                  <a:gd name="connsiteY12" fmla="*/ 302403 h 273050"/>
                  <a:gd name="connsiteX13" fmla="*/ 54439 w 273050"/>
                  <a:gd name="connsiteY13" fmla="*/ 290798 h 273050"/>
                  <a:gd name="connsiteX14" fmla="*/ 16895 w 273050"/>
                  <a:gd name="connsiteY14" fmla="*/ 259397 h 273050"/>
                  <a:gd name="connsiteX15" fmla="*/ 512 w 273050"/>
                  <a:gd name="connsiteY15" fmla="*/ 212296 h 273050"/>
                  <a:gd name="connsiteX16" fmla="*/ 4608 w 273050"/>
                  <a:gd name="connsiteY16" fmla="*/ 152908 h 273050"/>
                  <a:gd name="connsiteX17" fmla="*/ 61266 w 273050"/>
                  <a:gd name="connsiteY17" fmla="*/ 149495 h 273050"/>
                  <a:gd name="connsiteX18" fmla="*/ 57170 w 273050"/>
                  <a:gd name="connsiteY18" fmla="*/ 191817 h 273050"/>
                  <a:gd name="connsiteX19" fmla="*/ 64679 w 273050"/>
                  <a:gd name="connsiteY19" fmla="*/ 227314 h 273050"/>
                  <a:gd name="connsiteX20" fmla="*/ 85840 w 273050"/>
                  <a:gd name="connsiteY20" fmla="*/ 252571 h 273050"/>
                  <a:gd name="connsiteX21" fmla="*/ 122702 w 273050"/>
                  <a:gd name="connsiteY21" fmla="*/ 262128 h 273050"/>
                  <a:gd name="connsiteX22" fmla="*/ 154785 w 273050"/>
                  <a:gd name="connsiteY22" fmla="*/ 255984 h 273050"/>
                  <a:gd name="connsiteX23" fmla="*/ 186869 w 273050"/>
                  <a:gd name="connsiteY23" fmla="*/ 236871 h 273050"/>
                  <a:gd name="connsiteX24" fmla="*/ 214173 w 273050"/>
                  <a:gd name="connsiteY24" fmla="*/ 201374 h 273050"/>
                  <a:gd name="connsiteX25" fmla="*/ 233287 w 273050"/>
                  <a:gd name="connsiteY25" fmla="*/ 146764 h 273050"/>
                  <a:gd name="connsiteX26" fmla="*/ 227826 w 273050"/>
                  <a:gd name="connsiteY26" fmla="*/ 65532 h 273050"/>
                  <a:gd name="connsiteX27" fmla="*/ 173899 w 273050"/>
                  <a:gd name="connsiteY27" fmla="*/ 38227 h 273050"/>
                  <a:gd name="connsiteX28" fmla="*/ 144546 w 273050"/>
                  <a:gd name="connsiteY28" fmla="*/ 43005 h 273050"/>
                  <a:gd name="connsiteX29" fmla="*/ 111780 w 273050"/>
                  <a:gd name="connsiteY29" fmla="*/ 60071 h 273050"/>
                  <a:gd name="connsiteX30" fmla="*/ 81744 w 273050"/>
                  <a:gd name="connsiteY30" fmla="*/ 94202 h 273050"/>
                  <a:gd name="connsiteX31" fmla="*/ 61266 w 273050"/>
                  <a:gd name="connsiteY31" fmla="*/ 14949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3050" h="273050">
                    <a:moveTo>
                      <a:pt x="4608" y="152908"/>
                    </a:moveTo>
                    <a:cubicBezTo>
                      <a:pt x="8021" y="135160"/>
                      <a:pt x="14164" y="117412"/>
                      <a:pt x="23038" y="99663"/>
                    </a:cubicBezTo>
                    <a:cubicBezTo>
                      <a:pt x="31230" y="81232"/>
                      <a:pt x="42835" y="64849"/>
                      <a:pt x="57170" y="50514"/>
                    </a:cubicBezTo>
                    <a:cubicBezTo>
                      <a:pt x="71505" y="35497"/>
                      <a:pt x="89253" y="23892"/>
                      <a:pt x="109732" y="14335"/>
                    </a:cubicBezTo>
                    <a:cubicBezTo>
                      <a:pt x="130211" y="4778"/>
                      <a:pt x="154785" y="0"/>
                      <a:pt x="182773" y="0"/>
                    </a:cubicBezTo>
                    <a:cubicBezTo>
                      <a:pt x="211443" y="0"/>
                      <a:pt x="233287" y="4778"/>
                      <a:pt x="249670" y="15018"/>
                    </a:cubicBezTo>
                    <a:cubicBezTo>
                      <a:pt x="266053" y="25257"/>
                      <a:pt x="277658" y="37544"/>
                      <a:pt x="284484" y="52562"/>
                    </a:cubicBezTo>
                    <a:cubicBezTo>
                      <a:pt x="291310" y="67580"/>
                      <a:pt x="295406" y="83963"/>
                      <a:pt x="295406" y="101028"/>
                    </a:cubicBezTo>
                    <a:cubicBezTo>
                      <a:pt x="295406" y="118777"/>
                      <a:pt x="294041" y="134477"/>
                      <a:pt x="291310" y="149495"/>
                    </a:cubicBezTo>
                    <a:cubicBezTo>
                      <a:pt x="286532" y="170656"/>
                      <a:pt x="279706" y="189770"/>
                      <a:pt x="269466" y="208883"/>
                    </a:cubicBezTo>
                    <a:cubicBezTo>
                      <a:pt x="259909" y="227314"/>
                      <a:pt x="247622" y="243697"/>
                      <a:pt x="232604" y="257350"/>
                    </a:cubicBezTo>
                    <a:cubicBezTo>
                      <a:pt x="217587" y="271002"/>
                      <a:pt x="200521" y="281924"/>
                      <a:pt x="180042" y="290116"/>
                    </a:cubicBezTo>
                    <a:cubicBezTo>
                      <a:pt x="160246" y="298307"/>
                      <a:pt x="137720" y="302403"/>
                      <a:pt x="113828" y="302403"/>
                    </a:cubicBezTo>
                    <a:cubicBezTo>
                      <a:pt x="90618" y="302403"/>
                      <a:pt x="70822" y="298307"/>
                      <a:pt x="54439" y="290798"/>
                    </a:cubicBezTo>
                    <a:cubicBezTo>
                      <a:pt x="38056" y="283289"/>
                      <a:pt x="25769" y="272367"/>
                      <a:pt x="16895" y="259397"/>
                    </a:cubicBezTo>
                    <a:cubicBezTo>
                      <a:pt x="8021" y="246428"/>
                      <a:pt x="2560" y="230727"/>
                      <a:pt x="512" y="212296"/>
                    </a:cubicBezTo>
                    <a:cubicBezTo>
                      <a:pt x="-853" y="193183"/>
                      <a:pt x="512" y="174069"/>
                      <a:pt x="4608" y="152908"/>
                    </a:cubicBezTo>
                    <a:close/>
                    <a:moveTo>
                      <a:pt x="61266" y="149495"/>
                    </a:moveTo>
                    <a:cubicBezTo>
                      <a:pt x="58535" y="164513"/>
                      <a:pt x="57170" y="178165"/>
                      <a:pt x="57170" y="191817"/>
                    </a:cubicBezTo>
                    <a:cubicBezTo>
                      <a:pt x="57852" y="205470"/>
                      <a:pt x="59900" y="217075"/>
                      <a:pt x="64679" y="227314"/>
                    </a:cubicBezTo>
                    <a:cubicBezTo>
                      <a:pt x="69457" y="237553"/>
                      <a:pt x="76283" y="245745"/>
                      <a:pt x="85840" y="252571"/>
                    </a:cubicBezTo>
                    <a:cubicBezTo>
                      <a:pt x="95397" y="258715"/>
                      <a:pt x="107684" y="262128"/>
                      <a:pt x="122702" y="262128"/>
                    </a:cubicBezTo>
                    <a:cubicBezTo>
                      <a:pt x="132941" y="262128"/>
                      <a:pt x="143863" y="260080"/>
                      <a:pt x="154785" y="255984"/>
                    </a:cubicBezTo>
                    <a:cubicBezTo>
                      <a:pt x="165707" y="251889"/>
                      <a:pt x="176629" y="245745"/>
                      <a:pt x="186869" y="236871"/>
                    </a:cubicBezTo>
                    <a:cubicBezTo>
                      <a:pt x="197108" y="227997"/>
                      <a:pt x="205982" y="216392"/>
                      <a:pt x="214173" y="201374"/>
                    </a:cubicBezTo>
                    <a:cubicBezTo>
                      <a:pt x="222365" y="186357"/>
                      <a:pt x="229191" y="168608"/>
                      <a:pt x="233287" y="146764"/>
                    </a:cubicBezTo>
                    <a:cubicBezTo>
                      <a:pt x="240796" y="111268"/>
                      <a:pt x="238748" y="83963"/>
                      <a:pt x="227826" y="65532"/>
                    </a:cubicBezTo>
                    <a:cubicBezTo>
                      <a:pt x="216904" y="47101"/>
                      <a:pt x="198473" y="38227"/>
                      <a:pt x="173899" y="38227"/>
                    </a:cubicBezTo>
                    <a:cubicBezTo>
                      <a:pt x="165025" y="38227"/>
                      <a:pt x="155468" y="39592"/>
                      <a:pt x="144546" y="43005"/>
                    </a:cubicBezTo>
                    <a:cubicBezTo>
                      <a:pt x="133624" y="46419"/>
                      <a:pt x="122702" y="51879"/>
                      <a:pt x="111780" y="60071"/>
                    </a:cubicBezTo>
                    <a:cubicBezTo>
                      <a:pt x="100858" y="68263"/>
                      <a:pt x="91301" y="79184"/>
                      <a:pt x="81744" y="94202"/>
                    </a:cubicBezTo>
                    <a:cubicBezTo>
                      <a:pt x="72870" y="108537"/>
                      <a:pt x="66044" y="126968"/>
                      <a:pt x="61266" y="149495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C081E733-A5D6-45AC-BC97-42204B23DEC4}"/>
                  </a:ext>
                </a:extLst>
              </p:cNvPr>
              <p:cNvSpPr/>
              <p:nvPr/>
            </p:nvSpPr>
            <p:spPr>
              <a:xfrm>
                <a:off x="1762268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8 w 273050"/>
                  <a:gd name="connsiteY1" fmla="*/ 6144 h 273050"/>
                  <a:gd name="connsiteX2" fmla="*/ 112633 w 273050"/>
                  <a:gd name="connsiteY2" fmla="*/ 6144 h 273050"/>
                  <a:gd name="connsiteX3" fmla="*/ 103076 w 273050"/>
                  <a:gd name="connsiteY3" fmla="*/ 51880 h 273050"/>
                  <a:gd name="connsiteX4" fmla="*/ 113998 w 273050"/>
                  <a:gd name="connsiteY4" fmla="*/ 38910 h 273050"/>
                  <a:gd name="connsiteX5" fmla="*/ 133794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5 w 273050"/>
                  <a:gd name="connsiteY10" fmla="*/ 45053 h 273050"/>
                  <a:gd name="connsiteX11" fmla="*/ 288750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2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5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8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4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0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8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61C465D2-81DA-4F52-A9A9-4814FBF87299}"/>
                  </a:ext>
                </a:extLst>
              </p:cNvPr>
              <p:cNvSpPr/>
              <p:nvPr/>
            </p:nvSpPr>
            <p:spPr>
              <a:xfrm>
                <a:off x="2100755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3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6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9 w 273050"/>
                  <a:gd name="connsiteY24" fmla="*/ 55293 h 273050"/>
                  <a:gd name="connsiteX25" fmla="*/ 194642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7 w 273050"/>
                  <a:gd name="connsiteY32" fmla="*/ 59388 h 273050"/>
                  <a:gd name="connsiteX33" fmla="*/ 79961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7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7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4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2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3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7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7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7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9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9" y="55293"/>
                    </a:cubicBezTo>
                    <a:cubicBezTo>
                      <a:pt x="210343" y="47784"/>
                      <a:pt x="204199" y="43005"/>
                      <a:pt x="194642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7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7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9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7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7" y="233458"/>
                      <a:pt x="60165" y="238919"/>
                      <a:pt x="62896" y="244380"/>
                    </a:cubicBezTo>
                    <a:cubicBezTo>
                      <a:pt x="66309" y="249841"/>
                      <a:pt x="71087" y="253937"/>
                      <a:pt x="77914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60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2035D163-1886-4FF1-B2BF-2BDE079BF5E2}"/>
                  </a:ext>
                </a:extLst>
              </p:cNvPr>
              <p:cNvSpPr/>
              <p:nvPr/>
            </p:nvSpPr>
            <p:spPr>
              <a:xfrm>
                <a:off x="2424414" y="3793363"/>
                <a:ext cx="136525" cy="409575"/>
              </a:xfrm>
              <a:custGeom>
                <a:avLst/>
                <a:gdLst>
                  <a:gd name="connsiteX0" fmla="*/ 86693 w 136525"/>
                  <a:gd name="connsiteY0" fmla="*/ 0 h 409575"/>
                  <a:gd name="connsiteX1" fmla="*/ 139938 w 136525"/>
                  <a:gd name="connsiteY1" fmla="*/ 0 h 409575"/>
                  <a:gd name="connsiteX2" fmla="*/ 53245 w 136525"/>
                  <a:gd name="connsiteY2" fmla="*/ 410258 h 409575"/>
                  <a:gd name="connsiteX3" fmla="*/ 0 w 136525"/>
                  <a:gd name="connsiteY3" fmla="*/ 410258 h 409575"/>
                  <a:gd name="connsiteX4" fmla="*/ 86693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BC07DC9-6ABF-45A2-AE99-9CEFA07CC138}"/>
                  </a:ext>
                </a:extLst>
              </p:cNvPr>
              <p:cNvSpPr/>
              <p:nvPr/>
            </p:nvSpPr>
            <p:spPr>
              <a:xfrm>
                <a:off x="2742972" y="3793363"/>
                <a:ext cx="273050" cy="409575"/>
              </a:xfrm>
              <a:custGeom>
                <a:avLst/>
                <a:gdLst>
                  <a:gd name="connsiteX0" fmla="*/ 280786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1 w 273050"/>
                  <a:gd name="connsiteY4" fmla="*/ 384318 h 409575"/>
                  <a:gd name="connsiteX5" fmla="*/ 251433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3839 h 409575"/>
                  <a:gd name="connsiteX9" fmla="*/ 193410 w 273050"/>
                  <a:gd name="connsiteY9" fmla="*/ 378174 h 409575"/>
                  <a:gd name="connsiteX10" fmla="*/ 172931 w 273050"/>
                  <a:gd name="connsiteY10" fmla="*/ 393875 h 409575"/>
                  <a:gd name="connsiteX11" fmla="*/ 132657 w 273050"/>
                  <a:gd name="connsiteY11" fmla="*/ 410258 h 409575"/>
                  <a:gd name="connsiteX12" fmla="*/ 97843 w 273050"/>
                  <a:gd name="connsiteY12" fmla="*/ 415036 h 409575"/>
                  <a:gd name="connsiteX13" fmla="*/ 63712 w 273050"/>
                  <a:gd name="connsiteY13" fmla="*/ 409575 h 409575"/>
                  <a:gd name="connsiteX14" fmla="*/ 27532 w 273050"/>
                  <a:gd name="connsiteY14" fmla="*/ 389096 h 409575"/>
                  <a:gd name="connsiteX15" fmla="*/ 3641 w 273050"/>
                  <a:gd name="connsiteY15" fmla="*/ 345408 h 409575"/>
                  <a:gd name="connsiteX16" fmla="*/ 5689 w 273050"/>
                  <a:gd name="connsiteY16" fmla="*/ 269637 h 409575"/>
                  <a:gd name="connsiteX17" fmla="*/ 31628 w 273050"/>
                  <a:gd name="connsiteY17" fmla="*/ 199327 h 409575"/>
                  <a:gd name="connsiteX18" fmla="*/ 70538 w 273050"/>
                  <a:gd name="connsiteY18" fmla="*/ 150860 h 409575"/>
                  <a:gd name="connsiteX19" fmla="*/ 117639 w 273050"/>
                  <a:gd name="connsiteY19" fmla="*/ 122872 h 409575"/>
                  <a:gd name="connsiteX20" fmla="*/ 167470 w 273050"/>
                  <a:gd name="connsiteY20" fmla="*/ 113999 h 409575"/>
                  <a:gd name="connsiteX21" fmla="*/ 205015 w 273050"/>
                  <a:gd name="connsiteY21" fmla="*/ 120142 h 409575"/>
                  <a:gd name="connsiteX22" fmla="*/ 228224 w 273050"/>
                  <a:gd name="connsiteY22" fmla="*/ 133794 h 409575"/>
                  <a:gd name="connsiteX23" fmla="*/ 240511 w 273050"/>
                  <a:gd name="connsiteY23" fmla="*/ 149495 h 409575"/>
                  <a:gd name="connsiteX24" fmla="*/ 245972 w 273050"/>
                  <a:gd name="connsiteY24" fmla="*/ 161782 h 409575"/>
                  <a:gd name="connsiteX25" fmla="*/ 280786 w 273050"/>
                  <a:gd name="connsiteY25" fmla="*/ 0 h 409575"/>
                  <a:gd name="connsiteX26" fmla="*/ 226859 w 273050"/>
                  <a:gd name="connsiteY26" fmla="*/ 262811 h 409575"/>
                  <a:gd name="connsiteX27" fmla="*/ 230954 w 273050"/>
                  <a:gd name="connsiteY27" fmla="*/ 212979 h 409575"/>
                  <a:gd name="connsiteX28" fmla="*/ 222081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6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8 w 273050"/>
                  <a:gd name="connsiteY33" fmla="*/ 203422 h 409575"/>
                  <a:gd name="connsiteX34" fmla="*/ 73268 w 273050"/>
                  <a:gd name="connsiteY34" fmla="*/ 229362 h 409575"/>
                  <a:gd name="connsiteX35" fmla="*/ 65759 w 273050"/>
                  <a:gd name="connsiteY35" fmla="*/ 252571 h 409575"/>
                  <a:gd name="connsiteX36" fmla="*/ 62347 w 273050"/>
                  <a:gd name="connsiteY36" fmla="*/ 267589 h 409575"/>
                  <a:gd name="connsiteX37" fmla="*/ 57568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4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9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7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1" y="384318"/>
                    </a:cubicBezTo>
                    <a:cubicBezTo>
                      <a:pt x="252798" y="389096"/>
                      <a:pt x="252116" y="393192"/>
                      <a:pt x="251433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3839"/>
                    </a:lnTo>
                    <a:cubicBezTo>
                      <a:pt x="202284" y="367935"/>
                      <a:pt x="198189" y="372713"/>
                      <a:pt x="193410" y="378174"/>
                    </a:cubicBezTo>
                    <a:cubicBezTo>
                      <a:pt x="188632" y="383635"/>
                      <a:pt x="181806" y="389096"/>
                      <a:pt x="172931" y="393875"/>
                    </a:cubicBezTo>
                    <a:cubicBezTo>
                      <a:pt x="159279" y="402066"/>
                      <a:pt x="145626" y="407527"/>
                      <a:pt x="132657" y="410258"/>
                    </a:cubicBezTo>
                    <a:cubicBezTo>
                      <a:pt x="119687" y="412988"/>
                      <a:pt x="108082" y="415036"/>
                      <a:pt x="97843" y="415036"/>
                    </a:cubicBezTo>
                    <a:cubicBezTo>
                      <a:pt x="88286" y="415036"/>
                      <a:pt x="76682" y="412988"/>
                      <a:pt x="63712" y="409575"/>
                    </a:cubicBezTo>
                    <a:cubicBezTo>
                      <a:pt x="50741" y="406162"/>
                      <a:pt x="38454" y="399336"/>
                      <a:pt x="27532" y="389096"/>
                    </a:cubicBezTo>
                    <a:cubicBezTo>
                      <a:pt x="16610" y="378857"/>
                      <a:pt x="8419" y="364522"/>
                      <a:pt x="3641" y="345408"/>
                    </a:cubicBezTo>
                    <a:cubicBezTo>
                      <a:pt x="-1820" y="326295"/>
                      <a:pt x="-1138" y="301038"/>
                      <a:pt x="5689" y="269637"/>
                    </a:cubicBezTo>
                    <a:cubicBezTo>
                      <a:pt x="11150" y="242332"/>
                      <a:pt x="20024" y="219123"/>
                      <a:pt x="31628" y="199327"/>
                    </a:cubicBezTo>
                    <a:cubicBezTo>
                      <a:pt x="43233" y="179530"/>
                      <a:pt x="56203" y="163830"/>
                      <a:pt x="70538" y="150860"/>
                    </a:cubicBezTo>
                    <a:cubicBezTo>
                      <a:pt x="84873" y="137890"/>
                      <a:pt x="101256" y="129016"/>
                      <a:pt x="117639" y="122872"/>
                    </a:cubicBezTo>
                    <a:cubicBezTo>
                      <a:pt x="134022" y="116729"/>
                      <a:pt x="151087" y="113999"/>
                      <a:pt x="167470" y="113999"/>
                    </a:cubicBezTo>
                    <a:cubicBezTo>
                      <a:pt x="182488" y="113999"/>
                      <a:pt x="195458" y="116046"/>
                      <a:pt x="205015" y="120142"/>
                    </a:cubicBezTo>
                    <a:cubicBezTo>
                      <a:pt x="214572" y="124238"/>
                      <a:pt x="222763" y="129016"/>
                      <a:pt x="228224" y="133794"/>
                    </a:cubicBezTo>
                    <a:cubicBezTo>
                      <a:pt x="233685" y="139256"/>
                      <a:pt x="237781" y="144716"/>
                      <a:pt x="240511" y="149495"/>
                    </a:cubicBezTo>
                    <a:cubicBezTo>
                      <a:pt x="243242" y="154956"/>
                      <a:pt x="244607" y="159052"/>
                      <a:pt x="245972" y="161782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4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59" y="252571"/>
                    </a:cubicBezTo>
                    <a:cubicBezTo>
                      <a:pt x="64394" y="259397"/>
                      <a:pt x="63029" y="264859"/>
                      <a:pt x="62347" y="267589"/>
                    </a:cubicBezTo>
                    <a:cubicBezTo>
                      <a:pt x="59616" y="279876"/>
                      <a:pt x="58250" y="292846"/>
                      <a:pt x="57568" y="305816"/>
                    </a:cubicBezTo>
                    <a:cubicBezTo>
                      <a:pt x="56885" y="318786"/>
                      <a:pt x="58250" y="330391"/>
                      <a:pt x="61664" y="341313"/>
                    </a:cubicBezTo>
                    <a:cubicBezTo>
                      <a:pt x="65077" y="351552"/>
                      <a:pt x="71220" y="360426"/>
                      <a:pt x="80094" y="367252"/>
                    </a:cubicBezTo>
                    <a:cubicBezTo>
                      <a:pt x="88969" y="374078"/>
                      <a:pt x="101938" y="377492"/>
                      <a:pt x="117639" y="377492"/>
                    </a:cubicBezTo>
                    <a:cubicBezTo>
                      <a:pt x="138117" y="377492"/>
                      <a:pt x="155866" y="372713"/>
                      <a:pt x="169519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4" y="302403"/>
                      <a:pt x="218667" y="290116"/>
                    </a:cubicBezTo>
                    <a:cubicBezTo>
                      <a:pt x="223446" y="277828"/>
                      <a:pt x="226176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278A4DAE-A826-4B3F-9967-F23A6A6AE532}"/>
                  </a:ext>
                </a:extLst>
              </p:cNvPr>
              <p:cNvSpPr/>
              <p:nvPr/>
            </p:nvSpPr>
            <p:spPr>
              <a:xfrm>
                <a:off x="3088788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4 w 204787"/>
                  <a:gd name="connsiteY8" fmla="*/ 231410 h 273050"/>
                  <a:gd name="connsiteX9" fmla="*/ 214164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09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3 w 204787"/>
                  <a:gd name="connsiteY27" fmla="*/ 159734 h 273050"/>
                  <a:gd name="connsiteX28" fmla="*/ 58526 w 204787"/>
                  <a:gd name="connsiteY28" fmla="*/ 159734 h 273050"/>
                  <a:gd name="connsiteX29" fmla="*/ 217578 w 204787"/>
                  <a:gd name="connsiteY29" fmla="*/ 122872 h 273050"/>
                  <a:gd name="connsiteX30" fmla="*/ 220991 w 204787"/>
                  <a:gd name="connsiteY30" fmla="*/ 98298 h 273050"/>
                  <a:gd name="connsiteX31" fmla="*/ 217578 w 204787"/>
                  <a:gd name="connsiteY31" fmla="*/ 70993 h 273050"/>
                  <a:gd name="connsiteX32" fmla="*/ 201195 w 204787"/>
                  <a:gd name="connsiteY32" fmla="*/ 48466 h 273050"/>
                  <a:gd name="connsiteX33" fmla="*/ 164333 w 204787"/>
                  <a:gd name="connsiteY33" fmla="*/ 38910 h 273050"/>
                  <a:gd name="connsiteX34" fmla="*/ 137028 w 204787"/>
                  <a:gd name="connsiteY34" fmla="*/ 43005 h 273050"/>
                  <a:gd name="connsiteX35" fmla="*/ 109723 w 204787"/>
                  <a:gd name="connsiteY35" fmla="*/ 57341 h 273050"/>
                  <a:gd name="connsiteX36" fmla="*/ 85831 w 204787"/>
                  <a:gd name="connsiteY36" fmla="*/ 83280 h 273050"/>
                  <a:gd name="connsiteX37" fmla="*/ 69448 w 204787"/>
                  <a:gd name="connsiteY37" fmla="*/ 122872 h 273050"/>
                  <a:gd name="connsiteX38" fmla="*/ 217578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8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0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09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9" y="0"/>
                      <a:pt x="211434" y="2731"/>
                      <a:pt x="225087" y="8191"/>
                    </a:cubicBezTo>
                    <a:cubicBezTo>
                      <a:pt x="238739" y="13653"/>
                      <a:pt x="248978" y="21161"/>
                      <a:pt x="255805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5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BF0A0986-3C76-4BC7-8846-CBD426672123}"/>
                  </a:ext>
                </a:extLst>
              </p:cNvPr>
              <p:cNvSpPr/>
              <p:nvPr/>
            </p:nvSpPr>
            <p:spPr>
              <a:xfrm>
                <a:off x="3515931" y="3792680"/>
                <a:ext cx="341313" cy="409575"/>
              </a:xfrm>
              <a:custGeom>
                <a:avLst/>
                <a:gdLst>
                  <a:gd name="connsiteX0" fmla="*/ 260080 w 341312"/>
                  <a:gd name="connsiteY0" fmla="*/ 0 h 409575"/>
                  <a:gd name="connsiteX1" fmla="*/ 320834 w 341312"/>
                  <a:gd name="connsiteY1" fmla="*/ 0 h 409575"/>
                  <a:gd name="connsiteX2" fmla="*/ 400018 w 341312"/>
                  <a:gd name="connsiteY2" fmla="*/ 410258 h 409575"/>
                  <a:gd name="connsiteX3" fmla="*/ 337899 w 341312"/>
                  <a:gd name="connsiteY3" fmla="*/ 410258 h 409575"/>
                  <a:gd name="connsiteX4" fmla="*/ 316055 w 341312"/>
                  <a:gd name="connsiteY4" fmla="*/ 303085 h 409575"/>
                  <a:gd name="connsiteX5" fmla="*/ 125603 w 341312"/>
                  <a:gd name="connsiteY5" fmla="*/ 303085 h 409575"/>
                  <a:gd name="connsiteX6" fmla="*/ 58706 w 341312"/>
                  <a:gd name="connsiteY6" fmla="*/ 410258 h 409575"/>
                  <a:gd name="connsiteX7" fmla="*/ 0 w 341312"/>
                  <a:gd name="connsiteY7" fmla="*/ 410258 h 409575"/>
                  <a:gd name="connsiteX8" fmla="*/ 260080 w 341312"/>
                  <a:gd name="connsiteY8" fmla="*/ 0 h 409575"/>
                  <a:gd name="connsiteX9" fmla="*/ 153591 w 341312"/>
                  <a:gd name="connsiteY9" fmla="*/ 257350 h 409575"/>
                  <a:gd name="connsiteX10" fmla="*/ 308546 w 341312"/>
                  <a:gd name="connsiteY10" fmla="*/ 257350 h 409575"/>
                  <a:gd name="connsiteX11" fmla="*/ 275781 w 341312"/>
                  <a:gd name="connsiteY11" fmla="*/ 55975 h 409575"/>
                  <a:gd name="connsiteX12" fmla="*/ 153591 w 341312"/>
                  <a:gd name="connsiteY12" fmla="*/ 25735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409575">
                    <a:moveTo>
                      <a:pt x="260080" y="0"/>
                    </a:moveTo>
                    <a:lnTo>
                      <a:pt x="320834" y="0"/>
                    </a:lnTo>
                    <a:lnTo>
                      <a:pt x="400018" y="410258"/>
                    </a:lnTo>
                    <a:lnTo>
                      <a:pt x="337899" y="410258"/>
                    </a:lnTo>
                    <a:lnTo>
                      <a:pt x="316055" y="303085"/>
                    </a:lnTo>
                    <a:lnTo>
                      <a:pt x="125603" y="303085"/>
                    </a:lnTo>
                    <a:lnTo>
                      <a:pt x="58706" y="410258"/>
                    </a:lnTo>
                    <a:lnTo>
                      <a:pt x="0" y="410258"/>
                    </a:lnTo>
                    <a:lnTo>
                      <a:pt x="260080" y="0"/>
                    </a:lnTo>
                    <a:close/>
                    <a:moveTo>
                      <a:pt x="153591" y="257350"/>
                    </a:moveTo>
                    <a:lnTo>
                      <a:pt x="308546" y="257350"/>
                    </a:lnTo>
                    <a:lnTo>
                      <a:pt x="275781" y="55975"/>
                    </a:lnTo>
                    <a:lnTo>
                      <a:pt x="153591" y="25735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5AF95E0-F690-4C22-ACFE-C7F928835A37}"/>
                  </a:ext>
                </a:extLst>
              </p:cNvPr>
              <p:cNvSpPr/>
              <p:nvPr/>
            </p:nvSpPr>
            <p:spPr>
              <a:xfrm>
                <a:off x="3945302" y="3912822"/>
                <a:ext cx="273050" cy="341313"/>
              </a:xfrm>
              <a:custGeom>
                <a:avLst/>
                <a:gdLst>
                  <a:gd name="connsiteX0" fmla="*/ 75089 w 273050"/>
                  <a:gd name="connsiteY0" fmla="*/ 51197 h 341312"/>
                  <a:gd name="connsiteX1" fmla="*/ 77136 w 273050"/>
                  <a:gd name="connsiteY1" fmla="*/ 42323 h 341312"/>
                  <a:gd name="connsiteX2" fmla="*/ 79184 w 273050"/>
                  <a:gd name="connsiteY2" fmla="*/ 33449 h 341312"/>
                  <a:gd name="connsiteX3" fmla="*/ 81233 w 273050"/>
                  <a:gd name="connsiteY3" fmla="*/ 21844 h 341312"/>
                  <a:gd name="connsiteX4" fmla="*/ 83963 w 273050"/>
                  <a:gd name="connsiteY4" fmla="*/ 4778 h 341312"/>
                  <a:gd name="connsiteX5" fmla="*/ 137890 w 273050"/>
                  <a:gd name="connsiteY5" fmla="*/ 4778 h 341312"/>
                  <a:gd name="connsiteX6" fmla="*/ 129016 w 273050"/>
                  <a:gd name="connsiteY6" fmla="*/ 51880 h 341312"/>
                  <a:gd name="connsiteX7" fmla="*/ 157686 w 273050"/>
                  <a:gd name="connsiteY7" fmla="*/ 24575 h 341312"/>
                  <a:gd name="connsiteX8" fmla="*/ 187722 w 273050"/>
                  <a:gd name="connsiteY8" fmla="*/ 8874 h 341312"/>
                  <a:gd name="connsiteX9" fmla="*/ 215027 w 273050"/>
                  <a:gd name="connsiteY9" fmla="*/ 1365 h 341312"/>
                  <a:gd name="connsiteX10" fmla="*/ 236188 w 273050"/>
                  <a:gd name="connsiteY10" fmla="*/ 0 h 341312"/>
                  <a:gd name="connsiteX11" fmla="*/ 279193 w 273050"/>
                  <a:gd name="connsiteY11" fmla="*/ 8191 h 341312"/>
                  <a:gd name="connsiteX12" fmla="*/ 311960 w 273050"/>
                  <a:gd name="connsiteY12" fmla="*/ 34131 h 341312"/>
                  <a:gd name="connsiteX13" fmla="*/ 329025 w 273050"/>
                  <a:gd name="connsiteY13" fmla="*/ 79867 h 341312"/>
                  <a:gd name="connsiteX14" fmla="*/ 324930 w 273050"/>
                  <a:gd name="connsiteY14" fmla="*/ 147447 h 341312"/>
                  <a:gd name="connsiteX15" fmla="*/ 299672 w 273050"/>
                  <a:gd name="connsiteY15" fmla="*/ 216392 h 341312"/>
                  <a:gd name="connsiteX16" fmla="*/ 260763 w 273050"/>
                  <a:gd name="connsiteY16" fmla="*/ 264176 h 341312"/>
                  <a:gd name="connsiteX17" fmla="*/ 212979 w 273050"/>
                  <a:gd name="connsiteY17" fmla="*/ 291481 h 341312"/>
                  <a:gd name="connsiteX18" fmla="*/ 161782 w 273050"/>
                  <a:gd name="connsiteY18" fmla="*/ 300355 h 341312"/>
                  <a:gd name="connsiteX19" fmla="*/ 110585 w 273050"/>
                  <a:gd name="connsiteY19" fmla="*/ 288750 h 341312"/>
                  <a:gd name="connsiteX20" fmla="*/ 83280 w 273050"/>
                  <a:gd name="connsiteY20" fmla="*/ 258032 h 341312"/>
                  <a:gd name="connsiteX21" fmla="*/ 53245 w 273050"/>
                  <a:gd name="connsiteY21" fmla="*/ 399336 h 341312"/>
                  <a:gd name="connsiteX22" fmla="*/ 0 w 273050"/>
                  <a:gd name="connsiteY22" fmla="*/ 399336 h 341312"/>
                  <a:gd name="connsiteX23" fmla="*/ 75089 w 273050"/>
                  <a:gd name="connsiteY23" fmla="*/ 51197 h 341312"/>
                  <a:gd name="connsiteX24" fmla="*/ 103759 w 273050"/>
                  <a:gd name="connsiteY24" fmla="*/ 156321 h 341312"/>
                  <a:gd name="connsiteX25" fmla="*/ 98980 w 273050"/>
                  <a:gd name="connsiteY25" fmla="*/ 187722 h 341312"/>
                  <a:gd name="connsiteX26" fmla="*/ 101711 w 273050"/>
                  <a:gd name="connsiteY26" fmla="*/ 222536 h 341312"/>
                  <a:gd name="connsiteX27" fmla="*/ 119459 w 273050"/>
                  <a:gd name="connsiteY27" fmla="*/ 250524 h 341312"/>
                  <a:gd name="connsiteX28" fmla="*/ 161782 w 273050"/>
                  <a:gd name="connsiteY28" fmla="*/ 262128 h 341312"/>
                  <a:gd name="connsiteX29" fmla="*/ 174070 w 273050"/>
                  <a:gd name="connsiteY29" fmla="*/ 261446 h 341312"/>
                  <a:gd name="connsiteX30" fmla="*/ 190452 w 273050"/>
                  <a:gd name="connsiteY30" fmla="*/ 258032 h 341312"/>
                  <a:gd name="connsiteX31" fmla="*/ 208883 w 273050"/>
                  <a:gd name="connsiteY31" fmla="*/ 249841 h 341312"/>
                  <a:gd name="connsiteX32" fmla="*/ 227314 w 273050"/>
                  <a:gd name="connsiteY32" fmla="*/ 234823 h 341312"/>
                  <a:gd name="connsiteX33" fmla="*/ 244380 w 273050"/>
                  <a:gd name="connsiteY33" fmla="*/ 212296 h 341312"/>
                  <a:gd name="connsiteX34" fmla="*/ 256667 w 273050"/>
                  <a:gd name="connsiteY34" fmla="*/ 187722 h 341312"/>
                  <a:gd name="connsiteX35" fmla="*/ 264858 w 273050"/>
                  <a:gd name="connsiteY35" fmla="*/ 164513 h 341312"/>
                  <a:gd name="connsiteX36" fmla="*/ 269637 w 273050"/>
                  <a:gd name="connsiteY36" fmla="*/ 146082 h 341312"/>
                  <a:gd name="connsiteX37" fmla="*/ 275098 w 273050"/>
                  <a:gd name="connsiteY37" fmla="*/ 107855 h 341312"/>
                  <a:gd name="connsiteX38" fmla="*/ 269637 w 273050"/>
                  <a:gd name="connsiteY38" fmla="*/ 74406 h 341312"/>
                  <a:gd name="connsiteX39" fmla="*/ 251206 w 273050"/>
                  <a:gd name="connsiteY39" fmla="*/ 50514 h 341312"/>
                  <a:gd name="connsiteX40" fmla="*/ 214344 w 273050"/>
                  <a:gd name="connsiteY40" fmla="*/ 41640 h 341312"/>
                  <a:gd name="connsiteX41" fmla="*/ 161782 w 273050"/>
                  <a:gd name="connsiteY41" fmla="*/ 55975 h 341312"/>
                  <a:gd name="connsiteX42" fmla="*/ 129016 w 273050"/>
                  <a:gd name="connsiteY42" fmla="*/ 90106 h 341312"/>
                  <a:gd name="connsiteX43" fmla="*/ 111268 w 273050"/>
                  <a:gd name="connsiteY43" fmla="*/ 129016 h 341312"/>
                  <a:gd name="connsiteX44" fmla="*/ 103759 w 273050"/>
                  <a:gd name="connsiteY44" fmla="*/ 156321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341312">
                    <a:moveTo>
                      <a:pt x="75089" y="51197"/>
                    </a:moveTo>
                    <a:cubicBezTo>
                      <a:pt x="75771" y="48466"/>
                      <a:pt x="76454" y="45053"/>
                      <a:pt x="77136" y="42323"/>
                    </a:cubicBezTo>
                    <a:cubicBezTo>
                      <a:pt x="77819" y="39592"/>
                      <a:pt x="78502" y="36862"/>
                      <a:pt x="79184" y="33449"/>
                    </a:cubicBezTo>
                    <a:cubicBezTo>
                      <a:pt x="79867" y="30036"/>
                      <a:pt x="80550" y="25940"/>
                      <a:pt x="81233" y="21844"/>
                    </a:cubicBezTo>
                    <a:cubicBezTo>
                      <a:pt x="81915" y="17066"/>
                      <a:pt x="82598" y="11605"/>
                      <a:pt x="83963" y="4778"/>
                    </a:cubicBezTo>
                    <a:lnTo>
                      <a:pt x="137890" y="4778"/>
                    </a:lnTo>
                    <a:lnTo>
                      <a:pt x="129016" y="51880"/>
                    </a:lnTo>
                    <a:cubicBezTo>
                      <a:pt x="137890" y="40275"/>
                      <a:pt x="148130" y="31401"/>
                      <a:pt x="157686" y="24575"/>
                    </a:cubicBezTo>
                    <a:cubicBezTo>
                      <a:pt x="167926" y="17748"/>
                      <a:pt x="178165" y="12970"/>
                      <a:pt x="187722" y="8874"/>
                    </a:cubicBezTo>
                    <a:cubicBezTo>
                      <a:pt x="197279" y="4778"/>
                      <a:pt x="206835" y="2731"/>
                      <a:pt x="215027" y="1365"/>
                    </a:cubicBezTo>
                    <a:cubicBezTo>
                      <a:pt x="223218" y="0"/>
                      <a:pt x="230727" y="0"/>
                      <a:pt x="236188" y="0"/>
                    </a:cubicBezTo>
                    <a:cubicBezTo>
                      <a:pt x="251206" y="0"/>
                      <a:pt x="265541" y="2731"/>
                      <a:pt x="279193" y="8191"/>
                    </a:cubicBezTo>
                    <a:cubicBezTo>
                      <a:pt x="292846" y="13653"/>
                      <a:pt x="303768" y="22527"/>
                      <a:pt x="311960" y="34131"/>
                    </a:cubicBezTo>
                    <a:cubicBezTo>
                      <a:pt x="320151" y="45736"/>
                      <a:pt x="326295" y="61436"/>
                      <a:pt x="329025" y="79867"/>
                    </a:cubicBezTo>
                    <a:cubicBezTo>
                      <a:pt x="331756" y="98298"/>
                      <a:pt x="330390" y="120825"/>
                      <a:pt x="324930" y="147447"/>
                    </a:cubicBezTo>
                    <a:cubicBezTo>
                      <a:pt x="319469" y="174069"/>
                      <a:pt x="310595" y="196596"/>
                      <a:pt x="299672" y="216392"/>
                    </a:cubicBezTo>
                    <a:cubicBezTo>
                      <a:pt x="288750" y="236188"/>
                      <a:pt x="275781" y="251889"/>
                      <a:pt x="260763" y="264176"/>
                    </a:cubicBezTo>
                    <a:cubicBezTo>
                      <a:pt x="246428" y="276463"/>
                      <a:pt x="230045" y="286020"/>
                      <a:pt x="212979" y="291481"/>
                    </a:cubicBezTo>
                    <a:cubicBezTo>
                      <a:pt x="195914" y="296942"/>
                      <a:pt x="178848" y="300355"/>
                      <a:pt x="161782" y="300355"/>
                    </a:cubicBezTo>
                    <a:cubicBezTo>
                      <a:pt x="140621" y="300355"/>
                      <a:pt x="123555" y="296259"/>
                      <a:pt x="110585" y="288750"/>
                    </a:cubicBezTo>
                    <a:cubicBezTo>
                      <a:pt x="97615" y="281241"/>
                      <a:pt x="88059" y="270319"/>
                      <a:pt x="83280" y="258032"/>
                    </a:cubicBezTo>
                    <a:lnTo>
                      <a:pt x="53245" y="399336"/>
                    </a:lnTo>
                    <a:lnTo>
                      <a:pt x="0" y="399336"/>
                    </a:lnTo>
                    <a:lnTo>
                      <a:pt x="75089" y="51197"/>
                    </a:lnTo>
                    <a:close/>
                    <a:moveTo>
                      <a:pt x="103759" y="156321"/>
                    </a:moveTo>
                    <a:cubicBezTo>
                      <a:pt x="101711" y="165195"/>
                      <a:pt x="100346" y="175435"/>
                      <a:pt x="98980" y="187722"/>
                    </a:cubicBezTo>
                    <a:cubicBezTo>
                      <a:pt x="97615" y="200009"/>
                      <a:pt x="98980" y="211614"/>
                      <a:pt x="101711" y="222536"/>
                    </a:cubicBezTo>
                    <a:cubicBezTo>
                      <a:pt x="104442" y="233458"/>
                      <a:pt x="110585" y="243015"/>
                      <a:pt x="119459" y="250524"/>
                    </a:cubicBezTo>
                    <a:cubicBezTo>
                      <a:pt x="128333" y="258032"/>
                      <a:pt x="142668" y="262128"/>
                      <a:pt x="161782" y="262128"/>
                    </a:cubicBezTo>
                    <a:cubicBezTo>
                      <a:pt x="165195" y="262128"/>
                      <a:pt x="169291" y="262128"/>
                      <a:pt x="174070" y="261446"/>
                    </a:cubicBezTo>
                    <a:cubicBezTo>
                      <a:pt x="178848" y="260763"/>
                      <a:pt x="184309" y="259397"/>
                      <a:pt x="190452" y="258032"/>
                    </a:cubicBezTo>
                    <a:cubicBezTo>
                      <a:pt x="196596" y="255984"/>
                      <a:pt x="202740" y="253254"/>
                      <a:pt x="208883" y="249841"/>
                    </a:cubicBezTo>
                    <a:cubicBezTo>
                      <a:pt x="215027" y="246428"/>
                      <a:pt x="221170" y="240967"/>
                      <a:pt x="227314" y="234823"/>
                    </a:cubicBezTo>
                    <a:cubicBezTo>
                      <a:pt x="233458" y="227997"/>
                      <a:pt x="239602" y="220488"/>
                      <a:pt x="244380" y="212296"/>
                    </a:cubicBezTo>
                    <a:cubicBezTo>
                      <a:pt x="249158" y="204105"/>
                      <a:pt x="253254" y="195913"/>
                      <a:pt x="256667" y="187722"/>
                    </a:cubicBezTo>
                    <a:cubicBezTo>
                      <a:pt x="260080" y="179530"/>
                      <a:pt x="262811" y="172022"/>
                      <a:pt x="264858" y="164513"/>
                    </a:cubicBezTo>
                    <a:cubicBezTo>
                      <a:pt x="266906" y="157004"/>
                      <a:pt x="268272" y="150860"/>
                      <a:pt x="269637" y="146082"/>
                    </a:cubicBezTo>
                    <a:cubicBezTo>
                      <a:pt x="272367" y="133112"/>
                      <a:pt x="274415" y="120825"/>
                      <a:pt x="275098" y="107855"/>
                    </a:cubicBezTo>
                    <a:cubicBezTo>
                      <a:pt x="275781" y="95568"/>
                      <a:pt x="273733" y="83963"/>
                      <a:pt x="269637" y="74406"/>
                    </a:cubicBezTo>
                    <a:cubicBezTo>
                      <a:pt x="265541" y="64849"/>
                      <a:pt x="259398" y="56658"/>
                      <a:pt x="251206" y="50514"/>
                    </a:cubicBezTo>
                    <a:cubicBezTo>
                      <a:pt x="243014" y="44371"/>
                      <a:pt x="230045" y="41640"/>
                      <a:pt x="214344" y="41640"/>
                    </a:cubicBezTo>
                    <a:cubicBezTo>
                      <a:pt x="193183" y="41640"/>
                      <a:pt x="175435" y="46419"/>
                      <a:pt x="161782" y="55975"/>
                    </a:cubicBezTo>
                    <a:cubicBezTo>
                      <a:pt x="148130" y="65532"/>
                      <a:pt x="137208" y="77137"/>
                      <a:pt x="129016" y="90106"/>
                    </a:cubicBezTo>
                    <a:cubicBezTo>
                      <a:pt x="120824" y="103077"/>
                      <a:pt x="114681" y="116046"/>
                      <a:pt x="111268" y="129016"/>
                    </a:cubicBezTo>
                    <a:cubicBezTo>
                      <a:pt x="107855" y="139938"/>
                      <a:pt x="105807" y="149495"/>
                      <a:pt x="103759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91B1CAFF-63A0-47ED-867C-A2CCD4E8853B}"/>
                  </a:ext>
                </a:extLst>
              </p:cNvPr>
              <p:cNvSpPr/>
              <p:nvPr/>
            </p:nvSpPr>
            <p:spPr>
              <a:xfrm>
                <a:off x="4322111" y="3914188"/>
                <a:ext cx="204788" cy="273050"/>
              </a:xfrm>
              <a:custGeom>
                <a:avLst/>
                <a:gdLst>
                  <a:gd name="connsiteX0" fmla="*/ 47784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1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0 w 204787"/>
                  <a:gd name="connsiteY10" fmla="*/ 683 h 273050"/>
                  <a:gd name="connsiteX11" fmla="*/ 206836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2 w 204787"/>
                  <a:gd name="connsiteY13" fmla="*/ 50514 h 273050"/>
                  <a:gd name="connsiteX14" fmla="*/ 181579 w 204787"/>
                  <a:gd name="connsiteY14" fmla="*/ 50514 h 273050"/>
                  <a:gd name="connsiteX15" fmla="*/ 141303 w 204787"/>
                  <a:gd name="connsiteY15" fmla="*/ 57341 h 273050"/>
                  <a:gd name="connsiteX16" fmla="*/ 113999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7 w 204787"/>
                  <a:gd name="connsiteY19" fmla="*/ 288750 h 273050"/>
                  <a:gd name="connsiteX20" fmla="*/ 0 w 204787"/>
                  <a:gd name="connsiteY20" fmla="*/ 288750 h 273050"/>
                  <a:gd name="connsiteX21" fmla="*/ 47784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4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5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4" y="49149"/>
                      <a:pt x="111268" y="40275"/>
                      <a:pt x="117412" y="33449"/>
                    </a:cubicBezTo>
                    <a:cubicBezTo>
                      <a:pt x="123555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2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0" y="683"/>
                    </a:cubicBezTo>
                    <a:lnTo>
                      <a:pt x="206836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2" y="50514"/>
                    </a:cubicBezTo>
                    <a:cubicBezTo>
                      <a:pt x="187722" y="50514"/>
                      <a:pt x="184991" y="50514"/>
                      <a:pt x="181579" y="50514"/>
                    </a:cubicBezTo>
                    <a:cubicBezTo>
                      <a:pt x="165878" y="50514"/>
                      <a:pt x="152226" y="52562"/>
                      <a:pt x="141303" y="57341"/>
                    </a:cubicBezTo>
                    <a:cubicBezTo>
                      <a:pt x="130382" y="62119"/>
                      <a:pt x="120825" y="67580"/>
                      <a:pt x="113999" y="75771"/>
                    </a:cubicBezTo>
                    <a:cubicBezTo>
                      <a:pt x="107172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7" y="288750"/>
                    </a:lnTo>
                    <a:lnTo>
                      <a:pt x="0" y="288750"/>
                    </a:lnTo>
                    <a:lnTo>
                      <a:pt x="47784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D2E1D6B4-EF10-4F33-8C82-31A1880B19E9}"/>
                  </a:ext>
                </a:extLst>
              </p:cNvPr>
              <p:cNvSpPr/>
              <p:nvPr/>
            </p:nvSpPr>
            <p:spPr>
              <a:xfrm>
                <a:off x="454209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6 w 204787"/>
                  <a:gd name="connsiteY7" fmla="*/ 204105 h 273050"/>
                  <a:gd name="connsiteX8" fmla="*/ 240105 w 204787"/>
                  <a:gd name="connsiteY8" fmla="*/ 231410 h 273050"/>
                  <a:gd name="connsiteX9" fmla="*/ 214165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0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1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7 w 204787"/>
                  <a:gd name="connsiteY22" fmla="*/ 8191 h 273050"/>
                  <a:gd name="connsiteX23" fmla="*/ 255805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5 w 204787"/>
                  <a:gd name="connsiteY26" fmla="*/ 131747 h 273050"/>
                  <a:gd name="connsiteX27" fmla="*/ 263314 w 204787"/>
                  <a:gd name="connsiteY27" fmla="*/ 159734 h 273050"/>
                  <a:gd name="connsiteX28" fmla="*/ 58526 w 204787"/>
                  <a:gd name="connsiteY28" fmla="*/ 159734 h 273050"/>
                  <a:gd name="connsiteX29" fmla="*/ 217578 w 204787"/>
                  <a:gd name="connsiteY29" fmla="*/ 122872 h 273050"/>
                  <a:gd name="connsiteX30" fmla="*/ 220991 w 204787"/>
                  <a:gd name="connsiteY30" fmla="*/ 98298 h 273050"/>
                  <a:gd name="connsiteX31" fmla="*/ 217578 w 204787"/>
                  <a:gd name="connsiteY31" fmla="*/ 70993 h 273050"/>
                  <a:gd name="connsiteX32" fmla="*/ 201195 w 204787"/>
                  <a:gd name="connsiteY32" fmla="*/ 48466 h 273050"/>
                  <a:gd name="connsiteX33" fmla="*/ 164333 w 204787"/>
                  <a:gd name="connsiteY33" fmla="*/ 38910 h 273050"/>
                  <a:gd name="connsiteX34" fmla="*/ 137028 w 204787"/>
                  <a:gd name="connsiteY34" fmla="*/ 43005 h 273050"/>
                  <a:gd name="connsiteX35" fmla="*/ 109723 w 204787"/>
                  <a:gd name="connsiteY35" fmla="*/ 57341 h 273050"/>
                  <a:gd name="connsiteX36" fmla="*/ 85831 w 204787"/>
                  <a:gd name="connsiteY36" fmla="*/ 83280 h 273050"/>
                  <a:gd name="connsiteX37" fmla="*/ 69448 w 204787"/>
                  <a:gd name="connsiteY37" fmla="*/ 122872 h 273050"/>
                  <a:gd name="connsiteX38" fmla="*/ 217578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8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80" y="263493"/>
                      <a:pt x="118597" y="263493"/>
                    </a:cubicBezTo>
                    <a:cubicBezTo>
                      <a:pt x="136345" y="263493"/>
                      <a:pt x="152046" y="258715"/>
                      <a:pt x="166381" y="249158"/>
                    </a:cubicBezTo>
                    <a:cubicBezTo>
                      <a:pt x="180716" y="239601"/>
                      <a:pt x="191638" y="224584"/>
                      <a:pt x="197782" y="204105"/>
                    </a:cubicBezTo>
                    <a:lnTo>
                      <a:pt x="251026" y="204105"/>
                    </a:lnTo>
                    <a:cubicBezTo>
                      <a:pt x="248979" y="211614"/>
                      <a:pt x="244883" y="220488"/>
                      <a:pt x="240105" y="231410"/>
                    </a:cubicBezTo>
                    <a:cubicBezTo>
                      <a:pt x="235326" y="242332"/>
                      <a:pt x="226452" y="253254"/>
                      <a:pt x="214165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0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5" y="200692"/>
                      <a:pt x="5281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0" y="0"/>
                      <a:pt x="168429" y="0"/>
                      <a:pt x="173207" y="0"/>
                    </a:cubicBezTo>
                    <a:cubicBezTo>
                      <a:pt x="194368" y="0"/>
                      <a:pt x="211434" y="2731"/>
                      <a:pt x="225087" y="8191"/>
                    </a:cubicBezTo>
                    <a:cubicBezTo>
                      <a:pt x="238739" y="13653"/>
                      <a:pt x="248979" y="21161"/>
                      <a:pt x="255805" y="30718"/>
                    </a:cubicBezTo>
                    <a:cubicBezTo>
                      <a:pt x="263314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3" y="120825"/>
                      <a:pt x="268775" y="131747"/>
                    </a:cubicBezTo>
                    <a:cubicBezTo>
                      <a:pt x="266727" y="142669"/>
                      <a:pt x="264679" y="152225"/>
                      <a:pt x="263314" y="159734"/>
                    </a:cubicBezTo>
                    <a:lnTo>
                      <a:pt x="58526" y="159734"/>
                    </a:lnTo>
                    <a:close/>
                    <a:moveTo>
                      <a:pt x="217578" y="122872"/>
                    </a:moveTo>
                    <a:cubicBezTo>
                      <a:pt x="218943" y="116046"/>
                      <a:pt x="220308" y="107855"/>
                      <a:pt x="220991" y="98298"/>
                    </a:cubicBezTo>
                    <a:cubicBezTo>
                      <a:pt x="221673" y="88741"/>
                      <a:pt x="220991" y="79184"/>
                      <a:pt x="217578" y="70993"/>
                    </a:cubicBezTo>
                    <a:cubicBezTo>
                      <a:pt x="214847" y="62119"/>
                      <a:pt x="209386" y="54610"/>
                      <a:pt x="201195" y="48466"/>
                    </a:cubicBezTo>
                    <a:cubicBezTo>
                      <a:pt x="193003" y="42323"/>
                      <a:pt x="180716" y="38910"/>
                      <a:pt x="164333" y="38910"/>
                    </a:cubicBezTo>
                    <a:cubicBezTo>
                      <a:pt x="155459" y="38910"/>
                      <a:pt x="146585" y="40275"/>
                      <a:pt x="137028" y="43005"/>
                    </a:cubicBezTo>
                    <a:cubicBezTo>
                      <a:pt x="127471" y="45736"/>
                      <a:pt x="117915" y="50514"/>
                      <a:pt x="109723" y="57341"/>
                    </a:cubicBezTo>
                    <a:cubicBezTo>
                      <a:pt x="100849" y="64167"/>
                      <a:pt x="92657" y="72358"/>
                      <a:pt x="85831" y="83280"/>
                    </a:cubicBezTo>
                    <a:cubicBezTo>
                      <a:pt x="78322" y="94202"/>
                      <a:pt x="72861" y="107172"/>
                      <a:pt x="69448" y="122872"/>
                    </a:cubicBezTo>
                    <a:lnTo>
                      <a:pt x="217578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0F4E8F6C-781D-4E29-A9D0-BF866CCA21C7}"/>
                  </a:ext>
                </a:extLst>
              </p:cNvPr>
              <p:cNvSpPr/>
              <p:nvPr/>
            </p:nvSpPr>
            <p:spPr>
              <a:xfrm>
                <a:off x="4858655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9 w 273050"/>
                  <a:gd name="connsiteY1" fmla="*/ 6144 h 273050"/>
                  <a:gd name="connsiteX2" fmla="*/ 112633 w 273050"/>
                  <a:gd name="connsiteY2" fmla="*/ 6144 h 273050"/>
                  <a:gd name="connsiteX3" fmla="*/ 103077 w 273050"/>
                  <a:gd name="connsiteY3" fmla="*/ 51880 h 273050"/>
                  <a:gd name="connsiteX4" fmla="*/ 113999 w 273050"/>
                  <a:gd name="connsiteY4" fmla="*/ 38910 h 273050"/>
                  <a:gd name="connsiteX5" fmla="*/ 133794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5 w 273050"/>
                  <a:gd name="connsiteY10" fmla="*/ 45053 h 273050"/>
                  <a:gd name="connsiteX11" fmla="*/ 288751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3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6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9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9" y="6144"/>
                    </a:lnTo>
                    <a:lnTo>
                      <a:pt x="112633" y="6144"/>
                    </a:lnTo>
                    <a:lnTo>
                      <a:pt x="103077" y="51880"/>
                    </a:lnTo>
                    <a:cubicBezTo>
                      <a:pt x="105124" y="49149"/>
                      <a:pt x="109220" y="44371"/>
                      <a:pt x="113999" y="38910"/>
                    </a:cubicBezTo>
                    <a:cubicBezTo>
                      <a:pt x="118777" y="33449"/>
                      <a:pt x="125603" y="27305"/>
                      <a:pt x="133794" y="21844"/>
                    </a:cubicBezTo>
                    <a:cubicBezTo>
                      <a:pt x="141986" y="16383"/>
                      <a:pt x="152226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3" y="22527"/>
                      <a:pt x="281924" y="32083"/>
                      <a:pt x="287385" y="45053"/>
                    </a:cubicBezTo>
                    <a:cubicBezTo>
                      <a:pt x="292846" y="58023"/>
                      <a:pt x="293529" y="75089"/>
                      <a:pt x="288751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3" y="109903"/>
                    </a:lnTo>
                    <a:cubicBezTo>
                      <a:pt x="234140" y="100346"/>
                      <a:pt x="234823" y="91472"/>
                      <a:pt x="234823" y="83280"/>
                    </a:cubicBezTo>
                    <a:cubicBezTo>
                      <a:pt x="234823" y="75089"/>
                      <a:pt x="232093" y="67580"/>
                      <a:pt x="227314" y="60754"/>
                    </a:cubicBezTo>
                    <a:cubicBezTo>
                      <a:pt x="221853" y="54610"/>
                      <a:pt x="215027" y="49149"/>
                      <a:pt x="206835" y="46419"/>
                    </a:cubicBezTo>
                    <a:cubicBezTo>
                      <a:pt x="198644" y="43005"/>
                      <a:pt x="189770" y="41640"/>
                      <a:pt x="180896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7" y="70311"/>
                      <a:pt x="108538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75458CEA-7F57-457A-AA00-23A7CE0E29C4}"/>
                  </a:ext>
                </a:extLst>
              </p:cNvPr>
              <p:cNvSpPr/>
              <p:nvPr/>
            </p:nvSpPr>
            <p:spPr>
              <a:xfrm>
                <a:off x="5207931" y="3793363"/>
                <a:ext cx="273050" cy="409575"/>
              </a:xfrm>
              <a:custGeom>
                <a:avLst/>
                <a:gdLst>
                  <a:gd name="connsiteX0" fmla="*/ 280787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1 w 273050"/>
                  <a:gd name="connsiteY4" fmla="*/ 384318 h 409575"/>
                  <a:gd name="connsiteX5" fmla="*/ 251434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4522 h 409575"/>
                  <a:gd name="connsiteX9" fmla="*/ 193411 w 273050"/>
                  <a:gd name="connsiteY9" fmla="*/ 378857 h 409575"/>
                  <a:gd name="connsiteX10" fmla="*/ 172932 w 273050"/>
                  <a:gd name="connsiteY10" fmla="*/ 394557 h 409575"/>
                  <a:gd name="connsiteX11" fmla="*/ 132657 w 273050"/>
                  <a:gd name="connsiteY11" fmla="*/ 410940 h 409575"/>
                  <a:gd name="connsiteX12" fmla="*/ 97843 w 273050"/>
                  <a:gd name="connsiteY12" fmla="*/ 415719 h 409575"/>
                  <a:gd name="connsiteX13" fmla="*/ 63712 w 273050"/>
                  <a:gd name="connsiteY13" fmla="*/ 410258 h 409575"/>
                  <a:gd name="connsiteX14" fmla="*/ 27533 w 273050"/>
                  <a:gd name="connsiteY14" fmla="*/ 389779 h 409575"/>
                  <a:gd name="connsiteX15" fmla="*/ 3641 w 273050"/>
                  <a:gd name="connsiteY15" fmla="*/ 346091 h 409575"/>
                  <a:gd name="connsiteX16" fmla="*/ 5689 w 273050"/>
                  <a:gd name="connsiteY16" fmla="*/ 270319 h 409575"/>
                  <a:gd name="connsiteX17" fmla="*/ 31628 w 273050"/>
                  <a:gd name="connsiteY17" fmla="*/ 200009 h 409575"/>
                  <a:gd name="connsiteX18" fmla="*/ 70538 w 273050"/>
                  <a:gd name="connsiteY18" fmla="*/ 151543 h 409575"/>
                  <a:gd name="connsiteX19" fmla="*/ 117639 w 273050"/>
                  <a:gd name="connsiteY19" fmla="*/ 123555 h 409575"/>
                  <a:gd name="connsiteX20" fmla="*/ 167470 w 273050"/>
                  <a:gd name="connsiteY20" fmla="*/ 114681 h 409575"/>
                  <a:gd name="connsiteX21" fmla="*/ 205015 w 273050"/>
                  <a:gd name="connsiteY21" fmla="*/ 120825 h 409575"/>
                  <a:gd name="connsiteX22" fmla="*/ 228224 w 273050"/>
                  <a:gd name="connsiteY22" fmla="*/ 134477 h 409575"/>
                  <a:gd name="connsiteX23" fmla="*/ 240511 w 273050"/>
                  <a:gd name="connsiteY23" fmla="*/ 150178 h 409575"/>
                  <a:gd name="connsiteX24" fmla="*/ 245972 w 273050"/>
                  <a:gd name="connsiteY24" fmla="*/ 162465 h 409575"/>
                  <a:gd name="connsiteX25" fmla="*/ 280787 w 273050"/>
                  <a:gd name="connsiteY25" fmla="*/ 0 h 409575"/>
                  <a:gd name="connsiteX26" fmla="*/ 226859 w 273050"/>
                  <a:gd name="connsiteY26" fmla="*/ 262811 h 409575"/>
                  <a:gd name="connsiteX27" fmla="*/ 230955 w 273050"/>
                  <a:gd name="connsiteY27" fmla="*/ 212979 h 409575"/>
                  <a:gd name="connsiteX28" fmla="*/ 222081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6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8 w 273050"/>
                  <a:gd name="connsiteY33" fmla="*/ 203422 h 409575"/>
                  <a:gd name="connsiteX34" fmla="*/ 73268 w 273050"/>
                  <a:gd name="connsiteY34" fmla="*/ 229362 h 409575"/>
                  <a:gd name="connsiteX35" fmla="*/ 65760 w 273050"/>
                  <a:gd name="connsiteY35" fmla="*/ 252571 h 409575"/>
                  <a:gd name="connsiteX36" fmla="*/ 62346 w 273050"/>
                  <a:gd name="connsiteY36" fmla="*/ 267589 h 409575"/>
                  <a:gd name="connsiteX37" fmla="*/ 57568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5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8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7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7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6" y="375444"/>
                      <a:pt x="254164" y="379540"/>
                      <a:pt x="253481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1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1" y="378857"/>
                    </a:cubicBezTo>
                    <a:cubicBezTo>
                      <a:pt x="188632" y="384318"/>
                      <a:pt x="181806" y="389779"/>
                      <a:pt x="172932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4" y="400018"/>
                      <a:pt x="27533" y="389779"/>
                    </a:cubicBezTo>
                    <a:cubicBezTo>
                      <a:pt x="16610" y="379540"/>
                      <a:pt x="8419" y="365205"/>
                      <a:pt x="3641" y="346091"/>
                    </a:cubicBezTo>
                    <a:cubicBezTo>
                      <a:pt x="-1820" y="326977"/>
                      <a:pt x="-1138" y="301720"/>
                      <a:pt x="5689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5556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0" y="114681"/>
                    </a:cubicBezTo>
                    <a:cubicBezTo>
                      <a:pt x="182488" y="114681"/>
                      <a:pt x="195458" y="116729"/>
                      <a:pt x="205015" y="120825"/>
                    </a:cubicBezTo>
                    <a:cubicBezTo>
                      <a:pt x="214572" y="124921"/>
                      <a:pt x="222763" y="129699"/>
                      <a:pt x="228224" y="134477"/>
                    </a:cubicBezTo>
                    <a:cubicBezTo>
                      <a:pt x="233685" y="139938"/>
                      <a:pt x="237781" y="145399"/>
                      <a:pt x="240511" y="150178"/>
                    </a:cubicBezTo>
                    <a:cubicBezTo>
                      <a:pt x="243242" y="155638"/>
                      <a:pt x="244607" y="159734"/>
                      <a:pt x="245972" y="162465"/>
                    </a:cubicBezTo>
                    <a:lnTo>
                      <a:pt x="280787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2" y="225266"/>
                      <a:pt x="230955" y="212979"/>
                    </a:cubicBezTo>
                    <a:cubicBezTo>
                      <a:pt x="228907" y="200692"/>
                      <a:pt x="226176" y="190452"/>
                      <a:pt x="222081" y="182944"/>
                    </a:cubicBezTo>
                    <a:cubicBezTo>
                      <a:pt x="217985" y="175435"/>
                      <a:pt x="211158" y="168608"/>
                      <a:pt x="201602" y="162465"/>
                    </a:cubicBezTo>
                    <a:cubicBezTo>
                      <a:pt x="192045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6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0" y="186357"/>
                      <a:pt x="91017" y="194548"/>
                      <a:pt x="86238" y="203422"/>
                    </a:cubicBezTo>
                    <a:cubicBezTo>
                      <a:pt x="81460" y="212296"/>
                      <a:pt x="76682" y="221171"/>
                      <a:pt x="73268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29" y="264859"/>
                      <a:pt x="62346" y="267589"/>
                    </a:cubicBezTo>
                    <a:cubicBezTo>
                      <a:pt x="59616" y="279876"/>
                      <a:pt x="58251" y="292846"/>
                      <a:pt x="57568" y="305816"/>
                    </a:cubicBezTo>
                    <a:cubicBezTo>
                      <a:pt x="56886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8" y="362474"/>
                    </a:cubicBezTo>
                    <a:cubicBezTo>
                      <a:pt x="183171" y="352235"/>
                      <a:pt x="194093" y="341313"/>
                      <a:pt x="201602" y="328343"/>
                    </a:cubicBezTo>
                    <a:cubicBezTo>
                      <a:pt x="209793" y="315373"/>
                      <a:pt x="215255" y="302403"/>
                      <a:pt x="218667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BA07160C-7E50-450D-9737-385CA88030BD}"/>
                  </a:ext>
                </a:extLst>
              </p:cNvPr>
              <p:cNvSpPr/>
              <p:nvPr/>
            </p:nvSpPr>
            <p:spPr>
              <a:xfrm>
                <a:off x="5551519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3 w 136525"/>
                  <a:gd name="connsiteY5" fmla="*/ 0 h 409575"/>
                  <a:gd name="connsiteX6" fmla="*/ 145399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3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3" y="0"/>
                    </a:moveTo>
                    <a:lnTo>
                      <a:pt x="145399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26B1D0-EE46-46F9-9BD4-5CEF2B9A381E}"/>
                  </a:ext>
                </a:extLst>
              </p:cNvPr>
              <p:cNvSpPr/>
              <p:nvPr/>
            </p:nvSpPr>
            <p:spPr>
              <a:xfrm>
                <a:off x="5677122" y="3917601"/>
                <a:ext cx="273050" cy="273050"/>
              </a:xfrm>
              <a:custGeom>
                <a:avLst/>
                <a:gdLst>
                  <a:gd name="connsiteX0" fmla="*/ 10922 w 273050"/>
                  <a:gd name="connsiteY0" fmla="*/ 230045 h 273050"/>
                  <a:gd name="connsiteX1" fmla="*/ 203422 w 273050"/>
                  <a:gd name="connsiteY1" fmla="*/ 40275 h 273050"/>
                  <a:gd name="connsiteX2" fmla="*/ 58705 w 273050"/>
                  <a:gd name="connsiteY2" fmla="*/ 40275 h 273050"/>
                  <a:gd name="connsiteX3" fmla="*/ 67580 w 273050"/>
                  <a:gd name="connsiteY3" fmla="*/ 0 h 273050"/>
                  <a:gd name="connsiteX4" fmla="*/ 273050 w 273050"/>
                  <a:gd name="connsiteY4" fmla="*/ 0 h 273050"/>
                  <a:gd name="connsiteX5" fmla="*/ 263493 w 273050"/>
                  <a:gd name="connsiteY5" fmla="*/ 45736 h 273050"/>
                  <a:gd name="connsiteX6" fmla="*/ 64166 w 273050"/>
                  <a:gd name="connsiteY6" fmla="*/ 244380 h 273050"/>
                  <a:gd name="connsiteX7" fmla="*/ 221853 w 273050"/>
                  <a:gd name="connsiteY7" fmla="*/ 244380 h 273050"/>
                  <a:gd name="connsiteX8" fmla="*/ 212979 w 273050"/>
                  <a:gd name="connsiteY8" fmla="*/ 286020 h 273050"/>
                  <a:gd name="connsiteX9" fmla="*/ 0 w 273050"/>
                  <a:gd name="connsiteY9" fmla="*/ 286020 h 273050"/>
                  <a:gd name="connsiteX10" fmla="*/ 10922 w 273050"/>
                  <a:gd name="connsiteY10" fmla="*/ 23004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050" h="273050">
                    <a:moveTo>
                      <a:pt x="10922" y="230045"/>
                    </a:moveTo>
                    <a:lnTo>
                      <a:pt x="203422" y="40275"/>
                    </a:lnTo>
                    <a:lnTo>
                      <a:pt x="58705" y="40275"/>
                    </a:lnTo>
                    <a:lnTo>
                      <a:pt x="67580" y="0"/>
                    </a:lnTo>
                    <a:lnTo>
                      <a:pt x="273050" y="0"/>
                    </a:lnTo>
                    <a:lnTo>
                      <a:pt x="263493" y="45736"/>
                    </a:lnTo>
                    <a:lnTo>
                      <a:pt x="64166" y="244380"/>
                    </a:lnTo>
                    <a:lnTo>
                      <a:pt x="221853" y="244380"/>
                    </a:lnTo>
                    <a:lnTo>
                      <a:pt x="212979" y="286020"/>
                    </a:lnTo>
                    <a:lnTo>
                      <a:pt x="0" y="286020"/>
                    </a:lnTo>
                    <a:lnTo>
                      <a:pt x="10922" y="230045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D30F2639-F5AB-4E9B-AB2D-06AC9F8E338C}"/>
                  </a:ext>
                </a:extLst>
              </p:cNvPr>
              <p:cNvSpPr/>
              <p:nvPr/>
            </p:nvSpPr>
            <p:spPr>
              <a:xfrm>
                <a:off x="5955539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2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6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20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7 w 273050"/>
                  <a:gd name="connsiteY21" fmla="*/ 95568 h 273050"/>
                  <a:gd name="connsiteX22" fmla="*/ 218535 w 273050"/>
                  <a:gd name="connsiteY22" fmla="*/ 78502 h 273050"/>
                  <a:gd name="connsiteX23" fmla="*/ 218535 w 273050"/>
                  <a:gd name="connsiteY23" fmla="*/ 65532 h 273050"/>
                  <a:gd name="connsiteX24" fmla="*/ 214438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1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2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8 w 273050"/>
                  <a:gd name="connsiteY36" fmla="*/ 1365 h 273050"/>
                  <a:gd name="connsiteX37" fmla="*/ 178942 w 273050"/>
                  <a:gd name="connsiteY37" fmla="*/ 0 h 273050"/>
                  <a:gd name="connsiteX38" fmla="*/ 209660 w 273050"/>
                  <a:gd name="connsiteY38" fmla="*/ 2731 h 273050"/>
                  <a:gd name="connsiteX39" fmla="*/ 236965 w 273050"/>
                  <a:gd name="connsiteY39" fmla="*/ 10239 h 273050"/>
                  <a:gd name="connsiteX40" fmla="*/ 258809 w 273050"/>
                  <a:gd name="connsiteY40" fmla="*/ 23209 h 273050"/>
                  <a:gd name="connsiteX41" fmla="*/ 271096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9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7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1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7 w 273050"/>
                  <a:gd name="connsiteY54" fmla="*/ 161782 h 273050"/>
                  <a:gd name="connsiteX55" fmla="*/ 78596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5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3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7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2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8" y="286703"/>
                      <a:pt x="15112" y="279194"/>
                    </a:cubicBezTo>
                    <a:cubicBezTo>
                      <a:pt x="8286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6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6" y="132429"/>
                      <a:pt x="87470" y="129016"/>
                      <a:pt x="97027" y="126286"/>
                    </a:cubicBezTo>
                    <a:cubicBezTo>
                      <a:pt x="106584" y="123555"/>
                      <a:pt x="116141" y="122190"/>
                      <a:pt x="125697" y="120825"/>
                    </a:cubicBezTo>
                    <a:cubicBezTo>
                      <a:pt x="135254" y="119459"/>
                      <a:pt x="144128" y="118777"/>
                      <a:pt x="152320" y="118094"/>
                    </a:cubicBezTo>
                    <a:cubicBezTo>
                      <a:pt x="160511" y="117412"/>
                      <a:pt x="167338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7" y="118094"/>
                      <a:pt x="211708" y="118777"/>
                    </a:cubicBezTo>
                    <a:cubicBezTo>
                      <a:pt x="213756" y="109903"/>
                      <a:pt x="215121" y="102394"/>
                      <a:pt x="216487" y="95568"/>
                    </a:cubicBezTo>
                    <a:cubicBezTo>
                      <a:pt x="217852" y="88741"/>
                      <a:pt x="218535" y="83280"/>
                      <a:pt x="218535" y="78502"/>
                    </a:cubicBezTo>
                    <a:cubicBezTo>
                      <a:pt x="218535" y="73724"/>
                      <a:pt x="218535" y="69628"/>
                      <a:pt x="218535" y="65532"/>
                    </a:cubicBezTo>
                    <a:cubicBezTo>
                      <a:pt x="217852" y="61436"/>
                      <a:pt x="216487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1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2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80" y="11605"/>
                      <a:pt x="119554" y="8874"/>
                      <a:pt x="128428" y="6144"/>
                    </a:cubicBezTo>
                    <a:cubicBezTo>
                      <a:pt x="137302" y="4096"/>
                      <a:pt x="145494" y="2048"/>
                      <a:pt x="154368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0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7" y="13653"/>
                      <a:pt x="252666" y="17748"/>
                      <a:pt x="258809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7" y="50514"/>
                      <a:pt x="274510" y="58023"/>
                      <a:pt x="274510" y="65532"/>
                    </a:cubicBezTo>
                    <a:cubicBezTo>
                      <a:pt x="273827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6" y="223901"/>
                      <a:pt x="239696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9" y="287385"/>
                      <a:pt x="230139" y="294211"/>
                    </a:cubicBezTo>
                    <a:lnTo>
                      <a:pt x="180307" y="294211"/>
                    </a:lnTo>
                    <a:close/>
                    <a:moveTo>
                      <a:pt x="203517" y="156321"/>
                    </a:moveTo>
                    <a:cubicBezTo>
                      <a:pt x="198738" y="155638"/>
                      <a:pt x="193960" y="154956"/>
                      <a:pt x="189864" y="154956"/>
                    </a:cubicBezTo>
                    <a:cubicBezTo>
                      <a:pt x="185768" y="154956"/>
                      <a:pt x="180307" y="154956"/>
                      <a:pt x="173481" y="154956"/>
                    </a:cubicBezTo>
                    <a:cubicBezTo>
                      <a:pt x="168020" y="154956"/>
                      <a:pt x="159829" y="154956"/>
                      <a:pt x="148224" y="155638"/>
                    </a:cubicBezTo>
                    <a:cubicBezTo>
                      <a:pt x="136619" y="156321"/>
                      <a:pt x="125015" y="158369"/>
                      <a:pt x="112727" y="161782"/>
                    </a:cubicBezTo>
                    <a:cubicBezTo>
                      <a:pt x="100440" y="165195"/>
                      <a:pt x="88836" y="171339"/>
                      <a:pt x="78596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5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7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5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7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FF4C8656-D4D8-47DE-8EDC-45E76B09F52B}"/>
                  </a:ext>
                </a:extLst>
              </p:cNvPr>
              <p:cNvSpPr/>
              <p:nvPr/>
            </p:nvSpPr>
            <p:spPr>
              <a:xfrm>
                <a:off x="6264414" y="3912822"/>
                <a:ext cx="273050" cy="341313"/>
              </a:xfrm>
              <a:custGeom>
                <a:avLst/>
                <a:gdLst>
                  <a:gd name="connsiteX0" fmla="*/ 59837 w 273050"/>
                  <a:gd name="connsiteY0" fmla="*/ 312642 h 341312"/>
                  <a:gd name="connsiteX1" fmla="*/ 59154 w 273050"/>
                  <a:gd name="connsiteY1" fmla="*/ 335169 h 341312"/>
                  <a:gd name="connsiteX2" fmla="*/ 66663 w 273050"/>
                  <a:gd name="connsiteY2" fmla="*/ 352917 h 341312"/>
                  <a:gd name="connsiteX3" fmla="*/ 84411 w 273050"/>
                  <a:gd name="connsiteY3" fmla="*/ 364522 h 341312"/>
                  <a:gd name="connsiteX4" fmla="*/ 115129 w 273050"/>
                  <a:gd name="connsiteY4" fmla="*/ 368618 h 341312"/>
                  <a:gd name="connsiteX5" fmla="*/ 160183 w 273050"/>
                  <a:gd name="connsiteY5" fmla="*/ 359061 h 341312"/>
                  <a:gd name="connsiteX6" fmla="*/ 188170 w 273050"/>
                  <a:gd name="connsiteY6" fmla="*/ 331756 h 341312"/>
                  <a:gd name="connsiteX7" fmla="*/ 205236 w 273050"/>
                  <a:gd name="connsiteY7" fmla="*/ 290116 h 341312"/>
                  <a:gd name="connsiteX8" fmla="*/ 218206 w 273050"/>
                  <a:gd name="connsiteY8" fmla="*/ 236871 h 341312"/>
                  <a:gd name="connsiteX9" fmla="*/ 190218 w 273050"/>
                  <a:gd name="connsiteY9" fmla="*/ 264176 h 341312"/>
                  <a:gd name="connsiteX10" fmla="*/ 160183 w 273050"/>
                  <a:gd name="connsiteY10" fmla="*/ 278511 h 341312"/>
                  <a:gd name="connsiteX11" fmla="*/ 132878 w 273050"/>
                  <a:gd name="connsiteY11" fmla="*/ 283972 h 341312"/>
                  <a:gd name="connsiteX12" fmla="*/ 114447 w 273050"/>
                  <a:gd name="connsiteY12" fmla="*/ 284655 h 341312"/>
                  <a:gd name="connsiteX13" fmla="*/ 93285 w 273050"/>
                  <a:gd name="connsiteY13" fmla="*/ 283289 h 341312"/>
                  <a:gd name="connsiteX14" fmla="*/ 70759 w 273050"/>
                  <a:gd name="connsiteY14" fmla="*/ 277828 h 341312"/>
                  <a:gd name="connsiteX15" fmla="*/ 50280 w 273050"/>
                  <a:gd name="connsiteY15" fmla="*/ 267589 h 341312"/>
                  <a:gd name="connsiteX16" fmla="*/ 33897 w 273050"/>
                  <a:gd name="connsiteY16" fmla="*/ 249158 h 341312"/>
                  <a:gd name="connsiteX17" fmla="*/ 18879 w 273050"/>
                  <a:gd name="connsiteY17" fmla="*/ 200009 h 341312"/>
                  <a:gd name="connsiteX18" fmla="*/ 23658 w 273050"/>
                  <a:gd name="connsiteY18" fmla="*/ 144034 h 341312"/>
                  <a:gd name="connsiteX19" fmla="*/ 47549 w 273050"/>
                  <a:gd name="connsiteY19" fmla="*/ 80550 h 341312"/>
                  <a:gd name="connsiteX20" fmla="*/ 84411 w 273050"/>
                  <a:gd name="connsiteY20" fmla="*/ 35497 h 341312"/>
                  <a:gd name="connsiteX21" fmla="*/ 130147 w 273050"/>
                  <a:gd name="connsiteY21" fmla="*/ 8874 h 341312"/>
                  <a:gd name="connsiteX22" fmla="*/ 181344 w 273050"/>
                  <a:gd name="connsiteY22" fmla="*/ 0 h 341312"/>
                  <a:gd name="connsiteX23" fmla="*/ 217523 w 273050"/>
                  <a:gd name="connsiteY23" fmla="*/ 4778 h 341312"/>
                  <a:gd name="connsiteX24" fmla="*/ 240732 w 273050"/>
                  <a:gd name="connsiteY24" fmla="*/ 16383 h 341312"/>
                  <a:gd name="connsiteX25" fmla="*/ 254385 w 273050"/>
                  <a:gd name="connsiteY25" fmla="*/ 30718 h 341312"/>
                  <a:gd name="connsiteX26" fmla="*/ 262576 w 273050"/>
                  <a:gd name="connsiteY26" fmla="*/ 43688 h 341312"/>
                  <a:gd name="connsiteX27" fmla="*/ 271450 w 273050"/>
                  <a:gd name="connsiteY27" fmla="*/ 4096 h 341312"/>
                  <a:gd name="connsiteX28" fmla="*/ 323330 w 273050"/>
                  <a:gd name="connsiteY28" fmla="*/ 4096 h 341312"/>
                  <a:gd name="connsiteX29" fmla="*/ 311043 w 273050"/>
                  <a:gd name="connsiteY29" fmla="*/ 55975 h 341312"/>
                  <a:gd name="connsiteX30" fmla="*/ 272816 w 273050"/>
                  <a:gd name="connsiteY30" fmla="*/ 234823 h 341312"/>
                  <a:gd name="connsiteX31" fmla="*/ 262576 w 273050"/>
                  <a:gd name="connsiteY31" fmla="*/ 279194 h 341312"/>
                  <a:gd name="connsiteX32" fmla="*/ 253702 w 273050"/>
                  <a:gd name="connsiteY32" fmla="*/ 311277 h 341312"/>
                  <a:gd name="connsiteX33" fmla="*/ 244146 w 273050"/>
                  <a:gd name="connsiteY33" fmla="*/ 335169 h 341312"/>
                  <a:gd name="connsiteX34" fmla="*/ 233223 w 273050"/>
                  <a:gd name="connsiteY34" fmla="*/ 352917 h 341312"/>
                  <a:gd name="connsiteX35" fmla="*/ 204553 w 273050"/>
                  <a:gd name="connsiteY35" fmla="*/ 380222 h 341312"/>
                  <a:gd name="connsiteX36" fmla="*/ 171104 w 273050"/>
                  <a:gd name="connsiteY36" fmla="*/ 395240 h 341312"/>
                  <a:gd name="connsiteX37" fmla="*/ 136291 w 273050"/>
                  <a:gd name="connsiteY37" fmla="*/ 402066 h 341312"/>
                  <a:gd name="connsiteX38" fmla="*/ 104207 w 273050"/>
                  <a:gd name="connsiteY38" fmla="*/ 403431 h 341312"/>
                  <a:gd name="connsiteX39" fmla="*/ 56424 w 273050"/>
                  <a:gd name="connsiteY39" fmla="*/ 399336 h 341312"/>
                  <a:gd name="connsiteX40" fmla="*/ 25705 w 273050"/>
                  <a:gd name="connsiteY40" fmla="*/ 388414 h 341312"/>
                  <a:gd name="connsiteX41" fmla="*/ 8640 w 273050"/>
                  <a:gd name="connsiteY41" fmla="*/ 372031 h 341312"/>
                  <a:gd name="connsiteX42" fmla="*/ 1131 w 273050"/>
                  <a:gd name="connsiteY42" fmla="*/ 352235 h 341312"/>
                  <a:gd name="connsiteX43" fmla="*/ 448 w 273050"/>
                  <a:gd name="connsiteY43" fmla="*/ 331756 h 341312"/>
                  <a:gd name="connsiteX44" fmla="*/ 3179 w 273050"/>
                  <a:gd name="connsiteY44" fmla="*/ 311277 h 341312"/>
                  <a:gd name="connsiteX45" fmla="*/ 59837 w 273050"/>
                  <a:gd name="connsiteY45" fmla="*/ 311277 h 341312"/>
                  <a:gd name="connsiteX46" fmla="*/ 136291 w 273050"/>
                  <a:gd name="connsiteY46" fmla="*/ 245062 h 341312"/>
                  <a:gd name="connsiteX47" fmla="*/ 176565 w 273050"/>
                  <a:gd name="connsiteY47" fmla="*/ 237553 h 341312"/>
                  <a:gd name="connsiteX48" fmla="*/ 204553 w 273050"/>
                  <a:gd name="connsiteY48" fmla="*/ 217075 h 341312"/>
                  <a:gd name="connsiteX49" fmla="*/ 214793 w 273050"/>
                  <a:gd name="connsiteY49" fmla="*/ 205470 h 341312"/>
                  <a:gd name="connsiteX50" fmla="*/ 224350 w 273050"/>
                  <a:gd name="connsiteY50" fmla="*/ 189770 h 341312"/>
                  <a:gd name="connsiteX51" fmla="*/ 233223 w 273050"/>
                  <a:gd name="connsiteY51" fmla="*/ 167926 h 341312"/>
                  <a:gd name="connsiteX52" fmla="*/ 241415 w 273050"/>
                  <a:gd name="connsiteY52" fmla="*/ 135160 h 341312"/>
                  <a:gd name="connsiteX53" fmla="*/ 244828 w 273050"/>
                  <a:gd name="connsiteY53" fmla="*/ 91472 h 341312"/>
                  <a:gd name="connsiteX54" fmla="*/ 234589 w 273050"/>
                  <a:gd name="connsiteY54" fmla="*/ 64167 h 341312"/>
                  <a:gd name="connsiteX55" fmla="*/ 211380 w 273050"/>
                  <a:gd name="connsiteY55" fmla="*/ 45736 h 341312"/>
                  <a:gd name="connsiteX56" fmla="*/ 178613 w 273050"/>
                  <a:gd name="connsiteY56" fmla="*/ 38910 h 341312"/>
                  <a:gd name="connsiteX57" fmla="*/ 135608 w 273050"/>
                  <a:gd name="connsiteY57" fmla="*/ 50514 h 341312"/>
                  <a:gd name="connsiteX58" fmla="*/ 106938 w 273050"/>
                  <a:gd name="connsiteY58" fmla="*/ 77819 h 341312"/>
                  <a:gd name="connsiteX59" fmla="*/ 89190 w 273050"/>
                  <a:gd name="connsiteY59" fmla="*/ 111950 h 341312"/>
                  <a:gd name="connsiteX60" fmla="*/ 80316 w 273050"/>
                  <a:gd name="connsiteY60" fmla="*/ 143351 h 341312"/>
                  <a:gd name="connsiteX61" fmla="*/ 76220 w 273050"/>
                  <a:gd name="connsiteY61" fmla="*/ 177483 h 341312"/>
                  <a:gd name="connsiteX62" fmla="*/ 80998 w 273050"/>
                  <a:gd name="connsiteY62" fmla="*/ 210249 h 341312"/>
                  <a:gd name="connsiteX63" fmla="*/ 100112 w 273050"/>
                  <a:gd name="connsiteY63" fmla="*/ 234823 h 341312"/>
                  <a:gd name="connsiteX64" fmla="*/ 136291 w 273050"/>
                  <a:gd name="connsiteY64" fmla="*/ 245062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73050" h="341312">
                    <a:moveTo>
                      <a:pt x="59837" y="312642"/>
                    </a:moveTo>
                    <a:cubicBezTo>
                      <a:pt x="58472" y="320834"/>
                      <a:pt x="57789" y="328343"/>
                      <a:pt x="59154" y="335169"/>
                    </a:cubicBezTo>
                    <a:cubicBezTo>
                      <a:pt x="59837" y="341995"/>
                      <a:pt x="62567" y="348139"/>
                      <a:pt x="66663" y="352917"/>
                    </a:cubicBezTo>
                    <a:cubicBezTo>
                      <a:pt x="70759" y="357696"/>
                      <a:pt x="76220" y="361791"/>
                      <a:pt x="84411" y="364522"/>
                    </a:cubicBezTo>
                    <a:cubicBezTo>
                      <a:pt x="91920" y="367252"/>
                      <a:pt x="102160" y="368618"/>
                      <a:pt x="115129" y="368618"/>
                    </a:cubicBezTo>
                    <a:cubicBezTo>
                      <a:pt x="133560" y="368618"/>
                      <a:pt x="148578" y="365205"/>
                      <a:pt x="160183" y="359061"/>
                    </a:cubicBezTo>
                    <a:cubicBezTo>
                      <a:pt x="171787" y="352917"/>
                      <a:pt x="181344" y="343360"/>
                      <a:pt x="188170" y="331756"/>
                    </a:cubicBezTo>
                    <a:cubicBezTo>
                      <a:pt x="195679" y="320151"/>
                      <a:pt x="201140" y="306499"/>
                      <a:pt x="205236" y="290116"/>
                    </a:cubicBezTo>
                    <a:cubicBezTo>
                      <a:pt x="209332" y="273733"/>
                      <a:pt x="214110" y="255984"/>
                      <a:pt x="218206" y="236871"/>
                    </a:cubicBezTo>
                    <a:cubicBezTo>
                      <a:pt x="210014" y="248475"/>
                      <a:pt x="200457" y="258032"/>
                      <a:pt x="190218" y="264176"/>
                    </a:cubicBezTo>
                    <a:cubicBezTo>
                      <a:pt x="179979" y="270319"/>
                      <a:pt x="169739" y="275781"/>
                      <a:pt x="160183" y="278511"/>
                    </a:cubicBezTo>
                    <a:cubicBezTo>
                      <a:pt x="150626" y="281924"/>
                      <a:pt x="141069" y="283972"/>
                      <a:pt x="132878" y="283972"/>
                    </a:cubicBezTo>
                    <a:cubicBezTo>
                      <a:pt x="124686" y="283972"/>
                      <a:pt x="118542" y="284655"/>
                      <a:pt x="114447" y="284655"/>
                    </a:cubicBezTo>
                    <a:cubicBezTo>
                      <a:pt x="108303" y="284655"/>
                      <a:pt x="100794" y="283972"/>
                      <a:pt x="93285" y="283289"/>
                    </a:cubicBezTo>
                    <a:cubicBezTo>
                      <a:pt x="85776" y="282607"/>
                      <a:pt x="78268" y="280559"/>
                      <a:pt x="70759" y="277828"/>
                    </a:cubicBezTo>
                    <a:cubicBezTo>
                      <a:pt x="63250" y="275098"/>
                      <a:pt x="56424" y="271685"/>
                      <a:pt x="50280" y="267589"/>
                    </a:cubicBezTo>
                    <a:cubicBezTo>
                      <a:pt x="44137" y="262811"/>
                      <a:pt x="38675" y="256667"/>
                      <a:pt x="33897" y="249158"/>
                    </a:cubicBezTo>
                    <a:cubicBezTo>
                      <a:pt x="25023" y="234823"/>
                      <a:pt x="19562" y="218440"/>
                      <a:pt x="18879" y="200009"/>
                    </a:cubicBezTo>
                    <a:cubicBezTo>
                      <a:pt x="18196" y="181578"/>
                      <a:pt x="19562" y="163147"/>
                      <a:pt x="23658" y="144034"/>
                    </a:cubicBezTo>
                    <a:cubicBezTo>
                      <a:pt x="29119" y="120142"/>
                      <a:pt x="36628" y="98298"/>
                      <a:pt x="47549" y="80550"/>
                    </a:cubicBezTo>
                    <a:cubicBezTo>
                      <a:pt x="57789" y="62802"/>
                      <a:pt x="70076" y="47784"/>
                      <a:pt x="84411" y="35497"/>
                    </a:cubicBezTo>
                    <a:cubicBezTo>
                      <a:pt x="98746" y="23892"/>
                      <a:pt x="113764" y="14335"/>
                      <a:pt x="130147" y="8874"/>
                    </a:cubicBezTo>
                    <a:cubicBezTo>
                      <a:pt x="146530" y="2731"/>
                      <a:pt x="163596" y="0"/>
                      <a:pt x="181344" y="0"/>
                    </a:cubicBezTo>
                    <a:cubicBezTo>
                      <a:pt x="195679" y="0"/>
                      <a:pt x="207966" y="1365"/>
                      <a:pt x="217523" y="4778"/>
                    </a:cubicBezTo>
                    <a:cubicBezTo>
                      <a:pt x="227080" y="7509"/>
                      <a:pt x="234589" y="11605"/>
                      <a:pt x="240732" y="16383"/>
                    </a:cubicBezTo>
                    <a:cubicBezTo>
                      <a:pt x="246876" y="21161"/>
                      <a:pt x="251654" y="25940"/>
                      <a:pt x="254385" y="30718"/>
                    </a:cubicBezTo>
                    <a:cubicBezTo>
                      <a:pt x="257115" y="35497"/>
                      <a:pt x="259846" y="40275"/>
                      <a:pt x="262576" y="43688"/>
                    </a:cubicBezTo>
                    <a:lnTo>
                      <a:pt x="271450" y="4096"/>
                    </a:lnTo>
                    <a:lnTo>
                      <a:pt x="323330" y="4096"/>
                    </a:lnTo>
                    <a:lnTo>
                      <a:pt x="311043" y="55975"/>
                    </a:lnTo>
                    <a:lnTo>
                      <a:pt x="272816" y="234823"/>
                    </a:lnTo>
                    <a:cubicBezTo>
                      <a:pt x="268720" y="251889"/>
                      <a:pt x="265307" y="266906"/>
                      <a:pt x="262576" y="279194"/>
                    </a:cubicBezTo>
                    <a:cubicBezTo>
                      <a:pt x="259846" y="291481"/>
                      <a:pt x="256432" y="302403"/>
                      <a:pt x="253702" y="311277"/>
                    </a:cubicBezTo>
                    <a:cubicBezTo>
                      <a:pt x="250972" y="320151"/>
                      <a:pt x="247559" y="328343"/>
                      <a:pt x="244146" y="335169"/>
                    </a:cubicBezTo>
                    <a:cubicBezTo>
                      <a:pt x="240732" y="341995"/>
                      <a:pt x="237319" y="347456"/>
                      <a:pt x="233223" y="352917"/>
                    </a:cubicBezTo>
                    <a:cubicBezTo>
                      <a:pt x="225032" y="364522"/>
                      <a:pt x="215475" y="373396"/>
                      <a:pt x="204553" y="380222"/>
                    </a:cubicBezTo>
                    <a:cubicBezTo>
                      <a:pt x="193631" y="387049"/>
                      <a:pt x="182709" y="391827"/>
                      <a:pt x="171104" y="395240"/>
                    </a:cubicBezTo>
                    <a:cubicBezTo>
                      <a:pt x="159500" y="398653"/>
                      <a:pt x="147895" y="400701"/>
                      <a:pt x="136291" y="402066"/>
                    </a:cubicBezTo>
                    <a:cubicBezTo>
                      <a:pt x="124686" y="403431"/>
                      <a:pt x="113764" y="403431"/>
                      <a:pt x="104207" y="403431"/>
                    </a:cubicBezTo>
                    <a:cubicBezTo>
                      <a:pt x="85094" y="403431"/>
                      <a:pt x="69393" y="402066"/>
                      <a:pt x="56424" y="399336"/>
                    </a:cubicBezTo>
                    <a:cubicBezTo>
                      <a:pt x="43454" y="396605"/>
                      <a:pt x="33897" y="392509"/>
                      <a:pt x="25705" y="388414"/>
                    </a:cubicBezTo>
                    <a:cubicBezTo>
                      <a:pt x="18196" y="383635"/>
                      <a:pt x="12735" y="378174"/>
                      <a:pt x="8640" y="372031"/>
                    </a:cubicBezTo>
                    <a:cubicBezTo>
                      <a:pt x="5227" y="365887"/>
                      <a:pt x="2496" y="359061"/>
                      <a:pt x="1131" y="352235"/>
                    </a:cubicBezTo>
                    <a:cubicBezTo>
                      <a:pt x="-234" y="345408"/>
                      <a:pt x="-234" y="338582"/>
                      <a:pt x="448" y="331756"/>
                    </a:cubicBezTo>
                    <a:cubicBezTo>
                      <a:pt x="1131" y="324930"/>
                      <a:pt x="2496" y="318103"/>
                      <a:pt x="3179" y="311277"/>
                    </a:cubicBezTo>
                    <a:lnTo>
                      <a:pt x="59837" y="311277"/>
                    </a:lnTo>
                    <a:close/>
                    <a:moveTo>
                      <a:pt x="136291" y="245062"/>
                    </a:moveTo>
                    <a:cubicBezTo>
                      <a:pt x="151991" y="245062"/>
                      <a:pt x="165644" y="242332"/>
                      <a:pt x="176565" y="237553"/>
                    </a:cubicBezTo>
                    <a:cubicBezTo>
                      <a:pt x="187488" y="232093"/>
                      <a:pt x="197044" y="225266"/>
                      <a:pt x="204553" y="217075"/>
                    </a:cubicBezTo>
                    <a:cubicBezTo>
                      <a:pt x="208649" y="212979"/>
                      <a:pt x="212062" y="209566"/>
                      <a:pt x="214793" y="205470"/>
                    </a:cubicBezTo>
                    <a:cubicBezTo>
                      <a:pt x="218206" y="201374"/>
                      <a:pt x="220936" y="195913"/>
                      <a:pt x="224350" y="189770"/>
                    </a:cubicBezTo>
                    <a:cubicBezTo>
                      <a:pt x="227080" y="183626"/>
                      <a:pt x="230493" y="176117"/>
                      <a:pt x="233223" y="167926"/>
                    </a:cubicBezTo>
                    <a:cubicBezTo>
                      <a:pt x="235954" y="159052"/>
                      <a:pt x="238685" y="148130"/>
                      <a:pt x="241415" y="135160"/>
                    </a:cubicBezTo>
                    <a:cubicBezTo>
                      <a:pt x="245511" y="116729"/>
                      <a:pt x="246194" y="102394"/>
                      <a:pt x="244828" y="91472"/>
                    </a:cubicBezTo>
                    <a:cubicBezTo>
                      <a:pt x="243463" y="80550"/>
                      <a:pt x="240050" y="71676"/>
                      <a:pt x="234589" y="64167"/>
                    </a:cubicBezTo>
                    <a:cubicBezTo>
                      <a:pt x="229128" y="56658"/>
                      <a:pt x="221619" y="50514"/>
                      <a:pt x="211380" y="45736"/>
                    </a:cubicBezTo>
                    <a:cubicBezTo>
                      <a:pt x="201823" y="40958"/>
                      <a:pt x="190218" y="38910"/>
                      <a:pt x="178613" y="38910"/>
                    </a:cubicBezTo>
                    <a:cubicBezTo>
                      <a:pt x="161548" y="38910"/>
                      <a:pt x="147213" y="43005"/>
                      <a:pt x="135608" y="50514"/>
                    </a:cubicBezTo>
                    <a:cubicBezTo>
                      <a:pt x="124004" y="58023"/>
                      <a:pt x="114447" y="67580"/>
                      <a:pt x="106938" y="77819"/>
                    </a:cubicBezTo>
                    <a:cubicBezTo>
                      <a:pt x="99429" y="88059"/>
                      <a:pt x="93285" y="99663"/>
                      <a:pt x="89190" y="111950"/>
                    </a:cubicBezTo>
                    <a:cubicBezTo>
                      <a:pt x="85094" y="124238"/>
                      <a:pt x="81681" y="134477"/>
                      <a:pt x="80316" y="143351"/>
                    </a:cubicBezTo>
                    <a:cubicBezTo>
                      <a:pt x="78268" y="154273"/>
                      <a:pt x="76902" y="165878"/>
                      <a:pt x="76220" y="177483"/>
                    </a:cubicBezTo>
                    <a:cubicBezTo>
                      <a:pt x="75537" y="189770"/>
                      <a:pt x="76902" y="200692"/>
                      <a:pt x="80998" y="210249"/>
                    </a:cubicBezTo>
                    <a:cubicBezTo>
                      <a:pt x="85094" y="219805"/>
                      <a:pt x="90555" y="228680"/>
                      <a:pt x="100112" y="234823"/>
                    </a:cubicBezTo>
                    <a:cubicBezTo>
                      <a:pt x="107621" y="242332"/>
                      <a:pt x="119907" y="245062"/>
                      <a:pt x="136291" y="245062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A7CF0FC6-1D64-4D85-8EAB-AABE43E2D58A}"/>
                  </a:ext>
                </a:extLst>
              </p:cNvPr>
              <p:cNvSpPr/>
              <p:nvPr/>
            </p:nvSpPr>
            <p:spPr>
              <a:xfrm>
                <a:off x="6627516" y="3909409"/>
                <a:ext cx="204788" cy="273050"/>
              </a:xfrm>
              <a:custGeom>
                <a:avLst/>
                <a:gdLst>
                  <a:gd name="connsiteX0" fmla="*/ 58526 w 204787"/>
                  <a:gd name="connsiteY0" fmla="*/ 160417 h 273050"/>
                  <a:gd name="connsiteX1" fmla="*/ 53748 w 204787"/>
                  <a:gd name="connsiteY1" fmla="*/ 201374 h 273050"/>
                  <a:gd name="connsiteX2" fmla="*/ 61257 w 204787"/>
                  <a:gd name="connsiteY2" fmla="*/ 234140 h 273050"/>
                  <a:gd name="connsiteX3" fmla="*/ 82418 w 204787"/>
                  <a:gd name="connsiteY3" fmla="*/ 255984 h 273050"/>
                  <a:gd name="connsiteX4" fmla="*/ 118597 w 204787"/>
                  <a:gd name="connsiteY4" fmla="*/ 263493 h 273050"/>
                  <a:gd name="connsiteX5" fmla="*/ 166381 w 204787"/>
                  <a:gd name="connsiteY5" fmla="*/ 249158 h 273050"/>
                  <a:gd name="connsiteX6" fmla="*/ 197782 w 204787"/>
                  <a:gd name="connsiteY6" fmla="*/ 204105 h 273050"/>
                  <a:gd name="connsiteX7" fmla="*/ 251027 w 204787"/>
                  <a:gd name="connsiteY7" fmla="*/ 204105 h 273050"/>
                  <a:gd name="connsiteX8" fmla="*/ 240104 w 204787"/>
                  <a:gd name="connsiteY8" fmla="*/ 231410 h 273050"/>
                  <a:gd name="connsiteX9" fmla="*/ 214164 w 204787"/>
                  <a:gd name="connsiteY9" fmla="*/ 264176 h 273050"/>
                  <a:gd name="connsiteX10" fmla="*/ 199147 w 204787"/>
                  <a:gd name="connsiteY10" fmla="*/ 275781 h 273050"/>
                  <a:gd name="connsiteX11" fmla="*/ 176621 w 204787"/>
                  <a:gd name="connsiteY11" fmla="*/ 288068 h 273050"/>
                  <a:gd name="connsiteX12" fmla="*/ 146585 w 204787"/>
                  <a:gd name="connsiteY12" fmla="*/ 297625 h 273050"/>
                  <a:gd name="connsiteX13" fmla="*/ 107675 w 204787"/>
                  <a:gd name="connsiteY13" fmla="*/ 301720 h 273050"/>
                  <a:gd name="connsiteX14" fmla="*/ 15521 w 204787"/>
                  <a:gd name="connsiteY14" fmla="*/ 262811 h 273050"/>
                  <a:gd name="connsiteX15" fmla="*/ 5282 w 204787"/>
                  <a:gd name="connsiteY15" fmla="*/ 155638 h 273050"/>
                  <a:gd name="connsiteX16" fmla="*/ 33269 w 204787"/>
                  <a:gd name="connsiteY16" fmla="*/ 79184 h 273050"/>
                  <a:gd name="connsiteX17" fmla="*/ 90610 w 204787"/>
                  <a:gd name="connsiteY17" fmla="*/ 21161 h 273050"/>
                  <a:gd name="connsiteX18" fmla="*/ 113819 w 204787"/>
                  <a:gd name="connsiteY18" fmla="*/ 9557 h 273050"/>
                  <a:gd name="connsiteX19" fmla="*/ 137028 w 204787"/>
                  <a:gd name="connsiteY19" fmla="*/ 3413 h 273050"/>
                  <a:gd name="connsiteX20" fmla="*/ 157507 w 204787"/>
                  <a:gd name="connsiteY20" fmla="*/ 683 h 273050"/>
                  <a:gd name="connsiteX21" fmla="*/ 173207 w 204787"/>
                  <a:gd name="connsiteY21" fmla="*/ 0 h 273050"/>
                  <a:gd name="connsiteX22" fmla="*/ 225086 w 204787"/>
                  <a:gd name="connsiteY22" fmla="*/ 8191 h 273050"/>
                  <a:gd name="connsiteX23" fmla="*/ 255804 w 204787"/>
                  <a:gd name="connsiteY23" fmla="*/ 30718 h 273050"/>
                  <a:gd name="connsiteX24" fmla="*/ 270140 w 204787"/>
                  <a:gd name="connsiteY24" fmla="*/ 62119 h 273050"/>
                  <a:gd name="connsiteX25" fmla="*/ 272870 w 204787"/>
                  <a:gd name="connsiteY25" fmla="*/ 97615 h 273050"/>
                  <a:gd name="connsiteX26" fmla="*/ 268774 w 204787"/>
                  <a:gd name="connsiteY26" fmla="*/ 131747 h 273050"/>
                  <a:gd name="connsiteX27" fmla="*/ 263313 w 204787"/>
                  <a:gd name="connsiteY27" fmla="*/ 159734 h 273050"/>
                  <a:gd name="connsiteX28" fmla="*/ 58526 w 204787"/>
                  <a:gd name="connsiteY28" fmla="*/ 159734 h 273050"/>
                  <a:gd name="connsiteX29" fmla="*/ 216895 w 204787"/>
                  <a:gd name="connsiteY29" fmla="*/ 122872 h 273050"/>
                  <a:gd name="connsiteX30" fmla="*/ 220309 w 204787"/>
                  <a:gd name="connsiteY30" fmla="*/ 98298 h 273050"/>
                  <a:gd name="connsiteX31" fmla="*/ 216895 w 204787"/>
                  <a:gd name="connsiteY31" fmla="*/ 70993 h 273050"/>
                  <a:gd name="connsiteX32" fmla="*/ 200512 w 204787"/>
                  <a:gd name="connsiteY32" fmla="*/ 48466 h 273050"/>
                  <a:gd name="connsiteX33" fmla="*/ 163651 w 204787"/>
                  <a:gd name="connsiteY33" fmla="*/ 38910 h 273050"/>
                  <a:gd name="connsiteX34" fmla="*/ 136346 w 204787"/>
                  <a:gd name="connsiteY34" fmla="*/ 43005 h 273050"/>
                  <a:gd name="connsiteX35" fmla="*/ 109040 w 204787"/>
                  <a:gd name="connsiteY35" fmla="*/ 57341 h 273050"/>
                  <a:gd name="connsiteX36" fmla="*/ 85149 w 204787"/>
                  <a:gd name="connsiteY36" fmla="*/ 83280 h 273050"/>
                  <a:gd name="connsiteX37" fmla="*/ 68766 w 204787"/>
                  <a:gd name="connsiteY37" fmla="*/ 122872 h 273050"/>
                  <a:gd name="connsiteX38" fmla="*/ 216895 w 204787"/>
                  <a:gd name="connsiteY38" fmla="*/ 122872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4787" h="273050">
                    <a:moveTo>
                      <a:pt x="58526" y="160417"/>
                    </a:moveTo>
                    <a:cubicBezTo>
                      <a:pt x="55113" y="175435"/>
                      <a:pt x="53065" y="189087"/>
                      <a:pt x="53748" y="201374"/>
                    </a:cubicBezTo>
                    <a:cubicBezTo>
                      <a:pt x="53748" y="213662"/>
                      <a:pt x="56479" y="224584"/>
                      <a:pt x="61257" y="234140"/>
                    </a:cubicBezTo>
                    <a:cubicBezTo>
                      <a:pt x="66035" y="243697"/>
                      <a:pt x="72861" y="250523"/>
                      <a:pt x="82418" y="255984"/>
                    </a:cubicBezTo>
                    <a:cubicBezTo>
                      <a:pt x="91975" y="261445"/>
                      <a:pt x="103579" y="263493"/>
                      <a:pt x="118597" y="263493"/>
                    </a:cubicBezTo>
                    <a:cubicBezTo>
                      <a:pt x="136346" y="263493"/>
                      <a:pt x="152046" y="258715"/>
                      <a:pt x="166381" y="249158"/>
                    </a:cubicBezTo>
                    <a:cubicBezTo>
                      <a:pt x="180716" y="239601"/>
                      <a:pt x="191639" y="224584"/>
                      <a:pt x="197782" y="204105"/>
                    </a:cubicBezTo>
                    <a:lnTo>
                      <a:pt x="251027" y="204105"/>
                    </a:lnTo>
                    <a:cubicBezTo>
                      <a:pt x="248979" y="211614"/>
                      <a:pt x="244883" y="220488"/>
                      <a:pt x="240104" y="231410"/>
                    </a:cubicBezTo>
                    <a:cubicBezTo>
                      <a:pt x="235326" y="242332"/>
                      <a:pt x="226452" y="253254"/>
                      <a:pt x="214164" y="264176"/>
                    </a:cubicBezTo>
                    <a:cubicBezTo>
                      <a:pt x="210069" y="267589"/>
                      <a:pt x="205291" y="271685"/>
                      <a:pt x="199147" y="275781"/>
                    </a:cubicBezTo>
                    <a:cubicBezTo>
                      <a:pt x="193003" y="280559"/>
                      <a:pt x="185494" y="284655"/>
                      <a:pt x="176621" y="288068"/>
                    </a:cubicBezTo>
                    <a:cubicBezTo>
                      <a:pt x="167746" y="292163"/>
                      <a:pt x="157507" y="294894"/>
                      <a:pt x="146585" y="297625"/>
                    </a:cubicBezTo>
                    <a:cubicBezTo>
                      <a:pt x="134980" y="300355"/>
                      <a:pt x="122010" y="301720"/>
                      <a:pt x="107675" y="301720"/>
                    </a:cubicBezTo>
                    <a:cubicBezTo>
                      <a:pt x="62622" y="301720"/>
                      <a:pt x="31904" y="288750"/>
                      <a:pt x="15521" y="262811"/>
                    </a:cubicBezTo>
                    <a:cubicBezTo>
                      <a:pt x="-862" y="236871"/>
                      <a:pt x="-4276" y="200692"/>
                      <a:pt x="5282" y="155638"/>
                    </a:cubicBezTo>
                    <a:cubicBezTo>
                      <a:pt x="11425" y="127651"/>
                      <a:pt x="20299" y="102394"/>
                      <a:pt x="33269" y="79184"/>
                    </a:cubicBezTo>
                    <a:cubicBezTo>
                      <a:pt x="45556" y="55975"/>
                      <a:pt x="64670" y="36862"/>
                      <a:pt x="90610" y="21161"/>
                    </a:cubicBezTo>
                    <a:cubicBezTo>
                      <a:pt x="98118" y="16383"/>
                      <a:pt x="106310" y="12287"/>
                      <a:pt x="113819" y="9557"/>
                    </a:cubicBezTo>
                    <a:cubicBezTo>
                      <a:pt x="122010" y="6826"/>
                      <a:pt x="129519" y="4778"/>
                      <a:pt x="137028" y="3413"/>
                    </a:cubicBezTo>
                    <a:cubicBezTo>
                      <a:pt x="144537" y="2048"/>
                      <a:pt x="151363" y="683"/>
                      <a:pt x="157507" y="683"/>
                    </a:cubicBezTo>
                    <a:cubicBezTo>
                      <a:pt x="163651" y="0"/>
                      <a:pt x="168428" y="0"/>
                      <a:pt x="173207" y="0"/>
                    </a:cubicBezTo>
                    <a:cubicBezTo>
                      <a:pt x="194369" y="0"/>
                      <a:pt x="211434" y="2731"/>
                      <a:pt x="225086" y="8191"/>
                    </a:cubicBezTo>
                    <a:cubicBezTo>
                      <a:pt x="238739" y="13653"/>
                      <a:pt x="248979" y="21161"/>
                      <a:pt x="255804" y="30718"/>
                    </a:cubicBezTo>
                    <a:cubicBezTo>
                      <a:pt x="263313" y="40275"/>
                      <a:pt x="268092" y="50514"/>
                      <a:pt x="270140" y="62119"/>
                    </a:cubicBezTo>
                    <a:cubicBezTo>
                      <a:pt x="272188" y="73723"/>
                      <a:pt x="273553" y="85328"/>
                      <a:pt x="272870" y="97615"/>
                    </a:cubicBezTo>
                    <a:cubicBezTo>
                      <a:pt x="272188" y="109220"/>
                      <a:pt x="270822" y="120825"/>
                      <a:pt x="268774" y="131747"/>
                    </a:cubicBezTo>
                    <a:cubicBezTo>
                      <a:pt x="266727" y="142669"/>
                      <a:pt x="264679" y="152225"/>
                      <a:pt x="263313" y="159734"/>
                    </a:cubicBezTo>
                    <a:lnTo>
                      <a:pt x="58526" y="159734"/>
                    </a:lnTo>
                    <a:close/>
                    <a:moveTo>
                      <a:pt x="216895" y="122872"/>
                    </a:moveTo>
                    <a:cubicBezTo>
                      <a:pt x="218261" y="116046"/>
                      <a:pt x="219625" y="107855"/>
                      <a:pt x="220309" y="98298"/>
                    </a:cubicBezTo>
                    <a:cubicBezTo>
                      <a:pt x="220991" y="88741"/>
                      <a:pt x="220309" y="79184"/>
                      <a:pt x="216895" y="70993"/>
                    </a:cubicBezTo>
                    <a:cubicBezTo>
                      <a:pt x="214164" y="62119"/>
                      <a:pt x="208704" y="54610"/>
                      <a:pt x="200512" y="48466"/>
                    </a:cubicBezTo>
                    <a:cubicBezTo>
                      <a:pt x="192321" y="42323"/>
                      <a:pt x="180033" y="38910"/>
                      <a:pt x="163651" y="38910"/>
                    </a:cubicBezTo>
                    <a:cubicBezTo>
                      <a:pt x="154776" y="38910"/>
                      <a:pt x="145902" y="40275"/>
                      <a:pt x="136346" y="43005"/>
                    </a:cubicBezTo>
                    <a:cubicBezTo>
                      <a:pt x="126789" y="45736"/>
                      <a:pt x="117232" y="50514"/>
                      <a:pt x="109040" y="57341"/>
                    </a:cubicBezTo>
                    <a:cubicBezTo>
                      <a:pt x="100167" y="64167"/>
                      <a:pt x="91975" y="72358"/>
                      <a:pt x="85149" y="83280"/>
                    </a:cubicBezTo>
                    <a:cubicBezTo>
                      <a:pt x="77640" y="94202"/>
                      <a:pt x="72179" y="107172"/>
                      <a:pt x="68766" y="122872"/>
                    </a:cubicBezTo>
                    <a:lnTo>
                      <a:pt x="216895" y="122872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2F534ED4-449D-4B5F-930F-042624F87132}"/>
                  </a:ext>
                </a:extLst>
              </p:cNvPr>
              <p:cNvSpPr/>
              <p:nvPr/>
            </p:nvSpPr>
            <p:spPr>
              <a:xfrm>
                <a:off x="6940661" y="3910092"/>
                <a:ext cx="477838" cy="273050"/>
              </a:xfrm>
              <a:custGeom>
                <a:avLst/>
                <a:gdLst>
                  <a:gd name="connsiteX0" fmla="*/ 52561 w 477837"/>
                  <a:gd name="connsiteY0" fmla="*/ 45736 h 273050"/>
                  <a:gd name="connsiteX1" fmla="*/ 60070 w 477837"/>
                  <a:gd name="connsiteY1" fmla="*/ 7509 h 273050"/>
                  <a:gd name="connsiteX2" fmla="*/ 113998 w 477837"/>
                  <a:gd name="connsiteY2" fmla="*/ 7509 h 273050"/>
                  <a:gd name="connsiteX3" fmla="*/ 105124 w 477837"/>
                  <a:gd name="connsiteY3" fmla="*/ 49149 h 273050"/>
                  <a:gd name="connsiteX4" fmla="*/ 133112 w 477837"/>
                  <a:gd name="connsiteY4" fmla="*/ 22527 h 273050"/>
                  <a:gd name="connsiteX5" fmla="*/ 160416 w 477837"/>
                  <a:gd name="connsiteY5" fmla="*/ 8192 h 273050"/>
                  <a:gd name="connsiteX6" fmla="*/ 184991 w 477837"/>
                  <a:gd name="connsiteY6" fmla="*/ 2048 h 273050"/>
                  <a:gd name="connsiteX7" fmla="*/ 205470 w 477837"/>
                  <a:gd name="connsiteY7" fmla="*/ 683 h 273050"/>
                  <a:gd name="connsiteX8" fmla="*/ 244380 w 477837"/>
                  <a:gd name="connsiteY8" fmla="*/ 6144 h 273050"/>
                  <a:gd name="connsiteX9" fmla="*/ 268271 w 477837"/>
                  <a:gd name="connsiteY9" fmla="*/ 19796 h 273050"/>
                  <a:gd name="connsiteX10" fmla="*/ 281241 w 477837"/>
                  <a:gd name="connsiteY10" fmla="*/ 36862 h 273050"/>
                  <a:gd name="connsiteX11" fmla="*/ 287385 w 477837"/>
                  <a:gd name="connsiteY11" fmla="*/ 53927 h 273050"/>
                  <a:gd name="connsiteX12" fmla="*/ 301037 w 477837"/>
                  <a:gd name="connsiteY12" fmla="*/ 38910 h 273050"/>
                  <a:gd name="connsiteX13" fmla="*/ 322881 w 477837"/>
                  <a:gd name="connsiteY13" fmla="*/ 21161 h 273050"/>
                  <a:gd name="connsiteX14" fmla="*/ 353599 w 477837"/>
                  <a:gd name="connsiteY14" fmla="*/ 6144 h 273050"/>
                  <a:gd name="connsiteX15" fmla="*/ 395239 w 477837"/>
                  <a:gd name="connsiteY15" fmla="*/ 0 h 273050"/>
                  <a:gd name="connsiteX16" fmla="*/ 428005 w 477837"/>
                  <a:gd name="connsiteY16" fmla="*/ 4096 h 273050"/>
                  <a:gd name="connsiteX17" fmla="*/ 458724 w 477837"/>
                  <a:gd name="connsiteY17" fmla="*/ 19114 h 273050"/>
                  <a:gd name="connsiteX18" fmla="*/ 478520 w 477837"/>
                  <a:gd name="connsiteY18" fmla="*/ 49832 h 273050"/>
                  <a:gd name="connsiteX19" fmla="*/ 478520 w 477837"/>
                  <a:gd name="connsiteY19" fmla="*/ 101029 h 273050"/>
                  <a:gd name="connsiteX20" fmla="*/ 437562 w 477837"/>
                  <a:gd name="connsiteY20" fmla="*/ 292846 h 273050"/>
                  <a:gd name="connsiteX21" fmla="*/ 383635 w 477837"/>
                  <a:gd name="connsiteY21" fmla="*/ 292846 h 273050"/>
                  <a:gd name="connsiteX22" fmla="*/ 422544 w 477837"/>
                  <a:gd name="connsiteY22" fmla="*/ 109903 h 273050"/>
                  <a:gd name="connsiteX23" fmla="*/ 425957 w 477837"/>
                  <a:gd name="connsiteY23" fmla="*/ 81915 h 273050"/>
                  <a:gd name="connsiteX24" fmla="*/ 422544 w 477837"/>
                  <a:gd name="connsiteY24" fmla="*/ 66897 h 273050"/>
                  <a:gd name="connsiteX25" fmla="*/ 405478 w 477837"/>
                  <a:gd name="connsiteY25" fmla="*/ 49832 h 273050"/>
                  <a:gd name="connsiteX26" fmla="*/ 373396 w 477837"/>
                  <a:gd name="connsiteY26" fmla="*/ 42323 h 273050"/>
                  <a:gd name="connsiteX27" fmla="*/ 349504 w 477837"/>
                  <a:gd name="connsiteY27" fmla="*/ 45736 h 273050"/>
                  <a:gd name="connsiteX28" fmla="*/ 330390 w 477837"/>
                  <a:gd name="connsiteY28" fmla="*/ 53927 h 273050"/>
                  <a:gd name="connsiteX29" fmla="*/ 316055 w 477837"/>
                  <a:gd name="connsiteY29" fmla="*/ 63484 h 273050"/>
                  <a:gd name="connsiteX30" fmla="*/ 306498 w 477837"/>
                  <a:gd name="connsiteY30" fmla="*/ 72358 h 273050"/>
                  <a:gd name="connsiteX31" fmla="*/ 296259 w 477837"/>
                  <a:gd name="connsiteY31" fmla="*/ 88059 h 273050"/>
                  <a:gd name="connsiteX32" fmla="*/ 288750 w 477837"/>
                  <a:gd name="connsiteY32" fmla="*/ 105124 h 273050"/>
                  <a:gd name="connsiteX33" fmla="*/ 283971 w 477837"/>
                  <a:gd name="connsiteY33" fmla="*/ 121507 h 273050"/>
                  <a:gd name="connsiteX34" fmla="*/ 281241 w 477837"/>
                  <a:gd name="connsiteY34" fmla="*/ 133795 h 273050"/>
                  <a:gd name="connsiteX35" fmla="*/ 247110 w 477837"/>
                  <a:gd name="connsiteY35" fmla="*/ 293529 h 273050"/>
                  <a:gd name="connsiteX36" fmla="*/ 193183 w 477837"/>
                  <a:gd name="connsiteY36" fmla="*/ 293529 h 273050"/>
                  <a:gd name="connsiteX37" fmla="*/ 233458 w 477837"/>
                  <a:gd name="connsiteY37" fmla="*/ 104442 h 273050"/>
                  <a:gd name="connsiteX38" fmla="*/ 227314 w 477837"/>
                  <a:gd name="connsiteY38" fmla="*/ 60071 h 273050"/>
                  <a:gd name="connsiteX39" fmla="*/ 183625 w 477837"/>
                  <a:gd name="connsiteY39" fmla="*/ 42323 h 273050"/>
                  <a:gd name="connsiteX40" fmla="*/ 158368 w 477837"/>
                  <a:gd name="connsiteY40" fmla="*/ 45736 h 273050"/>
                  <a:gd name="connsiteX41" fmla="*/ 137890 w 477837"/>
                  <a:gd name="connsiteY41" fmla="*/ 54610 h 273050"/>
                  <a:gd name="connsiteX42" fmla="*/ 122872 w 477837"/>
                  <a:gd name="connsiteY42" fmla="*/ 64849 h 273050"/>
                  <a:gd name="connsiteX43" fmla="*/ 113315 w 477837"/>
                  <a:gd name="connsiteY43" fmla="*/ 73724 h 273050"/>
                  <a:gd name="connsiteX44" fmla="*/ 96933 w 477837"/>
                  <a:gd name="connsiteY44" fmla="*/ 102394 h 273050"/>
                  <a:gd name="connsiteX45" fmla="*/ 88740 w 477837"/>
                  <a:gd name="connsiteY45" fmla="*/ 131747 h 273050"/>
                  <a:gd name="connsiteX46" fmla="*/ 53927 w 477837"/>
                  <a:gd name="connsiteY46" fmla="*/ 293529 h 273050"/>
                  <a:gd name="connsiteX47" fmla="*/ 0 w 477837"/>
                  <a:gd name="connsiteY47" fmla="*/ 293529 h 273050"/>
                  <a:gd name="connsiteX48" fmla="*/ 52561 w 477837"/>
                  <a:gd name="connsiteY48" fmla="*/ 457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77837" h="273050">
                    <a:moveTo>
                      <a:pt x="52561" y="45736"/>
                    </a:moveTo>
                    <a:lnTo>
                      <a:pt x="60070" y="7509"/>
                    </a:lnTo>
                    <a:lnTo>
                      <a:pt x="113998" y="7509"/>
                    </a:lnTo>
                    <a:lnTo>
                      <a:pt x="105124" y="49149"/>
                    </a:lnTo>
                    <a:cubicBezTo>
                      <a:pt x="114681" y="37545"/>
                      <a:pt x="124237" y="28670"/>
                      <a:pt x="133112" y="22527"/>
                    </a:cubicBezTo>
                    <a:cubicBezTo>
                      <a:pt x="141986" y="16383"/>
                      <a:pt x="151543" y="10922"/>
                      <a:pt x="160416" y="8192"/>
                    </a:cubicBezTo>
                    <a:cubicBezTo>
                      <a:pt x="169291" y="5461"/>
                      <a:pt x="177482" y="2731"/>
                      <a:pt x="184991" y="2048"/>
                    </a:cubicBezTo>
                    <a:cubicBezTo>
                      <a:pt x="192500" y="1365"/>
                      <a:pt x="200009" y="683"/>
                      <a:pt x="205470" y="683"/>
                    </a:cubicBezTo>
                    <a:cubicBezTo>
                      <a:pt x="221170" y="683"/>
                      <a:pt x="234140" y="2731"/>
                      <a:pt x="244380" y="6144"/>
                    </a:cubicBezTo>
                    <a:cubicBezTo>
                      <a:pt x="254619" y="9557"/>
                      <a:pt x="262128" y="14335"/>
                      <a:pt x="268271" y="19796"/>
                    </a:cubicBezTo>
                    <a:cubicBezTo>
                      <a:pt x="274415" y="25257"/>
                      <a:pt x="278511" y="30718"/>
                      <a:pt x="281241" y="36862"/>
                    </a:cubicBezTo>
                    <a:cubicBezTo>
                      <a:pt x="283971" y="43005"/>
                      <a:pt x="286019" y="49149"/>
                      <a:pt x="287385" y="53927"/>
                    </a:cubicBezTo>
                    <a:cubicBezTo>
                      <a:pt x="290798" y="49832"/>
                      <a:pt x="295577" y="45053"/>
                      <a:pt x="301037" y="38910"/>
                    </a:cubicBezTo>
                    <a:cubicBezTo>
                      <a:pt x="306498" y="32766"/>
                      <a:pt x="314007" y="26623"/>
                      <a:pt x="322881" y="21161"/>
                    </a:cubicBezTo>
                    <a:cubicBezTo>
                      <a:pt x="331756" y="15701"/>
                      <a:pt x="341995" y="10239"/>
                      <a:pt x="353599" y="6144"/>
                    </a:cubicBezTo>
                    <a:cubicBezTo>
                      <a:pt x="365204" y="2048"/>
                      <a:pt x="378856" y="0"/>
                      <a:pt x="395239" y="0"/>
                    </a:cubicBezTo>
                    <a:cubicBezTo>
                      <a:pt x="405478" y="0"/>
                      <a:pt x="416401" y="1365"/>
                      <a:pt x="428005" y="4096"/>
                    </a:cubicBezTo>
                    <a:cubicBezTo>
                      <a:pt x="439610" y="6826"/>
                      <a:pt x="449850" y="11605"/>
                      <a:pt x="458724" y="19114"/>
                    </a:cubicBezTo>
                    <a:cubicBezTo>
                      <a:pt x="467598" y="26623"/>
                      <a:pt x="474424" y="36862"/>
                      <a:pt x="478520" y="49832"/>
                    </a:cubicBezTo>
                    <a:cubicBezTo>
                      <a:pt x="482615" y="62802"/>
                      <a:pt x="482615" y="79867"/>
                      <a:pt x="478520" y="101029"/>
                    </a:cubicBezTo>
                    <a:lnTo>
                      <a:pt x="437562" y="292846"/>
                    </a:lnTo>
                    <a:lnTo>
                      <a:pt x="383635" y="292846"/>
                    </a:lnTo>
                    <a:lnTo>
                      <a:pt x="422544" y="109903"/>
                    </a:lnTo>
                    <a:cubicBezTo>
                      <a:pt x="425275" y="97615"/>
                      <a:pt x="425957" y="88059"/>
                      <a:pt x="425957" y="81915"/>
                    </a:cubicBezTo>
                    <a:cubicBezTo>
                      <a:pt x="425275" y="75771"/>
                      <a:pt x="424593" y="70311"/>
                      <a:pt x="422544" y="66897"/>
                    </a:cubicBezTo>
                    <a:cubicBezTo>
                      <a:pt x="419132" y="60754"/>
                      <a:pt x="413671" y="54610"/>
                      <a:pt x="405478" y="49832"/>
                    </a:cubicBezTo>
                    <a:cubicBezTo>
                      <a:pt x="397287" y="45053"/>
                      <a:pt x="386365" y="42323"/>
                      <a:pt x="373396" y="42323"/>
                    </a:cubicBezTo>
                    <a:cubicBezTo>
                      <a:pt x="364522" y="42323"/>
                      <a:pt x="356330" y="43688"/>
                      <a:pt x="349504" y="45736"/>
                    </a:cubicBezTo>
                    <a:cubicBezTo>
                      <a:pt x="341995" y="47784"/>
                      <a:pt x="335851" y="50514"/>
                      <a:pt x="330390" y="53927"/>
                    </a:cubicBezTo>
                    <a:cubicBezTo>
                      <a:pt x="324929" y="56658"/>
                      <a:pt x="320150" y="60071"/>
                      <a:pt x="316055" y="63484"/>
                    </a:cubicBezTo>
                    <a:cubicBezTo>
                      <a:pt x="311959" y="66897"/>
                      <a:pt x="309229" y="69628"/>
                      <a:pt x="306498" y="72358"/>
                    </a:cubicBezTo>
                    <a:cubicBezTo>
                      <a:pt x="302402" y="77137"/>
                      <a:pt x="298989" y="81915"/>
                      <a:pt x="296259" y="88059"/>
                    </a:cubicBezTo>
                    <a:cubicBezTo>
                      <a:pt x="293528" y="93520"/>
                      <a:pt x="290798" y="99663"/>
                      <a:pt x="288750" y="105124"/>
                    </a:cubicBezTo>
                    <a:cubicBezTo>
                      <a:pt x="286702" y="111268"/>
                      <a:pt x="284655" y="116729"/>
                      <a:pt x="283971" y="121507"/>
                    </a:cubicBezTo>
                    <a:cubicBezTo>
                      <a:pt x="282607" y="126968"/>
                      <a:pt x="281923" y="130381"/>
                      <a:pt x="281241" y="133795"/>
                    </a:cubicBezTo>
                    <a:lnTo>
                      <a:pt x="247110" y="293529"/>
                    </a:lnTo>
                    <a:lnTo>
                      <a:pt x="193183" y="293529"/>
                    </a:lnTo>
                    <a:lnTo>
                      <a:pt x="233458" y="104442"/>
                    </a:lnTo>
                    <a:cubicBezTo>
                      <a:pt x="236871" y="86693"/>
                      <a:pt x="235505" y="71676"/>
                      <a:pt x="227314" y="60071"/>
                    </a:cubicBezTo>
                    <a:cubicBezTo>
                      <a:pt x="219805" y="48467"/>
                      <a:pt x="204788" y="42323"/>
                      <a:pt x="183625" y="42323"/>
                    </a:cubicBezTo>
                    <a:cubicBezTo>
                      <a:pt x="174752" y="42323"/>
                      <a:pt x="166560" y="43688"/>
                      <a:pt x="158368" y="45736"/>
                    </a:cubicBezTo>
                    <a:cubicBezTo>
                      <a:pt x="150177" y="47784"/>
                      <a:pt x="144034" y="51197"/>
                      <a:pt x="137890" y="54610"/>
                    </a:cubicBezTo>
                    <a:cubicBezTo>
                      <a:pt x="131746" y="58023"/>
                      <a:pt x="126968" y="61436"/>
                      <a:pt x="122872" y="64849"/>
                    </a:cubicBezTo>
                    <a:cubicBezTo>
                      <a:pt x="118776" y="68263"/>
                      <a:pt x="116046" y="70993"/>
                      <a:pt x="113315" y="73724"/>
                    </a:cubicBezTo>
                    <a:cubicBezTo>
                      <a:pt x="105806" y="81915"/>
                      <a:pt x="100346" y="91472"/>
                      <a:pt x="96933" y="102394"/>
                    </a:cubicBezTo>
                    <a:cubicBezTo>
                      <a:pt x="93519" y="113316"/>
                      <a:pt x="90789" y="122873"/>
                      <a:pt x="88740" y="131747"/>
                    </a:cubicBezTo>
                    <a:lnTo>
                      <a:pt x="53927" y="293529"/>
                    </a:lnTo>
                    <a:lnTo>
                      <a:pt x="0" y="293529"/>
                    </a:lnTo>
                    <a:lnTo>
                      <a:pt x="52561" y="457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BAED2284-EB6B-4DE9-B76D-F9431F2885D4}"/>
                  </a:ext>
                </a:extLst>
              </p:cNvPr>
              <p:cNvSpPr/>
              <p:nvPr/>
            </p:nvSpPr>
            <p:spPr>
              <a:xfrm>
                <a:off x="7636939" y="3792680"/>
                <a:ext cx="136525" cy="409575"/>
              </a:xfrm>
              <a:custGeom>
                <a:avLst/>
                <a:gdLst>
                  <a:gd name="connsiteX0" fmla="*/ 86694 w 136525"/>
                  <a:gd name="connsiteY0" fmla="*/ 0 h 409575"/>
                  <a:gd name="connsiteX1" fmla="*/ 143351 w 136525"/>
                  <a:gd name="connsiteY1" fmla="*/ 0 h 409575"/>
                  <a:gd name="connsiteX2" fmla="*/ 56658 w 136525"/>
                  <a:gd name="connsiteY2" fmla="*/ 410258 h 409575"/>
                  <a:gd name="connsiteX3" fmla="*/ 0 w 136525"/>
                  <a:gd name="connsiteY3" fmla="*/ 410258 h 409575"/>
                  <a:gd name="connsiteX4" fmla="*/ 86694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4" y="0"/>
                    </a:moveTo>
                    <a:lnTo>
                      <a:pt x="143351" y="0"/>
                    </a:lnTo>
                    <a:lnTo>
                      <a:pt x="56658" y="410258"/>
                    </a:lnTo>
                    <a:lnTo>
                      <a:pt x="0" y="410258"/>
                    </a:lnTo>
                    <a:lnTo>
                      <a:pt x="86694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0BF10A4F-69C2-4AE2-9088-6D8A04A4AAFD}"/>
                  </a:ext>
                </a:extLst>
              </p:cNvPr>
              <p:cNvSpPr/>
              <p:nvPr/>
            </p:nvSpPr>
            <p:spPr>
              <a:xfrm>
                <a:off x="7796673" y="3911457"/>
                <a:ext cx="273050" cy="273050"/>
              </a:xfrm>
              <a:custGeom>
                <a:avLst/>
                <a:gdLst>
                  <a:gd name="connsiteX0" fmla="*/ 52562 w 273050"/>
                  <a:gd name="connsiteY0" fmla="*/ 38910 h 273050"/>
                  <a:gd name="connsiteX1" fmla="*/ 59388 w 273050"/>
                  <a:gd name="connsiteY1" fmla="*/ 6144 h 273050"/>
                  <a:gd name="connsiteX2" fmla="*/ 112633 w 273050"/>
                  <a:gd name="connsiteY2" fmla="*/ 6144 h 273050"/>
                  <a:gd name="connsiteX3" fmla="*/ 103076 w 273050"/>
                  <a:gd name="connsiteY3" fmla="*/ 51880 h 273050"/>
                  <a:gd name="connsiteX4" fmla="*/ 113998 w 273050"/>
                  <a:gd name="connsiteY4" fmla="*/ 38910 h 273050"/>
                  <a:gd name="connsiteX5" fmla="*/ 133795 w 273050"/>
                  <a:gd name="connsiteY5" fmla="*/ 21844 h 273050"/>
                  <a:gd name="connsiteX6" fmla="*/ 163830 w 273050"/>
                  <a:gd name="connsiteY6" fmla="*/ 6826 h 273050"/>
                  <a:gd name="connsiteX7" fmla="*/ 206153 w 273050"/>
                  <a:gd name="connsiteY7" fmla="*/ 0 h 273050"/>
                  <a:gd name="connsiteX8" fmla="*/ 232775 w 273050"/>
                  <a:gd name="connsiteY8" fmla="*/ 2731 h 273050"/>
                  <a:gd name="connsiteX9" fmla="*/ 264176 w 273050"/>
                  <a:gd name="connsiteY9" fmla="*/ 15700 h 273050"/>
                  <a:gd name="connsiteX10" fmla="*/ 287386 w 273050"/>
                  <a:gd name="connsiteY10" fmla="*/ 45053 h 273050"/>
                  <a:gd name="connsiteX11" fmla="*/ 288750 w 273050"/>
                  <a:gd name="connsiteY11" fmla="*/ 97615 h 273050"/>
                  <a:gd name="connsiteX12" fmla="*/ 247793 w 273050"/>
                  <a:gd name="connsiteY12" fmla="*/ 291481 h 273050"/>
                  <a:gd name="connsiteX13" fmla="*/ 193183 w 273050"/>
                  <a:gd name="connsiteY13" fmla="*/ 291481 h 273050"/>
                  <a:gd name="connsiteX14" fmla="*/ 232092 w 273050"/>
                  <a:gd name="connsiteY14" fmla="*/ 109903 h 273050"/>
                  <a:gd name="connsiteX15" fmla="*/ 234823 w 273050"/>
                  <a:gd name="connsiteY15" fmla="*/ 83280 h 273050"/>
                  <a:gd name="connsiteX16" fmla="*/ 227314 w 273050"/>
                  <a:gd name="connsiteY16" fmla="*/ 60754 h 273050"/>
                  <a:gd name="connsiteX17" fmla="*/ 206835 w 273050"/>
                  <a:gd name="connsiteY17" fmla="*/ 46419 h 273050"/>
                  <a:gd name="connsiteX18" fmla="*/ 180895 w 273050"/>
                  <a:gd name="connsiteY18" fmla="*/ 41640 h 273050"/>
                  <a:gd name="connsiteX19" fmla="*/ 151543 w 273050"/>
                  <a:gd name="connsiteY19" fmla="*/ 47101 h 273050"/>
                  <a:gd name="connsiteX20" fmla="*/ 124238 w 273050"/>
                  <a:gd name="connsiteY20" fmla="*/ 62802 h 273050"/>
                  <a:gd name="connsiteX21" fmla="*/ 102394 w 273050"/>
                  <a:gd name="connsiteY21" fmla="*/ 89424 h 273050"/>
                  <a:gd name="connsiteX22" fmla="*/ 88059 w 273050"/>
                  <a:gd name="connsiteY22" fmla="*/ 126968 h 273050"/>
                  <a:gd name="connsiteX23" fmla="*/ 53245 w 273050"/>
                  <a:gd name="connsiteY23" fmla="*/ 291481 h 273050"/>
                  <a:gd name="connsiteX24" fmla="*/ 0 w 273050"/>
                  <a:gd name="connsiteY24" fmla="*/ 291481 h 273050"/>
                  <a:gd name="connsiteX25" fmla="*/ 52562 w 273050"/>
                  <a:gd name="connsiteY25" fmla="*/ 3891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3050" h="273050">
                    <a:moveTo>
                      <a:pt x="52562" y="38910"/>
                    </a:moveTo>
                    <a:lnTo>
                      <a:pt x="59388" y="6144"/>
                    </a:lnTo>
                    <a:lnTo>
                      <a:pt x="112633" y="6144"/>
                    </a:lnTo>
                    <a:lnTo>
                      <a:pt x="103076" y="51880"/>
                    </a:lnTo>
                    <a:cubicBezTo>
                      <a:pt x="105125" y="49149"/>
                      <a:pt x="109220" y="44371"/>
                      <a:pt x="113998" y="38910"/>
                    </a:cubicBezTo>
                    <a:cubicBezTo>
                      <a:pt x="118777" y="33449"/>
                      <a:pt x="125603" y="27305"/>
                      <a:pt x="133795" y="21844"/>
                    </a:cubicBezTo>
                    <a:cubicBezTo>
                      <a:pt x="141986" y="16383"/>
                      <a:pt x="152225" y="10922"/>
                      <a:pt x="163830" y="6826"/>
                    </a:cubicBezTo>
                    <a:cubicBezTo>
                      <a:pt x="175435" y="2731"/>
                      <a:pt x="189770" y="0"/>
                      <a:pt x="206153" y="0"/>
                    </a:cubicBezTo>
                    <a:cubicBezTo>
                      <a:pt x="212296" y="0"/>
                      <a:pt x="221171" y="683"/>
                      <a:pt x="232775" y="2731"/>
                    </a:cubicBezTo>
                    <a:cubicBezTo>
                      <a:pt x="244380" y="4778"/>
                      <a:pt x="254619" y="8874"/>
                      <a:pt x="264176" y="15700"/>
                    </a:cubicBezTo>
                    <a:cubicBezTo>
                      <a:pt x="273732" y="22527"/>
                      <a:pt x="281924" y="32083"/>
                      <a:pt x="287386" y="45053"/>
                    </a:cubicBezTo>
                    <a:cubicBezTo>
                      <a:pt x="292847" y="58023"/>
                      <a:pt x="293529" y="75089"/>
                      <a:pt x="288750" y="97615"/>
                    </a:cubicBezTo>
                    <a:lnTo>
                      <a:pt x="247793" y="291481"/>
                    </a:lnTo>
                    <a:lnTo>
                      <a:pt x="193183" y="291481"/>
                    </a:lnTo>
                    <a:lnTo>
                      <a:pt x="232092" y="109903"/>
                    </a:lnTo>
                    <a:cubicBezTo>
                      <a:pt x="234141" y="100346"/>
                      <a:pt x="234823" y="91472"/>
                      <a:pt x="234823" y="83280"/>
                    </a:cubicBezTo>
                    <a:cubicBezTo>
                      <a:pt x="234823" y="75089"/>
                      <a:pt x="232092" y="67580"/>
                      <a:pt x="227314" y="60754"/>
                    </a:cubicBezTo>
                    <a:cubicBezTo>
                      <a:pt x="221853" y="54610"/>
                      <a:pt x="215026" y="49149"/>
                      <a:pt x="206835" y="46419"/>
                    </a:cubicBezTo>
                    <a:cubicBezTo>
                      <a:pt x="198644" y="43005"/>
                      <a:pt x="189770" y="41640"/>
                      <a:pt x="180895" y="41640"/>
                    </a:cubicBezTo>
                    <a:cubicBezTo>
                      <a:pt x="171339" y="41640"/>
                      <a:pt x="161100" y="43005"/>
                      <a:pt x="151543" y="47101"/>
                    </a:cubicBezTo>
                    <a:cubicBezTo>
                      <a:pt x="141986" y="50514"/>
                      <a:pt x="133112" y="55975"/>
                      <a:pt x="124238" y="62802"/>
                    </a:cubicBezTo>
                    <a:cubicBezTo>
                      <a:pt x="116046" y="70311"/>
                      <a:pt x="108537" y="79184"/>
                      <a:pt x="102394" y="89424"/>
                    </a:cubicBezTo>
                    <a:cubicBezTo>
                      <a:pt x="96250" y="100346"/>
                      <a:pt x="91472" y="112633"/>
                      <a:pt x="88059" y="126968"/>
                    </a:cubicBezTo>
                    <a:lnTo>
                      <a:pt x="53245" y="291481"/>
                    </a:lnTo>
                    <a:lnTo>
                      <a:pt x="0" y="291481"/>
                    </a:lnTo>
                    <a:lnTo>
                      <a:pt x="52562" y="3891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77056187-DA42-4790-8C34-77CF6C77999C}"/>
                  </a:ext>
                </a:extLst>
              </p:cNvPr>
              <p:cNvSpPr/>
              <p:nvPr/>
            </p:nvSpPr>
            <p:spPr>
              <a:xfrm>
                <a:off x="8145949" y="3793363"/>
                <a:ext cx="273050" cy="409575"/>
              </a:xfrm>
              <a:custGeom>
                <a:avLst/>
                <a:gdLst>
                  <a:gd name="connsiteX0" fmla="*/ 280786 w 273050"/>
                  <a:gd name="connsiteY0" fmla="*/ 0 h 409575"/>
                  <a:gd name="connsiteX1" fmla="*/ 334031 w 273050"/>
                  <a:gd name="connsiteY1" fmla="*/ 0 h 409575"/>
                  <a:gd name="connsiteX2" fmla="*/ 256895 w 273050"/>
                  <a:gd name="connsiteY2" fmla="*/ 364522 h 409575"/>
                  <a:gd name="connsiteX3" fmla="*/ 255529 w 273050"/>
                  <a:gd name="connsiteY3" fmla="*/ 372031 h 409575"/>
                  <a:gd name="connsiteX4" fmla="*/ 253482 w 273050"/>
                  <a:gd name="connsiteY4" fmla="*/ 384318 h 409575"/>
                  <a:gd name="connsiteX5" fmla="*/ 251434 w 273050"/>
                  <a:gd name="connsiteY5" fmla="*/ 397971 h 409575"/>
                  <a:gd name="connsiteX6" fmla="*/ 249386 w 273050"/>
                  <a:gd name="connsiteY6" fmla="*/ 410258 h 409575"/>
                  <a:gd name="connsiteX7" fmla="*/ 196141 w 273050"/>
                  <a:gd name="connsiteY7" fmla="*/ 410258 h 409575"/>
                  <a:gd name="connsiteX8" fmla="*/ 205015 w 273050"/>
                  <a:gd name="connsiteY8" fmla="*/ 364522 h 409575"/>
                  <a:gd name="connsiteX9" fmla="*/ 193410 w 273050"/>
                  <a:gd name="connsiteY9" fmla="*/ 378857 h 409575"/>
                  <a:gd name="connsiteX10" fmla="*/ 172931 w 273050"/>
                  <a:gd name="connsiteY10" fmla="*/ 394557 h 409575"/>
                  <a:gd name="connsiteX11" fmla="*/ 132657 w 273050"/>
                  <a:gd name="connsiteY11" fmla="*/ 410940 h 409575"/>
                  <a:gd name="connsiteX12" fmla="*/ 97843 w 273050"/>
                  <a:gd name="connsiteY12" fmla="*/ 415719 h 409575"/>
                  <a:gd name="connsiteX13" fmla="*/ 63712 w 273050"/>
                  <a:gd name="connsiteY13" fmla="*/ 410258 h 409575"/>
                  <a:gd name="connsiteX14" fmla="*/ 27533 w 273050"/>
                  <a:gd name="connsiteY14" fmla="*/ 389779 h 409575"/>
                  <a:gd name="connsiteX15" fmla="*/ 3641 w 273050"/>
                  <a:gd name="connsiteY15" fmla="*/ 346091 h 409575"/>
                  <a:gd name="connsiteX16" fmla="*/ 5688 w 273050"/>
                  <a:gd name="connsiteY16" fmla="*/ 270319 h 409575"/>
                  <a:gd name="connsiteX17" fmla="*/ 31628 w 273050"/>
                  <a:gd name="connsiteY17" fmla="*/ 200009 h 409575"/>
                  <a:gd name="connsiteX18" fmla="*/ 70538 w 273050"/>
                  <a:gd name="connsiteY18" fmla="*/ 151543 h 409575"/>
                  <a:gd name="connsiteX19" fmla="*/ 117639 w 273050"/>
                  <a:gd name="connsiteY19" fmla="*/ 123555 h 409575"/>
                  <a:gd name="connsiteX20" fmla="*/ 167471 w 273050"/>
                  <a:gd name="connsiteY20" fmla="*/ 114681 h 409575"/>
                  <a:gd name="connsiteX21" fmla="*/ 205015 w 273050"/>
                  <a:gd name="connsiteY21" fmla="*/ 120825 h 409575"/>
                  <a:gd name="connsiteX22" fmla="*/ 228225 w 273050"/>
                  <a:gd name="connsiteY22" fmla="*/ 134477 h 409575"/>
                  <a:gd name="connsiteX23" fmla="*/ 240512 w 273050"/>
                  <a:gd name="connsiteY23" fmla="*/ 150178 h 409575"/>
                  <a:gd name="connsiteX24" fmla="*/ 245973 w 273050"/>
                  <a:gd name="connsiteY24" fmla="*/ 162465 h 409575"/>
                  <a:gd name="connsiteX25" fmla="*/ 280786 w 273050"/>
                  <a:gd name="connsiteY25" fmla="*/ 0 h 409575"/>
                  <a:gd name="connsiteX26" fmla="*/ 226859 w 273050"/>
                  <a:gd name="connsiteY26" fmla="*/ 262811 h 409575"/>
                  <a:gd name="connsiteX27" fmla="*/ 230955 w 273050"/>
                  <a:gd name="connsiteY27" fmla="*/ 212979 h 409575"/>
                  <a:gd name="connsiteX28" fmla="*/ 222080 w 273050"/>
                  <a:gd name="connsiteY28" fmla="*/ 182944 h 409575"/>
                  <a:gd name="connsiteX29" fmla="*/ 201602 w 273050"/>
                  <a:gd name="connsiteY29" fmla="*/ 162465 h 409575"/>
                  <a:gd name="connsiteX30" fmla="*/ 164740 w 273050"/>
                  <a:gd name="connsiteY30" fmla="*/ 153591 h 409575"/>
                  <a:gd name="connsiteX31" fmla="*/ 129927 w 273050"/>
                  <a:gd name="connsiteY31" fmla="*/ 160417 h 409575"/>
                  <a:gd name="connsiteX32" fmla="*/ 104669 w 273050"/>
                  <a:gd name="connsiteY32" fmla="*/ 178848 h 409575"/>
                  <a:gd name="connsiteX33" fmla="*/ 86239 w 273050"/>
                  <a:gd name="connsiteY33" fmla="*/ 203422 h 409575"/>
                  <a:gd name="connsiteX34" fmla="*/ 73269 w 273050"/>
                  <a:gd name="connsiteY34" fmla="*/ 229362 h 409575"/>
                  <a:gd name="connsiteX35" fmla="*/ 65760 w 273050"/>
                  <a:gd name="connsiteY35" fmla="*/ 252571 h 409575"/>
                  <a:gd name="connsiteX36" fmla="*/ 62346 w 273050"/>
                  <a:gd name="connsiteY36" fmla="*/ 267589 h 409575"/>
                  <a:gd name="connsiteX37" fmla="*/ 57569 w 273050"/>
                  <a:gd name="connsiteY37" fmla="*/ 305816 h 409575"/>
                  <a:gd name="connsiteX38" fmla="*/ 61664 w 273050"/>
                  <a:gd name="connsiteY38" fmla="*/ 341313 h 409575"/>
                  <a:gd name="connsiteX39" fmla="*/ 80095 w 273050"/>
                  <a:gd name="connsiteY39" fmla="*/ 367252 h 409575"/>
                  <a:gd name="connsiteX40" fmla="*/ 117639 w 273050"/>
                  <a:gd name="connsiteY40" fmla="*/ 377492 h 409575"/>
                  <a:gd name="connsiteX41" fmla="*/ 169519 w 273050"/>
                  <a:gd name="connsiteY41" fmla="*/ 362474 h 409575"/>
                  <a:gd name="connsiteX42" fmla="*/ 201602 w 273050"/>
                  <a:gd name="connsiteY42" fmla="*/ 328343 h 409575"/>
                  <a:gd name="connsiteX43" fmla="*/ 218668 w 273050"/>
                  <a:gd name="connsiteY43" fmla="*/ 290116 h 409575"/>
                  <a:gd name="connsiteX44" fmla="*/ 226859 w 273050"/>
                  <a:gd name="connsiteY44" fmla="*/ 26281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3050" h="409575">
                    <a:moveTo>
                      <a:pt x="280786" y="0"/>
                    </a:moveTo>
                    <a:lnTo>
                      <a:pt x="334031" y="0"/>
                    </a:lnTo>
                    <a:lnTo>
                      <a:pt x="256895" y="364522"/>
                    </a:lnTo>
                    <a:cubicBezTo>
                      <a:pt x="256212" y="365887"/>
                      <a:pt x="256212" y="368618"/>
                      <a:pt x="255529" y="372031"/>
                    </a:cubicBezTo>
                    <a:cubicBezTo>
                      <a:pt x="254847" y="375444"/>
                      <a:pt x="254164" y="379540"/>
                      <a:pt x="253482" y="384318"/>
                    </a:cubicBezTo>
                    <a:cubicBezTo>
                      <a:pt x="252799" y="389096"/>
                      <a:pt x="252116" y="393192"/>
                      <a:pt x="251434" y="397971"/>
                    </a:cubicBezTo>
                    <a:cubicBezTo>
                      <a:pt x="250752" y="402749"/>
                      <a:pt x="250068" y="406844"/>
                      <a:pt x="249386" y="410258"/>
                    </a:cubicBezTo>
                    <a:lnTo>
                      <a:pt x="196141" y="410258"/>
                    </a:lnTo>
                    <a:lnTo>
                      <a:pt x="205015" y="364522"/>
                    </a:lnTo>
                    <a:cubicBezTo>
                      <a:pt x="202285" y="368618"/>
                      <a:pt x="198189" y="373396"/>
                      <a:pt x="193410" y="378857"/>
                    </a:cubicBezTo>
                    <a:cubicBezTo>
                      <a:pt x="188632" y="384318"/>
                      <a:pt x="181806" y="389779"/>
                      <a:pt x="172931" y="394557"/>
                    </a:cubicBezTo>
                    <a:cubicBezTo>
                      <a:pt x="159279" y="402749"/>
                      <a:pt x="145627" y="408210"/>
                      <a:pt x="132657" y="410940"/>
                    </a:cubicBezTo>
                    <a:cubicBezTo>
                      <a:pt x="119687" y="413671"/>
                      <a:pt x="108082" y="415719"/>
                      <a:pt x="97843" y="415719"/>
                    </a:cubicBezTo>
                    <a:cubicBezTo>
                      <a:pt x="88286" y="415719"/>
                      <a:pt x="76682" y="413671"/>
                      <a:pt x="63712" y="410258"/>
                    </a:cubicBezTo>
                    <a:cubicBezTo>
                      <a:pt x="50742" y="406844"/>
                      <a:pt x="38455" y="400018"/>
                      <a:pt x="27533" y="389779"/>
                    </a:cubicBezTo>
                    <a:cubicBezTo>
                      <a:pt x="16611" y="379540"/>
                      <a:pt x="8419" y="365205"/>
                      <a:pt x="3641" y="346091"/>
                    </a:cubicBezTo>
                    <a:cubicBezTo>
                      <a:pt x="-1821" y="326977"/>
                      <a:pt x="-1137" y="301720"/>
                      <a:pt x="5688" y="270319"/>
                    </a:cubicBezTo>
                    <a:cubicBezTo>
                      <a:pt x="11149" y="243015"/>
                      <a:pt x="20024" y="219805"/>
                      <a:pt x="31628" y="200009"/>
                    </a:cubicBezTo>
                    <a:cubicBezTo>
                      <a:pt x="43233" y="180213"/>
                      <a:pt x="56203" y="164513"/>
                      <a:pt x="70538" y="151543"/>
                    </a:cubicBezTo>
                    <a:cubicBezTo>
                      <a:pt x="84873" y="138573"/>
                      <a:pt x="101256" y="129699"/>
                      <a:pt x="117639" y="123555"/>
                    </a:cubicBezTo>
                    <a:cubicBezTo>
                      <a:pt x="134022" y="117412"/>
                      <a:pt x="151088" y="114681"/>
                      <a:pt x="167471" y="114681"/>
                    </a:cubicBezTo>
                    <a:cubicBezTo>
                      <a:pt x="182489" y="114681"/>
                      <a:pt x="195458" y="116729"/>
                      <a:pt x="205015" y="120825"/>
                    </a:cubicBezTo>
                    <a:cubicBezTo>
                      <a:pt x="214571" y="124921"/>
                      <a:pt x="222764" y="129699"/>
                      <a:pt x="228225" y="134477"/>
                    </a:cubicBezTo>
                    <a:cubicBezTo>
                      <a:pt x="233686" y="139938"/>
                      <a:pt x="237781" y="145399"/>
                      <a:pt x="240512" y="150178"/>
                    </a:cubicBezTo>
                    <a:cubicBezTo>
                      <a:pt x="243243" y="155638"/>
                      <a:pt x="244607" y="159734"/>
                      <a:pt x="245973" y="162465"/>
                    </a:cubicBezTo>
                    <a:lnTo>
                      <a:pt x="280786" y="0"/>
                    </a:lnTo>
                    <a:close/>
                    <a:moveTo>
                      <a:pt x="226859" y="262811"/>
                    </a:moveTo>
                    <a:cubicBezTo>
                      <a:pt x="231637" y="241649"/>
                      <a:pt x="233003" y="225266"/>
                      <a:pt x="230955" y="212979"/>
                    </a:cubicBezTo>
                    <a:cubicBezTo>
                      <a:pt x="228907" y="200692"/>
                      <a:pt x="226177" y="190452"/>
                      <a:pt x="222080" y="182944"/>
                    </a:cubicBezTo>
                    <a:cubicBezTo>
                      <a:pt x="217985" y="175435"/>
                      <a:pt x="211159" y="168608"/>
                      <a:pt x="201602" y="162465"/>
                    </a:cubicBezTo>
                    <a:cubicBezTo>
                      <a:pt x="192046" y="156321"/>
                      <a:pt x="179758" y="153591"/>
                      <a:pt x="164740" y="153591"/>
                    </a:cubicBezTo>
                    <a:cubicBezTo>
                      <a:pt x="151770" y="153591"/>
                      <a:pt x="140166" y="155638"/>
                      <a:pt x="129927" y="160417"/>
                    </a:cubicBezTo>
                    <a:cubicBezTo>
                      <a:pt x="119687" y="165195"/>
                      <a:pt x="111495" y="171339"/>
                      <a:pt x="104669" y="178848"/>
                    </a:cubicBezTo>
                    <a:cubicBezTo>
                      <a:pt x="97161" y="186357"/>
                      <a:pt x="91016" y="194548"/>
                      <a:pt x="86239" y="203422"/>
                    </a:cubicBezTo>
                    <a:cubicBezTo>
                      <a:pt x="81460" y="212296"/>
                      <a:pt x="76682" y="221171"/>
                      <a:pt x="73269" y="229362"/>
                    </a:cubicBezTo>
                    <a:cubicBezTo>
                      <a:pt x="69855" y="238236"/>
                      <a:pt x="67125" y="245745"/>
                      <a:pt x="65760" y="252571"/>
                    </a:cubicBezTo>
                    <a:cubicBezTo>
                      <a:pt x="64394" y="259397"/>
                      <a:pt x="63030" y="264859"/>
                      <a:pt x="62346" y="267589"/>
                    </a:cubicBezTo>
                    <a:cubicBezTo>
                      <a:pt x="59616" y="279876"/>
                      <a:pt x="58251" y="292846"/>
                      <a:pt x="57569" y="305816"/>
                    </a:cubicBezTo>
                    <a:cubicBezTo>
                      <a:pt x="56885" y="318786"/>
                      <a:pt x="58251" y="330391"/>
                      <a:pt x="61664" y="341313"/>
                    </a:cubicBezTo>
                    <a:cubicBezTo>
                      <a:pt x="65077" y="351552"/>
                      <a:pt x="71221" y="360426"/>
                      <a:pt x="80095" y="367252"/>
                    </a:cubicBezTo>
                    <a:cubicBezTo>
                      <a:pt x="88969" y="374078"/>
                      <a:pt x="101939" y="377492"/>
                      <a:pt x="117639" y="377492"/>
                    </a:cubicBezTo>
                    <a:cubicBezTo>
                      <a:pt x="138118" y="377492"/>
                      <a:pt x="155866" y="372713"/>
                      <a:pt x="169519" y="362474"/>
                    </a:cubicBezTo>
                    <a:cubicBezTo>
                      <a:pt x="183171" y="352235"/>
                      <a:pt x="194094" y="341313"/>
                      <a:pt x="201602" y="328343"/>
                    </a:cubicBezTo>
                    <a:cubicBezTo>
                      <a:pt x="209794" y="315373"/>
                      <a:pt x="215255" y="302403"/>
                      <a:pt x="218668" y="290116"/>
                    </a:cubicBezTo>
                    <a:cubicBezTo>
                      <a:pt x="223446" y="277828"/>
                      <a:pt x="225494" y="268954"/>
                      <a:pt x="226859" y="26281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4BD75027-C501-4B90-B0B3-C859436D8A1A}"/>
                  </a:ext>
                </a:extLst>
              </p:cNvPr>
              <p:cNvSpPr/>
              <p:nvPr/>
            </p:nvSpPr>
            <p:spPr>
              <a:xfrm>
                <a:off x="8500673" y="3917601"/>
                <a:ext cx="273050" cy="273050"/>
              </a:xfrm>
              <a:custGeom>
                <a:avLst/>
                <a:gdLst>
                  <a:gd name="connsiteX0" fmla="*/ 98085 w 273050"/>
                  <a:gd name="connsiteY0" fmla="*/ 0 h 273050"/>
                  <a:gd name="connsiteX1" fmla="*/ 58492 w 273050"/>
                  <a:gd name="connsiteY1" fmla="*/ 183626 h 273050"/>
                  <a:gd name="connsiteX2" fmla="*/ 55762 w 273050"/>
                  <a:gd name="connsiteY2" fmla="*/ 205470 h 273050"/>
                  <a:gd name="connsiteX3" fmla="*/ 59858 w 273050"/>
                  <a:gd name="connsiteY3" fmla="*/ 225949 h 273050"/>
                  <a:gd name="connsiteX4" fmla="*/ 74876 w 273050"/>
                  <a:gd name="connsiteY4" fmla="*/ 240967 h 273050"/>
                  <a:gd name="connsiteX5" fmla="*/ 105594 w 273050"/>
                  <a:gd name="connsiteY5" fmla="*/ 247110 h 273050"/>
                  <a:gd name="connsiteX6" fmla="*/ 145186 w 273050"/>
                  <a:gd name="connsiteY6" fmla="*/ 239602 h 273050"/>
                  <a:gd name="connsiteX7" fmla="*/ 179317 w 273050"/>
                  <a:gd name="connsiteY7" fmla="*/ 215027 h 273050"/>
                  <a:gd name="connsiteX8" fmla="*/ 195701 w 273050"/>
                  <a:gd name="connsiteY8" fmla="*/ 187039 h 273050"/>
                  <a:gd name="connsiteX9" fmla="*/ 202526 w 273050"/>
                  <a:gd name="connsiteY9" fmla="*/ 161782 h 273050"/>
                  <a:gd name="connsiteX10" fmla="*/ 237341 w 273050"/>
                  <a:gd name="connsiteY10" fmla="*/ 0 h 273050"/>
                  <a:gd name="connsiteX11" fmla="*/ 292633 w 273050"/>
                  <a:gd name="connsiteY11" fmla="*/ 0 h 273050"/>
                  <a:gd name="connsiteX12" fmla="*/ 243484 w 273050"/>
                  <a:gd name="connsiteY12" fmla="*/ 232093 h 273050"/>
                  <a:gd name="connsiteX13" fmla="*/ 241436 w 273050"/>
                  <a:gd name="connsiteY13" fmla="*/ 240967 h 273050"/>
                  <a:gd name="connsiteX14" fmla="*/ 239388 w 273050"/>
                  <a:gd name="connsiteY14" fmla="*/ 255302 h 273050"/>
                  <a:gd name="connsiteX15" fmla="*/ 236657 w 273050"/>
                  <a:gd name="connsiteY15" fmla="*/ 271685 h 273050"/>
                  <a:gd name="connsiteX16" fmla="*/ 233927 w 273050"/>
                  <a:gd name="connsiteY16" fmla="*/ 286020 h 273050"/>
                  <a:gd name="connsiteX17" fmla="*/ 177952 w 273050"/>
                  <a:gd name="connsiteY17" fmla="*/ 286020 h 273050"/>
                  <a:gd name="connsiteX18" fmla="*/ 186826 w 273050"/>
                  <a:gd name="connsiteY18" fmla="*/ 236871 h 273050"/>
                  <a:gd name="connsiteX19" fmla="*/ 173856 w 273050"/>
                  <a:gd name="connsiteY19" fmla="*/ 253254 h 273050"/>
                  <a:gd name="connsiteX20" fmla="*/ 154060 w 273050"/>
                  <a:gd name="connsiteY20" fmla="*/ 270319 h 273050"/>
                  <a:gd name="connsiteX21" fmla="*/ 125389 w 273050"/>
                  <a:gd name="connsiteY21" fmla="*/ 283289 h 273050"/>
                  <a:gd name="connsiteX22" fmla="*/ 85798 w 273050"/>
                  <a:gd name="connsiteY22" fmla="*/ 288750 h 273050"/>
                  <a:gd name="connsiteX23" fmla="*/ 41427 w 273050"/>
                  <a:gd name="connsiteY23" fmla="*/ 281924 h 273050"/>
                  <a:gd name="connsiteX24" fmla="*/ 13439 w 273050"/>
                  <a:gd name="connsiteY24" fmla="*/ 262128 h 273050"/>
                  <a:gd name="connsiteX25" fmla="*/ 1152 w 273050"/>
                  <a:gd name="connsiteY25" fmla="*/ 231410 h 273050"/>
                  <a:gd name="connsiteX26" fmla="*/ 3200 w 273050"/>
                  <a:gd name="connsiteY26" fmla="*/ 192500 h 273050"/>
                  <a:gd name="connsiteX27" fmla="*/ 44158 w 273050"/>
                  <a:gd name="connsiteY27" fmla="*/ 683 h 273050"/>
                  <a:gd name="connsiteX28" fmla="*/ 98085 w 273050"/>
                  <a:gd name="connsiteY28" fmla="*/ 683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73050" h="273050">
                    <a:moveTo>
                      <a:pt x="98085" y="0"/>
                    </a:moveTo>
                    <a:lnTo>
                      <a:pt x="58492" y="183626"/>
                    </a:lnTo>
                    <a:cubicBezTo>
                      <a:pt x="57127" y="190452"/>
                      <a:pt x="55762" y="197961"/>
                      <a:pt x="55762" y="205470"/>
                    </a:cubicBezTo>
                    <a:cubicBezTo>
                      <a:pt x="55079" y="212979"/>
                      <a:pt x="56444" y="219805"/>
                      <a:pt x="59858" y="225949"/>
                    </a:cubicBezTo>
                    <a:cubicBezTo>
                      <a:pt x="62588" y="232093"/>
                      <a:pt x="68049" y="236871"/>
                      <a:pt x="74876" y="240967"/>
                    </a:cubicBezTo>
                    <a:cubicBezTo>
                      <a:pt x="81701" y="245062"/>
                      <a:pt x="91941" y="247110"/>
                      <a:pt x="105594" y="247110"/>
                    </a:cubicBezTo>
                    <a:cubicBezTo>
                      <a:pt x="118564" y="247110"/>
                      <a:pt x="132216" y="244380"/>
                      <a:pt x="145186" y="239602"/>
                    </a:cubicBezTo>
                    <a:cubicBezTo>
                      <a:pt x="158156" y="234823"/>
                      <a:pt x="169760" y="226631"/>
                      <a:pt x="179317" y="215027"/>
                    </a:cubicBezTo>
                    <a:cubicBezTo>
                      <a:pt x="187508" y="206153"/>
                      <a:pt x="192969" y="197279"/>
                      <a:pt x="195701" y="187039"/>
                    </a:cubicBezTo>
                    <a:cubicBezTo>
                      <a:pt x="198431" y="177483"/>
                      <a:pt x="201161" y="168608"/>
                      <a:pt x="202526" y="161782"/>
                    </a:cubicBezTo>
                    <a:lnTo>
                      <a:pt x="237341" y="0"/>
                    </a:lnTo>
                    <a:lnTo>
                      <a:pt x="292633" y="0"/>
                    </a:lnTo>
                    <a:lnTo>
                      <a:pt x="243484" y="232093"/>
                    </a:lnTo>
                    <a:cubicBezTo>
                      <a:pt x="242801" y="233458"/>
                      <a:pt x="242801" y="236188"/>
                      <a:pt x="241436" y="240967"/>
                    </a:cubicBezTo>
                    <a:cubicBezTo>
                      <a:pt x="240753" y="245062"/>
                      <a:pt x="240071" y="249841"/>
                      <a:pt x="239388" y="255302"/>
                    </a:cubicBezTo>
                    <a:cubicBezTo>
                      <a:pt x="238705" y="260763"/>
                      <a:pt x="238023" y="266224"/>
                      <a:pt x="236657" y="271685"/>
                    </a:cubicBezTo>
                    <a:cubicBezTo>
                      <a:pt x="235292" y="277146"/>
                      <a:pt x="234610" y="281924"/>
                      <a:pt x="233927" y="286020"/>
                    </a:cubicBezTo>
                    <a:lnTo>
                      <a:pt x="177952" y="286020"/>
                    </a:lnTo>
                    <a:lnTo>
                      <a:pt x="186826" y="236871"/>
                    </a:lnTo>
                    <a:cubicBezTo>
                      <a:pt x="183413" y="241649"/>
                      <a:pt x="179317" y="247110"/>
                      <a:pt x="173856" y="253254"/>
                    </a:cubicBezTo>
                    <a:cubicBezTo>
                      <a:pt x="168395" y="259397"/>
                      <a:pt x="162252" y="264859"/>
                      <a:pt x="154060" y="270319"/>
                    </a:cubicBezTo>
                    <a:cubicBezTo>
                      <a:pt x="145868" y="275098"/>
                      <a:pt x="136311" y="279876"/>
                      <a:pt x="125389" y="283289"/>
                    </a:cubicBezTo>
                    <a:cubicBezTo>
                      <a:pt x="113785" y="286703"/>
                      <a:pt x="100816" y="288750"/>
                      <a:pt x="85798" y="288750"/>
                    </a:cubicBezTo>
                    <a:cubicBezTo>
                      <a:pt x="68049" y="288750"/>
                      <a:pt x="53031" y="286703"/>
                      <a:pt x="41427" y="281924"/>
                    </a:cubicBezTo>
                    <a:cubicBezTo>
                      <a:pt x="29822" y="277146"/>
                      <a:pt x="20265" y="270319"/>
                      <a:pt x="13439" y="262128"/>
                    </a:cubicBezTo>
                    <a:cubicBezTo>
                      <a:pt x="6613" y="253254"/>
                      <a:pt x="2518" y="243697"/>
                      <a:pt x="1152" y="231410"/>
                    </a:cubicBezTo>
                    <a:cubicBezTo>
                      <a:pt x="-896" y="219123"/>
                      <a:pt x="-214" y="206153"/>
                      <a:pt x="3200" y="192500"/>
                    </a:cubicBezTo>
                    <a:lnTo>
                      <a:pt x="44158" y="683"/>
                    </a:lnTo>
                    <a:lnTo>
                      <a:pt x="98085" y="68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9E2DC13E-2397-43A4-82CC-889B1CD6E4DC}"/>
                  </a:ext>
                </a:extLst>
              </p:cNvPr>
              <p:cNvSpPr/>
              <p:nvPr/>
            </p:nvSpPr>
            <p:spPr>
              <a:xfrm>
                <a:off x="8826242" y="3912140"/>
                <a:ext cx="204788" cy="273050"/>
              </a:xfrm>
              <a:custGeom>
                <a:avLst/>
                <a:gdLst>
                  <a:gd name="connsiteX0" fmla="*/ 59217 w 204787"/>
                  <a:gd name="connsiteY0" fmla="*/ 206153 h 273050"/>
                  <a:gd name="connsiteX1" fmla="*/ 57853 w 204787"/>
                  <a:gd name="connsiteY1" fmla="*/ 223218 h 273050"/>
                  <a:gd name="connsiteX2" fmla="*/ 63313 w 204787"/>
                  <a:gd name="connsiteY2" fmla="*/ 240284 h 273050"/>
                  <a:gd name="connsiteX3" fmla="*/ 79696 w 204787"/>
                  <a:gd name="connsiteY3" fmla="*/ 253254 h 273050"/>
                  <a:gd name="connsiteX4" fmla="*/ 110414 w 204787"/>
                  <a:gd name="connsiteY4" fmla="*/ 258032 h 273050"/>
                  <a:gd name="connsiteX5" fmla="*/ 140450 w 204787"/>
                  <a:gd name="connsiteY5" fmla="*/ 254619 h 273050"/>
                  <a:gd name="connsiteX6" fmla="*/ 164342 w 204787"/>
                  <a:gd name="connsiteY6" fmla="*/ 240284 h 273050"/>
                  <a:gd name="connsiteX7" fmla="*/ 179360 w 204787"/>
                  <a:gd name="connsiteY7" fmla="*/ 213661 h 273050"/>
                  <a:gd name="connsiteX8" fmla="*/ 179360 w 204787"/>
                  <a:gd name="connsiteY8" fmla="*/ 196596 h 273050"/>
                  <a:gd name="connsiteX9" fmla="*/ 170485 w 204787"/>
                  <a:gd name="connsiteY9" fmla="*/ 185674 h 273050"/>
                  <a:gd name="connsiteX10" fmla="*/ 152738 w 204787"/>
                  <a:gd name="connsiteY10" fmla="*/ 178165 h 273050"/>
                  <a:gd name="connsiteX11" fmla="*/ 126115 w 204787"/>
                  <a:gd name="connsiteY11" fmla="*/ 171339 h 273050"/>
                  <a:gd name="connsiteX12" fmla="*/ 85840 w 204787"/>
                  <a:gd name="connsiteY12" fmla="*/ 160417 h 273050"/>
                  <a:gd name="connsiteX13" fmla="*/ 53756 w 204787"/>
                  <a:gd name="connsiteY13" fmla="*/ 145399 h 273050"/>
                  <a:gd name="connsiteX14" fmla="*/ 35326 w 204787"/>
                  <a:gd name="connsiteY14" fmla="*/ 122190 h 273050"/>
                  <a:gd name="connsiteX15" fmla="*/ 33960 w 204787"/>
                  <a:gd name="connsiteY15" fmla="*/ 86011 h 273050"/>
                  <a:gd name="connsiteX16" fmla="*/ 49661 w 204787"/>
                  <a:gd name="connsiteY16" fmla="*/ 50514 h 273050"/>
                  <a:gd name="connsiteX17" fmla="*/ 78331 w 204787"/>
                  <a:gd name="connsiteY17" fmla="*/ 23209 h 273050"/>
                  <a:gd name="connsiteX18" fmla="*/ 117241 w 204787"/>
                  <a:gd name="connsiteY18" fmla="*/ 6144 h 273050"/>
                  <a:gd name="connsiteX19" fmla="*/ 163659 w 204787"/>
                  <a:gd name="connsiteY19" fmla="*/ 0 h 273050"/>
                  <a:gd name="connsiteX20" fmla="*/ 192329 w 204787"/>
                  <a:gd name="connsiteY20" fmla="*/ 2048 h 273050"/>
                  <a:gd name="connsiteX21" fmla="*/ 220317 w 204787"/>
                  <a:gd name="connsiteY21" fmla="*/ 9557 h 273050"/>
                  <a:gd name="connsiteX22" fmla="*/ 243526 w 204787"/>
                  <a:gd name="connsiteY22" fmla="*/ 23209 h 273050"/>
                  <a:gd name="connsiteX23" fmla="*/ 257179 w 204787"/>
                  <a:gd name="connsiteY23" fmla="*/ 44370 h 273050"/>
                  <a:gd name="connsiteX24" fmla="*/ 259227 w 204787"/>
                  <a:gd name="connsiteY24" fmla="*/ 66897 h 273050"/>
                  <a:gd name="connsiteX25" fmla="*/ 255814 w 204787"/>
                  <a:gd name="connsiteY25" fmla="*/ 86011 h 273050"/>
                  <a:gd name="connsiteX26" fmla="*/ 201203 w 204787"/>
                  <a:gd name="connsiteY26" fmla="*/ 86011 h 273050"/>
                  <a:gd name="connsiteX27" fmla="*/ 201203 w 204787"/>
                  <a:gd name="connsiteY27" fmla="*/ 60754 h 273050"/>
                  <a:gd name="connsiteX28" fmla="*/ 189599 w 204787"/>
                  <a:gd name="connsiteY28" fmla="*/ 46419 h 273050"/>
                  <a:gd name="connsiteX29" fmla="*/ 172533 w 204787"/>
                  <a:gd name="connsiteY29" fmla="*/ 40275 h 273050"/>
                  <a:gd name="connsiteX30" fmla="*/ 155468 w 204787"/>
                  <a:gd name="connsiteY30" fmla="*/ 38910 h 273050"/>
                  <a:gd name="connsiteX31" fmla="*/ 143181 w 204787"/>
                  <a:gd name="connsiteY31" fmla="*/ 39592 h 273050"/>
                  <a:gd name="connsiteX32" fmla="*/ 122702 w 204787"/>
                  <a:gd name="connsiteY32" fmla="*/ 44370 h 273050"/>
                  <a:gd name="connsiteX33" fmla="*/ 102223 w 204787"/>
                  <a:gd name="connsiteY33" fmla="*/ 56658 h 273050"/>
                  <a:gd name="connsiteX34" fmla="*/ 89253 w 204787"/>
                  <a:gd name="connsiteY34" fmla="*/ 80550 h 273050"/>
                  <a:gd name="connsiteX35" fmla="*/ 90618 w 204787"/>
                  <a:gd name="connsiteY35" fmla="*/ 96933 h 273050"/>
                  <a:gd name="connsiteX36" fmla="*/ 98810 w 204787"/>
                  <a:gd name="connsiteY36" fmla="*/ 107172 h 273050"/>
                  <a:gd name="connsiteX37" fmla="*/ 110414 w 204787"/>
                  <a:gd name="connsiteY37" fmla="*/ 113316 h 273050"/>
                  <a:gd name="connsiteX38" fmla="*/ 122019 w 204787"/>
                  <a:gd name="connsiteY38" fmla="*/ 116729 h 273050"/>
                  <a:gd name="connsiteX39" fmla="*/ 167755 w 204787"/>
                  <a:gd name="connsiteY39" fmla="*/ 128333 h 273050"/>
                  <a:gd name="connsiteX40" fmla="*/ 197108 w 204787"/>
                  <a:gd name="connsiteY40" fmla="*/ 137208 h 273050"/>
                  <a:gd name="connsiteX41" fmla="*/ 214856 w 204787"/>
                  <a:gd name="connsiteY41" fmla="*/ 146082 h 273050"/>
                  <a:gd name="connsiteX42" fmla="*/ 226460 w 204787"/>
                  <a:gd name="connsiteY42" fmla="*/ 156321 h 273050"/>
                  <a:gd name="connsiteX43" fmla="*/ 238066 w 204787"/>
                  <a:gd name="connsiteY43" fmla="*/ 181578 h 273050"/>
                  <a:gd name="connsiteX44" fmla="*/ 236700 w 204787"/>
                  <a:gd name="connsiteY44" fmla="*/ 208883 h 273050"/>
                  <a:gd name="connsiteX45" fmla="*/ 216221 w 204787"/>
                  <a:gd name="connsiteY45" fmla="*/ 251889 h 273050"/>
                  <a:gd name="connsiteX46" fmla="*/ 182772 w 204787"/>
                  <a:gd name="connsiteY46" fmla="*/ 280559 h 273050"/>
                  <a:gd name="connsiteX47" fmla="*/ 139084 w 204787"/>
                  <a:gd name="connsiteY47" fmla="*/ 295577 h 273050"/>
                  <a:gd name="connsiteX48" fmla="*/ 94032 w 204787"/>
                  <a:gd name="connsiteY48" fmla="*/ 299672 h 273050"/>
                  <a:gd name="connsiteX49" fmla="*/ 53074 w 204787"/>
                  <a:gd name="connsiteY49" fmla="*/ 294894 h 273050"/>
                  <a:gd name="connsiteX50" fmla="*/ 20990 w 204787"/>
                  <a:gd name="connsiteY50" fmla="*/ 279194 h 273050"/>
                  <a:gd name="connsiteX51" fmla="*/ 2559 w 204787"/>
                  <a:gd name="connsiteY51" fmla="*/ 250523 h 273050"/>
                  <a:gd name="connsiteX52" fmla="*/ 2559 w 204787"/>
                  <a:gd name="connsiteY52" fmla="*/ 206835 h 273050"/>
                  <a:gd name="connsiteX53" fmla="*/ 59217 w 204787"/>
                  <a:gd name="connsiteY53" fmla="*/ 206835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04787" h="273050">
                    <a:moveTo>
                      <a:pt x="59217" y="206153"/>
                    </a:moveTo>
                    <a:cubicBezTo>
                      <a:pt x="57853" y="211614"/>
                      <a:pt x="57853" y="217075"/>
                      <a:pt x="57853" y="223218"/>
                    </a:cubicBezTo>
                    <a:cubicBezTo>
                      <a:pt x="57853" y="229362"/>
                      <a:pt x="59901" y="234823"/>
                      <a:pt x="63313" y="240284"/>
                    </a:cubicBezTo>
                    <a:cubicBezTo>
                      <a:pt x="66726" y="245745"/>
                      <a:pt x="72187" y="249841"/>
                      <a:pt x="79696" y="253254"/>
                    </a:cubicBezTo>
                    <a:cubicBezTo>
                      <a:pt x="87205" y="256667"/>
                      <a:pt x="97444" y="258032"/>
                      <a:pt x="110414" y="258032"/>
                    </a:cubicBezTo>
                    <a:cubicBezTo>
                      <a:pt x="121336" y="258032"/>
                      <a:pt x="131575" y="256667"/>
                      <a:pt x="140450" y="254619"/>
                    </a:cubicBezTo>
                    <a:cubicBezTo>
                      <a:pt x="149324" y="251889"/>
                      <a:pt x="157515" y="247110"/>
                      <a:pt x="164342" y="240284"/>
                    </a:cubicBezTo>
                    <a:cubicBezTo>
                      <a:pt x="172533" y="232092"/>
                      <a:pt x="177312" y="223218"/>
                      <a:pt x="179360" y="213661"/>
                    </a:cubicBezTo>
                    <a:cubicBezTo>
                      <a:pt x="180724" y="206835"/>
                      <a:pt x="180724" y="201374"/>
                      <a:pt x="179360" y="196596"/>
                    </a:cubicBezTo>
                    <a:cubicBezTo>
                      <a:pt x="177994" y="191817"/>
                      <a:pt x="174581" y="188404"/>
                      <a:pt x="170485" y="185674"/>
                    </a:cubicBezTo>
                    <a:cubicBezTo>
                      <a:pt x="166390" y="182944"/>
                      <a:pt x="160246" y="180213"/>
                      <a:pt x="152738" y="178165"/>
                    </a:cubicBezTo>
                    <a:cubicBezTo>
                      <a:pt x="145229" y="176117"/>
                      <a:pt x="136354" y="173387"/>
                      <a:pt x="126115" y="171339"/>
                    </a:cubicBezTo>
                    <a:cubicBezTo>
                      <a:pt x="111780" y="167926"/>
                      <a:pt x="98810" y="164513"/>
                      <a:pt x="85840" y="160417"/>
                    </a:cubicBezTo>
                    <a:cubicBezTo>
                      <a:pt x="72870" y="156321"/>
                      <a:pt x="62631" y="151543"/>
                      <a:pt x="53756" y="145399"/>
                    </a:cubicBezTo>
                    <a:cubicBezTo>
                      <a:pt x="44883" y="139255"/>
                      <a:pt x="39422" y="131747"/>
                      <a:pt x="35326" y="122190"/>
                    </a:cubicBezTo>
                    <a:cubicBezTo>
                      <a:pt x="31230" y="112633"/>
                      <a:pt x="31230" y="100346"/>
                      <a:pt x="33960" y="86011"/>
                    </a:cubicBezTo>
                    <a:cubicBezTo>
                      <a:pt x="36690" y="73041"/>
                      <a:pt x="42152" y="61436"/>
                      <a:pt x="49661" y="50514"/>
                    </a:cubicBezTo>
                    <a:cubicBezTo>
                      <a:pt x="57169" y="39592"/>
                      <a:pt x="66726" y="30718"/>
                      <a:pt x="78331" y="23209"/>
                    </a:cubicBezTo>
                    <a:cubicBezTo>
                      <a:pt x="89935" y="15700"/>
                      <a:pt x="102905" y="10239"/>
                      <a:pt x="117241" y="6144"/>
                    </a:cubicBezTo>
                    <a:cubicBezTo>
                      <a:pt x="131575" y="2048"/>
                      <a:pt x="147276" y="0"/>
                      <a:pt x="163659" y="0"/>
                    </a:cubicBezTo>
                    <a:cubicBezTo>
                      <a:pt x="172533" y="0"/>
                      <a:pt x="182090" y="683"/>
                      <a:pt x="192329" y="2048"/>
                    </a:cubicBezTo>
                    <a:cubicBezTo>
                      <a:pt x="202569" y="3413"/>
                      <a:pt x="211443" y="6144"/>
                      <a:pt x="220317" y="9557"/>
                    </a:cubicBezTo>
                    <a:cubicBezTo>
                      <a:pt x="229191" y="12970"/>
                      <a:pt x="236700" y="17748"/>
                      <a:pt x="243526" y="23209"/>
                    </a:cubicBezTo>
                    <a:cubicBezTo>
                      <a:pt x="250352" y="28670"/>
                      <a:pt x="255131" y="36179"/>
                      <a:pt x="257179" y="44370"/>
                    </a:cubicBezTo>
                    <a:cubicBezTo>
                      <a:pt x="259227" y="52562"/>
                      <a:pt x="259909" y="60071"/>
                      <a:pt x="259227" y="66897"/>
                    </a:cubicBezTo>
                    <a:cubicBezTo>
                      <a:pt x="258544" y="73723"/>
                      <a:pt x="257179" y="79867"/>
                      <a:pt x="255814" y="86011"/>
                    </a:cubicBezTo>
                    <a:lnTo>
                      <a:pt x="201203" y="86011"/>
                    </a:lnTo>
                    <a:cubicBezTo>
                      <a:pt x="203934" y="75089"/>
                      <a:pt x="203934" y="66897"/>
                      <a:pt x="201203" y="60754"/>
                    </a:cubicBezTo>
                    <a:cubicBezTo>
                      <a:pt x="198473" y="54610"/>
                      <a:pt x="195060" y="49832"/>
                      <a:pt x="189599" y="46419"/>
                    </a:cubicBezTo>
                    <a:cubicBezTo>
                      <a:pt x="184138" y="43005"/>
                      <a:pt x="178677" y="40957"/>
                      <a:pt x="172533" y="40275"/>
                    </a:cubicBezTo>
                    <a:cubicBezTo>
                      <a:pt x="166390" y="39592"/>
                      <a:pt x="160929" y="38910"/>
                      <a:pt x="155468" y="38910"/>
                    </a:cubicBezTo>
                    <a:cubicBezTo>
                      <a:pt x="153420" y="38910"/>
                      <a:pt x="149324" y="38910"/>
                      <a:pt x="143181" y="39592"/>
                    </a:cubicBezTo>
                    <a:cubicBezTo>
                      <a:pt x="137036" y="40275"/>
                      <a:pt x="129528" y="41640"/>
                      <a:pt x="122702" y="44370"/>
                    </a:cubicBezTo>
                    <a:cubicBezTo>
                      <a:pt x="115193" y="47101"/>
                      <a:pt x="108366" y="51197"/>
                      <a:pt x="102223" y="56658"/>
                    </a:cubicBezTo>
                    <a:cubicBezTo>
                      <a:pt x="96080" y="62119"/>
                      <a:pt x="91301" y="70310"/>
                      <a:pt x="89253" y="80550"/>
                    </a:cubicBezTo>
                    <a:cubicBezTo>
                      <a:pt x="87887" y="86693"/>
                      <a:pt x="88571" y="92154"/>
                      <a:pt x="90618" y="96933"/>
                    </a:cubicBezTo>
                    <a:cubicBezTo>
                      <a:pt x="92666" y="101028"/>
                      <a:pt x="95396" y="105124"/>
                      <a:pt x="98810" y="107172"/>
                    </a:cubicBezTo>
                    <a:cubicBezTo>
                      <a:pt x="102223" y="109903"/>
                      <a:pt x="106319" y="111950"/>
                      <a:pt x="110414" y="113316"/>
                    </a:cubicBezTo>
                    <a:cubicBezTo>
                      <a:pt x="114510" y="114681"/>
                      <a:pt x="118606" y="116046"/>
                      <a:pt x="122019" y="116729"/>
                    </a:cubicBezTo>
                    <a:cubicBezTo>
                      <a:pt x="140450" y="121507"/>
                      <a:pt x="156150" y="124920"/>
                      <a:pt x="167755" y="128333"/>
                    </a:cubicBezTo>
                    <a:cubicBezTo>
                      <a:pt x="179360" y="131747"/>
                      <a:pt x="189599" y="134477"/>
                      <a:pt x="197108" y="137208"/>
                    </a:cubicBezTo>
                    <a:cubicBezTo>
                      <a:pt x="204617" y="139938"/>
                      <a:pt x="210078" y="142669"/>
                      <a:pt x="214856" y="146082"/>
                    </a:cubicBezTo>
                    <a:cubicBezTo>
                      <a:pt x="218952" y="148812"/>
                      <a:pt x="223048" y="152225"/>
                      <a:pt x="226460" y="156321"/>
                    </a:cubicBezTo>
                    <a:cubicBezTo>
                      <a:pt x="232605" y="163830"/>
                      <a:pt x="236700" y="172022"/>
                      <a:pt x="238066" y="181578"/>
                    </a:cubicBezTo>
                    <a:cubicBezTo>
                      <a:pt x="239430" y="191135"/>
                      <a:pt x="238748" y="200009"/>
                      <a:pt x="236700" y="208883"/>
                    </a:cubicBezTo>
                    <a:cubicBezTo>
                      <a:pt x="233287" y="224583"/>
                      <a:pt x="226460" y="238919"/>
                      <a:pt x="216221" y="251889"/>
                    </a:cubicBezTo>
                    <a:cubicBezTo>
                      <a:pt x="205982" y="264858"/>
                      <a:pt x="195060" y="274415"/>
                      <a:pt x="182772" y="280559"/>
                    </a:cubicBezTo>
                    <a:cubicBezTo>
                      <a:pt x="168438" y="288068"/>
                      <a:pt x="154102" y="293529"/>
                      <a:pt x="139084" y="295577"/>
                    </a:cubicBezTo>
                    <a:cubicBezTo>
                      <a:pt x="124066" y="298307"/>
                      <a:pt x="109050" y="299672"/>
                      <a:pt x="94032" y="299672"/>
                    </a:cubicBezTo>
                    <a:cubicBezTo>
                      <a:pt x="79696" y="299672"/>
                      <a:pt x="66044" y="298307"/>
                      <a:pt x="53074" y="294894"/>
                    </a:cubicBezTo>
                    <a:cubicBezTo>
                      <a:pt x="40104" y="291481"/>
                      <a:pt x="29865" y="286703"/>
                      <a:pt x="20990" y="279194"/>
                    </a:cubicBezTo>
                    <a:cubicBezTo>
                      <a:pt x="12116" y="271685"/>
                      <a:pt x="5973" y="262128"/>
                      <a:pt x="2559" y="250523"/>
                    </a:cubicBezTo>
                    <a:cubicBezTo>
                      <a:pt x="-853" y="238919"/>
                      <a:pt x="-853" y="223901"/>
                      <a:pt x="2559" y="206835"/>
                    </a:cubicBezTo>
                    <a:lnTo>
                      <a:pt x="59217" y="206835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167BD772-0C5B-40AA-8785-0A3C4642CE1D}"/>
                  </a:ext>
                </a:extLst>
              </p:cNvPr>
              <p:cNvSpPr/>
              <p:nvPr/>
            </p:nvSpPr>
            <p:spPr>
              <a:xfrm>
                <a:off x="9129839" y="3839781"/>
                <a:ext cx="136525" cy="341313"/>
              </a:xfrm>
              <a:custGeom>
                <a:avLst/>
                <a:gdLst>
                  <a:gd name="connsiteX0" fmla="*/ 8191 w 136525"/>
                  <a:gd name="connsiteY0" fmla="*/ 76454 h 341312"/>
                  <a:gd name="connsiteX1" fmla="*/ 58706 w 136525"/>
                  <a:gd name="connsiteY1" fmla="*/ 76454 h 341312"/>
                  <a:gd name="connsiteX2" fmla="*/ 70994 w 136525"/>
                  <a:gd name="connsiteY2" fmla="*/ 17066 h 341312"/>
                  <a:gd name="connsiteX3" fmla="*/ 127651 w 136525"/>
                  <a:gd name="connsiteY3" fmla="*/ 0 h 341312"/>
                  <a:gd name="connsiteX4" fmla="*/ 111268 w 136525"/>
                  <a:gd name="connsiteY4" fmla="*/ 76454 h 341312"/>
                  <a:gd name="connsiteX5" fmla="*/ 174752 w 136525"/>
                  <a:gd name="connsiteY5" fmla="*/ 76454 h 341312"/>
                  <a:gd name="connsiteX6" fmla="*/ 165878 w 136525"/>
                  <a:gd name="connsiteY6" fmla="*/ 115364 h 341312"/>
                  <a:gd name="connsiteX7" fmla="*/ 102394 w 136525"/>
                  <a:gd name="connsiteY7" fmla="*/ 115364 h 341312"/>
                  <a:gd name="connsiteX8" fmla="*/ 66215 w 136525"/>
                  <a:gd name="connsiteY8" fmla="*/ 286703 h 341312"/>
                  <a:gd name="connsiteX9" fmla="*/ 64849 w 136525"/>
                  <a:gd name="connsiteY9" fmla="*/ 298307 h 341312"/>
                  <a:gd name="connsiteX10" fmla="*/ 66215 w 136525"/>
                  <a:gd name="connsiteY10" fmla="*/ 310594 h 341312"/>
                  <a:gd name="connsiteX11" fmla="*/ 75771 w 136525"/>
                  <a:gd name="connsiteY11" fmla="*/ 320151 h 341312"/>
                  <a:gd name="connsiteX12" fmla="*/ 96933 w 136525"/>
                  <a:gd name="connsiteY12" fmla="*/ 324247 h 341312"/>
                  <a:gd name="connsiteX13" fmla="*/ 112634 w 136525"/>
                  <a:gd name="connsiteY13" fmla="*/ 323564 h 341312"/>
                  <a:gd name="connsiteX14" fmla="*/ 123555 w 136525"/>
                  <a:gd name="connsiteY14" fmla="*/ 321516 h 341312"/>
                  <a:gd name="connsiteX15" fmla="*/ 114682 w 136525"/>
                  <a:gd name="connsiteY15" fmla="*/ 363156 h 341312"/>
                  <a:gd name="connsiteX16" fmla="*/ 95568 w 136525"/>
                  <a:gd name="connsiteY16" fmla="*/ 365204 h 341312"/>
                  <a:gd name="connsiteX17" fmla="*/ 69628 w 136525"/>
                  <a:gd name="connsiteY17" fmla="*/ 366570 h 341312"/>
                  <a:gd name="connsiteX18" fmla="*/ 17749 w 136525"/>
                  <a:gd name="connsiteY18" fmla="*/ 353600 h 341312"/>
                  <a:gd name="connsiteX19" fmla="*/ 10240 w 136525"/>
                  <a:gd name="connsiteY19" fmla="*/ 305816 h 341312"/>
                  <a:gd name="connsiteX20" fmla="*/ 50515 w 136525"/>
                  <a:gd name="connsiteY20" fmla="*/ 115364 h 341312"/>
                  <a:gd name="connsiteX21" fmla="*/ 0 w 136525"/>
                  <a:gd name="connsiteY21" fmla="*/ 115364 h 341312"/>
                  <a:gd name="connsiteX22" fmla="*/ 8191 w 136525"/>
                  <a:gd name="connsiteY22" fmla="*/ 76454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6525" h="341312">
                    <a:moveTo>
                      <a:pt x="8191" y="76454"/>
                    </a:moveTo>
                    <a:lnTo>
                      <a:pt x="58706" y="76454"/>
                    </a:lnTo>
                    <a:lnTo>
                      <a:pt x="70994" y="17066"/>
                    </a:lnTo>
                    <a:lnTo>
                      <a:pt x="127651" y="0"/>
                    </a:lnTo>
                    <a:lnTo>
                      <a:pt x="111268" y="76454"/>
                    </a:lnTo>
                    <a:lnTo>
                      <a:pt x="174752" y="76454"/>
                    </a:lnTo>
                    <a:lnTo>
                      <a:pt x="165878" y="115364"/>
                    </a:lnTo>
                    <a:lnTo>
                      <a:pt x="102394" y="115364"/>
                    </a:lnTo>
                    <a:lnTo>
                      <a:pt x="66215" y="286703"/>
                    </a:lnTo>
                    <a:cubicBezTo>
                      <a:pt x="66215" y="290116"/>
                      <a:pt x="65532" y="294211"/>
                      <a:pt x="64849" y="298307"/>
                    </a:cubicBezTo>
                    <a:cubicBezTo>
                      <a:pt x="64167" y="303085"/>
                      <a:pt x="64849" y="307181"/>
                      <a:pt x="66215" y="310594"/>
                    </a:cubicBezTo>
                    <a:cubicBezTo>
                      <a:pt x="68263" y="314690"/>
                      <a:pt x="70994" y="317421"/>
                      <a:pt x="75771" y="320151"/>
                    </a:cubicBezTo>
                    <a:cubicBezTo>
                      <a:pt x="80550" y="322882"/>
                      <a:pt x="87376" y="324247"/>
                      <a:pt x="96933" y="324247"/>
                    </a:cubicBezTo>
                    <a:cubicBezTo>
                      <a:pt x="102394" y="324247"/>
                      <a:pt x="107173" y="324247"/>
                      <a:pt x="112634" y="323564"/>
                    </a:cubicBezTo>
                    <a:cubicBezTo>
                      <a:pt x="118094" y="322882"/>
                      <a:pt x="121507" y="322199"/>
                      <a:pt x="123555" y="321516"/>
                    </a:cubicBezTo>
                    <a:lnTo>
                      <a:pt x="114682" y="363156"/>
                    </a:lnTo>
                    <a:cubicBezTo>
                      <a:pt x="109220" y="363839"/>
                      <a:pt x="103077" y="364522"/>
                      <a:pt x="95568" y="365204"/>
                    </a:cubicBezTo>
                    <a:cubicBezTo>
                      <a:pt x="88059" y="365887"/>
                      <a:pt x="79867" y="366570"/>
                      <a:pt x="69628" y="366570"/>
                    </a:cubicBezTo>
                    <a:cubicBezTo>
                      <a:pt x="45054" y="366570"/>
                      <a:pt x="27306" y="362474"/>
                      <a:pt x="17749" y="353600"/>
                    </a:cubicBezTo>
                    <a:cubicBezTo>
                      <a:pt x="7509" y="344726"/>
                      <a:pt x="5461" y="329025"/>
                      <a:pt x="10240" y="305816"/>
                    </a:cubicBezTo>
                    <a:lnTo>
                      <a:pt x="50515" y="115364"/>
                    </a:lnTo>
                    <a:lnTo>
                      <a:pt x="0" y="115364"/>
                    </a:lnTo>
                    <a:lnTo>
                      <a:pt x="8191" y="76454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60E528DC-375C-4349-92C5-E1831538D10E}"/>
                  </a:ext>
                </a:extLst>
              </p:cNvPr>
              <p:cNvSpPr/>
              <p:nvPr/>
            </p:nvSpPr>
            <p:spPr>
              <a:xfrm>
                <a:off x="9314148" y="3914188"/>
                <a:ext cx="204788" cy="273050"/>
              </a:xfrm>
              <a:custGeom>
                <a:avLst/>
                <a:gdLst>
                  <a:gd name="connsiteX0" fmla="*/ 47785 w 204787"/>
                  <a:gd name="connsiteY0" fmla="*/ 61436 h 273050"/>
                  <a:gd name="connsiteX1" fmla="*/ 53245 w 204787"/>
                  <a:gd name="connsiteY1" fmla="*/ 32083 h 273050"/>
                  <a:gd name="connsiteX2" fmla="*/ 57341 w 204787"/>
                  <a:gd name="connsiteY2" fmla="*/ 3413 h 273050"/>
                  <a:gd name="connsiteX3" fmla="*/ 111268 w 204787"/>
                  <a:gd name="connsiteY3" fmla="*/ 3413 h 273050"/>
                  <a:gd name="connsiteX4" fmla="*/ 100346 w 204787"/>
                  <a:gd name="connsiteY4" fmla="*/ 58706 h 273050"/>
                  <a:gd name="connsiteX5" fmla="*/ 117412 w 204787"/>
                  <a:gd name="connsiteY5" fmla="*/ 33449 h 273050"/>
                  <a:gd name="connsiteX6" fmla="*/ 137891 w 204787"/>
                  <a:gd name="connsiteY6" fmla="*/ 16383 h 273050"/>
                  <a:gd name="connsiteX7" fmla="*/ 160417 w 204787"/>
                  <a:gd name="connsiteY7" fmla="*/ 6144 h 273050"/>
                  <a:gd name="connsiteX8" fmla="*/ 180896 w 204787"/>
                  <a:gd name="connsiteY8" fmla="*/ 1365 h 273050"/>
                  <a:gd name="connsiteX9" fmla="*/ 202740 w 204787"/>
                  <a:gd name="connsiteY9" fmla="*/ 0 h 273050"/>
                  <a:gd name="connsiteX10" fmla="*/ 218441 w 204787"/>
                  <a:gd name="connsiteY10" fmla="*/ 683 h 273050"/>
                  <a:gd name="connsiteX11" fmla="*/ 206835 w 204787"/>
                  <a:gd name="connsiteY11" fmla="*/ 53245 h 273050"/>
                  <a:gd name="connsiteX12" fmla="*/ 197279 w 204787"/>
                  <a:gd name="connsiteY12" fmla="*/ 51197 h 273050"/>
                  <a:gd name="connsiteX13" fmla="*/ 190453 w 204787"/>
                  <a:gd name="connsiteY13" fmla="*/ 50514 h 273050"/>
                  <a:gd name="connsiteX14" fmla="*/ 181579 w 204787"/>
                  <a:gd name="connsiteY14" fmla="*/ 50514 h 273050"/>
                  <a:gd name="connsiteX15" fmla="*/ 141304 w 204787"/>
                  <a:gd name="connsiteY15" fmla="*/ 57341 h 273050"/>
                  <a:gd name="connsiteX16" fmla="*/ 113998 w 204787"/>
                  <a:gd name="connsiteY16" fmla="*/ 75771 h 273050"/>
                  <a:gd name="connsiteX17" fmla="*/ 96250 w 204787"/>
                  <a:gd name="connsiteY17" fmla="*/ 103076 h 273050"/>
                  <a:gd name="connsiteX18" fmla="*/ 86011 w 204787"/>
                  <a:gd name="connsiteY18" fmla="*/ 137208 h 273050"/>
                  <a:gd name="connsiteX19" fmla="*/ 53928 w 204787"/>
                  <a:gd name="connsiteY19" fmla="*/ 288750 h 273050"/>
                  <a:gd name="connsiteX20" fmla="*/ 0 w 204787"/>
                  <a:gd name="connsiteY20" fmla="*/ 288750 h 273050"/>
                  <a:gd name="connsiteX21" fmla="*/ 47785 w 204787"/>
                  <a:gd name="connsiteY21" fmla="*/ 61436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787" h="273050">
                    <a:moveTo>
                      <a:pt x="47785" y="61436"/>
                    </a:moveTo>
                    <a:cubicBezTo>
                      <a:pt x="49832" y="51879"/>
                      <a:pt x="51880" y="41640"/>
                      <a:pt x="53245" y="32083"/>
                    </a:cubicBezTo>
                    <a:cubicBezTo>
                      <a:pt x="54610" y="22527"/>
                      <a:pt x="55976" y="12970"/>
                      <a:pt x="57341" y="3413"/>
                    </a:cubicBezTo>
                    <a:lnTo>
                      <a:pt x="111268" y="3413"/>
                    </a:lnTo>
                    <a:lnTo>
                      <a:pt x="100346" y="58706"/>
                    </a:lnTo>
                    <a:cubicBezTo>
                      <a:pt x="105125" y="49149"/>
                      <a:pt x="111268" y="40275"/>
                      <a:pt x="117412" y="33449"/>
                    </a:cubicBezTo>
                    <a:cubicBezTo>
                      <a:pt x="123556" y="26622"/>
                      <a:pt x="131064" y="21161"/>
                      <a:pt x="137891" y="16383"/>
                    </a:cubicBezTo>
                    <a:cubicBezTo>
                      <a:pt x="145399" y="12287"/>
                      <a:pt x="152908" y="8874"/>
                      <a:pt x="160417" y="6144"/>
                    </a:cubicBezTo>
                    <a:cubicBezTo>
                      <a:pt x="167926" y="4096"/>
                      <a:pt x="174753" y="2048"/>
                      <a:pt x="180896" y="1365"/>
                    </a:cubicBezTo>
                    <a:cubicBezTo>
                      <a:pt x="189087" y="0"/>
                      <a:pt x="196596" y="0"/>
                      <a:pt x="202740" y="0"/>
                    </a:cubicBezTo>
                    <a:cubicBezTo>
                      <a:pt x="208884" y="0"/>
                      <a:pt x="214344" y="0"/>
                      <a:pt x="218441" y="683"/>
                    </a:cubicBezTo>
                    <a:lnTo>
                      <a:pt x="206835" y="53245"/>
                    </a:lnTo>
                    <a:cubicBezTo>
                      <a:pt x="204788" y="52562"/>
                      <a:pt x="201375" y="51879"/>
                      <a:pt x="197279" y="51197"/>
                    </a:cubicBezTo>
                    <a:cubicBezTo>
                      <a:pt x="195231" y="50514"/>
                      <a:pt x="193183" y="50514"/>
                      <a:pt x="190453" y="50514"/>
                    </a:cubicBezTo>
                    <a:cubicBezTo>
                      <a:pt x="187722" y="50514"/>
                      <a:pt x="184992" y="50514"/>
                      <a:pt x="181579" y="50514"/>
                    </a:cubicBezTo>
                    <a:cubicBezTo>
                      <a:pt x="165878" y="50514"/>
                      <a:pt x="152226" y="52562"/>
                      <a:pt x="141304" y="57341"/>
                    </a:cubicBezTo>
                    <a:cubicBezTo>
                      <a:pt x="130382" y="62119"/>
                      <a:pt x="120825" y="67580"/>
                      <a:pt x="113998" y="75771"/>
                    </a:cubicBezTo>
                    <a:cubicBezTo>
                      <a:pt x="107173" y="83963"/>
                      <a:pt x="101029" y="92837"/>
                      <a:pt x="96250" y="103076"/>
                    </a:cubicBezTo>
                    <a:cubicBezTo>
                      <a:pt x="92155" y="113999"/>
                      <a:pt x="88059" y="124921"/>
                      <a:pt x="86011" y="137208"/>
                    </a:cubicBezTo>
                    <a:lnTo>
                      <a:pt x="53928" y="288750"/>
                    </a:lnTo>
                    <a:lnTo>
                      <a:pt x="0" y="288750"/>
                    </a:lnTo>
                    <a:lnTo>
                      <a:pt x="47785" y="61436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8276F42E-0A07-478B-97D1-58327519E6F9}"/>
                  </a:ext>
                </a:extLst>
              </p:cNvPr>
              <p:cNvSpPr/>
              <p:nvPr/>
            </p:nvSpPr>
            <p:spPr>
              <a:xfrm>
                <a:off x="9532589" y="3793363"/>
                <a:ext cx="136525" cy="409575"/>
              </a:xfrm>
              <a:custGeom>
                <a:avLst/>
                <a:gdLst>
                  <a:gd name="connsiteX0" fmla="*/ 60754 w 136525"/>
                  <a:gd name="connsiteY0" fmla="*/ 124238 h 409575"/>
                  <a:gd name="connsiteX1" fmla="*/ 113998 w 136525"/>
                  <a:gd name="connsiteY1" fmla="*/ 124238 h 409575"/>
                  <a:gd name="connsiteX2" fmla="*/ 53245 w 136525"/>
                  <a:gd name="connsiteY2" fmla="*/ 409575 h 409575"/>
                  <a:gd name="connsiteX3" fmla="*/ 0 w 136525"/>
                  <a:gd name="connsiteY3" fmla="*/ 409575 h 409575"/>
                  <a:gd name="connsiteX4" fmla="*/ 60754 w 136525"/>
                  <a:gd name="connsiteY4" fmla="*/ 124238 h 409575"/>
                  <a:gd name="connsiteX5" fmla="*/ 81232 w 136525"/>
                  <a:gd name="connsiteY5" fmla="*/ 0 h 409575"/>
                  <a:gd name="connsiteX6" fmla="*/ 145398 w 136525"/>
                  <a:gd name="connsiteY6" fmla="*/ 0 h 409575"/>
                  <a:gd name="connsiteX7" fmla="*/ 133112 w 136525"/>
                  <a:gd name="connsiteY7" fmla="*/ 58706 h 409575"/>
                  <a:gd name="connsiteX8" fmla="*/ 68945 w 136525"/>
                  <a:gd name="connsiteY8" fmla="*/ 58706 h 409575"/>
                  <a:gd name="connsiteX9" fmla="*/ 81232 w 136525"/>
                  <a:gd name="connsiteY9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" h="409575">
                    <a:moveTo>
                      <a:pt x="60754" y="124238"/>
                    </a:moveTo>
                    <a:lnTo>
                      <a:pt x="113998" y="124238"/>
                    </a:lnTo>
                    <a:lnTo>
                      <a:pt x="53245" y="409575"/>
                    </a:lnTo>
                    <a:lnTo>
                      <a:pt x="0" y="409575"/>
                    </a:lnTo>
                    <a:lnTo>
                      <a:pt x="60754" y="124238"/>
                    </a:lnTo>
                    <a:close/>
                    <a:moveTo>
                      <a:pt x="81232" y="0"/>
                    </a:moveTo>
                    <a:lnTo>
                      <a:pt x="145398" y="0"/>
                    </a:lnTo>
                    <a:lnTo>
                      <a:pt x="133112" y="58706"/>
                    </a:lnTo>
                    <a:lnTo>
                      <a:pt x="68945" y="58706"/>
                    </a:lnTo>
                    <a:lnTo>
                      <a:pt x="8123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3ACDD87A-168B-46BF-9E12-5AC6E7149C43}"/>
                  </a:ext>
                </a:extLst>
              </p:cNvPr>
              <p:cNvSpPr/>
              <p:nvPr/>
            </p:nvSpPr>
            <p:spPr>
              <a:xfrm>
                <a:off x="9683354" y="3908044"/>
                <a:ext cx="273050" cy="273050"/>
              </a:xfrm>
              <a:custGeom>
                <a:avLst/>
                <a:gdLst>
                  <a:gd name="connsiteX0" fmla="*/ 180307 w 273050"/>
                  <a:gd name="connsiteY0" fmla="*/ 294894 h 273050"/>
                  <a:gd name="connsiteX1" fmla="*/ 180990 w 273050"/>
                  <a:gd name="connsiteY1" fmla="*/ 273733 h 273050"/>
                  <a:gd name="connsiteX2" fmla="*/ 184403 w 273050"/>
                  <a:gd name="connsiteY2" fmla="*/ 251889 h 273050"/>
                  <a:gd name="connsiteX3" fmla="*/ 157098 w 273050"/>
                  <a:gd name="connsiteY3" fmla="*/ 279876 h 273050"/>
                  <a:gd name="connsiteX4" fmla="*/ 130476 w 273050"/>
                  <a:gd name="connsiteY4" fmla="*/ 295577 h 273050"/>
                  <a:gd name="connsiteX5" fmla="*/ 105901 w 273050"/>
                  <a:gd name="connsiteY5" fmla="*/ 302403 h 273050"/>
                  <a:gd name="connsiteX6" fmla="*/ 85422 w 273050"/>
                  <a:gd name="connsiteY6" fmla="*/ 303768 h 273050"/>
                  <a:gd name="connsiteX7" fmla="*/ 43100 w 273050"/>
                  <a:gd name="connsiteY7" fmla="*/ 296942 h 273050"/>
                  <a:gd name="connsiteX8" fmla="*/ 15112 w 273050"/>
                  <a:gd name="connsiteY8" fmla="*/ 279194 h 273050"/>
                  <a:gd name="connsiteX9" fmla="*/ 1460 w 273050"/>
                  <a:gd name="connsiteY9" fmla="*/ 252571 h 273050"/>
                  <a:gd name="connsiteX10" fmla="*/ 2142 w 273050"/>
                  <a:gd name="connsiteY10" fmla="*/ 219805 h 273050"/>
                  <a:gd name="connsiteX11" fmla="*/ 8285 w 273050"/>
                  <a:gd name="connsiteY11" fmla="*/ 200692 h 273050"/>
                  <a:gd name="connsiteX12" fmla="*/ 20573 w 273050"/>
                  <a:gd name="connsiteY12" fmla="*/ 178848 h 273050"/>
                  <a:gd name="connsiteX13" fmla="*/ 40369 w 273050"/>
                  <a:gd name="connsiteY13" fmla="*/ 157004 h 273050"/>
                  <a:gd name="connsiteX14" fmla="*/ 69722 w 273050"/>
                  <a:gd name="connsiteY14" fmla="*/ 136525 h 273050"/>
                  <a:gd name="connsiteX15" fmla="*/ 97027 w 273050"/>
                  <a:gd name="connsiteY15" fmla="*/ 126286 h 273050"/>
                  <a:gd name="connsiteX16" fmla="*/ 125697 w 273050"/>
                  <a:gd name="connsiteY16" fmla="*/ 120825 h 273050"/>
                  <a:gd name="connsiteX17" fmla="*/ 152319 w 273050"/>
                  <a:gd name="connsiteY17" fmla="*/ 118094 h 273050"/>
                  <a:gd name="connsiteX18" fmla="*/ 172798 w 273050"/>
                  <a:gd name="connsiteY18" fmla="*/ 117412 h 273050"/>
                  <a:gd name="connsiteX19" fmla="*/ 191229 w 273050"/>
                  <a:gd name="connsiteY19" fmla="*/ 117412 h 273050"/>
                  <a:gd name="connsiteX20" fmla="*/ 211708 w 273050"/>
                  <a:gd name="connsiteY20" fmla="*/ 118777 h 273050"/>
                  <a:gd name="connsiteX21" fmla="*/ 216486 w 273050"/>
                  <a:gd name="connsiteY21" fmla="*/ 95568 h 273050"/>
                  <a:gd name="connsiteX22" fmla="*/ 218534 w 273050"/>
                  <a:gd name="connsiteY22" fmla="*/ 78502 h 273050"/>
                  <a:gd name="connsiteX23" fmla="*/ 218534 w 273050"/>
                  <a:gd name="connsiteY23" fmla="*/ 65532 h 273050"/>
                  <a:gd name="connsiteX24" fmla="*/ 214438 w 273050"/>
                  <a:gd name="connsiteY24" fmla="*/ 55293 h 273050"/>
                  <a:gd name="connsiteX25" fmla="*/ 194643 w 273050"/>
                  <a:gd name="connsiteY25" fmla="*/ 40275 h 273050"/>
                  <a:gd name="connsiteX26" fmla="*/ 168703 w 273050"/>
                  <a:gd name="connsiteY26" fmla="*/ 36179 h 273050"/>
                  <a:gd name="connsiteX27" fmla="*/ 135937 w 273050"/>
                  <a:gd name="connsiteY27" fmla="*/ 42323 h 273050"/>
                  <a:gd name="connsiteX28" fmla="*/ 116140 w 273050"/>
                  <a:gd name="connsiteY28" fmla="*/ 55975 h 273050"/>
                  <a:gd name="connsiteX29" fmla="*/ 105901 w 273050"/>
                  <a:gd name="connsiteY29" fmla="*/ 72358 h 273050"/>
                  <a:gd name="connsiteX30" fmla="*/ 101806 w 273050"/>
                  <a:gd name="connsiteY30" fmla="*/ 84646 h 273050"/>
                  <a:gd name="connsiteX31" fmla="*/ 48561 w 273050"/>
                  <a:gd name="connsiteY31" fmla="*/ 84646 h 273050"/>
                  <a:gd name="connsiteX32" fmla="*/ 58118 w 273050"/>
                  <a:gd name="connsiteY32" fmla="*/ 59388 h 273050"/>
                  <a:gd name="connsiteX33" fmla="*/ 79961 w 273050"/>
                  <a:gd name="connsiteY33" fmla="*/ 30718 h 273050"/>
                  <a:gd name="connsiteX34" fmla="*/ 102488 w 273050"/>
                  <a:gd name="connsiteY34" fmla="*/ 15700 h 273050"/>
                  <a:gd name="connsiteX35" fmla="*/ 128428 w 273050"/>
                  <a:gd name="connsiteY35" fmla="*/ 6144 h 273050"/>
                  <a:gd name="connsiteX36" fmla="*/ 154367 w 273050"/>
                  <a:gd name="connsiteY36" fmla="*/ 1365 h 273050"/>
                  <a:gd name="connsiteX37" fmla="*/ 178942 w 273050"/>
                  <a:gd name="connsiteY37" fmla="*/ 0 h 273050"/>
                  <a:gd name="connsiteX38" fmla="*/ 209661 w 273050"/>
                  <a:gd name="connsiteY38" fmla="*/ 2731 h 273050"/>
                  <a:gd name="connsiteX39" fmla="*/ 236965 w 273050"/>
                  <a:gd name="connsiteY39" fmla="*/ 10239 h 273050"/>
                  <a:gd name="connsiteX40" fmla="*/ 258810 w 273050"/>
                  <a:gd name="connsiteY40" fmla="*/ 23209 h 273050"/>
                  <a:gd name="connsiteX41" fmla="*/ 271096 w 273050"/>
                  <a:gd name="connsiteY41" fmla="*/ 41640 h 273050"/>
                  <a:gd name="connsiteX42" fmla="*/ 274510 w 273050"/>
                  <a:gd name="connsiteY42" fmla="*/ 65532 h 273050"/>
                  <a:gd name="connsiteX43" fmla="*/ 271779 w 273050"/>
                  <a:gd name="connsiteY43" fmla="*/ 86011 h 273050"/>
                  <a:gd name="connsiteX44" fmla="*/ 240378 w 273050"/>
                  <a:gd name="connsiteY44" fmla="*/ 222536 h 273050"/>
                  <a:gd name="connsiteX45" fmla="*/ 239013 w 273050"/>
                  <a:gd name="connsiteY45" fmla="*/ 231410 h 273050"/>
                  <a:gd name="connsiteX46" fmla="*/ 235600 w 273050"/>
                  <a:gd name="connsiteY46" fmla="*/ 249158 h 273050"/>
                  <a:gd name="connsiteX47" fmla="*/ 232187 w 273050"/>
                  <a:gd name="connsiteY47" fmla="*/ 271685 h 273050"/>
                  <a:gd name="connsiteX48" fmla="*/ 230138 w 273050"/>
                  <a:gd name="connsiteY48" fmla="*/ 294211 h 273050"/>
                  <a:gd name="connsiteX49" fmla="*/ 180307 w 273050"/>
                  <a:gd name="connsiteY49" fmla="*/ 294211 h 273050"/>
                  <a:gd name="connsiteX50" fmla="*/ 203516 w 273050"/>
                  <a:gd name="connsiteY50" fmla="*/ 156321 h 273050"/>
                  <a:gd name="connsiteX51" fmla="*/ 189864 w 273050"/>
                  <a:gd name="connsiteY51" fmla="*/ 154956 h 273050"/>
                  <a:gd name="connsiteX52" fmla="*/ 173482 w 273050"/>
                  <a:gd name="connsiteY52" fmla="*/ 154956 h 273050"/>
                  <a:gd name="connsiteX53" fmla="*/ 148224 w 273050"/>
                  <a:gd name="connsiteY53" fmla="*/ 155638 h 273050"/>
                  <a:gd name="connsiteX54" fmla="*/ 112728 w 273050"/>
                  <a:gd name="connsiteY54" fmla="*/ 161782 h 273050"/>
                  <a:gd name="connsiteX55" fmla="*/ 78597 w 273050"/>
                  <a:gd name="connsiteY55" fmla="*/ 178848 h 273050"/>
                  <a:gd name="connsiteX56" fmla="*/ 58118 w 273050"/>
                  <a:gd name="connsiteY56" fmla="*/ 212296 h 273050"/>
                  <a:gd name="connsiteX57" fmla="*/ 57434 w 273050"/>
                  <a:gd name="connsiteY57" fmla="*/ 227997 h 273050"/>
                  <a:gd name="connsiteX58" fmla="*/ 62896 w 273050"/>
                  <a:gd name="connsiteY58" fmla="*/ 244380 h 273050"/>
                  <a:gd name="connsiteX59" fmla="*/ 77913 w 273050"/>
                  <a:gd name="connsiteY59" fmla="*/ 257350 h 273050"/>
                  <a:gd name="connsiteX60" fmla="*/ 106584 w 273050"/>
                  <a:gd name="connsiteY60" fmla="*/ 262128 h 273050"/>
                  <a:gd name="connsiteX61" fmla="*/ 174164 w 273050"/>
                  <a:gd name="connsiteY61" fmla="*/ 231410 h 273050"/>
                  <a:gd name="connsiteX62" fmla="*/ 184403 w 273050"/>
                  <a:gd name="connsiteY62" fmla="*/ 217075 h 273050"/>
                  <a:gd name="connsiteX63" fmla="*/ 191229 w 273050"/>
                  <a:gd name="connsiteY63" fmla="*/ 201374 h 273050"/>
                  <a:gd name="connsiteX64" fmla="*/ 196691 w 273050"/>
                  <a:gd name="connsiteY64" fmla="*/ 181578 h 273050"/>
                  <a:gd name="connsiteX65" fmla="*/ 203516 w 273050"/>
                  <a:gd name="connsiteY65" fmla="*/ 156321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3050" h="273050">
                    <a:moveTo>
                      <a:pt x="180307" y="294894"/>
                    </a:moveTo>
                    <a:cubicBezTo>
                      <a:pt x="179625" y="287385"/>
                      <a:pt x="180307" y="280559"/>
                      <a:pt x="180990" y="273733"/>
                    </a:cubicBezTo>
                    <a:cubicBezTo>
                      <a:pt x="181673" y="266906"/>
                      <a:pt x="183038" y="259397"/>
                      <a:pt x="184403" y="251889"/>
                    </a:cubicBezTo>
                    <a:cubicBezTo>
                      <a:pt x="175529" y="263493"/>
                      <a:pt x="165973" y="273050"/>
                      <a:pt x="157098" y="279876"/>
                    </a:cubicBezTo>
                    <a:cubicBezTo>
                      <a:pt x="148224" y="286703"/>
                      <a:pt x="139350" y="292163"/>
                      <a:pt x="130476" y="295577"/>
                    </a:cubicBezTo>
                    <a:cubicBezTo>
                      <a:pt x="121601" y="298990"/>
                      <a:pt x="113410" y="301720"/>
                      <a:pt x="105901" y="302403"/>
                    </a:cubicBezTo>
                    <a:cubicBezTo>
                      <a:pt x="98392" y="303085"/>
                      <a:pt x="91566" y="303768"/>
                      <a:pt x="85422" y="303768"/>
                    </a:cubicBezTo>
                    <a:cubicBezTo>
                      <a:pt x="69039" y="303768"/>
                      <a:pt x="55387" y="301720"/>
                      <a:pt x="43100" y="296942"/>
                    </a:cubicBezTo>
                    <a:cubicBezTo>
                      <a:pt x="31495" y="292846"/>
                      <a:pt x="21939" y="286703"/>
                      <a:pt x="15112" y="279194"/>
                    </a:cubicBezTo>
                    <a:cubicBezTo>
                      <a:pt x="8285" y="271685"/>
                      <a:pt x="3508" y="262811"/>
                      <a:pt x="1460" y="252571"/>
                    </a:cubicBezTo>
                    <a:cubicBezTo>
                      <a:pt x="-588" y="242332"/>
                      <a:pt x="-588" y="231410"/>
                      <a:pt x="2142" y="219805"/>
                    </a:cubicBezTo>
                    <a:cubicBezTo>
                      <a:pt x="3508" y="214344"/>
                      <a:pt x="5555" y="207518"/>
                      <a:pt x="8285" y="200692"/>
                    </a:cubicBezTo>
                    <a:cubicBezTo>
                      <a:pt x="11016" y="193183"/>
                      <a:pt x="15112" y="186357"/>
                      <a:pt x="20573" y="178848"/>
                    </a:cubicBezTo>
                    <a:cubicBezTo>
                      <a:pt x="26034" y="171339"/>
                      <a:pt x="32178" y="163830"/>
                      <a:pt x="40369" y="157004"/>
                    </a:cubicBezTo>
                    <a:cubicBezTo>
                      <a:pt x="48561" y="149495"/>
                      <a:pt x="58118" y="142669"/>
                      <a:pt x="69722" y="136525"/>
                    </a:cubicBezTo>
                    <a:cubicBezTo>
                      <a:pt x="78597" y="132429"/>
                      <a:pt x="87470" y="129016"/>
                      <a:pt x="97027" y="126286"/>
                    </a:cubicBezTo>
                    <a:cubicBezTo>
                      <a:pt x="106584" y="123555"/>
                      <a:pt x="116140" y="122190"/>
                      <a:pt x="125697" y="120825"/>
                    </a:cubicBezTo>
                    <a:cubicBezTo>
                      <a:pt x="135254" y="119459"/>
                      <a:pt x="144128" y="118777"/>
                      <a:pt x="152319" y="118094"/>
                    </a:cubicBezTo>
                    <a:cubicBezTo>
                      <a:pt x="160511" y="117412"/>
                      <a:pt x="167337" y="117412"/>
                      <a:pt x="172798" y="117412"/>
                    </a:cubicBezTo>
                    <a:cubicBezTo>
                      <a:pt x="179625" y="117412"/>
                      <a:pt x="185768" y="117412"/>
                      <a:pt x="191229" y="117412"/>
                    </a:cubicBezTo>
                    <a:cubicBezTo>
                      <a:pt x="196691" y="117412"/>
                      <a:pt x="203516" y="118094"/>
                      <a:pt x="211708" y="118777"/>
                    </a:cubicBezTo>
                    <a:cubicBezTo>
                      <a:pt x="213756" y="109903"/>
                      <a:pt x="215122" y="102394"/>
                      <a:pt x="216486" y="95568"/>
                    </a:cubicBezTo>
                    <a:cubicBezTo>
                      <a:pt x="217852" y="88741"/>
                      <a:pt x="218534" y="83280"/>
                      <a:pt x="218534" y="78502"/>
                    </a:cubicBezTo>
                    <a:cubicBezTo>
                      <a:pt x="218534" y="73724"/>
                      <a:pt x="218534" y="69628"/>
                      <a:pt x="218534" y="65532"/>
                    </a:cubicBezTo>
                    <a:cubicBezTo>
                      <a:pt x="217852" y="61436"/>
                      <a:pt x="216486" y="58706"/>
                      <a:pt x="214438" y="55293"/>
                    </a:cubicBezTo>
                    <a:cubicBezTo>
                      <a:pt x="210343" y="47784"/>
                      <a:pt x="204199" y="43005"/>
                      <a:pt x="194643" y="40275"/>
                    </a:cubicBezTo>
                    <a:cubicBezTo>
                      <a:pt x="185086" y="37544"/>
                      <a:pt x="176894" y="36179"/>
                      <a:pt x="168703" y="36179"/>
                    </a:cubicBezTo>
                    <a:cubicBezTo>
                      <a:pt x="155050" y="36179"/>
                      <a:pt x="144128" y="38227"/>
                      <a:pt x="135937" y="42323"/>
                    </a:cubicBezTo>
                    <a:cubicBezTo>
                      <a:pt x="127745" y="46419"/>
                      <a:pt x="120919" y="51197"/>
                      <a:pt x="116140" y="55975"/>
                    </a:cubicBezTo>
                    <a:cubicBezTo>
                      <a:pt x="111362" y="61436"/>
                      <a:pt x="107949" y="66897"/>
                      <a:pt x="105901" y="72358"/>
                    </a:cubicBezTo>
                    <a:cubicBezTo>
                      <a:pt x="103853" y="77819"/>
                      <a:pt x="102488" y="81915"/>
                      <a:pt x="101806" y="84646"/>
                    </a:cubicBezTo>
                    <a:lnTo>
                      <a:pt x="48561" y="84646"/>
                    </a:lnTo>
                    <a:cubicBezTo>
                      <a:pt x="50609" y="77137"/>
                      <a:pt x="54022" y="68945"/>
                      <a:pt x="58118" y="59388"/>
                    </a:cubicBezTo>
                    <a:cubicBezTo>
                      <a:pt x="62213" y="49832"/>
                      <a:pt x="69722" y="40275"/>
                      <a:pt x="79961" y="30718"/>
                    </a:cubicBezTo>
                    <a:cubicBezTo>
                      <a:pt x="86788" y="24575"/>
                      <a:pt x="94297" y="19796"/>
                      <a:pt x="102488" y="15700"/>
                    </a:cubicBezTo>
                    <a:cubicBezTo>
                      <a:pt x="110679" y="11605"/>
                      <a:pt x="119554" y="8874"/>
                      <a:pt x="128428" y="6144"/>
                    </a:cubicBezTo>
                    <a:cubicBezTo>
                      <a:pt x="137301" y="4096"/>
                      <a:pt x="145494" y="2048"/>
                      <a:pt x="154367" y="1365"/>
                    </a:cubicBezTo>
                    <a:cubicBezTo>
                      <a:pt x="163242" y="683"/>
                      <a:pt x="171433" y="0"/>
                      <a:pt x="178942" y="0"/>
                    </a:cubicBezTo>
                    <a:cubicBezTo>
                      <a:pt x="189182" y="0"/>
                      <a:pt x="199421" y="683"/>
                      <a:pt x="209661" y="2731"/>
                    </a:cubicBezTo>
                    <a:cubicBezTo>
                      <a:pt x="219900" y="4096"/>
                      <a:pt x="228774" y="6826"/>
                      <a:pt x="236965" y="10239"/>
                    </a:cubicBezTo>
                    <a:cubicBezTo>
                      <a:pt x="245156" y="13653"/>
                      <a:pt x="252665" y="17748"/>
                      <a:pt x="258810" y="23209"/>
                    </a:cubicBezTo>
                    <a:cubicBezTo>
                      <a:pt x="264953" y="28670"/>
                      <a:pt x="269049" y="34814"/>
                      <a:pt x="271096" y="41640"/>
                    </a:cubicBezTo>
                    <a:cubicBezTo>
                      <a:pt x="273826" y="50514"/>
                      <a:pt x="274510" y="58023"/>
                      <a:pt x="274510" y="65532"/>
                    </a:cubicBezTo>
                    <a:cubicBezTo>
                      <a:pt x="273826" y="72358"/>
                      <a:pt x="273144" y="79184"/>
                      <a:pt x="271779" y="86011"/>
                    </a:cubicBezTo>
                    <a:lnTo>
                      <a:pt x="240378" y="222536"/>
                    </a:lnTo>
                    <a:cubicBezTo>
                      <a:pt x="239695" y="223901"/>
                      <a:pt x="239695" y="226631"/>
                      <a:pt x="239013" y="231410"/>
                    </a:cubicBezTo>
                    <a:cubicBezTo>
                      <a:pt x="238331" y="236188"/>
                      <a:pt x="236965" y="242332"/>
                      <a:pt x="235600" y="249158"/>
                    </a:cubicBezTo>
                    <a:cubicBezTo>
                      <a:pt x="234235" y="255984"/>
                      <a:pt x="232870" y="263493"/>
                      <a:pt x="232187" y="271685"/>
                    </a:cubicBezTo>
                    <a:cubicBezTo>
                      <a:pt x="230822" y="279876"/>
                      <a:pt x="230138" y="287385"/>
                      <a:pt x="230138" y="294211"/>
                    </a:cubicBezTo>
                    <a:lnTo>
                      <a:pt x="180307" y="294211"/>
                    </a:lnTo>
                    <a:close/>
                    <a:moveTo>
                      <a:pt x="203516" y="156321"/>
                    </a:moveTo>
                    <a:cubicBezTo>
                      <a:pt x="198738" y="155638"/>
                      <a:pt x="193959" y="154956"/>
                      <a:pt x="189864" y="154956"/>
                    </a:cubicBezTo>
                    <a:cubicBezTo>
                      <a:pt x="185768" y="154956"/>
                      <a:pt x="180307" y="154956"/>
                      <a:pt x="173482" y="154956"/>
                    </a:cubicBezTo>
                    <a:cubicBezTo>
                      <a:pt x="168020" y="154956"/>
                      <a:pt x="159828" y="154956"/>
                      <a:pt x="148224" y="155638"/>
                    </a:cubicBezTo>
                    <a:cubicBezTo>
                      <a:pt x="136619" y="156321"/>
                      <a:pt x="125015" y="158369"/>
                      <a:pt x="112728" y="161782"/>
                    </a:cubicBezTo>
                    <a:cubicBezTo>
                      <a:pt x="100440" y="165195"/>
                      <a:pt x="88836" y="171339"/>
                      <a:pt x="78597" y="178848"/>
                    </a:cubicBezTo>
                    <a:cubicBezTo>
                      <a:pt x="68357" y="187039"/>
                      <a:pt x="61531" y="197961"/>
                      <a:pt x="58118" y="212296"/>
                    </a:cubicBezTo>
                    <a:cubicBezTo>
                      <a:pt x="56752" y="217075"/>
                      <a:pt x="56752" y="221853"/>
                      <a:pt x="57434" y="227997"/>
                    </a:cubicBezTo>
                    <a:cubicBezTo>
                      <a:pt x="58118" y="233458"/>
                      <a:pt x="60166" y="238919"/>
                      <a:pt x="62896" y="244380"/>
                    </a:cubicBezTo>
                    <a:cubicBezTo>
                      <a:pt x="66309" y="249841"/>
                      <a:pt x="71088" y="253937"/>
                      <a:pt x="77913" y="257350"/>
                    </a:cubicBezTo>
                    <a:cubicBezTo>
                      <a:pt x="84740" y="260763"/>
                      <a:pt x="94297" y="262128"/>
                      <a:pt x="106584" y="262128"/>
                    </a:cubicBezTo>
                    <a:cubicBezTo>
                      <a:pt x="133889" y="262128"/>
                      <a:pt x="156416" y="251889"/>
                      <a:pt x="174164" y="231410"/>
                    </a:cubicBezTo>
                    <a:cubicBezTo>
                      <a:pt x="178259" y="226631"/>
                      <a:pt x="181673" y="221853"/>
                      <a:pt x="184403" y="217075"/>
                    </a:cubicBezTo>
                    <a:cubicBezTo>
                      <a:pt x="187134" y="212296"/>
                      <a:pt x="189182" y="207518"/>
                      <a:pt x="191229" y="201374"/>
                    </a:cubicBezTo>
                    <a:cubicBezTo>
                      <a:pt x="193277" y="195231"/>
                      <a:pt x="195325" y="189087"/>
                      <a:pt x="196691" y="181578"/>
                    </a:cubicBezTo>
                    <a:cubicBezTo>
                      <a:pt x="198738" y="174752"/>
                      <a:pt x="200786" y="165878"/>
                      <a:pt x="203516" y="156321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75F1583C-56DA-4262-AC64-0F99BC0AABFA}"/>
                  </a:ext>
                </a:extLst>
              </p:cNvPr>
              <p:cNvSpPr/>
              <p:nvPr/>
            </p:nvSpPr>
            <p:spPr>
              <a:xfrm>
                <a:off x="10007013" y="3793363"/>
                <a:ext cx="136525" cy="409575"/>
              </a:xfrm>
              <a:custGeom>
                <a:avLst/>
                <a:gdLst>
                  <a:gd name="connsiteX0" fmla="*/ 86693 w 136525"/>
                  <a:gd name="connsiteY0" fmla="*/ 0 h 409575"/>
                  <a:gd name="connsiteX1" fmla="*/ 139938 w 136525"/>
                  <a:gd name="connsiteY1" fmla="*/ 0 h 409575"/>
                  <a:gd name="connsiteX2" fmla="*/ 53245 w 136525"/>
                  <a:gd name="connsiteY2" fmla="*/ 410258 h 409575"/>
                  <a:gd name="connsiteX3" fmla="*/ 0 w 136525"/>
                  <a:gd name="connsiteY3" fmla="*/ 410258 h 409575"/>
                  <a:gd name="connsiteX4" fmla="*/ 86693 w 136525"/>
                  <a:gd name="connsiteY4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5" h="409575">
                    <a:moveTo>
                      <a:pt x="86693" y="0"/>
                    </a:moveTo>
                    <a:lnTo>
                      <a:pt x="139938" y="0"/>
                    </a:lnTo>
                    <a:lnTo>
                      <a:pt x="53245" y="410258"/>
                    </a:lnTo>
                    <a:lnTo>
                      <a:pt x="0" y="410258"/>
                    </a:lnTo>
                    <a:lnTo>
                      <a:pt x="866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3" name="Gráfico 1">
              <a:extLst>
                <a:ext uri="{FF2B5EF4-FFF2-40B4-BE49-F238E27FC236}">
                  <a16:creationId xmlns:a16="http://schemas.microsoft.com/office/drawing/2014/main" id="{99B7B759-4E34-4B20-9C4A-75D517EF226E}"/>
                </a:ext>
              </a:extLst>
            </p:cNvPr>
            <p:cNvGrpSpPr/>
            <p:nvPr/>
          </p:nvGrpSpPr>
          <p:grpSpPr>
            <a:xfrm>
              <a:off x="156051" y="1428750"/>
              <a:ext cx="7781925" cy="1979613"/>
              <a:chOff x="156051" y="1428750"/>
              <a:chExt cx="7781925" cy="1979613"/>
            </a:xfrm>
            <a:grpFill/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A8741F67-69F9-4D49-AC79-5F47B423EAF6}"/>
                  </a:ext>
                </a:extLst>
              </p:cNvPr>
              <p:cNvSpPr/>
              <p:nvPr/>
            </p:nvSpPr>
            <p:spPr>
              <a:xfrm>
                <a:off x="5658691" y="1998059"/>
                <a:ext cx="341313" cy="546100"/>
              </a:xfrm>
              <a:custGeom>
                <a:avLst/>
                <a:gdLst>
                  <a:gd name="connsiteX0" fmla="*/ 318786 w 341312"/>
                  <a:gd name="connsiteY0" fmla="*/ 0 h 546100"/>
                  <a:gd name="connsiteX1" fmla="*/ 190452 w 341312"/>
                  <a:gd name="connsiteY1" fmla="*/ 238236 h 546100"/>
                  <a:gd name="connsiteX2" fmla="*/ 0 w 341312"/>
                  <a:gd name="connsiteY2" fmla="*/ 590471 h 546100"/>
                  <a:gd name="connsiteX3" fmla="*/ 190452 w 341312"/>
                  <a:gd name="connsiteY3" fmla="*/ 590471 h 546100"/>
                  <a:gd name="connsiteX4" fmla="*/ 380222 w 341312"/>
                  <a:gd name="connsiteY4" fmla="*/ 590471 h 546100"/>
                  <a:gd name="connsiteX5" fmla="*/ 324930 w 341312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1312" h="546100">
                    <a:moveTo>
                      <a:pt x="318786" y="0"/>
                    </a:moveTo>
                    <a:lnTo>
                      <a:pt x="190452" y="238236"/>
                    </a:lnTo>
                    <a:lnTo>
                      <a:pt x="0" y="590471"/>
                    </a:lnTo>
                    <a:lnTo>
                      <a:pt x="190452" y="590471"/>
                    </a:lnTo>
                    <a:lnTo>
                      <a:pt x="380222" y="590471"/>
                    </a:lnTo>
                    <a:lnTo>
                      <a:pt x="32493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688B8197-88F8-4DF0-AFFC-272571B5ABE4}"/>
                  </a:ext>
                </a:extLst>
              </p:cNvPr>
              <p:cNvSpPr/>
              <p:nvPr/>
            </p:nvSpPr>
            <p:spPr>
              <a:xfrm>
                <a:off x="156051" y="1428750"/>
                <a:ext cx="7781925" cy="1979613"/>
              </a:xfrm>
              <a:custGeom>
                <a:avLst/>
                <a:gdLst>
                  <a:gd name="connsiteX0" fmla="*/ 0 w 7781925"/>
                  <a:gd name="connsiteY0" fmla="*/ 0 h 1979612"/>
                  <a:gd name="connsiteX1" fmla="*/ 0 w 7781925"/>
                  <a:gd name="connsiteY1" fmla="*/ 291481 h 1979612"/>
                  <a:gd name="connsiteX2" fmla="*/ 419814 w 7781925"/>
                  <a:gd name="connsiteY2" fmla="*/ 291481 h 1979612"/>
                  <a:gd name="connsiteX3" fmla="*/ 419814 w 7781925"/>
                  <a:gd name="connsiteY3" fmla="*/ 344043 h 1979612"/>
                  <a:gd name="connsiteX4" fmla="*/ 0 w 7781925"/>
                  <a:gd name="connsiteY4" fmla="*/ 344043 h 1979612"/>
                  <a:gd name="connsiteX5" fmla="*/ 0 w 7781925"/>
                  <a:gd name="connsiteY5" fmla="*/ 628015 h 1979612"/>
                  <a:gd name="connsiteX6" fmla="*/ 419814 w 7781925"/>
                  <a:gd name="connsiteY6" fmla="*/ 628015 h 1979612"/>
                  <a:gd name="connsiteX7" fmla="*/ 419814 w 7781925"/>
                  <a:gd name="connsiteY7" fmla="*/ 680577 h 1979612"/>
                  <a:gd name="connsiteX8" fmla="*/ 0 w 7781925"/>
                  <a:gd name="connsiteY8" fmla="*/ 680577 h 1979612"/>
                  <a:gd name="connsiteX9" fmla="*/ 0 w 7781925"/>
                  <a:gd name="connsiteY9" fmla="*/ 972741 h 1979612"/>
                  <a:gd name="connsiteX10" fmla="*/ 419814 w 7781925"/>
                  <a:gd name="connsiteY10" fmla="*/ 972741 h 1979612"/>
                  <a:gd name="connsiteX11" fmla="*/ 419814 w 7781925"/>
                  <a:gd name="connsiteY11" fmla="*/ 1025303 h 1979612"/>
                  <a:gd name="connsiteX12" fmla="*/ 0 w 7781925"/>
                  <a:gd name="connsiteY12" fmla="*/ 1025303 h 1979612"/>
                  <a:gd name="connsiteX13" fmla="*/ 0 w 7781925"/>
                  <a:gd name="connsiteY13" fmla="*/ 1322245 h 1979612"/>
                  <a:gd name="connsiteX14" fmla="*/ 419814 w 7781925"/>
                  <a:gd name="connsiteY14" fmla="*/ 1322245 h 1979612"/>
                  <a:gd name="connsiteX15" fmla="*/ 419814 w 7781925"/>
                  <a:gd name="connsiteY15" fmla="*/ 1374807 h 1979612"/>
                  <a:gd name="connsiteX16" fmla="*/ 0 w 7781925"/>
                  <a:gd name="connsiteY16" fmla="*/ 1374807 h 1979612"/>
                  <a:gd name="connsiteX17" fmla="*/ 0 w 7781925"/>
                  <a:gd name="connsiteY17" fmla="*/ 1659461 h 1979612"/>
                  <a:gd name="connsiteX18" fmla="*/ 419814 w 7781925"/>
                  <a:gd name="connsiteY18" fmla="*/ 1659461 h 1979612"/>
                  <a:gd name="connsiteX19" fmla="*/ 419814 w 7781925"/>
                  <a:gd name="connsiteY19" fmla="*/ 1712024 h 1979612"/>
                  <a:gd name="connsiteX20" fmla="*/ 0 w 7781925"/>
                  <a:gd name="connsiteY20" fmla="*/ 1712024 h 1979612"/>
                  <a:gd name="connsiteX21" fmla="*/ 0 w 7781925"/>
                  <a:gd name="connsiteY21" fmla="*/ 2000774 h 1979612"/>
                  <a:gd name="connsiteX22" fmla="*/ 7816057 w 7781925"/>
                  <a:gd name="connsiteY22" fmla="*/ 2000774 h 1979612"/>
                  <a:gd name="connsiteX23" fmla="*/ 7816057 w 7781925"/>
                  <a:gd name="connsiteY23" fmla="*/ 0 h 1979612"/>
                  <a:gd name="connsiteX24" fmla="*/ 0 w 7781925"/>
                  <a:gd name="connsiteY24" fmla="*/ 0 h 1979612"/>
                  <a:gd name="connsiteX25" fmla="*/ 1905889 w 7781925"/>
                  <a:gd name="connsiteY25" fmla="*/ 708565 h 1979612"/>
                  <a:gd name="connsiteX26" fmla="*/ 1512014 w 7781925"/>
                  <a:gd name="connsiteY26" fmla="*/ 708565 h 1979612"/>
                  <a:gd name="connsiteX27" fmla="*/ 1487440 w 7781925"/>
                  <a:gd name="connsiteY27" fmla="*/ 582279 h 1979612"/>
                  <a:gd name="connsiteX28" fmla="*/ 1345454 w 7781925"/>
                  <a:gd name="connsiteY28" fmla="*/ 537226 h 1979612"/>
                  <a:gd name="connsiteX29" fmla="*/ 1148858 w 7781925"/>
                  <a:gd name="connsiteY29" fmla="*/ 666925 h 1979612"/>
                  <a:gd name="connsiteX30" fmla="*/ 1344089 w 7781925"/>
                  <a:gd name="connsiteY30" fmla="*/ 832120 h 1979612"/>
                  <a:gd name="connsiteX31" fmla="*/ 1829435 w 7781925"/>
                  <a:gd name="connsiteY31" fmla="*/ 1300401 h 1979612"/>
                  <a:gd name="connsiteX32" fmla="*/ 1111314 w 7781925"/>
                  <a:gd name="connsiteY32" fmla="*/ 1742059 h 1979612"/>
                  <a:gd name="connsiteX33" fmla="*/ 585692 w 7781925"/>
                  <a:gd name="connsiteY33" fmla="*/ 1259443 h 1979612"/>
                  <a:gd name="connsiteX34" fmla="*/ 979567 w 7781925"/>
                  <a:gd name="connsiteY34" fmla="*/ 1259443 h 1979612"/>
                  <a:gd name="connsiteX35" fmla="*/ 1174115 w 7781925"/>
                  <a:gd name="connsiteY35" fmla="*/ 1466279 h 1979612"/>
                  <a:gd name="connsiteX36" fmla="*/ 1410986 w 7781925"/>
                  <a:gd name="connsiteY36" fmla="*/ 1324293 h 1979612"/>
                  <a:gd name="connsiteX37" fmla="*/ 871712 w 7781925"/>
                  <a:gd name="connsiteY37" fmla="*/ 1036907 h 1979612"/>
                  <a:gd name="connsiteX38" fmla="*/ 731092 w 7781925"/>
                  <a:gd name="connsiteY38" fmla="*/ 690134 h 1979612"/>
                  <a:gd name="connsiteX39" fmla="*/ 1430782 w 7781925"/>
                  <a:gd name="connsiteY39" fmla="*/ 260763 h 1979612"/>
                  <a:gd name="connsiteX40" fmla="*/ 1905889 w 7781925"/>
                  <a:gd name="connsiteY40" fmla="*/ 708565 h 1979612"/>
                  <a:gd name="connsiteX41" fmla="*/ 3112088 w 7781925"/>
                  <a:gd name="connsiteY41" fmla="*/ 1135888 h 1979612"/>
                  <a:gd name="connsiteX42" fmla="*/ 2477929 w 7781925"/>
                  <a:gd name="connsiteY42" fmla="*/ 1135888 h 1979612"/>
                  <a:gd name="connsiteX43" fmla="*/ 2413762 w 7781925"/>
                  <a:gd name="connsiteY43" fmla="*/ 1436926 h 1979612"/>
                  <a:gd name="connsiteX44" fmla="*/ 3102531 w 7781925"/>
                  <a:gd name="connsiteY44" fmla="*/ 1436926 h 1979612"/>
                  <a:gd name="connsiteX45" fmla="*/ 3043825 w 7781925"/>
                  <a:gd name="connsiteY45" fmla="*/ 1712706 h 1979612"/>
                  <a:gd name="connsiteX46" fmla="*/ 1961864 w 7781925"/>
                  <a:gd name="connsiteY46" fmla="*/ 1712706 h 1979612"/>
                  <a:gd name="connsiteX47" fmla="*/ 2264267 w 7781925"/>
                  <a:gd name="connsiteY47" fmla="*/ 291481 h 1979612"/>
                  <a:gd name="connsiteX48" fmla="*/ 3307319 w 7781925"/>
                  <a:gd name="connsiteY48" fmla="*/ 291481 h 1979612"/>
                  <a:gd name="connsiteX49" fmla="*/ 3346910 w 7781925"/>
                  <a:gd name="connsiteY49" fmla="*/ 291481 h 1979612"/>
                  <a:gd name="connsiteX50" fmla="*/ 3307319 w 7781925"/>
                  <a:gd name="connsiteY50" fmla="*/ 478520 h 1979612"/>
                  <a:gd name="connsiteX51" fmla="*/ 3288205 w 7781925"/>
                  <a:gd name="connsiteY51" fmla="*/ 567261 h 1979612"/>
                  <a:gd name="connsiteX52" fmla="*/ 2598753 w 7781925"/>
                  <a:gd name="connsiteY52" fmla="*/ 567261 h 1979612"/>
                  <a:gd name="connsiteX53" fmla="*/ 2536635 w 7781925"/>
                  <a:gd name="connsiteY53" fmla="*/ 860790 h 1979612"/>
                  <a:gd name="connsiteX54" fmla="*/ 3170794 w 7781925"/>
                  <a:gd name="connsiteY54" fmla="*/ 860790 h 1979612"/>
                  <a:gd name="connsiteX55" fmla="*/ 3112088 w 7781925"/>
                  <a:gd name="connsiteY55" fmla="*/ 1135888 h 1979612"/>
                  <a:gd name="connsiteX56" fmla="*/ 4107355 w 7781925"/>
                  <a:gd name="connsiteY56" fmla="*/ 1712706 h 1979612"/>
                  <a:gd name="connsiteX57" fmla="*/ 3856831 w 7781925"/>
                  <a:gd name="connsiteY57" fmla="*/ 623919 h 1979612"/>
                  <a:gd name="connsiteX58" fmla="*/ 3852736 w 7781925"/>
                  <a:gd name="connsiteY58" fmla="*/ 623919 h 1979612"/>
                  <a:gd name="connsiteX59" fmla="*/ 3621326 w 7781925"/>
                  <a:gd name="connsiteY59" fmla="*/ 1712706 h 1979612"/>
                  <a:gd name="connsiteX60" fmla="*/ 3306636 w 7781925"/>
                  <a:gd name="connsiteY60" fmla="*/ 1712706 h 1979612"/>
                  <a:gd name="connsiteX61" fmla="*/ 3267043 w 7781925"/>
                  <a:gd name="connsiteY61" fmla="*/ 1712706 h 1979612"/>
                  <a:gd name="connsiteX62" fmla="*/ 3306636 w 7781925"/>
                  <a:gd name="connsiteY62" fmla="*/ 1524984 h 1979612"/>
                  <a:gd name="connsiteX63" fmla="*/ 3568764 w 7781925"/>
                  <a:gd name="connsiteY63" fmla="*/ 290798 h 1979612"/>
                  <a:gd name="connsiteX64" fmla="*/ 4120325 w 7781925"/>
                  <a:gd name="connsiteY64" fmla="*/ 290798 h 1979612"/>
                  <a:gd name="connsiteX65" fmla="*/ 4371531 w 7781925"/>
                  <a:gd name="connsiteY65" fmla="*/ 1350232 h 1979612"/>
                  <a:gd name="connsiteX66" fmla="*/ 4376309 w 7781925"/>
                  <a:gd name="connsiteY66" fmla="*/ 1346137 h 1979612"/>
                  <a:gd name="connsiteX67" fmla="*/ 4600893 w 7781925"/>
                  <a:gd name="connsiteY67" fmla="*/ 291481 h 1979612"/>
                  <a:gd name="connsiteX68" fmla="*/ 4876673 w 7781925"/>
                  <a:gd name="connsiteY68" fmla="*/ 291481 h 1979612"/>
                  <a:gd name="connsiteX69" fmla="*/ 4955175 w 7781925"/>
                  <a:gd name="connsiteY69" fmla="*/ 291481 h 1979612"/>
                  <a:gd name="connsiteX70" fmla="*/ 4876673 w 7781925"/>
                  <a:gd name="connsiteY70" fmla="*/ 659416 h 1979612"/>
                  <a:gd name="connsiteX71" fmla="*/ 4652773 w 7781925"/>
                  <a:gd name="connsiteY71" fmla="*/ 1712706 h 1979612"/>
                  <a:gd name="connsiteX72" fmla="*/ 4107355 w 7781925"/>
                  <a:gd name="connsiteY72" fmla="*/ 1712706 h 1979612"/>
                  <a:gd name="connsiteX73" fmla="*/ 5956586 w 7781925"/>
                  <a:gd name="connsiteY73" fmla="*/ 1712706 h 1979612"/>
                  <a:gd name="connsiteX74" fmla="*/ 5921089 w 7781925"/>
                  <a:gd name="connsiteY74" fmla="*/ 1434878 h 1979612"/>
                  <a:gd name="connsiteX75" fmla="*/ 5693093 w 7781925"/>
                  <a:gd name="connsiteY75" fmla="*/ 1434878 h 1979612"/>
                  <a:gd name="connsiteX76" fmla="*/ 5344272 w 7781925"/>
                  <a:gd name="connsiteY76" fmla="*/ 1434878 h 1979612"/>
                  <a:gd name="connsiteX77" fmla="*/ 5192729 w 7781925"/>
                  <a:gd name="connsiteY77" fmla="*/ 1712706 h 1979612"/>
                  <a:gd name="connsiteX78" fmla="*/ 4877356 w 7781925"/>
                  <a:gd name="connsiteY78" fmla="*/ 1712706 h 1979612"/>
                  <a:gd name="connsiteX79" fmla="*/ 4798854 w 7781925"/>
                  <a:gd name="connsiteY79" fmla="*/ 1712706 h 1979612"/>
                  <a:gd name="connsiteX80" fmla="*/ 4877356 w 7781925"/>
                  <a:gd name="connsiteY80" fmla="*/ 1583690 h 1979612"/>
                  <a:gd name="connsiteX81" fmla="*/ 5662375 w 7781925"/>
                  <a:gd name="connsiteY81" fmla="*/ 290798 h 1979612"/>
                  <a:gd name="connsiteX82" fmla="*/ 5693093 w 7781925"/>
                  <a:gd name="connsiteY82" fmla="*/ 290798 h 1979612"/>
                  <a:gd name="connsiteX83" fmla="*/ 6142943 w 7781925"/>
                  <a:gd name="connsiteY83" fmla="*/ 290798 h 1979612"/>
                  <a:gd name="connsiteX84" fmla="*/ 6401658 w 7781925"/>
                  <a:gd name="connsiteY84" fmla="*/ 1712024 h 1979612"/>
                  <a:gd name="connsiteX85" fmla="*/ 5956586 w 7781925"/>
                  <a:gd name="connsiteY85" fmla="*/ 1712024 h 1979612"/>
                  <a:gd name="connsiteX86" fmla="*/ 6945027 w 7781925"/>
                  <a:gd name="connsiteY86" fmla="*/ 1712706 h 1979612"/>
                  <a:gd name="connsiteX87" fmla="*/ 6551153 w 7781925"/>
                  <a:gd name="connsiteY87" fmla="*/ 1712706 h 1979612"/>
                  <a:gd name="connsiteX88" fmla="*/ 6853556 w 7781925"/>
                  <a:gd name="connsiteY88" fmla="*/ 291481 h 1979612"/>
                  <a:gd name="connsiteX89" fmla="*/ 7247430 w 7781925"/>
                  <a:gd name="connsiteY89" fmla="*/ 291481 h 1979612"/>
                  <a:gd name="connsiteX90" fmla="*/ 6945027 w 7781925"/>
                  <a:gd name="connsiteY90" fmla="*/ 1712706 h 1979612"/>
                  <a:gd name="connsiteX91" fmla="*/ 7816057 w 7781925"/>
                  <a:gd name="connsiteY91" fmla="*/ 1712706 h 1979612"/>
                  <a:gd name="connsiteX92" fmla="*/ 7396242 w 7781925"/>
                  <a:gd name="connsiteY92" fmla="*/ 1712706 h 1979612"/>
                  <a:gd name="connsiteX93" fmla="*/ 7396242 w 7781925"/>
                  <a:gd name="connsiteY93" fmla="*/ 1660144 h 1979612"/>
                  <a:gd name="connsiteX94" fmla="*/ 7816057 w 7781925"/>
                  <a:gd name="connsiteY94" fmla="*/ 1660144 h 1979612"/>
                  <a:gd name="connsiteX95" fmla="*/ 7816057 w 7781925"/>
                  <a:gd name="connsiteY95" fmla="*/ 1712706 h 1979612"/>
                  <a:gd name="connsiteX96" fmla="*/ 7816057 w 7781925"/>
                  <a:gd name="connsiteY96" fmla="*/ 1375489 h 1979612"/>
                  <a:gd name="connsiteX97" fmla="*/ 7396242 w 7781925"/>
                  <a:gd name="connsiteY97" fmla="*/ 1375489 h 1979612"/>
                  <a:gd name="connsiteX98" fmla="*/ 7396242 w 7781925"/>
                  <a:gd name="connsiteY98" fmla="*/ 1322927 h 1979612"/>
                  <a:gd name="connsiteX99" fmla="*/ 7816057 w 7781925"/>
                  <a:gd name="connsiteY99" fmla="*/ 1322927 h 1979612"/>
                  <a:gd name="connsiteX100" fmla="*/ 7816057 w 7781925"/>
                  <a:gd name="connsiteY100" fmla="*/ 1375489 h 1979612"/>
                  <a:gd name="connsiteX101" fmla="*/ 7816057 w 7781925"/>
                  <a:gd name="connsiteY101" fmla="*/ 1025303 h 1979612"/>
                  <a:gd name="connsiteX102" fmla="*/ 7396242 w 7781925"/>
                  <a:gd name="connsiteY102" fmla="*/ 1025303 h 1979612"/>
                  <a:gd name="connsiteX103" fmla="*/ 7396242 w 7781925"/>
                  <a:gd name="connsiteY103" fmla="*/ 972741 h 1979612"/>
                  <a:gd name="connsiteX104" fmla="*/ 7816057 w 7781925"/>
                  <a:gd name="connsiteY104" fmla="*/ 972741 h 1979612"/>
                  <a:gd name="connsiteX105" fmla="*/ 7816057 w 7781925"/>
                  <a:gd name="connsiteY105" fmla="*/ 1025303 h 1979612"/>
                  <a:gd name="connsiteX106" fmla="*/ 7816057 w 7781925"/>
                  <a:gd name="connsiteY106" fmla="*/ 680577 h 1979612"/>
                  <a:gd name="connsiteX107" fmla="*/ 7396242 w 7781925"/>
                  <a:gd name="connsiteY107" fmla="*/ 680577 h 1979612"/>
                  <a:gd name="connsiteX108" fmla="*/ 7396242 w 7781925"/>
                  <a:gd name="connsiteY108" fmla="*/ 628015 h 1979612"/>
                  <a:gd name="connsiteX109" fmla="*/ 7816057 w 7781925"/>
                  <a:gd name="connsiteY109" fmla="*/ 628015 h 1979612"/>
                  <a:gd name="connsiteX110" fmla="*/ 7816057 w 7781925"/>
                  <a:gd name="connsiteY110" fmla="*/ 680577 h 1979612"/>
                  <a:gd name="connsiteX111" fmla="*/ 7816057 w 7781925"/>
                  <a:gd name="connsiteY111" fmla="*/ 344043 h 1979612"/>
                  <a:gd name="connsiteX112" fmla="*/ 7396242 w 7781925"/>
                  <a:gd name="connsiteY112" fmla="*/ 344043 h 1979612"/>
                  <a:gd name="connsiteX113" fmla="*/ 7396242 w 7781925"/>
                  <a:gd name="connsiteY113" fmla="*/ 291481 h 1979612"/>
                  <a:gd name="connsiteX114" fmla="*/ 7816057 w 7781925"/>
                  <a:gd name="connsiteY114" fmla="*/ 291481 h 1979612"/>
                  <a:gd name="connsiteX115" fmla="*/ 7816057 w 7781925"/>
                  <a:gd name="connsiteY115" fmla="*/ 344043 h 197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7781925" h="1979612">
                    <a:moveTo>
                      <a:pt x="0" y="0"/>
                    </a:moveTo>
                    <a:lnTo>
                      <a:pt x="0" y="291481"/>
                    </a:lnTo>
                    <a:lnTo>
                      <a:pt x="419814" y="291481"/>
                    </a:lnTo>
                    <a:lnTo>
                      <a:pt x="419814" y="344043"/>
                    </a:lnTo>
                    <a:lnTo>
                      <a:pt x="0" y="344043"/>
                    </a:lnTo>
                    <a:lnTo>
                      <a:pt x="0" y="628015"/>
                    </a:lnTo>
                    <a:lnTo>
                      <a:pt x="419814" y="628015"/>
                    </a:lnTo>
                    <a:lnTo>
                      <a:pt x="419814" y="680577"/>
                    </a:lnTo>
                    <a:lnTo>
                      <a:pt x="0" y="680577"/>
                    </a:lnTo>
                    <a:lnTo>
                      <a:pt x="0" y="972741"/>
                    </a:lnTo>
                    <a:lnTo>
                      <a:pt x="419814" y="972741"/>
                    </a:lnTo>
                    <a:lnTo>
                      <a:pt x="419814" y="1025303"/>
                    </a:lnTo>
                    <a:lnTo>
                      <a:pt x="0" y="1025303"/>
                    </a:lnTo>
                    <a:lnTo>
                      <a:pt x="0" y="1322245"/>
                    </a:lnTo>
                    <a:lnTo>
                      <a:pt x="419814" y="1322245"/>
                    </a:lnTo>
                    <a:lnTo>
                      <a:pt x="419814" y="1374807"/>
                    </a:lnTo>
                    <a:lnTo>
                      <a:pt x="0" y="1374807"/>
                    </a:lnTo>
                    <a:lnTo>
                      <a:pt x="0" y="1659461"/>
                    </a:lnTo>
                    <a:lnTo>
                      <a:pt x="419814" y="1659461"/>
                    </a:lnTo>
                    <a:lnTo>
                      <a:pt x="419814" y="1712024"/>
                    </a:lnTo>
                    <a:lnTo>
                      <a:pt x="0" y="1712024"/>
                    </a:lnTo>
                    <a:lnTo>
                      <a:pt x="0" y="2000774"/>
                    </a:lnTo>
                    <a:lnTo>
                      <a:pt x="7816057" y="2000774"/>
                    </a:lnTo>
                    <a:lnTo>
                      <a:pt x="7816057" y="0"/>
                    </a:lnTo>
                    <a:lnTo>
                      <a:pt x="0" y="0"/>
                    </a:lnTo>
                    <a:close/>
                    <a:moveTo>
                      <a:pt x="1905889" y="708565"/>
                    </a:moveTo>
                    <a:lnTo>
                      <a:pt x="1512014" y="708565"/>
                    </a:lnTo>
                    <a:cubicBezTo>
                      <a:pt x="1525667" y="653272"/>
                      <a:pt x="1516793" y="612315"/>
                      <a:pt x="1487440" y="582279"/>
                    </a:cubicBezTo>
                    <a:cubicBezTo>
                      <a:pt x="1460135" y="552926"/>
                      <a:pt x="1412351" y="537226"/>
                      <a:pt x="1345454" y="537226"/>
                    </a:cubicBezTo>
                    <a:cubicBezTo>
                      <a:pt x="1254665" y="537226"/>
                      <a:pt x="1163876" y="596614"/>
                      <a:pt x="1148858" y="666925"/>
                    </a:cubicBezTo>
                    <a:cubicBezTo>
                      <a:pt x="1127014" y="771366"/>
                      <a:pt x="1245791" y="804815"/>
                      <a:pt x="1344089" y="832120"/>
                    </a:cubicBezTo>
                    <a:cubicBezTo>
                      <a:pt x="1569355" y="892874"/>
                      <a:pt x="1910668" y="916765"/>
                      <a:pt x="1829435" y="1300401"/>
                    </a:cubicBezTo>
                    <a:cubicBezTo>
                      <a:pt x="1765951" y="1599390"/>
                      <a:pt x="1440339" y="1742059"/>
                      <a:pt x="1111314" y="1742059"/>
                    </a:cubicBezTo>
                    <a:cubicBezTo>
                      <a:pt x="780240" y="1742059"/>
                      <a:pt x="509238" y="1645126"/>
                      <a:pt x="585692" y="1259443"/>
                    </a:cubicBezTo>
                    <a:lnTo>
                      <a:pt x="979567" y="1259443"/>
                    </a:lnTo>
                    <a:cubicBezTo>
                      <a:pt x="949531" y="1393238"/>
                      <a:pt x="1032129" y="1466279"/>
                      <a:pt x="1174115" y="1466279"/>
                    </a:cubicBezTo>
                    <a:cubicBezTo>
                      <a:pt x="1264904" y="1466279"/>
                      <a:pt x="1391190" y="1419177"/>
                      <a:pt x="1410986" y="1324293"/>
                    </a:cubicBezTo>
                    <a:cubicBezTo>
                      <a:pt x="1451943" y="1131110"/>
                      <a:pt x="1151589" y="1172750"/>
                      <a:pt x="871712" y="1036907"/>
                    </a:cubicBezTo>
                    <a:cubicBezTo>
                      <a:pt x="741331" y="974106"/>
                      <a:pt x="698326" y="843725"/>
                      <a:pt x="731092" y="690134"/>
                    </a:cubicBezTo>
                    <a:cubicBezTo>
                      <a:pt x="818467" y="353600"/>
                      <a:pt x="1133158" y="260763"/>
                      <a:pt x="1430782" y="260763"/>
                    </a:cubicBezTo>
                    <a:cubicBezTo>
                      <a:pt x="1722946" y="262128"/>
                      <a:pt x="2001456" y="366570"/>
                      <a:pt x="1905889" y="708565"/>
                    </a:cubicBezTo>
                    <a:close/>
                    <a:moveTo>
                      <a:pt x="3112088" y="1135888"/>
                    </a:moveTo>
                    <a:lnTo>
                      <a:pt x="2477929" y="1135888"/>
                    </a:lnTo>
                    <a:lnTo>
                      <a:pt x="2413762" y="1436926"/>
                    </a:lnTo>
                    <a:lnTo>
                      <a:pt x="3102531" y="1436926"/>
                    </a:lnTo>
                    <a:lnTo>
                      <a:pt x="3043825" y="1712706"/>
                    </a:lnTo>
                    <a:lnTo>
                      <a:pt x="1961864" y="1712706"/>
                    </a:lnTo>
                    <a:lnTo>
                      <a:pt x="2264267" y="291481"/>
                    </a:lnTo>
                    <a:lnTo>
                      <a:pt x="3307319" y="291481"/>
                    </a:lnTo>
                    <a:lnTo>
                      <a:pt x="3346910" y="291481"/>
                    </a:lnTo>
                    <a:lnTo>
                      <a:pt x="3307319" y="478520"/>
                    </a:lnTo>
                    <a:lnTo>
                      <a:pt x="3288205" y="567261"/>
                    </a:lnTo>
                    <a:lnTo>
                      <a:pt x="2598753" y="567261"/>
                    </a:lnTo>
                    <a:lnTo>
                      <a:pt x="2536635" y="860790"/>
                    </a:lnTo>
                    <a:lnTo>
                      <a:pt x="3170794" y="860790"/>
                    </a:lnTo>
                    <a:lnTo>
                      <a:pt x="3112088" y="1135888"/>
                    </a:lnTo>
                    <a:close/>
                    <a:moveTo>
                      <a:pt x="4107355" y="1712706"/>
                    </a:moveTo>
                    <a:lnTo>
                      <a:pt x="3856831" y="623919"/>
                    </a:lnTo>
                    <a:lnTo>
                      <a:pt x="3852736" y="623919"/>
                    </a:lnTo>
                    <a:lnTo>
                      <a:pt x="3621326" y="1712706"/>
                    </a:lnTo>
                    <a:lnTo>
                      <a:pt x="3306636" y="1712706"/>
                    </a:lnTo>
                    <a:lnTo>
                      <a:pt x="3267043" y="1712706"/>
                    </a:lnTo>
                    <a:lnTo>
                      <a:pt x="3306636" y="1524984"/>
                    </a:lnTo>
                    <a:lnTo>
                      <a:pt x="3568764" y="290798"/>
                    </a:lnTo>
                    <a:lnTo>
                      <a:pt x="4120325" y="290798"/>
                    </a:lnTo>
                    <a:lnTo>
                      <a:pt x="4371531" y="1350232"/>
                    </a:lnTo>
                    <a:lnTo>
                      <a:pt x="4376309" y="1346137"/>
                    </a:lnTo>
                    <a:lnTo>
                      <a:pt x="4600893" y="291481"/>
                    </a:lnTo>
                    <a:lnTo>
                      <a:pt x="4876673" y="291481"/>
                    </a:lnTo>
                    <a:lnTo>
                      <a:pt x="4955175" y="291481"/>
                    </a:lnTo>
                    <a:lnTo>
                      <a:pt x="4876673" y="659416"/>
                    </a:lnTo>
                    <a:lnTo>
                      <a:pt x="4652773" y="1712706"/>
                    </a:lnTo>
                    <a:lnTo>
                      <a:pt x="4107355" y="1712706"/>
                    </a:lnTo>
                    <a:close/>
                    <a:moveTo>
                      <a:pt x="5956586" y="1712706"/>
                    </a:moveTo>
                    <a:lnTo>
                      <a:pt x="5921089" y="1434878"/>
                    </a:lnTo>
                    <a:lnTo>
                      <a:pt x="5693093" y="1434878"/>
                    </a:lnTo>
                    <a:lnTo>
                      <a:pt x="5344272" y="1434878"/>
                    </a:lnTo>
                    <a:lnTo>
                      <a:pt x="5192729" y="1712706"/>
                    </a:lnTo>
                    <a:lnTo>
                      <a:pt x="4877356" y="1712706"/>
                    </a:lnTo>
                    <a:lnTo>
                      <a:pt x="4798854" y="1712706"/>
                    </a:lnTo>
                    <a:lnTo>
                      <a:pt x="4877356" y="1583690"/>
                    </a:lnTo>
                    <a:lnTo>
                      <a:pt x="5662375" y="290798"/>
                    </a:lnTo>
                    <a:lnTo>
                      <a:pt x="5693093" y="290798"/>
                    </a:lnTo>
                    <a:lnTo>
                      <a:pt x="6142943" y="290798"/>
                    </a:lnTo>
                    <a:lnTo>
                      <a:pt x="6401658" y="1712024"/>
                    </a:lnTo>
                    <a:lnTo>
                      <a:pt x="5956586" y="1712024"/>
                    </a:lnTo>
                    <a:close/>
                    <a:moveTo>
                      <a:pt x="6945027" y="1712706"/>
                    </a:moveTo>
                    <a:lnTo>
                      <a:pt x="6551153" y="1712706"/>
                    </a:lnTo>
                    <a:lnTo>
                      <a:pt x="6853556" y="291481"/>
                    </a:lnTo>
                    <a:lnTo>
                      <a:pt x="7247430" y="291481"/>
                    </a:lnTo>
                    <a:lnTo>
                      <a:pt x="6945027" y="1712706"/>
                    </a:lnTo>
                    <a:close/>
                    <a:moveTo>
                      <a:pt x="7816057" y="1712706"/>
                    </a:moveTo>
                    <a:lnTo>
                      <a:pt x="7396242" y="1712706"/>
                    </a:lnTo>
                    <a:lnTo>
                      <a:pt x="7396242" y="1660144"/>
                    </a:lnTo>
                    <a:lnTo>
                      <a:pt x="7816057" y="1660144"/>
                    </a:lnTo>
                    <a:lnTo>
                      <a:pt x="7816057" y="1712706"/>
                    </a:lnTo>
                    <a:close/>
                    <a:moveTo>
                      <a:pt x="7816057" y="1375489"/>
                    </a:moveTo>
                    <a:lnTo>
                      <a:pt x="7396242" y="1375489"/>
                    </a:lnTo>
                    <a:lnTo>
                      <a:pt x="7396242" y="1322927"/>
                    </a:lnTo>
                    <a:lnTo>
                      <a:pt x="7816057" y="1322927"/>
                    </a:lnTo>
                    <a:lnTo>
                      <a:pt x="7816057" y="1375489"/>
                    </a:lnTo>
                    <a:close/>
                    <a:moveTo>
                      <a:pt x="7816057" y="1025303"/>
                    </a:moveTo>
                    <a:lnTo>
                      <a:pt x="7396242" y="1025303"/>
                    </a:lnTo>
                    <a:lnTo>
                      <a:pt x="7396242" y="972741"/>
                    </a:lnTo>
                    <a:lnTo>
                      <a:pt x="7816057" y="972741"/>
                    </a:lnTo>
                    <a:lnTo>
                      <a:pt x="7816057" y="1025303"/>
                    </a:lnTo>
                    <a:close/>
                    <a:moveTo>
                      <a:pt x="7816057" y="680577"/>
                    </a:moveTo>
                    <a:lnTo>
                      <a:pt x="7396242" y="680577"/>
                    </a:lnTo>
                    <a:lnTo>
                      <a:pt x="7396242" y="628015"/>
                    </a:lnTo>
                    <a:lnTo>
                      <a:pt x="7816057" y="628015"/>
                    </a:lnTo>
                    <a:lnTo>
                      <a:pt x="7816057" y="680577"/>
                    </a:lnTo>
                    <a:close/>
                    <a:moveTo>
                      <a:pt x="7816057" y="344043"/>
                    </a:moveTo>
                    <a:lnTo>
                      <a:pt x="7396242" y="344043"/>
                    </a:lnTo>
                    <a:lnTo>
                      <a:pt x="7396242" y="291481"/>
                    </a:lnTo>
                    <a:lnTo>
                      <a:pt x="7816057" y="291481"/>
                    </a:lnTo>
                    <a:lnTo>
                      <a:pt x="7816057" y="34404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4" name="Gráfico 1">
              <a:extLst>
                <a:ext uri="{FF2B5EF4-FFF2-40B4-BE49-F238E27FC236}">
                  <a16:creationId xmlns:a16="http://schemas.microsoft.com/office/drawing/2014/main" id="{023A7741-C4D4-4B8D-A2A4-89AA26739E89}"/>
                </a:ext>
              </a:extLst>
            </p:cNvPr>
            <p:cNvGrpSpPr/>
            <p:nvPr/>
          </p:nvGrpSpPr>
          <p:grpSpPr>
            <a:xfrm>
              <a:off x="281654" y="4742212"/>
              <a:ext cx="7577138" cy="341313"/>
              <a:chOff x="281654" y="4742212"/>
              <a:chExt cx="7577138" cy="341313"/>
            </a:xfrm>
            <a:grpFill/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6205BDE2-8D25-441C-90AD-02E0343396C7}"/>
                  </a:ext>
                </a:extLst>
              </p:cNvPr>
              <p:cNvSpPr/>
              <p:nvPr/>
            </p:nvSpPr>
            <p:spPr>
              <a:xfrm>
                <a:off x="281654" y="4749038"/>
                <a:ext cx="273050" cy="341313"/>
              </a:xfrm>
              <a:custGeom>
                <a:avLst/>
                <a:gdLst>
                  <a:gd name="connsiteX0" fmla="*/ 168608 w 273050"/>
                  <a:gd name="connsiteY0" fmla="*/ 0 h 341312"/>
                  <a:gd name="connsiteX1" fmla="*/ 229362 w 273050"/>
                  <a:gd name="connsiteY1" fmla="*/ 8191 h 341312"/>
                  <a:gd name="connsiteX2" fmla="*/ 269637 w 273050"/>
                  <a:gd name="connsiteY2" fmla="*/ 28670 h 341312"/>
                  <a:gd name="connsiteX3" fmla="*/ 292846 w 273050"/>
                  <a:gd name="connsiteY3" fmla="*/ 62802 h 341312"/>
                  <a:gd name="connsiteX4" fmla="*/ 300355 w 273050"/>
                  <a:gd name="connsiteY4" fmla="*/ 109903 h 341312"/>
                  <a:gd name="connsiteX5" fmla="*/ 292846 w 273050"/>
                  <a:gd name="connsiteY5" fmla="*/ 157686 h 341312"/>
                  <a:gd name="connsiteX6" fmla="*/ 269637 w 273050"/>
                  <a:gd name="connsiteY6" fmla="*/ 190452 h 341312"/>
                  <a:gd name="connsiteX7" fmla="*/ 238236 w 273050"/>
                  <a:gd name="connsiteY7" fmla="*/ 210249 h 341312"/>
                  <a:gd name="connsiteX8" fmla="*/ 203422 w 273050"/>
                  <a:gd name="connsiteY8" fmla="*/ 220488 h 341312"/>
                  <a:gd name="connsiteX9" fmla="*/ 195914 w 273050"/>
                  <a:gd name="connsiteY9" fmla="*/ 221853 h 341312"/>
                  <a:gd name="connsiteX10" fmla="*/ 188405 w 273050"/>
                  <a:gd name="connsiteY10" fmla="*/ 222536 h 341312"/>
                  <a:gd name="connsiteX11" fmla="*/ 180896 w 273050"/>
                  <a:gd name="connsiteY11" fmla="*/ 223218 h 341312"/>
                  <a:gd name="connsiteX12" fmla="*/ 173387 w 273050"/>
                  <a:gd name="connsiteY12" fmla="*/ 223218 h 341312"/>
                  <a:gd name="connsiteX13" fmla="*/ 98298 w 273050"/>
                  <a:gd name="connsiteY13" fmla="*/ 222536 h 341312"/>
                  <a:gd name="connsiteX14" fmla="*/ 98298 w 273050"/>
                  <a:gd name="connsiteY14" fmla="*/ 346774 h 341312"/>
                  <a:gd name="connsiteX15" fmla="*/ 0 w 273050"/>
                  <a:gd name="connsiteY15" fmla="*/ 346774 h 341312"/>
                  <a:gd name="connsiteX16" fmla="*/ 0 w 273050"/>
                  <a:gd name="connsiteY16" fmla="*/ 683 h 341312"/>
                  <a:gd name="connsiteX17" fmla="*/ 168608 w 273050"/>
                  <a:gd name="connsiteY17" fmla="*/ 683 h 341312"/>
                  <a:gd name="connsiteX18" fmla="*/ 97615 w 273050"/>
                  <a:gd name="connsiteY18" fmla="*/ 153591 h 341312"/>
                  <a:gd name="connsiteX19" fmla="*/ 142669 w 273050"/>
                  <a:gd name="connsiteY19" fmla="*/ 153591 h 341312"/>
                  <a:gd name="connsiteX20" fmla="*/ 167243 w 273050"/>
                  <a:gd name="connsiteY20" fmla="*/ 151543 h 341312"/>
                  <a:gd name="connsiteX21" fmla="*/ 184992 w 273050"/>
                  <a:gd name="connsiteY21" fmla="*/ 141986 h 341312"/>
                  <a:gd name="connsiteX22" fmla="*/ 195914 w 273050"/>
                  <a:gd name="connsiteY22" fmla="*/ 127651 h 341312"/>
                  <a:gd name="connsiteX23" fmla="*/ 199327 w 273050"/>
                  <a:gd name="connsiteY23" fmla="*/ 109903 h 341312"/>
                  <a:gd name="connsiteX24" fmla="*/ 194548 w 273050"/>
                  <a:gd name="connsiteY24" fmla="*/ 90789 h 341312"/>
                  <a:gd name="connsiteX25" fmla="*/ 180896 w 273050"/>
                  <a:gd name="connsiteY25" fmla="*/ 77819 h 341312"/>
                  <a:gd name="connsiteX26" fmla="*/ 160417 w 273050"/>
                  <a:gd name="connsiteY26" fmla="*/ 70993 h 341312"/>
                  <a:gd name="connsiteX27" fmla="*/ 135160 w 273050"/>
                  <a:gd name="connsiteY27" fmla="*/ 68263 h 341312"/>
                  <a:gd name="connsiteX28" fmla="*/ 97615 w 273050"/>
                  <a:gd name="connsiteY28" fmla="*/ 67580 h 341312"/>
                  <a:gd name="connsiteX29" fmla="*/ 97615 w 273050"/>
                  <a:gd name="connsiteY29" fmla="*/ 153591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3050" h="341312">
                    <a:moveTo>
                      <a:pt x="168608" y="0"/>
                    </a:moveTo>
                    <a:cubicBezTo>
                      <a:pt x="191818" y="683"/>
                      <a:pt x="212296" y="3413"/>
                      <a:pt x="229362" y="8191"/>
                    </a:cubicBezTo>
                    <a:cubicBezTo>
                      <a:pt x="246428" y="12970"/>
                      <a:pt x="260080" y="19796"/>
                      <a:pt x="269637" y="28670"/>
                    </a:cubicBezTo>
                    <a:cubicBezTo>
                      <a:pt x="279876" y="37544"/>
                      <a:pt x="287385" y="49149"/>
                      <a:pt x="292846" y="62802"/>
                    </a:cubicBezTo>
                    <a:cubicBezTo>
                      <a:pt x="297625" y="76454"/>
                      <a:pt x="300355" y="92155"/>
                      <a:pt x="300355" y="109903"/>
                    </a:cubicBezTo>
                    <a:cubicBezTo>
                      <a:pt x="300355" y="128334"/>
                      <a:pt x="297625" y="144034"/>
                      <a:pt x="292846" y="157686"/>
                    </a:cubicBezTo>
                    <a:cubicBezTo>
                      <a:pt x="287385" y="171339"/>
                      <a:pt x="279876" y="181578"/>
                      <a:pt x="269637" y="190452"/>
                    </a:cubicBezTo>
                    <a:cubicBezTo>
                      <a:pt x="260080" y="198644"/>
                      <a:pt x="249158" y="204788"/>
                      <a:pt x="238236" y="210249"/>
                    </a:cubicBezTo>
                    <a:cubicBezTo>
                      <a:pt x="226631" y="215027"/>
                      <a:pt x="215027" y="219123"/>
                      <a:pt x="203422" y="220488"/>
                    </a:cubicBezTo>
                    <a:cubicBezTo>
                      <a:pt x="200692" y="220488"/>
                      <a:pt x="197961" y="221171"/>
                      <a:pt x="195914" y="221853"/>
                    </a:cubicBezTo>
                    <a:cubicBezTo>
                      <a:pt x="193866" y="222536"/>
                      <a:pt x="191135" y="222536"/>
                      <a:pt x="188405" y="222536"/>
                    </a:cubicBezTo>
                    <a:cubicBezTo>
                      <a:pt x="185674" y="222536"/>
                      <a:pt x="183626" y="223218"/>
                      <a:pt x="180896" y="223218"/>
                    </a:cubicBezTo>
                    <a:cubicBezTo>
                      <a:pt x="178165" y="223218"/>
                      <a:pt x="175435" y="223218"/>
                      <a:pt x="173387" y="223218"/>
                    </a:cubicBezTo>
                    <a:lnTo>
                      <a:pt x="98298" y="222536"/>
                    </a:lnTo>
                    <a:lnTo>
                      <a:pt x="98298" y="346774"/>
                    </a:lnTo>
                    <a:lnTo>
                      <a:pt x="0" y="346774"/>
                    </a:lnTo>
                    <a:lnTo>
                      <a:pt x="0" y="683"/>
                    </a:lnTo>
                    <a:lnTo>
                      <a:pt x="168608" y="683"/>
                    </a:lnTo>
                    <a:close/>
                    <a:moveTo>
                      <a:pt x="97615" y="153591"/>
                    </a:moveTo>
                    <a:lnTo>
                      <a:pt x="142669" y="153591"/>
                    </a:lnTo>
                    <a:cubicBezTo>
                      <a:pt x="152225" y="154273"/>
                      <a:pt x="159734" y="153591"/>
                      <a:pt x="167243" y="151543"/>
                    </a:cubicBezTo>
                    <a:cubicBezTo>
                      <a:pt x="174752" y="149495"/>
                      <a:pt x="180213" y="146082"/>
                      <a:pt x="184992" y="141986"/>
                    </a:cubicBezTo>
                    <a:cubicBezTo>
                      <a:pt x="189770" y="137890"/>
                      <a:pt x="193183" y="132429"/>
                      <a:pt x="195914" y="127651"/>
                    </a:cubicBezTo>
                    <a:cubicBezTo>
                      <a:pt x="197961" y="122190"/>
                      <a:pt x="199327" y="116729"/>
                      <a:pt x="199327" y="109903"/>
                    </a:cubicBezTo>
                    <a:cubicBezTo>
                      <a:pt x="199327" y="102394"/>
                      <a:pt x="197961" y="96250"/>
                      <a:pt x="194548" y="90789"/>
                    </a:cubicBezTo>
                    <a:cubicBezTo>
                      <a:pt x="191818" y="85328"/>
                      <a:pt x="187039" y="81233"/>
                      <a:pt x="180896" y="77819"/>
                    </a:cubicBezTo>
                    <a:cubicBezTo>
                      <a:pt x="174752" y="74406"/>
                      <a:pt x="167926" y="72358"/>
                      <a:pt x="160417" y="70993"/>
                    </a:cubicBezTo>
                    <a:cubicBezTo>
                      <a:pt x="152908" y="69628"/>
                      <a:pt x="144034" y="68263"/>
                      <a:pt x="135160" y="68263"/>
                    </a:cubicBezTo>
                    <a:lnTo>
                      <a:pt x="97615" y="67580"/>
                    </a:lnTo>
                    <a:lnTo>
                      <a:pt x="97615" y="153591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A1787992-FE5B-45CF-B2B0-A32EEF7ECC2D}"/>
                  </a:ext>
                </a:extLst>
              </p:cNvPr>
              <p:cNvSpPr/>
              <p:nvPr/>
            </p:nvSpPr>
            <p:spPr>
              <a:xfrm>
                <a:off x="622966" y="4748355"/>
                <a:ext cx="204788" cy="341313"/>
              </a:xfrm>
              <a:custGeom>
                <a:avLst/>
                <a:gdLst>
                  <a:gd name="connsiteX0" fmla="*/ 263493 w 204787"/>
                  <a:gd name="connsiteY0" fmla="*/ 683 h 341312"/>
                  <a:gd name="connsiteX1" fmla="*/ 263493 w 204787"/>
                  <a:gd name="connsiteY1" fmla="*/ 71676 h 341312"/>
                  <a:gd name="connsiteX2" fmla="*/ 98298 w 204787"/>
                  <a:gd name="connsiteY2" fmla="*/ 71676 h 341312"/>
                  <a:gd name="connsiteX3" fmla="*/ 98298 w 204787"/>
                  <a:gd name="connsiteY3" fmla="*/ 139255 h 341312"/>
                  <a:gd name="connsiteX4" fmla="*/ 252571 w 204787"/>
                  <a:gd name="connsiteY4" fmla="*/ 139255 h 341312"/>
                  <a:gd name="connsiteX5" fmla="*/ 252571 w 204787"/>
                  <a:gd name="connsiteY5" fmla="*/ 210931 h 341312"/>
                  <a:gd name="connsiteX6" fmla="*/ 98298 w 204787"/>
                  <a:gd name="connsiteY6" fmla="*/ 210931 h 341312"/>
                  <a:gd name="connsiteX7" fmla="*/ 98298 w 204787"/>
                  <a:gd name="connsiteY7" fmla="*/ 278511 h 341312"/>
                  <a:gd name="connsiteX8" fmla="*/ 263493 w 204787"/>
                  <a:gd name="connsiteY8" fmla="*/ 278511 h 341312"/>
                  <a:gd name="connsiteX9" fmla="*/ 263493 w 204787"/>
                  <a:gd name="connsiteY9" fmla="*/ 346091 h 341312"/>
                  <a:gd name="connsiteX10" fmla="*/ 0 w 204787"/>
                  <a:gd name="connsiteY10" fmla="*/ 346091 h 341312"/>
                  <a:gd name="connsiteX11" fmla="*/ 0 w 204787"/>
                  <a:gd name="connsiteY11" fmla="*/ 0 h 341312"/>
                  <a:gd name="connsiteX12" fmla="*/ 263493 w 204787"/>
                  <a:gd name="connsiteY1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4787" h="341312">
                    <a:moveTo>
                      <a:pt x="263493" y="683"/>
                    </a:moveTo>
                    <a:lnTo>
                      <a:pt x="263493" y="71676"/>
                    </a:lnTo>
                    <a:lnTo>
                      <a:pt x="98298" y="71676"/>
                    </a:lnTo>
                    <a:lnTo>
                      <a:pt x="98298" y="139255"/>
                    </a:lnTo>
                    <a:lnTo>
                      <a:pt x="252571" y="139255"/>
                    </a:lnTo>
                    <a:lnTo>
                      <a:pt x="252571" y="210931"/>
                    </a:lnTo>
                    <a:lnTo>
                      <a:pt x="98298" y="210931"/>
                    </a:lnTo>
                    <a:lnTo>
                      <a:pt x="98298" y="278511"/>
                    </a:lnTo>
                    <a:lnTo>
                      <a:pt x="263493" y="278511"/>
                    </a:lnTo>
                    <a:lnTo>
                      <a:pt x="263493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63493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6D9EE953-E2B9-45BA-A495-212F25E858AE}"/>
                  </a:ext>
                </a:extLst>
              </p:cNvPr>
              <p:cNvSpPr/>
              <p:nvPr/>
            </p:nvSpPr>
            <p:spPr>
              <a:xfrm>
                <a:off x="942435" y="4749038"/>
                <a:ext cx="204788" cy="341313"/>
              </a:xfrm>
              <a:custGeom>
                <a:avLst/>
                <a:gdLst>
                  <a:gd name="connsiteX0" fmla="*/ 98298 w 204787"/>
                  <a:gd name="connsiteY0" fmla="*/ 0 h 341312"/>
                  <a:gd name="connsiteX1" fmla="*/ 98298 w 204787"/>
                  <a:gd name="connsiteY1" fmla="*/ 274415 h 341312"/>
                  <a:gd name="connsiteX2" fmla="*/ 252571 w 204787"/>
                  <a:gd name="connsiteY2" fmla="*/ 274415 h 341312"/>
                  <a:gd name="connsiteX3" fmla="*/ 252571 w 204787"/>
                  <a:gd name="connsiteY3" fmla="*/ 346091 h 341312"/>
                  <a:gd name="connsiteX4" fmla="*/ 0 w 204787"/>
                  <a:gd name="connsiteY4" fmla="*/ 346091 h 341312"/>
                  <a:gd name="connsiteX5" fmla="*/ 0 w 204787"/>
                  <a:gd name="connsiteY5" fmla="*/ 0 h 341312"/>
                  <a:gd name="connsiteX6" fmla="*/ 98298 w 204787"/>
                  <a:gd name="connsiteY6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87" h="341312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1" y="274415"/>
                    </a:lnTo>
                    <a:lnTo>
                      <a:pt x="252571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6078FA3B-135B-4EB8-AC00-A3226D2B5D46}"/>
                  </a:ext>
                </a:extLst>
              </p:cNvPr>
              <p:cNvSpPr/>
              <p:nvPr/>
            </p:nvSpPr>
            <p:spPr>
              <a:xfrm>
                <a:off x="1227182" y="4742212"/>
                <a:ext cx="341313" cy="341313"/>
              </a:xfrm>
              <a:custGeom>
                <a:avLst/>
                <a:gdLst>
                  <a:gd name="connsiteX0" fmla="*/ 8782 w 341312"/>
                  <a:gd name="connsiteY0" fmla="*/ 116729 h 341312"/>
                  <a:gd name="connsiteX1" fmla="*/ 35404 w 341312"/>
                  <a:gd name="connsiteY1" fmla="*/ 56658 h 341312"/>
                  <a:gd name="connsiteX2" fmla="*/ 89331 w 341312"/>
                  <a:gd name="connsiteY2" fmla="*/ 14335 h 341312"/>
                  <a:gd name="connsiteX3" fmla="*/ 182851 w 341312"/>
                  <a:gd name="connsiteY3" fmla="*/ 0 h 341312"/>
                  <a:gd name="connsiteX4" fmla="*/ 184217 w 341312"/>
                  <a:gd name="connsiteY4" fmla="*/ 0 h 341312"/>
                  <a:gd name="connsiteX5" fmla="*/ 185582 w 341312"/>
                  <a:gd name="connsiteY5" fmla="*/ 0 h 341312"/>
                  <a:gd name="connsiteX6" fmla="*/ 186947 w 341312"/>
                  <a:gd name="connsiteY6" fmla="*/ 0 h 341312"/>
                  <a:gd name="connsiteX7" fmla="*/ 188312 w 341312"/>
                  <a:gd name="connsiteY7" fmla="*/ 0 h 341312"/>
                  <a:gd name="connsiteX8" fmla="*/ 189677 w 341312"/>
                  <a:gd name="connsiteY8" fmla="*/ 0 h 341312"/>
                  <a:gd name="connsiteX9" fmla="*/ 191043 w 341312"/>
                  <a:gd name="connsiteY9" fmla="*/ 0 h 341312"/>
                  <a:gd name="connsiteX10" fmla="*/ 192408 w 341312"/>
                  <a:gd name="connsiteY10" fmla="*/ 0 h 341312"/>
                  <a:gd name="connsiteX11" fmla="*/ 193773 w 341312"/>
                  <a:gd name="connsiteY11" fmla="*/ 0 h 341312"/>
                  <a:gd name="connsiteX12" fmla="*/ 253844 w 341312"/>
                  <a:gd name="connsiteY12" fmla="*/ 10922 h 341312"/>
                  <a:gd name="connsiteX13" fmla="*/ 308454 w 341312"/>
                  <a:gd name="connsiteY13" fmla="*/ 38910 h 341312"/>
                  <a:gd name="connsiteX14" fmla="*/ 347364 w 341312"/>
                  <a:gd name="connsiteY14" fmla="*/ 92837 h 341312"/>
                  <a:gd name="connsiteX15" fmla="*/ 360334 w 341312"/>
                  <a:gd name="connsiteY15" fmla="*/ 180895 h 341312"/>
                  <a:gd name="connsiteX16" fmla="*/ 360334 w 341312"/>
                  <a:gd name="connsiteY16" fmla="*/ 195231 h 341312"/>
                  <a:gd name="connsiteX17" fmla="*/ 358968 w 341312"/>
                  <a:gd name="connsiteY17" fmla="*/ 210248 h 341312"/>
                  <a:gd name="connsiteX18" fmla="*/ 358286 w 341312"/>
                  <a:gd name="connsiteY18" fmla="*/ 217757 h 341312"/>
                  <a:gd name="connsiteX19" fmla="*/ 357603 w 341312"/>
                  <a:gd name="connsiteY19" fmla="*/ 225266 h 341312"/>
                  <a:gd name="connsiteX20" fmla="*/ 356238 w 341312"/>
                  <a:gd name="connsiteY20" fmla="*/ 233458 h 341312"/>
                  <a:gd name="connsiteX21" fmla="*/ 354873 w 341312"/>
                  <a:gd name="connsiteY21" fmla="*/ 240967 h 341312"/>
                  <a:gd name="connsiteX22" fmla="*/ 337124 w 341312"/>
                  <a:gd name="connsiteY22" fmla="*/ 284655 h 341312"/>
                  <a:gd name="connsiteX23" fmla="*/ 307089 w 341312"/>
                  <a:gd name="connsiteY23" fmla="*/ 323564 h 341312"/>
                  <a:gd name="connsiteX24" fmla="*/ 259305 w 341312"/>
                  <a:gd name="connsiteY24" fmla="*/ 351552 h 341312"/>
                  <a:gd name="connsiteX25" fmla="*/ 188995 w 341312"/>
                  <a:gd name="connsiteY25" fmla="*/ 360426 h 341312"/>
                  <a:gd name="connsiteX26" fmla="*/ 98206 w 341312"/>
                  <a:gd name="connsiteY26" fmla="*/ 347456 h 341312"/>
                  <a:gd name="connsiteX27" fmla="*/ 43596 w 341312"/>
                  <a:gd name="connsiteY27" fmla="*/ 309229 h 341312"/>
                  <a:gd name="connsiteX28" fmla="*/ 14243 w 341312"/>
                  <a:gd name="connsiteY28" fmla="*/ 255302 h 341312"/>
                  <a:gd name="connsiteX29" fmla="*/ 1273 w 341312"/>
                  <a:gd name="connsiteY29" fmla="*/ 195231 h 341312"/>
                  <a:gd name="connsiteX30" fmla="*/ 1273 w 341312"/>
                  <a:gd name="connsiteY30" fmla="*/ 194548 h 341312"/>
                  <a:gd name="connsiteX31" fmla="*/ 1273 w 341312"/>
                  <a:gd name="connsiteY31" fmla="*/ 193183 h 341312"/>
                  <a:gd name="connsiteX32" fmla="*/ 590 w 341312"/>
                  <a:gd name="connsiteY32" fmla="*/ 191817 h 341312"/>
                  <a:gd name="connsiteX33" fmla="*/ 590 w 341312"/>
                  <a:gd name="connsiteY33" fmla="*/ 190452 h 341312"/>
                  <a:gd name="connsiteX34" fmla="*/ 590 w 341312"/>
                  <a:gd name="connsiteY34" fmla="*/ 187722 h 341312"/>
                  <a:gd name="connsiteX35" fmla="*/ 590 w 341312"/>
                  <a:gd name="connsiteY35" fmla="*/ 184991 h 341312"/>
                  <a:gd name="connsiteX36" fmla="*/ 590 w 341312"/>
                  <a:gd name="connsiteY36" fmla="*/ 184309 h 341312"/>
                  <a:gd name="connsiteX37" fmla="*/ 8782 w 341312"/>
                  <a:gd name="connsiteY37" fmla="*/ 116729 h 341312"/>
                  <a:gd name="connsiteX38" fmla="*/ 104349 w 341312"/>
                  <a:gd name="connsiteY38" fmla="*/ 221170 h 341312"/>
                  <a:gd name="connsiteX39" fmla="*/ 119367 w 341312"/>
                  <a:gd name="connsiteY39" fmla="*/ 258032 h 341312"/>
                  <a:gd name="connsiteX40" fmla="*/ 145307 w 341312"/>
                  <a:gd name="connsiteY40" fmla="*/ 284655 h 341312"/>
                  <a:gd name="connsiteX41" fmla="*/ 182168 w 341312"/>
                  <a:gd name="connsiteY41" fmla="*/ 293529 h 341312"/>
                  <a:gd name="connsiteX42" fmla="*/ 214252 w 341312"/>
                  <a:gd name="connsiteY42" fmla="*/ 286703 h 341312"/>
                  <a:gd name="connsiteX43" fmla="*/ 238144 w 341312"/>
                  <a:gd name="connsiteY43" fmla="*/ 265541 h 341312"/>
                  <a:gd name="connsiteX44" fmla="*/ 252479 w 341312"/>
                  <a:gd name="connsiteY44" fmla="*/ 230727 h 341312"/>
                  <a:gd name="connsiteX45" fmla="*/ 257257 w 341312"/>
                  <a:gd name="connsiteY45" fmla="*/ 181578 h 341312"/>
                  <a:gd name="connsiteX46" fmla="*/ 252479 w 341312"/>
                  <a:gd name="connsiteY46" fmla="*/ 139256 h 341312"/>
                  <a:gd name="connsiteX47" fmla="*/ 238144 w 341312"/>
                  <a:gd name="connsiteY47" fmla="*/ 102394 h 341312"/>
                  <a:gd name="connsiteX48" fmla="*/ 213569 w 341312"/>
                  <a:gd name="connsiteY48" fmla="*/ 77136 h 341312"/>
                  <a:gd name="connsiteX49" fmla="*/ 177390 w 341312"/>
                  <a:gd name="connsiteY49" fmla="*/ 68263 h 341312"/>
                  <a:gd name="connsiteX50" fmla="*/ 141894 w 341312"/>
                  <a:gd name="connsiteY50" fmla="*/ 77136 h 341312"/>
                  <a:gd name="connsiteX51" fmla="*/ 118684 w 341312"/>
                  <a:gd name="connsiteY51" fmla="*/ 103759 h 341312"/>
                  <a:gd name="connsiteX52" fmla="*/ 105032 w 341312"/>
                  <a:gd name="connsiteY52" fmla="*/ 140621 h 341312"/>
                  <a:gd name="connsiteX53" fmla="*/ 98888 w 341312"/>
                  <a:gd name="connsiteY53" fmla="*/ 180895 h 341312"/>
                  <a:gd name="connsiteX54" fmla="*/ 98888 w 341312"/>
                  <a:gd name="connsiteY54" fmla="*/ 180213 h 341312"/>
                  <a:gd name="connsiteX55" fmla="*/ 104349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782" y="116729"/>
                    </a:moveTo>
                    <a:cubicBezTo>
                      <a:pt x="14925" y="95567"/>
                      <a:pt x="23799" y="75771"/>
                      <a:pt x="35404" y="56658"/>
                    </a:cubicBezTo>
                    <a:cubicBezTo>
                      <a:pt x="47009" y="37544"/>
                      <a:pt x="64757" y="23892"/>
                      <a:pt x="89331" y="14335"/>
                    </a:cubicBezTo>
                    <a:cubicBezTo>
                      <a:pt x="113906" y="4778"/>
                      <a:pt x="144624" y="0"/>
                      <a:pt x="182851" y="0"/>
                    </a:cubicBezTo>
                    <a:cubicBezTo>
                      <a:pt x="183534" y="0"/>
                      <a:pt x="184217" y="0"/>
                      <a:pt x="184217" y="0"/>
                    </a:cubicBezTo>
                    <a:cubicBezTo>
                      <a:pt x="184217" y="0"/>
                      <a:pt x="184899" y="0"/>
                      <a:pt x="185582" y="0"/>
                    </a:cubicBezTo>
                    <a:cubicBezTo>
                      <a:pt x="185582" y="0"/>
                      <a:pt x="186264" y="0"/>
                      <a:pt x="186947" y="0"/>
                    </a:cubicBezTo>
                    <a:cubicBezTo>
                      <a:pt x="187630" y="0"/>
                      <a:pt x="187630" y="0"/>
                      <a:pt x="188312" y="0"/>
                    </a:cubicBezTo>
                    <a:cubicBezTo>
                      <a:pt x="188995" y="0"/>
                      <a:pt x="189677" y="0"/>
                      <a:pt x="189677" y="0"/>
                    </a:cubicBezTo>
                    <a:cubicBezTo>
                      <a:pt x="189677" y="0"/>
                      <a:pt x="190360" y="0"/>
                      <a:pt x="191043" y="0"/>
                    </a:cubicBezTo>
                    <a:cubicBezTo>
                      <a:pt x="191043" y="0"/>
                      <a:pt x="191725" y="0"/>
                      <a:pt x="192408" y="0"/>
                    </a:cubicBezTo>
                    <a:cubicBezTo>
                      <a:pt x="193090" y="0"/>
                      <a:pt x="193090" y="0"/>
                      <a:pt x="193773" y="0"/>
                    </a:cubicBezTo>
                    <a:cubicBezTo>
                      <a:pt x="214252" y="683"/>
                      <a:pt x="234731" y="4778"/>
                      <a:pt x="253844" y="10922"/>
                    </a:cubicBezTo>
                    <a:cubicBezTo>
                      <a:pt x="272958" y="17066"/>
                      <a:pt x="291389" y="26622"/>
                      <a:pt x="308454" y="38910"/>
                    </a:cubicBezTo>
                    <a:cubicBezTo>
                      <a:pt x="325520" y="51197"/>
                      <a:pt x="338490" y="68945"/>
                      <a:pt x="347364" y="92837"/>
                    </a:cubicBezTo>
                    <a:cubicBezTo>
                      <a:pt x="356238" y="116729"/>
                      <a:pt x="360334" y="146082"/>
                      <a:pt x="360334" y="180895"/>
                    </a:cubicBezTo>
                    <a:cubicBezTo>
                      <a:pt x="360334" y="185674"/>
                      <a:pt x="360334" y="190452"/>
                      <a:pt x="360334" y="195231"/>
                    </a:cubicBezTo>
                    <a:cubicBezTo>
                      <a:pt x="360334" y="200009"/>
                      <a:pt x="359651" y="204788"/>
                      <a:pt x="358968" y="210248"/>
                    </a:cubicBezTo>
                    <a:cubicBezTo>
                      <a:pt x="358968" y="212979"/>
                      <a:pt x="358286" y="215027"/>
                      <a:pt x="358286" y="217757"/>
                    </a:cubicBezTo>
                    <a:cubicBezTo>
                      <a:pt x="358286" y="220488"/>
                      <a:pt x="357603" y="222536"/>
                      <a:pt x="357603" y="225266"/>
                    </a:cubicBezTo>
                    <a:cubicBezTo>
                      <a:pt x="356921" y="227997"/>
                      <a:pt x="356238" y="230727"/>
                      <a:pt x="356238" y="233458"/>
                    </a:cubicBezTo>
                    <a:cubicBezTo>
                      <a:pt x="355555" y="236188"/>
                      <a:pt x="354873" y="238236"/>
                      <a:pt x="354873" y="240967"/>
                    </a:cubicBezTo>
                    <a:cubicBezTo>
                      <a:pt x="350777" y="255984"/>
                      <a:pt x="345316" y="271002"/>
                      <a:pt x="337124" y="284655"/>
                    </a:cubicBezTo>
                    <a:cubicBezTo>
                      <a:pt x="328933" y="298307"/>
                      <a:pt x="318693" y="311277"/>
                      <a:pt x="307089" y="323564"/>
                    </a:cubicBezTo>
                    <a:cubicBezTo>
                      <a:pt x="294802" y="335851"/>
                      <a:pt x="279101" y="345408"/>
                      <a:pt x="259305" y="351552"/>
                    </a:cubicBezTo>
                    <a:cubicBezTo>
                      <a:pt x="239509" y="357695"/>
                      <a:pt x="216300" y="360426"/>
                      <a:pt x="188995" y="360426"/>
                    </a:cubicBezTo>
                    <a:cubicBezTo>
                      <a:pt x="152816" y="360426"/>
                      <a:pt x="122098" y="356330"/>
                      <a:pt x="98206" y="347456"/>
                    </a:cubicBezTo>
                    <a:cubicBezTo>
                      <a:pt x="74314" y="339264"/>
                      <a:pt x="55883" y="326295"/>
                      <a:pt x="43596" y="309229"/>
                    </a:cubicBezTo>
                    <a:cubicBezTo>
                      <a:pt x="31308" y="292163"/>
                      <a:pt x="21069" y="273733"/>
                      <a:pt x="14243" y="255302"/>
                    </a:cubicBezTo>
                    <a:cubicBezTo>
                      <a:pt x="7417" y="236871"/>
                      <a:pt x="2638" y="216392"/>
                      <a:pt x="1273" y="195231"/>
                    </a:cubicBezTo>
                    <a:cubicBezTo>
                      <a:pt x="1273" y="195231"/>
                      <a:pt x="1273" y="194548"/>
                      <a:pt x="1273" y="194548"/>
                    </a:cubicBezTo>
                    <a:cubicBezTo>
                      <a:pt x="1273" y="194548"/>
                      <a:pt x="1273" y="193866"/>
                      <a:pt x="1273" y="193183"/>
                    </a:cubicBezTo>
                    <a:cubicBezTo>
                      <a:pt x="1273" y="193183"/>
                      <a:pt x="590" y="192500"/>
                      <a:pt x="590" y="191817"/>
                    </a:cubicBezTo>
                    <a:cubicBezTo>
                      <a:pt x="590" y="191135"/>
                      <a:pt x="590" y="191135"/>
                      <a:pt x="590" y="190452"/>
                    </a:cubicBezTo>
                    <a:cubicBezTo>
                      <a:pt x="590" y="189770"/>
                      <a:pt x="590" y="188404"/>
                      <a:pt x="590" y="187722"/>
                    </a:cubicBezTo>
                    <a:cubicBezTo>
                      <a:pt x="590" y="187039"/>
                      <a:pt x="590" y="185674"/>
                      <a:pt x="590" y="184991"/>
                    </a:cubicBezTo>
                    <a:lnTo>
                      <a:pt x="590" y="184309"/>
                    </a:lnTo>
                    <a:cubicBezTo>
                      <a:pt x="-1458" y="160417"/>
                      <a:pt x="1955" y="137890"/>
                      <a:pt x="8782" y="116729"/>
                    </a:cubicBezTo>
                    <a:close/>
                    <a:moveTo>
                      <a:pt x="104349" y="221170"/>
                    </a:moveTo>
                    <a:cubicBezTo>
                      <a:pt x="107762" y="234140"/>
                      <a:pt x="112541" y="246428"/>
                      <a:pt x="119367" y="258032"/>
                    </a:cubicBezTo>
                    <a:cubicBezTo>
                      <a:pt x="126193" y="269637"/>
                      <a:pt x="134385" y="278511"/>
                      <a:pt x="145307" y="284655"/>
                    </a:cubicBezTo>
                    <a:cubicBezTo>
                      <a:pt x="155546" y="290798"/>
                      <a:pt x="167833" y="293529"/>
                      <a:pt x="182168" y="293529"/>
                    </a:cubicBezTo>
                    <a:cubicBezTo>
                      <a:pt x="194456" y="293529"/>
                      <a:pt x="204695" y="291481"/>
                      <a:pt x="214252" y="286703"/>
                    </a:cubicBezTo>
                    <a:cubicBezTo>
                      <a:pt x="223809" y="281924"/>
                      <a:pt x="231318" y="275098"/>
                      <a:pt x="238144" y="265541"/>
                    </a:cubicBezTo>
                    <a:cubicBezTo>
                      <a:pt x="244287" y="255984"/>
                      <a:pt x="249748" y="244380"/>
                      <a:pt x="252479" y="230727"/>
                    </a:cubicBezTo>
                    <a:cubicBezTo>
                      <a:pt x="255892" y="216392"/>
                      <a:pt x="257257" y="200009"/>
                      <a:pt x="257257" y="181578"/>
                    </a:cubicBezTo>
                    <a:cubicBezTo>
                      <a:pt x="257257" y="166560"/>
                      <a:pt x="255892" y="152225"/>
                      <a:pt x="252479" y="139256"/>
                    </a:cubicBezTo>
                    <a:cubicBezTo>
                      <a:pt x="249748" y="126286"/>
                      <a:pt x="244970" y="113998"/>
                      <a:pt x="238144" y="102394"/>
                    </a:cubicBezTo>
                    <a:cubicBezTo>
                      <a:pt x="232000" y="91472"/>
                      <a:pt x="223809" y="82598"/>
                      <a:pt x="213569" y="77136"/>
                    </a:cubicBezTo>
                    <a:cubicBezTo>
                      <a:pt x="203330" y="71676"/>
                      <a:pt x="191043" y="68263"/>
                      <a:pt x="177390" y="68263"/>
                    </a:cubicBezTo>
                    <a:cubicBezTo>
                      <a:pt x="163055" y="68263"/>
                      <a:pt x="151450" y="70993"/>
                      <a:pt x="141894" y="77136"/>
                    </a:cubicBezTo>
                    <a:cubicBezTo>
                      <a:pt x="131654" y="83280"/>
                      <a:pt x="124145" y="92154"/>
                      <a:pt x="118684" y="103759"/>
                    </a:cubicBezTo>
                    <a:cubicBezTo>
                      <a:pt x="113223" y="115364"/>
                      <a:pt x="108445" y="127651"/>
                      <a:pt x="105032" y="140621"/>
                    </a:cubicBezTo>
                    <a:cubicBezTo>
                      <a:pt x="101619" y="153591"/>
                      <a:pt x="99571" y="167243"/>
                      <a:pt x="98888" y="180895"/>
                    </a:cubicBezTo>
                    <a:lnTo>
                      <a:pt x="98888" y="180213"/>
                    </a:lnTo>
                    <a:cubicBezTo>
                      <a:pt x="99571" y="194548"/>
                      <a:pt x="100936" y="208201"/>
                      <a:pt x="104349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04F974AA-A11D-4B7A-B2C2-D4A1AF776B47}"/>
                  </a:ext>
                </a:extLst>
              </p:cNvPr>
              <p:cNvSpPr/>
              <p:nvPr/>
            </p:nvSpPr>
            <p:spPr>
              <a:xfrm>
                <a:off x="1793668" y="4749038"/>
                <a:ext cx="204788" cy="341313"/>
              </a:xfrm>
              <a:custGeom>
                <a:avLst/>
                <a:gdLst>
                  <a:gd name="connsiteX0" fmla="*/ 244380 w 204787"/>
                  <a:gd name="connsiteY0" fmla="*/ 0 h 341312"/>
                  <a:gd name="connsiteX1" fmla="*/ 244380 w 204787"/>
                  <a:gd name="connsiteY1" fmla="*/ 70993 h 341312"/>
                  <a:gd name="connsiteX2" fmla="*/ 97615 w 204787"/>
                  <a:gd name="connsiteY2" fmla="*/ 70993 h 341312"/>
                  <a:gd name="connsiteX3" fmla="*/ 97615 w 204787"/>
                  <a:gd name="connsiteY3" fmla="*/ 150178 h 341312"/>
                  <a:gd name="connsiteX4" fmla="*/ 232775 w 204787"/>
                  <a:gd name="connsiteY4" fmla="*/ 150178 h 341312"/>
                  <a:gd name="connsiteX5" fmla="*/ 232775 w 204787"/>
                  <a:gd name="connsiteY5" fmla="*/ 217758 h 341312"/>
                  <a:gd name="connsiteX6" fmla="*/ 97615 w 204787"/>
                  <a:gd name="connsiteY6" fmla="*/ 217758 h 341312"/>
                  <a:gd name="connsiteX7" fmla="*/ 97615 w 204787"/>
                  <a:gd name="connsiteY7" fmla="*/ 346091 h 341312"/>
                  <a:gd name="connsiteX8" fmla="*/ 0 w 204787"/>
                  <a:gd name="connsiteY8" fmla="*/ 346091 h 341312"/>
                  <a:gd name="connsiteX9" fmla="*/ 0 w 204787"/>
                  <a:gd name="connsiteY9" fmla="*/ 0 h 341312"/>
                  <a:gd name="connsiteX10" fmla="*/ 244380 w 204787"/>
                  <a:gd name="connsiteY10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787" h="341312">
                    <a:moveTo>
                      <a:pt x="244380" y="0"/>
                    </a:moveTo>
                    <a:lnTo>
                      <a:pt x="244380" y="70993"/>
                    </a:lnTo>
                    <a:lnTo>
                      <a:pt x="97615" y="70993"/>
                    </a:lnTo>
                    <a:lnTo>
                      <a:pt x="97615" y="150178"/>
                    </a:lnTo>
                    <a:lnTo>
                      <a:pt x="232775" y="150178"/>
                    </a:lnTo>
                    <a:lnTo>
                      <a:pt x="232775" y="217758"/>
                    </a:lnTo>
                    <a:lnTo>
                      <a:pt x="97615" y="217758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244380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03E74DC6-C6D5-4E07-8620-C3DCEE56B120}"/>
                  </a:ext>
                </a:extLst>
              </p:cNvPr>
              <p:cNvSpPr/>
              <p:nvPr/>
            </p:nvSpPr>
            <p:spPr>
              <a:xfrm>
                <a:off x="2091293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203422 h 341312"/>
                  <a:gd name="connsiteX2" fmla="*/ 101711 w 273050"/>
                  <a:gd name="connsiteY2" fmla="*/ 237553 h 341312"/>
                  <a:gd name="connsiteX3" fmla="*/ 113316 w 273050"/>
                  <a:gd name="connsiteY3" fmla="*/ 264176 h 341312"/>
                  <a:gd name="connsiteX4" fmla="*/ 134477 w 273050"/>
                  <a:gd name="connsiteY4" fmla="*/ 281241 h 341312"/>
                  <a:gd name="connsiteX5" fmla="*/ 165878 w 273050"/>
                  <a:gd name="connsiteY5" fmla="*/ 286703 h 341312"/>
                  <a:gd name="connsiteX6" fmla="*/ 201374 w 273050"/>
                  <a:gd name="connsiteY6" fmla="*/ 281241 h 341312"/>
                  <a:gd name="connsiteX7" fmla="*/ 222536 w 273050"/>
                  <a:gd name="connsiteY7" fmla="*/ 263493 h 341312"/>
                  <a:gd name="connsiteX8" fmla="*/ 233458 w 273050"/>
                  <a:gd name="connsiteY8" fmla="*/ 235506 h 341312"/>
                  <a:gd name="connsiteX9" fmla="*/ 237553 w 273050"/>
                  <a:gd name="connsiteY9" fmla="*/ 200009 h 341312"/>
                  <a:gd name="connsiteX10" fmla="*/ 237553 w 273050"/>
                  <a:gd name="connsiteY10" fmla="*/ 0 h 341312"/>
                  <a:gd name="connsiteX11" fmla="*/ 335169 w 273050"/>
                  <a:gd name="connsiteY11" fmla="*/ 0 h 341312"/>
                  <a:gd name="connsiteX12" fmla="*/ 335169 w 273050"/>
                  <a:gd name="connsiteY12" fmla="*/ 214344 h 341312"/>
                  <a:gd name="connsiteX13" fmla="*/ 324929 w 273050"/>
                  <a:gd name="connsiteY13" fmla="*/ 272368 h 341312"/>
                  <a:gd name="connsiteX14" fmla="*/ 295577 w 273050"/>
                  <a:gd name="connsiteY14" fmla="*/ 318103 h 341312"/>
                  <a:gd name="connsiteX15" fmla="*/ 243014 w 273050"/>
                  <a:gd name="connsiteY15" fmla="*/ 348139 h 341312"/>
                  <a:gd name="connsiteX16" fmla="*/ 165195 w 273050"/>
                  <a:gd name="connsiteY16" fmla="*/ 357696 h 341312"/>
                  <a:gd name="connsiteX17" fmla="*/ 96933 w 273050"/>
                  <a:gd name="connsiteY17" fmla="*/ 348139 h 341312"/>
                  <a:gd name="connsiteX18" fmla="*/ 44370 w 273050"/>
                  <a:gd name="connsiteY18" fmla="*/ 318786 h 341312"/>
                  <a:gd name="connsiteX19" fmla="*/ 10922 w 273050"/>
                  <a:gd name="connsiteY19" fmla="*/ 273733 h 341312"/>
                  <a:gd name="connsiteX20" fmla="*/ 0 w 273050"/>
                  <a:gd name="connsiteY20" fmla="*/ 219123 h 341312"/>
                  <a:gd name="connsiteX21" fmla="*/ 0 w 273050"/>
                  <a:gd name="connsiteY21" fmla="*/ 0 h 341312"/>
                  <a:gd name="connsiteX22" fmla="*/ 97615 w 273050"/>
                  <a:gd name="connsiteY2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1" y="227314"/>
                      <a:pt x="101711" y="237553"/>
                    </a:cubicBezTo>
                    <a:cubicBezTo>
                      <a:pt x="104442" y="247793"/>
                      <a:pt x="107855" y="256667"/>
                      <a:pt x="113316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6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6" y="255302"/>
                      <a:pt x="324929" y="272368"/>
                    </a:cubicBezTo>
                    <a:cubicBezTo>
                      <a:pt x="318103" y="289433"/>
                      <a:pt x="308547" y="305133"/>
                      <a:pt x="295577" y="318103"/>
                    </a:cubicBezTo>
                    <a:cubicBezTo>
                      <a:pt x="281924" y="331756"/>
                      <a:pt x="264859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7460F0AA-9BB5-4E3C-81B7-A0EEA6E78EB6}"/>
                  </a:ext>
                </a:extLst>
              </p:cNvPr>
              <p:cNvSpPr/>
              <p:nvPr/>
            </p:nvSpPr>
            <p:spPr>
              <a:xfrm>
                <a:off x="2459227" y="4749038"/>
                <a:ext cx="273050" cy="341313"/>
              </a:xfrm>
              <a:custGeom>
                <a:avLst/>
                <a:gdLst>
                  <a:gd name="connsiteX0" fmla="*/ 312642 w 273050"/>
                  <a:gd name="connsiteY0" fmla="*/ 0 h 341312"/>
                  <a:gd name="connsiteX1" fmla="*/ 312642 w 273050"/>
                  <a:gd name="connsiteY1" fmla="*/ 70993 h 341312"/>
                  <a:gd name="connsiteX2" fmla="*/ 203422 w 273050"/>
                  <a:gd name="connsiteY2" fmla="*/ 70993 h 341312"/>
                  <a:gd name="connsiteX3" fmla="*/ 203422 w 273050"/>
                  <a:gd name="connsiteY3" fmla="*/ 346091 h 341312"/>
                  <a:gd name="connsiteX4" fmla="*/ 109220 w 273050"/>
                  <a:gd name="connsiteY4" fmla="*/ 346091 h 341312"/>
                  <a:gd name="connsiteX5" fmla="*/ 109220 w 273050"/>
                  <a:gd name="connsiteY5" fmla="*/ 70993 h 341312"/>
                  <a:gd name="connsiteX6" fmla="*/ 0 w 273050"/>
                  <a:gd name="connsiteY6" fmla="*/ 70993 h 341312"/>
                  <a:gd name="connsiteX7" fmla="*/ 0 w 273050"/>
                  <a:gd name="connsiteY7" fmla="*/ 0 h 341312"/>
                  <a:gd name="connsiteX8" fmla="*/ 312642 w 273050"/>
                  <a:gd name="connsiteY8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050" h="341312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B5B0F28F-E4F8-4A77-9908-001B5C3B5FE1}"/>
                  </a:ext>
                </a:extLst>
              </p:cNvPr>
              <p:cNvSpPr/>
              <p:nvPr/>
            </p:nvSpPr>
            <p:spPr>
              <a:xfrm>
                <a:off x="2810097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203422 h 341312"/>
                  <a:gd name="connsiteX2" fmla="*/ 101711 w 273050"/>
                  <a:gd name="connsiteY2" fmla="*/ 237553 h 341312"/>
                  <a:gd name="connsiteX3" fmla="*/ 113315 w 273050"/>
                  <a:gd name="connsiteY3" fmla="*/ 264176 h 341312"/>
                  <a:gd name="connsiteX4" fmla="*/ 134477 w 273050"/>
                  <a:gd name="connsiteY4" fmla="*/ 281241 h 341312"/>
                  <a:gd name="connsiteX5" fmla="*/ 165878 w 273050"/>
                  <a:gd name="connsiteY5" fmla="*/ 286703 h 341312"/>
                  <a:gd name="connsiteX6" fmla="*/ 201374 w 273050"/>
                  <a:gd name="connsiteY6" fmla="*/ 281241 h 341312"/>
                  <a:gd name="connsiteX7" fmla="*/ 222535 w 273050"/>
                  <a:gd name="connsiteY7" fmla="*/ 263493 h 341312"/>
                  <a:gd name="connsiteX8" fmla="*/ 233458 w 273050"/>
                  <a:gd name="connsiteY8" fmla="*/ 235506 h 341312"/>
                  <a:gd name="connsiteX9" fmla="*/ 237553 w 273050"/>
                  <a:gd name="connsiteY9" fmla="*/ 200009 h 341312"/>
                  <a:gd name="connsiteX10" fmla="*/ 237553 w 273050"/>
                  <a:gd name="connsiteY10" fmla="*/ 0 h 341312"/>
                  <a:gd name="connsiteX11" fmla="*/ 335169 w 273050"/>
                  <a:gd name="connsiteY11" fmla="*/ 0 h 341312"/>
                  <a:gd name="connsiteX12" fmla="*/ 335169 w 273050"/>
                  <a:gd name="connsiteY12" fmla="*/ 214344 h 341312"/>
                  <a:gd name="connsiteX13" fmla="*/ 324929 w 273050"/>
                  <a:gd name="connsiteY13" fmla="*/ 272368 h 341312"/>
                  <a:gd name="connsiteX14" fmla="*/ 295576 w 273050"/>
                  <a:gd name="connsiteY14" fmla="*/ 318103 h 341312"/>
                  <a:gd name="connsiteX15" fmla="*/ 243014 w 273050"/>
                  <a:gd name="connsiteY15" fmla="*/ 348139 h 341312"/>
                  <a:gd name="connsiteX16" fmla="*/ 165195 w 273050"/>
                  <a:gd name="connsiteY16" fmla="*/ 357696 h 341312"/>
                  <a:gd name="connsiteX17" fmla="*/ 96933 w 273050"/>
                  <a:gd name="connsiteY17" fmla="*/ 348139 h 341312"/>
                  <a:gd name="connsiteX18" fmla="*/ 44370 w 273050"/>
                  <a:gd name="connsiteY18" fmla="*/ 318786 h 341312"/>
                  <a:gd name="connsiteX19" fmla="*/ 10922 w 273050"/>
                  <a:gd name="connsiteY19" fmla="*/ 273733 h 341312"/>
                  <a:gd name="connsiteX20" fmla="*/ 0 w 273050"/>
                  <a:gd name="connsiteY20" fmla="*/ 219123 h 341312"/>
                  <a:gd name="connsiteX21" fmla="*/ 0 w 273050"/>
                  <a:gd name="connsiteY21" fmla="*/ 0 h 341312"/>
                  <a:gd name="connsiteX22" fmla="*/ 97615 w 273050"/>
                  <a:gd name="connsiteY2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203422"/>
                    </a:lnTo>
                    <a:cubicBezTo>
                      <a:pt x="97615" y="216392"/>
                      <a:pt x="98980" y="227314"/>
                      <a:pt x="101711" y="237553"/>
                    </a:cubicBezTo>
                    <a:cubicBezTo>
                      <a:pt x="104442" y="247793"/>
                      <a:pt x="107854" y="256667"/>
                      <a:pt x="113315" y="264176"/>
                    </a:cubicBezTo>
                    <a:cubicBezTo>
                      <a:pt x="118777" y="271685"/>
                      <a:pt x="125603" y="277828"/>
                      <a:pt x="134477" y="281241"/>
                    </a:cubicBezTo>
                    <a:cubicBezTo>
                      <a:pt x="143351" y="284655"/>
                      <a:pt x="153591" y="286703"/>
                      <a:pt x="165878" y="286703"/>
                    </a:cubicBezTo>
                    <a:cubicBezTo>
                      <a:pt x="180213" y="286703"/>
                      <a:pt x="191817" y="284655"/>
                      <a:pt x="201374" y="281241"/>
                    </a:cubicBezTo>
                    <a:cubicBezTo>
                      <a:pt x="210931" y="277146"/>
                      <a:pt x="218440" y="271685"/>
                      <a:pt x="222535" y="263493"/>
                    </a:cubicBezTo>
                    <a:cubicBezTo>
                      <a:pt x="227314" y="255302"/>
                      <a:pt x="230727" y="246428"/>
                      <a:pt x="233458" y="235506"/>
                    </a:cubicBezTo>
                    <a:cubicBezTo>
                      <a:pt x="236188" y="225266"/>
                      <a:pt x="237553" y="212979"/>
                      <a:pt x="237553" y="200009"/>
                    </a:cubicBezTo>
                    <a:lnTo>
                      <a:pt x="237553" y="0"/>
                    </a:lnTo>
                    <a:lnTo>
                      <a:pt x="335169" y="0"/>
                    </a:lnTo>
                    <a:lnTo>
                      <a:pt x="335169" y="214344"/>
                    </a:lnTo>
                    <a:cubicBezTo>
                      <a:pt x="335169" y="235506"/>
                      <a:pt x="331755" y="255302"/>
                      <a:pt x="324929" y="272368"/>
                    </a:cubicBezTo>
                    <a:cubicBezTo>
                      <a:pt x="318103" y="289433"/>
                      <a:pt x="308546" y="305133"/>
                      <a:pt x="295576" y="318103"/>
                    </a:cubicBezTo>
                    <a:cubicBezTo>
                      <a:pt x="281924" y="331756"/>
                      <a:pt x="264858" y="341313"/>
                      <a:pt x="243014" y="348139"/>
                    </a:cubicBezTo>
                    <a:cubicBezTo>
                      <a:pt x="221853" y="354965"/>
                      <a:pt x="195913" y="357696"/>
                      <a:pt x="165195" y="357696"/>
                    </a:cubicBezTo>
                    <a:cubicBezTo>
                      <a:pt x="139938" y="357696"/>
                      <a:pt x="117411" y="354283"/>
                      <a:pt x="96933" y="348139"/>
                    </a:cubicBezTo>
                    <a:cubicBezTo>
                      <a:pt x="76454" y="341995"/>
                      <a:pt x="59388" y="331756"/>
                      <a:pt x="44370" y="318786"/>
                    </a:cubicBezTo>
                    <a:cubicBezTo>
                      <a:pt x="30035" y="305133"/>
                      <a:pt x="18431" y="290116"/>
                      <a:pt x="10922" y="273733"/>
                    </a:cubicBezTo>
                    <a:cubicBezTo>
                      <a:pt x="3413" y="257350"/>
                      <a:pt x="0" y="238919"/>
                      <a:pt x="0" y="219123"/>
                    </a:cubicBez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0F08457E-0319-4381-A268-5D9F3C961B90}"/>
                  </a:ext>
                </a:extLst>
              </p:cNvPr>
              <p:cNvSpPr/>
              <p:nvPr/>
            </p:nvSpPr>
            <p:spPr>
              <a:xfrm>
                <a:off x="3200558" y="4748355"/>
                <a:ext cx="273050" cy="341313"/>
              </a:xfrm>
              <a:custGeom>
                <a:avLst/>
                <a:gdLst>
                  <a:gd name="connsiteX0" fmla="*/ 154956 w 273050"/>
                  <a:gd name="connsiteY0" fmla="*/ 683 h 341312"/>
                  <a:gd name="connsiteX1" fmla="*/ 157004 w 273050"/>
                  <a:gd name="connsiteY1" fmla="*/ 1365 h 341312"/>
                  <a:gd name="connsiteX2" fmla="*/ 159052 w 273050"/>
                  <a:gd name="connsiteY2" fmla="*/ 1365 h 341312"/>
                  <a:gd name="connsiteX3" fmla="*/ 161100 w 273050"/>
                  <a:gd name="connsiteY3" fmla="*/ 1365 h 341312"/>
                  <a:gd name="connsiteX4" fmla="*/ 163830 w 273050"/>
                  <a:gd name="connsiteY4" fmla="*/ 1365 h 341312"/>
                  <a:gd name="connsiteX5" fmla="*/ 210249 w 273050"/>
                  <a:gd name="connsiteY5" fmla="*/ 6826 h 341312"/>
                  <a:gd name="connsiteX6" fmla="*/ 253254 w 273050"/>
                  <a:gd name="connsiteY6" fmla="*/ 20479 h 341312"/>
                  <a:gd name="connsiteX7" fmla="*/ 283972 w 273050"/>
                  <a:gd name="connsiteY7" fmla="*/ 47784 h 341312"/>
                  <a:gd name="connsiteX8" fmla="*/ 294212 w 273050"/>
                  <a:gd name="connsiteY8" fmla="*/ 92154 h 341312"/>
                  <a:gd name="connsiteX9" fmla="*/ 288068 w 273050"/>
                  <a:gd name="connsiteY9" fmla="*/ 129016 h 341312"/>
                  <a:gd name="connsiteX10" fmla="*/ 269637 w 273050"/>
                  <a:gd name="connsiteY10" fmla="*/ 154273 h 341312"/>
                  <a:gd name="connsiteX11" fmla="*/ 243015 w 273050"/>
                  <a:gd name="connsiteY11" fmla="*/ 169973 h 341312"/>
                  <a:gd name="connsiteX12" fmla="*/ 211614 w 273050"/>
                  <a:gd name="connsiteY12" fmla="*/ 178848 h 341312"/>
                  <a:gd name="connsiteX13" fmla="*/ 252572 w 273050"/>
                  <a:gd name="connsiteY13" fmla="*/ 188404 h 341312"/>
                  <a:gd name="connsiteX14" fmla="*/ 274416 w 273050"/>
                  <a:gd name="connsiteY14" fmla="*/ 212979 h 341312"/>
                  <a:gd name="connsiteX15" fmla="*/ 284655 w 273050"/>
                  <a:gd name="connsiteY15" fmla="*/ 247110 h 341312"/>
                  <a:gd name="connsiteX16" fmla="*/ 290798 w 273050"/>
                  <a:gd name="connsiteY16" fmla="*/ 283972 h 341312"/>
                  <a:gd name="connsiteX17" fmla="*/ 290798 w 273050"/>
                  <a:gd name="connsiteY17" fmla="*/ 284655 h 341312"/>
                  <a:gd name="connsiteX18" fmla="*/ 290798 w 273050"/>
                  <a:gd name="connsiteY18" fmla="*/ 285337 h 341312"/>
                  <a:gd name="connsiteX19" fmla="*/ 290798 w 273050"/>
                  <a:gd name="connsiteY19" fmla="*/ 286020 h 341312"/>
                  <a:gd name="connsiteX20" fmla="*/ 291481 w 273050"/>
                  <a:gd name="connsiteY20" fmla="*/ 286703 h 341312"/>
                  <a:gd name="connsiteX21" fmla="*/ 292846 w 273050"/>
                  <a:gd name="connsiteY21" fmla="*/ 302403 h 341312"/>
                  <a:gd name="connsiteX22" fmla="*/ 294212 w 273050"/>
                  <a:gd name="connsiteY22" fmla="*/ 318103 h 341312"/>
                  <a:gd name="connsiteX23" fmla="*/ 296942 w 273050"/>
                  <a:gd name="connsiteY23" fmla="*/ 332438 h 341312"/>
                  <a:gd name="connsiteX24" fmla="*/ 301038 w 273050"/>
                  <a:gd name="connsiteY24" fmla="*/ 345408 h 341312"/>
                  <a:gd name="connsiteX25" fmla="*/ 195914 w 273050"/>
                  <a:gd name="connsiteY25" fmla="*/ 345408 h 341312"/>
                  <a:gd name="connsiteX26" fmla="*/ 193183 w 273050"/>
                  <a:gd name="connsiteY26" fmla="*/ 336534 h 341312"/>
                  <a:gd name="connsiteX27" fmla="*/ 191135 w 273050"/>
                  <a:gd name="connsiteY27" fmla="*/ 324929 h 341312"/>
                  <a:gd name="connsiteX28" fmla="*/ 190452 w 273050"/>
                  <a:gd name="connsiteY28" fmla="*/ 311960 h 341312"/>
                  <a:gd name="connsiteX29" fmla="*/ 189770 w 273050"/>
                  <a:gd name="connsiteY29" fmla="*/ 298990 h 341312"/>
                  <a:gd name="connsiteX30" fmla="*/ 189770 w 273050"/>
                  <a:gd name="connsiteY30" fmla="*/ 297625 h 341312"/>
                  <a:gd name="connsiteX31" fmla="*/ 189770 w 273050"/>
                  <a:gd name="connsiteY31" fmla="*/ 296259 h 341312"/>
                  <a:gd name="connsiteX32" fmla="*/ 189087 w 273050"/>
                  <a:gd name="connsiteY32" fmla="*/ 294894 h 341312"/>
                  <a:gd name="connsiteX33" fmla="*/ 189087 w 273050"/>
                  <a:gd name="connsiteY33" fmla="*/ 293529 h 341312"/>
                  <a:gd name="connsiteX34" fmla="*/ 189087 w 273050"/>
                  <a:gd name="connsiteY34" fmla="*/ 290798 h 341312"/>
                  <a:gd name="connsiteX35" fmla="*/ 189087 w 273050"/>
                  <a:gd name="connsiteY35" fmla="*/ 288068 h 341312"/>
                  <a:gd name="connsiteX36" fmla="*/ 185674 w 273050"/>
                  <a:gd name="connsiteY36" fmla="*/ 261445 h 341312"/>
                  <a:gd name="connsiteX37" fmla="*/ 179531 w 273050"/>
                  <a:gd name="connsiteY37" fmla="*/ 237553 h 341312"/>
                  <a:gd name="connsiteX38" fmla="*/ 166561 w 273050"/>
                  <a:gd name="connsiteY38" fmla="*/ 220488 h 341312"/>
                  <a:gd name="connsiteX39" fmla="*/ 143352 w 273050"/>
                  <a:gd name="connsiteY39" fmla="*/ 215027 h 341312"/>
                  <a:gd name="connsiteX40" fmla="*/ 98298 w 273050"/>
                  <a:gd name="connsiteY40" fmla="*/ 214344 h 341312"/>
                  <a:gd name="connsiteX41" fmla="*/ 98298 w 273050"/>
                  <a:gd name="connsiteY41" fmla="*/ 346091 h 341312"/>
                  <a:gd name="connsiteX42" fmla="*/ 0 w 273050"/>
                  <a:gd name="connsiteY42" fmla="*/ 346091 h 341312"/>
                  <a:gd name="connsiteX43" fmla="*/ 0 w 273050"/>
                  <a:gd name="connsiteY43" fmla="*/ 0 h 341312"/>
                  <a:gd name="connsiteX44" fmla="*/ 154956 w 273050"/>
                  <a:gd name="connsiteY44" fmla="*/ 0 h 341312"/>
                  <a:gd name="connsiteX45" fmla="*/ 98298 w 273050"/>
                  <a:gd name="connsiteY45" fmla="*/ 147447 h 341312"/>
                  <a:gd name="connsiteX46" fmla="*/ 135843 w 273050"/>
                  <a:gd name="connsiteY46" fmla="*/ 147447 h 341312"/>
                  <a:gd name="connsiteX47" fmla="*/ 137891 w 273050"/>
                  <a:gd name="connsiteY47" fmla="*/ 148130 h 341312"/>
                  <a:gd name="connsiteX48" fmla="*/ 139938 w 273050"/>
                  <a:gd name="connsiteY48" fmla="*/ 148130 h 341312"/>
                  <a:gd name="connsiteX49" fmla="*/ 141986 w 273050"/>
                  <a:gd name="connsiteY49" fmla="*/ 148130 h 341312"/>
                  <a:gd name="connsiteX50" fmla="*/ 144717 w 273050"/>
                  <a:gd name="connsiteY50" fmla="*/ 148130 h 341312"/>
                  <a:gd name="connsiteX51" fmla="*/ 161782 w 273050"/>
                  <a:gd name="connsiteY51" fmla="*/ 145399 h 341312"/>
                  <a:gd name="connsiteX52" fmla="*/ 177483 w 273050"/>
                  <a:gd name="connsiteY52" fmla="*/ 139938 h 341312"/>
                  <a:gd name="connsiteX53" fmla="*/ 188405 w 273050"/>
                  <a:gd name="connsiteY53" fmla="*/ 129016 h 341312"/>
                  <a:gd name="connsiteX54" fmla="*/ 192500 w 273050"/>
                  <a:gd name="connsiteY54" fmla="*/ 110585 h 341312"/>
                  <a:gd name="connsiteX55" fmla="*/ 188405 w 273050"/>
                  <a:gd name="connsiteY55" fmla="*/ 94202 h 341312"/>
                  <a:gd name="connsiteX56" fmla="*/ 176800 w 273050"/>
                  <a:gd name="connsiteY56" fmla="*/ 81915 h 341312"/>
                  <a:gd name="connsiteX57" fmla="*/ 159735 w 273050"/>
                  <a:gd name="connsiteY57" fmla="*/ 75089 h 341312"/>
                  <a:gd name="connsiteX58" fmla="*/ 139256 w 273050"/>
                  <a:gd name="connsiteY58" fmla="*/ 73041 h 341312"/>
                  <a:gd name="connsiteX59" fmla="*/ 98298 w 273050"/>
                  <a:gd name="connsiteY59" fmla="*/ 72358 h 341312"/>
                  <a:gd name="connsiteX60" fmla="*/ 98298 w 273050"/>
                  <a:gd name="connsiteY60" fmla="*/ 14744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3050" h="341312">
                    <a:moveTo>
                      <a:pt x="154956" y="683"/>
                    </a:moveTo>
                    <a:cubicBezTo>
                      <a:pt x="155639" y="1365"/>
                      <a:pt x="156321" y="1365"/>
                      <a:pt x="157004" y="1365"/>
                    </a:cubicBezTo>
                    <a:cubicBezTo>
                      <a:pt x="157687" y="1365"/>
                      <a:pt x="158369" y="1365"/>
                      <a:pt x="159052" y="1365"/>
                    </a:cubicBezTo>
                    <a:cubicBezTo>
                      <a:pt x="159735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4" y="3413"/>
                      <a:pt x="210249" y="6826"/>
                    </a:cubicBezTo>
                    <a:cubicBezTo>
                      <a:pt x="225266" y="10239"/>
                      <a:pt x="239602" y="14335"/>
                      <a:pt x="253254" y="20479"/>
                    </a:cubicBezTo>
                    <a:cubicBezTo>
                      <a:pt x="266907" y="26622"/>
                      <a:pt x="276463" y="35497"/>
                      <a:pt x="283972" y="47784"/>
                    </a:cubicBezTo>
                    <a:cubicBezTo>
                      <a:pt x="290798" y="59388"/>
                      <a:pt x="294212" y="74406"/>
                      <a:pt x="294212" y="92154"/>
                    </a:cubicBezTo>
                    <a:cubicBezTo>
                      <a:pt x="294212" y="106489"/>
                      <a:pt x="292164" y="118094"/>
                      <a:pt x="288068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6" y="160417"/>
                      <a:pt x="252572" y="165878"/>
                      <a:pt x="243015" y="169973"/>
                    </a:cubicBezTo>
                    <a:cubicBezTo>
                      <a:pt x="233458" y="174069"/>
                      <a:pt x="222536" y="176800"/>
                      <a:pt x="211614" y="178848"/>
                    </a:cubicBezTo>
                    <a:cubicBezTo>
                      <a:pt x="228680" y="179530"/>
                      <a:pt x="242332" y="182944"/>
                      <a:pt x="252572" y="188404"/>
                    </a:cubicBezTo>
                    <a:cubicBezTo>
                      <a:pt x="262811" y="193866"/>
                      <a:pt x="270320" y="202739"/>
                      <a:pt x="274416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6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4" y="291481"/>
                      <a:pt x="292846" y="296942"/>
                      <a:pt x="292846" y="302403"/>
                    </a:cubicBezTo>
                    <a:cubicBezTo>
                      <a:pt x="292846" y="307864"/>
                      <a:pt x="293529" y="313325"/>
                      <a:pt x="294212" y="318103"/>
                    </a:cubicBezTo>
                    <a:cubicBezTo>
                      <a:pt x="294894" y="322882"/>
                      <a:pt x="295577" y="328342"/>
                      <a:pt x="296942" y="332438"/>
                    </a:cubicBezTo>
                    <a:cubicBezTo>
                      <a:pt x="298307" y="337217"/>
                      <a:pt x="299672" y="341313"/>
                      <a:pt x="301038" y="345408"/>
                    </a:cubicBezTo>
                    <a:lnTo>
                      <a:pt x="195914" y="345408"/>
                    </a:lnTo>
                    <a:cubicBezTo>
                      <a:pt x="194549" y="342678"/>
                      <a:pt x="193866" y="339947"/>
                      <a:pt x="193183" y="336534"/>
                    </a:cubicBezTo>
                    <a:cubicBezTo>
                      <a:pt x="192500" y="333121"/>
                      <a:pt x="191818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5" y="278511"/>
                      <a:pt x="187040" y="269637"/>
                      <a:pt x="185674" y="261445"/>
                    </a:cubicBezTo>
                    <a:cubicBezTo>
                      <a:pt x="184309" y="253254"/>
                      <a:pt x="182261" y="245062"/>
                      <a:pt x="179531" y="237553"/>
                    </a:cubicBezTo>
                    <a:cubicBezTo>
                      <a:pt x="176800" y="230045"/>
                      <a:pt x="172705" y="223901"/>
                      <a:pt x="166561" y="220488"/>
                    </a:cubicBezTo>
                    <a:cubicBezTo>
                      <a:pt x="160417" y="216392"/>
                      <a:pt x="152908" y="215027"/>
                      <a:pt x="143352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298" y="147447"/>
                    </a:moveTo>
                    <a:lnTo>
                      <a:pt x="135843" y="147447"/>
                    </a:lnTo>
                    <a:cubicBezTo>
                      <a:pt x="136525" y="148130"/>
                      <a:pt x="137208" y="148130"/>
                      <a:pt x="137891" y="148130"/>
                    </a:cubicBezTo>
                    <a:cubicBezTo>
                      <a:pt x="138573" y="148130"/>
                      <a:pt x="139256" y="148130"/>
                      <a:pt x="139938" y="148130"/>
                    </a:cubicBezTo>
                    <a:cubicBezTo>
                      <a:pt x="140621" y="148130"/>
                      <a:pt x="141303" y="148130"/>
                      <a:pt x="141986" y="148130"/>
                    </a:cubicBezTo>
                    <a:cubicBezTo>
                      <a:pt x="142669" y="148130"/>
                      <a:pt x="143352" y="148130"/>
                      <a:pt x="144717" y="148130"/>
                    </a:cubicBezTo>
                    <a:cubicBezTo>
                      <a:pt x="150178" y="148130"/>
                      <a:pt x="156321" y="146764"/>
                      <a:pt x="161782" y="145399"/>
                    </a:cubicBezTo>
                    <a:cubicBezTo>
                      <a:pt x="167243" y="144034"/>
                      <a:pt x="172705" y="141986"/>
                      <a:pt x="177483" y="139938"/>
                    </a:cubicBezTo>
                    <a:cubicBezTo>
                      <a:pt x="182261" y="137208"/>
                      <a:pt x="185674" y="133794"/>
                      <a:pt x="188405" y="129016"/>
                    </a:cubicBezTo>
                    <a:cubicBezTo>
                      <a:pt x="191135" y="124238"/>
                      <a:pt x="192500" y="118094"/>
                      <a:pt x="192500" y="110585"/>
                    </a:cubicBezTo>
                    <a:cubicBezTo>
                      <a:pt x="192500" y="104442"/>
                      <a:pt x="191135" y="98981"/>
                      <a:pt x="188405" y="94202"/>
                    </a:cubicBezTo>
                    <a:cubicBezTo>
                      <a:pt x="185674" y="89424"/>
                      <a:pt x="182261" y="85328"/>
                      <a:pt x="176800" y="81915"/>
                    </a:cubicBezTo>
                    <a:cubicBezTo>
                      <a:pt x="171339" y="79184"/>
                      <a:pt x="165878" y="77136"/>
                      <a:pt x="159735" y="75089"/>
                    </a:cubicBezTo>
                    <a:cubicBezTo>
                      <a:pt x="153591" y="73723"/>
                      <a:pt x="146764" y="73041"/>
                      <a:pt x="139256" y="73041"/>
                    </a:cubicBezTo>
                    <a:lnTo>
                      <a:pt x="98298" y="72358"/>
                    </a:lnTo>
                    <a:lnTo>
                      <a:pt x="98298" y="14744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0ABFF3B4-C979-4C11-BE03-AFA64B7D1F8C}"/>
                  </a:ext>
                </a:extLst>
              </p:cNvPr>
              <p:cNvSpPr/>
              <p:nvPr/>
            </p:nvSpPr>
            <p:spPr>
              <a:xfrm>
                <a:off x="3541572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3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1 w 341312"/>
                  <a:gd name="connsiteY5" fmla="*/ 0 h 341312"/>
                  <a:gd name="connsiteX6" fmla="*/ 186656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7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3 w 341312"/>
                  <a:gd name="connsiteY13" fmla="*/ 38910 h 341312"/>
                  <a:gd name="connsiteX14" fmla="*/ 347072 w 341312"/>
                  <a:gd name="connsiteY14" fmla="*/ 92837 h 341312"/>
                  <a:gd name="connsiteX15" fmla="*/ 360042 w 341312"/>
                  <a:gd name="connsiteY15" fmla="*/ 180895 h 341312"/>
                  <a:gd name="connsiteX16" fmla="*/ 360042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5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7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3 w 341312"/>
                  <a:gd name="connsiteY22" fmla="*/ 284655 h 341312"/>
                  <a:gd name="connsiteX23" fmla="*/ 306798 w 341312"/>
                  <a:gd name="connsiteY23" fmla="*/ 323564 h 341312"/>
                  <a:gd name="connsiteX24" fmla="*/ 259014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4 w 341312"/>
                  <a:gd name="connsiteY26" fmla="*/ 347456 h 341312"/>
                  <a:gd name="connsiteX27" fmla="*/ 43304 w 341312"/>
                  <a:gd name="connsiteY27" fmla="*/ 309229 h 341312"/>
                  <a:gd name="connsiteX28" fmla="*/ 13952 w 341312"/>
                  <a:gd name="connsiteY28" fmla="*/ 255302 h 341312"/>
                  <a:gd name="connsiteX29" fmla="*/ 981 w 341312"/>
                  <a:gd name="connsiteY29" fmla="*/ 195231 h 341312"/>
                  <a:gd name="connsiteX30" fmla="*/ 981 w 341312"/>
                  <a:gd name="connsiteY30" fmla="*/ 194548 h 341312"/>
                  <a:gd name="connsiteX31" fmla="*/ 981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1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1 w 341312"/>
                  <a:gd name="connsiteY48" fmla="*/ 77136 h 341312"/>
                  <a:gd name="connsiteX49" fmla="*/ 177782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6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80 w 341312"/>
                  <a:gd name="connsiteY53" fmla="*/ 180895 h 341312"/>
                  <a:gd name="connsiteX54" fmla="*/ 99280 w 341312"/>
                  <a:gd name="connsiteY54" fmla="*/ 180213 h 341312"/>
                  <a:gd name="connsiteX55" fmla="*/ 104741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1" y="0"/>
                    </a:cubicBezTo>
                    <a:cubicBezTo>
                      <a:pt x="185291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7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1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7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3" y="284655"/>
                    </a:cubicBezTo>
                    <a:cubicBezTo>
                      <a:pt x="328642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7" y="357695"/>
                      <a:pt x="216008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2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1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8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1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723326D5-696F-4253-8AC5-295DBF2E1E24}"/>
                  </a:ext>
                </a:extLst>
              </p:cNvPr>
              <p:cNvSpPr/>
              <p:nvPr/>
            </p:nvSpPr>
            <p:spPr>
              <a:xfrm>
                <a:off x="4112545" y="4746990"/>
                <a:ext cx="341313" cy="341313"/>
              </a:xfrm>
              <a:custGeom>
                <a:avLst/>
                <a:gdLst>
                  <a:gd name="connsiteX0" fmla="*/ 146082 w 341312"/>
                  <a:gd name="connsiteY0" fmla="*/ 2048 h 341312"/>
                  <a:gd name="connsiteX1" fmla="*/ 245063 w 341312"/>
                  <a:gd name="connsiteY1" fmla="*/ 16383 h 341312"/>
                  <a:gd name="connsiteX2" fmla="*/ 305133 w 341312"/>
                  <a:gd name="connsiteY2" fmla="*/ 55975 h 341312"/>
                  <a:gd name="connsiteX3" fmla="*/ 335169 w 341312"/>
                  <a:gd name="connsiteY3" fmla="*/ 112633 h 341312"/>
                  <a:gd name="connsiteX4" fmla="*/ 346091 w 341312"/>
                  <a:gd name="connsiteY4" fmla="*/ 177482 h 341312"/>
                  <a:gd name="connsiteX5" fmla="*/ 346091 w 341312"/>
                  <a:gd name="connsiteY5" fmla="*/ 178848 h 341312"/>
                  <a:gd name="connsiteX6" fmla="*/ 346091 w 341312"/>
                  <a:gd name="connsiteY6" fmla="*/ 179530 h 341312"/>
                  <a:gd name="connsiteX7" fmla="*/ 346091 w 341312"/>
                  <a:gd name="connsiteY7" fmla="*/ 180213 h 341312"/>
                  <a:gd name="connsiteX8" fmla="*/ 346091 w 341312"/>
                  <a:gd name="connsiteY8" fmla="*/ 181578 h 341312"/>
                  <a:gd name="connsiteX9" fmla="*/ 346091 w 341312"/>
                  <a:gd name="connsiteY9" fmla="*/ 182261 h 341312"/>
                  <a:gd name="connsiteX10" fmla="*/ 346091 w 341312"/>
                  <a:gd name="connsiteY10" fmla="*/ 182944 h 341312"/>
                  <a:gd name="connsiteX11" fmla="*/ 345409 w 341312"/>
                  <a:gd name="connsiteY11" fmla="*/ 184991 h 341312"/>
                  <a:gd name="connsiteX12" fmla="*/ 345409 w 341312"/>
                  <a:gd name="connsiteY12" fmla="*/ 187039 h 341312"/>
                  <a:gd name="connsiteX13" fmla="*/ 345409 w 341312"/>
                  <a:gd name="connsiteY13" fmla="*/ 188404 h 341312"/>
                  <a:gd name="connsiteX14" fmla="*/ 345409 w 341312"/>
                  <a:gd name="connsiteY14" fmla="*/ 189770 h 341312"/>
                  <a:gd name="connsiteX15" fmla="*/ 331074 w 341312"/>
                  <a:gd name="connsiteY15" fmla="*/ 260763 h 341312"/>
                  <a:gd name="connsiteX16" fmla="*/ 292846 w 341312"/>
                  <a:gd name="connsiteY16" fmla="*/ 309229 h 341312"/>
                  <a:gd name="connsiteX17" fmla="*/ 240967 w 341312"/>
                  <a:gd name="connsiteY17" fmla="*/ 337217 h 341312"/>
                  <a:gd name="connsiteX18" fmla="*/ 184309 w 341312"/>
                  <a:gd name="connsiteY18" fmla="*/ 346091 h 341312"/>
                  <a:gd name="connsiteX19" fmla="*/ 0 w 341312"/>
                  <a:gd name="connsiteY19" fmla="*/ 346091 h 341312"/>
                  <a:gd name="connsiteX20" fmla="*/ 0 w 341312"/>
                  <a:gd name="connsiteY20" fmla="*/ 0 h 341312"/>
                  <a:gd name="connsiteX21" fmla="*/ 146082 w 341312"/>
                  <a:gd name="connsiteY21" fmla="*/ 0 h 341312"/>
                  <a:gd name="connsiteX22" fmla="*/ 146082 w 341312"/>
                  <a:gd name="connsiteY22" fmla="*/ 279876 h 341312"/>
                  <a:gd name="connsiteX23" fmla="*/ 187722 w 341312"/>
                  <a:gd name="connsiteY23" fmla="*/ 273733 h 341312"/>
                  <a:gd name="connsiteX24" fmla="*/ 217075 w 341312"/>
                  <a:gd name="connsiteY24" fmla="*/ 252571 h 341312"/>
                  <a:gd name="connsiteX25" fmla="*/ 235506 w 341312"/>
                  <a:gd name="connsiteY25" fmla="*/ 222536 h 341312"/>
                  <a:gd name="connsiteX26" fmla="*/ 243697 w 341312"/>
                  <a:gd name="connsiteY26" fmla="*/ 189770 h 341312"/>
                  <a:gd name="connsiteX27" fmla="*/ 243697 w 341312"/>
                  <a:gd name="connsiteY27" fmla="*/ 189087 h 341312"/>
                  <a:gd name="connsiteX28" fmla="*/ 244380 w 341312"/>
                  <a:gd name="connsiteY28" fmla="*/ 187722 h 341312"/>
                  <a:gd name="connsiteX29" fmla="*/ 244380 w 341312"/>
                  <a:gd name="connsiteY29" fmla="*/ 186357 h 341312"/>
                  <a:gd name="connsiteX30" fmla="*/ 244380 w 341312"/>
                  <a:gd name="connsiteY30" fmla="*/ 184991 h 341312"/>
                  <a:gd name="connsiteX31" fmla="*/ 244380 w 341312"/>
                  <a:gd name="connsiteY31" fmla="*/ 183626 h 341312"/>
                  <a:gd name="connsiteX32" fmla="*/ 244380 w 341312"/>
                  <a:gd name="connsiteY32" fmla="*/ 182261 h 341312"/>
                  <a:gd name="connsiteX33" fmla="*/ 244380 w 341312"/>
                  <a:gd name="connsiteY33" fmla="*/ 180895 h 341312"/>
                  <a:gd name="connsiteX34" fmla="*/ 244380 w 341312"/>
                  <a:gd name="connsiteY34" fmla="*/ 179530 h 341312"/>
                  <a:gd name="connsiteX35" fmla="*/ 244380 w 341312"/>
                  <a:gd name="connsiteY35" fmla="*/ 177482 h 341312"/>
                  <a:gd name="connsiteX36" fmla="*/ 244380 w 341312"/>
                  <a:gd name="connsiteY36" fmla="*/ 174752 h 341312"/>
                  <a:gd name="connsiteX37" fmla="*/ 243697 w 341312"/>
                  <a:gd name="connsiteY37" fmla="*/ 172704 h 341312"/>
                  <a:gd name="connsiteX38" fmla="*/ 243697 w 341312"/>
                  <a:gd name="connsiteY38" fmla="*/ 170656 h 341312"/>
                  <a:gd name="connsiteX39" fmla="*/ 243697 w 341312"/>
                  <a:gd name="connsiteY39" fmla="*/ 165878 h 341312"/>
                  <a:gd name="connsiteX40" fmla="*/ 243015 w 341312"/>
                  <a:gd name="connsiteY40" fmla="*/ 161782 h 341312"/>
                  <a:gd name="connsiteX41" fmla="*/ 232775 w 341312"/>
                  <a:gd name="connsiteY41" fmla="*/ 129699 h 341312"/>
                  <a:gd name="connsiteX42" fmla="*/ 212979 w 341312"/>
                  <a:gd name="connsiteY42" fmla="*/ 100346 h 341312"/>
                  <a:gd name="connsiteX43" fmla="*/ 184991 w 341312"/>
                  <a:gd name="connsiteY43" fmla="*/ 79867 h 341312"/>
                  <a:gd name="connsiteX44" fmla="*/ 150860 w 341312"/>
                  <a:gd name="connsiteY44" fmla="*/ 73041 h 341312"/>
                  <a:gd name="connsiteX45" fmla="*/ 98298 w 341312"/>
                  <a:gd name="connsiteY45" fmla="*/ 72358 h 341312"/>
                  <a:gd name="connsiteX46" fmla="*/ 98298 w 341312"/>
                  <a:gd name="connsiteY46" fmla="*/ 279194 h 341312"/>
                  <a:gd name="connsiteX47" fmla="*/ 146082 w 341312"/>
                  <a:gd name="connsiteY47" fmla="*/ 279194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1312" h="341312">
                    <a:moveTo>
                      <a:pt x="146082" y="2048"/>
                    </a:moveTo>
                    <a:cubicBezTo>
                      <a:pt x="185674" y="2731"/>
                      <a:pt x="218440" y="7509"/>
                      <a:pt x="245063" y="16383"/>
                    </a:cubicBezTo>
                    <a:cubicBezTo>
                      <a:pt x="271685" y="25257"/>
                      <a:pt x="291481" y="38227"/>
                      <a:pt x="305133" y="55975"/>
                    </a:cubicBezTo>
                    <a:cubicBezTo>
                      <a:pt x="318786" y="73723"/>
                      <a:pt x="328343" y="92154"/>
                      <a:pt x="335169" y="112633"/>
                    </a:cubicBezTo>
                    <a:cubicBezTo>
                      <a:pt x="341995" y="133112"/>
                      <a:pt x="345409" y="154956"/>
                      <a:pt x="346091" y="177482"/>
                    </a:cubicBezTo>
                    <a:cubicBezTo>
                      <a:pt x="346091" y="177482"/>
                      <a:pt x="346091" y="178165"/>
                      <a:pt x="346091" y="178848"/>
                    </a:cubicBezTo>
                    <a:cubicBezTo>
                      <a:pt x="346091" y="178848"/>
                      <a:pt x="346091" y="179530"/>
                      <a:pt x="346091" y="179530"/>
                    </a:cubicBezTo>
                    <a:cubicBezTo>
                      <a:pt x="346091" y="179530"/>
                      <a:pt x="346091" y="180213"/>
                      <a:pt x="346091" y="180213"/>
                    </a:cubicBezTo>
                    <a:cubicBezTo>
                      <a:pt x="346091" y="180213"/>
                      <a:pt x="346091" y="180895"/>
                      <a:pt x="346091" y="181578"/>
                    </a:cubicBezTo>
                    <a:cubicBezTo>
                      <a:pt x="346091" y="181578"/>
                      <a:pt x="346091" y="182261"/>
                      <a:pt x="346091" y="182261"/>
                    </a:cubicBezTo>
                    <a:cubicBezTo>
                      <a:pt x="346091" y="182261"/>
                      <a:pt x="346091" y="182944"/>
                      <a:pt x="346091" y="182944"/>
                    </a:cubicBezTo>
                    <a:cubicBezTo>
                      <a:pt x="346091" y="183626"/>
                      <a:pt x="345409" y="184309"/>
                      <a:pt x="345409" y="184991"/>
                    </a:cubicBezTo>
                    <a:cubicBezTo>
                      <a:pt x="345409" y="185674"/>
                      <a:pt x="345409" y="186357"/>
                      <a:pt x="345409" y="187039"/>
                    </a:cubicBezTo>
                    <a:cubicBezTo>
                      <a:pt x="345409" y="187039"/>
                      <a:pt x="345409" y="187722"/>
                      <a:pt x="345409" y="188404"/>
                    </a:cubicBezTo>
                    <a:cubicBezTo>
                      <a:pt x="345409" y="189087"/>
                      <a:pt x="345409" y="189770"/>
                      <a:pt x="345409" y="189770"/>
                    </a:cubicBezTo>
                    <a:cubicBezTo>
                      <a:pt x="344726" y="217075"/>
                      <a:pt x="339948" y="240967"/>
                      <a:pt x="331074" y="260763"/>
                    </a:cubicBezTo>
                    <a:cubicBezTo>
                      <a:pt x="322199" y="280559"/>
                      <a:pt x="309912" y="296942"/>
                      <a:pt x="292846" y="309229"/>
                    </a:cubicBezTo>
                    <a:cubicBezTo>
                      <a:pt x="276463" y="322199"/>
                      <a:pt x="258715" y="331073"/>
                      <a:pt x="240967" y="337217"/>
                    </a:cubicBezTo>
                    <a:cubicBezTo>
                      <a:pt x="222536" y="343360"/>
                      <a:pt x="204105" y="346091"/>
                      <a:pt x="184309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46082" y="0"/>
                    </a:lnTo>
                    <a:close/>
                    <a:moveTo>
                      <a:pt x="146082" y="279876"/>
                    </a:moveTo>
                    <a:cubicBezTo>
                      <a:pt x="161782" y="280559"/>
                      <a:pt x="175435" y="278511"/>
                      <a:pt x="187722" y="273733"/>
                    </a:cubicBezTo>
                    <a:cubicBezTo>
                      <a:pt x="199327" y="268954"/>
                      <a:pt x="208884" y="262128"/>
                      <a:pt x="217075" y="252571"/>
                    </a:cubicBezTo>
                    <a:cubicBezTo>
                      <a:pt x="225266" y="243014"/>
                      <a:pt x="231410" y="232775"/>
                      <a:pt x="235506" y="222536"/>
                    </a:cubicBezTo>
                    <a:cubicBezTo>
                      <a:pt x="240284" y="212296"/>
                      <a:pt x="243015" y="200692"/>
                      <a:pt x="243697" y="189770"/>
                    </a:cubicBezTo>
                    <a:cubicBezTo>
                      <a:pt x="243697" y="189770"/>
                      <a:pt x="243697" y="189087"/>
                      <a:pt x="243697" y="189087"/>
                    </a:cubicBezTo>
                    <a:cubicBezTo>
                      <a:pt x="243697" y="189087"/>
                      <a:pt x="243697" y="188404"/>
                      <a:pt x="244380" y="187722"/>
                    </a:cubicBezTo>
                    <a:cubicBezTo>
                      <a:pt x="244380" y="187722"/>
                      <a:pt x="244380" y="187039"/>
                      <a:pt x="244380" y="186357"/>
                    </a:cubicBezTo>
                    <a:cubicBezTo>
                      <a:pt x="244380" y="185674"/>
                      <a:pt x="244380" y="185674"/>
                      <a:pt x="244380" y="184991"/>
                    </a:cubicBezTo>
                    <a:cubicBezTo>
                      <a:pt x="244380" y="184309"/>
                      <a:pt x="244380" y="183626"/>
                      <a:pt x="244380" y="183626"/>
                    </a:cubicBezTo>
                    <a:cubicBezTo>
                      <a:pt x="244380" y="183626"/>
                      <a:pt x="244380" y="182944"/>
                      <a:pt x="244380" y="182261"/>
                    </a:cubicBezTo>
                    <a:cubicBezTo>
                      <a:pt x="244380" y="182261"/>
                      <a:pt x="244380" y="181578"/>
                      <a:pt x="244380" y="180895"/>
                    </a:cubicBezTo>
                    <a:cubicBezTo>
                      <a:pt x="244380" y="180213"/>
                      <a:pt x="244380" y="180213"/>
                      <a:pt x="244380" y="179530"/>
                    </a:cubicBezTo>
                    <a:cubicBezTo>
                      <a:pt x="244380" y="178848"/>
                      <a:pt x="244380" y="178165"/>
                      <a:pt x="244380" y="177482"/>
                    </a:cubicBezTo>
                    <a:cubicBezTo>
                      <a:pt x="244380" y="176800"/>
                      <a:pt x="244380" y="176117"/>
                      <a:pt x="244380" y="174752"/>
                    </a:cubicBezTo>
                    <a:cubicBezTo>
                      <a:pt x="244380" y="174069"/>
                      <a:pt x="243697" y="173387"/>
                      <a:pt x="243697" y="172704"/>
                    </a:cubicBezTo>
                    <a:cubicBezTo>
                      <a:pt x="243697" y="172022"/>
                      <a:pt x="243697" y="171339"/>
                      <a:pt x="243697" y="170656"/>
                    </a:cubicBezTo>
                    <a:cubicBezTo>
                      <a:pt x="243697" y="169291"/>
                      <a:pt x="243697" y="167243"/>
                      <a:pt x="243697" y="165878"/>
                    </a:cubicBezTo>
                    <a:cubicBezTo>
                      <a:pt x="243697" y="164513"/>
                      <a:pt x="243015" y="163147"/>
                      <a:pt x="243015" y="161782"/>
                    </a:cubicBezTo>
                    <a:cubicBezTo>
                      <a:pt x="240967" y="150860"/>
                      <a:pt x="237554" y="139938"/>
                      <a:pt x="232775" y="129699"/>
                    </a:cubicBezTo>
                    <a:cubicBezTo>
                      <a:pt x="227997" y="119459"/>
                      <a:pt x="221171" y="109903"/>
                      <a:pt x="212979" y="100346"/>
                    </a:cubicBezTo>
                    <a:cubicBezTo>
                      <a:pt x="204788" y="90789"/>
                      <a:pt x="195231" y="83963"/>
                      <a:pt x="184991" y="79867"/>
                    </a:cubicBezTo>
                    <a:cubicBezTo>
                      <a:pt x="174752" y="75089"/>
                      <a:pt x="163147" y="73041"/>
                      <a:pt x="150860" y="73041"/>
                    </a:cubicBezTo>
                    <a:lnTo>
                      <a:pt x="98298" y="72358"/>
                    </a:lnTo>
                    <a:lnTo>
                      <a:pt x="98298" y="279194"/>
                    </a:lnTo>
                    <a:lnTo>
                      <a:pt x="146082" y="279194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C6CBC305-2787-4CB2-A200-2A95714C6476}"/>
                  </a:ext>
                </a:extLst>
              </p:cNvPr>
              <p:cNvSpPr/>
              <p:nvPr/>
            </p:nvSpPr>
            <p:spPr>
              <a:xfrm>
                <a:off x="4497930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3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0 w 341312"/>
                  <a:gd name="connsiteY5" fmla="*/ 0 h 341312"/>
                  <a:gd name="connsiteX6" fmla="*/ 186656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6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3 w 341312"/>
                  <a:gd name="connsiteY13" fmla="*/ 38910 h 341312"/>
                  <a:gd name="connsiteX14" fmla="*/ 347072 w 341312"/>
                  <a:gd name="connsiteY14" fmla="*/ 92837 h 341312"/>
                  <a:gd name="connsiteX15" fmla="*/ 360042 w 341312"/>
                  <a:gd name="connsiteY15" fmla="*/ 180895 h 341312"/>
                  <a:gd name="connsiteX16" fmla="*/ 360042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4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6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3 w 341312"/>
                  <a:gd name="connsiteY22" fmla="*/ 284655 h 341312"/>
                  <a:gd name="connsiteX23" fmla="*/ 306797 w 341312"/>
                  <a:gd name="connsiteY23" fmla="*/ 323564 h 341312"/>
                  <a:gd name="connsiteX24" fmla="*/ 259014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4 w 341312"/>
                  <a:gd name="connsiteY26" fmla="*/ 347456 h 341312"/>
                  <a:gd name="connsiteX27" fmla="*/ 43304 w 341312"/>
                  <a:gd name="connsiteY27" fmla="*/ 309229 h 341312"/>
                  <a:gd name="connsiteX28" fmla="*/ 13952 w 341312"/>
                  <a:gd name="connsiteY28" fmla="*/ 255302 h 341312"/>
                  <a:gd name="connsiteX29" fmla="*/ 982 w 341312"/>
                  <a:gd name="connsiteY29" fmla="*/ 195231 h 341312"/>
                  <a:gd name="connsiteX30" fmla="*/ 982 w 341312"/>
                  <a:gd name="connsiteY30" fmla="*/ 194548 h 341312"/>
                  <a:gd name="connsiteX31" fmla="*/ 982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0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0 w 341312"/>
                  <a:gd name="connsiteY48" fmla="*/ 77136 h 341312"/>
                  <a:gd name="connsiteX49" fmla="*/ 177781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5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80 w 341312"/>
                  <a:gd name="connsiteY53" fmla="*/ 180895 h 341312"/>
                  <a:gd name="connsiteX54" fmla="*/ 99280 w 341312"/>
                  <a:gd name="connsiteY54" fmla="*/ 180213 h 341312"/>
                  <a:gd name="connsiteX55" fmla="*/ 104740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4" y="95567"/>
                      <a:pt x="23508" y="75771"/>
                      <a:pt x="35113" y="56658"/>
                    </a:cubicBezTo>
                    <a:cubicBezTo>
                      <a:pt x="46717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2" y="0"/>
                      <a:pt x="183925" y="0"/>
                      <a:pt x="183925" y="0"/>
                    </a:cubicBezTo>
                    <a:cubicBezTo>
                      <a:pt x="183925" y="0"/>
                      <a:pt x="184608" y="0"/>
                      <a:pt x="185290" y="0"/>
                    </a:cubicBezTo>
                    <a:cubicBezTo>
                      <a:pt x="185290" y="0"/>
                      <a:pt x="185973" y="0"/>
                      <a:pt x="186656" y="0"/>
                    </a:cubicBezTo>
                    <a:cubicBezTo>
                      <a:pt x="187338" y="0"/>
                      <a:pt x="187338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8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799" y="0"/>
                      <a:pt x="192799" y="0"/>
                      <a:pt x="193482" y="0"/>
                    </a:cubicBezTo>
                    <a:cubicBezTo>
                      <a:pt x="213960" y="683"/>
                      <a:pt x="234439" y="4778"/>
                      <a:pt x="253553" y="10922"/>
                    </a:cubicBezTo>
                    <a:cubicBezTo>
                      <a:pt x="272666" y="17066"/>
                      <a:pt x="291097" y="26622"/>
                      <a:pt x="308163" y="38910"/>
                    </a:cubicBezTo>
                    <a:cubicBezTo>
                      <a:pt x="325228" y="51197"/>
                      <a:pt x="338198" y="68945"/>
                      <a:pt x="347072" y="92837"/>
                    </a:cubicBezTo>
                    <a:cubicBezTo>
                      <a:pt x="355946" y="116729"/>
                      <a:pt x="360042" y="146082"/>
                      <a:pt x="360042" y="180895"/>
                    </a:cubicBezTo>
                    <a:cubicBezTo>
                      <a:pt x="360042" y="185674"/>
                      <a:pt x="360042" y="190452"/>
                      <a:pt x="360042" y="195231"/>
                    </a:cubicBezTo>
                    <a:cubicBezTo>
                      <a:pt x="360042" y="200009"/>
                      <a:pt x="359360" y="204788"/>
                      <a:pt x="358677" y="210248"/>
                    </a:cubicBezTo>
                    <a:cubicBezTo>
                      <a:pt x="358677" y="212979"/>
                      <a:pt x="357994" y="215027"/>
                      <a:pt x="357994" y="217757"/>
                    </a:cubicBezTo>
                    <a:cubicBezTo>
                      <a:pt x="357994" y="220488"/>
                      <a:pt x="357312" y="222536"/>
                      <a:pt x="357312" y="225266"/>
                    </a:cubicBezTo>
                    <a:cubicBezTo>
                      <a:pt x="356629" y="227997"/>
                      <a:pt x="355946" y="230727"/>
                      <a:pt x="355946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5" y="255984"/>
                      <a:pt x="345025" y="271002"/>
                      <a:pt x="336833" y="284655"/>
                    </a:cubicBezTo>
                    <a:cubicBezTo>
                      <a:pt x="328641" y="298307"/>
                      <a:pt x="318402" y="311277"/>
                      <a:pt x="306797" y="323564"/>
                    </a:cubicBezTo>
                    <a:cubicBezTo>
                      <a:pt x="294510" y="335851"/>
                      <a:pt x="278810" y="345408"/>
                      <a:pt x="259014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4" y="347456"/>
                    </a:cubicBezTo>
                    <a:cubicBezTo>
                      <a:pt x="74022" y="339264"/>
                      <a:pt x="55591" y="326295"/>
                      <a:pt x="43304" y="309229"/>
                    </a:cubicBezTo>
                    <a:cubicBezTo>
                      <a:pt x="31017" y="292163"/>
                      <a:pt x="20778" y="273733"/>
                      <a:pt x="13952" y="255302"/>
                    </a:cubicBezTo>
                    <a:cubicBezTo>
                      <a:pt x="7125" y="236871"/>
                      <a:pt x="2347" y="216392"/>
                      <a:pt x="982" y="195231"/>
                    </a:cubicBezTo>
                    <a:cubicBezTo>
                      <a:pt x="982" y="195231"/>
                      <a:pt x="982" y="194548"/>
                      <a:pt x="982" y="194548"/>
                    </a:cubicBezTo>
                    <a:cubicBezTo>
                      <a:pt x="982" y="194548"/>
                      <a:pt x="982" y="193866"/>
                      <a:pt x="982" y="193183"/>
                    </a:cubicBezTo>
                    <a:cubicBezTo>
                      <a:pt x="982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6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4" y="269637"/>
                      <a:pt x="134776" y="278511"/>
                      <a:pt x="145698" y="284655"/>
                    </a:cubicBezTo>
                    <a:cubicBezTo>
                      <a:pt x="155937" y="290798"/>
                      <a:pt x="168224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0" y="77136"/>
                    </a:cubicBezTo>
                    <a:cubicBezTo>
                      <a:pt x="203721" y="71676"/>
                      <a:pt x="191434" y="68263"/>
                      <a:pt x="177781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5" y="83280"/>
                      <a:pt x="124536" y="92154"/>
                      <a:pt x="119075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2" y="167243"/>
                      <a:pt x="99280" y="180895"/>
                    </a:cubicBezTo>
                    <a:lnTo>
                      <a:pt x="99280" y="180213"/>
                    </a:lnTo>
                    <a:cubicBezTo>
                      <a:pt x="99280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70251E61-13D8-446B-89B5-FA055A82AD13}"/>
                  </a:ext>
                </a:extLst>
              </p:cNvPr>
              <p:cNvSpPr/>
              <p:nvPr/>
            </p:nvSpPr>
            <p:spPr>
              <a:xfrm>
                <a:off x="5037502" y="4749038"/>
                <a:ext cx="273050" cy="341313"/>
              </a:xfrm>
              <a:custGeom>
                <a:avLst/>
                <a:gdLst>
                  <a:gd name="connsiteX0" fmla="*/ 312642 w 273050"/>
                  <a:gd name="connsiteY0" fmla="*/ 0 h 341312"/>
                  <a:gd name="connsiteX1" fmla="*/ 312642 w 273050"/>
                  <a:gd name="connsiteY1" fmla="*/ 70993 h 341312"/>
                  <a:gd name="connsiteX2" fmla="*/ 203422 w 273050"/>
                  <a:gd name="connsiteY2" fmla="*/ 70993 h 341312"/>
                  <a:gd name="connsiteX3" fmla="*/ 203422 w 273050"/>
                  <a:gd name="connsiteY3" fmla="*/ 346091 h 341312"/>
                  <a:gd name="connsiteX4" fmla="*/ 109220 w 273050"/>
                  <a:gd name="connsiteY4" fmla="*/ 346091 h 341312"/>
                  <a:gd name="connsiteX5" fmla="*/ 109220 w 273050"/>
                  <a:gd name="connsiteY5" fmla="*/ 70993 h 341312"/>
                  <a:gd name="connsiteX6" fmla="*/ 0 w 273050"/>
                  <a:gd name="connsiteY6" fmla="*/ 70993 h 341312"/>
                  <a:gd name="connsiteX7" fmla="*/ 0 w 273050"/>
                  <a:gd name="connsiteY7" fmla="*/ 0 h 341312"/>
                  <a:gd name="connsiteX8" fmla="*/ 312642 w 273050"/>
                  <a:gd name="connsiteY8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050" h="341312">
                    <a:moveTo>
                      <a:pt x="312642" y="0"/>
                    </a:moveTo>
                    <a:lnTo>
                      <a:pt x="312642" y="70993"/>
                    </a:lnTo>
                    <a:lnTo>
                      <a:pt x="203422" y="70993"/>
                    </a:lnTo>
                    <a:lnTo>
                      <a:pt x="203422" y="346091"/>
                    </a:lnTo>
                    <a:lnTo>
                      <a:pt x="109220" y="346091"/>
                    </a:lnTo>
                    <a:lnTo>
                      <a:pt x="109220" y="70993"/>
                    </a:lnTo>
                    <a:lnTo>
                      <a:pt x="0" y="70993"/>
                    </a:lnTo>
                    <a:lnTo>
                      <a:pt x="0" y="0"/>
                    </a:lnTo>
                    <a:lnTo>
                      <a:pt x="312642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186D9904-FBAD-4C61-8512-5A4E1D61AD3B}"/>
                  </a:ext>
                </a:extLst>
              </p:cNvPr>
              <p:cNvSpPr/>
              <p:nvPr/>
            </p:nvSpPr>
            <p:spPr>
              <a:xfrm>
                <a:off x="5379498" y="4748355"/>
                <a:ext cx="273050" cy="341313"/>
              </a:xfrm>
              <a:custGeom>
                <a:avLst/>
                <a:gdLst>
                  <a:gd name="connsiteX0" fmla="*/ 154956 w 273050"/>
                  <a:gd name="connsiteY0" fmla="*/ 683 h 341312"/>
                  <a:gd name="connsiteX1" fmla="*/ 157003 w 273050"/>
                  <a:gd name="connsiteY1" fmla="*/ 1365 h 341312"/>
                  <a:gd name="connsiteX2" fmla="*/ 159051 w 273050"/>
                  <a:gd name="connsiteY2" fmla="*/ 1365 h 341312"/>
                  <a:gd name="connsiteX3" fmla="*/ 161100 w 273050"/>
                  <a:gd name="connsiteY3" fmla="*/ 1365 h 341312"/>
                  <a:gd name="connsiteX4" fmla="*/ 163830 w 273050"/>
                  <a:gd name="connsiteY4" fmla="*/ 1365 h 341312"/>
                  <a:gd name="connsiteX5" fmla="*/ 210248 w 273050"/>
                  <a:gd name="connsiteY5" fmla="*/ 6826 h 341312"/>
                  <a:gd name="connsiteX6" fmla="*/ 253254 w 273050"/>
                  <a:gd name="connsiteY6" fmla="*/ 20479 h 341312"/>
                  <a:gd name="connsiteX7" fmla="*/ 283972 w 273050"/>
                  <a:gd name="connsiteY7" fmla="*/ 47784 h 341312"/>
                  <a:gd name="connsiteX8" fmla="*/ 294211 w 273050"/>
                  <a:gd name="connsiteY8" fmla="*/ 92154 h 341312"/>
                  <a:gd name="connsiteX9" fmla="*/ 288067 w 273050"/>
                  <a:gd name="connsiteY9" fmla="*/ 129016 h 341312"/>
                  <a:gd name="connsiteX10" fmla="*/ 269637 w 273050"/>
                  <a:gd name="connsiteY10" fmla="*/ 154273 h 341312"/>
                  <a:gd name="connsiteX11" fmla="*/ 243014 w 273050"/>
                  <a:gd name="connsiteY11" fmla="*/ 169973 h 341312"/>
                  <a:gd name="connsiteX12" fmla="*/ 211614 w 273050"/>
                  <a:gd name="connsiteY12" fmla="*/ 178848 h 341312"/>
                  <a:gd name="connsiteX13" fmla="*/ 252571 w 273050"/>
                  <a:gd name="connsiteY13" fmla="*/ 188404 h 341312"/>
                  <a:gd name="connsiteX14" fmla="*/ 274415 w 273050"/>
                  <a:gd name="connsiteY14" fmla="*/ 212979 h 341312"/>
                  <a:gd name="connsiteX15" fmla="*/ 284655 w 273050"/>
                  <a:gd name="connsiteY15" fmla="*/ 247110 h 341312"/>
                  <a:gd name="connsiteX16" fmla="*/ 290798 w 273050"/>
                  <a:gd name="connsiteY16" fmla="*/ 283972 h 341312"/>
                  <a:gd name="connsiteX17" fmla="*/ 290798 w 273050"/>
                  <a:gd name="connsiteY17" fmla="*/ 284655 h 341312"/>
                  <a:gd name="connsiteX18" fmla="*/ 290798 w 273050"/>
                  <a:gd name="connsiteY18" fmla="*/ 285337 h 341312"/>
                  <a:gd name="connsiteX19" fmla="*/ 290798 w 273050"/>
                  <a:gd name="connsiteY19" fmla="*/ 286020 h 341312"/>
                  <a:gd name="connsiteX20" fmla="*/ 291481 w 273050"/>
                  <a:gd name="connsiteY20" fmla="*/ 286703 h 341312"/>
                  <a:gd name="connsiteX21" fmla="*/ 292846 w 273050"/>
                  <a:gd name="connsiteY21" fmla="*/ 302403 h 341312"/>
                  <a:gd name="connsiteX22" fmla="*/ 294211 w 273050"/>
                  <a:gd name="connsiteY22" fmla="*/ 318103 h 341312"/>
                  <a:gd name="connsiteX23" fmla="*/ 296942 w 273050"/>
                  <a:gd name="connsiteY23" fmla="*/ 332438 h 341312"/>
                  <a:gd name="connsiteX24" fmla="*/ 301037 w 273050"/>
                  <a:gd name="connsiteY24" fmla="*/ 345408 h 341312"/>
                  <a:gd name="connsiteX25" fmla="*/ 195913 w 273050"/>
                  <a:gd name="connsiteY25" fmla="*/ 345408 h 341312"/>
                  <a:gd name="connsiteX26" fmla="*/ 193182 w 273050"/>
                  <a:gd name="connsiteY26" fmla="*/ 336534 h 341312"/>
                  <a:gd name="connsiteX27" fmla="*/ 191135 w 273050"/>
                  <a:gd name="connsiteY27" fmla="*/ 324929 h 341312"/>
                  <a:gd name="connsiteX28" fmla="*/ 190452 w 273050"/>
                  <a:gd name="connsiteY28" fmla="*/ 311960 h 341312"/>
                  <a:gd name="connsiteX29" fmla="*/ 189770 w 273050"/>
                  <a:gd name="connsiteY29" fmla="*/ 298990 h 341312"/>
                  <a:gd name="connsiteX30" fmla="*/ 189770 w 273050"/>
                  <a:gd name="connsiteY30" fmla="*/ 297625 h 341312"/>
                  <a:gd name="connsiteX31" fmla="*/ 189770 w 273050"/>
                  <a:gd name="connsiteY31" fmla="*/ 296259 h 341312"/>
                  <a:gd name="connsiteX32" fmla="*/ 189087 w 273050"/>
                  <a:gd name="connsiteY32" fmla="*/ 294894 h 341312"/>
                  <a:gd name="connsiteX33" fmla="*/ 189087 w 273050"/>
                  <a:gd name="connsiteY33" fmla="*/ 293529 h 341312"/>
                  <a:gd name="connsiteX34" fmla="*/ 189087 w 273050"/>
                  <a:gd name="connsiteY34" fmla="*/ 290798 h 341312"/>
                  <a:gd name="connsiteX35" fmla="*/ 189087 w 273050"/>
                  <a:gd name="connsiteY35" fmla="*/ 288068 h 341312"/>
                  <a:gd name="connsiteX36" fmla="*/ 185674 w 273050"/>
                  <a:gd name="connsiteY36" fmla="*/ 261445 h 341312"/>
                  <a:gd name="connsiteX37" fmla="*/ 179530 w 273050"/>
                  <a:gd name="connsiteY37" fmla="*/ 237553 h 341312"/>
                  <a:gd name="connsiteX38" fmla="*/ 166560 w 273050"/>
                  <a:gd name="connsiteY38" fmla="*/ 220488 h 341312"/>
                  <a:gd name="connsiteX39" fmla="*/ 143351 w 273050"/>
                  <a:gd name="connsiteY39" fmla="*/ 215027 h 341312"/>
                  <a:gd name="connsiteX40" fmla="*/ 98298 w 273050"/>
                  <a:gd name="connsiteY40" fmla="*/ 214344 h 341312"/>
                  <a:gd name="connsiteX41" fmla="*/ 98298 w 273050"/>
                  <a:gd name="connsiteY41" fmla="*/ 346091 h 341312"/>
                  <a:gd name="connsiteX42" fmla="*/ 0 w 273050"/>
                  <a:gd name="connsiteY42" fmla="*/ 346091 h 341312"/>
                  <a:gd name="connsiteX43" fmla="*/ 0 w 273050"/>
                  <a:gd name="connsiteY43" fmla="*/ 0 h 341312"/>
                  <a:gd name="connsiteX44" fmla="*/ 154956 w 273050"/>
                  <a:gd name="connsiteY44" fmla="*/ 0 h 341312"/>
                  <a:gd name="connsiteX45" fmla="*/ 98980 w 273050"/>
                  <a:gd name="connsiteY45" fmla="*/ 147447 h 341312"/>
                  <a:gd name="connsiteX46" fmla="*/ 136525 w 273050"/>
                  <a:gd name="connsiteY46" fmla="*/ 147447 h 341312"/>
                  <a:gd name="connsiteX47" fmla="*/ 138573 w 273050"/>
                  <a:gd name="connsiteY47" fmla="*/ 148130 h 341312"/>
                  <a:gd name="connsiteX48" fmla="*/ 140621 w 273050"/>
                  <a:gd name="connsiteY48" fmla="*/ 148130 h 341312"/>
                  <a:gd name="connsiteX49" fmla="*/ 142668 w 273050"/>
                  <a:gd name="connsiteY49" fmla="*/ 148130 h 341312"/>
                  <a:gd name="connsiteX50" fmla="*/ 145399 w 273050"/>
                  <a:gd name="connsiteY50" fmla="*/ 148130 h 341312"/>
                  <a:gd name="connsiteX51" fmla="*/ 162465 w 273050"/>
                  <a:gd name="connsiteY51" fmla="*/ 145399 h 341312"/>
                  <a:gd name="connsiteX52" fmla="*/ 178165 w 273050"/>
                  <a:gd name="connsiteY52" fmla="*/ 139938 h 341312"/>
                  <a:gd name="connsiteX53" fmla="*/ 189087 w 273050"/>
                  <a:gd name="connsiteY53" fmla="*/ 129016 h 341312"/>
                  <a:gd name="connsiteX54" fmla="*/ 193182 w 273050"/>
                  <a:gd name="connsiteY54" fmla="*/ 110585 h 341312"/>
                  <a:gd name="connsiteX55" fmla="*/ 189087 w 273050"/>
                  <a:gd name="connsiteY55" fmla="*/ 94202 h 341312"/>
                  <a:gd name="connsiteX56" fmla="*/ 177482 w 273050"/>
                  <a:gd name="connsiteY56" fmla="*/ 81915 h 341312"/>
                  <a:gd name="connsiteX57" fmla="*/ 160417 w 273050"/>
                  <a:gd name="connsiteY57" fmla="*/ 75089 h 341312"/>
                  <a:gd name="connsiteX58" fmla="*/ 139938 w 273050"/>
                  <a:gd name="connsiteY58" fmla="*/ 73041 h 341312"/>
                  <a:gd name="connsiteX59" fmla="*/ 98980 w 273050"/>
                  <a:gd name="connsiteY59" fmla="*/ 72358 h 341312"/>
                  <a:gd name="connsiteX60" fmla="*/ 98980 w 273050"/>
                  <a:gd name="connsiteY60" fmla="*/ 14744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3050" h="341312">
                    <a:moveTo>
                      <a:pt x="154956" y="683"/>
                    </a:moveTo>
                    <a:cubicBezTo>
                      <a:pt x="155638" y="1365"/>
                      <a:pt x="156321" y="1365"/>
                      <a:pt x="157003" y="1365"/>
                    </a:cubicBezTo>
                    <a:cubicBezTo>
                      <a:pt x="157686" y="1365"/>
                      <a:pt x="158369" y="1365"/>
                      <a:pt x="159051" y="1365"/>
                    </a:cubicBezTo>
                    <a:cubicBezTo>
                      <a:pt x="159734" y="1365"/>
                      <a:pt x="160417" y="1365"/>
                      <a:pt x="161100" y="1365"/>
                    </a:cubicBezTo>
                    <a:cubicBezTo>
                      <a:pt x="161782" y="1365"/>
                      <a:pt x="162465" y="1365"/>
                      <a:pt x="163830" y="1365"/>
                    </a:cubicBezTo>
                    <a:cubicBezTo>
                      <a:pt x="180213" y="1365"/>
                      <a:pt x="195913" y="3413"/>
                      <a:pt x="210248" y="6826"/>
                    </a:cubicBezTo>
                    <a:cubicBezTo>
                      <a:pt x="225266" y="10239"/>
                      <a:pt x="239601" y="14335"/>
                      <a:pt x="253254" y="20479"/>
                    </a:cubicBezTo>
                    <a:cubicBezTo>
                      <a:pt x="266906" y="26622"/>
                      <a:pt x="276463" y="35497"/>
                      <a:pt x="283972" y="47784"/>
                    </a:cubicBezTo>
                    <a:cubicBezTo>
                      <a:pt x="290798" y="59388"/>
                      <a:pt x="294211" y="74406"/>
                      <a:pt x="294211" y="92154"/>
                    </a:cubicBezTo>
                    <a:cubicBezTo>
                      <a:pt x="294211" y="106489"/>
                      <a:pt x="292163" y="118094"/>
                      <a:pt x="288067" y="129016"/>
                    </a:cubicBezTo>
                    <a:cubicBezTo>
                      <a:pt x="283972" y="139255"/>
                      <a:pt x="277828" y="147447"/>
                      <a:pt x="269637" y="154273"/>
                    </a:cubicBezTo>
                    <a:cubicBezTo>
                      <a:pt x="261445" y="160417"/>
                      <a:pt x="252571" y="165878"/>
                      <a:pt x="243014" y="169973"/>
                    </a:cubicBezTo>
                    <a:cubicBezTo>
                      <a:pt x="233458" y="174069"/>
                      <a:pt x="222535" y="176800"/>
                      <a:pt x="211614" y="178848"/>
                    </a:cubicBezTo>
                    <a:cubicBezTo>
                      <a:pt x="228679" y="179530"/>
                      <a:pt x="242332" y="182944"/>
                      <a:pt x="252571" y="188404"/>
                    </a:cubicBezTo>
                    <a:cubicBezTo>
                      <a:pt x="262811" y="193866"/>
                      <a:pt x="270319" y="202739"/>
                      <a:pt x="274415" y="212979"/>
                    </a:cubicBezTo>
                    <a:cubicBezTo>
                      <a:pt x="278511" y="223218"/>
                      <a:pt x="281924" y="234823"/>
                      <a:pt x="284655" y="247110"/>
                    </a:cubicBezTo>
                    <a:cubicBezTo>
                      <a:pt x="287385" y="258715"/>
                      <a:pt x="289433" y="271002"/>
                      <a:pt x="290798" y="283972"/>
                    </a:cubicBezTo>
                    <a:cubicBezTo>
                      <a:pt x="290798" y="283972"/>
                      <a:pt x="290798" y="284655"/>
                      <a:pt x="290798" y="284655"/>
                    </a:cubicBezTo>
                    <a:cubicBezTo>
                      <a:pt x="290798" y="284655"/>
                      <a:pt x="290798" y="285337"/>
                      <a:pt x="290798" y="285337"/>
                    </a:cubicBezTo>
                    <a:cubicBezTo>
                      <a:pt x="290798" y="285337"/>
                      <a:pt x="290798" y="286020"/>
                      <a:pt x="290798" y="286020"/>
                    </a:cubicBezTo>
                    <a:cubicBezTo>
                      <a:pt x="290798" y="286020"/>
                      <a:pt x="290798" y="286703"/>
                      <a:pt x="291481" y="286703"/>
                    </a:cubicBezTo>
                    <a:cubicBezTo>
                      <a:pt x="292163" y="291481"/>
                      <a:pt x="292846" y="296942"/>
                      <a:pt x="292846" y="302403"/>
                    </a:cubicBezTo>
                    <a:cubicBezTo>
                      <a:pt x="292846" y="307864"/>
                      <a:pt x="293528" y="313325"/>
                      <a:pt x="294211" y="318103"/>
                    </a:cubicBezTo>
                    <a:cubicBezTo>
                      <a:pt x="294894" y="322882"/>
                      <a:pt x="295576" y="328342"/>
                      <a:pt x="296942" y="332438"/>
                    </a:cubicBezTo>
                    <a:cubicBezTo>
                      <a:pt x="298307" y="337217"/>
                      <a:pt x="299672" y="341313"/>
                      <a:pt x="301037" y="345408"/>
                    </a:cubicBezTo>
                    <a:lnTo>
                      <a:pt x="195913" y="345408"/>
                    </a:lnTo>
                    <a:cubicBezTo>
                      <a:pt x="194548" y="342678"/>
                      <a:pt x="193865" y="339947"/>
                      <a:pt x="193182" y="336534"/>
                    </a:cubicBezTo>
                    <a:cubicBezTo>
                      <a:pt x="192500" y="333121"/>
                      <a:pt x="191817" y="329025"/>
                      <a:pt x="191135" y="324929"/>
                    </a:cubicBezTo>
                    <a:cubicBezTo>
                      <a:pt x="191135" y="320834"/>
                      <a:pt x="190452" y="316738"/>
                      <a:pt x="190452" y="311960"/>
                    </a:cubicBezTo>
                    <a:cubicBezTo>
                      <a:pt x="190452" y="307181"/>
                      <a:pt x="189770" y="303085"/>
                      <a:pt x="189770" y="298990"/>
                    </a:cubicBezTo>
                    <a:cubicBezTo>
                      <a:pt x="189770" y="298307"/>
                      <a:pt x="189770" y="297625"/>
                      <a:pt x="189770" y="297625"/>
                    </a:cubicBezTo>
                    <a:cubicBezTo>
                      <a:pt x="189770" y="297625"/>
                      <a:pt x="189770" y="296942"/>
                      <a:pt x="189770" y="296259"/>
                    </a:cubicBezTo>
                    <a:cubicBezTo>
                      <a:pt x="189770" y="296259"/>
                      <a:pt x="189087" y="295577"/>
                      <a:pt x="189087" y="294894"/>
                    </a:cubicBezTo>
                    <a:cubicBezTo>
                      <a:pt x="189087" y="294211"/>
                      <a:pt x="189087" y="294211"/>
                      <a:pt x="189087" y="293529"/>
                    </a:cubicBezTo>
                    <a:cubicBezTo>
                      <a:pt x="189087" y="292846"/>
                      <a:pt x="189087" y="291481"/>
                      <a:pt x="189087" y="290798"/>
                    </a:cubicBezTo>
                    <a:cubicBezTo>
                      <a:pt x="189087" y="290116"/>
                      <a:pt x="189087" y="288750"/>
                      <a:pt x="189087" y="288068"/>
                    </a:cubicBezTo>
                    <a:cubicBezTo>
                      <a:pt x="188404" y="278511"/>
                      <a:pt x="187039" y="269637"/>
                      <a:pt x="185674" y="261445"/>
                    </a:cubicBezTo>
                    <a:cubicBezTo>
                      <a:pt x="184309" y="253254"/>
                      <a:pt x="182261" y="245062"/>
                      <a:pt x="179530" y="237553"/>
                    </a:cubicBezTo>
                    <a:cubicBezTo>
                      <a:pt x="176800" y="230045"/>
                      <a:pt x="172704" y="223901"/>
                      <a:pt x="166560" y="220488"/>
                    </a:cubicBezTo>
                    <a:cubicBezTo>
                      <a:pt x="160417" y="216392"/>
                      <a:pt x="152908" y="215027"/>
                      <a:pt x="143351" y="215027"/>
                    </a:cubicBezTo>
                    <a:lnTo>
                      <a:pt x="98298" y="214344"/>
                    </a:lnTo>
                    <a:lnTo>
                      <a:pt x="98298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154956" y="0"/>
                    </a:lnTo>
                    <a:close/>
                    <a:moveTo>
                      <a:pt x="98980" y="147447"/>
                    </a:moveTo>
                    <a:lnTo>
                      <a:pt x="136525" y="147447"/>
                    </a:lnTo>
                    <a:cubicBezTo>
                      <a:pt x="137207" y="148130"/>
                      <a:pt x="137890" y="148130"/>
                      <a:pt x="138573" y="148130"/>
                    </a:cubicBezTo>
                    <a:cubicBezTo>
                      <a:pt x="139256" y="148130"/>
                      <a:pt x="139938" y="148130"/>
                      <a:pt x="140621" y="148130"/>
                    </a:cubicBezTo>
                    <a:cubicBezTo>
                      <a:pt x="141303" y="148130"/>
                      <a:pt x="141986" y="148130"/>
                      <a:pt x="142668" y="148130"/>
                    </a:cubicBezTo>
                    <a:cubicBezTo>
                      <a:pt x="143351" y="148130"/>
                      <a:pt x="144034" y="148130"/>
                      <a:pt x="145399" y="148130"/>
                    </a:cubicBezTo>
                    <a:cubicBezTo>
                      <a:pt x="150860" y="148130"/>
                      <a:pt x="157003" y="146764"/>
                      <a:pt x="162465" y="145399"/>
                    </a:cubicBezTo>
                    <a:cubicBezTo>
                      <a:pt x="167926" y="144034"/>
                      <a:pt x="173387" y="141986"/>
                      <a:pt x="178165" y="139938"/>
                    </a:cubicBezTo>
                    <a:cubicBezTo>
                      <a:pt x="182944" y="137208"/>
                      <a:pt x="186356" y="133794"/>
                      <a:pt x="189087" y="129016"/>
                    </a:cubicBezTo>
                    <a:cubicBezTo>
                      <a:pt x="191817" y="124238"/>
                      <a:pt x="193182" y="118094"/>
                      <a:pt x="193182" y="110585"/>
                    </a:cubicBezTo>
                    <a:cubicBezTo>
                      <a:pt x="193182" y="104442"/>
                      <a:pt x="191817" y="98981"/>
                      <a:pt x="189087" y="94202"/>
                    </a:cubicBezTo>
                    <a:cubicBezTo>
                      <a:pt x="186356" y="89424"/>
                      <a:pt x="182944" y="85328"/>
                      <a:pt x="177482" y="81915"/>
                    </a:cubicBezTo>
                    <a:cubicBezTo>
                      <a:pt x="172021" y="79184"/>
                      <a:pt x="166560" y="77136"/>
                      <a:pt x="160417" y="75089"/>
                    </a:cubicBezTo>
                    <a:cubicBezTo>
                      <a:pt x="154273" y="73723"/>
                      <a:pt x="147447" y="73041"/>
                      <a:pt x="139938" y="73041"/>
                    </a:cubicBezTo>
                    <a:lnTo>
                      <a:pt x="98980" y="72358"/>
                    </a:lnTo>
                    <a:lnTo>
                      <a:pt x="98980" y="14744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DF07E122-C499-4453-9565-BF4E8AC771CB}"/>
                  </a:ext>
                </a:extLst>
              </p:cNvPr>
              <p:cNvSpPr/>
              <p:nvPr/>
            </p:nvSpPr>
            <p:spPr>
              <a:xfrm>
                <a:off x="5699649" y="4749038"/>
                <a:ext cx="341313" cy="341313"/>
              </a:xfrm>
              <a:custGeom>
                <a:avLst/>
                <a:gdLst>
                  <a:gd name="connsiteX0" fmla="*/ 255984 w 341312"/>
                  <a:gd name="connsiteY0" fmla="*/ 0 h 341312"/>
                  <a:gd name="connsiteX1" fmla="*/ 391827 w 341312"/>
                  <a:gd name="connsiteY1" fmla="*/ 346091 h 341312"/>
                  <a:gd name="connsiteX2" fmla="*/ 282607 w 341312"/>
                  <a:gd name="connsiteY2" fmla="*/ 346091 h 341312"/>
                  <a:gd name="connsiteX3" fmla="*/ 259398 w 341312"/>
                  <a:gd name="connsiteY3" fmla="*/ 281924 h 341312"/>
                  <a:gd name="connsiteX4" fmla="*/ 124238 w 341312"/>
                  <a:gd name="connsiteY4" fmla="*/ 281924 h 341312"/>
                  <a:gd name="connsiteX5" fmla="*/ 101712 w 341312"/>
                  <a:gd name="connsiteY5" fmla="*/ 346091 h 341312"/>
                  <a:gd name="connsiteX6" fmla="*/ 0 w 341312"/>
                  <a:gd name="connsiteY6" fmla="*/ 346091 h 341312"/>
                  <a:gd name="connsiteX7" fmla="*/ 139256 w 341312"/>
                  <a:gd name="connsiteY7" fmla="*/ 0 h 341312"/>
                  <a:gd name="connsiteX8" fmla="*/ 255984 w 341312"/>
                  <a:gd name="connsiteY8" fmla="*/ 0 h 341312"/>
                  <a:gd name="connsiteX9" fmla="*/ 192500 w 341312"/>
                  <a:gd name="connsiteY9" fmla="*/ 70993 h 341312"/>
                  <a:gd name="connsiteX10" fmla="*/ 146764 w 341312"/>
                  <a:gd name="connsiteY10" fmla="*/ 210249 h 341312"/>
                  <a:gd name="connsiteX11" fmla="*/ 233458 w 341312"/>
                  <a:gd name="connsiteY11" fmla="*/ 210249 h 341312"/>
                  <a:gd name="connsiteX12" fmla="*/ 192500 w 341312"/>
                  <a:gd name="connsiteY12" fmla="*/ 70993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341312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8" y="281924"/>
                    </a:lnTo>
                    <a:lnTo>
                      <a:pt x="124238" y="281924"/>
                    </a:lnTo>
                    <a:lnTo>
                      <a:pt x="101712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D34C055F-41D8-4EB1-92DB-0E56F6EEA9BB}"/>
                  </a:ext>
                </a:extLst>
              </p:cNvPr>
              <p:cNvSpPr/>
              <p:nvPr/>
            </p:nvSpPr>
            <p:spPr>
              <a:xfrm>
                <a:off x="6129703" y="4746307"/>
                <a:ext cx="273050" cy="341313"/>
              </a:xfrm>
              <a:custGeom>
                <a:avLst/>
                <a:gdLst>
                  <a:gd name="connsiteX0" fmla="*/ 153591 w 273050"/>
                  <a:gd name="connsiteY0" fmla="*/ 2731 h 341312"/>
                  <a:gd name="connsiteX1" fmla="*/ 164512 w 273050"/>
                  <a:gd name="connsiteY1" fmla="*/ 4096 h 341312"/>
                  <a:gd name="connsiteX2" fmla="*/ 180213 w 273050"/>
                  <a:gd name="connsiteY2" fmla="*/ 4778 h 341312"/>
                  <a:gd name="connsiteX3" fmla="*/ 198644 w 273050"/>
                  <a:gd name="connsiteY3" fmla="*/ 6826 h 341312"/>
                  <a:gd name="connsiteX4" fmla="*/ 217758 w 273050"/>
                  <a:gd name="connsiteY4" fmla="*/ 11605 h 341312"/>
                  <a:gd name="connsiteX5" fmla="*/ 241649 w 273050"/>
                  <a:gd name="connsiteY5" fmla="*/ 21161 h 341312"/>
                  <a:gd name="connsiteX6" fmla="*/ 264176 w 273050"/>
                  <a:gd name="connsiteY6" fmla="*/ 36179 h 341312"/>
                  <a:gd name="connsiteX7" fmla="*/ 281242 w 273050"/>
                  <a:gd name="connsiteY7" fmla="*/ 58706 h 341312"/>
                  <a:gd name="connsiteX8" fmla="*/ 288750 w 273050"/>
                  <a:gd name="connsiteY8" fmla="*/ 90106 h 341312"/>
                  <a:gd name="connsiteX9" fmla="*/ 288750 w 273050"/>
                  <a:gd name="connsiteY9" fmla="*/ 90789 h 341312"/>
                  <a:gd name="connsiteX10" fmla="*/ 288750 w 273050"/>
                  <a:gd name="connsiteY10" fmla="*/ 91472 h 341312"/>
                  <a:gd name="connsiteX11" fmla="*/ 288750 w 273050"/>
                  <a:gd name="connsiteY11" fmla="*/ 92155 h 341312"/>
                  <a:gd name="connsiteX12" fmla="*/ 289433 w 273050"/>
                  <a:gd name="connsiteY12" fmla="*/ 92837 h 341312"/>
                  <a:gd name="connsiteX13" fmla="*/ 289433 w 273050"/>
                  <a:gd name="connsiteY13" fmla="*/ 93520 h 341312"/>
                  <a:gd name="connsiteX14" fmla="*/ 289433 w 273050"/>
                  <a:gd name="connsiteY14" fmla="*/ 94202 h 341312"/>
                  <a:gd name="connsiteX15" fmla="*/ 289433 w 273050"/>
                  <a:gd name="connsiteY15" fmla="*/ 94885 h 341312"/>
                  <a:gd name="connsiteX16" fmla="*/ 289433 w 273050"/>
                  <a:gd name="connsiteY16" fmla="*/ 95568 h 341312"/>
                  <a:gd name="connsiteX17" fmla="*/ 283972 w 273050"/>
                  <a:gd name="connsiteY17" fmla="*/ 122190 h 341312"/>
                  <a:gd name="connsiteX18" fmla="*/ 268954 w 273050"/>
                  <a:gd name="connsiteY18" fmla="*/ 144717 h 341312"/>
                  <a:gd name="connsiteX19" fmla="*/ 245062 w 273050"/>
                  <a:gd name="connsiteY19" fmla="*/ 160417 h 341312"/>
                  <a:gd name="connsiteX20" fmla="*/ 214344 w 273050"/>
                  <a:gd name="connsiteY20" fmla="*/ 167243 h 341312"/>
                  <a:gd name="connsiteX21" fmla="*/ 215027 w 273050"/>
                  <a:gd name="connsiteY21" fmla="*/ 167243 h 341312"/>
                  <a:gd name="connsiteX22" fmla="*/ 215027 w 273050"/>
                  <a:gd name="connsiteY22" fmla="*/ 167926 h 341312"/>
                  <a:gd name="connsiteX23" fmla="*/ 215709 w 273050"/>
                  <a:gd name="connsiteY23" fmla="*/ 167926 h 341312"/>
                  <a:gd name="connsiteX24" fmla="*/ 245062 w 273050"/>
                  <a:gd name="connsiteY24" fmla="*/ 178848 h 341312"/>
                  <a:gd name="connsiteX25" fmla="*/ 271684 w 273050"/>
                  <a:gd name="connsiteY25" fmla="*/ 195231 h 341312"/>
                  <a:gd name="connsiteX26" fmla="*/ 290798 w 273050"/>
                  <a:gd name="connsiteY26" fmla="*/ 219123 h 341312"/>
                  <a:gd name="connsiteX27" fmla="*/ 296942 w 273050"/>
                  <a:gd name="connsiteY27" fmla="*/ 253254 h 341312"/>
                  <a:gd name="connsiteX28" fmla="*/ 288068 w 273050"/>
                  <a:gd name="connsiteY28" fmla="*/ 296259 h 341312"/>
                  <a:gd name="connsiteX29" fmla="*/ 260763 w 273050"/>
                  <a:gd name="connsiteY29" fmla="*/ 324930 h 341312"/>
                  <a:gd name="connsiteX30" fmla="*/ 216392 w 273050"/>
                  <a:gd name="connsiteY30" fmla="*/ 340630 h 341312"/>
                  <a:gd name="connsiteX31" fmla="*/ 154273 w 273050"/>
                  <a:gd name="connsiteY31" fmla="*/ 346091 h 341312"/>
                  <a:gd name="connsiteX32" fmla="*/ 0 w 273050"/>
                  <a:gd name="connsiteY32" fmla="*/ 346091 h 341312"/>
                  <a:gd name="connsiteX33" fmla="*/ 0 w 273050"/>
                  <a:gd name="connsiteY33" fmla="*/ 0 h 341312"/>
                  <a:gd name="connsiteX34" fmla="*/ 153591 w 273050"/>
                  <a:gd name="connsiteY34" fmla="*/ 0 h 341312"/>
                  <a:gd name="connsiteX35" fmla="*/ 146082 w 273050"/>
                  <a:gd name="connsiteY35" fmla="*/ 137890 h 341312"/>
                  <a:gd name="connsiteX36" fmla="*/ 165195 w 273050"/>
                  <a:gd name="connsiteY36" fmla="*/ 136525 h 341312"/>
                  <a:gd name="connsiteX37" fmla="*/ 178165 w 273050"/>
                  <a:gd name="connsiteY37" fmla="*/ 130381 h 341312"/>
                  <a:gd name="connsiteX38" fmla="*/ 184991 w 273050"/>
                  <a:gd name="connsiteY38" fmla="*/ 120142 h 341312"/>
                  <a:gd name="connsiteX39" fmla="*/ 187722 w 273050"/>
                  <a:gd name="connsiteY39" fmla="*/ 105124 h 341312"/>
                  <a:gd name="connsiteX40" fmla="*/ 184991 w 273050"/>
                  <a:gd name="connsiteY40" fmla="*/ 92155 h 341312"/>
                  <a:gd name="connsiteX41" fmla="*/ 176800 w 273050"/>
                  <a:gd name="connsiteY41" fmla="*/ 81233 h 341312"/>
                  <a:gd name="connsiteX42" fmla="*/ 163147 w 273050"/>
                  <a:gd name="connsiteY42" fmla="*/ 73724 h 341312"/>
                  <a:gd name="connsiteX43" fmla="*/ 146082 w 273050"/>
                  <a:gd name="connsiteY43" fmla="*/ 70993 h 341312"/>
                  <a:gd name="connsiteX44" fmla="*/ 97615 w 273050"/>
                  <a:gd name="connsiteY44" fmla="*/ 70311 h 341312"/>
                  <a:gd name="connsiteX45" fmla="*/ 97615 w 273050"/>
                  <a:gd name="connsiteY45" fmla="*/ 137890 h 341312"/>
                  <a:gd name="connsiteX46" fmla="*/ 146082 w 273050"/>
                  <a:gd name="connsiteY46" fmla="*/ 137890 h 341312"/>
                  <a:gd name="connsiteX47" fmla="*/ 150177 w 273050"/>
                  <a:gd name="connsiteY47" fmla="*/ 280559 h 341312"/>
                  <a:gd name="connsiteX48" fmla="*/ 169291 w 273050"/>
                  <a:gd name="connsiteY48" fmla="*/ 279876 h 341312"/>
                  <a:gd name="connsiteX49" fmla="*/ 182261 w 273050"/>
                  <a:gd name="connsiteY49" fmla="*/ 273733 h 341312"/>
                  <a:gd name="connsiteX50" fmla="*/ 190452 w 273050"/>
                  <a:gd name="connsiteY50" fmla="*/ 264859 h 341312"/>
                  <a:gd name="connsiteX51" fmla="*/ 194548 w 273050"/>
                  <a:gd name="connsiteY51" fmla="*/ 255302 h 341312"/>
                  <a:gd name="connsiteX52" fmla="*/ 194548 w 273050"/>
                  <a:gd name="connsiteY52" fmla="*/ 254619 h 341312"/>
                  <a:gd name="connsiteX53" fmla="*/ 195231 w 273050"/>
                  <a:gd name="connsiteY53" fmla="*/ 253937 h 341312"/>
                  <a:gd name="connsiteX54" fmla="*/ 195231 w 273050"/>
                  <a:gd name="connsiteY54" fmla="*/ 252571 h 341312"/>
                  <a:gd name="connsiteX55" fmla="*/ 195231 w 273050"/>
                  <a:gd name="connsiteY55" fmla="*/ 251889 h 341312"/>
                  <a:gd name="connsiteX56" fmla="*/ 195914 w 273050"/>
                  <a:gd name="connsiteY56" fmla="*/ 251206 h 341312"/>
                  <a:gd name="connsiteX57" fmla="*/ 195914 w 273050"/>
                  <a:gd name="connsiteY57" fmla="*/ 250524 h 341312"/>
                  <a:gd name="connsiteX58" fmla="*/ 195914 w 273050"/>
                  <a:gd name="connsiteY58" fmla="*/ 249841 h 341312"/>
                  <a:gd name="connsiteX59" fmla="*/ 195914 w 273050"/>
                  <a:gd name="connsiteY59" fmla="*/ 248476 h 341312"/>
                  <a:gd name="connsiteX60" fmla="*/ 195914 w 273050"/>
                  <a:gd name="connsiteY60" fmla="*/ 247110 h 341312"/>
                  <a:gd name="connsiteX61" fmla="*/ 195231 w 273050"/>
                  <a:gd name="connsiteY61" fmla="*/ 245745 h 341312"/>
                  <a:gd name="connsiteX62" fmla="*/ 195231 w 273050"/>
                  <a:gd name="connsiteY62" fmla="*/ 244380 h 341312"/>
                  <a:gd name="connsiteX63" fmla="*/ 194548 w 273050"/>
                  <a:gd name="connsiteY63" fmla="*/ 240967 h 341312"/>
                  <a:gd name="connsiteX64" fmla="*/ 193183 w 273050"/>
                  <a:gd name="connsiteY64" fmla="*/ 237554 h 341312"/>
                  <a:gd name="connsiteX65" fmla="*/ 188405 w 273050"/>
                  <a:gd name="connsiteY65" fmla="*/ 228680 h 341312"/>
                  <a:gd name="connsiteX66" fmla="*/ 180213 w 273050"/>
                  <a:gd name="connsiteY66" fmla="*/ 220488 h 341312"/>
                  <a:gd name="connsiteX67" fmla="*/ 169291 w 273050"/>
                  <a:gd name="connsiteY67" fmla="*/ 214344 h 341312"/>
                  <a:gd name="connsiteX68" fmla="*/ 154956 w 273050"/>
                  <a:gd name="connsiteY68" fmla="*/ 212296 h 341312"/>
                  <a:gd name="connsiteX69" fmla="*/ 98298 w 273050"/>
                  <a:gd name="connsiteY69" fmla="*/ 211614 h 341312"/>
                  <a:gd name="connsiteX70" fmla="*/ 98298 w 273050"/>
                  <a:gd name="connsiteY70" fmla="*/ 282607 h 341312"/>
                  <a:gd name="connsiteX71" fmla="*/ 150177 w 273050"/>
                  <a:gd name="connsiteY71" fmla="*/ 282607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3050" h="341312">
                    <a:moveTo>
                      <a:pt x="153591" y="2731"/>
                    </a:moveTo>
                    <a:cubicBezTo>
                      <a:pt x="156321" y="3413"/>
                      <a:pt x="160417" y="4096"/>
                      <a:pt x="164512" y="4096"/>
                    </a:cubicBezTo>
                    <a:cubicBezTo>
                      <a:pt x="168608" y="4096"/>
                      <a:pt x="174070" y="4778"/>
                      <a:pt x="180213" y="4778"/>
                    </a:cubicBezTo>
                    <a:cubicBezTo>
                      <a:pt x="186356" y="4778"/>
                      <a:pt x="192500" y="6144"/>
                      <a:pt x="198644" y="6826"/>
                    </a:cubicBezTo>
                    <a:cubicBezTo>
                      <a:pt x="204788" y="8192"/>
                      <a:pt x="210931" y="9557"/>
                      <a:pt x="217758" y="11605"/>
                    </a:cubicBezTo>
                    <a:cubicBezTo>
                      <a:pt x="225949" y="13653"/>
                      <a:pt x="234140" y="17066"/>
                      <a:pt x="241649" y="21161"/>
                    </a:cubicBezTo>
                    <a:cubicBezTo>
                      <a:pt x="249158" y="25257"/>
                      <a:pt x="256667" y="30718"/>
                      <a:pt x="264176" y="36179"/>
                    </a:cubicBezTo>
                    <a:cubicBezTo>
                      <a:pt x="271684" y="42323"/>
                      <a:pt x="277146" y="49832"/>
                      <a:pt x="281242" y="58706"/>
                    </a:cubicBezTo>
                    <a:cubicBezTo>
                      <a:pt x="285337" y="67580"/>
                      <a:pt x="287385" y="77819"/>
                      <a:pt x="288750" y="90106"/>
                    </a:cubicBezTo>
                    <a:cubicBezTo>
                      <a:pt x="288750" y="90106"/>
                      <a:pt x="288750" y="90789"/>
                      <a:pt x="288750" y="90789"/>
                    </a:cubicBezTo>
                    <a:cubicBezTo>
                      <a:pt x="288750" y="90789"/>
                      <a:pt x="288750" y="91472"/>
                      <a:pt x="288750" y="91472"/>
                    </a:cubicBezTo>
                    <a:cubicBezTo>
                      <a:pt x="288750" y="91472"/>
                      <a:pt x="288750" y="92155"/>
                      <a:pt x="288750" y="92155"/>
                    </a:cubicBezTo>
                    <a:cubicBezTo>
                      <a:pt x="288750" y="92155"/>
                      <a:pt x="288750" y="92837"/>
                      <a:pt x="289433" y="92837"/>
                    </a:cubicBezTo>
                    <a:cubicBezTo>
                      <a:pt x="289433" y="92837"/>
                      <a:pt x="289433" y="93520"/>
                      <a:pt x="289433" y="93520"/>
                    </a:cubicBezTo>
                    <a:cubicBezTo>
                      <a:pt x="289433" y="93520"/>
                      <a:pt x="289433" y="94202"/>
                      <a:pt x="289433" y="94202"/>
                    </a:cubicBezTo>
                    <a:cubicBezTo>
                      <a:pt x="289433" y="94202"/>
                      <a:pt x="289433" y="94885"/>
                      <a:pt x="289433" y="94885"/>
                    </a:cubicBezTo>
                    <a:cubicBezTo>
                      <a:pt x="289433" y="94885"/>
                      <a:pt x="289433" y="95568"/>
                      <a:pt x="289433" y="95568"/>
                    </a:cubicBezTo>
                    <a:cubicBezTo>
                      <a:pt x="289433" y="105124"/>
                      <a:pt x="287385" y="113999"/>
                      <a:pt x="283972" y="122190"/>
                    </a:cubicBezTo>
                    <a:cubicBezTo>
                      <a:pt x="280559" y="130381"/>
                      <a:pt x="275098" y="137890"/>
                      <a:pt x="268954" y="144717"/>
                    </a:cubicBezTo>
                    <a:cubicBezTo>
                      <a:pt x="262128" y="151543"/>
                      <a:pt x="253937" y="156321"/>
                      <a:pt x="245062" y="160417"/>
                    </a:cubicBezTo>
                    <a:cubicBezTo>
                      <a:pt x="236188" y="164513"/>
                      <a:pt x="225949" y="166561"/>
                      <a:pt x="214344" y="167243"/>
                    </a:cubicBezTo>
                    <a:lnTo>
                      <a:pt x="215027" y="167243"/>
                    </a:lnTo>
                    <a:lnTo>
                      <a:pt x="215027" y="167926"/>
                    </a:lnTo>
                    <a:cubicBezTo>
                      <a:pt x="215027" y="167926"/>
                      <a:pt x="215709" y="167926"/>
                      <a:pt x="215709" y="167926"/>
                    </a:cubicBezTo>
                    <a:cubicBezTo>
                      <a:pt x="225949" y="170656"/>
                      <a:pt x="235505" y="174752"/>
                      <a:pt x="245062" y="178848"/>
                    </a:cubicBezTo>
                    <a:cubicBezTo>
                      <a:pt x="254619" y="183626"/>
                      <a:pt x="263493" y="189087"/>
                      <a:pt x="271684" y="195231"/>
                    </a:cubicBezTo>
                    <a:cubicBezTo>
                      <a:pt x="279876" y="201374"/>
                      <a:pt x="286020" y="209566"/>
                      <a:pt x="290798" y="219123"/>
                    </a:cubicBezTo>
                    <a:cubicBezTo>
                      <a:pt x="294894" y="228680"/>
                      <a:pt x="296942" y="240284"/>
                      <a:pt x="296942" y="253254"/>
                    </a:cubicBezTo>
                    <a:cubicBezTo>
                      <a:pt x="296942" y="270320"/>
                      <a:pt x="294211" y="284655"/>
                      <a:pt x="288068" y="296259"/>
                    </a:cubicBezTo>
                    <a:cubicBezTo>
                      <a:pt x="281924" y="307864"/>
                      <a:pt x="273050" y="318103"/>
                      <a:pt x="260763" y="324930"/>
                    </a:cubicBezTo>
                    <a:cubicBezTo>
                      <a:pt x="249158" y="331756"/>
                      <a:pt x="234140" y="337217"/>
                      <a:pt x="216392" y="340630"/>
                    </a:cubicBezTo>
                    <a:cubicBezTo>
                      <a:pt x="198644" y="344043"/>
                      <a:pt x="178165" y="346091"/>
                      <a:pt x="154273" y="346091"/>
                    </a:cubicBezTo>
                    <a:lnTo>
                      <a:pt x="0" y="346091"/>
                    </a:lnTo>
                    <a:lnTo>
                      <a:pt x="0" y="0"/>
                    </a:lnTo>
                    <a:lnTo>
                      <a:pt x="153591" y="0"/>
                    </a:lnTo>
                    <a:close/>
                    <a:moveTo>
                      <a:pt x="146082" y="137890"/>
                    </a:moveTo>
                    <a:cubicBezTo>
                      <a:pt x="153591" y="138573"/>
                      <a:pt x="159734" y="137890"/>
                      <a:pt x="165195" y="136525"/>
                    </a:cubicBezTo>
                    <a:cubicBezTo>
                      <a:pt x="170656" y="135160"/>
                      <a:pt x="174752" y="133112"/>
                      <a:pt x="178165" y="130381"/>
                    </a:cubicBezTo>
                    <a:cubicBezTo>
                      <a:pt x="181578" y="127651"/>
                      <a:pt x="183626" y="124238"/>
                      <a:pt x="184991" y="120142"/>
                    </a:cubicBezTo>
                    <a:cubicBezTo>
                      <a:pt x="186356" y="116046"/>
                      <a:pt x="187722" y="111268"/>
                      <a:pt x="187722" y="105124"/>
                    </a:cubicBezTo>
                    <a:cubicBezTo>
                      <a:pt x="187722" y="100346"/>
                      <a:pt x="187039" y="96250"/>
                      <a:pt x="184991" y="92155"/>
                    </a:cubicBezTo>
                    <a:cubicBezTo>
                      <a:pt x="182944" y="88059"/>
                      <a:pt x="180213" y="84646"/>
                      <a:pt x="176800" y="81233"/>
                    </a:cubicBezTo>
                    <a:cubicBezTo>
                      <a:pt x="172704" y="77819"/>
                      <a:pt x="168608" y="75089"/>
                      <a:pt x="163147" y="73724"/>
                    </a:cubicBezTo>
                    <a:cubicBezTo>
                      <a:pt x="158369" y="72358"/>
                      <a:pt x="152225" y="70993"/>
                      <a:pt x="146082" y="70993"/>
                    </a:cubicBezTo>
                    <a:lnTo>
                      <a:pt x="97615" y="70311"/>
                    </a:lnTo>
                    <a:lnTo>
                      <a:pt x="97615" y="137890"/>
                    </a:lnTo>
                    <a:lnTo>
                      <a:pt x="146082" y="137890"/>
                    </a:lnTo>
                    <a:close/>
                    <a:moveTo>
                      <a:pt x="150177" y="280559"/>
                    </a:moveTo>
                    <a:cubicBezTo>
                      <a:pt x="157686" y="281242"/>
                      <a:pt x="163830" y="280559"/>
                      <a:pt x="169291" y="279876"/>
                    </a:cubicBezTo>
                    <a:cubicBezTo>
                      <a:pt x="174752" y="278511"/>
                      <a:pt x="178848" y="276463"/>
                      <a:pt x="182261" y="273733"/>
                    </a:cubicBezTo>
                    <a:cubicBezTo>
                      <a:pt x="185674" y="271002"/>
                      <a:pt x="188405" y="267589"/>
                      <a:pt x="190452" y="264859"/>
                    </a:cubicBezTo>
                    <a:cubicBezTo>
                      <a:pt x="192500" y="261446"/>
                      <a:pt x="193865" y="258715"/>
                      <a:pt x="194548" y="255302"/>
                    </a:cubicBezTo>
                    <a:cubicBezTo>
                      <a:pt x="194548" y="255302"/>
                      <a:pt x="194548" y="254619"/>
                      <a:pt x="194548" y="254619"/>
                    </a:cubicBezTo>
                    <a:cubicBezTo>
                      <a:pt x="194548" y="254619"/>
                      <a:pt x="194548" y="253937"/>
                      <a:pt x="195231" y="253937"/>
                    </a:cubicBezTo>
                    <a:cubicBezTo>
                      <a:pt x="195231" y="253254"/>
                      <a:pt x="195231" y="252571"/>
                      <a:pt x="195231" y="252571"/>
                    </a:cubicBezTo>
                    <a:cubicBezTo>
                      <a:pt x="195231" y="252571"/>
                      <a:pt x="195231" y="251889"/>
                      <a:pt x="195231" y="251889"/>
                    </a:cubicBezTo>
                    <a:cubicBezTo>
                      <a:pt x="195231" y="251889"/>
                      <a:pt x="195231" y="251206"/>
                      <a:pt x="195914" y="251206"/>
                    </a:cubicBezTo>
                    <a:cubicBezTo>
                      <a:pt x="195914" y="251206"/>
                      <a:pt x="195914" y="250524"/>
                      <a:pt x="195914" y="250524"/>
                    </a:cubicBezTo>
                    <a:cubicBezTo>
                      <a:pt x="195914" y="250524"/>
                      <a:pt x="195914" y="249841"/>
                      <a:pt x="195914" y="249841"/>
                    </a:cubicBezTo>
                    <a:cubicBezTo>
                      <a:pt x="195914" y="249158"/>
                      <a:pt x="195914" y="248476"/>
                      <a:pt x="195914" y="248476"/>
                    </a:cubicBezTo>
                    <a:cubicBezTo>
                      <a:pt x="195914" y="247793"/>
                      <a:pt x="195914" y="247793"/>
                      <a:pt x="195914" y="247110"/>
                    </a:cubicBezTo>
                    <a:cubicBezTo>
                      <a:pt x="195914" y="246428"/>
                      <a:pt x="195231" y="245745"/>
                      <a:pt x="195231" y="245745"/>
                    </a:cubicBezTo>
                    <a:cubicBezTo>
                      <a:pt x="195231" y="245062"/>
                      <a:pt x="195231" y="245062"/>
                      <a:pt x="195231" y="244380"/>
                    </a:cubicBezTo>
                    <a:cubicBezTo>
                      <a:pt x="195231" y="243697"/>
                      <a:pt x="194548" y="242332"/>
                      <a:pt x="194548" y="240967"/>
                    </a:cubicBezTo>
                    <a:cubicBezTo>
                      <a:pt x="194548" y="239602"/>
                      <a:pt x="193865" y="238919"/>
                      <a:pt x="193183" y="237554"/>
                    </a:cubicBezTo>
                    <a:cubicBezTo>
                      <a:pt x="191817" y="234823"/>
                      <a:pt x="190452" y="232093"/>
                      <a:pt x="188405" y="228680"/>
                    </a:cubicBezTo>
                    <a:cubicBezTo>
                      <a:pt x="186356" y="225949"/>
                      <a:pt x="183626" y="223218"/>
                      <a:pt x="180213" y="220488"/>
                    </a:cubicBezTo>
                    <a:cubicBezTo>
                      <a:pt x="176800" y="217758"/>
                      <a:pt x="173387" y="215709"/>
                      <a:pt x="169291" y="214344"/>
                    </a:cubicBezTo>
                    <a:cubicBezTo>
                      <a:pt x="165195" y="212979"/>
                      <a:pt x="160417" y="212296"/>
                      <a:pt x="154956" y="212296"/>
                    </a:cubicBezTo>
                    <a:lnTo>
                      <a:pt x="98298" y="211614"/>
                    </a:lnTo>
                    <a:lnTo>
                      <a:pt x="98298" y="282607"/>
                    </a:lnTo>
                    <a:lnTo>
                      <a:pt x="150177" y="282607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01A0DC27-CA5D-4946-9D4A-31D9F1B40046}"/>
                  </a:ext>
                </a:extLst>
              </p:cNvPr>
              <p:cNvSpPr/>
              <p:nvPr/>
            </p:nvSpPr>
            <p:spPr>
              <a:xfrm>
                <a:off x="6444393" y="4749038"/>
                <a:ext cx="341313" cy="341313"/>
              </a:xfrm>
              <a:custGeom>
                <a:avLst/>
                <a:gdLst>
                  <a:gd name="connsiteX0" fmla="*/ 255984 w 341312"/>
                  <a:gd name="connsiteY0" fmla="*/ 0 h 341312"/>
                  <a:gd name="connsiteX1" fmla="*/ 391827 w 341312"/>
                  <a:gd name="connsiteY1" fmla="*/ 346091 h 341312"/>
                  <a:gd name="connsiteX2" fmla="*/ 282607 w 341312"/>
                  <a:gd name="connsiteY2" fmla="*/ 346091 h 341312"/>
                  <a:gd name="connsiteX3" fmla="*/ 259397 w 341312"/>
                  <a:gd name="connsiteY3" fmla="*/ 281924 h 341312"/>
                  <a:gd name="connsiteX4" fmla="*/ 124238 w 341312"/>
                  <a:gd name="connsiteY4" fmla="*/ 281924 h 341312"/>
                  <a:gd name="connsiteX5" fmla="*/ 101711 w 341312"/>
                  <a:gd name="connsiteY5" fmla="*/ 346091 h 341312"/>
                  <a:gd name="connsiteX6" fmla="*/ 0 w 341312"/>
                  <a:gd name="connsiteY6" fmla="*/ 346091 h 341312"/>
                  <a:gd name="connsiteX7" fmla="*/ 139256 w 341312"/>
                  <a:gd name="connsiteY7" fmla="*/ 0 h 341312"/>
                  <a:gd name="connsiteX8" fmla="*/ 255984 w 341312"/>
                  <a:gd name="connsiteY8" fmla="*/ 0 h 341312"/>
                  <a:gd name="connsiteX9" fmla="*/ 192500 w 341312"/>
                  <a:gd name="connsiteY9" fmla="*/ 70993 h 341312"/>
                  <a:gd name="connsiteX10" fmla="*/ 146764 w 341312"/>
                  <a:gd name="connsiteY10" fmla="*/ 210249 h 341312"/>
                  <a:gd name="connsiteX11" fmla="*/ 233458 w 341312"/>
                  <a:gd name="connsiteY11" fmla="*/ 210249 h 341312"/>
                  <a:gd name="connsiteX12" fmla="*/ 192500 w 341312"/>
                  <a:gd name="connsiteY12" fmla="*/ 70993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312" h="341312">
                    <a:moveTo>
                      <a:pt x="255984" y="0"/>
                    </a:moveTo>
                    <a:lnTo>
                      <a:pt x="391827" y="346091"/>
                    </a:lnTo>
                    <a:lnTo>
                      <a:pt x="282607" y="346091"/>
                    </a:lnTo>
                    <a:lnTo>
                      <a:pt x="259397" y="281924"/>
                    </a:lnTo>
                    <a:lnTo>
                      <a:pt x="124238" y="281924"/>
                    </a:lnTo>
                    <a:lnTo>
                      <a:pt x="101711" y="346091"/>
                    </a:lnTo>
                    <a:lnTo>
                      <a:pt x="0" y="346091"/>
                    </a:lnTo>
                    <a:lnTo>
                      <a:pt x="139256" y="0"/>
                    </a:lnTo>
                    <a:lnTo>
                      <a:pt x="255984" y="0"/>
                    </a:lnTo>
                    <a:close/>
                    <a:moveTo>
                      <a:pt x="192500" y="70993"/>
                    </a:moveTo>
                    <a:lnTo>
                      <a:pt x="146764" y="210249"/>
                    </a:lnTo>
                    <a:lnTo>
                      <a:pt x="233458" y="210249"/>
                    </a:lnTo>
                    <a:lnTo>
                      <a:pt x="192500" y="70993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1A4AF924-9260-4CFC-9277-05D1BA867D25}"/>
                  </a:ext>
                </a:extLst>
              </p:cNvPr>
              <p:cNvSpPr/>
              <p:nvPr/>
            </p:nvSpPr>
            <p:spPr>
              <a:xfrm>
                <a:off x="6873763" y="4749038"/>
                <a:ext cx="204788" cy="341313"/>
              </a:xfrm>
              <a:custGeom>
                <a:avLst/>
                <a:gdLst>
                  <a:gd name="connsiteX0" fmla="*/ 98298 w 204787"/>
                  <a:gd name="connsiteY0" fmla="*/ 0 h 341312"/>
                  <a:gd name="connsiteX1" fmla="*/ 98298 w 204787"/>
                  <a:gd name="connsiteY1" fmla="*/ 274415 h 341312"/>
                  <a:gd name="connsiteX2" fmla="*/ 252572 w 204787"/>
                  <a:gd name="connsiteY2" fmla="*/ 274415 h 341312"/>
                  <a:gd name="connsiteX3" fmla="*/ 252572 w 204787"/>
                  <a:gd name="connsiteY3" fmla="*/ 346091 h 341312"/>
                  <a:gd name="connsiteX4" fmla="*/ 0 w 204787"/>
                  <a:gd name="connsiteY4" fmla="*/ 346091 h 341312"/>
                  <a:gd name="connsiteX5" fmla="*/ 0 w 204787"/>
                  <a:gd name="connsiteY5" fmla="*/ 0 h 341312"/>
                  <a:gd name="connsiteX6" fmla="*/ 98298 w 204787"/>
                  <a:gd name="connsiteY6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87" h="341312">
                    <a:moveTo>
                      <a:pt x="98298" y="0"/>
                    </a:moveTo>
                    <a:lnTo>
                      <a:pt x="98298" y="274415"/>
                    </a:lnTo>
                    <a:lnTo>
                      <a:pt x="252572" y="274415"/>
                    </a:lnTo>
                    <a:lnTo>
                      <a:pt x="252572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8298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2611E31E-B828-4744-BB4B-8187F4C94B8C}"/>
                  </a:ext>
                </a:extLst>
              </p:cNvPr>
              <p:cNvSpPr/>
              <p:nvPr/>
            </p:nvSpPr>
            <p:spPr>
              <a:xfrm>
                <a:off x="7167976" y="4749038"/>
                <a:ext cx="273050" cy="341313"/>
              </a:xfrm>
              <a:custGeom>
                <a:avLst/>
                <a:gdLst>
                  <a:gd name="connsiteX0" fmla="*/ 97615 w 273050"/>
                  <a:gd name="connsiteY0" fmla="*/ 0 h 341312"/>
                  <a:gd name="connsiteX1" fmla="*/ 97615 w 273050"/>
                  <a:gd name="connsiteY1" fmla="*/ 139256 h 341312"/>
                  <a:gd name="connsiteX2" fmla="*/ 214344 w 273050"/>
                  <a:gd name="connsiteY2" fmla="*/ 139256 h 341312"/>
                  <a:gd name="connsiteX3" fmla="*/ 214344 w 273050"/>
                  <a:gd name="connsiteY3" fmla="*/ 0 h 341312"/>
                  <a:gd name="connsiteX4" fmla="*/ 312641 w 273050"/>
                  <a:gd name="connsiteY4" fmla="*/ 0 h 341312"/>
                  <a:gd name="connsiteX5" fmla="*/ 312641 w 273050"/>
                  <a:gd name="connsiteY5" fmla="*/ 346091 h 341312"/>
                  <a:gd name="connsiteX6" fmla="*/ 214344 w 273050"/>
                  <a:gd name="connsiteY6" fmla="*/ 346091 h 341312"/>
                  <a:gd name="connsiteX7" fmla="*/ 214344 w 273050"/>
                  <a:gd name="connsiteY7" fmla="*/ 206835 h 341312"/>
                  <a:gd name="connsiteX8" fmla="*/ 97615 w 273050"/>
                  <a:gd name="connsiteY8" fmla="*/ 206835 h 341312"/>
                  <a:gd name="connsiteX9" fmla="*/ 97615 w 273050"/>
                  <a:gd name="connsiteY9" fmla="*/ 346091 h 341312"/>
                  <a:gd name="connsiteX10" fmla="*/ 0 w 273050"/>
                  <a:gd name="connsiteY10" fmla="*/ 346091 h 341312"/>
                  <a:gd name="connsiteX11" fmla="*/ 0 w 273050"/>
                  <a:gd name="connsiteY11" fmla="*/ 0 h 341312"/>
                  <a:gd name="connsiteX12" fmla="*/ 97615 w 273050"/>
                  <a:gd name="connsiteY12" fmla="*/ 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3050" h="341312">
                    <a:moveTo>
                      <a:pt x="97615" y="0"/>
                    </a:moveTo>
                    <a:lnTo>
                      <a:pt x="97615" y="139256"/>
                    </a:lnTo>
                    <a:lnTo>
                      <a:pt x="214344" y="139256"/>
                    </a:lnTo>
                    <a:lnTo>
                      <a:pt x="214344" y="0"/>
                    </a:lnTo>
                    <a:lnTo>
                      <a:pt x="312641" y="0"/>
                    </a:lnTo>
                    <a:lnTo>
                      <a:pt x="312641" y="346091"/>
                    </a:lnTo>
                    <a:lnTo>
                      <a:pt x="214344" y="346091"/>
                    </a:lnTo>
                    <a:lnTo>
                      <a:pt x="214344" y="206835"/>
                    </a:lnTo>
                    <a:lnTo>
                      <a:pt x="97615" y="206835"/>
                    </a:lnTo>
                    <a:lnTo>
                      <a:pt x="97615" y="346091"/>
                    </a:lnTo>
                    <a:lnTo>
                      <a:pt x="0" y="346091"/>
                    </a:lnTo>
                    <a:lnTo>
                      <a:pt x="0" y="0"/>
                    </a:lnTo>
                    <a:lnTo>
                      <a:pt x="97615" y="0"/>
                    </a:ln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4182C2A5-5631-4A80-9C6A-EF42D4AA5EE2}"/>
                  </a:ext>
                </a:extLst>
              </p:cNvPr>
              <p:cNvSpPr/>
              <p:nvPr/>
            </p:nvSpPr>
            <p:spPr>
              <a:xfrm>
                <a:off x="7530833" y="4742212"/>
                <a:ext cx="341313" cy="341313"/>
              </a:xfrm>
              <a:custGeom>
                <a:avLst/>
                <a:gdLst>
                  <a:gd name="connsiteX0" fmla="*/ 8490 w 341312"/>
                  <a:gd name="connsiteY0" fmla="*/ 116729 h 341312"/>
                  <a:gd name="connsiteX1" fmla="*/ 35112 w 341312"/>
                  <a:gd name="connsiteY1" fmla="*/ 56658 h 341312"/>
                  <a:gd name="connsiteX2" fmla="*/ 89040 w 341312"/>
                  <a:gd name="connsiteY2" fmla="*/ 14335 h 341312"/>
                  <a:gd name="connsiteX3" fmla="*/ 182560 w 341312"/>
                  <a:gd name="connsiteY3" fmla="*/ 0 h 341312"/>
                  <a:gd name="connsiteX4" fmla="*/ 183925 w 341312"/>
                  <a:gd name="connsiteY4" fmla="*/ 0 h 341312"/>
                  <a:gd name="connsiteX5" fmla="*/ 185291 w 341312"/>
                  <a:gd name="connsiteY5" fmla="*/ 0 h 341312"/>
                  <a:gd name="connsiteX6" fmla="*/ 186655 w 341312"/>
                  <a:gd name="connsiteY6" fmla="*/ 0 h 341312"/>
                  <a:gd name="connsiteX7" fmla="*/ 188021 w 341312"/>
                  <a:gd name="connsiteY7" fmla="*/ 0 h 341312"/>
                  <a:gd name="connsiteX8" fmla="*/ 189386 w 341312"/>
                  <a:gd name="connsiteY8" fmla="*/ 0 h 341312"/>
                  <a:gd name="connsiteX9" fmla="*/ 190751 w 341312"/>
                  <a:gd name="connsiteY9" fmla="*/ 0 h 341312"/>
                  <a:gd name="connsiteX10" fmla="*/ 192116 w 341312"/>
                  <a:gd name="connsiteY10" fmla="*/ 0 h 341312"/>
                  <a:gd name="connsiteX11" fmla="*/ 193482 w 341312"/>
                  <a:gd name="connsiteY11" fmla="*/ 0 h 341312"/>
                  <a:gd name="connsiteX12" fmla="*/ 253553 w 341312"/>
                  <a:gd name="connsiteY12" fmla="*/ 10922 h 341312"/>
                  <a:gd name="connsiteX13" fmla="*/ 308162 w 341312"/>
                  <a:gd name="connsiteY13" fmla="*/ 38910 h 341312"/>
                  <a:gd name="connsiteX14" fmla="*/ 347073 w 341312"/>
                  <a:gd name="connsiteY14" fmla="*/ 92837 h 341312"/>
                  <a:gd name="connsiteX15" fmla="*/ 360043 w 341312"/>
                  <a:gd name="connsiteY15" fmla="*/ 180895 h 341312"/>
                  <a:gd name="connsiteX16" fmla="*/ 360043 w 341312"/>
                  <a:gd name="connsiteY16" fmla="*/ 195231 h 341312"/>
                  <a:gd name="connsiteX17" fmla="*/ 358677 w 341312"/>
                  <a:gd name="connsiteY17" fmla="*/ 210248 h 341312"/>
                  <a:gd name="connsiteX18" fmla="*/ 357995 w 341312"/>
                  <a:gd name="connsiteY18" fmla="*/ 217757 h 341312"/>
                  <a:gd name="connsiteX19" fmla="*/ 357312 w 341312"/>
                  <a:gd name="connsiteY19" fmla="*/ 225266 h 341312"/>
                  <a:gd name="connsiteX20" fmla="*/ 355947 w 341312"/>
                  <a:gd name="connsiteY20" fmla="*/ 233458 h 341312"/>
                  <a:gd name="connsiteX21" fmla="*/ 354581 w 341312"/>
                  <a:gd name="connsiteY21" fmla="*/ 240967 h 341312"/>
                  <a:gd name="connsiteX22" fmla="*/ 336834 w 341312"/>
                  <a:gd name="connsiteY22" fmla="*/ 284655 h 341312"/>
                  <a:gd name="connsiteX23" fmla="*/ 306798 w 341312"/>
                  <a:gd name="connsiteY23" fmla="*/ 323564 h 341312"/>
                  <a:gd name="connsiteX24" fmla="*/ 259013 w 341312"/>
                  <a:gd name="connsiteY24" fmla="*/ 351552 h 341312"/>
                  <a:gd name="connsiteX25" fmla="*/ 188703 w 341312"/>
                  <a:gd name="connsiteY25" fmla="*/ 360426 h 341312"/>
                  <a:gd name="connsiteX26" fmla="*/ 97915 w 341312"/>
                  <a:gd name="connsiteY26" fmla="*/ 347456 h 341312"/>
                  <a:gd name="connsiteX27" fmla="*/ 43305 w 341312"/>
                  <a:gd name="connsiteY27" fmla="*/ 309229 h 341312"/>
                  <a:gd name="connsiteX28" fmla="*/ 13951 w 341312"/>
                  <a:gd name="connsiteY28" fmla="*/ 255302 h 341312"/>
                  <a:gd name="connsiteX29" fmla="*/ 981 w 341312"/>
                  <a:gd name="connsiteY29" fmla="*/ 195231 h 341312"/>
                  <a:gd name="connsiteX30" fmla="*/ 981 w 341312"/>
                  <a:gd name="connsiteY30" fmla="*/ 194548 h 341312"/>
                  <a:gd name="connsiteX31" fmla="*/ 981 w 341312"/>
                  <a:gd name="connsiteY31" fmla="*/ 193183 h 341312"/>
                  <a:gd name="connsiteX32" fmla="*/ 299 w 341312"/>
                  <a:gd name="connsiteY32" fmla="*/ 191817 h 341312"/>
                  <a:gd name="connsiteX33" fmla="*/ 299 w 341312"/>
                  <a:gd name="connsiteY33" fmla="*/ 190452 h 341312"/>
                  <a:gd name="connsiteX34" fmla="*/ 299 w 341312"/>
                  <a:gd name="connsiteY34" fmla="*/ 187722 h 341312"/>
                  <a:gd name="connsiteX35" fmla="*/ 299 w 341312"/>
                  <a:gd name="connsiteY35" fmla="*/ 184991 h 341312"/>
                  <a:gd name="connsiteX36" fmla="*/ 299 w 341312"/>
                  <a:gd name="connsiteY36" fmla="*/ 184309 h 341312"/>
                  <a:gd name="connsiteX37" fmla="*/ 8490 w 341312"/>
                  <a:gd name="connsiteY37" fmla="*/ 116729 h 341312"/>
                  <a:gd name="connsiteX38" fmla="*/ 104740 w 341312"/>
                  <a:gd name="connsiteY38" fmla="*/ 221170 h 341312"/>
                  <a:gd name="connsiteX39" fmla="*/ 119758 w 341312"/>
                  <a:gd name="connsiteY39" fmla="*/ 258032 h 341312"/>
                  <a:gd name="connsiteX40" fmla="*/ 145698 w 341312"/>
                  <a:gd name="connsiteY40" fmla="*/ 284655 h 341312"/>
                  <a:gd name="connsiteX41" fmla="*/ 182560 w 341312"/>
                  <a:gd name="connsiteY41" fmla="*/ 293529 h 341312"/>
                  <a:gd name="connsiteX42" fmla="*/ 214643 w 341312"/>
                  <a:gd name="connsiteY42" fmla="*/ 286703 h 341312"/>
                  <a:gd name="connsiteX43" fmla="*/ 238535 w 341312"/>
                  <a:gd name="connsiteY43" fmla="*/ 265541 h 341312"/>
                  <a:gd name="connsiteX44" fmla="*/ 252870 w 341312"/>
                  <a:gd name="connsiteY44" fmla="*/ 230727 h 341312"/>
                  <a:gd name="connsiteX45" fmla="*/ 257649 w 341312"/>
                  <a:gd name="connsiteY45" fmla="*/ 181578 h 341312"/>
                  <a:gd name="connsiteX46" fmla="*/ 252870 w 341312"/>
                  <a:gd name="connsiteY46" fmla="*/ 139256 h 341312"/>
                  <a:gd name="connsiteX47" fmla="*/ 238535 w 341312"/>
                  <a:gd name="connsiteY47" fmla="*/ 102394 h 341312"/>
                  <a:gd name="connsiteX48" fmla="*/ 213961 w 341312"/>
                  <a:gd name="connsiteY48" fmla="*/ 77136 h 341312"/>
                  <a:gd name="connsiteX49" fmla="*/ 177782 w 341312"/>
                  <a:gd name="connsiteY49" fmla="*/ 68263 h 341312"/>
                  <a:gd name="connsiteX50" fmla="*/ 142285 w 341312"/>
                  <a:gd name="connsiteY50" fmla="*/ 77136 h 341312"/>
                  <a:gd name="connsiteX51" fmla="*/ 119076 w 341312"/>
                  <a:gd name="connsiteY51" fmla="*/ 103759 h 341312"/>
                  <a:gd name="connsiteX52" fmla="*/ 105423 w 341312"/>
                  <a:gd name="connsiteY52" fmla="*/ 140621 h 341312"/>
                  <a:gd name="connsiteX53" fmla="*/ 99279 w 341312"/>
                  <a:gd name="connsiteY53" fmla="*/ 180895 h 341312"/>
                  <a:gd name="connsiteX54" fmla="*/ 99279 w 341312"/>
                  <a:gd name="connsiteY54" fmla="*/ 180213 h 341312"/>
                  <a:gd name="connsiteX55" fmla="*/ 104740 w 341312"/>
                  <a:gd name="connsiteY55" fmla="*/ 221170 h 34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1312" h="341312">
                    <a:moveTo>
                      <a:pt x="8490" y="116729"/>
                    </a:moveTo>
                    <a:cubicBezTo>
                      <a:pt x="14635" y="95567"/>
                      <a:pt x="23508" y="75771"/>
                      <a:pt x="35112" y="56658"/>
                    </a:cubicBezTo>
                    <a:cubicBezTo>
                      <a:pt x="46718" y="37544"/>
                      <a:pt x="64466" y="23892"/>
                      <a:pt x="89040" y="14335"/>
                    </a:cubicBezTo>
                    <a:cubicBezTo>
                      <a:pt x="113615" y="4778"/>
                      <a:pt x="144333" y="0"/>
                      <a:pt x="182560" y="0"/>
                    </a:cubicBezTo>
                    <a:cubicBezTo>
                      <a:pt x="183243" y="0"/>
                      <a:pt x="183925" y="0"/>
                      <a:pt x="183925" y="0"/>
                    </a:cubicBezTo>
                    <a:cubicBezTo>
                      <a:pt x="183925" y="0"/>
                      <a:pt x="184607" y="0"/>
                      <a:pt x="185291" y="0"/>
                    </a:cubicBezTo>
                    <a:cubicBezTo>
                      <a:pt x="185291" y="0"/>
                      <a:pt x="185973" y="0"/>
                      <a:pt x="186655" y="0"/>
                    </a:cubicBezTo>
                    <a:cubicBezTo>
                      <a:pt x="187339" y="0"/>
                      <a:pt x="187339" y="0"/>
                      <a:pt x="188021" y="0"/>
                    </a:cubicBezTo>
                    <a:cubicBezTo>
                      <a:pt x="188703" y="0"/>
                      <a:pt x="189386" y="0"/>
                      <a:pt x="189386" y="0"/>
                    </a:cubicBezTo>
                    <a:cubicBezTo>
                      <a:pt x="189386" y="0"/>
                      <a:pt x="190069" y="0"/>
                      <a:pt x="190751" y="0"/>
                    </a:cubicBezTo>
                    <a:cubicBezTo>
                      <a:pt x="190751" y="0"/>
                      <a:pt x="191434" y="0"/>
                      <a:pt x="192116" y="0"/>
                    </a:cubicBezTo>
                    <a:cubicBezTo>
                      <a:pt x="192800" y="0"/>
                      <a:pt x="192800" y="0"/>
                      <a:pt x="193482" y="0"/>
                    </a:cubicBezTo>
                    <a:cubicBezTo>
                      <a:pt x="213961" y="683"/>
                      <a:pt x="234440" y="4778"/>
                      <a:pt x="253553" y="10922"/>
                    </a:cubicBezTo>
                    <a:cubicBezTo>
                      <a:pt x="272667" y="17066"/>
                      <a:pt x="291097" y="26622"/>
                      <a:pt x="308162" y="38910"/>
                    </a:cubicBezTo>
                    <a:cubicBezTo>
                      <a:pt x="325228" y="51197"/>
                      <a:pt x="338198" y="68945"/>
                      <a:pt x="347073" y="92837"/>
                    </a:cubicBezTo>
                    <a:cubicBezTo>
                      <a:pt x="355947" y="116729"/>
                      <a:pt x="360043" y="146082"/>
                      <a:pt x="360043" y="180895"/>
                    </a:cubicBezTo>
                    <a:cubicBezTo>
                      <a:pt x="360043" y="185674"/>
                      <a:pt x="360043" y="190452"/>
                      <a:pt x="360043" y="195231"/>
                    </a:cubicBezTo>
                    <a:cubicBezTo>
                      <a:pt x="360043" y="200009"/>
                      <a:pt x="359359" y="204788"/>
                      <a:pt x="358677" y="210248"/>
                    </a:cubicBezTo>
                    <a:cubicBezTo>
                      <a:pt x="358677" y="212979"/>
                      <a:pt x="357995" y="215027"/>
                      <a:pt x="357995" y="217757"/>
                    </a:cubicBezTo>
                    <a:cubicBezTo>
                      <a:pt x="357995" y="220488"/>
                      <a:pt x="357312" y="222536"/>
                      <a:pt x="357312" y="225266"/>
                    </a:cubicBezTo>
                    <a:cubicBezTo>
                      <a:pt x="356629" y="227997"/>
                      <a:pt x="355947" y="230727"/>
                      <a:pt x="355947" y="233458"/>
                    </a:cubicBezTo>
                    <a:cubicBezTo>
                      <a:pt x="355264" y="236188"/>
                      <a:pt x="354581" y="238236"/>
                      <a:pt x="354581" y="240967"/>
                    </a:cubicBezTo>
                    <a:cubicBezTo>
                      <a:pt x="350486" y="255984"/>
                      <a:pt x="345025" y="271002"/>
                      <a:pt x="336834" y="284655"/>
                    </a:cubicBezTo>
                    <a:cubicBezTo>
                      <a:pt x="328641" y="298307"/>
                      <a:pt x="318402" y="311277"/>
                      <a:pt x="306798" y="323564"/>
                    </a:cubicBezTo>
                    <a:cubicBezTo>
                      <a:pt x="294510" y="335851"/>
                      <a:pt x="278810" y="345408"/>
                      <a:pt x="259013" y="351552"/>
                    </a:cubicBezTo>
                    <a:cubicBezTo>
                      <a:pt x="239218" y="357695"/>
                      <a:pt x="216009" y="360426"/>
                      <a:pt x="188703" y="360426"/>
                    </a:cubicBezTo>
                    <a:cubicBezTo>
                      <a:pt x="152524" y="360426"/>
                      <a:pt x="121806" y="356330"/>
                      <a:pt x="97915" y="347456"/>
                    </a:cubicBezTo>
                    <a:cubicBezTo>
                      <a:pt x="74023" y="339264"/>
                      <a:pt x="55591" y="326295"/>
                      <a:pt x="43305" y="309229"/>
                    </a:cubicBezTo>
                    <a:cubicBezTo>
                      <a:pt x="31017" y="292163"/>
                      <a:pt x="20778" y="273733"/>
                      <a:pt x="13951" y="255302"/>
                    </a:cubicBezTo>
                    <a:cubicBezTo>
                      <a:pt x="7126" y="236871"/>
                      <a:pt x="2347" y="216392"/>
                      <a:pt x="981" y="195231"/>
                    </a:cubicBezTo>
                    <a:cubicBezTo>
                      <a:pt x="981" y="195231"/>
                      <a:pt x="981" y="194548"/>
                      <a:pt x="981" y="194548"/>
                    </a:cubicBezTo>
                    <a:cubicBezTo>
                      <a:pt x="981" y="194548"/>
                      <a:pt x="981" y="193866"/>
                      <a:pt x="981" y="193183"/>
                    </a:cubicBezTo>
                    <a:cubicBezTo>
                      <a:pt x="981" y="193183"/>
                      <a:pt x="299" y="192500"/>
                      <a:pt x="299" y="191817"/>
                    </a:cubicBezTo>
                    <a:cubicBezTo>
                      <a:pt x="299" y="191135"/>
                      <a:pt x="299" y="191135"/>
                      <a:pt x="299" y="190452"/>
                    </a:cubicBezTo>
                    <a:cubicBezTo>
                      <a:pt x="299" y="189770"/>
                      <a:pt x="299" y="188404"/>
                      <a:pt x="299" y="187722"/>
                    </a:cubicBezTo>
                    <a:cubicBezTo>
                      <a:pt x="299" y="187039"/>
                      <a:pt x="299" y="185674"/>
                      <a:pt x="299" y="184991"/>
                    </a:cubicBezTo>
                    <a:lnTo>
                      <a:pt x="299" y="184309"/>
                    </a:lnTo>
                    <a:cubicBezTo>
                      <a:pt x="-1067" y="160417"/>
                      <a:pt x="2347" y="137890"/>
                      <a:pt x="8490" y="116729"/>
                    </a:cubicBezTo>
                    <a:close/>
                    <a:moveTo>
                      <a:pt x="104740" y="221170"/>
                    </a:moveTo>
                    <a:cubicBezTo>
                      <a:pt x="108154" y="234140"/>
                      <a:pt x="112932" y="246428"/>
                      <a:pt x="119758" y="258032"/>
                    </a:cubicBezTo>
                    <a:cubicBezTo>
                      <a:pt x="126585" y="269637"/>
                      <a:pt x="134776" y="278511"/>
                      <a:pt x="145698" y="284655"/>
                    </a:cubicBezTo>
                    <a:cubicBezTo>
                      <a:pt x="155937" y="290798"/>
                      <a:pt x="168225" y="293529"/>
                      <a:pt x="182560" y="293529"/>
                    </a:cubicBezTo>
                    <a:cubicBezTo>
                      <a:pt x="194847" y="293529"/>
                      <a:pt x="205086" y="291481"/>
                      <a:pt x="214643" y="286703"/>
                    </a:cubicBezTo>
                    <a:cubicBezTo>
                      <a:pt x="224200" y="281924"/>
                      <a:pt x="231709" y="275098"/>
                      <a:pt x="238535" y="265541"/>
                    </a:cubicBezTo>
                    <a:cubicBezTo>
                      <a:pt x="244679" y="255984"/>
                      <a:pt x="250140" y="244380"/>
                      <a:pt x="252870" y="230727"/>
                    </a:cubicBezTo>
                    <a:cubicBezTo>
                      <a:pt x="256283" y="216392"/>
                      <a:pt x="257649" y="200009"/>
                      <a:pt x="257649" y="181578"/>
                    </a:cubicBezTo>
                    <a:cubicBezTo>
                      <a:pt x="257649" y="166560"/>
                      <a:pt x="256283" y="152225"/>
                      <a:pt x="252870" y="139256"/>
                    </a:cubicBezTo>
                    <a:cubicBezTo>
                      <a:pt x="250140" y="126286"/>
                      <a:pt x="245361" y="113998"/>
                      <a:pt x="238535" y="102394"/>
                    </a:cubicBezTo>
                    <a:cubicBezTo>
                      <a:pt x="232391" y="91472"/>
                      <a:pt x="224200" y="82598"/>
                      <a:pt x="213961" y="77136"/>
                    </a:cubicBezTo>
                    <a:cubicBezTo>
                      <a:pt x="203721" y="71676"/>
                      <a:pt x="191434" y="68263"/>
                      <a:pt x="177782" y="68263"/>
                    </a:cubicBezTo>
                    <a:cubicBezTo>
                      <a:pt x="163446" y="68263"/>
                      <a:pt x="151842" y="70993"/>
                      <a:pt x="142285" y="77136"/>
                    </a:cubicBezTo>
                    <a:cubicBezTo>
                      <a:pt x="132046" y="83280"/>
                      <a:pt x="124537" y="92154"/>
                      <a:pt x="119076" y="103759"/>
                    </a:cubicBezTo>
                    <a:cubicBezTo>
                      <a:pt x="113615" y="115364"/>
                      <a:pt x="108836" y="127651"/>
                      <a:pt x="105423" y="140621"/>
                    </a:cubicBezTo>
                    <a:cubicBezTo>
                      <a:pt x="102010" y="153591"/>
                      <a:pt x="99963" y="167243"/>
                      <a:pt x="99279" y="180895"/>
                    </a:cubicBezTo>
                    <a:lnTo>
                      <a:pt x="99279" y="180213"/>
                    </a:lnTo>
                    <a:cubicBezTo>
                      <a:pt x="99963" y="194548"/>
                      <a:pt x="101327" y="208201"/>
                      <a:pt x="104740" y="221170"/>
                    </a:cubicBezTo>
                    <a:close/>
                  </a:path>
                </a:pathLst>
              </a:custGeom>
              <a:grpFill/>
              <a:ln w="68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01E0556E-4E67-4545-8FC0-FA9A9D9403C5}"/>
              </a:ext>
            </a:extLst>
          </p:cNvPr>
          <p:cNvSpPr txBox="1"/>
          <p:nvPr/>
        </p:nvSpPr>
        <p:spPr>
          <a:xfrm>
            <a:off x="197089" y="3752250"/>
            <a:ext cx="3908825" cy="64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colaboração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o 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Economic Forum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01DD68EF-CB17-40E8-9DF6-335DB09CF18A}"/>
              </a:ext>
            </a:extLst>
          </p:cNvPr>
          <p:cNvSpPr/>
          <p:nvPr/>
        </p:nvSpPr>
        <p:spPr>
          <a:xfrm>
            <a:off x="-18525" y="-14025"/>
            <a:ext cx="12199609" cy="6875743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23D0239-0D38-4AA5-AE92-5DF6183C326C}"/>
              </a:ext>
            </a:extLst>
          </p:cNvPr>
          <p:cNvSpPr/>
          <p:nvPr/>
        </p:nvSpPr>
        <p:spPr>
          <a:xfrm>
            <a:off x="-13091" y="-5054"/>
            <a:ext cx="12205091" cy="6876913"/>
          </a:xfrm>
          <a:prstGeom prst="rect">
            <a:avLst/>
          </a:prstGeom>
          <a:solidFill>
            <a:schemeClr val="accent1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6" t="26196" r="37636" b="37672"/>
          <a:stretch/>
        </p:blipFill>
        <p:spPr>
          <a:xfrm>
            <a:off x="5372426" y="2325677"/>
            <a:ext cx="2508617" cy="24779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6" t="41102" r="34079" b="24798"/>
          <a:stretch/>
        </p:blipFill>
        <p:spPr>
          <a:xfrm>
            <a:off x="5901830" y="4459055"/>
            <a:ext cx="2214396" cy="233858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6" t="8130" r="5116" b="60930"/>
          <a:stretch/>
        </p:blipFill>
        <p:spPr>
          <a:xfrm>
            <a:off x="8936946" y="1959792"/>
            <a:ext cx="3344821" cy="21217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4" t="25067" r="1940" b="48963"/>
          <a:stretch/>
        </p:blipFill>
        <p:spPr>
          <a:xfrm>
            <a:off x="10100912" y="4663074"/>
            <a:ext cx="1796293" cy="17810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1" r="34587" b="37897"/>
          <a:stretch/>
        </p:blipFill>
        <p:spPr>
          <a:xfrm>
            <a:off x="7618761" y="2"/>
            <a:ext cx="356161" cy="425900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30522" b="6959"/>
          <a:stretch/>
        </p:blipFill>
        <p:spPr>
          <a:xfrm>
            <a:off x="307976" y="912861"/>
            <a:ext cx="11595099" cy="624979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B265E2CD-8D91-420D-BE83-A4E12D531271}"/>
              </a:ext>
            </a:extLst>
          </p:cNvPr>
          <p:cNvSpPr txBox="1"/>
          <p:nvPr/>
        </p:nvSpPr>
        <p:spPr>
          <a:xfrm>
            <a:off x="1297969" y="160217"/>
            <a:ext cx="9864673" cy="1100287"/>
          </a:xfrm>
          <a:prstGeom prst="rect">
            <a:avLst/>
          </a:prstGeom>
          <a:noFill/>
        </p:spPr>
        <p:txBody>
          <a:bodyPr wrap="square" lIns="63487" tIns="31743" rIns="63487" bIns="31743" rtlCol="0">
            <a:spAutoFit/>
          </a:bodyPr>
          <a:lstStyle/>
          <a:p>
            <a:pPr algn="ctr"/>
            <a:r>
              <a:rPr lang="pt-BR" sz="3600" spc="139">
                <a:solidFill>
                  <a:schemeClr val="bg1"/>
                </a:solidFill>
                <a:latin typeface="Swis721 LtCn BT" pitchFamily="34" charset="0"/>
                <a:cs typeface="Arial" panose="020B0604020202020204" pitchFamily="34" charset="0"/>
              </a:rPr>
              <a:t>OBRIGADO</a:t>
            </a:r>
            <a:endParaRPr lang="pt-BR" sz="3600" b="1" spc="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391" indent="-198391" algn="ctr">
              <a:spcBef>
                <a:spcPts val="417"/>
              </a:spcBef>
              <a:spcAft>
                <a:spcPts val="417"/>
              </a:spcAft>
              <a:buFont typeface="Arial" panose="020B0604020202020204" pitchFamily="34" charset="0"/>
              <a:buChar char="•"/>
            </a:pPr>
            <a:endParaRPr lang="pt-BR" sz="2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735741" y="1412606"/>
            <a:ext cx="9520647" cy="221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t" anchorCtr="0"/>
          <a:lstStyle/>
          <a:p>
            <a:pPr marL="457189" indent="-457189" algn="ctr">
              <a:spcAft>
                <a:spcPts val="600"/>
              </a:spcAft>
            </a:pPr>
            <a:endParaRPr lang="pt-BR" sz="2400" b="1">
              <a:solidFill>
                <a:schemeClr val="bg1"/>
              </a:solidFill>
            </a:endParaRP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r>
              <a:rPr lang="pt-BR" sz="2400">
                <a:solidFill>
                  <a:schemeClr val="bg1"/>
                </a:solidFill>
              </a:rPr>
              <a:t>Felipe Morgado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Superintendente de 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Educação Profissional e Superior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SENAI - Departamento Nacional</a:t>
            </a: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r>
              <a:rPr lang="pt-BR" sz="2400">
                <a:solidFill>
                  <a:srgbClr val="FFFF00"/>
                </a:solidFill>
              </a:rPr>
              <a:t>fmorgado@senaicni.com.br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(61) 3317-9714 / 99132-0412</a:t>
            </a: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endParaRPr lang="pt-BR" sz="2400">
              <a:solidFill>
                <a:schemeClr val="bg1"/>
              </a:solidFill>
            </a:endParaRPr>
          </a:p>
        </p:txBody>
      </p:sp>
      <p:sp>
        <p:nvSpPr>
          <p:cNvPr id="32770" name="AutoShape 2" descr="blob:https://web.whatsapp.com/a5b8da56-b6d6-47f7-871d-37f44d438b40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772" name="AutoShape 4" descr="blob:https://web.whatsapp.com/a5b8da56-b6d6-47f7-871d-37f44d438b40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774" name="AutoShape 6" descr="blob:https://web.whatsapp.com/a5b8da56-b6d6-47f7-871d-37f44d438b40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05BC8ED-4BB8-4BF8-8ADF-C655DB3A386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6157" y="5965241"/>
            <a:ext cx="1459512" cy="5331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CB16B1-07FD-487B-964C-17EEF6E4D4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273" r="8" b="20223"/>
          <a:stretch/>
        </p:blipFill>
        <p:spPr>
          <a:xfrm>
            <a:off x="1631109" y="1387101"/>
            <a:ext cx="3855697" cy="435512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9DE1FEC-03C8-47BD-A4A2-A8B4860DA69A}"/>
              </a:ext>
            </a:extLst>
          </p:cNvPr>
          <p:cNvSpPr/>
          <p:nvPr/>
        </p:nvSpPr>
        <p:spPr>
          <a:xfrm>
            <a:off x="2162908" y="2643555"/>
            <a:ext cx="2807677" cy="36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7956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2628E-6 -1.36795E-6 L 0.01853 -0.0136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2" y="-6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853 0.01367 L -4.48694E-6 -3.65858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2" y="-6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4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1854 0.01366 L 2.93554E-6 2.3533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2" y="-6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4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62002E-6 -0.01575 L 2.62002E-6 2.80502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3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1588 -2.22222E-6 L 2.29167E-6 -2.22222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394E-6 2.38065E-6 L 0.01854 -0.01367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2" y="-69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-2.89389E-7 L 0 0.25 " pathEditMode="relative" rAng="0" ptsTypes="AA">
                                      <p:cBhvr>
                                        <p:cTn id="4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B9E83931-F005-404B-918A-C04ADC38E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248" y="-1447728"/>
            <a:ext cx="12186527" cy="685663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A84F305-6DC2-406B-8884-7677F843D867}"/>
              </a:ext>
            </a:extLst>
          </p:cNvPr>
          <p:cNvSpPr/>
          <p:nvPr/>
        </p:nvSpPr>
        <p:spPr>
          <a:xfrm>
            <a:off x="1225" y="-1484912"/>
            <a:ext cx="12189550" cy="2370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4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03F05ED-D83B-4F17-B547-7EEBBE7CFFC0}"/>
              </a:ext>
            </a:extLst>
          </p:cNvPr>
          <p:cNvSpPr/>
          <p:nvPr/>
        </p:nvSpPr>
        <p:spPr>
          <a:xfrm>
            <a:off x="1225" y="2699803"/>
            <a:ext cx="12189550" cy="418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4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03" name="Gráfico 1419">
            <a:extLst>
              <a:ext uri="{FF2B5EF4-FFF2-40B4-BE49-F238E27FC236}">
                <a16:creationId xmlns:a16="http://schemas.microsoft.com/office/drawing/2014/main" id="{0AA4AEFB-4B5A-4D80-A459-4FF1CA6725A3}"/>
              </a:ext>
            </a:extLst>
          </p:cNvPr>
          <p:cNvGrpSpPr/>
          <p:nvPr/>
        </p:nvGrpSpPr>
        <p:grpSpPr>
          <a:xfrm>
            <a:off x="2461154" y="-240262"/>
            <a:ext cx="5041764" cy="5021683"/>
            <a:chOff x="2747962" y="1581150"/>
            <a:chExt cx="5201159" cy="5180443"/>
          </a:xfrm>
          <a:solidFill>
            <a:srgbClr val="F4691C">
              <a:alpha val="25000"/>
            </a:srgbClr>
          </a:solidFill>
        </p:grpSpPr>
        <p:sp>
          <p:nvSpPr>
            <p:cNvPr id="304" name="Forma Livre: Forma 303">
              <a:extLst>
                <a:ext uri="{FF2B5EF4-FFF2-40B4-BE49-F238E27FC236}">
                  <a16:creationId xmlns:a16="http://schemas.microsoft.com/office/drawing/2014/main" id="{EBAA5996-15E4-4B49-B2AA-94C07EDE1B82}"/>
                </a:ext>
              </a:extLst>
            </p:cNvPr>
            <p:cNvSpPr/>
            <p:nvPr/>
          </p:nvSpPr>
          <p:spPr>
            <a:xfrm>
              <a:off x="6905930" y="3250996"/>
              <a:ext cx="288542" cy="1568486"/>
            </a:xfrm>
            <a:custGeom>
              <a:avLst/>
              <a:gdLst>
                <a:gd name="connsiteX0" fmla="*/ 108018 w 288542"/>
                <a:gd name="connsiteY0" fmla="*/ 1552209 h 1568486"/>
                <a:gd name="connsiteX1" fmla="*/ 166467 w 288542"/>
                <a:gd name="connsiteY1" fmla="*/ 1574405 h 1568486"/>
                <a:gd name="connsiteX2" fmla="*/ 290762 w 288542"/>
                <a:gd name="connsiteY2" fmla="*/ 905579 h 1568486"/>
                <a:gd name="connsiteX3" fmla="*/ 54749 w 288542"/>
                <a:gd name="connsiteY3" fmla="*/ 0 h 1568486"/>
                <a:gd name="connsiteX4" fmla="*/ 0 w 288542"/>
                <a:gd name="connsiteY4" fmla="*/ 31814 h 1568486"/>
                <a:gd name="connsiteX5" fmla="*/ 227874 w 288542"/>
                <a:gd name="connsiteY5" fmla="*/ 906319 h 1568486"/>
                <a:gd name="connsiteX6" fmla="*/ 108018 w 288542"/>
                <a:gd name="connsiteY6" fmla="*/ 1552209 h 15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42" h="1568486">
                  <a:moveTo>
                    <a:pt x="108018" y="1552209"/>
                  </a:moveTo>
                  <a:lnTo>
                    <a:pt x="166467" y="1574405"/>
                  </a:lnTo>
                  <a:cubicBezTo>
                    <a:pt x="248590" y="1361328"/>
                    <a:pt x="290762" y="1136413"/>
                    <a:pt x="290762" y="905579"/>
                  </a:cubicBezTo>
                  <a:cubicBezTo>
                    <a:pt x="290762" y="588182"/>
                    <a:pt x="209378" y="275225"/>
                    <a:pt x="54749" y="0"/>
                  </a:cubicBezTo>
                  <a:lnTo>
                    <a:pt x="0" y="31814"/>
                  </a:lnTo>
                  <a:cubicBezTo>
                    <a:pt x="149450" y="297420"/>
                    <a:pt x="227874" y="600020"/>
                    <a:pt x="227874" y="906319"/>
                  </a:cubicBezTo>
                  <a:cubicBezTo>
                    <a:pt x="227874" y="1129014"/>
                    <a:pt x="187923" y="1346531"/>
                    <a:pt x="108018" y="155220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5" name="Forma Livre: Forma 304">
              <a:extLst>
                <a:ext uri="{FF2B5EF4-FFF2-40B4-BE49-F238E27FC236}">
                  <a16:creationId xmlns:a16="http://schemas.microsoft.com/office/drawing/2014/main" id="{0FDC5E7B-B69F-4095-A810-9A9B0C8FE8F2}"/>
                </a:ext>
              </a:extLst>
            </p:cNvPr>
            <p:cNvSpPr/>
            <p:nvPr/>
          </p:nvSpPr>
          <p:spPr>
            <a:xfrm>
              <a:off x="6711349" y="2958754"/>
              <a:ext cx="73985" cy="81384"/>
            </a:xfrm>
            <a:custGeom>
              <a:avLst/>
              <a:gdLst>
                <a:gd name="connsiteX0" fmla="*/ 28114 w 73985"/>
                <a:gd name="connsiteY0" fmla="*/ 0 h 81383"/>
                <a:gd name="connsiteX1" fmla="*/ 0 w 73985"/>
                <a:gd name="connsiteY1" fmla="*/ 24415 h 81383"/>
                <a:gd name="connsiteX2" fmla="*/ 47350 w 73985"/>
                <a:gd name="connsiteY2" fmla="*/ 81384 h 81383"/>
                <a:gd name="connsiteX3" fmla="*/ 76944 w 73985"/>
                <a:gd name="connsiteY3" fmla="*/ 58448 h 81383"/>
                <a:gd name="connsiteX4" fmla="*/ 28114 w 73985"/>
                <a:gd name="connsiteY4" fmla="*/ 0 h 8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5" h="81383">
                  <a:moveTo>
                    <a:pt x="28114" y="0"/>
                  </a:moveTo>
                  <a:lnTo>
                    <a:pt x="0" y="24415"/>
                  </a:lnTo>
                  <a:cubicBezTo>
                    <a:pt x="16277" y="42911"/>
                    <a:pt x="31814" y="62148"/>
                    <a:pt x="47350" y="81384"/>
                  </a:cubicBezTo>
                  <a:lnTo>
                    <a:pt x="76944" y="58448"/>
                  </a:lnTo>
                  <a:cubicBezTo>
                    <a:pt x="60668" y="38472"/>
                    <a:pt x="44391" y="18496"/>
                    <a:pt x="28114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6" name="Forma Livre: Forma 305">
              <a:extLst>
                <a:ext uri="{FF2B5EF4-FFF2-40B4-BE49-F238E27FC236}">
                  <a16:creationId xmlns:a16="http://schemas.microsoft.com/office/drawing/2014/main" id="{5CA2591E-65FF-4912-AD52-E1E746985951}"/>
                </a:ext>
              </a:extLst>
            </p:cNvPr>
            <p:cNvSpPr/>
            <p:nvPr/>
          </p:nvSpPr>
          <p:spPr>
            <a:xfrm>
              <a:off x="6226006" y="2552576"/>
              <a:ext cx="429114" cy="340332"/>
            </a:xfrm>
            <a:custGeom>
              <a:avLst/>
              <a:gdLst>
                <a:gd name="connsiteX0" fmla="*/ 403959 w 429114"/>
                <a:gd name="connsiteY0" fmla="*/ 341812 h 340331"/>
                <a:gd name="connsiteX1" fmla="*/ 430594 w 429114"/>
                <a:gd name="connsiteY1" fmla="*/ 315917 h 340331"/>
                <a:gd name="connsiteX2" fmla="*/ 18496 w 429114"/>
                <a:gd name="connsiteY2" fmla="*/ 0 h 340331"/>
                <a:gd name="connsiteX3" fmla="*/ 0 w 429114"/>
                <a:gd name="connsiteY3" fmla="*/ 32553 h 340331"/>
                <a:gd name="connsiteX4" fmla="*/ 403959 w 429114"/>
                <a:gd name="connsiteY4" fmla="*/ 341812 h 34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114" h="340331">
                  <a:moveTo>
                    <a:pt x="403959" y="341812"/>
                  </a:moveTo>
                  <a:lnTo>
                    <a:pt x="430594" y="315917"/>
                  </a:lnTo>
                  <a:cubicBezTo>
                    <a:pt x="308518" y="191622"/>
                    <a:pt x="169426" y="85083"/>
                    <a:pt x="18496" y="0"/>
                  </a:cubicBezTo>
                  <a:lnTo>
                    <a:pt x="0" y="32553"/>
                  </a:lnTo>
                  <a:cubicBezTo>
                    <a:pt x="147970" y="116157"/>
                    <a:pt x="284103" y="219736"/>
                    <a:pt x="403959" y="34181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7" name="Forma Livre: Forma 306">
              <a:extLst>
                <a:ext uri="{FF2B5EF4-FFF2-40B4-BE49-F238E27FC236}">
                  <a16:creationId xmlns:a16="http://schemas.microsoft.com/office/drawing/2014/main" id="{D77F8A1D-B32A-4A79-AC55-7A7E07D5CF2A}"/>
                </a:ext>
              </a:extLst>
            </p:cNvPr>
            <p:cNvSpPr/>
            <p:nvPr/>
          </p:nvSpPr>
          <p:spPr>
            <a:xfrm>
              <a:off x="4209909" y="2601406"/>
              <a:ext cx="170166" cy="133173"/>
            </a:xfrm>
            <a:custGeom>
              <a:avLst/>
              <a:gdLst>
                <a:gd name="connsiteX0" fmla="*/ 150190 w 170165"/>
                <a:gd name="connsiteY0" fmla="*/ 0 h 133173"/>
                <a:gd name="connsiteX1" fmla="*/ 0 w 170165"/>
                <a:gd name="connsiteY1" fmla="*/ 105799 h 133173"/>
                <a:gd name="connsiteX2" fmla="*/ 22935 w 170165"/>
                <a:gd name="connsiteY2" fmla="*/ 135393 h 133173"/>
                <a:gd name="connsiteX3" fmla="*/ 170166 w 170165"/>
                <a:gd name="connsiteY3" fmla="*/ 31814 h 133173"/>
                <a:gd name="connsiteX4" fmla="*/ 150190 w 170165"/>
                <a:gd name="connsiteY4" fmla="*/ 0 h 13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65" h="133173">
                  <a:moveTo>
                    <a:pt x="150190" y="0"/>
                  </a:moveTo>
                  <a:cubicBezTo>
                    <a:pt x="98400" y="32554"/>
                    <a:pt x="48090" y="68066"/>
                    <a:pt x="0" y="105799"/>
                  </a:cubicBezTo>
                  <a:lnTo>
                    <a:pt x="22935" y="135393"/>
                  </a:lnTo>
                  <a:cubicBezTo>
                    <a:pt x="70286" y="98400"/>
                    <a:pt x="119856" y="63627"/>
                    <a:pt x="170166" y="31814"/>
                  </a:cubicBezTo>
                  <a:lnTo>
                    <a:pt x="15019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8" name="Forma Livre: Forma 307">
              <a:extLst>
                <a:ext uri="{FF2B5EF4-FFF2-40B4-BE49-F238E27FC236}">
                  <a16:creationId xmlns:a16="http://schemas.microsoft.com/office/drawing/2014/main" id="{9A66FE9D-E9E0-4D7B-A4DC-0B62A846000C}"/>
                </a:ext>
              </a:extLst>
            </p:cNvPr>
            <p:cNvSpPr/>
            <p:nvPr/>
          </p:nvSpPr>
          <p:spPr>
            <a:xfrm>
              <a:off x="3781535" y="2786369"/>
              <a:ext cx="355129" cy="414317"/>
            </a:xfrm>
            <a:custGeom>
              <a:avLst/>
              <a:gdLst>
                <a:gd name="connsiteX0" fmla="*/ 359568 w 355128"/>
                <a:gd name="connsiteY0" fmla="*/ 28114 h 414317"/>
                <a:gd name="connsiteX1" fmla="*/ 334413 w 355128"/>
                <a:gd name="connsiteY1" fmla="*/ 0 h 414317"/>
                <a:gd name="connsiteX2" fmla="*/ 0 w 355128"/>
                <a:gd name="connsiteY2" fmla="*/ 397301 h 414317"/>
                <a:gd name="connsiteX3" fmla="*/ 31814 w 355128"/>
                <a:gd name="connsiteY3" fmla="*/ 417277 h 414317"/>
                <a:gd name="connsiteX4" fmla="*/ 359568 w 355128"/>
                <a:gd name="connsiteY4" fmla="*/ 28114 h 4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28" h="414317">
                  <a:moveTo>
                    <a:pt x="359568" y="28114"/>
                  </a:moveTo>
                  <a:lnTo>
                    <a:pt x="334413" y="0"/>
                  </a:lnTo>
                  <a:cubicBezTo>
                    <a:pt x="204939" y="116157"/>
                    <a:pt x="91742" y="250070"/>
                    <a:pt x="0" y="397301"/>
                  </a:cubicBezTo>
                  <a:lnTo>
                    <a:pt x="31814" y="417277"/>
                  </a:lnTo>
                  <a:cubicBezTo>
                    <a:pt x="122076" y="273005"/>
                    <a:pt x="232314" y="141312"/>
                    <a:pt x="359568" y="2811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9" name="Forma Livre: Forma 308">
              <a:extLst>
                <a:ext uri="{FF2B5EF4-FFF2-40B4-BE49-F238E27FC236}">
                  <a16:creationId xmlns:a16="http://schemas.microsoft.com/office/drawing/2014/main" id="{06AA1543-FB9C-40F1-9B3D-AD1A06FCFC64}"/>
                </a:ext>
              </a:extLst>
            </p:cNvPr>
            <p:cNvSpPr/>
            <p:nvPr/>
          </p:nvSpPr>
          <p:spPr>
            <a:xfrm>
              <a:off x="3503351" y="3249516"/>
              <a:ext cx="266347" cy="1605479"/>
            </a:xfrm>
            <a:custGeom>
              <a:avLst/>
              <a:gdLst>
                <a:gd name="connsiteX0" fmla="*/ 271526 w 266346"/>
                <a:gd name="connsiteY0" fmla="*/ 18496 h 1605478"/>
                <a:gd name="connsiteX1" fmla="*/ 238972 w 266346"/>
                <a:gd name="connsiteY1" fmla="*/ 0 h 1605478"/>
                <a:gd name="connsiteX2" fmla="*/ 0 w 266346"/>
                <a:gd name="connsiteY2" fmla="*/ 907798 h 1605478"/>
                <a:gd name="connsiteX3" fmla="*/ 139092 w 266346"/>
                <a:gd name="connsiteY3" fmla="*/ 1610658 h 1605478"/>
                <a:gd name="connsiteX4" fmla="*/ 173865 w 266346"/>
                <a:gd name="connsiteY4" fmla="*/ 1596600 h 1605478"/>
                <a:gd name="connsiteX5" fmla="*/ 37732 w 266346"/>
                <a:gd name="connsiteY5" fmla="*/ 907798 h 1605478"/>
                <a:gd name="connsiteX6" fmla="*/ 271526 w 266346"/>
                <a:gd name="connsiteY6" fmla="*/ 18496 h 16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346" h="1605478">
                  <a:moveTo>
                    <a:pt x="271526" y="18496"/>
                  </a:moveTo>
                  <a:lnTo>
                    <a:pt x="238972" y="0"/>
                  </a:lnTo>
                  <a:cubicBezTo>
                    <a:pt x="82124" y="275225"/>
                    <a:pt x="0" y="589662"/>
                    <a:pt x="0" y="907798"/>
                  </a:cubicBezTo>
                  <a:cubicBezTo>
                    <a:pt x="0" y="1151210"/>
                    <a:pt x="46611" y="1387962"/>
                    <a:pt x="139092" y="1610658"/>
                  </a:cubicBezTo>
                  <a:lnTo>
                    <a:pt x="173865" y="1596600"/>
                  </a:lnTo>
                  <a:cubicBezTo>
                    <a:pt x="83603" y="1378344"/>
                    <a:pt x="37732" y="1146031"/>
                    <a:pt x="37732" y="907798"/>
                  </a:cubicBezTo>
                  <a:cubicBezTo>
                    <a:pt x="36993" y="595581"/>
                    <a:pt x="118376" y="288542"/>
                    <a:pt x="271526" y="1849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0" name="Forma Livre: Forma 309">
              <a:extLst>
                <a:ext uri="{FF2B5EF4-FFF2-40B4-BE49-F238E27FC236}">
                  <a16:creationId xmlns:a16="http://schemas.microsoft.com/office/drawing/2014/main" id="{1E4A8C11-DA15-416C-B6F2-007067B4259B}"/>
                </a:ext>
              </a:extLst>
            </p:cNvPr>
            <p:cNvSpPr/>
            <p:nvPr/>
          </p:nvSpPr>
          <p:spPr>
            <a:xfrm>
              <a:off x="4582795" y="5799786"/>
              <a:ext cx="81384" cy="59188"/>
            </a:xfrm>
            <a:custGeom>
              <a:avLst/>
              <a:gdLst>
                <a:gd name="connsiteX0" fmla="*/ 15537 w 81383"/>
                <a:gd name="connsiteY0" fmla="*/ 0 h 59188"/>
                <a:gd name="connsiteX1" fmla="*/ 0 w 81383"/>
                <a:gd name="connsiteY1" fmla="*/ 34033 h 59188"/>
                <a:gd name="connsiteX2" fmla="*/ 69546 w 81383"/>
                <a:gd name="connsiteY2" fmla="*/ 63627 h 59188"/>
                <a:gd name="connsiteX3" fmla="*/ 83603 w 81383"/>
                <a:gd name="connsiteY3" fmla="*/ 28854 h 59188"/>
                <a:gd name="connsiteX4" fmla="*/ 15537 w 81383"/>
                <a:gd name="connsiteY4" fmla="*/ 0 h 5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383" h="59188">
                  <a:moveTo>
                    <a:pt x="15537" y="0"/>
                  </a:moveTo>
                  <a:lnTo>
                    <a:pt x="0" y="34033"/>
                  </a:lnTo>
                  <a:cubicBezTo>
                    <a:pt x="22935" y="44391"/>
                    <a:pt x="46611" y="54749"/>
                    <a:pt x="69546" y="63627"/>
                  </a:cubicBezTo>
                  <a:lnTo>
                    <a:pt x="83603" y="28854"/>
                  </a:lnTo>
                  <a:cubicBezTo>
                    <a:pt x="60668" y="19976"/>
                    <a:pt x="37732" y="10358"/>
                    <a:pt x="15537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1" name="Forma Livre: Forma 310">
              <a:extLst>
                <a:ext uri="{FF2B5EF4-FFF2-40B4-BE49-F238E27FC236}">
                  <a16:creationId xmlns:a16="http://schemas.microsoft.com/office/drawing/2014/main" id="{B2A8A07F-69F6-40C9-8DD1-5E145638E1B7}"/>
                </a:ext>
              </a:extLst>
            </p:cNvPr>
            <p:cNvSpPr/>
            <p:nvPr/>
          </p:nvSpPr>
          <p:spPr>
            <a:xfrm>
              <a:off x="4750001" y="5864893"/>
              <a:ext cx="429114" cy="125775"/>
            </a:xfrm>
            <a:custGeom>
              <a:avLst/>
              <a:gdLst>
                <a:gd name="connsiteX0" fmla="*/ 11838 w 429114"/>
                <a:gd name="connsiteY0" fmla="*/ 0 h 125774"/>
                <a:gd name="connsiteX1" fmla="*/ 0 w 429114"/>
                <a:gd name="connsiteY1" fmla="*/ 35513 h 125774"/>
                <a:gd name="connsiteX2" fmla="*/ 432813 w 429114"/>
                <a:gd name="connsiteY2" fmla="*/ 126515 h 125774"/>
                <a:gd name="connsiteX3" fmla="*/ 435773 w 429114"/>
                <a:gd name="connsiteY3" fmla="*/ 89522 h 125774"/>
                <a:gd name="connsiteX4" fmla="*/ 11838 w 429114"/>
                <a:gd name="connsiteY4" fmla="*/ 0 h 12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114" h="125774">
                  <a:moveTo>
                    <a:pt x="11838" y="0"/>
                  </a:moveTo>
                  <a:lnTo>
                    <a:pt x="0" y="35513"/>
                  </a:lnTo>
                  <a:cubicBezTo>
                    <a:pt x="139832" y="82864"/>
                    <a:pt x="285583" y="113937"/>
                    <a:pt x="432813" y="126515"/>
                  </a:cubicBezTo>
                  <a:lnTo>
                    <a:pt x="435773" y="89522"/>
                  </a:lnTo>
                  <a:cubicBezTo>
                    <a:pt x="291502" y="76205"/>
                    <a:pt x="148710" y="46611"/>
                    <a:pt x="11838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2" name="Forma Livre: Forma 311">
              <a:extLst>
                <a:ext uri="{FF2B5EF4-FFF2-40B4-BE49-F238E27FC236}">
                  <a16:creationId xmlns:a16="http://schemas.microsoft.com/office/drawing/2014/main" id="{1378FA96-5AAC-451B-B9C2-C470DC28B19C}"/>
                </a:ext>
              </a:extLst>
            </p:cNvPr>
            <p:cNvSpPr/>
            <p:nvPr/>
          </p:nvSpPr>
          <p:spPr>
            <a:xfrm>
              <a:off x="6670657" y="5322581"/>
              <a:ext cx="73985" cy="73985"/>
            </a:xfrm>
            <a:custGeom>
              <a:avLst/>
              <a:gdLst>
                <a:gd name="connsiteX0" fmla="*/ 48830 w 73985"/>
                <a:gd name="connsiteY0" fmla="*/ 0 h 73985"/>
                <a:gd name="connsiteX1" fmla="*/ 0 w 73985"/>
                <a:gd name="connsiteY1" fmla="*/ 55489 h 73985"/>
                <a:gd name="connsiteX2" fmla="*/ 27375 w 73985"/>
                <a:gd name="connsiteY2" fmla="*/ 80644 h 73985"/>
                <a:gd name="connsiteX3" fmla="*/ 77684 w 73985"/>
                <a:gd name="connsiteY3" fmla="*/ 23675 h 73985"/>
                <a:gd name="connsiteX4" fmla="*/ 48830 w 73985"/>
                <a:gd name="connsiteY4" fmla="*/ 0 h 7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5" h="73985">
                  <a:moveTo>
                    <a:pt x="48830" y="0"/>
                  </a:moveTo>
                  <a:cubicBezTo>
                    <a:pt x="33293" y="18496"/>
                    <a:pt x="16277" y="36993"/>
                    <a:pt x="0" y="55489"/>
                  </a:cubicBezTo>
                  <a:lnTo>
                    <a:pt x="27375" y="80644"/>
                  </a:lnTo>
                  <a:cubicBezTo>
                    <a:pt x="44391" y="62147"/>
                    <a:pt x="61408" y="42911"/>
                    <a:pt x="77684" y="23675"/>
                  </a:cubicBezTo>
                  <a:lnTo>
                    <a:pt x="4883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3" name="Forma Livre: Forma 312">
              <a:extLst>
                <a:ext uri="{FF2B5EF4-FFF2-40B4-BE49-F238E27FC236}">
                  <a16:creationId xmlns:a16="http://schemas.microsoft.com/office/drawing/2014/main" id="{F9B3C03D-A8A6-45ED-867C-A6064BFF7617}"/>
                </a:ext>
              </a:extLst>
            </p:cNvPr>
            <p:cNvSpPr/>
            <p:nvPr/>
          </p:nvSpPr>
          <p:spPr>
            <a:xfrm>
              <a:off x="4121867" y="5503845"/>
              <a:ext cx="66587" cy="66587"/>
            </a:xfrm>
            <a:custGeom>
              <a:avLst/>
              <a:gdLst>
                <a:gd name="connsiteX0" fmla="*/ 42172 w 66586"/>
                <a:gd name="connsiteY0" fmla="*/ 740 h 66586"/>
                <a:gd name="connsiteX1" fmla="*/ 1480 w 66586"/>
                <a:gd name="connsiteY1" fmla="*/ 46611 h 66586"/>
                <a:gd name="connsiteX2" fmla="*/ 0 w 66586"/>
                <a:gd name="connsiteY2" fmla="*/ 46611 h 66586"/>
                <a:gd name="connsiteX3" fmla="*/ 740 w 66586"/>
                <a:gd name="connsiteY3" fmla="*/ 47350 h 66586"/>
                <a:gd name="connsiteX4" fmla="*/ 0 w 66586"/>
                <a:gd name="connsiteY4" fmla="*/ 48090 h 66586"/>
                <a:gd name="connsiteX5" fmla="*/ 1480 w 66586"/>
                <a:gd name="connsiteY5" fmla="*/ 48090 h 66586"/>
                <a:gd name="connsiteX6" fmla="*/ 30334 w 66586"/>
                <a:gd name="connsiteY6" fmla="*/ 72505 h 66586"/>
                <a:gd name="connsiteX7" fmla="*/ 31074 w 66586"/>
                <a:gd name="connsiteY7" fmla="*/ 73245 h 66586"/>
                <a:gd name="connsiteX8" fmla="*/ 71026 w 66586"/>
                <a:gd name="connsiteY8" fmla="*/ 25155 h 66586"/>
                <a:gd name="connsiteX9" fmla="*/ 70286 w 66586"/>
                <a:gd name="connsiteY9" fmla="*/ 24415 h 66586"/>
                <a:gd name="connsiteX10" fmla="*/ 42911 w 66586"/>
                <a:gd name="connsiteY10" fmla="*/ 740 h 66586"/>
                <a:gd name="connsiteX11" fmla="*/ 43651 w 66586"/>
                <a:gd name="connsiteY11" fmla="*/ 0 h 66586"/>
                <a:gd name="connsiteX12" fmla="*/ 42172 w 66586"/>
                <a:gd name="connsiteY12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586" h="66586">
                  <a:moveTo>
                    <a:pt x="42172" y="740"/>
                  </a:moveTo>
                  <a:lnTo>
                    <a:pt x="1480" y="46611"/>
                  </a:lnTo>
                  <a:lnTo>
                    <a:pt x="0" y="46611"/>
                  </a:lnTo>
                  <a:lnTo>
                    <a:pt x="740" y="47350"/>
                  </a:lnTo>
                  <a:lnTo>
                    <a:pt x="0" y="48090"/>
                  </a:lnTo>
                  <a:lnTo>
                    <a:pt x="1480" y="48090"/>
                  </a:lnTo>
                  <a:cubicBezTo>
                    <a:pt x="11098" y="56229"/>
                    <a:pt x="20716" y="65107"/>
                    <a:pt x="30334" y="72505"/>
                  </a:cubicBezTo>
                  <a:lnTo>
                    <a:pt x="31074" y="73245"/>
                  </a:lnTo>
                  <a:lnTo>
                    <a:pt x="71026" y="25155"/>
                  </a:lnTo>
                  <a:lnTo>
                    <a:pt x="70286" y="24415"/>
                  </a:lnTo>
                  <a:cubicBezTo>
                    <a:pt x="61408" y="17017"/>
                    <a:pt x="51790" y="8878"/>
                    <a:pt x="42911" y="740"/>
                  </a:cubicBezTo>
                  <a:lnTo>
                    <a:pt x="43651" y="0"/>
                  </a:lnTo>
                  <a:lnTo>
                    <a:pt x="42172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4" name="Forma Livre: Forma 313">
              <a:extLst>
                <a:ext uri="{FF2B5EF4-FFF2-40B4-BE49-F238E27FC236}">
                  <a16:creationId xmlns:a16="http://schemas.microsoft.com/office/drawing/2014/main" id="{ECFADE6A-66FF-482F-9913-DBDC1BFCB4EB}"/>
                </a:ext>
              </a:extLst>
            </p:cNvPr>
            <p:cNvSpPr/>
            <p:nvPr/>
          </p:nvSpPr>
          <p:spPr>
            <a:xfrm>
              <a:off x="4161079" y="5536398"/>
              <a:ext cx="66587" cy="66587"/>
            </a:xfrm>
            <a:custGeom>
              <a:avLst/>
              <a:gdLst>
                <a:gd name="connsiteX0" fmla="*/ 40692 w 66586"/>
                <a:gd name="connsiteY0" fmla="*/ 0 h 66586"/>
                <a:gd name="connsiteX1" fmla="*/ 40692 w 66586"/>
                <a:gd name="connsiteY1" fmla="*/ 0 h 66586"/>
                <a:gd name="connsiteX2" fmla="*/ 0 w 66586"/>
                <a:gd name="connsiteY2" fmla="*/ 47351 h 66586"/>
                <a:gd name="connsiteX3" fmla="*/ 740 w 66586"/>
                <a:gd name="connsiteY3" fmla="*/ 48090 h 66586"/>
                <a:gd name="connsiteX4" fmla="*/ 30334 w 66586"/>
                <a:gd name="connsiteY4" fmla="*/ 71766 h 66586"/>
                <a:gd name="connsiteX5" fmla="*/ 31074 w 66586"/>
                <a:gd name="connsiteY5" fmla="*/ 72506 h 66586"/>
                <a:gd name="connsiteX6" fmla="*/ 69546 w 66586"/>
                <a:gd name="connsiteY6" fmla="*/ 23675 h 66586"/>
                <a:gd name="connsiteX7" fmla="*/ 68806 w 66586"/>
                <a:gd name="connsiteY7" fmla="*/ 22936 h 66586"/>
                <a:gd name="connsiteX8" fmla="*/ 40692 w 66586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66586">
                  <a:moveTo>
                    <a:pt x="40692" y="0"/>
                  </a:moveTo>
                  <a:lnTo>
                    <a:pt x="40692" y="0"/>
                  </a:lnTo>
                  <a:lnTo>
                    <a:pt x="0" y="47351"/>
                  </a:lnTo>
                  <a:lnTo>
                    <a:pt x="740" y="48090"/>
                  </a:lnTo>
                  <a:cubicBezTo>
                    <a:pt x="10358" y="56229"/>
                    <a:pt x="20716" y="64367"/>
                    <a:pt x="30334" y="71766"/>
                  </a:cubicBezTo>
                  <a:lnTo>
                    <a:pt x="31074" y="72506"/>
                  </a:lnTo>
                  <a:lnTo>
                    <a:pt x="69546" y="23675"/>
                  </a:lnTo>
                  <a:lnTo>
                    <a:pt x="68806" y="22936"/>
                  </a:lnTo>
                  <a:cubicBezTo>
                    <a:pt x="58448" y="14797"/>
                    <a:pt x="49570" y="7399"/>
                    <a:pt x="4069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5" name="Forma Livre: Forma 314">
              <a:extLst>
                <a:ext uri="{FF2B5EF4-FFF2-40B4-BE49-F238E27FC236}">
                  <a16:creationId xmlns:a16="http://schemas.microsoft.com/office/drawing/2014/main" id="{9640FE9C-AA27-4B0B-9826-8DDAD9DC9006}"/>
                </a:ext>
              </a:extLst>
            </p:cNvPr>
            <p:cNvSpPr/>
            <p:nvPr/>
          </p:nvSpPr>
          <p:spPr>
            <a:xfrm>
              <a:off x="4084874" y="5472031"/>
              <a:ext cx="66587" cy="66587"/>
            </a:xfrm>
            <a:custGeom>
              <a:avLst/>
              <a:gdLst>
                <a:gd name="connsiteX0" fmla="*/ 42911 w 66586"/>
                <a:gd name="connsiteY0" fmla="*/ 0 h 66586"/>
                <a:gd name="connsiteX1" fmla="*/ 42911 w 66586"/>
                <a:gd name="connsiteY1" fmla="*/ 0 h 66586"/>
                <a:gd name="connsiteX2" fmla="*/ 0 w 66586"/>
                <a:gd name="connsiteY2" fmla="*/ 45131 h 66586"/>
                <a:gd name="connsiteX3" fmla="*/ 740 w 66586"/>
                <a:gd name="connsiteY3" fmla="*/ 45870 h 66586"/>
                <a:gd name="connsiteX4" fmla="*/ 28854 w 66586"/>
                <a:gd name="connsiteY4" fmla="*/ 71765 h 66586"/>
                <a:gd name="connsiteX5" fmla="*/ 29594 w 66586"/>
                <a:gd name="connsiteY5" fmla="*/ 72505 h 66586"/>
                <a:gd name="connsiteX6" fmla="*/ 71026 w 66586"/>
                <a:gd name="connsiteY6" fmla="*/ 25895 h 66586"/>
                <a:gd name="connsiteX7" fmla="*/ 70286 w 66586"/>
                <a:gd name="connsiteY7" fmla="*/ 25155 h 66586"/>
                <a:gd name="connsiteX8" fmla="*/ 42911 w 66586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66586">
                  <a:moveTo>
                    <a:pt x="42911" y="0"/>
                  </a:moveTo>
                  <a:lnTo>
                    <a:pt x="42911" y="0"/>
                  </a:lnTo>
                  <a:lnTo>
                    <a:pt x="0" y="45131"/>
                  </a:lnTo>
                  <a:lnTo>
                    <a:pt x="740" y="45870"/>
                  </a:lnTo>
                  <a:cubicBezTo>
                    <a:pt x="10358" y="54749"/>
                    <a:pt x="19976" y="62887"/>
                    <a:pt x="28854" y="71765"/>
                  </a:cubicBezTo>
                  <a:lnTo>
                    <a:pt x="29594" y="72505"/>
                  </a:lnTo>
                  <a:lnTo>
                    <a:pt x="71026" y="25895"/>
                  </a:lnTo>
                  <a:lnTo>
                    <a:pt x="70286" y="25155"/>
                  </a:lnTo>
                  <a:cubicBezTo>
                    <a:pt x="60668" y="15537"/>
                    <a:pt x="51790" y="7399"/>
                    <a:pt x="4291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6" name="Forma Livre: Forma 315">
              <a:extLst>
                <a:ext uri="{FF2B5EF4-FFF2-40B4-BE49-F238E27FC236}">
                  <a16:creationId xmlns:a16="http://schemas.microsoft.com/office/drawing/2014/main" id="{143C11E6-7CBD-42B7-8C09-A04DB4AC08EE}"/>
                </a:ext>
              </a:extLst>
            </p:cNvPr>
            <p:cNvSpPr/>
            <p:nvPr/>
          </p:nvSpPr>
          <p:spPr>
            <a:xfrm>
              <a:off x="4200291" y="5567472"/>
              <a:ext cx="66587" cy="66587"/>
            </a:xfrm>
            <a:custGeom>
              <a:avLst/>
              <a:gdLst>
                <a:gd name="connsiteX0" fmla="*/ 39212 w 66586"/>
                <a:gd name="connsiteY0" fmla="*/ 0 h 66586"/>
                <a:gd name="connsiteX1" fmla="*/ 39212 w 66586"/>
                <a:gd name="connsiteY1" fmla="*/ 0 h 66586"/>
                <a:gd name="connsiteX2" fmla="*/ 0 w 66586"/>
                <a:gd name="connsiteY2" fmla="*/ 48830 h 66586"/>
                <a:gd name="connsiteX3" fmla="*/ 740 w 66586"/>
                <a:gd name="connsiteY3" fmla="*/ 49570 h 66586"/>
                <a:gd name="connsiteX4" fmla="*/ 31074 w 66586"/>
                <a:gd name="connsiteY4" fmla="*/ 72505 h 66586"/>
                <a:gd name="connsiteX5" fmla="*/ 31814 w 66586"/>
                <a:gd name="connsiteY5" fmla="*/ 73246 h 66586"/>
                <a:gd name="connsiteX6" fmla="*/ 69546 w 66586"/>
                <a:gd name="connsiteY6" fmla="*/ 23675 h 66586"/>
                <a:gd name="connsiteX7" fmla="*/ 68806 w 66586"/>
                <a:gd name="connsiteY7" fmla="*/ 22936 h 66586"/>
                <a:gd name="connsiteX8" fmla="*/ 39212 w 66586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66586">
                  <a:moveTo>
                    <a:pt x="39212" y="0"/>
                  </a:moveTo>
                  <a:lnTo>
                    <a:pt x="39212" y="0"/>
                  </a:lnTo>
                  <a:lnTo>
                    <a:pt x="0" y="48830"/>
                  </a:lnTo>
                  <a:lnTo>
                    <a:pt x="740" y="49570"/>
                  </a:lnTo>
                  <a:cubicBezTo>
                    <a:pt x="9618" y="56969"/>
                    <a:pt x="19976" y="64367"/>
                    <a:pt x="31074" y="72505"/>
                  </a:cubicBezTo>
                  <a:lnTo>
                    <a:pt x="31814" y="73246"/>
                  </a:lnTo>
                  <a:lnTo>
                    <a:pt x="69546" y="23675"/>
                  </a:lnTo>
                  <a:lnTo>
                    <a:pt x="68806" y="22936"/>
                  </a:lnTo>
                  <a:cubicBezTo>
                    <a:pt x="59188" y="14797"/>
                    <a:pt x="48830" y="7399"/>
                    <a:pt x="3921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7" name="Forma Livre: Forma 316">
              <a:extLst>
                <a:ext uri="{FF2B5EF4-FFF2-40B4-BE49-F238E27FC236}">
                  <a16:creationId xmlns:a16="http://schemas.microsoft.com/office/drawing/2014/main" id="{F38C554A-E47D-4A3F-9D78-7C9C2E4206A7}"/>
                </a:ext>
              </a:extLst>
            </p:cNvPr>
            <p:cNvSpPr/>
            <p:nvPr/>
          </p:nvSpPr>
          <p:spPr>
            <a:xfrm>
              <a:off x="4048622" y="5437998"/>
              <a:ext cx="66587" cy="66587"/>
            </a:xfrm>
            <a:custGeom>
              <a:avLst/>
              <a:gdLst>
                <a:gd name="connsiteX0" fmla="*/ 43651 w 66586"/>
                <a:gd name="connsiteY0" fmla="*/ 0 h 66586"/>
                <a:gd name="connsiteX1" fmla="*/ 43651 w 66586"/>
                <a:gd name="connsiteY1" fmla="*/ 0 h 66586"/>
                <a:gd name="connsiteX2" fmla="*/ 0 w 66586"/>
                <a:gd name="connsiteY2" fmla="*/ 44391 h 66586"/>
                <a:gd name="connsiteX3" fmla="*/ 0 w 66586"/>
                <a:gd name="connsiteY3" fmla="*/ 44391 h 66586"/>
                <a:gd name="connsiteX4" fmla="*/ 0 w 66586"/>
                <a:gd name="connsiteY4" fmla="*/ 45131 h 66586"/>
                <a:gd name="connsiteX5" fmla="*/ 27374 w 66586"/>
                <a:gd name="connsiteY5" fmla="*/ 71766 h 66586"/>
                <a:gd name="connsiteX6" fmla="*/ 28114 w 66586"/>
                <a:gd name="connsiteY6" fmla="*/ 72505 h 66586"/>
                <a:gd name="connsiteX7" fmla="*/ 71026 w 66586"/>
                <a:gd name="connsiteY7" fmla="*/ 27375 h 66586"/>
                <a:gd name="connsiteX8" fmla="*/ 70286 w 66586"/>
                <a:gd name="connsiteY8" fmla="*/ 26635 h 66586"/>
                <a:gd name="connsiteX9" fmla="*/ 43651 w 66586"/>
                <a:gd name="connsiteY9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86" h="66586">
                  <a:moveTo>
                    <a:pt x="43651" y="0"/>
                  </a:moveTo>
                  <a:lnTo>
                    <a:pt x="43651" y="0"/>
                  </a:lnTo>
                  <a:lnTo>
                    <a:pt x="0" y="44391"/>
                  </a:lnTo>
                  <a:cubicBezTo>
                    <a:pt x="0" y="44391"/>
                    <a:pt x="0" y="44391"/>
                    <a:pt x="0" y="44391"/>
                  </a:cubicBezTo>
                  <a:lnTo>
                    <a:pt x="0" y="45131"/>
                  </a:lnTo>
                  <a:cubicBezTo>
                    <a:pt x="8138" y="53269"/>
                    <a:pt x="17017" y="62148"/>
                    <a:pt x="27374" y="71766"/>
                  </a:cubicBezTo>
                  <a:lnTo>
                    <a:pt x="28114" y="72505"/>
                  </a:lnTo>
                  <a:lnTo>
                    <a:pt x="71026" y="27375"/>
                  </a:lnTo>
                  <a:lnTo>
                    <a:pt x="70286" y="26635"/>
                  </a:lnTo>
                  <a:cubicBezTo>
                    <a:pt x="61408" y="17757"/>
                    <a:pt x="52529" y="8878"/>
                    <a:pt x="4365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8" name="Forma Livre: Forma 317">
              <a:extLst>
                <a:ext uri="{FF2B5EF4-FFF2-40B4-BE49-F238E27FC236}">
                  <a16:creationId xmlns:a16="http://schemas.microsoft.com/office/drawing/2014/main" id="{77ED962E-FFA0-4C0E-B934-958A99783F6E}"/>
                </a:ext>
              </a:extLst>
            </p:cNvPr>
            <p:cNvSpPr/>
            <p:nvPr/>
          </p:nvSpPr>
          <p:spPr>
            <a:xfrm>
              <a:off x="4410409" y="5705085"/>
              <a:ext cx="59188" cy="66587"/>
            </a:xfrm>
            <a:custGeom>
              <a:avLst/>
              <a:gdLst>
                <a:gd name="connsiteX0" fmla="*/ 31814 w 59188"/>
                <a:gd name="connsiteY0" fmla="*/ 0 h 66586"/>
                <a:gd name="connsiteX1" fmla="*/ 31814 w 59188"/>
                <a:gd name="connsiteY1" fmla="*/ 0 h 66586"/>
                <a:gd name="connsiteX2" fmla="*/ 0 w 59188"/>
                <a:gd name="connsiteY2" fmla="*/ 54009 h 66586"/>
                <a:gd name="connsiteX3" fmla="*/ 740 w 59188"/>
                <a:gd name="connsiteY3" fmla="*/ 54009 h 66586"/>
                <a:gd name="connsiteX4" fmla="*/ 34033 w 59188"/>
                <a:gd name="connsiteY4" fmla="*/ 72505 h 66586"/>
                <a:gd name="connsiteX5" fmla="*/ 34773 w 59188"/>
                <a:gd name="connsiteY5" fmla="*/ 73245 h 66586"/>
                <a:gd name="connsiteX6" fmla="*/ 65107 w 59188"/>
                <a:gd name="connsiteY6" fmla="*/ 18496 h 66586"/>
                <a:gd name="connsiteX7" fmla="*/ 64367 w 59188"/>
                <a:gd name="connsiteY7" fmla="*/ 17756 h 66586"/>
                <a:gd name="connsiteX8" fmla="*/ 31814 w 59188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88" h="66586">
                  <a:moveTo>
                    <a:pt x="31814" y="0"/>
                  </a:moveTo>
                  <a:lnTo>
                    <a:pt x="31814" y="0"/>
                  </a:lnTo>
                  <a:lnTo>
                    <a:pt x="0" y="54009"/>
                  </a:lnTo>
                  <a:lnTo>
                    <a:pt x="740" y="54009"/>
                  </a:lnTo>
                  <a:cubicBezTo>
                    <a:pt x="11098" y="59928"/>
                    <a:pt x="22196" y="66587"/>
                    <a:pt x="34033" y="72505"/>
                  </a:cubicBezTo>
                  <a:lnTo>
                    <a:pt x="34773" y="73245"/>
                  </a:lnTo>
                  <a:lnTo>
                    <a:pt x="65107" y="18496"/>
                  </a:lnTo>
                  <a:lnTo>
                    <a:pt x="64367" y="17756"/>
                  </a:lnTo>
                  <a:cubicBezTo>
                    <a:pt x="53269" y="11837"/>
                    <a:pt x="42911" y="5919"/>
                    <a:pt x="31814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9" name="Forma Livre: Forma 318">
              <a:extLst>
                <a:ext uri="{FF2B5EF4-FFF2-40B4-BE49-F238E27FC236}">
                  <a16:creationId xmlns:a16="http://schemas.microsoft.com/office/drawing/2014/main" id="{228F9D95-4331-44F6-9FC9-81928F801393}"/>
                </a:ext>
              </a:extLst>
            </p:cNvPr>
            <p:cNvSpPr/>
            <p:nvPr/>
          </p:nvSpPr>
          <p:spPr>
            <a:xfrm>
              <a:off x="4366758" y="5679930"/>
              <a:ext cx="59188" cy="66587"/>
            </a:xfrm>
            <a:custGeom>
              <a:avLst/>
              <a:gdLst>
                <a:gd name="connsiteX0" fmla="*/ 33293 w 59188"/>
                <a:gd name="connsiteY0" fmla="*/ 0 h 66586"/>
                <a:gd name="connsiteX1" fmla="*/ 33293 w 59188"/>
                <a:gd name="connsiteY1" fmla="*/ 0 h 66586"/>
                <a:gd name="connsiteX2" fmla="*/ 0 w 59188"/>
                <a:gd name="connsiteY2" fmla="*/ 52529 h 66586"/>
                <a:gd name="connsiteX3" fmla="*/ 740 w 59188"/>
                <a:gd name="connsiteY3" fmla="*/ 53269 h 66586"/>
                <a:gd name="connsiteX4" fmla="*/ 33293 w 59188"/>
                <a:gd name="connsiteY4" fmla="*/ 73246 h 66586"/>
                <a:gd name="connsiteX5" fmla="*/ 34033 w 59188"/>
                <a:gd name="connsiteY5" fmla="*/ 73246 h 66586"/>
                <a:gd name="connsiteX6" fmla="*/ 65847 w 59188"/>
                <a:gd name="connsiteY6" fmla="*/ 19236 h 66586"/>
                <a:gd name="connsiteX7" fmla="*/ 65107 w 59188"/>
                <a:gd name="connsiteY7" fmla="*/ 18496 h 66586"/>
                <a:gd name="connsiteX8" fmla="*/ 33293 w 59188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88" h="66586">
                  <a:moveTo>
                    <a:pt x="33293" y="0"/>
                  </a:moveTo>
                  <a:lnTo>
                    <a:pt x="33293" y="0"/>
                  </a:lnTo>
                  <a:lnTo>
                    <a:pt x="0" y="52529"/>
                  </a:lnTo>
                  <a:lnTo>
                    <a:pt x="740" y="53269"/>
                  </a:lnTo>
                  <a:cubicBezTo>
                    <a:pt x="12577" y="60668"/>
                    <a:pt x="22935" y="66587"/>
                    <a:pt x="33293" y="73246"/>
                  </a:cubicBezTo>
                  <a:lnTo>
                    <a:pt x="34033" y="73246"/>
                  </a:lnTo>
                  <a:lnTo>
                    <a:pt x="65847" y="19236"/>
                  </a:lnTo>
                  <a:lnTo>
                    <a:pt x="65107" y="18496"/>
                  </a:lnTo>
                  <a:cubicBezTo>
                    <a:pt x="54009" y="11837"/>
                    <a:pt x="43651" y="5919"/>
                    <a:pt x="33293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0" name="Forma Livre: Forma 319">
              <a:extLst>
                <a:ext uri="{FF2B5EF4-FFF2-40B4-BE49-F238E27FC236}">
                  <a16:creationId xmlns:a16="http://schemas.microsoft.com/office/drawing/2014/main" id="{0BB4C3ED-983D-40AF-990F-2F74210FE902}"/>
                </a:ext>
              </a:extLst>
            </p:cNvPr>
            <p:cNvSpPr/>
            <p:nvPr/>
          </p:nvSpPr>
          <p:spPr>
            <a:xfrm>
              <a:off x="4454800" y="5729500"/>
              <a:ext cx="59188" cy="66587"/>
            </a:xfrm>
            <a:custGeom>
              <a:avLst/>
              <a:gdLst>
                <a:gd name="connsiteX0" fmla="*/ 34033 w 59188"/>
                <a:gd name="connsiteY0" fmla="*/ 72505 h 66586"/>
                <a:gd name="connsiteX1" fmla="*/ 34033 w 59188"/>
                <a:gd name="connsiteY1" fmla="*/ 72505 h 66586"/>
                <a:gd name="connsiteX2" fmla="*/ 63627 w 59188"/>
                <a:gd name="connsiteY2" fmla="*/ 17756 h 66586"/>
                <a:gd name="connsiteX3" fmla="*/ 62887 w 59188"/>
                <a:gd name="connsiteY3" fmla="*/ 17756 h 66586"/>
                <a:gd name="connsiteX4" fmla="*/ 30334 w 59188"/>
                <a:gd name="connsiteY4" fmla="*/ 740 h 66586"/>
                <a:gd name="connsiteX5" fmla="*/ 29594 w 59188"/>
                <a:gd name="connsiteY5" fmla="*/ 0 h 66586"/>
                <a:gd name="connsiteX6" fmla="*/ 0 w 59188"/>
                <a:gd name="connsiteY6" fmla="*/ 54749 h 66586"/>
                <a:gd name="connsiteX7" fmla="*/ 740 w 59188"/>
                <a:gd name="connsiteY7" fmla="*/ 54749 h 66586"/>
                <a:gd name="connsiteX8" fmla="*/ 34033 w 59188"/>
                <a:gd name="connsiteY8" fmla="*/ 72505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88" h="66586">
                  <a:moveTo>
                    <a:pt x="34033" y="72505"/>
                  </a:moveTo>
                  <a:lnTo>
                    <a:pt x="34033" y="72505"/>
                  </a:lnTo>
                  <a:lnTo>
                    <a:pt x="63627" y="17756"/>
                  </a:lnTo>
                  <a:lnTo>
                    <a:pt x="62887" y="17756"/>
                  </a:lnTo>
                  <a:cubicBezTo>
                    <a:pt x="52530" y="11837"/>
                    <a:pt x="41432" y="5919"/>
                    <a:pt x="30334" y="740"/>
                  </a:cubicBezTo>
                  <a:lnTo>
                    <a:pt x="29594" y="0"/>
                  </a:lnTo>
                  <a:lnTo>
                    <a:pt x="0" y="54749"/>
                  </a:lnTo>
                  <a:lnTo>
                    <a:pt x="740" y="54749"/>
                  </a:lnTo>
                  <a:cubicBezTo>
                    <a:pt x="11098" y="60668"/>
                    <a:pt x="22935" y="66587"/>
                    <a:pt x="34033" y="7250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1" name="Forma Livre: Forma 320">
              <a:extLst>
                <a:ext uri="{FF2B5EF4-FFF2-40B4-BE49-F238E27FC236}">
                  <a16:creationId xmlns:a16="http://schemas.microsoft.com/office/drawing/2014/main" id="{54029CC1-BA55-4DD9-99C1-1746DEB09B87}"/>
                </a:ext>
              </a:extLst>
            </p:cNvPr>
            <p:cNvSpPr/>
            <p:nvPr/>
          </p:nvSpPr>
          <p:spPr>
            <a:xfrm>
              <a:off x="4282415" y="5625921"/>
              <a:ext cx="66587" cy="73985"/>
            </a:xfrm>
            <a:custGeom>
              <a:avLst/>
              <a:gdLst>
                <a:gd name="connsiteX0" fmla="*/ 36253 w 66586"/>
                <a:gd name="connsiteY0" fmla="*/ 0 h 73985"/>
                <a:gd name="connsiteX1" fmla="*/ 36253 w 66586"/>
                <a:gd name="connsiteY1" fmla="*/ 0 h 73985"/>
                <a:gd name="connsiteX2" fmla="*/ 0 w 66586"/>
                <a:gd name="connsiteY2" fmla="*/ 51050 h 73985"/>
                <a:gd name="connsiteX3" fmla="*/ 740 w 66586"/>
                <a:gd name="connsiteY3" fmla="*/ 51790 h 73985"/>
                <a:gd name="connsiteX4" fmla="*/ 31814 w 66586"/>
                <a:gd name="connsiteY4" fmla="*/ 73245 h 73985"/>
                <a:gd name="connsiteX5" fmla="*/ 32554 w 66586"/>
                <a:gd name="connsiteY5" fmla="*/ 73985 h 73985"/>
                <a:gd name="connsiteX6" fmla="*/ 67327 w 66586"/>
                <a:gd name="connsiteY6" fmla="*/ 22196 h 73985"/>
                <a:gd name="connsiteX7" fmla="*/ 66587 w 66586"/>
                <a:gd name="connsiteY7" fmla="*/ 21455 h 73985"/>
                <a:gd name="connsiteX8" fmla="*/ 36253 w 66586"/>
                <a:gd name="connsiteY8" fmla="*/ 0 h 7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73985">
                  <a:moveTo>
                    <a:pt x="36253" y="0"/>
                  </a:moveTo>
                  <a:lnTo>
                    <a:pt x="36253" y="0"/>
                  </a:lnTo>
                  <a:lnTo>
                    <a:pt x="0" y="51050"/>
                  </a:lnTo>
                  <a:lnTo>
                    <a:pt x="740" y="51790"/>
                  </a:lnTo>
                  <a:cubicBezTo>
                    <a:pt x="10358" y="58448"/>
                    <a:pt x="20716" y="65847"/>
                    <a:pt x="31814" y="73245"/>
                  </a:cubicBezTo>
                  <a:lnTo>
                    <a:pt x="32554" y="73985"/>
                  </a:lnTo>
                  <a:lnTo>
                    <a:pt x="67327" y="22196"/>
                  </a:lnTo>
                  <a:lnTo>
                    <a:pt x="66587" y="21455"/>
                  </a:lnTo>
                  <a:cubicBezTo>
                    <a:pt x="56229" y="13317"/>
                    <a:pt x="45871" y="6658"/>
                    <a:pt x="36253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2" name="Forma Livre: Forma 321">
              <a:extLst>
                <a:ext uri="{FF2B5EF4-FFF2-40B4-BE49-F238E27FC236}">
                  <a16:creationId xmlns:a16="http://schemas.microsoft.com/office/drawing/2014/main" id="{C3FF7545-6541-4E98-8BD3-D1B9AD54C23C}"/>
                </a:ext>
              </a:extLst>
            </p:cNvPr>
            <p:cNvSpPr/>
            <p:nvPr/>
          </p:nvSpPr>
          <p:spPr>
            <a:xfrm>
              <a:off x="4324586" y="5653295"/>
              <a:ext cx="66587" cy="73985"/>
            </a:xfrm>
            <a:custGeom>
              <a:avLst/>
              <a:gdLst>
                <a:gd name="connsiteX0" fmla="*/ 34773 w 66586"/>
                <a:gd name="connsiteY0" fmla="*/ 0 h 73985"/>
                <a:gd name="connsiteX1" fmla="*/ 34773 w 66586"/>
                <a:gd name="connsiteY1" fmla="*/ 0 h 73985"/>
                <a:gd name="connsiteX2" fmla="*/ 0 w 66586"/>
                <a:gd name="connsiteY2" fmla="*/ 51790 h 73985"/>
                <a:gd name="connsiteX3" fmla="*/ 740 w 66586"/>
                <a:gd name="connsiteY3" fmla="*/ 52529 h 73985"/>
                <a:gd name="connsiteX4" fmla="*/ 32553 w 66586"/>
                <a:gd name="connsiteY4" fmla="*/ 73245 h 73985"/>
                <a:gd name="connsiteX5" fmla="*/ 33293 w 66586"/>
                <a:gd name="connsiteY5" fmla="*/ 73985 h 73985"/>
                <a:gd name="connsiteX6" fmla="*/ 66587 w 66586"/>
                <a:gd name="connsiteY6" fmla="*/ 21455 h 73985"/>
                <a:gd name="connsiteX7" fmla="*/ 65847 w 66586"/>
                <a:gd name="connsiteY7" fmla="*/ 20716 h 73985"/>
                <a:gd name="connsiteX8" fmla="*/ 34773 w 66586"/>
                <a:gd name="connsiteY8" fmla="*/ 0 h 7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73985">
                  <a:moveTo>
                    <a:pt x="34773" y="0"/>
                  </a:moveTo>
                  <a:lnTo>
                    <a:pt x="34773" y="0"/>
                  </a:lnTo>
                  <a:lnTo>
                    <a:pt x="0" y="51790"/>
                  </a:lnTo>
                  <a:lnTo>
                    <a:pt x="740" y="52529"/>
                  </a:lnTo>
                  <a:cubicBezTo>
                    <a:pt x="11098" y="59188"/>
                    <a:pt x="22196" y="66587"/>
                    <a:pt x="32553" y="73245"/>
                  </a:cubicBezTo>
                  <a:lnTo>
                    <a:pt x="33293" y="73985"/>
                  </a:lnTo>
                  <a:lnTo>
                    <a:pt x="66587" y="21455"/>
                  </a:lnTo>
                  <a:lnTo>
                    <a:pt x="65847" y="20716"/>
                  </a:lnTo>
                  <a:cubicBezTo>
                    <a:pt x="54749" y="13317"/>
                    <a:pt x="44391" y="6658"/>
                    <a:pt x="34773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3" name="Forma Livre: Forma 322">
              <a:extLst>
                <a:ext uri="{FF2B5EF4-FFF2-40B4-BE49-F238E27FC236}">
                  <a16:creationId xmlns:a16="http://schemas.microsoft.com/office/drawing/2014/main" id="{6EDC8749-521C-4BC3-A35E-E472EF58B650}"/>
                </a:ext>
              </a:extLst>
            </p:cNvPr>
            <p:cNvSpPr/>
            <p:nvPr/>
          </p:nvSpPr>
          <p:spPr>
            <a:xfrm>
              <a:off x="4240983" y="5597066"/>
              <a:ext cx="66587" cy="66587"/>
            </a:xfrm>
            <a:custGeom>
              <a:avLst/>
              <a:gdLst>
                <a:gd name="connsiteX0" fmla="*/ 37732 w 66586"/>
                <a:gd name="connsiteY0" fmla="*/ 0 h 66586"/>
                <a:gd name="connsiteX1" fmla="*/ 37732 w 66586"/>
                <a:gd name="connsiteY1" fmla="*/ 0 h 66586"/>
                <a:gd name="connsiteX2" fmla="*/ 0 w 66586"/>
                <a:gd name="connsiteY2" fmla="*/ 49570 h 66586"/>
                <a:gd name="connsiteX3" fmla="*/ 740 w 66586"/>
                <a:gd name="connsiteY3" fmla="*/ 49570 h 66586"/>
                <a:gd name="connsiteX4" fmla="*/ 31814 w 66586"/>
                <a:gd name="connsiteY4" fmla="*/ 71766 h 66586"/>
                <a:gd name="connsiteX5" fmla="*/ 32553 w 66586"/>
                <a:gd name="connsiteY5" fmla="*/ 72505 h 66586"/>
                <a:gd name="connsiteX6" fmla="*/ 68806 w 66586"/>
                <a:gd name="connsiteY6" fmla="*/ 21456 h 66586"/>
                <a:gd name="connsiteX7" fmla="*/ 68066 w 66586"/>
                <a:gd name="connsiteY7" fmla="*/ 20716 h 66586"/>
                <a:gd name="connsiteX8" fmla="*/ 37732 w 66586"/>
                <a:gd name="connsiteY8" fmla="*/ 0 h 6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86" h="66586">
                  <a:moveTo>
                    <a:pt x="37732" y="0"/>
                  </a:moveTo>
                  <a:lnTo>
                    <a:pt x="37732" y="0"/>
                  </a:lnTo>
                  <a:lnTo>
                    <a:pt x="0" y="49570"/>
                  </a:lnTo>
                  <a:lnTo>
                    <a:pt x="740" y="49570"/>
                  </a:lnTo>
                  <a:cubicBezTo>
                    <a:pt x="10358" y="56969"/>
                    <a:pt x="20716" y="64367"/>
                    <a:pt x="31814" y="71766"/>
                  </a:cubicBezTo>
                  <a:lnTo>
                    <a:pt x="32553" y="72505"/>
                  </a:lnTo>
                  <a:lnTo>
                    <a:pt x="68806" y="21456"/>
                  </a:lnTo>
                  <a:lnTo>
                    <a:pt x="68066" y="20716"/>
                  </a:lnTo>
                  <a:cubicBezTo>
                    <a:pt x="57708" y="14057"/>
                    <a:pt x="47350" y="6659"/>
                    <a:pt x="3773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4" name="Forma Livre: Forma 323">
              <a:extLst>
                <a:ext uri="{FF2B5EF4-FFF2-40B4-BE49-F238E27FC236}">
                  <a16:creationId xmlns:a16="http://schemas.microsoft.com/office/drawing/2014/main" id="{39E24B69-2788-46A1-981F-430D24852115}"/>
                </a:ext>
              </a:extLst>
            </p:cNvPr>
            <p:cNvSpPr/>
            <p:nvPr/>
          </p:nvSpPr>
          <p:spPr>
            <a:xfrm>
              <a:off x="6103930" y="4163233"/>
              <a:ext cx="29594" cy="7399"/>
            </a:xfrm>
            <a:custGeom>
              <a:avLst/>
              <a:gdLst>
                <a:gd name="connsiteX0" fmla="*/ 34773 w 29594"/>
                <a:gd name="connsiteY0" fmla="*/ 0 h 0"/>
                <a:gd name="connsiteX1" fmla="*/ 0 w 29594"/>
                <a:gd name="connsiteY1" fmla="*/ 0 h 0"/>
                <a:gd name="connsiteX2" fmla="*/ 0 w 29594"/>
                <a:gd name="connsiteY2" fmla="*/ 4439 h 0"/>
                <a:gd name="connsiteX3" fmla="*/ 34773 w 29594"/>
                <a:gd name="connsiteY3" fmla="*/ 443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4">
                  <a:moveTo>
                    <a:pt x="34773" y="0"/>
                  </a:moveTo>
                  <a:lnTo>
                    <a:pt x="0" y="0"/>
                  </a:lnTo>
                  <a:lnTo>
                    <a:pt x="0" y="4439"/>
                  </a:lnTo>
                  <a:lnTo>
                    <a:pt x="34773" y="443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5" name="Forma Livre: Forma 324">
              <a:extLst>
                <a:ext uri="{FF2B5EF4-FFF2-40B4-BE49-F238E27FC236}">
                  <a16:creationId xmlns:a16="http://schemas.microsoft.com/office/drawing/2014/main" id="{82E356F5-2716-4D93-BD66-B8DA4027FCDE}"/>
                </a:ext>
              </a:extLst>
            </p:cNvPr>
            <p:cNvSpPr/>
            <p:nvPr/>
          </p:nvSpPr>
          <p:spPr>
            <a:xfrm>
              <a:off x="5046682" y="4869052"/>
              <a:ext cx="14797" cy="29594"/>
            </a:xfrm>
            <a:custGeom>
              <a:avLst/>
              <a:gdLst>
                <a:gd name="connsiteX0" fmla="*/ 8878 w 14797"/>
                <a:gd name="connsiteY0" fmla="*/ 36253 h 29594"/>
                <a:gd name="connsiteX1" fmla="*/ 21456 w 14797"/>
                <a:gd name="connsiteY1" fmla="*/ 2959 h 29594"/>
                <a:gd name="connsiteX2" fmla="*/ 13317 w 14797"/>
                <a:gd name="connsiteY2" fmla="*/ 0 h 29594"/>
                <a:gd name="connsiteX3" fmla="*/ 0 w 14797"/>
                <a:gd name="connsiteY3" fmla="*/ 32553 h 29594"/>
                <a:gd name="connsiteX4" fmla="*/ 887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878" y="36253"/>
                  </a:moveTo>
                  <a:lnTo>
                    <a:pt x="21456" y="2959"/>
                  </a:lnTo>
                  <a:cubicBezTo>
                    <a:pt x="18496" y="2220"/>
                    <a:pt x="16277" y="740"/>
                    <a:pt x="13317" y="0"/>
                  </a:cubicBezTo>
                  <a:lnTo>
                    <a:pt x="0" y="32553"/>
                  </a:lnTo>
                  <a:cubicBezTo>
                    <a:pt x="2959" y="34033"/>
                    <a:pt x="5919" y="35513"/>
                    <a:pt x="887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6" name="Forma Livre: Forma 325">
              <a:extLst>
                <a:ext uri="{FF2B5EF4-FFF2-40B4-BE49-F238E27FC236}">
                  <a16:creationId xmlns:a16="http://schemas.microsoft.com/office/drawing/2014/main" id="{946957EF-068A-4A41-9ABB-16ABBB89EC0B}"/>
                </a:ext>
              </a:extLst>
            </p:cNvPr>
            <p:cNvSpPr/>
            <p:nvPr/>
          </p:nvSpPr>
          <p:spPr>
            <a:xfrm>
              <a:off x="5022267" y="4858694"/>
              <a:ext cx="22196" cy="29594"/>
            </a:xfrm>
            <a:custGeom>
              <a:avLst/>
              <a:gdLst>
                <a:gd name="connsiteX0" fmla="*/ 8138 w 22195"/>
                <a:gd name="connsiteY0" fmla="*/ 36253 h 29594"/>
                <a:gd name="connsiteX1" fmla="*/ 22196 w 22195"/>
                <a:gd name="connsiteY1" fmla="*/ 3699 h 29594"/>
                <a:gd name="connsiteX2" fmla="*/ 14057 w 22195"/>
                <a:gd name="connsiteY2" fmla="*/ 0 h 29594"/>
                <a:gd name="connsiteX3" fmla="*/ 0 w 22195"/>
                <a:gd name="connsiteY3" fmla="*/ 32553 h 29594"/>
                <a:gd name="connsiteX4" fmla="*/ 8138 w 22195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8138" y="36253"/>
                  </a:moveTo>
                  <a:lnTo>
                    <a:pt x="22196" y="3699"/>
                  </a:lnTo>
                  <a:cubicBezTo>
                    <a:pt x="19236" y="2219"/>
                    <a:pt x="17017" y="1480"/>
                    <a:pt x="14057" y="0"/>
                  </a:cubicBezTo>
                  <a:lnTo>
                    <a:pt x="0" y="32553"/>
                  </a:lnTo>
                  <a:cubicBezTo>
                    <a:pt x="2220" y="34033"/>
                    <a:pt x="5179" y="35513"/>
                    <a:pt x="813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7" name="Forma Livre: Forma 326">
              <a:extLst>
                <a:ext uri="{FF2B5EF4-FFF2-40B4-BE49-F238E27FC236}">
                  <a16:creationId xmlns:a16="http://schemas.microsoft.com/office/drawing/2014/main" id="{12315AA2-5998-4FEB-BAF2-378867CAD5D3}"/>
                </a:ext>
              </a:extLst>
            </p:cNvPr>
            <p:cNvSpPr/>
            <p:nvPr/>
          </p:nvSpPr>
          <p:spPr>
            <a:xfrm>
              <a:off x="5150261" y="4900866"/>
              <a:ext cx="14797" cy="36993"/>
            </a:xfrm>
            <a:custGeom>
              <a:avLst/>
              <a:gdLst>
                <a:gd name="connsiteX0" fmla="*/ 8878 w 14797"/>
                <a:gd name="connsiteY0" fmla="*/ 36993 h 36992"/>
                <a:gd name="connsiteX1" fmla="*/ 17017 w 14797"/>
                <a:gd name="connsiteY1" fmla="*/ 2219 h 36992"/>
                <a:gd name="connsiteX2" fmla="*/ 8878 w 14797"/>
                <a:gd name="connsiteY2" fmla="*/ 0 h 36992"/>
                <a:gd name="connsiteX3" fmla="*/ 0 w 14797"/>
                <a:gd name="connsiteY3" fmla="*/ 34033 h 36992"/>
                <a:gd name="connsiteX4" fmla="*/ 8878 w 14797"/>
                <a:gd name="connsiteY4" fmla="*/ 3699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36992">
                  <a:moveTo>
                    <a:pt x="8878" y="36993"/>
                  </a:moveTo>
                  <a:lnTo>
                    <a:pt x="17017" y="2219"/>
                  </a:lnTo>
                  <a:cubicBezTo>
                    <a:pt x="14057" y="1480"/>
                    <a:pt x="11098" y="740"/>
                    <a:pt x="8878" y="0"/>
                  </a:cubicBezTo>
                  <a:lnTo>
                    <a:pt x="0" y="34033"/>
                  </a:lnTo>
                  <a:cubicBezTo>
                    <a:pt x="2959" y="35513"/>
                    <a:pt x="5919" y="36253"/>
                    <a:pt x="8878" y="3699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8" name="Forma Livre: Forma 327">
              <a:extLst>
                <a:ext uri="{FF2B5EF4-FFF2-40B4-BE49-F238E27FC236}">
                  <a16:creationId xmlns:a16="http://schemas.microsoft.com/office/drawing/2014/main" id="{A5A2FFAD-907D-459E-AF5D-733E23F63AFA}"/>
                </a:ext>
              </a:extLst>
            </p:cNvPr>
            <p:cNvSpPr/>
            <p:nvPr/>
          </p:nvSpPr>
          <p:spPr>
            <a:xfrm>
              <a:off x="5416608" y="4919362"/>
              <a:ext cx="7399" cy="29594"/>
            </a:xfrm>
            <a:custGeom>
              <a:avLst/>
              <a:gdLst>
                <a:gd name="connsiteX0" fmla="*/ 3699 w 7398"/>
                <a:gd name="connsiteY0" fmla="*/ 36253 h 29594"/>
                <a:gd name="connsiteX1" fmla="*/ 12577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740 h 29594"/>
                <a:gd name="connsiteX4" fmla="*/ 3699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3699" y="36253"/>
                  </a:moveTo>
                  <a:cubicBezTo>
                    <a:pt x="6659" y="36253"/>
                    <a:pt x="9618" y="35513"/>
                    <a:pt x="12577" y="35513"/>
                  </a:cubicBezTo>
                  <a:lnTo>
                    <a:pt x="8878" y="0"/>
                  </a:lnTo>
                  <a:cubicBezTo>
                    <a:pt x="5919" y="0"/>
                    <a:pt x="2959" y="740"/>
                    <a:pt x="0" y="740"/>
                  </a:cubicBezTo>
                  <a:lnTo>
                    <a:pt x="369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9" name="Forma Livre: Forma 328">
              <a:extLst>
                <a:ext uri="{FF2B5EF4-FFF2-40B4-BE49-F238E27FC236}">
                  <a16:creationId xmlns:a16="http://schemas.microsoft.com/office/drawing/2014/main" id="{4FB6ACE6-A40F-4F2D-825C-37C03039E676}"/>
                </a:ext>
              </a:extLst>
            </p:cNvPr>
            <p:cNvSpPr/>
            <p:nvPr/>
          </p:nvSpPr>
          <p:spPr>
            <a:xfrm>
              <a:off x="5389973" y="4921581"/>
              <a:ext cx="7399" cy="29594"/>
            </a:xfrm>
            <a:custGeom>
              <a:avLst/>
              <a:gdLst>
                <a:gd name="connsiteX0" fmla="*/ 2959 w 7398"/>
                <a:gd name="connsiteY0" fmla="*/ 36253 h 29594"/>
                <a:gd name="connsiteX1" fmla="*/ 11838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740 h 29594"/>
                <a:gd name="connsiteX4" fmla="*/ 2959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2959" y="36253"/>
                  </a:moveTo>
                  <a:cubicBezTo>
                    <a:pt x="5919" y="36253"/>
                    <a:pt x="8878" y="35513"/>
                    <a:pt x="11838" y="35513"/>
                  </a:cubicBezTo>
                  <a:lnTo>
                    <a:pt x="8878" y="0"/>
                  </a:lnTo>
                  <a:cubicBezTo>
                    <a:pt x="5919" y="0"/>
                    <a:pt x="2959" y="740"/>
                    <a:pt x="0" y="740"/>
                  </a:cubicBezTo>
                  <a:lnTo>
                    <a:pt x="295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0" name="Forma Livre: Forma 329">
              <a:extLst>
                <a:ext uri="{FF2B5EF4-FFF2-40B4-BE49-F238E27FC236}">
                  <a16:creationId xmlns:a16="http://schemas.microsoft.com/office/drawing/2014/main" id="{48F29F8D-F92A-468B-B7E8-B6303578151E}"/>
                </a:ext>
              </a:extLst>
            </p:cNvPr>
            <p:cNvSpPr/>
            <p:nvPr/>
          </p:nvSpPr>
          <p:spPr>
            <a:xfrm>
              <a:off x="4548762" y="4105525"/>
              <a:ext cx="29594" cy="7399"/>
            </a:xfrm>
            <a:custGeom>
              <a:avLst/>
              <a:gdLst>
                <a:gd name="connsiteX0" fmla="*/ 36253 w 29594"/>
                <a:gd name="connsiteY0" fmla="*/ 2219 h 7398"/>
                <a:gd name="connsiteX1" fmla="*/ 740 w 29594"/>
                <a:gd name="connsiteY1" fmla="*/ 0 h 7398"/>
                <a:gd name="connsiteX2" fmla="*/ 0 w 29594"/>
                <a:gd name="connsiteY2" fmla="*/ 8878 h 7398"/>
                <a:gd name="connsiteX3" fmla="*/ 35513 w 29594"/>
                <a:gd name="connsiteY3" fmla="*/ 11098 h 7398"/>
                <a:gd name="connsiteX4" fmla="*/ 36253 w 29594"/>
                <a:gd name="connsiteY4" fmla="*/ 2219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2219"/>
                  </a:moveTo>
                  <a:lnTo>
                    <a:pt x="740" y="0"/>
                  </a:lnTo>
                  <a:cubicBezTo>
                    <a:pt x="740" y="2959"/>
                    <a:pt x="0" y="5919"/>
                    <a:pt x="0" y="8878"/>
                  </a:cubicBezTo>
                  <a:lnTo>
                    <a:pt x="35513" y="11098"/>
                  </a:lnTo>
                  <a:cubicBezTo>
                    <a:pt x="35513" y="8138"/>
                    <a:pt x="35513" y="5179"/>
                    <a:pt x="36253" y="22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2" name="Forma Livre: Forma 611">
              <a:extLst>
                <a:ext uri="{FF2B5EF4-FFF2-40B4-BE49-F238E27FC236}">
                  <a16:creationId xmlns:a16="http://schemas.microsoft.com/office/drawing/2014/main" id="{DD83AECD-C9FC-4F55-9920-1816A45A1EBC}"/>
                </a:ext>
              </a:extLst>
            </p:cNvPr>
            <p:cNvSpPr/>
            <p:nvPr/>
          </p:nvSpPr>
          <p:spPr>
            <a:xfrm>
              <a:off x="5311549" y="4923061"/>
              <a:ext cx="7399" cy="29594"/>
            </a:xfrm>
            <a:custGeom>
              <a:avLst/>
              <a:gdLst>
                <a:gd name="connsiteX0" fmla="*/ 9618 w 7398"/>
                <a:gd name="connsiteY0" fmla="*/ 35513 h 29594"/>
                <a:gd name="connsiteX1" fmla="*/ 10358 w 7398"/>
                <a:gd name="connsiteY1" fmla="*/ 0 h 29594"/>
                <a:gd name="connsiteX2" fmla="*/ 1480 w 7398"/>
                <a:gd name="connsiteY2" fmla="*/ 0 h 29594"/>
                <a:gd name="connsiteX3" fmla="*/ 0 w 7398"/>
                <a:gd name="connsiteY3" fmla="*/ 35513 h 29594"/>
                <a:gd name="connsiteX4" fmla="*/ 9618 w 7398"/>
                <a:gd name="connsiteY4" fmla="*/ 3551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9618" y="35513"/>
                  </a:moveTo>
                  <a:lnTo>
                    <a:pt x="10358" y="0"/>
                  </a:lnTo>
                  <a:cubicBezTo>
                    <a:pt x="7399" y="0"/>
                    <a:pt x="4439" y="0"/>
                    <a:pt x="1480" y="0"/>
                  </a:cubicBezTo>
                  <a:lnTo>
                    <a:pt x="0" y="35513"/>
                  </a:lnTo>
                  <a:cubicBezTo>
                    <a:pt x="2959" y="35513"/>
                    <a:pt x="5919" y="35513"/>
                    <a:pt x="9618" y="3551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3" name="Forma Livre: Forma 612">
              <a:extLst>
                <a:ext uri="{FF2B5EF4-FFF2-40B4-BE49-F238E27FC236}">
                  <a16:creationId xmlns:a16="http://schemas.microsoft.com/office/drawing/2014/main" id="{D7824646-6077-40F6-AE69-0ACB1EBC065E}"/>
                </a:ext>
              </a:extLst>
            </p:cNvPr>
            <p:cNvSpPr/>
            <p:nvPr/>
          </p:nvSpPr>
          <p:spPr>
            <a:xfrm>
              <a:off x="5441763" y="4916402"/>
              <a:ext cx="7399" cy="29594"/>
            </a:xfrm>
            <a:custGeom>
              <a:avLst/>
              <a:gdLst>
                <a:gd name="connsiteX0" fmla="*/ 5179 w 7398"/>
                <a:gd name="connsiteY0" fmla="*/ 36253 h 29594"/>
                <a:gd name="connsiteX1" fmla="*/ 14057 w 7398"/>
                <a:gd name="connsiteY1" fmla="*/ 34773 h 29594"/>
                <a:gd name="connsiteX2" fmla="*/ 8878 w 7398"/>
                <a:gd name="connsiteY2" fmla="*/ 0 h 29594"/>
                <a:gd name="connsiteX3" fmla="*/ 0 w 7398"/>
                <a:gd name="connsiteY3" fmla="*/ 1480 h 29594"/>
                <a:gd name="connsiteX4" fmla="*/ 5179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5179" y="36253"/>
                  </a:moveTo>
                  <a:cubicBezTo>
                    <a:pt x="8138" y="35513"/>
                    <a:pt x="11098" y="35513"/>
                    <a:pt x="14057" y="34773"/>
                  </a:cubicBezTo>
                  <a:lnTo>
                    <a:pt x="8878" y="0"/>
                  </a:lnTo>
                  <a:cubicBezTo>
                    <a:pt x="5919" y="740"/>
                    <a:pt x="2959" y="740"/>
                    <a:pt x="0" y="1480"/>
                  </a:cubicBezTo>
                  <a:lnTo>
                    <a:pt x="517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4" name="Forma Livre: Forma 613">
              <a:extLst>
                <a:ext uri="{FF2B5EF4-FFF2-40B4-BE49-F238E27FC236}">
                  <a16:creationId xmlns:a16="http://schemas.microsoft.com/office/drawing/2014/main" id="{C3DF8DB7-E17B-4E8F-9693-518A1C8ED1E9}"/>
                </a:ext>
              </a:extLst>
            </p:cNvPr>
            <p:cNvSpPr/>
            <p:nvPr/>
          </p:nvSpPr>
          <p:spPr>
            <a:xfrm>
              <a:off x="5544602" y="4894947"/>
              <a:ext cx="14797" cy="29594"/>
            </a:xfrm>
            <a:custGeom>
              <a:avLst/>
              <a:gdLst>
                <a:gd name="connsiteX0" fmla="*/ 8878 w 14797"/>
                <a:gd name="connsiteY0" fmla="*/ 36253 h 29594"/>
                <a:gd name="connsiteX1" fmla="*/ 17756 w 14797"/>
                <a:gd name="connsiteY1" fmla="*/ 34033 h 29594"/>
                <a:gd name="connsiteX2" fmla="*/ 8138 w 14797"/>
                <a:gd name="connsiteY2" fmla="*/ 0 h 29594"/>
                <a:gd name="connsiteX3" fmla="*/ 0 w 14797"/>
                <a:gd name="connsiteY3" fmla="*/ 2220 h 29594"/>
                <a:gd name="connsiteX4" fmla="*/ 887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878" y="36253"/>
                  </a:moveTo>
                  <a:cubicBezTo>
                    <a:pt x="11838" y="35513"/>
                    <a:pt x="14797" y="34773"/>
                    <a:pt x="17756" y="34033"/>
                  </a:cubicBezTo>
                  <a:lnTo>
                    <a:pt x="8138" y="0"/>
                  </a:lnTo>
                  <a:cubicBezTo>
                    <a:pt x="5179" y="740"/>
                    <a:pt x="2219" y="1480"/>
                    <a:pt x="0" y="2220"/>
                  </a:cubicBezTo>
                  <a:lnTo>
                    <a:pt x="887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5" name="Forma Livre: Forma 614">
              <a:extLst>
                <a:ext uri="{FF2B5EF4-FFF2-40B4-BE49-F238E27FC236}">
                  <a16:creationId xmlns:a16="http://schemas.microsoft.com/office/drawing/2014/main" id="{794E21E7-52AF-4EF5-AFC6-945B5D066278}"/>
                </a:ext>
              </a:extLst>
            </p:cNvPr>
            <p:cNvSpPr/>
            <p:nvPr/>
          </p:nvSpPr>
          <p:spPr>
            <a:xfrm>
              <a:off x="5098472" y="4886069"/>
              <a:ext cx="14797" cy="36993"/>
            </a:xfrm>
            <a:custGeom>
              <a:avLst/>
              <a:gdLst>
                <a:gd name="connsiteX0" fmla="*/ 8878 w 14797"/>
                <a:gd name="connsiteY0" fmla="*/ 36993 h 36992"/>
                <a:gd name="connsiteX1" fmla="*/ 19236 w 14797"/>
                <a:gd name="connsiteY1" fmla="*/ 2959 h 36992"/>
                <a:gd name="connsiteX2" fmla="*/ 11098 w 14797"/>
                <a:gd name="connsiteY2" fmla="*/ 0 h 36992"/>
                <a:gd name="connsiteX3" fmla="*/ 0 w 14797"/>
                <a:gd name="connsiteY3" fmla="*/ 34033 h 36992"/>
                <a:gd name="connsiteX4" fmla="*/ 8878 w 14797"/>
                <a:gd name="connsiteY4" fmla="*/ 3699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36992">
                  <a:moveTo>
                    <a:pt x="8878" y="36993"/>
                  </a:moveTo>
                  <a:lnTo>
                    <a:pt x="19236" y="2959"/>
                  </a:lnTo>
                  <a:cubicBezTo>
                    <a:pt x="16277" y="2219"/>
                    <a:pt x="14057" y="1480"/>
                    <a:pt x="11098" y="0"/>
                  </a:cubicBezTo>
                  <a:lnTo>
                    <a:pt x="0" y="34033"/>
                  </a:lnTo>
                  <a:cubicBezTo>
                    <a:pt x="2959" y="35513"/>
                    <a:pt x="5919" y="36253"/>
                    <a:pt x="8878" y="3699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6" name="Forma Livre: Forma 615">
              <a:extLst>
                <a:ext uri="{FF2B5EF4-FFF2-40B4-BE49-F238E27FC236}">
                  <a16:creationId xmlns:a16="http://schemas.microsoft.com/office/drawing/2014/main" id="{AD640C2B-ABA0-45F8-A2BC-29D3A233C176}"/>
                </a:ext>
              </a:extLst>
            </p:cNvPr>
            <p:cNvSpPr/>
            <p:nvPr/>
          </p:nvSpPr>
          <p:spPr>
            <a:xfrm>
              <a:off x="5519447" y="4901605"/>
              <a:ext cx="14797" cy="29594"/>
            </a:xfrm>
            <a:custGeom>
              <a:avLst/>
              <a:gdLst>
                <a:gd name="connsiteX0" fmla="*/ 8138 w 14797"/>
                <a:gd name="connsiteY0" fmla="*/ 36253 h 29594"/>
                <a:gd name="connsiteX1" fmla="*/ 17017 w 14797"/>
                <a:gd name="connsiteY1" fmla="*/ 34033 h 29594"/>
                <a:gd name="connsiteX2" fmla="*/ 8138 w 14797"/>
                <a:gd name="connsiteY2" fmla="*/ 0 h 29594"/>
                <a:gd name="connsiteX3" fmla="*/ 0 w 14797"/>
                <a:gd name="connsiteY3" fmla="*/ 2220 h 29594"/>
                <a:gd name="connsiteX4" fmla="*/ 813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138" y="36253"/>
                  </a:moveTo>
                  <a:cubicBezTo>
                    <a:pt x="11098" y="35513"/>
                    <a:pt x="14057" y="34773"/>
                    <a:pt x="17017" y="34033"/>
                  </a:cubicBezTo>
                  <a:lnTo>
                    <a:pt x="8138" y="0"/>
                  </a:lnTo>
                  <a:cubicBezTo>
                    <a:pt x="5179" y="740"/>
                    <a:pt x="2219" y="1480"/>
                    <a:pt x="0" y="2220"/>
                  </a:cubicBezTo>
                  <a:lnTo>
                    <a:pt x="813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7" name="Forma Livre: Forma 616">
              <a:extLst>
                <a:ext uri="{FF2B5EF4-FFF2-40B4-BE49-F238E27FC236}">
                  <a16:creationId xmlns:a16="http://schemas.microsoft.com/office/drawing/2014/main" id="{726417ED-1285-4308-B0C1-242483657D65}"/>
                </a:ext>
              </a:extLst>
            </p:cNvPr>
            <p:cNvSpPr/>
            <p:nvPr/>
          </p:nvSpPr>
          <p:spPr>
            <a:xfrm>
              <a:off x="4723367" y="4639698"/>
              <a:ext cx="29594" cy="22196"/>
            </a:xfrm>
            <a:custGeom>
              <a:avLst/>
              <a:gdLst>
                <a:gd name="connsiteX0" fmla="*/ 32553 w 29594"/>
                <a:gd name="connsiteY0" fmla="*/ 6659 h 22195"/>
                <a:gd name="connsiteX1" fmla="*/ 27375 w 29594"/>
                <a:gd name="connsiteY1" fmla="*/ 0 h 22195"/>
                <a:gd name="connsiteX2" fmla="*/ 0 w 29594"/>
                <a:gd name="connsiteY2" fmla="*/ 22196 h 22195"/>
                <a:gd name="connsiteX3" fmla="*/ 5919 w 29594"/>
                <a:gd name="connsiteY3" fmla="*/ 28854 h 22195"/>
                <a:gd name="connsiteX4" fmla="*/ 32553 w 29594"/>
                <a:gd name="connsiteY4" fmla="*/ 665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2553" y="6659"/>
                  </a:moveTo>
                  <a:cubicBezTo>
                    <a:pt x="31074" y="4439"/>
                    <a:pt x="28854" y="2220"/>
                    <a:pt x="27375" y="0"/>
                  </a:cubicBezTo>
                  <a:lnTo>
                    <a:pt x="0" y="22196"/>
                  </a:lnTo>
                  <a:cubicBezTo>
                    <a:pt x="2219" y="24415"/>
                    <a:pt x="3699" y="26635"/>
                    <a:pt x="5919" y="28854"/>
                  </a:cubicBezTo>
                  <a:lnTo>
                    <a:pt x="32553" y="665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8" name="Forma Livre: Forma 617">
              <a:extLst>
                <a:ext uri="{FF2B5EF4-FFF2-40B4-BE49-F238E27FC236}">
                  <a16:creationId xmlns:a16="http://schemas.microsoft.com/office/drawing/2014/main" id="{D926FAF1-BE01-4F57-961B-BE6F187C6A46}"/>
                </a:ext>
              </a:extLst>
            </p:cNvPr>
            <p:cNvSpPr/>
            <p:nvPr/>
          </p:nvSpPr>
          <p:spPr>
            <a:xfrm>
              <a:off x="5125106" y="4894947"/>
              <a:ext cx="14797" cy="29594"/>
            </a:xfrm>
            <a:custGeom>
              <a:avLst/>
              <a:gdLst>
                <a:gd name="connsiteX0" fmla="*/ 8138 w 14797"/>
                <a:gd name="connsiteY0" fmla="*/ 36253 h 29594"/>
                <a:gd name="connsiteX1" fmla="*/ 17757 w 14797"/>
                <a:gd name="connsiteY1" fmla="*/ 2220 h 29594"/>
                <a:gd name="connsiteX2" fmla="*/ 9618 w 14797"/>
                <a:gd name="connsiteY2" fmla="*/ 0 h 29594"/>
                <a:gd name="connsiteX3" fmla="*/ 0 w 14797"/>
                <a:gd name="connsiteY3" fmla="*/ 34033 h 29594"/>
                <a:gd name="connsiteX4" fmla="*/ 813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138" y="36253"/>
                  </a:moveTo>
                  <a:lnTo>
                    <a:pt x="17757" y="2220"/>
                  </a:lnTo>
                  <a:cubicBezTo>
                    <a:pt x="14797" y="1480"/>
                    <a:pt x="11838" y="740"/>
                    <a:pt x="9618" y="0"/>
                  </a:cubicBezTo>
                  <a:lnTo>
                    <a:pt x="0" y="34033"/>
                  </a:lnTo>
                  <a:cubicBezTo>
                    <a:pt x="2220" y="34773"/>
                    <a:pt x="5179" y="35513"/>
                    <a:pt x="813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9" name="Forma Livre: Forma 618">
              <a:extLst>
                <a:ext uri="{FF2B5EF4-FFF2-40B4-BE49-F238E27FC236}">
                  <a16:creationId xmlns:a16="http://schemas.microsoft.com/office/drawing/2014/main" id="{F590161A-0B7B-4F72-A038-876C0A612385}"/>
                </a:ext>
              </a:extLst>
            </p:cNvPr>
            <p:cNvSpPr/>
            <p:nvPr/>
          </p:nvSpPr>
          <p:spPr>
            <a:xfrm>
              <a:off x="5176896" y="4907524"/>
              <a:ext cx="14797" cy="29594"/>
            </a:xfrm>
            <a:custGeom>
              <a:avLst/>
              <a:gdLst>
                <a:gd name="connsiteX0" fmla="*/ 8878 w 14797"/>
                <a:gd name="connsiteY0" fmla="*/ 36253 h 29594"/>
                <a:gd name="connsiteX1" fmla="*/ 15537 w 14797"/>
                <a:gd name="connsiteY1" fmla="*/ 1480 h 29594"/>
                <a:gd name="connsiteX2" fmla="*/ 7399 w 14797"/>
                <a:gd name="connsiteY2" fmla="*/ 0 h 29594"/>
                <a:gd name="connsiteX3" fmla="*/ 0 w 14797"/>
                <a:gd name="connsiteY3" fmla="*/ 34773 h 29594"/>
                <a:gd name="connsiteX4" fmla="*/ 887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878" y="36253"/>
                  </a:moveTo>
                  <a:lnTo>
                    <a:pt x="15537" y="1480"/>
                  </a:lnTo>
                  <a:cubicBezTo>
                    <a:pt x="12578" y="740"/>
                    <a:pt x="9618" y="0"/>
                    <a:pt x="7399" y="0"/>
                  </a:cubicBezTo>
                  <a:lnTo>
                    <a:pt x="0" y="34773"/>
                  </a:lnTo>
                  <a:cubicBezTo>
                    <a:pt x="2960" y="34773"/>
                    <a:pt x="5919" y="35513"/>
                    <a:pt x="887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0" name="Forma Livre: Forma 619">
              <a:extLst>
                <a:ext uri="{FF2B5EF4-FFF2-40B4-BE49-F238E27FC236}">
                  <a16:creationId xmlns:a16="http://schemas.microsoft.com/office/drawing/2014/main" id="{A5658A95-0F4B-427A-8345-6407389A6F26}"/>
                </a:ext>
              </a:extLst>
            </p:cNvPr>
            <p:cNvSpPr/>
            <p:nvPr/>
          </p:nvSpPr>
          <p:spPr>
            <a:xfrm>
              <a:off x="5203530" y="4911963"/>
              <a:ext cx="14797" cy="29594"/>
            </a:xfrm>
            <a:custGeom>
              <a:avLst/>
              <a:gdLst>
                <a:gd name="connsiteX0" fmla="*/ 8878 w 14797"/>
                <a:gd name="connsiteY0" fmla="*/ 36253 h 29594"/>
                <a:gd name="connsiteX1" fmla="*/ 14797 w 14797"/>
                <a:gd name="connsiteY1" fmla="*/ 1480 h 29594"/>
                <a:gd name="connsiteX2" fmla="*/ 5919 w 14797"/>
                <a:gd name="connsiteY2" fmla="*/ 0 h 29594"/>
                <a:gd name="connsiteX3" fmla="*/ 0 w 14797"/>
                <a:gd name="connsiteY3" fmla="*/ 34773 h 29594"/>
                <a:gd name="connsiteX4" fmla="*/ 887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8878" y="36253"/>
                  </a:moveTo>
                  <a:lnTo>
                    <a:pt x="14797" y="1480"/>
                  </a:lnTo>
                  <a:cubicBezTo>
                    <a:pt x="11838" y="740"/>
                    <a:pt x="8878" y="740"/>
                    <a:pt x="5919" y="0"/>
                  </a:cubicBezTo>
                  <a:lnTo>
                    <a:pt x="0" y="34773"/>
                  </a:lnTo>
                  <a:cubicBezTo>
                    <a:pt x="2959" y="35513"/>
                    <a:pt x="5919" y="36253"/>
                    <a:pt x="887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1" name="Forma Livre: Forma 620">
              <a:extLst>
                <a:ext uri="{FF2B5EF4-FFF2-40B4-BE49-F238E27FC236}">
                  <a16:creationId xmlns:a16="http://schemas.microsoft.com/office/drawing/2014/main" id="{FE2A85BC-FB5E-40F6-AEB7-E47BCE8709BC}"/>
                </a:ext>
              </a:extLst>
            </p:cNvPr>
            <p:cNvSpPr/>
            <p:nvPr/>
          </p:nvSpPr>
          <p:spPr>
            <a:xfrm>
              <a:off x="5284914" y="4921581"/>
              <a:ext cx="7399" cy="29594"/>
            </a:xfrm>
            <a:custGeom>
              <a:avLst/>
              <a:gdLst>
                <a:gd name="connsiteX0" fmla="*/ 8878 w 7398"/>
                <a:gd name="connsiteY0" fmla="*/ 36253 h 29594"/>
                <a:gd name="connsiteX1" fmla="*/ 11098 w 7398"/>
                <a:gd name="connsiteY1" fmla="*/ 740 h 29594"/>
                <a:gd name="connsiteX2" fmla="*/ 2220 w 7398"/>
                <a:gd name="connsiteY2" fmla="*/ 0 h 29594"/>
                <a:gd name="connsiteX3" fmla="*/ 0 w 7398"/>
                <a:gd name="connsiteY3" fmla="*/ 35513 h 29594"/>
                <a:gd name="connsiteX4" fmla="*/ 8878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8878" y="36253"/>
                  </a:moveTo>
                  <a:lnTo>
                    <a:pt x="11098" y="740"/>
                  </a:lnTo>
                  <a:cubicBezTo>
                    <a:pt x="8138" y="740"/>
                    <a:pt x="5179" y="0"/>
                    <a:pt x="2220" y="0"/>
                  </a:cubicBezTo>
                  <a:lnTo>
                    <a:pt x="0" y="35513"/>
                  </a:lnTo>
                  <a:cubicBezTo>
                    <a:pt x="2959" y="35513"/>
                    <a:pt x="5919" y="35513"/>
                    <a:pt x="887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2" name="Forma Livre: Forma 621">
              <a:extLst>
                <a:ext uri="{FF2B5EF4-FFF2-40B4-BE49-F238E27FC236}">
                  <a16:creationId xmlns:a16="http://schemas.microsoft.com/office/drawing/2014/main" id="{0B52B618-6C4F-48F9-B63A-F895710ECCA4}"/>
                </a:ext>
              </a:extLst>
            </p:cNvPr>
            <p:cNvSpPr/>
            <p:nvPr/>
          </p:nvSpPr>
          <p:spPr>
            <a:xfrm>
              <a:off x="5257540" y="4919362"/>
              <a:ext cx="7399" cy="29594"/>
            </a:xfrm>
            <a:custGeom>
              <a:avLst/>
              <a:gdLst>
                <a:gd name="connsiteX0" fmla="*/ 8878 w 7398"/>
                <a:gd name="connsiteY0" fmla="*/ 36253 h 29594"/>
                <a:gd name="connsiteX1" fmla="*/ 12577 w 7398"/>
                <a:gd name="connsiteY1" fmla="*/ 740 h 29594"/>
                <a:gd name="connsiteX2" fmla="*/ 3699 w 7398"/>
                <a:gd name="connsiteY2" fmla="*/ 0 h 29594"/>
                <a:gd name="connsiteX3" fmla="*/ 0 w 7398"/>
                <a:gd name="connsiteY3" fmla="*/ 35513 h 29594"/>
                <a:gd name="connsiteX4" fmla="*/ 8878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8878" y="36253"/>
                  </a:moveTo>
                  <a:lnTo>
                    <a:pt x="12577" y="740"/>
                  </a:lnTo>
                  <a:cubicBezTo>
                    <a:pt x="9618" y="740"/>
                    <a:pt x="6659" y="0"/>
                    <a:pt x="3699" y="0"/>
                  </a:cubicBezTo>
                  <a:lnTo>
                    <a:pt x="0" y="35513"/>
                  </a:lnTo>
                  <a:cubicBezTo>
                    <a:pt x="2959" y="35513"/>
                    <a:pt x="5919" y="35513"/>
                    <a:pt x="887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3" name="Forma Livre: Forma 622">
              <a:extLst>
                <a:ext uri="{FF2B5EF4-FFF2-40B4-BE49-F238E27FC236}">
                  <a16:creationId xmlns:a16="http://schemas.microsoft.com/office/drawing/2014/main" id="{84022109-ED17-4FCC-8542-C4F8612A5BC4}"/>
                </a:ext>
              </a:extLst>
            </p:cNvPr>
            <p:cNvSpPr/>
            <p:nvPr/>
          </p:nvSpPr>
          <p:spPr>
            <a:xfrm>
              <a:off x="5230165" y="4916402"/>
              <a:ext cx="7399" cy="29594"/>
            </a:xfrm>
            <a:custGeom>
              <a:avLst/>
              <a:gdLst>
                <a:gd name="connsiteX0" fmla="*/ 9618 w 7398"/>
                <a:gd name="connsiteY0" fmla="*/ 36253 h 29594"/>
                <a:gd name="connsiteX1" fmla="*/ 14057 w 7398"/>
                <a:gd name="connsiteY1" fmla="*/ 1480 h 29594"/>
                <a:gd name="connsiteX2" fmla="*/ 5179 w 7398"/>
                <a:gd name="connsiteY2" fmla="*/ 0 h 29594"/>
                <a:gd name="connsiteX3" fmla="*/ 0 w 7398"/>
                <a:gd name="connsiteY3" fmla="*/ 34773 h 29594"/>
                <a:gd name="connsiteX4" fmla="*/ 9618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9618" y="36253"/>
                  </a:moveTo>
                  <a:lnTo>
                    <a:pt x="14057" y="1480"/>
                  </a:lnTo>
                  <a:cubicBezTo>
                    <a:pt x="11098" y="740"/>
                    <a:pt x="8138" y="740"/>
                    <a:pt x="5179" y="0"/>
                  </a:cubicBezTo>
                  <a:lnTo>
                    <a:pt x="0" y="34773"/>
                  </a:lnTo>
                  <a:cubicBezTo>
                    <a:pt x="3699" y="35513"/>
                    <a:pt x="6659" y="35513"/>
                    <a:pt x="9618" y="3625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4" name="Forma Livre: Forma 623">
              <a:extLst>
                <a:ext uri="{FF2B5EF4-FFF2-40B4-BE49-F238E27FC236}">
                  <a16:creationId xmlns:a16="http://schemas.microsoft.com/office/drawing/2014/main" id="{0630B499-0BA5-4A97-8A07-8FE35AEAD14F}"/>
                </a:ext>
              </a:extLst>
            </p:cNvPr>
            <p:cNvSpPr/>
            <p:nvPr/>
          </p:nvSpPr>
          <p:spPr>
            <a:xfrm>
              <a:off x="5072577" y="4878670"/>
              <a:ext cx="14797" cy="29594"/>
            </a:xfrm>
            <a:custGeom>
              <a:avLst/>
              <a:gdLst>
                <a:gd name="connsiteX0" fmla="*/ 0 w 14797"/>
                <a:gd name="connsiteY0" fmla="*/ 33293 h 29594"/>
                <a:gd name="connsiteX1" fmla="*/ 8878 w 14797"/>
                <a:gd name="connsiteY1" fmla="*/ 36253 h 29594"/>
                <a:gd name="connsiteX2" fmla="*/ 20716 w 14797"/>
                <a:gd name="connsiteY2" fmla="*/ 2959 h 29594"/>
                <a:gd name="connsiteX3" fmla="*/ 12577 w 14797"/>
                <a:gd name="connsiteY3" fmla="*/ 0 h 29594"/>
                <a:gd name="connsiteX4" fmla="*/ 0 w 14797"/>
                <a:gd name="connsiteY4" fmla="*/ 3329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0" y="33293"/>
                  </a:moveTo>
                  <a:cubicBezTo>
                    <a:pt x="2959" y="34033"/>
                    <a:pt x="5919" y="35513"/>
                    <a:pt x="8878" y="36253"/>
                  </a:cubicBezTo>
                  <a:lnTo>
                    <a:pt x="20716" y="2959"/>
                  </a:lnTo>
                  <a:cubicBezTo>
                    <a:pt x="17756" y="2219"/>
                    <a:pt x="15537" y="740"/>
                    <a:pt x="12577" y="0"/>
                  </a:cubicBezTo>
                  <a:lnTo>
                    <a:pt x="0" y="3329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5" name="Forma Livre: Forma 624">
              <a:extLst>
                <a:ext uri="{FF2B5EF4-FFF2-40B4-BE49-F238E27FC236}">
                  <a16:creationId xmlns:a16="http://schemas.microsoft.com/office/drawing/2014/main" id="{F6DE31DB-B6D5-4847-A172-BF3CA9748EA2}"/>
                </a:ext>
              </a:extLst>
            </p:cNvPr>
            <p:cNvSpPr/>
            <p:nvPr/>
          </p:nvSpPr>
          <p:spPr>
            <a:xfrm>
              <a:off x="4610909" y="3842138"/>
              <a:ext cx="29594" cy="22196"/>
            </a:xfrm>
            <a:custGeom>
              <a:avLst/>
              <a:gdLst>
                <a:gd name="connsiteX0" fmla="*/ 0 w 29594"/>
                <a:gd name="connsiteY0" fmla="*/ 8138 h 22195"/>
                <a:gd name="connsiteX1" fmla="*/ 32554 w 29594"/>
                <a:gd name="connsiteY1" fmla="*/ 22196 h 22195"/>
                <a:gd name="connsiteX2" fmla="*/ 36253 w 29594"/>
                <a:gd name="connsiteY2" fmla="*/ 14057 h 22195"/>
                <a:gd name="connsiteX3" fmla="*/ 3699 w 29594"/>
                <a:gd name="connsiteY3" fmla="*/ 0 h 22195"/>
                <a:gd name="connsiteX4" fmla="*/ 0 w 29594"/>
                <a:gd name="connsiteY4" fmla="*/ 8138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8138"/>
                  </a:moveTo>
                  <a:lnTo>
                    <a:pt x="32554" y="22196"/>
                  </a:lnTo>
                  <a:cubicBezTo>
                    <a:pt x="34033" y="19236"/>
                    <a:pt x="34773" y="17017"/>
                    <a:pt x="36253" y="14057"/>
                  </a:cubicBezTo>
                  <a:lnTo>
                    <a:pt x="3699" y="0"/>
                  </a:lnTo>
                  <a:cubicBezTo>
                    <a:pt x="2220" y="2959"/>
                    <a:pt x="1480" y="5919"/>
                    <a:pt x="0" y="81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6" name="Forma Livre: Forma 625">
              <a:extLst>
                <a:ext uri="{FF2B5EF4-FFF2-40B4-BE49-F238E27FC236}">
                  <a16:creationId xmlns:a16="http://schemas.microsoft.com/office/drawing/2014/main" id="{08B4EA06-73EF-459F-A3D9-E7171D7EF9B8}"/>
                </a:ext>
              </a:extLst>
            </p:cNvPr>
            <p:cNvSpPr/>
            <p:nvPr/>
          </p:nvSpPr>
          <p:spPr>
            <a:xfrm>
              <a:off x="4622007" y="3816983"/>
              <a:ext cx="29594" cy="22196"/>
            </a:xfrm>
            <a:custGeom>
              <a:avLst/>
              <a:gdLst>
                <a:gd name="connsiteX0" fmla="*/ 0 w 29594"/>
                <a:gd name="connsiteY0" fmla="*/ 8878 h 22195"/>
                <a:gd name="connsiteX1" fmla="*/ 31814 w 29594"/>
                <a:gd name="connsiteY1" fmla="*/ 23675 h 22195"/>
                <a:gd name="connsiteX2" fmla="*/ 35513 w 29594"/>
                <a:gd name="connsiteY2" fmla="*/ 15537 h 22195"/>
                <a:gd name="connsiteX3" fmla="*/ 3699 w 29594"/>
                <a:gd name="connsiteY3" fmla="*/ 0 h 22195"/>
                <a:gd name="connsiteX4" fmla="*/ 0 w 29594"/>
                <a:gd name="connsiteY4" fmla="*/ 8878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8878"/>
                  </a:moveTo>
                  <a:lnTo>
                    <a:pt x="31814" y="23675"/>
                  </a:lnTo>
                  <a:cubicBezTo>
                    <a:pt x="33293" y="20716"/>
                    <a:pt x="34033" y="18496"/>
                    <a:pt x="35513" y="15537"/>
                  </a:cubicBezTo>
                  <a:lnTo>
                    <a:pt x="3699" y="0"/>
                  </a:lnTo>
                  <a:cubicBezTo>
                    <a:pt x="2959" y="2959"/>
                    <a:pt x="1480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7" name="Forma Livre: Forma 626">
              <a:extLst>
                <a:ext uri="{FF2B5EF4-FFF2-40B4-BE49-F238E27FC236}">
                  <a16:creationId xmlns:a16="http://schemas.microsoft.com/office/drawing/2014/main" id="{ECFBDB62-6654-4D7A-9C9E-E6E8882ABFC8}"/>
                </a:ext>
              </a:extLst>
            </p:cNvPr>
            <p:cNvSpPr/>
            <p:nvPr/>
          </p:nvSpPr>
          <p:spPr>
            <a:xfrm>
              <a:off x="4600551" y="3867292"/>
              <a:ext cx="29594" cy="14797"/>
            </a:xfrm>
            <a:custGeom>
              <a:avLst/>
              <a:gdLst>
                <a:gd name="connsiteX0" fmla="*/ 0 w 29594"/>
                <a:gd name="connsiteY0" fmla="*/ 8878 h 14797"/>
                <a:gd name="connsiteX1" fmla="*/ 33293 w 29594"/>
                <a:gd name="connsiteY1" fmla="*/ 21456 h 14797"/>
                <a:gd name="connsiteX2" fmla="*/ 36253 w 29594"/>
                <a:gd name="connsiteY2" fmla="*/ 13317 h 14797"/>
                <a:gd name="connsiteX3" fmla="*/ 3699 w 29594"/>
                <a:gd name="connsiteY3" fmla="*/ 0 h 14797"/>
                <a:gd name="connsiteX4" fmla="*/ 0 w 29594"/>
                <a:gd name="connsiteY4" fmla="*/ 887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0" y="8878"/>
                  </a:moveTo>
                  <a:lnTo>
                    <a:pt x="33293" y="21456"/>
                  </a:lnTo>
                  <a:cubicBezTo>
                    <a:pt x="34033" y="18496"/>
                    <a:pt x="35513" y="16277"/>
                    <a:pt x="36253" y="13317"/>
                  </a:cubicBezTo>
                  <a:lnTo>
                    <a:pt x="3699" y="0"/>
                  </a:lnTo>
                  <a:cubicBezTo>
                    <a:pt x="2220" y="2959"/>
                    <a:pt x="1480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8" name="Forma Livre: Forma 627">
              <a:extLst>
                <a:ext uri="{FF2B5EF4-FFF2-40B4-BE49-F238E27FC236}">
                  <a16:creationId xmlns:a16="http://schemas.microsoft.com/office/drawing/2014/main" id="{9388A200-9002-4A06-9EE0-281A1B82638E}"/>
                </a:ext>
              </a:extLst>
            </p:cNvPr>
            <p:cNvSpPr/>
            <p:nvPr/>
          </p:nvSpPr>
          <p:spPr>
            <a:xfrm>
              <a:off x="4633844" y="3794047"/>
              <a:ext cx="29594" cy="22196"/>
            </a:xfrm>
            <a:custGeom>
              <a:avLst/>
              <a:gdLst>
                <a:gd name="connsiteX0" fmla="*/ 0 w 29594"/>
                <a:gd name="connsiteY0" fmla="*/ 7399 h 22195"/>
                <a:gd name="connsiteX1" fmla="*/ 31814 w 29594"/>
                <a:gd name="connsiteY1" fmla="*/ 23675 h 22195"/>
                <a:gd name="connsiteX2" fmla="*/ 35513 w 29594"/>
                <a:gd name="connsiteY2" fmla="*/ 16277 h 22195"/>
                <a:gd name="connsiteX3" fmla="*/ 4439 w 29594"/>
                <a:gd name="connsiteY3" fmla="*/ 0 h 22195"/>
                <a:gd name="connsiteX4" fmla="*/ 0 w 29594"/>
                <a:gd name="connsiteY4" fmla="*/ 739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7399"/>
                  </a:moveTo>
                  <a:lnTo>
                    <a:pt x="31814" y="23675"/>
                  </a:lnTo>
                  <a:cubicBezTo>
                    <a:pt x="33293" y="21456"/>
                    <a:pt x="34773" y="18496"/>
                    <a:pt x="35513" y="16277"/>
                  </a:cubicBezTo>
                  <a:lnTo>
                    <a:pt x="4439" y="0"/>
                  </a:lnTo>
                  <a:cubicBezTo>
                    <a:pt x="2959" y="2219"/>
                    <a:pt x="1480" y="4439"/>
                    <a:pt x="0" y="73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9" name="Forma Livre: Forma 628">
              <a:extLst>
                <a:ext uri="{FF2B5EF4-FFF2-40B4-BE49-F238E27FC236}">
                  <a16:creationId xmlns:a16="http://schemas.microsoft.com/office/drawing/2014/main" id="{934D7FD2-2FB5-4E82-982D-457E5EC00EC5}"/>
                </a:ext>
              </a:extLst>
            </p:cNvPr>
            <p:cNvSpPr/>
            <p:nvPr/>
          </p:nvSpPr>
          <p:spPr>
            <a:xfrm>
              <a:off x="4706350" y="4619722"/>
              <a:ext cx="29594" cy="22196"/>
            </a:xfrm>
            <a:custGeom>
              <a:avLst/>
              <a:gdLst>
                <a:gd name="connsiteX0" fmla="*/ 0 w 29594"/>
                <a:gd name="connsiteY0" fmla="*/ 20716 h 22195"/>
                <a:gd name="connsiteX1" fmla="*/ 5179 w 29594"/>
                <a:gd name="connsiteY1" fmla="*/ 28114 h 22195"/>
                <a:gd name="connsiteX2" fmla="*/ 33293 w 29594"/>
                <a:gd name="connsiteY2" fmla="*/ 6659 h 22195"/>
                <a:gd name="connsiteX3" fmla="*/ 28114 w 29594"/>
                <a:gd name="connsiteY3" fmla="*/ 0 h 22195"/>
                <a:gd name="connsiteX4" fmla="*/ 0 w 29594"/>
                <a:gd name="connsiteY4" fmla="*/ 2071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20716"/>
                  </a:moveTo>
                  <a:cubicBezTo>
                    <a:pt x="1480" y="22935"/>
                    <a:pt x="3699" y="25895"/>
                    <a:pt x="5179" y="28114"/>
                  </a:cubicBezTo>
                  <a:lnTo>
                    <a:pt x="33293" y="6659"/>
                  </a:lnTo>
                  <a:cubicBezTo>
                    <a:pt x="31814" y="4439"/>
                    <a:pt x="29594" y="2219"/>
                    <a:pt x="28114" y="0"/>
                  </a:cubicBezTo>
                  <a:lnTo>
                    <a:pt x="0" y="20716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0" name="Forma Livre: Forma 629">
              <a:extLst>
                <a:ext uri="{FF2B5EF4-FFF2-40B4-BE49-F238E27FC236}">
                  <a16:creationId xmlns:a16="http://schemas.microsoft.com/office/drawing/2014/main" id="{56EB14E9-1F0B-4D32-8FC2-FC41D50C62D5}"/>
                </a:ext>
              </a:extLst>
            </p:cNvPr>
            <p:cNvSpPr/>
            <p:nvPr/>
          </p:nvSpPr>
          <p:spPr>
            <a:xfrm>
              <a:off x="4557640" y="4024141"/>
              <a:ext cx="29594" cy="14797"/>
            </a:xfrm>
            <a:custGeom>
              <a:avLst/>
              <a:gdLst>
                <a:gd name="connsiteX0" fmla="*/ 0 w 29594"/>
                <a:gd name="connsiteY0" fmla="*/ 8878 h 14797"/>
                <a:gd name="connsiteX1" fmla="*/ 34773 w 29594"/>
                <a:gd name="connsiteY1" fmla="*/ 14797 h 14797"/>
                <a:gd name="connsiteX2" fmla="*/ 36253 w 29594"/>
                <a:gd name="connsiteY2" fmla="*/ 5919 h 14797"/>
                <a:gd name="connsiteX3" fmla="*/ 1480 w 29594"/>
                <a:gd name="connsiteY3" fmla="*/ 0 h 14797"/>
                <a:gd name="connsiteX4" fmla="*/ 0 w 29594"/>
                <a:gd name="connsiteY4" fmla="*/ 887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0" y="8878"/>
                  </a:moveTo>
                  <a:lnTo>
                    <a:pt x="34773" y="14797"/>
                  </a:lnTo>
                  <a:cubicBezTo>
                    <a:pt x="35513" y="11837"/>
                    <a:pt x="35513" y="8878"/>
                    <a:pt x="36253" y="5919"/>
                  </a:cubicBezTo>
                  <a:lnTo>
                    <a:pt x="1480" y="0"/>
                  </a:lnTo>
                  <a:cubicBezTo>
                    <a:pt x="1480" y="2959"/>
                    <a:pt x="740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1" name="Forma Livre: Forma 630">
              <a:extLst>
                <a:ext uri="{FF2B5EF4-FFF2-40B4-BE49-F238E27FC236}">
                  <a16:creationId xmlns:a16="http://schemas.microsoft.com/office/drawing/2014/main" id="{07B71A15-2997-4822-BD8E-DAE38AF7AE63}"/>
                </a:ext>
              </a:extLst>
            </p:cNvPr>
            <p:cNvSpPr/>
            <p:nvPr/>
          </p:nvSpPr>
          <p:spPr>
            <a:xfrm>
              <a:off x="4973436" y="4836498"/>
              <a:ext cx="22196" cy="29594"/>
            </a:xfrm>
            <a:custGeom>
              <a:avLst/>
              <a:gdLst>
                <a:gd name="connsiteX0" fmla="*/ 23675 w 22195"/>
                <a:gd name="connsiteY0" fmla="*/ 3699 h 29594"/>
                <a:gd name="connsiteX1" fmla="*/ 16277 w 22195"/>
                <a:gd name="connsiteY1" fmla="*/ 0 h 29594"/>
                <a:gd name="connsiteX2" fmla="*/ 0 w 22195"/>
                <a:gd name="connsiteY2" fmla="*/ 31074 h 29594"/>
                <a:gd name="connsiteX3" fmla="*/ 8138 w 22195"/>
                <a:gd name="connsiteY3" fmla="*/ 35513 h 29594"/>
                <a:gd name="connsiteX4" fmla="*/ 23675 w 22195"/>
                <a:gd name="connsiteY4" fmla="*/ 369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3675" y="3699"/>
                  </a:moveTo>
                  <a:cubicBezTo>
                    <a:pt x="21456" y="2219"/>
                    <a:pt x="18496" y="740"/>
                    <a:pt x="16277" y="0"/>
                  </a:cubicBezTo>
                  <a:lnTo>
                    <a:pt x="0" y="31074"/>
                  </a:lnTo>
                  <a:cubicBezTo>
                    <a:pt x="2960" y="32553"/>
                    <a:pt x="5179" y="34033"/>
                    <a:pt x="8138" y="35513"/>
                  </a:cubicBezTo>
                  <a:lnTo>
                    <a:pt x="23675" y="369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2" name="Forma Livre: Forma 631">
              <a:extLst>
                <a:ext uri="{FF2B5EF4-FFF2-40B4-BE49-F238E27FC236}">
                  <a16:creationId xmlns:a16="http://schemas.microsoft.com/office/drawing/2014/main" id="{2E770932-B101-4985-8780-3F5A6A31BD34}"/>
                </a:ext>
              </a:extLst>
            </p:cNvPr>
            <p:cNvSpPr/>
            <p:nvPr/>
          </p:nvSpPr>
          <p:spPr>
            <a:xfrm>
              <a:off x="4591673" y="3893187"/>
              <a:ext cx="29594" cy="14797"/>
            </a:xfrm>
            <a:custGeom>
              <a:avLst/>
              <a:gdLst>
                <a:gd name="connsiteX0" fmla="*/ 0 w 29594"/>
                <a:gd name="connsiteY0" fmla="*/ 8138 h 14797"/>
                <a:gd name="connsiteX1" fmla="*/ 33293 w 29594"/>
                <a:gd name="connsiteY1" fmla="*/ 19976 h 14797"/>
                <a:gd name="connsiteX2" fmla="*/ 36253 w 29594"/>
                <a:gd name="connsiteY2" fmla="*/ 11838 h 14797"/>
                <a:gd name="connsiteX3" fmla="*/ 2959 w 29594"/>
                <a:gd name="connsiteY3" fmla="*/ 0 h 14797"/>
                <a:gd name="connsiteX4" fmla="*/ 0 w 29594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0" y="8138"/>
                  </a:moveTo>
                  <a:lnTo>
                    <a:pt x="33293" y="19976"/>
                  </a:lnTo>
                  <a:cubicBezTo>
                    <a:pt x="34033" y="17017"/>
                    <a:pt x="35513" y="14797"/>
                    <a:pt x="36253" y="11838"/>
                  </a:cubicBezTo>
                  <a:lnTo>
                    <a:pt x="2959" y="0"/>
                  </a:lnTo>
                  <a:cubicBezTo>
                    <a:pt x="1480" y="2219"/>
                    <a:pt x="740" y="5179"/>
                    <a:pt x="0" y="81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3" name="Forma Livre: Forma 632">
              <a:extLst>
                <a:ext uri="{FF2B5EF4-FFF2-40B4-BE49-F238E27FC236}">
                  <a16:creationId xmlns:a16="http://schemas.microsoft.com/office/drawing/2014/main" id="{76EFBAF2-7DA6-4834-9D0D-C0F955A45244}"/>
                </a:ext>
              </a:extLst>
            </p:cNvPr>
            <p:cNvSpPr/>
            <p:nvPr/>
          </p:nvSpPr>
          <p:spPr>
            <a:xfrm>
              <a:off x="4562819" y="3997506"/>
              <a:ext cx="29594" cy="14797"/>
            </a:xfrm>
            <a:custGeom>
              <a:avLst/>
              <a:gdLst>
                <a:gd name="connsiteX0" fmla="*/ 0 w 29594"/>
                <a:gd name="connsiteY0" fmla="*/ 8878 h 14797"/>
                <a:gd name="connsiteX1" fmla="*/ 34773 w 29594"/>
                <a:gd name="connsiteY1" fmla="*/ 15537 h 14797"/>
                <a:gd name="connsiteX2" fmla="*/ 36253 w 29594"/>
                <a:gd name="connsiteY2" fmla="*/ 7399 h 14797"/>
                <a:gd name="connsiteX3" fmla="*/ 1480 w 29594"/>
                <a:gd name="connsiteY3" fmla="*/ 0 h 14797"/>
                <a:gd name="connsiteX4" fmla="*/ 0 w 29594"/>
                <a:gd name="connsiteY4" fmla="*/ 887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0" y="8878"/>
                  </a:moveTo>
                  <a:lnTo>
                    <a:pt x="34773" y="15537"/>
                  </a:lnTo>
                  <a:cubicBezTo>
                    <a:pt x="35513" y="12577"/>
                    <a:pt x="36253" y="9618"/>
                    <a:pt x="36253" y="7399"/>
                  </a:cubicBezTo>
                  <a:lnTo>
                    <a:pt x="1480" y="0"/>
                  </a:lnTo>
                  <a:cubicBezTo>
                    <a:pt x="1480" y="2959"/>
                    <a:pt x="740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4" name="Forma Livre: Forma 633">
              <a:extLst>
                <a:ext uri="{FF2B5EF4-FFF2-40B4-BE49-F238E27FC236}">
                  <a16:creationId xmlns:a16="http://schemas.microsoft.com/office/drawing/2014/main" id="{8D26438D-5384-4038-8710-45714654422C}"/>
                </a:ext>
              </a:extLst>
            </p:cNvPr>
            <p:cNvSpPr/>
            <p:nvPr/>
          </p:nvSpPr>
          <p:spPr>
            <a:xfrm>
              <a:off x="4568738" y="3970872"/>
              <a:ext cx="36993" cy="14797"/>
            </a:xfrm>
            <a:custGeom>
              <a:avLst/>
              <a:gdLst>
                <a:gd name="connsiteX0" fmla="*/ 0 w 36992"/>
                <a:gd name="connsiteY0" fmla="*/ 8878 h 14797"/>
                <a:gd name="connsiteX1" fmla="*/ 34773 w 36992"/>
                <a:gd name="connsiteY1" fmla="*/ 17017 h 14797"/>
                <a:gd name="connsiteX2" fmla="*/ 36993 w 36992"/>
                <a:gd name="connsiteY2" fmla="*/ 8878 h 14797"/>
                <a:gd name="connsiteX3" fmla="*/ 2959 w 36992"/>
                <a:gd name="connsiteY3" fmla="*/ 0 h 14797"/>
                <a:gd name="connsiteX4" fmla="*/ 0 w 36992"/>
                <a:gd name="connsiteY4" fmla="*/ 887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" h="14797">
                  <a:moveTo>
                    <a:pt x="0" y="8878"/>
                  </a:moveTo>
                  <a:lnTo>
                    <a:pt x="34773" y="17017"/>
                  </a:lnTo>
                  <a:cubicBezTo>
                    <a:pt x="35513" y="14057"/>
                    <a:pt x="36253" y="11098"/>
                    <a:pt x="36993" y="8878"/>
                  </a:cubicBezTo>
                  <a:lnTo>
                    <a:pt x="2959" y="0"/>
                  </a:lnTo>
                  <a:cubicBezTo>
                    <a:pt x="1480" y="2959"/>
                    <a:pt x="740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5" name="Forma Livre: Forma 634">
              <a:extLst>
                <a:ext uri="{FF2B5EF4-FFF2-40B4-BE49-F238E27FC236}">
                  <a16:creationId xmlns:a16="http://schemas.microsoft.com/office/drawing/2014/main" id="{31F9530F-07F0-4744-A357-C3878A9C9CBB}"/>
                </a:ext>
              </a:extLst>
            </p:cNvPr>
            <p:cNvSpPr/>
            <p:nvPr/>
          </p:nvSpPr>
          <p:spPr>
            <a:xfrm>
              <a:off x="4575396" y="3944977"/>
              <a:ext cx="29594" cy="14797"/>
            </a:xfrm>
            <a:custGeom>
              <a:avLst/>
              <a:gdLst>
                <a:gd name="connsiteX0" fmla="*/ 0 w 29594"/>
                <a:gd name="connsiteY0" fmla="*/ 8138 h 14797"/>
                <a:gd name="connsiteX1" fmla="*/ 34033 w 29594"/>
                <a:gd name="connsiteY1" fmla="*/ 17756 h 14797"/>
                <a:gd name="connsiteX2" fmla="*/ 36253 w 29594"/>
                <a:gd name="connsiteY2" fmla="*/ 9618 h 14797"/>
                <a:gd name="connsiteX3" fmla="*/ 2220 w 29594"/>
                <a:gd name="connsiteY3" fmla="*/ 0 h 14797"/>
                <a:gd name="connsiteX4" fmla="*/ 0 w 29594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0" y="8138"/>
                  </a:moveTo>
                  <a:lnTo>
                    <a:pt x="34033" y="17756"/>
                  </a:lnTo>
                  <a:cubicBezTo>
                    <a:pt x="34773" y="14797"/>
                    <a:pt x="35513" y="11838"/>
                    <a:pt x="36253" y="9618"/>
                  </a:cubicBezTo>
                  <a:lnTo>
                    <a:pt x="2220" y="0"/>
                  </a:lnTo>
                  <a:cubicBezTo>
                    <a:pt x="1480" y="2959"/>
                    <a:pt x="740" y="5919"/>
                    <a:pt x="0" y="81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6" name="Forma Livre: Forma 635">
              <a:extLst>
                <a:ext uri="{FF2B5EF4-FFF2-40B4-BE49-F238E27FC236}">
                  <a16:creationId xmlns:a16="http://schemas.microsoft.com/office/drawing/2014/main" id="{1FDA234F-9B7E-44EC-B2D8-6842FDFDF275}"/>
                </a:ext>
              </a:extLst>
            </p:cNvPr>
            <p:cNvSpPr/>
            <p:nvPr/>
          </p:nvSpPr>
          <p:spPr>
            <a:xfrm>
              <a:off x="4646422" y="3768892"/>
              <a:ext cx="29594" cy="22196"/>
            </a:xfrm>
            <a:custGeom>
              <a:avLst/>
              <a:gdLst>
                <a:gd name="connsiteX0" fmla="*/ 35513 w 29594"/>
                <a:gd name="connsiteY0" fmla="*/ 17756 h 22195"/>
                <a:gd name="connsiteX1" fmla="*/ 4439 w 29594"/>
                <a:gd name="connsiteY1" fmla="*/ 0 h 22195"/>
                <a:gd name="connsiteX2" fmla="*/ 0 w 29594"/>
                <a:gd name="connsiteY2" fmla="*/ 8138 h 22195"/>
                <a:gd name="connsiteX3" fmla="*/ 31074 w 29594"/>
                <a:gd name="connsiteY3" fmla="*/ 25155 h 22195"/>
                <a:gd name="connsiteX4" fmla="*/ 35513 w 29594"/>
                <a:gd name="connsiteY4" fmla="*/ 1775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5513" y="17756"/>
                  </a:moveTo>
                  <a:lnTo>
                    <a:pt x="4439" y="0"/>
                  </a:lnTo>
                  <a:cubicBezTo>
                    <a:pt x="2959" y="2959"/>
                    <a:pt x="1480" y="5179"/>
                    <a:pt x="0" y="8138"/>
                  </a:cubicBezTo>
                  <a:lnTo>
                    <a:pt x="31074" y="25155"/>
                  </a:lnTo>
                  <a:cubicBezTo>
                    <a:pt x="32553" y="22935"/>
                    <a:pt x="34033" y="20716"/>
                    <a:pt x="35513" y="1775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7" name="Forma Livre: Forma 636">
              <a:extLst>
                <a:ext uri="{FF2B5EF4-FFF2-40B4-BE49-F238E27FC236}">
                  <a16:creationId xmlns:a16="http://schemas.microsoft.com/office/drawing/2014/main" id="{49FE0770-E688-46EF-8223-E14F471ED829}"/>
                </a:ext>
              </a:extLst>
            </p:cNvPr>
            <p:cNvSpPr/>
            <p:nvPr/>
          </p:nvSpPr>
          <p:spPr>
            <a:xfrm>
              <a:off x="4795872" y="4715903"/>
              <a:ext cx="29594" cy="29594"/>
            </a:xfrm>
            <a:custGeom>
              <a:avLst/>
              <a:gdLst>
                <a:gd name="connsiteX0" fmla="*/ 31074 w 29594"/>
                <a:gd name="connsiteY0" fmla="*/ 5919 h 29594"/>
                <a:gd name="connsiteX1" fmla="*/ 24415 w 29594"/>
                <a:gd name="connsiteY1" fmla="*/ 0 h 29594"/>
                <a:gd name="connsiteX2" fmla="*/ 0 w 29594"/>
                <a:gd name="connsiteY2" fmla="*/ 25895 h 29594"/>
                <a:gd name="connsiteX3" fmla="*/ 6659 w 29594"/>
                <a:gd name="connsiteY3" fmla="*/ 31814 h 29594"/>
                <a:gd name="connsiteX4" fmla="*/ 31074 w 29594"/>
                <a:gd name="connsiteY4" fmla="*/ 591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074" y="5919"/>
                  </a:moveTo>
                  <a:cubicBezTo>
                    <a:pt x="28854" y="3699"/>
                    <a:pt x="26635" y="2219"/>
                    <a:pt x="24415" y="0"/>
                  </a:cubicBezTo>
                  <a:lnTo>
                    <a:pt x="0" y="25895"/>
                  </a:lnTo>
                  <a:cubicBezTo>
                    <a:pt x="2220" y="28114"/>
                    <a:pt x="4439" y="30334"/>
                    <a:pt x="6659" y="31814"/>
                  </a:cubicBezTo>
                  <a:lnTo>
                    <a:pt x="31074" y="591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8" name="Forma Livre: Forma 637">
              <a:extLst>
                <a:ext uri="{FF2B5EF4-FFF2-40B4-BE49-F238E27FC236}">
                  <a16:creationId xmlns:a16="http://schemas.microsoft.com/office/drawing/2014/main" id="{EE584E3A-E148-44BD-9965-D8DF5C0B2F2A}"/>
                </a:ext>
              </a:extLst>
            </p:cNvPr>
            <p:cNvSpPr/>
            <p:nvPr/>
          </p:nvSpPr>
          <p:spPr>
            <a:xfrm>
              <a:off x="4777376" y="4698146"/>
              <a:ext cx="29594" cy="29594"/>
            </a:xfrm>
            <a:custGeom>
              <a:avLst/>
              <a:gdLst>
                <a:gd name="connsiteX0" fmla="*/ 31074 w 29594"/>
                <a:gd name="connsiteY0" fmla="*/ 5919 h 29594"/>
                <a:gd name="connsiteX1" fmla="*/ 25155 w 29594"/>
                <a:gd name="connsiteY1" fmla="*/ 0 h 29594"/>
                <a:gd name="connsiteX2" fmla="*/ 0 w 29594"/>
                <a:gd name="connsiteY2" fmla="*/ 25155 h 29594"/>
                <a:gd name="connsiteX3" fmla="*/ 6659 w 29594"/>
                <a:gd name="connsiteY3" fmla="*/ 31814 h 29594"/>
                <a:gd name="connsiteX4" fmla="*/ 31074 w 29594"/>
                <a:gd name="connsiteY4" fmla="*/ 591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074" y="5919"/>
                  </a:moveTo>
                  <a:cubicBezTo>
                    <a:pt x="28854" y="3699"/>
                    <a:pt x="26635" y="2220"/>
                    <a:pt x="25155" y="0"/>
                  </a:cubicBezTo>
                  <a:lnTo>
                    <a:pt x="0" y="25155"/>
                  </a:lnTo>
                  <a:cubicBezTo>
                    <a:pt x="2220" y="27375"/>
                    <a:pt x="4439" y="29594"/>
                    <a:pt x="6659" y="31814"/>
                  </a:cubicBezTo>
                  <a:lnTo>
                    <a:pt x="31074" y="591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9" name="Forma Livre: Forma 638">
              <a:extLst>
                <a:ext uri="{FF2B5EF4-FFF2-40B4-BE49-F238E27FC236}">
                  <a16:creationId xmlns:a16="http://schemas.microsoft.com/office/drawing/2014/main" id="{04B697F9-F620-41D9-A65F-9B09C1455A96}"/>
                </a:ext>
              </a:extLst>
            </p:cNvPr>
            <p:cNvSpPr/>
            <p:nvPr/>
          </p:nvSpPr>
          <p:spPr>
            <a:xfrm>
              <a:off x="4740383" y="4659674"/>
              <a:ext cx="29594" cy="29594"/>
            </a:xfrm>
            <a:custGeom>
              <a:avLst/>
              <a:gdLst>
                <a:gd name="connsiteX0" fmla="*/ 32554 w 29594"/>
                <a:gd name="connsiteY0" fmla="*/ 6659 h 29594"/>
                <a:gd name="connsiteX1" fmla="*/ 26635 w 29594"/>
                <a:gd name="connsiteY1" fmla="*/ 0 h 29594"/>
                <a:gd name="connsiteX2" fmla="*/ 0 w 29594"/>
                <a:gd name="connsiteY2" fmla="*/ 22935 h 29594"/>
                <a:gd name="connsiteX3" fmla="*/ 5919 w 29594"/>
                <a:gd name="connsiteY3" fmla="*/ 29594 h 29594"/>
                <a:gd name="connsiteX4" fmla="*/ 32554 w 29594"/>
                <a:gd name="connsiteY4" fmla="*/ 665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2554" y="6659"/>
                  </a:moveTo>
                  <a:cubicBezTo>
                    <a:pt x="30334" y="4439"/>
                    <a:pt x="28854" y="2219"/>
                    <a:pt x="26635" y="0"/>
                  </a:cubicBezTo>
                  <a:lnTo>
                    <a:pt x="0" y="22935"/>
                  </a:lnTo>
                  <a:cubicBezTo>
                    <a:pt x="2220" y="25155"/>
                    <a:pt x="3699" y="27374"/>
                    <a:pt x="5919" y="29594"/>
                  </a:cubicBezTo>
                  <a:lnTo>
                    <a:pt x="32554" y="665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0" name="Forma Livre: Forma 639">
              <a:extLst>
                <a:ext uri="{FF2B5EF4-FFF2-40B4-BE49-F238E27FC236}">
                  <a16:creationId xmlns:a16="http://schemas.microsoft.com/office/drawing/2014/main" id="{43C2ED04-2F92-4BB3-86B1-B759E66EF2F0}"/>
                </a:ext>
              </a:extLst>
            </p:cNvPr>
            <p:cNvSpPr/>
            <p:nvPr/>
          </p:nvSpPr>
          <p:spPr>
            <a:xfrm>
              <a:off x="4758140" y="4678910"/>
              <a:ext cx="29594" cy="29594"/>
            </a:xfrm>
            <a:custGeom>
              <a:avLst/>
              <a:gdLst>
                <a:gd name="connsiteX0" fmla="*/ 31814 w 29594"/>
                <a:gd name="connsiteY0" fmla="*/ 6659 h 29594"/>
                <a:gd name="connsiteX1" fmla="*/ 25895 w 29594"/>
                <a:gd name="connsiteY1" fmla="*/ 0 h 29594"/>
                <a:gd name="connsiteX2" fmla="*/ 0 w 29594"/>
                <a:gd name="connsiteY2" fmla="*/ 23675 h 29594"/>
                <a:gd name="connsiteX3" fmla="*/ 5919 w 29594"/>
                <a:gd name="connsiteY3" fmla="*/ 30334 h 29594"/>
                <a:gd name="connsiteX4" fmla="*/ 31814 w 29594"/>
                <a:gd name="connsiteY4" fmla="*/ 665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814" y="6659"/>
                  </a:moveTo>
                  <a:cubicBezTo>
                    <a:pt x="29594" y="4439"/>
                    <a:pt x="28114" y="2219"/>
                    <a:pt x="25895" y="0"/>
                  </a:cubicBezTo>
                  <a:lnTo>
                    <a:pt x="0" y="23675"/>
                  </a:lnTo>
                  <a:cubicBezTo>
                    <a:pt x="2219" y="25895"/>
                    <a:pt x="4439" y="28114"/>
                    <a:pt x="5919" y="30334"/>
                  </a:cubicBezTo>
                  <a:lnTo>
                    <a:pt x="31814" y="665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1" name="Forma Livre: Forma 640">
              <a:extLst>
                <a:ext uri="{FF2B5EF4-FFF2-40B4-BE49-F238E27FC236}">
                  <a16:creationId xmlns:a16="http://schemas.microsoft.com/office/drawing/2014/main" id="{64767DE6-B978-4ED4-9897-A250E5CFF92A}"/>
                </a:ext>
              </a:extLst>
            </p:cNvPr>
            <p:cNvSpPr/>
            <p:nvPr/>
          </p:nvSpPr>
          <p:spPr>
            <a:xfrm>
              <a:off x="4949021" y="4823921"/>
              <a:ext cx="22196" cy="29594"/>
            </a:xfrm>
            <a:custGeom>
              <a:avLst/>
              <a:gdLst>
                <a:gd name="connsiteX0" fmla="*/ 25155 w 22195"/>
                <a:gd name="connsiteY0" fmla="*/ 4439 h 29594"/>
                <a:gd name="connsiteX1" fmla="*/ 17756 w 22195"/>
                <a:gd name="connsiteY1" fmla="*/ 0 h 29594"/>
                <a:gd name="connsiteX2" fmla="*/ 0 w 22195"/>
                <a:gd name="connsiteY2" fmla="*/ 30334 h 29594"/>
                <a:gd name="connsiteX3" fmla="*/ 8138 w 22195"/>
                <a:gd name="connsiteY3" fmla="*/ 34773 h 29594"/>
                <a:gd name="connsiteX4" fmla="*/ 25155 w 22195"/>
                <a:gd name="connsiteY4" fmla="*/ 443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155" y="4439"/>
                  </a:moveTo>
                  <a:cubicBezTo>
                    <a:pt x="22935" y="2960"/>
                    <a:pt x="19976" y="1480"/>
                    <a:pt x="17756" y="0"/>
                  </a:cubicBezTo>
                  <a:lnTo>
                    <a:pt x="0" y="30334"/>
                  </a:lnTo>
                  <a:cubicBezTo>
                    <a:pt x="2959" y="31814"/>
                    <a:pt x="5179" y="33293"/>
                    <a:pt x="8138" y="34773"/>
                  </a:cubicBezTo>
                  <a:lnTo>
                    <a:pt x="25155" y="443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2" name="Forma Livre: Forma 641">
              <a:extLst>
                <a:ext uri="{FF2B5EF4-FFF2-40B4-BE49-F238E27FC236}">
                  <a16:creationId xmlns:a16="http://schemas.microsoft.com/office/drawing/2014/main" id="{7E9B7116-290F-4CFD-A9E7-9E8E757CFE6C}"/>
                </a:ext>
              </a:extLst>
            </p:cNvPr>
            <p:cNvSpPr/>
            <p:nvPr/>
          </p:nvSpPr>
          <p:spPr>
            <a:xfrm>
              <a:off x="4815848" y="4732919"/>
              <a:ext cx="29594" cy="29594"/>
            </a:xfrm>
            <a:custGeom>
              <a:avLst/>
              <a:gdLst>
                <a:gd name="connsiteX0" fmla="*/ 30334 w 29594"/>
                <a:gd name="connsiteY0" fmla="*/ 5919 h 29594"/>
                <a:gd name="connsiteX1" fmla="*/ 23675 w 29594"/>
                <a:gd name="connsiteY1" fmla="*/ 0 h 29594"/>
                <a:gd name="connsiteX2" fmla="*/ 0 w 29594"/>
                <a:gd name="connsiteY2" fmla="*/ 26635 h 29594"/>
                <a:gd name="connsiteX3" fmla="*/ 6659 w 29594"/>
                <a:gd name="connsiteY3" fmla="*/ 32553 h 29594"/>
                <a:gd name="connsiteX4" fmla="*/ 30334 w 29594"/>
                <a:gd name="connsiteY4" fmla="*/ 591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0334" y="5919"/>
                  </a:moveTo>
                  <a:cubicBezTo>
                    <a:pt x="28114" y="3699"/>
                    <a:pt x="25895" y="2219"/>
                    <a:pt x="23675" y="0"/>
                  </a:cubicBezTo>
                  <a:lnTo>
                    <a:pt x="0" y="26635"/>
                  </a:lnTo>
                  <a:cubicBezTo>
                    <a:pt x="2219" y="28854"/>
                    <a:pt x="4439" y="30334"/>
                    <a:pt x="6659" y="32553"/>
                  </a:cubicBezTo>
                  <a:lnTo>
                    <a:pt x="30334" y="591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3" name="Forma Livre: Forma 642">
              <a:extLst>
                <a:ext uri="{FF2B5EF4-FFF2-40B4-BE49-F238E27FC236}">
                  <a16:creationId xmlns:a16="http://schemas.microsoft.com/office/drawing/2014/main" id="{31DB6C7C-1612-436B-894D-32FFF74987B7}"/>
                </a:ext>
              </a:extLst>
            </p:cNvPr>
            <p:cNvSpPr/>
            <p:nvPr/>
          </p:nvSpPr>
          <p:spPr>
            <a:xfrm>
              <a:off x="4903151" y="4797286"/>
              <a:ext cx="22196" cy="29594"/>
            </a:xfrm>
            <a:custGeom>
              <a:avLst/>
              <a:gdLst>
                <a:gd name="connsiteX0" fmla="*/ 26635 w 22195"/>
                <a:gd name="connsiteY0" fmla="*/ 4439 h 29594"/>
                <a:gd name="connsiteX1" fmla="*/ 19236 w 22195"/>
                <a:gd name="connsiteY1" fmla="*/ 0 h 29594"/>
                <a:gd name="connsiteX2" fmla="*/ 0 w 22195"/>
                <a:gd name="connsiteY2" fmla="*/ 29594 h 29594"/>
                <a:gd name="connsiteX3" fmla="*/ 7399 w 22195"/>
                <a:gd name="connsiteY3" fmla="*/ 34773 h 29594"/>
                <a:gd name="connsiteX4" fmla="*/ 26635 w 22195"/>
                <a:gd name="connsiteY4" fmla="*/ 443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6635" y="4439"/>
                  </a:moveTo>
                  <a:cubicBezTo>
                    <a:pt x="24415" y="2959"/>
                    <a:pt x="21456" y="1480"/>
                    <a:pt x="19236" y="0"/>
                  </a:cubicBezTo>
                  <a:lnTo>
                    <a:pt x="0" y="29594"/>
                  </a:lnTo>
                  <a:cubicBezTo>
                    <a:pt x="2220" y="31074"/>
                    <a:pt x="5179" y="32553"/>
                    <a:pt x="7399" y="34773"/>
                  </a:cubicBezTo>
                  <a:lnTo>
                    <a:pt x="26635" y="443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4" name="Forma Livre: Forma 643">
              <a:extLst>
                <a:ext uri="{FF2B5EF4-FFF2-40B4-BE49-F238E27FC236}">
                  <a16:creationId xmlns:a16="http://schemas.microsoft.com/office/drawing/2014/main" id="{3323A0FD-DD50-4941-8AB5-D5820B9DAF46}"/>
                </a:ext>
              </a:extLst>
            </p:cNvPr>
            <p:cNvSpPr/>
            <p:nvPr/>
          </p:nvSpPr>
          <p:spPr>
            <a:xfrm>
              <a:off x="4925346" y="4810604"/>
              <a:ext cx="22196" cy="29594"/>
            </a:xfrm>
            <a:custGeom>
              <a:avLst/>
              <a:gdLst>
                <a:gd name="connsiteX0" fmla="*/ 25895 w 22195"/>
                <a:gd name="connsiteY0" fmla="*/ 4439 h 29594"/>
                <a:gd name="connsiteX1" fmla="*/ 18496 w 22195"/>
                <a:gd name="connsiteY1" fmla="*/ 0 h 29594"/>
                <a:gd name="connsiteX2" fmla="*/ 0 w 22195"/>
                <a:gd name="connsiteY2" fmla="*/ 30334 h 29594"/>
                <a:gd name="connsiteX3" fmla="*/ 7399 w 22195"/>
                <a:gd name="connsiteY3" fmla="*/ 34773 h 29594"/>
                <a:gd name="connsiteX4" fmla="*/ 25895 w 22195"/>
                <a:gd name="connsiteY4" fmla="*/ 443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895" y="4439"/>
                  </a:moveTo>
                  <a:cubicBezTo>
                    <a:pt x="23675" y="2959"/>
                    <a:pt x="20716" y="1480"/>
                    <a:pt x="18496" y="0"/>
                  </a:cubicBezTo>
                  <a:lnTo>
                    <a:pt x="0" y="30334"/>
                  </a:lnTo>
                  <a:cubicBezTo>
                    <a:pt x="2220" y="31814"/>
                    <a:pt x="5179" y="33293"/>
                    <a:pt x="7399" y="34773"/>
                  </a:cubicBezTo>
                  <a:lnTo>
                    <a:pt x="25895" y="443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5" name="Forma Livre: Forma 644">
              <a:extLst>
                <a:ext uri="{FF2B5EF4-FFF2-40B4-BE49-F238E27FC236}">
                  <a16:creationId xmlns:a16="http://schemas.microsoft.com/office/drawing/2014/main" id="{4DC5DE2E-F941-46C8-9F6E-D15B4CCDE678}"/>
                </a:ext>
              </a:extLst>
            </p:cNvPr>
            <p:cNvSpPr/>
            <p:nvPr/>
          </p:nvSpPr>
          <p:spPr>
            <a:xfrm>
              <a:off x="4837304" y="4750676"/>
              <a:ext cx="22196" cy="29594"/>
            </a:xfrm>
            <a:custGeom>
              <a:avLst/>
              <a:gdLst>
                <a:gd name="connsiteX0" fmla="*/ 28854 w 22195"/>
                <a:gd name="connsiteY0" fmla="*/ 5179 h 29594"/>
                <a:gd name="connsiteX1" fmla="*/ 22196 w 22195"/>
                <a:gd name="connsiteY1" fmla="*/ 0 h 29594"/>
                <a:gd name="connsiteX2" fmla="*/ 0 w 22195"/>
                <a:gd name="connsiteY2" fmla="*/ 27375 h 29594"/>
                <a:gd name="connsiteX3" fmla="*/ 7399 w 22195"/>
                <a:gd name="connsiteY3" fmla="*/ 33293 h 29594"/>
                <a:gd name="connsiteX4" fmla="*/ 28854 w 22195"/>
                <a:gd name="connsiteY4" fmla="*/ 517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854" y="5179"/>
                  </a:moveTo>
                  <a:cubicBezTo>
                    <a:pt x="26635" y="3699"/>
                    <a:pt x="24415" y="1480"/>
                    <a:pt x="22196" y="0"/>
                  </a:cubicBezTo>
                  <a:lnTo>
                    <a:pt x="0" y="27375"/>
                  </a:lnTo>
                  <a:cubicBezTo>
                    <a:pt x="2220" y="29594"/>
                    <a:pt x="4439" y="31074"/>
                    <a:pt x="7399" y="33293"/>
                  </a:cubicBezTo>
                  <a:lnTo>
                    <a:pt x="28854" y="517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6" name="Forma Livre: Forma 645">
              <a:extLst>
                <a:ext uri="{FF2B5EF4-FFF2-40B4-BE49-F238E27FC236}">
                  <a16:creationId xmlns:a16="http://schemas.microsoft.com/office/drawing/2014/main" id="{E6BBBFA9-17F3-49E8-994D-BB9F41C1A86B}"/>
                </a:ext>
              </a:extLst>
            </p:cNvPr>
            <p:cNvSpPr/>
            <p:nvPr/>
          </p:nvSpPr>
          <p:spPr>
            <a:xfrm>
              <a:off x="4880215" y="4781749"/>
              <a:ext cx="22196" cy="29594"/>
            </a:xfrm>
            <a:custGeom>
              <a:avLst/>
              <a:gdLst>
                <a:gd name="connsiteX0" fmla="*/ 28114 w 22195"/>
                <a:gd name="connsiteY0" fmla="*/ 5179 h 29594"/>
                <a:gd name="connsiteX1" fmla="*/ 20716 w 22195"/>
                <a:gd name="connsiteY1" fmla="*/ 0 h 29594"/>
                <a:gd name="connsiteX2" fmla="*/ 0 w 22195"/>
                <a:gd name="connsiteY2" fmla="*/ 28854 h 29594"/>
                <a:gd name="connsiteX3" fmla="*/ 7399 w 22195"/>
                <a:gd name="connsiteY3" fmla="*/ 34033 h 29594"/>
                <a:gd name="connsiteX4" fmla="*/ 28114 w 22195"/>
                <a:gd name="connsiteY4" fmla="*/ 517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114" y="5179"/>
                  </a:moveTo>
                  <a:cubicBezTo>
                    <a:pt x="25895" y="3699"/>
                    <a:pt x="23675" y="2219"/>
                    <a:pt x="20716" y="0"/>
                  </a:cubicBezTo>
                  <a:lnTo>
                    <a:pt x="0" y="28854"/>
                  </a:lnTo>
                  <a:cubicBezTo>
                    <a:pt x="2219" y="30334"/>
                    <a:pt x="5179" y="32553"/>
                    <a:pt x="7399" y="34033"/>
                  </a:cubicBezTo>
                  <a:lnTo>
                    <a:pt x="28114" y="517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7" name="Forma Livre: Forma 646">
              <a:extLst>
                <a:ext uri="{FF2B5EF4-FFF2-40B4-BE49-F238E27FC236}">
                  <a16:creationId xmlns:a16="http://schemas.microsoft.com/office/drawing/2014/main" id="{9A9A6AAE-630A-4CE5-AC5B-CF4A3A91E56B}"/>
                </a:ext>
              </a:extLst>
            </p:cNvPr>
            <p:cNvSpPr/>
            <p:nvPr/>
          </p:nvSpPr>
          <p:spPr>
            <a:xfrm>
              <a:off x="4858759" y="4766213"/>
              <a:ext cx="22196" cy="29594"/>
            </a:xfrm>
            <a:custGeom>
              <a:avLst/>
              <a:gdLst>
                <a:gd name="connsiteX0" fmla="*/ 28115 w 22195"/>
                <a:gd name="connsiteY0" fmla="*/ 5179 h 29594"/>
                <a:gd name="connsiteX1" fmla="*/ 21456 w 22195"/>
                <a:gd name="connsiteY1" fmla="*/ 0 h 29594"/>
                <a:gd name="connsiteX2" fmla="*/ 0 w 22195"/>
                <a:gd name="connsiteY2" fmla="*/ 28114 h 29594"/>
                <a:gd name="connsiteX3" fmla="*/ 7399 w 22195"/>
                <a:gd name="connsiteY3" fmla="*/ 33293 h 29594"/>
                <a:gd name="connsiteX4" fmla="*/ 28115 w 22195"/>
                <a:gd name="connsiteY4" fmla="*/ 517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115" y="5179"/>
                  </a:moveTo>
                  <a:cubicBezTo>
                    <a:pt x="25895" y="3699"/>
                    <a:pt x="23675" y="1480"/>
                    <a:pt x="21456" y="0"/>
                  </a:cubicBezTo>
                  <a:lnTo>
                    <a:pt x="0" y="28114"/>
                  </a:lnTo>
                  <a:cubicBezTo>
                    <a:pt x="2220" y="29594"/>
                    <a:pt x="4439" y="31814"/>
                    <a:pt x="7399" y="33293"/>
                  </a:cubicBezTo>
                  <a:lnTo>
                    <a:pt x="28115" y="517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8" name="Forma Livre: Forma 647">
              <a:extLst>
                <a:ext uri="{FF2B5EF4-FFF2-40B4-BE49-F238E27FC236}">
                  <a16:creationId xmlns:a16="http://schemas.microsoft.com/office/drawing/2014/main" id="{1A2F521C-80EA-4659-A82E-4AFB8A9A2ED6}"/>
                </a:ext>
              </a:extLst>
            </p:cNvPr>
            <p:cNvSpPr/>
            <p:nvPr/>
          </p:nvSpPr>
          <p:spPr>
            <a:xfrm>
              <a:off x="5364818" y="4923061"/>
              <a:ext cx="7399" cy="29594"/>
            </a:xfrm>
            <a:custGeom>
              <a:avLst/>
              <a:gdLst>
                <a:gd name="connsiteX0" fmla="*/ 1480 w 7398"/>
                <a:gd name="connsiteY0" fmla="*/ 35513 h 29594"/>
                <a:gd name="connsiteX1" fmla="*/ 10358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0 h 29594"/>
                <a:gd name="connsiteX4" fmla="*/ 1480 w 7398"/>
                <a:gd name="connsiteY4" fmla="*/ 3551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1480" y="35513"/>
                  </a:moveTo>
                  <a:cubicBezTo>
                    <a:pt x="4439" y="35513"/>
                    <a:pt x="7399" y="35513"/>
                    <a:pt x="10358" y="35513"/>
                  </a:cubicBezTo>
                  <a:lnTo>
                    <a:pt x="8878" y="0"/>
                  </a:lnTo>
                  <a:cubicBezTo>
                    <a:pt x="5919" y="0"/>
                    <a:pt x="2959" y="0"/>
                    <a:pt x="0" y="0"/>
                  </a:cubicBezTo>
                  <a:lnTo>
                    <a:pt x="1480" y="3551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9" name="Forma Livre: Forma 648">
              <a:extLst>
                <a:ext uri="{FF2B5EF4-FFF2-40B4-BE49-F238E27FC236}">
                  <a16:creationId xmlns:a16="http://schemas.microsoft.com/office/drawing/2014/main" id="{DB795714-668C-455C-AD20-66B8A5A19E77}"/>
                </a:ext>
              </a:extLst>
            </p:cNvPr>
            <p:cNvSpPr/>
            <p:nvPr/>
          </p:nvSpPr>
          <p:spPr>
            <a:xfrm>
              <a:off x="4948282" y="3467033"/>
              <a:ext cx="22196" cy="29594"/>
            </a:xfrm>
            <a:custGeom>
              <a:avLst/>
              <a:gdLst>
                <a:gd name="connsiteX0" fmla="*/ 25155 w 22195"/>
                <a:gd name="connsiteY0" fmla="*/ 31074 h 29594"/>
                <a:gd name="connsiteX1" fmla="*/ 8138 w 22195"/>
                <a:gd name="connsiteY1" fmla="*/ 0 h 29594"/>
                <a:gd name="connsiteX2" fmla="*/ 0 w 22195"/>
                <a:gd name="connsiteY2" fmla="*/ 4439 h 29594"/>
                <a:gd name="connsiteX3" fmla="*/ 17756 w 22195"/>
                <a:gd name="connsiteY3" fmla="*/ 35513 h 29594"/>
                <a:gd name="connsiteX4" fmla="*/ 25155 w 22195"/>
                <a:gd name="connsiteY4" fmla="*/ 3107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155" y="31074"/>
                  </a:moveTo>
                  <a:lnTo>
                    <a:pt x="8138" y="0"/>
                  </a:lnTo>
                  <a:cubicBezTo>
                    <a:pt x="5179" y="1480"/>
                    <a:pt x="2959" y="2959"/>
                    <a:pt x="0" y="4439"/>
                  </a:cubicBezTo>
                  <a:lnTo>
                    <a:pt x="17756" y="35513"/>
                  </a:lnTo>
                  <a:cubicBezTo>
                    <a:pt x="20716" y="34033"/>
                    <a:pt x="22935" y="32553"/>
                    <a:pt x="25155" y="3107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0" name="Forma Livre: Forma 649">
              <a:extLst>
                <a:ext uri="{FF2B5EF4-FFF2-40B4-BE49-F238E27FC236}">
                  <a16:creationId xmlns:a16="http://schemas.microsoft.com/office/drawing/2014/main" id="{6B431DBB-299D-4A4C-840B-A0149B83360F}"/>
                </a:ext>
              </a:extLst>
            </p:cNvPr>
            <p:cNvSpPr/>
            <p:nvPr/>
          </p:nvSpPr>
          <p:spPr>
            <a:xfrm>
              <a:off x="4925346" y="3481090"/>
              <a:ext cx="22196" cy="29594"/>
            </a:xfrm>
            <a:custGeom>
              <a:avLst/>
              <a:gdLst>
                <a:gd name="connsiteX0" fmla="*/ 25895 w 22195"/>
                <a:gd name="connsiteY0" fmla="*/ 30334 h 29594"/>
                <a:gd name="connsiteX1" fmla="*/ 7399 w 22195"/>
                <a:gd name="connsiteY1" fmla="*/ 0 h 29594"/>
                <a:gd name="connsiteX2" fmla="*/ 0 w 22195"/>
                <a:gd name="connsiteY2" fmla="*/ 4439 h 29594"/>
                <a:gd name="connsiteX3" fmla="*/ 18496 w 22195"/>
                <a:gd name="connsiteY3" fmla="*/ 34773 h 29594"/>
                <a:gd name="connsiteX4" fmla="*/ 25895 w 22195"/>
                <a:gd name="connsiteY4" fmla="*/ 3033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895" y="30334"/>
                  </a:moveTo>
                  <a:lnTo>
                    <a:pt x="7399" y="0"/>
                  </a:lnTo>
                  <a:cubicBezTo>
                    <a:pt x="5179" y="1480"/>
                    <a:pt x="2220" y="2960"/>
                    <a:pt x="0" y="4439"/>
                  </a:cubicBezTo>
                  <a:lnTo>
                    <a:pt x="18496" y="34773"/>
                  </a:lnTo>
                  <a:cubicBezTo>
                    <a:pt x="21456" y="33293"/>
                    <a:pt x="23675" y="31814"/>
                    <a:pt x="25895" y="3033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1" name="Forma Livre: Forma 650">
              <a:extLst>
                <a:ext uri="{FF2B5EF4-FFF2-40B4-BE49-F238E27FC236}">
                  <a16:creationId xmlns:a16="http://schemas.microsoft.com/office/drawing/2014/main" id="{E1635347-B9A4-4F47-8581-848841B7334B}"/>
                </a:ext>
              </a:extLst>
            </p:cNvPr>
            <p:cNvSpPr/>
            <p:nvPr/>
          </p:nvSpPr>
          <p:spPr>
            <a:xfrm>
              <a:off x="4858759" y="3526961"/>
              <a:ext cx="22196" cy="29594"/>
            </a:xfrm>
            <a:custGeom>
              <a:avLst/>
              <a:gdLst>
                <a:gd name="connsiteX0" fmla="*/ 0 w 22195"/>
                <a:gd name="connsiteY0" fmla="*/ 5179 h 29594"/>
                <a:gd name="connsiteX1" fmla="*/ 21456 w 22195"/>
                <a:gd name="connsiteY1" fmla="*/ 33293 h 29594"/>
                <a:gd name="connsiteX2" fmla="*/ 28115 w 22195"/>
                <a:gd name="connsiteY2" fmla="*/ 28114 h 29594"/>
                <a:gd name="connsiteX3" fmla="*/ 6659 w 22195"/>
                <a:gd name="connsiteY3" fmla="*/ 0 h 29594"/>
                <a:gd name="connsiteX4" fmla="*/ 0 w 22195"/>
                <a:gd name="connsiteY4" fmla="*/ 517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0" y="5179"/>
                  </a:moveTo>
                  <a:lnTo>
                    <a:pt x="21456" y="33293"/>
                  </a:lnTo>
                  <a:cubicBezTo>
                    <a:pt x="23675" y="31814"/>
                    <a:pt x="25895" y="29594"/>
                    <a:pt x="28115" y="28114"/>
                  </a:cubicBezTo>
                  <a:lnTo>
                    <a:pt x="6659" y="0"/>
                  </a:lnTo>
                  <a:cubicBezTo>
                    <a:pt x="4439" y="1480"/>
                    <a:pt x="2220" y="2959"/>
                    <a:pt x="0" y="517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2" name="Forma Livre: Forma 651">
              <a:extLst>
                <a:ext uri="{FF2B5EF4-FFF2-40B4-BE49-F238E27FC236}">
                  <a16:creationId xmlns:a16="http://schemas.microsoft.com/office/drawing/2014/main" id="{7E000855-FCF9-4198-B049-BB52C63A8F94}"/>
                </a:ext>
              </a:extLst>
            </p:cNvPr>
            <p:cNvSpPr/>
            <p:nvPr/>
          </p:nvSpPr>
          <p:spPr>
            <a:xfrm>
              <a:off x="4880215" y="3510684"/>
              <a:ext cx="22196" cy="29594"/>
            </a:xfrm>
            <a:custGeom>
              <a:avLst/>
              <a:gdLst>
                <a:gd name="connsiteX0" fmla="*/ 27374 w 22195"/>
                <a:gd name="connsiteY0" fmla="*/ 28854 h 29594"/>
                <a:gd name="connsiteX1" fmla="*/ 7399 w 22195"/>
                <a:gd name="connsiteY1" fmla="*/ 0 h 29594"/>
                <a:gd name="connsiteX2" fmla="*/ 0 w 22195"/>
                <a:gd name="connsiteY2" fmla="*/ 5179 h 29594"/>
                <a:gd name="connsiteX3" fmla="*/ 20716 w 22195"/>
                <a:gd name="connsiteY3" fmla="*/ 34033 h 29594"/>
                <a:gd name="connsiteX4" fmla="*/ 27374 w 22195"/>
                <a:gd name="connsiteY4" fmla="*/ 2885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7374" y="28854"/>
                  </a:moveTo>
                  <a:lnTo>
                    <a:pt x="7399" y="0"/>
                  </a:lnTo>
                  <a:cubicBezTo>
                    <a:pt x="5179" y="1480"/>
                    <a:pt x="2219" y="3699"/>
                    <a:pt x="0" y="5179"/>
                  </a:cubicBezTo>
                  <a:lnTo>
                    <a:pt x="20716" y="34033"/>
                  </a:lnTo>
                  <a:cubicBezTo>
                    <a:pt x="22935" y="31814"/>
                    <a:pt x="25155" y="30334"/>
                    <a:pt x="27374" y="2885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3" name="Forma Livre: Forma 652">
              <a:extLst>
                <a:ext uri="{FF2B5EF4-FFF2-40B4-BE49-F238E27FC236}">
                  <a16:creationId xmlns:a16="http://schemas.microsoft.com/office/drawing/2014/main" id="{79F9EEB7-C532-4FAA-BF3E-0B9677DEDAC6}"/>
                </a:ext>
              </a:extLst>
            </p:cNvPr>
            <p:cNvSpPr/>
            <p:nvPr/>
          </p:nvSpPr>
          <p:spPr>
            <a:xfrm>
              <a:off x="4902411" y="3495147"/>
              <a:ext cx="22196" cy="29594"/>
            </a:xfrm>
            <a:custGeom>
              <a:avLst/>
              <a:gdLst>
                <a:gd name="connsiteX0" fmla="*/ 26634 w 22195"/>
                <a:gd name="connsiteY0" fmla="*/ 29594 h 29594"/>
                <a:gd name="connsiteX1" fmla="*/ 7399 w 22195"/>
                <a:gd name="connsiteY1" fmla="*/ 0 h 29594"/>
                <a:gd name="connsiteX2" fmla="*/ 0 w 22195"/>
                <a:gd name="connsiteY2" fmla="*/ 5179 h 29594"/>
                <a:gd name="connsiteX3" fmla="*/ 19236 w 22195"/>
                <a:gd name="connsiteY3" fmla="*/ 34773 h 29594"/>
                <a:gd name="connsiteX4" fmla="*/ 26634 w 22195"/>
                <a:gd name="connsiteY4" fmla="*/ 2959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6634" y="29594"/>
                  </a:moveTo>
                  <a:lnTo>
                    <a:pt x="7399" y="0"/>
                  </a:lnTo>
                  <a:cubicBezTo>
                    <a:pt x="5179" y="1480"/>
                    <a:pt x="2219" y="2959"/>
                    <a:pt x="0" y="5179"/>
                  </a:cubicBezTo>
                  <a:lnTo>
                    <a:pt x="19236" y="34773"/>
                  </a:lnTo>
                  <a:cubicBezTo>
                    <a:pt x="22196" y="33293"/>
                    <a:pt x="24415" y="31814"/>
                    <a:pt x="26634" y="2959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4" name="Forma Livre: Forma 653">
              <a:extLst>
                <a:ext uri="{FF2B5EF4-FFF2-40B4-BE49-F238E27FC236}">
                  <a16:creationId xmlns:a16="http://schemas.microsoft.com/office/drawing/2014/main" id="{B15640FF-00E6-47AF-A129-B8F990A3E435}"/>
                </a:ext>
              </a:extLst>
            </p:cNvPr>
            <p:cNvSpPr/>
            <p:nvPr/>
          </p:nvSpPr>
          <p:spPr>
            <a:xfrm>
              <a:off x="4971957" y="3454455"/>
              <a:ext cx="22196" cy="29594"/>
            </a:xfrm>
            <a:custGeom>
              <a:avLst/>
              <a:gdLst>
                <a:gd name="connsiteX0" fmla="*/ 24415 w 22195"/>
                <a:gd name="connsiteY0" fmla="*/ 31814 h 29594"/>
                <a:gd name="connsiteX1" fmla="*/ 8138 w 22195"/>
                <a:gd name="connsiteY1" fmla="*/ 0 h 29594"/>
                <a:gd name="connsiteX2" fmla="*/ 0 w 22195"/>
                <a:gd name="connsiteY2" fmla="*/ 4439 h 29594"/>
                <a:gd name="connsiteX3" fmla="*/ 16277 w 22195"/>
                <a:gd name="connsiteY3" fmla="*/ 35513 h 29594"/>
                <a:gd name="connsiteX4" fmla="*/ 24415 w 22195"/>
                <a:gd name="connsiteY4" fmla="*/ 3181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4415" y="31814"/>
                  </a:moveTo>
                  <a:lnTo>
                    <a:pt x="8138" y="0"/>
                  </a:lnTo>
                  <a:cubicBezTo>
                    <a:pt x="5179" y="1480"/>
                    <a:pt x="2959" y="2959"/>
                    <a:pt x="0" y="4439"/>
                  </a:cubicBezTo>
                  <a:lnTo>
                    <a:pt x="16277" y="35513"/>
                  </a:lnTo>
                  <a:cubicBezTo>
                    <a:pt x="19236" y="34033"/>
                    <a:pt x="22196" y="33293"/>
                    <a:pt x="24415" y="3181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5" name="Forma Livre: Forma 654">
              <a:extLst>
                <a:ext uri="{FF2B5EF4-FFF2-40B4-BE49-F238E27FC236}">
                  <a16:creationId xmlns:a16="http://schemas.microsoft.com/office/drawing/2014/main" id="{A605B918-88A4-4223-90E8-02060986CA88}"/>
                </a:ext>
              </a:extLst>
            </p:cNvPr>
            <p:cNvSpPr/>
            <p:nvPr/>
          </p:nvSpPr>
          <p:spPr>
            <a:xfrm>
              <a:off x="4674536" y="3723021"/>
              <a:ext cx="29594" cy="22196"/>
            </a:xfrm>
            <a:custGeom>
              <a:avLst/>
              <a:gdLst>
                <a:gd name="connsiteX0" fmla="*/ 34773 w 29594"/>
                <a:gd name="connsiteY0" fmla="*/ 19236 h 22195"/>
                <a:gd name="connsiteX1" fmla="*/ 5179 w 29594"/>
                <a:gd name="connsiteY1" fmla="*/ 0 h 22195"/>
                <a:gd name="connsiteX2" fmla="*/ 0 w 29594"/>
                <a:gd name="connsiteY2" fmla="*/ 7399 h 22195"/>
                <a:gd name="connsiteX3" fmla="*/ 29594 w 29594"/>
                <a:gd name="connsiteY3" fmla="*/ 26635 h 22195"/>
                <a:gd name="connsiteX4" fmla="*/ 34773 w 29594"/>
                <a:gd name="connsiteY4" fmla="*/ 1923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4773" y="19236"/>
                  </a:moveTo>
                  <a:lnTo>
                    <a:pt x="5179" y="0"/>
                  </a:lnTo>
                  <a:cubicBezTo>
                    <a:pt x="3699" y="2219"/>
                    <a:pt x="2220" y="5179"/>
                    <a:pt x="0" y="7399"/>
                  </a:cubicBezTo>
                  <a:lnTo>
                    <a:pt x="29594" y="26635"/>
                  </a:lnTo>
                  <a:cubicBezTo>
                    <a:pt x="31814" y="24415"/>
                    <a:pt x="33293" y="22196"/>
                    <a:pt x="34773" y="1923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6" name="Forma Livre: Forma 655">
              <a:extLst>
                <a:ext uri="{FF2B5EF4-FFF2-40B4-BE49-F238E27FC236}">
                  <a16:creationId xmlns:a16="http://schemas.microsoft.com/office/drawing/2014/main" id="{AD390541-02DA-462C-9E65-3E89F90B593D}"/>
                </a:ext>
              </a:extLst>
            </p:cNvPr>
            <p:cNvSpPr/>
            <p:nvPr/>
          </p:nvSpPr>
          <p:spPr>
            <a:xfrm>
              <a:off x="4722627" y="3657914"/>
              <a:ext cx="29594" cy="22196"/>
            </a:xfrm>
            <a:custGeom>
              <a:avLst/>
              <a:gdLst>
                <a:gd name="connsiteX0" fmla="*/ 33293 w 29594"/>
                <a:gd name="connsiteY0" fmla="*/ 22196 h 22195"/>
                <a:gd name="connsiteX1" fmla="*/ 5919 w 29594"/>
                <a:gd name="connsiteY1" fmla="*/ 0 h 22195"/>
                <a:gd name="connsiteX2" fmla="*/ 0 w 29594"/>
                <a:gd name="connsiteY2" fmla="*/ 6659 h 22195"/>
                <a:gd name="connsiteX3" fmla="*/ 27375 w 29594"/>
                <a:gd name="connsiteY3" fmla="*/ 28854 h 22195"/>
                <a:gd name="connsiteX4" fmla="*/ 33293 w 29594"/>
                <a:gd name="connsiteY4" fmla="*/ 2219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3293" y="22196"/>
                  </a:moveTo>
                  <a:lnTo>
                    <a:pt x="5919" y="0"/>
                  </a:lnTo>
                  <a:cubicBezTo>
                    <a:pt x="3699" y="2219"/>
                    <a:pt x="2220" y="4439"/>
                    <a:pt x="0" y="6659"/>
                  </a:cubicBezTo>
                  <a:lnTo>
                    <a:pt x="27375" y="28854"/>
                  </a:lnTo>
                  <a:cubicBezTo>
                    <a:pt x="29594" y="26634"/>
                    <a:pt x="31074" y="24415"/>
                    <a:pt x="33293" y="2219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7" name="Forma Livre: Forma 656">
              <a:extLst>
                <a:ext uri="{FF2B5EF4-FFF2-40B4-BE49-F238E27FC236}">
                  <a16:creationId xmlns:a16="http://schemas.microsoft.com/office/drawing/2014/main" id="{6EB2DC25-2D09-4CF7-9AC6-DB72464A851E}"/>
                </a:ext>
              </a:extLst>
            </p:cNvPr>
            <p:cNvSpPr/>
            <p:nvPr/>
          </p:nvSpPr>
          <p:spPr>
            <a:xfrm>
              <a:off x="4706350" y="3678630"/>
              <a:ext cx="29594" cy="22196"/>
            </a:xfrm>
            <a:custGeom>
              <a:avLst/>
              <a:gdLst>
                <a:gd name="connsiteX0" fmla="*/ 33293 w 29594"/>
                <a:gd name="connsiteY0" fmla="*/ 21456 h 22195"/>
                <a:gd name="connsiteX1" fmla="*/ 5179 w 29594"/>
                <a:gd name="connsiteY1" fmla="*/ 0 h 22195"/>
                <a:gd name="connsiteX2" fmla="*/ 0 w 29594"/>
                <a:gd name="connsiteY2" fmla="*/ 7399 h 22195"/>
                <a:gd name="connsiteX3" fmla="*/ 28114 w 29594"/>
                <a:gd name="connsiteY3" fmla="*/ 28854 h 22195"/>
                <a:gd name="connsiteX4" fmla="*/ 33293 w 29594"/>
                <a:gd name="connsiteY4" fmla="*/ 2145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3293" y="21456"/>
                  </a:moveTo>
                  <a:lnTo>
                    <a:pt x="5179" y="0"/>
                  </a:lnTo>
                  <a:cubicBezTo>
                    <a:pt x="3699" y="2219"/>
                    <a:pt x="1480" y="4439"/>
                    <a:pt x="0" y="7399"/>
                  </a:cubicBezTo>
                  <a:lnTo>
                    <a:pt x="28114" y="28854"/>
                  </a:lnTo>
                  <a:cubicBezTo>
                    <a:pt x="29594" y="26635"/>
                    <a:pt x="31814" y="23675"/>
                    <a:pt x="33293" y="2145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8" name="Forma Livre: Forma 657">
              <a:extLst>
                <a:ext uri="{FF2B5EF4-FFF2-40B4-BE49-F238E27FC236}">
                  <a16:creationId xmlns:a16="http://schemas.microsoft.com/office/drawing/2014/main" id="{3C50E067-9337-40F2-8B43-B9767E2BD4A8}"/>
                </a:ext>
              </a:extLst>
            </p:cNvPr>
            <p:cNvSpPr/>
            <p:nvPr/>
          </p:nvSpPr>
          <p:spPr>
            <a:xfrm>
              <a:off x="4660479" y="3745957"/>
              <a:ext cx="29594" cy="22196"/>
            </a:xfrm>
            <a:custGeom>
              <a:avLst/>
              <a:gdLst>
                <a:gd name="connsiteX0" fmla="*/ 0 w 29594"/>
                <a:gd name="connsiteY0" fmla="*/ 7399 h 22195"/>
                <a:gd name="connsiteX1" fmla="*/ 30334 w 29594"/>
                <a:gd name="connsiteY1" fmla="*/ 25895 h 22195"/>
                <a:gd name="connsiteX2" fmla="*/ 34773 w 29594"/>
                <a:gd name="connsiteY2" fmla="*/ 18496 h 22195"/>
                <a:gd name="connsiteX3" fmla="*/ 4439 w 29594"/>
                <a:gd name="connsiteY3" fmla="*/ 0 h 22195"/>
                <a:gd name="connsiteX4" fmla="*/ 0 w 29594"/>
                <a:gd name="connsiteY4" fmla="*/ 739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7399"/>
                  </a:moveTo>
                  <a:lnTo>
                    <a:pt x="30334" y="25895"/>
                  </a:lnTo>
                  <a:cubicBezTo>
                    <a:pt x="31814" y="23675"/>
                    <a:pt x="33293" y="20716"/>
                    <a:pt x="34773" y="18496"/>
                  </a:cubicBezTo>
                  <a:lnTo>
                    <a:pt x="4439" y="0"/>
                  </a:lnTo>
                  <a:cubicBezTo>
                    <a:pt x="2959" y="2219"/>
                    <a:pt x="1480" y="5179"/>
                    <a:pt x="0" y="73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9" name="Forma Livre: Forma 658">
              <a:extLst>
                <a:ext uri="{FF2B5EF4-FFF2-40B4-BE49-F238E27FC236}">
                  <a16:creationId xmlns:a16="http://schemas.microsoft.com/office/drawing/2014/main" id="{90D51463-9E9C-4C70-8C6A-4077233CEDC8}"/>
                </a:ext>
              </a:extLst>
            </p:cNvPr>
            <p:cNvSpPr/>
            <p:nvPr/>
          </p:nvSpPr>
          <p:spPr>
            <a:xfrm>
              <a:off x="4690073" y="3700826"/>
              <a:ext cx="29594" cy="22196"/>
            </a:xfrm>
            <a:custGeom>
              <a:avLst/>
              <a:gdLst>
                <a:gd name="connsiteX0" fmla="*/ 34033 w 29594"/>
                <a:gd name="connsiteY0" fmla="*/ 20716 h 22195"/>
                <a:gd name="connsiteX1" fmla="*/ 5179 w 29594"/>
                <a:gd name="connsiteY1" fmla="*/ 0 h 22195"/>
                <a:gd name="connsiteX2" fmla="*/ 0 w 29594"/>
                <a:gd name="connsiteY2" fmla="*/ 7399 h 22195"/>
                <a:gd name="connsiteX3" fmla="*/ 28854 w 29594"/>
                <a:gd name="connsiteY3" fmla="*/ 27375 h 22195"/>
                <a:gd name="connsiteX4" fmla="*/ 34033 w 29594"/>
                <a:gd name="connsiteY4" fmla="*/ 2071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4033" y="20716"/>
                  </a:moveTo>
                  <a:lnTo>
                    <a:pt x="5179" y="0"/>
                  </a:lnTo>
                  <a:cubicBezTo>
                    <a:pt x="3699" y="2219"/>
                    <a:pt x="1480" y="5179"/>
                    <a:pt x="0" y="7399"/>
                  </a:cubicBezTo>
                  <a:lnTo>
                    <a:pt x="28854" y="27375"/>
                  </a:lnTo>
                  <a:cubicBezTo>
                    <a:pt x="31074" y="25155"/>
                    <a:pt x="32553" y="22935"/>
                    <a:pt x="34033" y="2071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0" name="Forma Livre: Forma 659">
              <a:extLst>
                <a:ext uri="{FF2B5EF4-FFF2-40B4-BE49-F238E27FC236}">
                  <a16:creationId xmlns:a16="http://schemas.microsoft.com/office/drawing/2014/main" id="{B5658776-EC9E-47A9-8FB2-B0419AC0B970}"/>
                </a:ext>
              </a:extLst>
            </p:cNvPr>
            <p:cNvSpPr/>
            <p:nvPr/>
          </p:nvSpPr>
          <p:spPr>
            <a:xfrm>
              <a:off x="5046682" y="3421162"/>
              <a:ext cx="14797" cy="29594"/>
            </a:xfrm>
            <a:custGeom>
              <a:avLst/>
              <a:gdLst>
                <a:gd name="connsiteX0" fmla="*/ 12577 w 14797"/>
                <a:gd name="connsiteY0" fmla="*/ 36253 h 29594"/>
                <a:gd name="connsiteX1" fmla="*/ 20716 w 14797"/>
                <a:gd name="connsiteY1" fmla="*/ 33293 h 29594"/>
                <a:gd name="connsiteX2" fmla="*/ 8138 w 14797"/>
                <a:gd name="connsiteY2" fmla="*/ 0 h 29594"/>
                <a:gd name="connsiteX3" fmla="*/ 0 w 14797"/>
                <a:gd name="connsiteY3" fmla="*/ 3699 h 29594"/>
                <a:gd name="connsiteX4" fmla="*/ 12577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2577" y="36253"/>
                  </a:moveTo>
                  <a:cubicBezTo>
                    <a:pt x="15537" y="35513"/>
                    <a:pt x="17756" y="34033"/>
                    <a:pt x="20716" y="33293"/>
                  </a:cubicBezTo>
                  <a:lnTo>
                    <a:pt x="8138" y="0"/>
                  </a:lnTo>
                  <a:cubicBezTo>
                    <a:pt x="5179" y="740"/>
                    <a:pt x="2219" y="2220"/>
                    <a:pt x="0" y="3699"/>
                  </a:cubicBezTo>
                  <a:lnTo>
                    <a:pt x="12577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1" name="Forma Livre: Forma 660">
              <a:extLst>
                <a:ext uri="{FF2B5EF4-FFF2-40B4-BE49-F238E27FC236}">
                  <a16:creationId xmlns:a16="http://schemas.microsoft.com/office/drawing/2014/main" id="{8B9AFBE9-5556-400E-B9CE-B33A3476A569}"/>
                </a:ext>
              </a:extLst>
            </p:cNvPr>
            <p:cNvSpPr/>
            <p:nvPr/>
          </p:nvSpPr>
          <p:spPr>
            <a:xfrm>
              <a:off x="4996372" y="3442617"/>
              <a:ext cx="22196" cy="29594"/>
            </a:xfrm>
            <a:custGeom>
              <a:avLst/>
              <a:gdLst>
                <a:gd name="connsiteX0" fmla="*/ 0 w 22195"/>
                <a:gd name="connsiteY0" fmla="*/ 3699 h 29594"/>
                <a:gd name="connsiteX1" fmla="*/ 15537 w 22195"/>
                <a:gd name="connsiteY1" fmla="*/ 35513 h 29594"/>
                <a:gd name="connsiteX2" fmla="*/ 23675 w 22195"/>
                <a:gd name="connsiteY2" fmla="*/ 31814 h 29594"/>
                <a:gd name="connsiteX3" fmla="*/ 8878 w 22195"/>
                <a:gd name="connsiteY3" fmla="*/ 0 h 29594"/>
                <a:gd name="connsiteX4" fmla="*/ 0 w 22195"/>
                <a:gd name="connsiteY4" fmla="*/ 369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0" y="3699"/>
                  </a:moveTo>
                  <a:lnTo>
                    <a:pt x="15537" y="35513"/>
                  </a:lnTo>
                  <a:cubicBezTo>
                    <a:pt x="17756" y="34033"/>
                    <a:pt x="20716" y="33293"/>
                    <a:pt x="23675" y="31814"/>
                  </a:cubicBezTo>
                  <a:lnTo>
                    <a:pt x="8878" y="0"/>
                  </a:lnTo>
                  <a:cubicBezTo>
                    <a:pt x="5919" y="1480"/>
                    <a:pt x="2959" y="2959"/>
                    <a:pt x="0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2" name="Forma Livre: Forma 661">
              <a:extLst>
                <a:ext uri="{FF2B5EF4-FFF2-40B4-BE49-F238E27FC236}">
                  <a16:creationId xmlns:a16="http://schemas.microsoft.com/office/drawing/2014/main" id="{485A1C03-2150-4655-B226-3A9AED6DC96D}"/>
                </a:ext>
              </a:extLst>
            </p:cNvPr>
            <p:cNvSpPr/>
            <p:nvPr/>
          </p:nvSpPr>
          <p:spPr>
            <a:xfrm>
              <a:off x="5230165" y="3374551"/>
              <a:ext cx="7399" cy="29594"/>
            </a:xfrm>
            <a:custGeom>
              <a:avLst/>
              <a:gdLst>
                <a:gd name="connsiteX0" fmla="*/ 4439 w 7398"/>
                <a:gd name="connsiteY0" fmla="*/ 36253 h 29594"/>
                <a:gd name="connsiteX1" fmla="*/ 13317 w 7398"/>
                <a:gd name="connsiteY1" fmla="*/ 34773 h 29594"/>
                <a:gd name="connsiteX2" fmla="*/ 8878 w 7398"/>
                <a:gd name="connsiteY2" fmla="*/ 0 h 29594"/>
                <a:gd name="connsiteX3" fmla="*/ 0 w 7398"/>
                <a:gd name="connsiteY3" fmla="*/ 1480 h 29594"/>
                <a:gd name="connsiteX4" fmla="*/ 4439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4439" y="36253"/>
                  </a:moveTo>
                  <a:cubicBezTo>
                    <a:pt x="7399" y="35513"/>
                    <a:pt x="10358" y="35513"/>
                    <a:pt x="13317" y="34773"/>
                  </a:cubicBezTo>
                  <a:lnTo>
                    <a:pt x="8878" y="0"/>
                  </a:lnTo>
                  <a:cubicBezTo>
                    <a:pt x="5919" y="740"/>
                    <a:pt x="2959" y="740"/>
                    <a:pt x="0" y="1480"/>
                  </a:cubicBezTo>
                  <a:lnTo>
                    <a:pt x="443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3" name="Forma Livre: Forma 662">
              <a:extLst>
                <a:ext uri="{FF2B5EF4-FFF2-40B4-BE49-F238E27FC236}">
                  <a16:creationId xmlns:a16="http://schemas.microsoft.com/office/drawing/2014/main" id="{A09C1B74-9EF3-42AF-89DC-CAE23AA774CD}"/>
                </a:ext>
              </a:extLst>
            </p:cNvPr>
            <p:cNvSpPr/>
            <p:nvPr/>
          </p:nvSpPr>
          <p:spPr>
            <a:xfrm>
              <a:off x="5311549" y="3367892"/>
              <a:ext cx="7399" cy="29594"/>
            </a:xfrm>
            <a:custGeom>
              <a:avLst/>
              <a:gdLst>
                <a:gd name="connsiteX0" fmla="*/ 740 w 7398"/>
                <a:gd name="connsiteY0" fmla="*/ 35513 h 29594"/>
                <a:gd name="connsiteX1" fmla="*/ 9618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0 h 29594"/>
                <a:gd name="connsiteX4" fmla="*/ 740 w 7398"/>
                <a:gd name="connsiteY4" fmla="*/ 3551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740" y="35513"/>
                  </a:moveTo>
                  <a:cubicBezTo>
                    <a:pt x="3699" y="35513"/>
                    <a:pt x="6659" y="35513"/>
                    <a:pt x="9618" y="35513"/>
                  </a:cubicBezTo>
                  <a:lnTo>
                    <a:pt x="8878" y="0"/>
                  </a:lnTo>
                  <a:cubicBezTo>
                    <a:pt x="5919" y="0"/>
                    <a:pt x="2959" y="0"/>
                    <a:pt x="0" y="0"/>
                  </a:cubicBezTo>
                  <a:lnTo>
                    <a:pt x="740" y="3551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4" name="Forma Livre: Forma 663">
              <a:extLst>
                <a:ext uri="{FF2B5EF4-FFF2-40B4-BE49-F238E27FC236}">
                  <a16:creationId xmlns:a16="http://schemas.microsoft.com/office/drawing/2014/main" id="{1333698F-3532-4B08-B3E1-47CF40216812}"/>
                </a:ext>
              </a:extLst>
            </p:cNvPr>
            <p:cNvSpPr/>
            <p:nvPr/>
          </p:nvSpPr>
          <p:spPr>
            <a:xfrm>
              <a:off x="5202791" y="3378250"/>
              <a:ext cx="14797" cy="29594"/>
            </a:xfrm>
            <a:custGeom>
              <a:avLst/>
              <a:gdLst>
                <a:gd name="connsiteX0" fmla="*/ 5919 w 14797"/>
                <a:gd name="connsiteY0" fmla="*/ 36253 h 29594"/>
                <a:gd name="connsiteX1" fmla="*/ 14797 w 14797"/>
                <a:gd name="connsiteY1" fmla="*/ 34773 h 29594"/>
                <a:gd name="connsiteX2" fmla="*/ 8878 w 14797"/>
                <a:gd name="connsiteY2" fmla="*/ 0 h 29594"/>
                <a:gd name="connsiteX3" fmla="*/ 0 w 14797"/>
                <a:gd name="connsiteY3" fmla="*/ 1480 h 29594"/>
                <a:gd name="connsiteX4" fmla="*/ 5919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5919" y="36253"/>
                  </a:moveTo>
                  <a:cubicBezTo>
                    <a:pt x="8878" y="35513"/>
                    <a:pt x="11838" y="35513"/>
                    <a:pt x="14797" y="34773"/>
                  </a:cubicBezTo>
                  <a:lnTo>
                    <a:pt x="8878" y="0"/>
                  </a:lnTo>
                  <a:cubicBezTo>
                    <a:pt x="5919" y="740"/>
                    <a:pt x="2960" y="740"/>
                    <a:pt x="0" y="1480"/>
                  </a:cubicBezTo>
                  <a:lnTo>
                    <a:pt x="591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5" name="Forma Livre: Forma 664">
              <a:extLst>
                <a:ext uri="{FF2B5EF4-FFF2-40B4-BE49-F238E27FC236}">
                  <a16:creationId xmlns:a16="http://schemas.microsoft.com/office/drawing/2014/main" id="{9A159700-F139-4FF2-8386-16A49F3F1AAE}"/>
                </a:ext>
              </a:extLst>
            </p:cNvPr>
            <p:cNvSpPr/>
            <p:nvPr/>
          </p:nvSpPr>
          <p:spPr>
            <a:xfrm>
              <a:off x="5284174" y="3368632"/>
              <a:ext cx="7399" cy="29594"/>
            </a:xfrm>
            <a:custGeom>
              <a:avLst/>
              <a:gdLst>
                <a:gd name="connsiteX0" fmla="*/ 2220 w 7398"/>
                <a:gd name="connsiteY0" fmla="*/ 36253 h 29594"/>
                <a:gd name="connsiteX1" fmla="*/ 11098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740 h 29594"/>
                <a:gd name="connsiteX4" fmla="*/ 2220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2220" y="36253"/>
                  </a:moveTo>
                  <a:cubicBezTo>
                    <a:pt x="5179" y="36253"/>
                    <a:pt x="8138" y="35513"/>
                    <a:pt x="11098" y="35513"/>
                  </a:cubicBezTo>
                  <a:lnTo>
                    <a:pt x="8878" y="0"/>
                  </a:lnTo>
                  <a:cubicBezTo>
                    <a:pt x="5919" y="0"/>
                    <a:pt x="2960" y="740"/>
                    <a:pt x="0" y="740"/>
                  </a:cubicBezTo>
                  <a:lnTo>
                    <a:pt x="2220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6" name="Forma Livre: Forma 665">
              <a:extLst>
                <a:ext uri="{FF2B5EF4-FFF2-40B4-BE49-F238E27FC236}">
                  <a16:creationId xmlns:a16="http://schemas.microsoft.com/office/drawing/2014/main" id="{987B1F3E-0F7F-4F63-B593-18AFF3434735}"/>
                </a:ext>
              </a:extLst>
            </p:cNvPr>
            <p:cNvSpPr/>
            <p:nvPr/>
          </p:nvSpPr>
          <p:spPr>
            <a:xfrm>
              <a:off x="5256800" y="3370852"/>
              <a:ext cx="7399" cy="29594"/>
            </a:xfrm>
            <a:custGeom>
              <a:avLst/>
              <a:gdLst>
                <a:gd name="connsiteX0" fmla="*/ 3699 w 7398"/>
                <a:gd name="connsiteY0" fmla="*/ 36253 h 29594"/>
                <a:gd name="connsiteX1" fmla="*/ 12577 w 7398"/>
                <a:gd name="connsiteY1" fmla="*/ 35513 h 29594"/>
                <a:gd name="connsiteX2" fmla="*/ 8878 w 7398"/>
                <a:gd name="connsiteY2" fmla="*/ 0 h 29594"/>
                <a:gd name="connsiteX3" fmla="*/ 0 w 7398"/>
                <a:gd name="connsiteY3" fmla="*/ 740 h 29594"/>
                <a:gd name="connsiteX4" fmla="*/ 3699 w 7398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8" h="29594">
                  <a:moveTo>
                    <a:pt x="3699" y="36253"/>
                  </a:moveTo>
                  <a:cubicBezTo>
                    <a:pt x="6659" y="36253"/>
                    <a:pt x="9618" y="35513"/>
                    <a:pt x="12577" y="35513"/>
                  </a:cubicBezTo>
                  <a:lnTo>
                    <a:pt x="8878" y="0"/>
                  </a:lnTo>
                  <a:cubicBezTo>
                    <a:pt x="5919" y="0"/>
                    <a:pt x="2959" y="740"/>
                    <a:pt x="0" y="740"/>
                  </a:cubicBezTo>
                  <a:lnTo>
                    <a:pt x="3699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7" name="Forma Livre: Forma 666">
              <a:extLst>
                <a:ext uri="{FF2B5EF4-FFF2-40B4-BE49-F238E27FC236}">
                  <a16:creationId xmlns:a16="http://schemas.microsoft.com/office/drawing/2014/main" id="{098698E5-A79E-495F-BAD8-6B71AE93431B}"/>
                </a:ext>
              </a:extLst>
            </p:cNvPr>
            <p:cNvSpPr/>
            <p:nvPr/>
          </p:nvSpPr>
          <p:spPr>
            <a:xfrm>
              <a:off x="4740383" y="3636459"/>
              <a:ext cx="29594" cy="29594"/>
            </a:xfrm>
            <a:custGeom>
              <a:avLst/>
              <a:gdLst>
                <a:gd name="connsiteX0" fmla="*/ 32554 w 29594"/>
                <a:gd name="connsiteY0" fmla="*/ 23675 h 29594"/>
                <a:gd name="connsiteX1" fmla="*/ 5919 w 29594"/>
                <a:gd name="connsiteY1" fmla="*/ 0 h 29594"/>
                <a:gd name="connsiteX2" fmla="*/ 0 w 29594"/>
                <a:gd name="connsiteY2" fmla="*/ 6659 h 29594"/>
                <a:gd name="connsiteX3" fmla="*/ 26635 w 29594"/>
                <a:gd name="connsiteY3" fmla="*/ 29594 h 29594"/>
                <a:gd name="connsiteX4" fmla="*/ 32554 w 29594"/>
                <a:gd name="connsiteY4" fmla="*/ 2367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2554" y="23675"/>
                  </a:moveTo>
                  <a:lnTo>
                    <a:pt x="5919" y="0"/>
                  </a:lnTo>
                  <a:cubicBezTo>
                    <a:pt x="3699" y="2220"/>
                    <a:pt x="2220" y="4439"/>
                    <a:pt x="0" y="6659"/>
                  </a:cubicBezTo>
                  <a:lnTo>
                    <a:pt x="26635" y="29594"/>
                  </a:lnTo>
                  <a:cubicBezTo>
                    <a:pt x="28854" y="28115"/>
                    <a:pt x="30334" y="25895"/>
                    <a:pt x="32554" y="2367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8" name="Forma Livre: Forma 667">
              <a:extLst>
                <a:ext uri="{FF2B5EF4-FFF2-40B4-BE49-F238E27FC236}">
                  <a16:creationId xmlns:a16="http://schemas.microsoft.com/office/drawing/2014/main" id="{877AC9C0-B6FE-40B5-9FC4-49D057158874}"/>
                </a:ext>
              </a:extLst>
            </p:cNvPr>
            <p:cNvSpPr/>
            <p:nvPr/>
          </p:nvSpPr>
          <p:spPr>
            <a:xfrm>
              <a:off x="5569757" y="4886808"/>
              <a:ext cx="14797" cy="29594"/>
            </a:xfrm>
            <a:custGeom>
              <a:avLst/>
              <a:gdLst>
                <a:gd name="connsiteX0" fmla="*/ 10358 w 14797"/>
                <a:gd name="connsiteY0" fmla="*/ 36253 h 29594"/>
                <a:gd name="connsiteX1" fmla="*/ 19236 w 14797"/>
                <a:gd name="connsiteY1" fmla="*/ 33293 h 29594"/>
                <a:gd name="connsiteX2" fmla="*/ 8138 w 14797"/>
                <a:gd name="connsiteY2" fmla="*/ 0 h 29594"/>
                <a:gd name="connsiteX3" fmla="*/ 0 w 14797"/>
                <a:gd name="connsiteY3" fmla="*/ 2960 h 29594"/>
                <a:gd name="connsiteX4" fmla="*/ 1035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0358" y="36253"/>
                  </a:moveTo>
                  <a:cubicBezTo>
                    <a:pt x="13317" y="35513"/>
                    <a:pt x="16277" y="34773"/>
                    <a:pt x="19236" y="33293"/>
                  </a:cubicBezTo>
                  <a:lnTo>
                    <a:pt x="8138" y="0"/>
                  </a:lnTo>
                  <a:cubicBezTo>
                    <a:pt x="5179" y="740"/>
                    <a:pt x="2959" y="1480"/>
                    <a:pt x="0" y="2960"/>
                  </a:cubicBezTo>
                  <a:lnTo>
                    <a:pt x="1035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9" name="Forma Livre: Forma 668">
              <a:extLst>
                <a:ext uri="{FF2B5EF4-FFF2-40B4-BE49-F238E27FC236}">
                  <a16:creationId xmlns:a16="http://schemas.microsoft.com/office/drawing/2014/main" id="{1B962523-EA40-4C98-96A6-663232EC6B86}"/>
                </a:ext>
              </a:extLst>
            </p:cNvPr>
            <p:cNvSpPr/>
            <p:nvPr/>
          </p:nvSpPr>
          <p:spPr>
            <a:xfrm>
              <a:off x="5071097" y="3412284"/>
              <a:ext cx="14797" cy="29594"/>
            </a:xfrm>
            <a:custGeom>
              <a:avLst/>
              <a:gdLst>
                <a:gd name="connsiteX0" fmla="*/ 12578 w 14797"/>
                <a:gd name="connsiteY0" fmla="*/ 36253 h 29594"/>
                <a:gd name="connsiteX1" fmla="*/ 20716 w 14797"/>
                <a:gd name="connsiteY1" fmla="*/ 33293 h 29594"/>
                <a:gd name="connsiteX2" fmla="*/ 8878 w 14797"/>
                <a:gd name="connsiteY2" fmla="*/ 0 h 29594"/>
                <a:gd name="connsiteX3" fmla="*/ 0 w 14797"/>
                <a:gd name="connsiteY3" fmla="*/ 2959 h 29594"/>
                <a:gd name="connsiteX4" fmla="*/ 1257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2578" y="36253"/>
                  </a:moveTo>
                  <a:cubicBezTo>
                    <a:pt x="15537" y="35513"/>
                    <a:pt x="17756" y="34033"/>
                    <a:pt x="20716" y="33293"/>
                  </a:cubicBezTo>
                  <a:lnTo>
                    <a:pt x="8878" y="0"/>
                  </a:lnTo>
                  <a:cubicBezTo>
                    <a:pt x="5919" y="740"/>
                    <a:pt x="2959" y="2220"/>
                    <a:pt x="0" y="2959"/>
                  </a:cubicBezTo>
                  <a:lnTo>
                    <a:pt x="1257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0" name="Forma Livre: Forma 669">
              <a:extLst>
                <a:ext uri="{FF2B5EF4-FFF2-40B4-BE49-F238E27FC236}">
                  <a16:creationId xmlns:a16="http://schemas.microsoft.com/office/drawing/2014/main" id="{63C6E378-A7DC-4F03-9564-D8CB4D9B51C8}"/>
                </a:ext>
              </a:extLst>
            </p:cNvPr>
            <p:cNvSpPr/>
            <p:nvPr/>
          </p:nvSpPr>
          <p:spPr>
            <a:xfrm>
              <a:off x="5096992" y="3402665"/>
              <a:ext cx="14797" cy="36993"/>
            </a:xfrm>
            <a:custGeom>
              <a:avLst/>
              <a:gdLst>
                <a:gd name="connsiteX0" fmla="*/ 11098 w 14797"/>
                <a:gd name="connsiteY0" fmla="*/ 36993 h 36992"/>
                <a:gd name="connsiteX1" fmla="*/ 19236 w 14797"/>
                <a:gd name="connsiteY1" fmla="*/ 34033 h 36992"/>
                <a:gd name="connsiteX2" fmla="*/ 8878 w 14797"/>
                <a:gd name="connsiteY2" fmla="*/ 0 h 36992"/>
                <a:gd name="connsiteX3" fmla="*/ 0 w 14797"/>
                <a:gd name="connsiteY3" fmla="*/ 2959 h 36992"/>
                <a:gd name="connsiteX4" fmla="*/ 11098 w 14797"/>
                <a:gd name="connsiteY4" fmla="*/ 3699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36992">
                  <a:moveTo>
                    <a:pt x="11098" y="36993"/>
                  </a:moveTo>
                  <a:cubicBezTo>
                    <a:pt x="14057" y="36253"/>
                    <a:pt x="16277" y="35513"/>
                    <a:pt x="19236" y="34033"/>
                  </a:cubicBezTo>
                  <a:lnTo>
                    <a:pt x="8878" y="0"/>
                  </a:lnTo>
                  <a:cubicBezTo>
                    <a:pt x="5919" y="740"/>
                    <a:pt x="2959" y="1480"/>
                    <a:pt x="0" y="2959"/>
                  </a:cubicBezTo>
                  <a:lnTo>
                    <a:pt x="11098" y="3699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1" name="Forma Livre: Forma 670">
              <a:extLst>
                <a:ext uri="{FF2B5EF4-FFF2-40B4-BE49-F238E27FC236}">
                  <a16:creationId xmlns:a16="http://schemas.microsoft.com/office/drawing/2014/main" id="{95F6B90D-009A-403D-9734-B8A75A47CBBD}"/>
                </a:ext>
              </a:extLst>
            </p:cNvPr>
            <p:cNvSpPr/>
            <p:nvPr/>
          </p:nvSpPr>
          <p:spPr>
            <a:xfrm>
              <a:off x="5122887" y="3396007"/>
              <a:ext cx="14797" cy="29594"/>
            </a:xfrm>
            <a:custGeom>
              <a:avLst/>
              <a:gdLst>
                <a:gd name="connsiteX0" fmla="*/ 10358 w 14797"/>
                <a:gd name="connsiteY0" fmla="*/ 36253 h 29594"/>
                <a:gd name="connsiteX1" fmla="*/ 18496 w 14797"/>
                <a:gd name="connsiteY1" fmla="*/ 34033 h 29594"/>
                <a:gd name="connsiteX2" fmla="*/ 8878 w 14797"/>
                <a:gd name="connsiteY2" fmla="*/ 0 h 29594"/>
                <a:gd name="connsiteX3" fmla="*/ 0 w 14797"/>
                <a:gd name="connsiteY3" fmla="*/ 2220 h 29594"/>
                <a:gd name="connsiteX4" fmla="*/ 1035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0358" y="36253"/>
                  </a:moveTo>
                  <a:cubicBezTo>
                    <a:pt x="13317" y="35513"/>
                    <a:pt x="15537" y="34773"/>
                    <a:pt x="18496" y="34033"/>
                  </a:cubicBezTo>
                  <a:lnTo>
                    <a:pt x="8878" y="0"/>
                  </a:lnTo>
                  <a:cubicBezTo>
                    <a:pt x="5919" y="740"/>
                    <a:pt x="2959" y="1480"/>
                    <a:pt x="0" y="2220"/>
                  </a:cubicBezTo>
                  <a:lnTo>
                    <a:pt x="1035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2" name="Forma Livre: Forma 671">
              <a:extLst>
                <a:ext uri="{FF2B5EF4-FFF2-40B4-BE49-F238E27FC236}">
                  <a16:creationId xmlns:a16="http://schemas.microsoft.com/office/drawing/2014/main" id="{CEAF3C98-399B-454A-8848-09421C20C2DE}"/>
                </a:ext>
              </a:extLst>
            </p:cNvPr>
            <p:cNvSpPr/>
            <p:nvPr/>
          </p:nvSpPr>
          <p:spPr>
            <a:xfrm>
              <a:off x="5756200" y="4796547"/>
              <a:ext cx="22196" cy="29594"/>
            </a:xfrm>
            <a:custGeom>
              <a:avLst/>
              <a:gdLst>
                <a:gd name="connsiteX0" fmla="*/ 26635 w 22195"/>
                <a:gd name="connsiteY0" fmla="*/ 29594 h 29594"/>
                <a:gd name="connsiteX1" fmla="*/ 7399 w 22195"/>
                <a:gd name="connsiteY1" fmla="*/ 0 h 29594"/>
                <a:gd name="connsiteX2" fmla="*/ 0 w 22195"/>
                <a:gd name="connsiteY2" fmla="*/ 4439 h 29594"/>
                <a:gd name="connsiteX3" fmla="*/ 19236 w 22195"/>
                <a:gd name="connsiteY3" fmla="*/ 34033 h 29594"/>
                <a:gd name="connsiteX4" fmla="*/ 26635 w 22195"/>
                <a:gd name="connsiteY4" fmla="*/ 2959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6635" y="29594"/>
                  </a:moveTo>
                  <a:lnTo>
                    <a:pt x="7399" y="0"/>
                  </a:lnTo>
                  <a:cubicBezTo>
                    <a:pt x="5179" y="1480"/>
                    <a:pt x="2959" y="2959"/>
                    <a:pt x="0" y="4439"/>
                  </a:cubicBezTo>
                  <a:lnTo>
                    <a:pt x="19236" y="34033"/>
                  </a:lnTo>
                  <a:cubicBezTo>
                    <a:pt x="22196" y="33293"/>
                    <a:pt x="24415" y="31814"/>
                    <a:pt x="26635" y="2959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3" name="Forma Livre: Forma 672">
              <a:extLst>
                <a:ext uri="{FF2B5EF4-FFF2-40B4-BE49-F238E27FC236}">
                  <a16:creationId xmlns:a16="http://schemas.microsoft.com/office/drawing/2014/main" id="{FEF7FE5E-CA54-4CF0-B820-035743B52074}"/>
                </a:ext>
              </a:extLst>
            </p:cNvPr>
            <p:cNvSpPr/>
            <p:nvPr/>
          </p:nvSpPr>
          <p:spPr>
            <a:xfrm>
              <a:off x="5777656" y="4782489"/>
              <a:ext cx="22196" cy="29594"/>
            </a:xfrm>
            <a:custGeom>
              <a:avLst/>
              <a:gdLst>
                <a:gd name="connsiteX0" fmla="*/ 28114 w 22195"/>
                <a:gd name="connsiteY0" fmla="*/ 28854 h 29594"/>
                <a:gd name="connsiteX1" fmla="*/ 7399 w 22195"/>
                <a:gd name="connsiteY1" fmla="*/ 0 h 29594"/>
                <a:gd name="connsiteX2" fmla="*/ 0 w 22195"/>
                <a:gd name="connsiteY2" fmla="*/ 5179 h 29594"/>
                <a:gd name="connsiteX3" fmla="*/ 19976 w 22195"/>
                <a:gd name="connsiteY3" fmla="*/ 34033 h 29594"/>
                <a:gd name="connsiteX4" fmla="*/ 28114 w 22195"/>
                <a:gd name="connsiteY4" fmla="*/ 2885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114" y="28854"/>
                  </a:moveTo>
                  <a:lnTo>
                    <a:pt x="7399" y="0"/>
                  </a:lnTo>
                  <a:cubicBezTo>
                    <a:pt x="5179" y="1480"/>
                    <a:pt x="2959" y="3699"/>
                    <a:pt x="0" y="5179"/>
                  </a:cubicBezTo>
                  <a:lnTo>
                    <a:pt x="19976" y="34033"/>
                  </a:lnTo>
                  <a:cubicBezTo>
                    <a:pt x="22935" y="31814"/>
                    <a:pt x="25155" y="30334"/>
                    <a:pt x="28114" y="2885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4" name="Forma Livre: Forma 673">
              <a:extLst>
                <a:ext uri="{FF2B5EF4-FFF2-40B4-BE49-F238E27FC236}">
                  <a16:creationId xmlns:a16="http://schemas.microsoft.com/office/drawing/2014/main" id="{3B6D6E3D-3180-4A9F-B53B-E0479C3463E9}"/>
                </a:ext>
              </a:extLst>
            </p:cNvPr>
            <p:cNvSpPr/>
            <p:nvPr/>
          </p:nvSpPr>
          <p:spPr>
            <a:xfrm>
              <a:off x="5734744" y="4810604"/>
              <a:ext cx="22196" cy="29594"/>
            </a:xfrm>
            <a:custGeom>
              <a:avLst/>
              <a:gdLst>
                <a:gd name="connsiteX0" fmla="*/ 25895 w 22195"/>
                <a:gd name="connsiteY0" fmla="*/ 30334 h 29594"/>
                <a:gd name="connsiteX1" fmla="*/ 7399 w 22195"/>
                <a:gd name="connsiteY1" fmla="*/ 0 h 29594"/>
                <a:gd name="connsiteX2" fmla="*/ 0 w 22195"/>
                <a:gd name="connsiteY2" fmla="*/ 4439 h 29594"/>
                <a:gd name="connsiteX3" fmla="*/ 18496 w 22195"/>
                <a:gd name="connsiteY3" fmla="*/ 34773 h 29594"/>
                <a:gd name="connsiteX4" fmla="*/ 25895 w 22195"/>
                <a:gd name="connsiteY4" fmla="*/ 3033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895" y="30334"/>
                  </a:moveTo>
                  <a:lnTo>
                    <a:pt x="7399" y="0"/>
                  </a:lnTo>
                  <a:cubicBezTo>
                    <a:pt x="5179" y="1480"/>
                    <a:pt x="2219" y="2959"/>
                    <a:pt x="0" y="4439"/>
                  </a:cubicBezTo>
                  <a:lnTo>
                    <a:pt x="18496" y="34773"/>
                  </a:lnTo>
                  <a:cubicBezTo>
                    <a:pt x="20716" y="33293"/>
                    <a:pt x="22935" y="31814"/>
                    <a:pt x="25895" y="3033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5" name="Forma Livre: Forma 674">
              <a:extLst>
                <a:ext uri="{FF2B5EF4-FFF2-40B4-BE49-F238E27FC236}">
                  <a16:creationId xmlns:a16="http://schemas.microsoft.com/office/drawing/2014/main" id="{8504CEB1-82CD-4288-A6A1-F608FE9661EE}"/>
                </a:ext>
              </a:extLst>
            </p:cNvPr>
            <p:cNvSpPr/>
            <p:nvPr/>
          </p:nvSpPr>
          <p:spPr>
            <a:xfrm>
              <a:off x="5688873" y="4837238"/>
              <a:ext cx="22196" cy="29594"/>
            </a:xfrm>
            <a:custGeom>
              <a:avLst/>
              <a:gdLst>
                <a:gd name="connsiteX0" fmla="*/ 0 w 22195"/>
                <a:gd name="connsiteY0" fmla="*/ 3699 h 29594"/>
                <a:gd name="connsiteX1" fmla="*/ 16277 w 22195"/>
                <a:gd name="connsiteY1" fmla="*/ 35513 h 29594"/>
                <a:gd name="connsiteX2" fmla="*/ 24415 w 22195"/>
                <a:gd name="connsiteY2" fmla="*/ 31074 h 29594"/>
                <a:gd name="connsiteX3" fmla="*/ 8138 w 22195"/>
                <a:gd name="connsiteY3" fmla="*/ 0 h 29594"/>
                <a:gd name="connsiteX4" fmla="*/ 0 w 22195"/>
                <a:gd name="connsiteY4" fmla="*/ 369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0" y="3699"/>
                  </a:moveTo>
                  <a:lnTo>
                    <a:pt x="16277" y="35513"/>
                  </a:lnTo>
                  <a:cubicBezTo>
                    <a:pt x="19236" y="34033"/>
                    <a:pt x="21456" y="32553"/>
                    <a:pt x="24415" y="31074"/>
                  </a:cubicBezTo>
                  <a:lnTo>
                    <a:pt x="8138" y="0"/>
                  </a:lnTo>
                  <a:cubicBezTo>
                    <a:pt x="5179" y="740"/>
                    <a:pt x="2959" y="2219"/>
                    <a:pt x="0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6" name="Forma Livre: Forma 675">
              <a:extLst>
                <a:ext uri="{FF2B5EF4-FFF2-40B4-BE49-F238E27FC236}">
                  <a16:creationId xmlns:a16="http://schemas.microsoft.com/office/drawing/2014/main" id="{5E19C066-4E1F-4BC3-A068-CD2CDEBAD9D7}"/>
                </a:ext>
              </a:extLst>
            </p:cNvPr>
            <p:cNvSpPr/>
            <p:nvPr/>
          </p:nvSpPr>
          <p:spPr>
            <a:xfrm>
              <a:off x="5711809" y="4823921"/>
              <a:ext cx="22196" cy="29594"/>
            </a:xfrm>
            <a:custGeom>
              <a:avLst/>
              <a:gdLst>
                <a:gd name="connsiteX0" fmla="*/ 25155 w 22195"/>
                <a:gd name="connsiteY0" fmla="*/ 31074 h 29594"/>
                <a:gd name="connsiteX1" fmla="*/ 7399 w 22195"/>
                <a:gd name="connsiteY1" fmla="*/ 0 h 29594"/>
                <a:gd name="connsiteX2" fmla="*/ 0 w 22195"/>
                <a:gd name="connsiteY2" fmla="*/ 4439 h 29594"/>
                <a:gd name="connsiteX3" fmla="*/ 17017 w 22195"/>
                <a:gd name="connsiteY3" fmla="*/ 35513 h 29594"/>
                <a:gd name="connsiteX4" fmla="*/ 25155 w 22195"/>
                <a:gd name="connsiteY4" fmla="*/ 3107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5155" y="31074"/>
                  </a:moveTo>
                  <a:lnTo>
                    <a:pt x="7399" y="0"/>
                  </a:lnTo>
                  <a:cubicBezTo>
                    <a:pt x="5179" y="1480"/>
                    <a:pt x="2219" y="2960"/>
                    <a:pt x="0" y="4439"/>
                  </a:cubicBezTo>
                  <a:lnTo>
                    <a:pt x="17017" y="35513"/>
                  </a:lnTo>
                  <a:cubicBezTo>
                    <a:pt x="19976" y="34033"/>
                    <a:pt x="22935" y="32554"/>
                    <a:pt x="25155" y="3107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7" name="Forma Livre: Forma 676">
              <a:extLst>
                <a:ext uri="{FF2B5EF4-FFF2-40B4-BE49-F238E27FC236}">
                  <a16:creationId xmlns:a16="http://schemas.microsoft.com/office/drawing/2014/main" id="{35D99ECD-EA98-4A48-B052-99F9BA6D7530}"/>
                </a:ext>
              </a:extLst>
            </p:cNvPr>
            <p:cNvSpPr/>
            <p:nvPr/>
          </p:nvSpPr>
          <p:spPr>
            <a:xfrm>
              <a:off x="5799111" y="4766952"/>
              <a:ext cx="22196" cy="29594"/>
            </a:xfrm>
            <a:custGeom>
              <a:avLst/>
              <a:gdLst>
                <a:gd name="connsiteX0" fmla="*/ 28115 w 22195"/>
                <a:gd name="connsiteY0" fmla="*/ 28114 h 29594"/>
                <a:gd name="connsiteX1" fmla="*/ 6659 w 22195"/>
                <a:gd name="connsiteY1" fmla="*/ 0 h 29594"/>
                <a:gd name="connsiteX2" fmla="*/ 0 w 22195"/>
                <a:gd name="connsiteY2" fmla="*/ 5179 h 29594"/>
                <a:gd name="connsiteX3" fmla="*/ 21456 w 22195"/>
                <a:gd name="connsiteY3" fmla="*/ 33293 h 29594"/>
                <a:gd name="connsiteX4" fmla="*/ 28115 w 22195"/>
                <a:gd name="connsiteY4" fmla="*/ 2811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115" y="28114"/>
                  </a:moveTo>
                  <a:lnTo>
                    <a:pt x="6659" y="0"/>
                  </a:lnTo>
                  <a:cubicBezTo>
                    <a:pt x="4439" y="1480"/>
                    <a:pt x="2220" y="3699"/>
                    <a:pt x="0" y="5179"/>
                  </a:cubicBezTo>
                  <a:lnTo>
                    <a:pt x="21456" y="33293"/>
                  </a:lnTo>
                  <a:cubicBezTo>
                    <a:pt x="23675" y="31814"/>
                    <a:pt x="25895" y="29594"/>
                    <a:pt x="28115" y="2811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8" name="Forma Livre: Forma 677">
              <a:extLst>
                <a:ext uri="{FF2B5EF4-FFF2-40B4-BE49-F238E27FC236}">
                  <a16:creationId xmlns:a16="http://schemas.microsoft.com/office/drawing/2014/main" id="{C676207C-E479-4E00-96B5-8068555C3ED1}"/>
                </a:ext>
              </a:extLst>
            </p:cNvPr>
            <p:cNvSpPr/>
            <p:nvPr/>
          </p:nvSpPr>
          <p:spPr>
            <a:xfrm>
              <a:off x="5594172" y="4878670"/>
              <a:ext cx="14797" cy="29594"/>
            </a:xfrm>
            <a:custGeom>
              <a:avLst/>
              <a:gdLst>
                <a:gd name="connsiteX0" fmla="*/ 11098 w 14797"/>
                <a:gd name="connsiteY0" fmla="*/ 36253 h 29594"/>
                <a:gd name="connsiteX1" fmla="*/ 19976 w 14797"/>
                <a:gd name="connsiteY1" fmla="*/ 33293 h 29594"/>
                <a:gd name="connsiteX2" fmla="*/ 8138 w 14797"/>
                <a:gd name="connsiteY2" fmla="*/ 0 h 29594"/>
                <a:gd name="connsiteX3" fmla="*/ 0 w 14797"/>
                <a:gd name="connsiteY3" fmla="*/ 2959 h 29594"/>
                <a:gd name="connsiteX4" fmla="*/ 11098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1098" y="36253"/>
                  </a:moveTo>
                  <a:cubicBezTo>
                    <a:pt x="14057" y="35513"/>
                    <a:pt x="17017" y="34033"/>
                    <a:pt x="19976" y="33293"/>
                  </a:cubicBezTo>
                  <a:lnTo>
                    <a:pt x="8138" y="0"/>
                  </a:lnTo>
                  <a:cubicBezTo>
                    <a:pt x="5179" y="740"/>
                    <a:pt x="2959" y="2219"/>
                    <a:pt x="0" y="2959"/>
                  </a:cubicBezTo>
                  <a:lnTo>
                    <a:pt x="11098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9" name="Forma Livre: Forma 678">
              <a:extLst>
                <a:ext uri="{FF2B5EF4-FFF2-40B4-BE49-F238E27FC236}">
                  <a16:creationId xmlns:a16="http://schemas.microsoft.com/office/drawing/2014/main" id="{CF281F51-5D59-430D-9355-84960A64A56D}"/>
                </a:ext>
              </a:extLst>
            </p:cNvPr>
            <p:cNvSpPr/>
            <p:nvPr/>
          </p:nvSpPr>
          <p:spPr>
            <a:xfrm>
              <a:off x="5617848" y="4869052"/>
              <a:ext cx="14797" cy="29594"/>
            </a:xfrm>
            <a:custGeom>
              <a:avLst/>
              <a:gdLst>
                <a:gd name="connsiteX0" fmla="*/ 13317 w 14797"/>
                <a:gd name="connsiteY0" fmla="*/ 36253 h 29594"/>
                <a:gd name="connsiteX1" fmla="*/ 21456 w 14797"/>
                <a:gd name="connsiteY1" fmla="*/ 32553 h 29594"/>
                <a:gd name="connsiteX2" fmla="*/ 8138 w 14797"/>
                <a:gd name="connsiteY2" fmla="*/ 0 h 29594"/>
                <a:gd name="connsiteX3" fmla="*/ 0 w 14797"/>
                <a:gd name="connsiteY3" fmla="*/ 2959 h 29594"/>
                <a:gd name="connsiteX4" fmla="*/ 13317 w 14797"/>
                <a:gd name="connsiteY4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7" h="29594">
                  <a:moveTo>
                    <a:pt x="13317" y="36253"/>
                  </a:moveTo>
                  <a:cubicBezTo>
                    <a:pt x="16277" y="35513"/>
                    <a:pt x="19236" y="34033"/>
                    <a:pt x="21456" y="32553"/>
                  </a:cubicBezTo>
                  <a:lnTo>
                    <a:pt x="8138" y="0"/>
                  </a:lnTo>
                  <a:cubicBezTo>
                    <a:pt x="5179" y="740"/>
                    <a:pt x="2959" y="2220"/>
                    <a:pt x="0" y="2959"/>
                  </a:cubicBezTo>
                  <a:lnTo>
                    <a:pt x="13317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0" name="Forma Livre: Forma 679">
              <a:extLst>
                <a:ext uri="{FF2B5EF4-FFF2-40B4-BE49-F238E27FC236}">
                  <a16:creationId xmlns:a16="http://schemas.microsoft.com/office/drawing/2014/main" id="{0335DE50-02FC-4116-A17D-5E41FAD5C1EA}"/>
                </a:ext>
              </a:extLst>
            </p:cNvPr>
            <p:cNvSpPr/>
            <p:nvPr/>
          </p:nvSpPr>
          <p:spPr>
            <a:xfrm>
              <a:off x="4758140" y="3616483"/>
              <a:ext cx="29594" cy="29594"/>
            </a:xfrm>
            <a:custGeom>
              <a:avLst/>
              <a:gdLst>
                <a:gd name="connsiteX0" fmla="*/ 31814 w 29594"/>
                <a:gd name="connsiteY0" fmla="*/ 24415 h 29594"/>
                <a:gd name="connsiteX1" fmla="*/ 5919 w 29594"/>
                <a:gd name="connsiteY1" fmla="*/ 0 h 29594"/>
                <a:gd name="connsiteX2" fmla="*/ 0 w 29594"/>
                <a:gd name="connsiteY2" fmla="*/ 6659 h 29594"/>
                <a:gd name="connsiteX3" fmla="*/ 25895 w 29594"/>
                <a:gd name="connsiteY3" fmla="*/ 30334 h 29594"/>
                <a:gd name="connsiteX4" fmla="*/ 31814 w 29594"/>
                <a:gd name="connsiteY4" fmla="*/ 2441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814" y="24415"/>
                  </a:moveTo>
                  <a:lnTo>
                    <a:pt x="5919" y="0"/>
                  </a:lnTo>
                  <a:cubicBezTo>
                    <a:pt x="3699" y="2219"/>
                    <a:pt x="1480" y="4439"/>
                    <a:pt x="0" y="6659"/>
                  </a:cubicBezTo>
                  <a:lnTo>
                    <a:pt x="25895" y="30334"/>
                  </a:lnTo>
                  <a:cubicBezTo>
                    <a:pt x="28114" y="28854"/>
                    <a:pt x="30334" y="26635"/>
                    <a:pt x="31814" y="2441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1" name="Forma Livre: Forma 680">
              <a:extLst>
                <a:ext uri="{FF2B5EF4-FFF2-40B4-BE49-F238E27FC236}">
                  <a16:creationId xmlns:a16="http://schemas.microsoft.com/office/drawing/2014/main" id="{275B9FD7-1733-473C-858A-E2EA6BAF6EE3}"/>
                </a:ext>
              </a:extLst>
            </p:cNvPr>
            <p:cNvSpPr/>
            <p:nvPr/>
          </p:nvSpPr>
          <p:spPr>
            <a:xfrm>
              <a:off x="5819827" y="4750676"/>
              <a:ext cx="22196" cy="29594"/>
            </a:xfrm>
            <a:custGeom>
              <a:avLst/>
              <a:gdLst>
                <a:gd name="connsiteX0" fmla="*/ 28854 w 22195"/>
                <a:gd name="connsiteY0" fmla="*/ 27375 h 29594"/>
                <a:gd name="connsiteX1" fmla="*/ 6659 w 22195"/>
                <a:gd name="connsiteY1" fmla="*/ 0 h 29594"/>
                <a:gd name="connsiteX2" fmla="*/ 0 w 22195"/>
                <a:gd name="connsiteY2" fmla="*/ 5179 h 29594"/>
                <a:gd name="connsiteX3" fmla="*/ 22196 w 22195"/>
                <a:gd name="connsiteY3" fmla="*/ 32553 h 29594"/>
                <a:gd name="connsiteX4" fmla="*/ 28854 w 22195"/>
                <a:gd name="connsiteY4" fmla="*/ 2737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28854" y="27375"/>
                  </a:moveTo>
                  <a:lnTo>
                    <a:pt x="6659" y="0"/>
                  </a:lnTo>
                  <a:cubicBezTo>
                    <a:pt x="4439" y="1480"/>
                    <a:pt x="2219" y="3699"/>
                    <a:pt x="0" y="5179"/>
                  </a:cubicBezTo>
                  <a:lnTo>
                    <a:pt x="22196" y="32553"/>
                  </a:lnTo>
                  <a:cubicBezTo>
                    <a:pt x="24415" y="31074"/>
                    <a:pt x="26634" y="28854"/>
                    <a:pt x="28854" y="2737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2" name="Forma Livre: Forma 681">
              <a:extLst>
                <a:ext uri="{FF2B5EF4-FFF2-40B4-BE49-F238E27FC236}">
                  <a16:creationId xmlns:a16="http://schemas.microsoft.com/office/drawing/2014/main" id="{D5ED4073-2B5F-4879-9B52-9580AD6C8021}"/>
                </a:ext>
              </a:extLst>
            </p:cNvPr>
            <p:cNvSpPr/>
            <p:nvPr/>
          </p:nvSpPr>
          <p:spPr>
            <a:xfrm>
              <a:off x="5665198" y="4848336"/>
              <a:ext cx="22196" cy="29594"/>
            </a:xfrm>
            <a:custGeom>
              <a:avLst/>
              <a:gdLst>
                <a:gd name="connsiteX0" fmla="*/ 15537 w 22195"/>
                <a:gd name="connsiteY0" fmla="*/ 35513 h 29594"/>
                <a:gd name="connsiteX1" fmla="*/ 23675 w 22195"/>
                <a:gd name="connsiteY1" fmla="*/ 31814 h 29594"/>
                <a:gd name="connsiteX2" fmla="*/ 8138 w 22195"/>
                <a:gd name="connsiteY2" fmla="*/ 0 h 29594"/>
                <a:gd name="connsiteX3" fmla="*/ 0 w 22195"/>
                <a:gd name="connsiteY3" fmla="*/ 3699 h 29594"/>
                <a:gd name="connsiteX4" fmla="*/ 15537 w 22195"/>
                <a:gd name="connsiteY4" fmla="*/ 3551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5" h="29594">
                  <a:moveTo>
                    <a:pt x="15537" y="35513"/>
                  </a:moveTo>
                  <a:cubicBezTo>
                    <a:pt x="18496" y="34033"/>
                    <a:pt x="20716" y="33293"/>
                    <a:pt x="23675" y="31814"/>
                  </a:cubicBezTo>
                  <a:lnTo>
                    <a:pt x="8138" y="0"/>
                  </a:lnTo>
                  <a:cubicBezTo>
                    <a:pt x="5179" y="1480"/>
                    <a:pt x="2960" y="2219"/>
                    <a:pt x="0" y="3699"/>
                  </a:cubicBezTo>
                  <a:lnTo>
                    <a:pt x="15537" y="3551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3" name="Forma Livre: Forma 682">
              <a:extLst>
                <a:ext uri="{FF2B5EF4-FFF2-40B4-BE49-F238E27FC236}">
                  <a16:creationId xmlns:a16="http://schemas.microsoft.com/office/drawing/2014/main" id="{B3C6CCAC-F16C-4CDD-9501-0D3A374D562F}"/>
                </a:ext>
              </a:extLst>
            </p:cNvPr>
            <p:cNvSpPr/>
            <p:nvPr/>
          </p:nvSpPr>
          <p:spPr>
            <a:xfrm>
              <a:off x="5946342" y="4619722"/>
              <a:ext cx="29594" cy="22196"/>
            </a:xfrm>
            <a:custGeom>
              <a:avLst/>
              <a:gdLst>
                <a:gd name="connsiteX0" fmla="*/ 33293 w 29594"/>
                <a:gd name="connsiteY0" fmla="*/ 21456 h 22195"/>
                <a:gd name="connsiteX1" fmla="*/ 5179 w 29594"/>
                <a:gd name="connsiteY1" fmla="*/ 0 h 22195"/>
                <a:gd name="connsiteX2" fmla="*/ 0 w 29594"/>
                <a:gd name="connsiteY2" fmla="*/ 6659 h 22195"/>
                <a:gd name="connsiteX3" fmla="*/ 28115 w 29594"/>
                <a:gd name="connsiteY3" fmla="*/ 28114 h 22195"/>
                <a:gd name="connsiteX4" fmla="*/ 33293 w 29594"/>
                <a:gd name="connsiteY4" fmla="*/ 2145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3293" y="21456"/>
                  </a:moveTo>
                  <a:lnTo>
                    <a:pt x="5179" y="0"/>
                  </a:lnTo>
                  <a:cubicBezTo>
                    <a:pt x="3699" y="2219"/>
                    <a:pt x="1480" y="4439"/>
                    <a:pt x="0" y="6659"/>
                  </a:cubicBezTo>
                  <a:lnTo>
                    <a:pt x="28115" y="28114"/>
                  </a:lnTo>
                  <a:cubicBezTo>
                    <a:pt x="29594" y="25895"/>
                    <a:pt x="31814" y="23675"/>
                    <a:pt x="33293" y="2145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4" name="Forma Livre: Forma 683">
              <a:extLst>
                <a:ext uri="{FF2B5EF4-FFF2-40B4-BE49-F238E27FC236}">
                  <a16:creationId xmlns:a16="http://schemas.microsoft.com/office/drawing/2014/main" id="{5E18301D-46B4-4366-B67C-1A952C2E35FD}"/>
                </a:ext>
              </a:extLst>
            </p:cNvPr>
            <p:cNvSpPr/>
            <p:nvPr/>
          </p:nvSpPr>
          <p:spPr>
            <a:xfrm>
              <a:off x="4796612" y="3578750"/>
              <a:ext cx="29594" cy="29594"/>
            </a:xfrm>
            <a:custGeom>
              <a:avLst/>
              <a:gdLst>
                <a:gd name="connsiteX0" fmla="*/ 30334 w 29594"/>
                <a:gd name="connsiteY0" fmla="*/ 25895 h 29594"/>
                <a:gd name="connsiteX1" fmla="*/ 6659 w 29594"/>
                <a:gd name="connsiteY1" fmla="*/ 0 h 29594"/>
                <a:gd name="connsiteX2" fmla="*/ 0 w 29594"/>
                <a:gd name="connsiteY2" fmla="*/ 5919 h 29594"/>
                <a:gd name="connsiteX3" fmla="*/ 24415 w 29594"/>
                <a:gd name="connsiteY3" fmla="*/ 31814 h 29594"/>
                <a:gd name="connsiteX4" fmla="*/ 30334 w 29594"/>
                <a:gd name="connsiteY4" fmla="*/ 2589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0334" y="25895"/>
                  </a:moveTo>
                  <a:lnTo>
                    <a:pt x="6659" y="0"/>
                  </a:lnTo>
                  <a:cubicBezTo>
                    <a:pt x="4439" y="2219"/>
                    <a:pt x="2220" y="4439"/>
                    <a:pt x="0" y="5919"/>
                  </a:cubicBezTo>
                  <a:lnTo>
                    <a:pt x="24415" y="31814"/>
                  </a:lnTo>
                  <a:cubicBezTo>
                    <a:pt x="26635" y="29594"/>
                    <a:pt x="28115" y="28114"/>
                    <a:pt x="30334" y="2589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5" name="Forma Livre: Forma 684">
              <a:extLst>
                <a:ext uri="{FF2B5EF4-FFF2-40B4-BE49-F238E27FC236}">
                  <a16:creationId xmlns:a16="http://schemas.microsoft.com/office/drawing/2014/main" id="{6BE89080-D06F-47A3-A2A6-33D4FCD0E1C1}"/>
                </a:ext>
              </a:extLst>
            </p:cNvPr>
            <p:cNvSpPr/>
            <p:nvPr/>
          </p:nvSpPr>
          <p:spPr>
            <a:xfrm>
              <a:off x="4797352" y="3493667"/>
              <a:ext cx="29594" cy="29594"/>
            </a:xfrm>
            <a:custGeom>
              <a:avLst/>
              <a:gdLst>
                <a:gd name="connsiteX0" fmla="*/ 7399 w 29594"/>
                <a:gd name="connsiteY0" fmla="*/ 0 h 29594"/>
                <a:gd name="connsiteX1" fmla="*/ 0 w 29594"/>
                <a:gd name="connsiteY1" fmla="*/ 5919 h 29594"/>
                <a:gd name="connsiteX2" fmla="*/ 24415 w 29594"/>
                <a:gd name="connsiteY2" fmla="*/ 35513 h 29594"/>
                <a:gd name="connsiteX3" fmla="*/ 31814 w 29594"/>
                <a:gd name="connsiteY3" fmla="*/ 29594 h 29594"/>
                <a:gd name="connsiteX4" fmla="*/ 7399 w 29594"/>
                <a:gd name="connsiteY4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7399" y="0"/>
                  </a:moveTo>
                  <a:cubicBezTo>
                    <a:pt x="5179" y="2219"/>
                    <a:pt x="2219" y="4439"/>
                    <a:pt x="0" y="5919"/>
                  </a:cubicBezTo>
                  <a:lnTo>
                    <a:pt x="24415" y="35513"/>
                  </a:lnTo>
                  <a:cubicBezTo>
                    <a:pt x="26635" y="33293"/>
                    <a:pt x="29594" y="31814"/>
                    <a:pt x="31814" y="29594"/>
                  </a:cubicBezTo>
                  <a:lnTo>
                    <a:pt x="739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6" name="Forma Livre: Forma 685">
              <a:extLst>
                <a:ext uri="{FF2B5EF4-FFF2-40B4-BE49-F238E27FC236}">
                  <a16:creationId xmlns:a16="http://schemas.microsoft.com/office/drawing/2014/main" id="{213168AE-93DA-476B-A449-A79F2BD969D7}"/>
                </a:ext>
              </a:extLst>
            </p:cNvPr>
            <p:cNvSpPr/>
            <p:nvPr/>
          </p:nvSpPr>
          <p:spPr>
            <a:xfrm>
              <a:off x="5930805" y="4640438"/>
              <a:ext cx="29594" cy="22196"/>
            </a:xfrm>
            <a:custGeom>
              <a:avLst/>
              <a:gdLst>
                <a:gd name="connsiteX0" fmla="*/ 32553 w 29594"/>
                <a:gd name="connsiteY0" fmla="*/ 22196 h 22195"/>
                <a:gd name="connsiteX1" fmla="*/ 5179 w 29594"/>
                <a:gd name="connsiteY1" fmla="*/ 0 h 22195"/>
                <a:gd name="connsiteX2" fmla="*/ 0 w 29594"/>
                <a:gd name="connsiteY2" fmla="*/ 6659 h 22195"/>
                <a:gd name="connsiteX3" fmla="*/ 27374 w 29594"/>
                <a:gd name="connsiteY3" fmla="*/ 28854 h 22195"/>
                <a:gd name="connsiteX4" fmla="*/ 32553 w 29594"/>
                <a:gd name="connsiteY4" fmla="*/ 2219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2553" y="22196"/>
                  </a:moveTo>
                  <a:lnTo>
                    <a:pt x="5179" y="0"/>
                  </a:lnTo>
                  <a:cubicBezTo>
                    <a:pt x="3699" y="2219"/>
                    <a:pt x="1480" y="4439"/>
                    <a:pt x="0" y="6659"/>
                  </a:cubicBezTo>
                  <a:lnTo>
                    <a:pt x="27374" y="28854"/>
                  </a:lnTo>
                  <a:cubicBezTo>
                    <a:pt x="28114" y="26635"/>
                    <a:pt x="30334" y="24415"/>
                    <a:pt x="32553" y="2219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7" name="Forma Livre: Forma 686">
              <a:extLst>
                <a:ext uri="{FF2B5EF4-FFF2-40B4-BE49-F238E27FC236}">
                  <a16:creationId xmlns:a16="http://schemas.microsoft.com/office/drawing/2014/main" id="{D1E7F0CB-A87B-45A5-BA92-23E753565874}"/>
                </a:ext>
              </a:extLst>
            </p:cNvPr>
            <p:cNvSpPr/>
            <p:nvPr/>
          </p:nvSpPr>
          <p:spPr>
            <a:xfrm>
              <a:off x="4776636" y="3597246"/>
              <a:ext cx="29594" cy="29594"/>
            </a:xfrm>
            <a:custGeom>
              <a:avLst/>
              <a:gdLst>
                <a:gd name="connsiteX0" fmla="*/ 31814 w 29594"/>
                <a:gd name="connsiteY0" fmla="*/ 25155 h 29594"/>
                <a:gd name="connsiteX1" fmla="*/ 6659 w 29594"/>
                <a:gd name="connsiteY1" fmla="*/ 0 h 29594"/>
                <a:gd name="connsiteX2" fmla="*/ 0 w 29594"/>
                <a:gd name="connsiteY2" fmla="*/ 6659 h 29594"/>
                <a:gd name="connsiteX3" fmla="*/ 25155 w 29594"/>
                <a:gd name="connsiteY3" fmla="*/ 31814 h 29594"/>
                <a:gd name="connsiteX4" fmla="*/ 31814 w 29594"/>
                <a:gd name="connsiteY4" fmla="*/ 2515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814" y="25155"/>
                  </a:moveTo>
                  <a:lnTo>
                    <a:pt x="6659" y="0"/>
                  </a:lnTo>
                  <a:cubicBezTo>
                    <a:pt x="4439" y="2219"/>
                    <a:pt x="2219" y="4439"/>
                    <a:pt x="0" y="6659"/>
                  </a:cubicBezTo>
                  <a:lnTo>
                    <a:pt x="25155" y="31814"/>
                  </a:lnTo>
                  <a:cubicBezTo>
                    <a:pt x="27374" y="29594"/>
                    <a:pt x="29594" y="27375"/>
                    <a:pt x="31814" y="2515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8" name="Forma Livre: Forma 687">
              <a:extLst>
                <a:ext uri="{FF2B5EF4-FFF2-40B4-BE49-F238E27FC236}">
                  <a16:creationId xmlns:a16="http://schemas.microsoft.com/office/drawing/2014/main" id="{88104BC8-2443-49F0-825B-193B1083B059}"/>
                </a:ext>
              </a:extLst>
            </p:cNvPr>
            <p:cNvSpPr/>
            <p:nvPr/>
          </p:nvSpPr>
          <p:spPr>
            <a:xfrm>
              <a:off x="4774416" y="3512903"/>
              <a:ext cx="29594" cy="29594"/>
            </a:xfrm>
            <a:custGeom>
              <a:avLst/>
              <a:gdLst>
                <a:gd name="connsiteX0" fmla="*/ 32553 w 29594"/>
                <a:gd name="connsiteY0" fmla="*/ 28854 h 29594"/>
                <a:gd name="connsiteX1" fmla="*/ 7399 w 29594"/>
                <a:gd name="connsiteY1" fmla="*/ 0 h 29594"/>
                <a:gd name="connsiteX2" fmla="*/ 0 w 29594"/>
                <a:gd name="connsiteY2" fmla="*/ 6659 h 29594"/>
                <a:gd name="connsiteX3" fmla="*/ 25155 w 29594"/>
                <a:gd name="connsiteY3" fmla="*/ 35513 h 29594"/>
                <a:gd name="connsiteX4" fmla="*/ 32553 w 29594"/>
                <a:gd name="connsiteY4" fmla="*/ 2885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2553" y="28854"/>
                  </a:moveTo>
                  <a:lnTo>
                    <a:pt x="7399" y="0"/>
                  </a:lnTo>
                  <a:cubicBezTo>
                    <a:pt x="5179" y="2219"/>
                    <a:pt x="2220" y="4439"/>
                    <a:pt x="0" y="6659"/>
                  </a:cubicBezTo>
                  <a:lnTo>
                    <a:pt x="25155" y="35513"/>
                  </a:lnTo>
                  <a:cubicBezTo>
                    <a:pt x="28115" y="32553"/>
                    <a:pt x="30334" y="31074"/>
                    <a:pt x="32553" y="2885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9" name="Forma Livre: Forma 688">
              <a:extLst>
                <a:ext uri="{FF2B5EF4-FFF2-40B4-BE49-F238E27FC236}">
                  <a16:creationId xmlns:a16="http://schemas.microsoft.com/office/drawing/2014/main" id="{C2D81CB4-C0F7-4D95-BAA5-75B4DF501A1D}"/>
                </a:ext>
              </a:extLst>
            </p:cNvPr>
            <p:cNvSpPr/>
            <p:nvPr/>
          </p:nvSpPr>
          <p:spPr>
            <a:xfrm>
              <a:off x="5961879" y="4599006"/>
              <a:ext cx="29594" cy="22196"/>
            </a:xfrm>
            <a:custGeom>
              <a:avLst/>
              <a:gdLst>
                <a:gd name="connsiteX0" fmla="*/ 0 w 29594"/>
                <a:gd name="connsiteY0" fmla="*/ 6659 h 22195"/>
                <a:gd name="connsiteX1" fmla="*/ 28854 w 29594"/>
                <a:gd name="connsiteY1" fmla="*/ 27375 h 22195"/>
                <a:gd name="connsiteX2" fmla="*/ 34033 w 29594"/>
                <a:gd name="connsiteY2" fmla="*/ 19976 h 22195"/>
                <a:gd name="connsiteX3" fmla="*/ 5179 w 29594"/>
                <a:gd name="connsiteY3" fmla="*/ 0 h 22195"/>
                <a:gd name="connsiteX4" fmla="*/ 0 w 29594"/>
                <a:gd name="connsiteY4" fmla="*/ 665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6659"/>
                  </a:moveTo>
                  <a:lnTo>
                    <a:pt x="28854" y="27375"/>
                  </a:lnTo>
                  <a:cubicBezTo>
                    <a:pt x="30334" y="25155"/>
                    <a:pt x="32553" y="22196"/>
                    <a:pt x="34033" y="19976"/>
                  </a:cubicBezTo>
                  <a:lnTo>
                    <a:pt x="5179" y="0"/>
                  </a:lnTo>
                  <a:cubicBezTo>
                    <a:pt x="2959" y="2220"/>
                    <a:pt x="1480" y="4439"/>
                    <a:pt x="0" y="665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0" name="Forma Livre: Forma 689">
              <a:extLst>
                <a:ext uri="{FF2B5EF4-FFF2-40B4-BE49-F238E27FC236}">
                  <a16:creationId xmlns:a16="http://schemas.microsoft.com/office/drawing/2014/main" id="{03B0F907-DDE9-4A56-BE77-466451481CF7}"/>
                </a:ext>
              </a:extLst>
            </p:cNvPr>
            <p:cNvSpPr/>
            <p:nvPr/>
          </p:nvSpPr>
          <p:spPr>
            <a:xfrm>
              <a:off x="5990733" y="4554615"/>
              <a:ext cx="29594" cy="22196"/>
            </a:xfrm>
            <a:custGeom>
              <a:avLst/>
              <a:gdLst>
                <a:gd name="connsiteX0" fmla="*/ 34773 w 29594"/>
                <a:gd name="connsiteY0" fmla="*/ 18496 h 22195"/>
                <a:gd name="connsiteX1" fmla="*/ 4439 w 29594"/>
                <a:gd name="connsiteY1" fmla="*/ 0 h 22195"/>
                <a:gd name="connsiteX2" fmla="*/ 0 w 29594"/>
                <a:gd name="connsiteY2" fmla="*/ 7399 h 22195"/>
                <a:gd name="connsiteX3" fmla="*/ 30334 w 29594"/>
                <a:gd name="connsiteY3" fmla="*/ 25895 h 22195"/>
                <a:gd name="connsiteX4" fmla="*/ 34773 w 29594"/>
                <a:gd name="connsiteY4" fmla="*/ 1849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4773" y="18496"/>
                  </a:moveTo>
                  <a:lnTo>
                    <a:pt x="4439" y="0"/>
                  </a:lnTo>
                  <a:cubicBezTo>
                    <a:pt x="2960" y="2220"/>
                    <a:pt x="1480" y="5179"/>
                    <a:pt x="0" y="7399"/>
                  </a:cubicBezTo>
                  <a:lnTo>
                    <a:pt x="30334" y="25895"/>
                  </a:lnTo>
                  <a:cubicBezTo>
                    <a:pt x="31814" y="23675"/>
                    <a:pt x="33293" y="21456"/>
                    <a:pt x="34773" y="1849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1" name="Forma Livre: Forma 690">
              <a:extLst>
                <a:ext uri="{FF2B5EF4-FFF2-40B4-BE49-F238E27FC236}">
                  <a16:creationId xmlns:a16="http://schemas.microsoft.com/office/drawing/2014/main" id="{A34C9185-087A-418B-958B-EE8E7240548E}"/>
                </a:ext>
              </a:extLst>
            </p:cNvPr>
            <p:cNvSpPr/>
            <p:nvPr/>
          </p:nvSpPr>
          <p:spPr>
            <a:xfrm>
              <a:off x="5877536" y="4697406"/>
              <a:ext cx="29594" cy="29594"/>
            </a:xfrm>
            <a:custGeom>
              <a:avLst/>
              <a:gdLst>
                <a:gd name="connsiteX0" fmla="*/ 0 w 29594"/>
                <a:gd name="connsiteY0" fmla="*/ 6659 h 29594"/>
                <a:gd name="connsiteX1" fmla="*/ 25155 w 29594"/>
                <a:gd name="connsiteY1" fmla="*/ 31814 h 29594"/>
                <a:gd name="connsiteX2" fmla="*/ 31814 w 29594"/>
                <a:gd name="connsiteY2" fmla="*/ 25155 h 29594"/>
                <a:gd name="connsiteX3" fmla="*/ 6659 w 29594"/>
                <a:gd name="connsiteY3" fmla="*/ 0 h 29594"/>
                <a:gd name="connsiteX4" fmla="*/ 0 w 29594"/>
                <a:gd name="connsiteY4" fmla="*/ 665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0" y="6659"/>
                  </a:moveTo>
                  <a:lnTo>
                    <a:pt x="25155" y="31814"/>
                  </a:lnTo>
                  <a:cubicBezTo>
                    <a:pt x="27375" y="29594"/>
                    <a:pt x="29594" y="27374"/>
                    <a:pt x="31814" y="25155"/>
                  </a:cubicBezTo>
                  <a:lnTo>
                    <a:pt x="6659" y="0"/>
                  </a:lnTo>
                  <a:cubicBezTo>
                    <a:pt x="3699" y="2959"/>
                    <a:pt x="2219" y="5179"/>
                    <a:pt x="0" y="665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2" name="Forma Livre: Forma 691">
              <a:extLst>
                <a:ext uri="{FF2B5EF4-FFF2-40B4-BE49-F238E27FC236}">
                  <a16:creationId xmlns:a16="http://schemas.microsoft.com/office/drawing/2014/main" id="{9426DAE0-2D99-433B-B44D-DAA11937122D}"/>
                </a:ext>
              </a:extLst>
            </p:cNvPr>
            <p:cNvSpPr/>
            <p:nvPr/>
          </p:nvSpPr>
          <p:spPr>
            <a:xfrm>
              <a:off x="5913048" y="4660414"/>
              <a:ext cx="29594" cy="29594"/>
            </a:xfrm>
            <a:custGeom>
              <a:avLst/>
              <a:gdLst>
                <a:gd name="connsiteX0" fmla="*/ 32554 w 29594"/>
                <a:gd name="connsiteY0" fmla="*/ 22935 h 29594"/>
                <a:gd name="connsiteX1" fmla="*/ 5919 w 29594"/>
                <a:gd name="connsiteY1" fmla="*/ 0 h 29594"/>
                <a:gd name="connsiteX2" fmla="*/ 0 w 29594"/>
                <a:gd name="connsiteY2" fmla="*/ 6659 h 29594"/>
                <a:gd name="connsiteX3" fmla="*/ 26635 w 29594"/>
                <a:gd name="connsiteY3" fmla="*/ 30334 h 29594"/>
                <a:gd name="connsiteX4" fmla="*/ 32554 w 29594"/>
                <a:gd name="connsiteY4" fmla="*/ 2293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2554" y="22935"/>
                  </a:moveTo>
                  <a:lnTo>
                    <a:pt x="5919" y="0"/>
                  </a:lnTo>
                  <a:cubicBezTo>
                    <a:pt x="3699" y="2219"/>
                    <a:pt x="2220" y="4439"/>
                    <a:pt x="0" y="6659"/>
                  </a:cubicBezTo>
                  <a:lnTo>
                    <a:pt x="26635" y="30334"/>
                  </a:lnTo>
                  <a:cubicBezTo>
                    <a:pt x="28854" y="27374"/>
                    <a:pt x="30334" y="25155"/>
                    <a:pt x="32554" y="2293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3" name="Forma Livre: Forma 692">
              <a:extLst>
                <a:ext uri="{FF2B5EF4-FFF2-40B4-BE49-F238E27FC236}">
                  <a16:creationId xmlns:a16="http://schemas.microsoft.com/office/drawing/2014/main" id="{C82AF4B4-320C-428F-8129-6EBF58F891C0}"/>
                </a:ext>
              </a:extLst>
            </p:cNvPr>
            <p:cNvSpPr/>
            <p:nvPr/>
          </p:nvSpPr>
          <p:spPr>
            <a:xfrm>
              <a:off x="5896032" y="4679650"/>
              <a:ext cx="29594" cy="29594"/>
            </a:xfrm>
            <a:custGeom>
              <a:avLst/>
              <a:gdLst>
                <a:gd name="connsiteX0" fmla="*/ 31814 w 29594"/>
                <a:gd name="connsiteY0" fmla="*/ 23675 h 29594"/>
                <a:gd name="connsiteX1" fmla="*/ 5919 w 29594"/>
                <a:gd name="connsiteY1" fmla="*/ 0 h 29594"/>
                <a:gd name="connsiteX2" fmla="*/ 0 w 29594"/>
                <a:gd name="connsiteY2" fmla="*/ 6659 h 29594"/>
                <a:gd name="connsiteX3" fmla="*/ 25895 w 29594"/>
                <a:gd name="connsiteY3" fmla="*/ 31074 h 29594"/>
                <a:gd name="connsiteX4" fmla="*/ 31814 w 29594"/>
                <a:gd name="connsiteY4" fmla="*/ 23675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9594">
                  <a:moveTo>
                    <a:pt x="31814" y="23675"/>
                  </a:moveTo>
                  <a:lnTo>
                    <a:pt x="5919" y="0"/>
                  </a:lnTo>
                  <a:cubicBezTo>
                    <a:pt x="3699" y="2220"/>
                    <a:pt x="2219" y="4439"/>
                    <a:pt x="0" y="6659"/>
                  </a:cubicBezTo>
                  <a:lnTo>
                    <a:pt x="25895" y="31074"/>
                  </a:lnTo>
                  <a:cubicBezTo>
                    <a:pt x="27375" y="28115"/>
                    <a:pt x="29594" y="25895"/>
                    <a:pt x="31814" y="2367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4" name="Forma Livre: Forma 693">
              <a:extLst>
                <a:ext uri="{FF2B5EF4-FFF2-40B4-BE49-F238E27FC236}">
                  <a16:creationId xmlns:a16="http://schemas.microsoft.com/office/drawing/2014/main" id="{D129EDAB-C039-4786-B149-0319C70534D8}"/>
                </a:ext>
              </a:extLst>
            </p:cNvPr>
            <p:cNvSpPr/>
            <p:nvPr/>
          </p:nvSpPr>
          <p:spPr>
            <a:xfrm>
              <a:off x="4661219" y="4554615"/>
              <a:ext cx="29594" cy="22196"/>
            </a:xfrm>
            <a:custGeom>
              <a:avLst/>
              <a:gdLst>
                <a:gd name="connsiteX0" fmla="*/ 4439 w 29594"/>
                <a:gd name="connsiteY0" fmla="*/ 25895 h 22195"/>
                <a:gd name="connsiteX1" fmla="*/ 34773 w 29594"/>
                <a:gd name="connsiteY1" fmla="*/ 7399 h 22195"/>
                <a:gd name="connsiteX2" fmla="*/ 30334 w 29594"/>
                <a:gd name="connsiteY2" fmla="*/ 0 h 22195"/>
                <a:gd name="connsiteX3" fmla="*/ 0 w 29594"/>
                <a:gd name="connsiteY3" fmla="*/ 18496 h 22195"/>
                <a:gd name="connsiteX4" fmla="*/ 4439 w 29594"/>
                <a:gd name="connsiteY4" fmla="*/ 25895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4439" y="25895"/>
                  </a:moveTo>
                  <a:lnTo>
                    <a:pt x="34773" y="7399"/>
                  </a:lnTo>
                  <a:cubicBezTo>
                    <a:pt x="33293" y="5179"/>
                    <a:pt x="31814" y="2220"/>
                    <a:pt x="30334" y="0"/>
                  </a:cubicBezTo>
                  <a:lnTo>
                    <a:pt x="0" y="18496"/>
                  </a:lnTo>
                  <a:cubicBezTo>
                    <a:pt x="740" y="20716"/>
                    <a:pt x="2959" y="23675"/>
                    <a:pt x="4439" y="2589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5" name="Forma Livre: Forma 694">
              <a:extLst>
                <a:ext uri="{FF2B5EF4-FFF2-40B4-BE49-F238E27FC236}">
                  <a16:creationId xmlns:a16="http://schemas.microsoft.com/office/drawing/2014/main" id="{DECFA184-6DF8-473A-9DFA-3FFBCD522D8B}"/>
                </a:ext>
              </a:extLst>
            </p:cNvPr>
            <p:cNvSpPr/>
            <p:nvPr/>
          </p:nvSpPr>
          <p:spPr>
            <a:xfrm>
              <a:off x="6098751" y="4236479"/>
              <a:ext cx="29594" cy="7399"/>
            </a:xfrm>
            <a:custGeom>
              <a:avLst/>
              <a:gdLst>
                <a:gd name="connsiteX0" fmla="*/ 36253 w 29594"/>
                <a:gd name="connsiteY0" fmla="*/ 3699 h 7398"/>
                <a:gd name="connsiteX1" fmla="*/ 740 w 29594"/>
                <a:gd name="connsiteY1" fmla="*/ 0 h 7398"/>
                <a:gd name="connsiteX2" fmla="*/ 0 w 29594"/>
                <a:gd name="connsiteY2" fmla="*/ 8878 h 7398"/>
                <a:gd name="connsiteX3" fmla="*/ 35513 w 29594"/>
                <a:gd name="connsiteY3" fmla="*/ 12578 h 7398"/>
                <a:gd name="connsiteX4" fmla="*/ 36253 w 29594"/>
                <a:gd name="connsiteY4" fmla="*/ 3699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3699"/>
                  </a:moveTo>
                  <a:lnTo>
                    <a:pt x="740" y="0"/>
                  </a:lnTo>
                  <a:cubicBezTo>
                    <a:pt x="740" y="2959"/>
                    <a:pt x="0" y="5919"/>
                    <a:pt x="0" y="8878"/>
                  </a:cubicBezTo>
                  <a:lnTo>
                    <a:pt x="35513" y="12578"/>
                  </a:lnTo>
                  <a:cubicBezTo>
                    <a:pt x="36253" y="9618"/>
                    <a:pt x="36253" y="6659"/>
                    <a:pt x="36253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6" name="Forma Livre: Forma 695">
              <a:extLst>
                <a:ext uri="{FF2B5EF4-FFF2-40B4-BE49-F238E27FC236}">
                  <a16:creationId xmlns:a16="http://schemas.microsoft.com/office/drawing/2014/main" id="{414F74DD-2BC4-4D9A-AFB1-20F6A8DE9DF8}"/>
                </a:ext>
              </a:extLst>
            </p:cNvPr>
            <p:cNvSpPr/>
            <p:nvPr/>
          </p:nvSpPr>
          <p:spPr>
            <a:xfrm>
              <a:off x="6095792" y="4262373"/>
              <a:ext cx="29594" cy="7399"/>
            </a:xfrm>
            <a:custGeom>
              <a:avLst/>
              <a:gdLst>
                <a:gd name="connsiteX0" fmla="*/ 36253 w 29594"/>
                <a:gd name="connsiteY0" fmla="*/ 4439 h 7398"/>
                <a:gd name="connsiteX1" fmla="*/ 1480 w 29594"/>
                <a:gd name="connsiteY1" fmla="*/ 0 h 7398"/>
                <a:gd name="connsiteX2" fmla="*/ 0 w 29594"/>
                <a:gd name="connsiteY2" fmla="*/ 8878 h 7398"/>
                <a:gd name="connsiteX3" fmla="*/ 34773 w 29594"/>
                <a:gd name="connsiteY3" fmla="*/ 14057 h 7398"/>
                <a:gd name="connsiteX4" fmla="*/ 36253 w 29594"/>
                <a:gd name="connsiteY4" fmla="*/ 4439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4439"/>
                  </a:moveTo>
                  <a:lnTo>
                    <a:pt x="1480" y="0"/>
                  </a:lnTo>
                  <a:cubicBezTo>
                    <a:pt x="1480" y="2959"/>
                    <a:pt x="740" y="5919"/>
                    <a:pt x="0" y="8878"/>
                  </a:cubicBezTo>
                  <a:lnTo>
                    <a:pt x="34773" y="14057"/>
                  </a:lnTo>
                  <a:cubicBezTo>
                    <a:pt x="35513" y="10358"/>
                    <a:pt x="36253" y="7399"/>
                    <a:pt x="36253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7" name="Forma Livre: Forma 696">
              <a:extLst>
                <a:ext uri="{FF2B5EF4-FFF2-40B4-BE49-F238E27FC236}">
                  <a16:creationId xmlns:a16="http://schemas.microsoft.com/office/drawing/2014/main" id="{C0C872A5-90EA-4CFF-AECB-67BE77BCDC47}"/>
                </a:ext>
              </a:extLst>
            </p:cNvPr>
            <p:cNvSpPr/>
            <p:nvPr/>
          </p:nvSpPr>
          <p:spPr>
            <a:xfrm>
              <a:off x="4547282" y="4131420"/>
              <a:ext cx="29594" cy="7399"/>
            </a:xfrm>
            <a:custGeom>
              <a:avLst/>
              <a:gdLst>
                <a:gd name="connsiteX0" fmla="*/ 0 w 29594"/>
                <a:gd name="connsiteY0" fmla="*/ 9618 h 7398"/>
                <a:gd name="connsiteX1" fmla="*/ 35513 w 29594"/>
                <a:gd name="connsiteY1" fmla="*/ 10358 h 7398"/>
                <a:gd name="connsiteX2" fmla="*/ 35513 w 29594"/>
                <a:gd name="connsiteY2" fmla="*/ 1480 h 7398"/>
                <a:gd name="connsiteX3" fmla="*/ 0 w 29594"/>
                <a:gd name="connsiteY3" fmla="*/ 0 h 7398"/>
                <a:gd name="connsiteX4" fmla="*/ 0 w 29594"/>
                <a:gd name="connsiteY4" fmla="*/ 961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0" y="9618"/>
                  </a:moveTo>
                  <a:lnTo>
                    <a:pt x="35513" y="10358"/>
                  </a:lnTo>
                  <a:cubicBezTo>
                    <a:pt x="35513" y="7399"/>
                    <a:pt x="35513" y="4439"/>
                    <a:pt x="35513" y="1480"/>
                  </a:cubicBezTo>
                  <a:lnTo>
                    <a:pt x="0" y="0"/>
                  </a:lnTo>
                  <a:cubicBezTo>
                    <a:pt x="740" y="3699"/>
                    <a:pt x="740" y="6659"/>
                    <a:pt x="0" y="961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8" name="Forma Livre: Forma 697">
              <a:extLst>
                <a:ext uri="{FF2B5EF4-FFF2-40B4-BE49-F238E27FC236}">
                  <a16:creationId xmlns:a16="http://schemas.microsoft.com/office/drawing/2014/main" id="{FC3AA8AA-353D-4534-A5CE-1BD87EF3E53C}"/>
                </a:ext>
              </a:extLst>
            </p:cNvPr>
            <p:cNvSpPr/>
            <p:nvPr/>
          </p:nvSpPr>
          <p:spPr>
            <a:xfrm>
              <a:off x="6103190" y="4185429"/>
              <a:ext cx="29594" cy="7399"/>
            </a:xfrm>
            <a:custGeom>
              <a:avLst/>
              <a:gdLst>
                <a:gd name="connsiteX0" fmla="*/ 35513 w 29594"/>
                <a:gd name="connsiteY0" fmla="*/ 740 h 7398"/>
                <a:gd name="connsiteX1" fmla="*/ 0 w 29594"/>
                <a:gd name="connsiteY1" fmla="*/ 0 h 7398"/>
                <a:gd name="connsiteX2" fmla="*/ 0 w 29594"/>
                <a:gd name="connsiteY2" fmla="*/ 8878 h 7398"/>
                <a:gd name="connsiteX3" fmla="*/ 35513 w 29594"/>
                <a:gd name="connsiteY3" fmla="*/ 10358 h 7398"/>
                <a:gd name="connsiteX4" fmla="*/ 35513 w 29594"/>
                <a:gd name="connsiteY4" fmla="*/ 740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5513" y="740"/>
                  </a:moveTo>
                  <a:lnTo>
                    <a:pt x="0" y="0"/>
                  </a:lnTo>
                  <a:cubicBezTo>
                    <a:pt x="0" y="2959"/>
                    <a:pt x="0" y="5919"/>
                    <a:pt x="0" y="8878"/>
                  </a:cubicBezTo>
                  <a:lnTo>
                    <a:pt x="35513" y="10358"/>
                  </a:lnTo>
                  <a:cubicBezTo>
                    <a:pt x="35513" y="6659"/>
                    <a:pt x="35513" y="3699"/>
                    <a:pt x="35513" y="74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9" name="Forma Livre: Forma 698">
              <a:extLst>
                <a:ext uri="{FF2B5EF4-FFF2-40B4-BE49-F238E27FC236}">
                  <a16:creationId xmlns:a16="http://schemas.microsoft.com/office/drawing/2014/main" id="{B648C8C6-7945-4365-A4A9-80F2C6B76588}"/>
                </a:ext>
              </a:extLst>
            </p:cNvPr>
            <p:cNvSpPr/>
            <p:nvPr/>
          </p:nvSpPr>
          <p:spPr>
            <a:xfrm>
              <a:off x="6100971" y="4210584"/>
              <a:ext cx="29594" cy="7399"/>
            </a:xfrm>
            <a:custGeom>
              <a:avLst/>
              <a:gdLst>
                <a:gd name="connsiteX0" fmla="*/ 36253 w 29594"/>
                <a:gd name="connsiteY0" fmla="*/ 2220 h 7398"/>
                <a:gd name="connsiteX1" fmla="*/ 740 w 29594"/>
                <a:gd name="connsiteY1" fmla="*/ 0 h 7398"/>
                <a:gd name="connsiteX2" fmla="*/ 0 w 29594"/>
                <a:gd name="connsiteY2" fmla="*/ 8878 h 7398"/>
                <a:gd name="connsiteX3" fmla="*/ 35513 w 29594"/>
                <a:gd name="connsiteY3" fmla="*/ 11838 h 7398"/>
                <a:gd name="connsiteX4" fmla="*/ 36253 w 29594"/>
                <a:gd name="connsiteY4" fmla="*/ 2220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2220"/>
                  </a:moveTo>
                  <a:lnTo>
                    <a:pt x="740" y="0"/>
                  </a:lnTo>
                  <a:cubicBezTo>
                    <a:pt x="740" y="2959"/>
                    <a:pt x="740" y="5919"/>
                    <a:pt x="0" y="8878"/>
                  </a:cubicBezTo>
                  <a:lnTo>
                    <a:pt x="35513" y="11838"/>
                  </a:lnTo>
                  <a:cubicBezTo>
                    <a:pt x="36253" y="8138"/>
                    <a:pt x="36253" y="5179"/>
                    <a:pt x="36253" y="222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0" name="Forma Livre: Forma 699">
              <a:extLst>
                <a:ext uri="{FF2B5EF4-FFF2-40B4-BE49-F238E27FC236}">
                  <a16:creationId xmlns:a16="http://schemas.microsoft.com/office/drawing/2014/main" id="{68F80198-E588-4798-891C-07B168690C79}"/>
                </a:ext>
              </a:extLst>
            </p:cNvPr>
            <p:cNvSpPr/>
            <p:nvPr/>
          </p:nvSpPr>
          <p:spPr>
            <a:xfrm>
              <a:off x="4634584" y="4509484"/>
              <a:ext cx="29594" cy="22196"/>
            </a:xfrm>
            <a:custGeom>
              <a:avLst/>
              <a:gdLst>
                <a:gd name="connsiteX0" fmla="*/ 35513 w 29594"/>
                <a:gd name="connsiteY0" fmla="*/ 7399 h 22195"/>
                <a:gd name="connsiteX1" fmla="*/ 31814 w 29594"/>
                <a:gd name="connsiteY1" fmla="*/ 0 h 22195"/>
                <a:gd name="connsiteX2" fmla="*/ 0 w 29594"/>
                <a:gd name="connsiteY2" fmla="*/ 16277 h 22195"/>
                <a:gd name="connsiteX3" fmla="*/ 4439 w 29594"/>
                <a:gd name="connsiteY3" fmla="*/ 24415 h 22195"/>
                <a:gd name="connsiteX4" fmla="*/ 35513 w 29594"/>
                <a:gd name="connsiteY4" fmla="*/ 739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5513" y="7399"/>
                  </a:moveTo>
                  <a:cubicBezTo>
                    <a:pt x="34033" y="5179"/>
                    <a:pt x="32553" y="2220"/>
                    <a:pt x="31814" y="0"/>
                  </a:cubicBezTo>
                  <a:lnTo>
                    <a:pt x="0" y="16277"/>
                  </a:lnTo>
                  <a:cubicBezTo>
                    <a:pt x="1480" y="19236"/>
                    <a:pt x="2959" y="21456"/>
                    <a:pt x="4439" y="24415"/>
                  </a:cubicBezTo>
                  <a:lnTo>
                    <a:pt x="35513" y="739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1" name="Forma Livre: Forma 700">
              <a:extLst>
                <a:ext uri="{FF2B5EF4-FFF2-40B4-BE49-F238E27FC236}">
                  <a16:creationId xmlns:a16="http://schemas.microsoft.com/office/drawing/2014/main" id="{9B7C5215-B29A-4C28-A6AB-94862CA773C3}"/>
                </a:ext>
              </a:extLst>
            </p:cNvPr>
            <p:cNvSpPr/>
            <p:nvPr/>
          </p:nvSpPr>
          <p:spPr>
            <a:xfrm>
              <a:off x="6074336" y="4363733"/>
              <a:ext cx="29594" cy="14797"/>
            </a:xfrm>
            <a:custGeom>
              <a:avLst/>
              <a:gdLst>
                <a:gd name="connsiteX0" fmla="*/ 36253 w 29594"/>
                <a:gd name="connsiteY0" fmla="*/ 9618 h 14797"/>
                <a:gd name="connsiteX1" fmla="*/ 2219 w 29594"/>
                <a:gd name="connsiteY1" fmla="*/ 0 h 14797"/>
                <a:gd name="connsiteX2" fmla="*/ 0 w 29594"/>
                <a:gd name="connsiteY2" fmla="*/ 8138 h 14797"/>
                <a:gd name="connsiteX3" fmla="*/ 34033 w 29594"/>
                <a:gd name="connsiteY3" fmla="*/ 17756 h 14797"/>
                <a:gd name="connsiteX4" fmla="*/ 36253 w 29594"/>
                <a:gd name="connsiteY4" fmla="*/ 961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9618"/>
                  </a:moveTo>
                  <a:lnTo>
                    <a:pt x="2219" y="0"/>
                  </a:lnTo>
                  <a:cubicBezTo>
                    <a:pt x="1480" y="2959"/>
                    <a:pt x="740" y="5919"/>
                    <a:pt x="0" y="8138"/>
                  </a:cubicBezTo>
                  <a:lnTo>
                    <a:pt x="34033" y="17756"/>
                  </a:lnTo>
                  <a:cubicBezTo>
                    <a:pt x="34773" y="15537"/>
                    <a:pt x="35513" y="12577"/>
                    <a:pt x="36253" y="961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2" name="Forma Livre: Forma 701">
              <a:extLst>
                <a:ext uri="{FF2B5EF4-FFF2-40B4-BE49-F238E27FC236}">
                  <a16:creationId xmlns:a16="http://schemas.microsoft.com/office/drawing/2014/main" id="{BECDAFBA-9B82-4BF4-987C-A297444D55F6}"/>
                </a:ext>
              </a:extLst>
            </p:cNvPr>
            <p:cNvSpPr/>
            <p:nvPr/>
          </p:nvSpPr>
          <p:spPr>
            <a:xfrm>
              <a:off x="6049181" y="4438458"/>
              <a:ext cx="29594" cy="14797"/>
            </a:xfrm>
            <a:custGeom>
              <a:avLst/>
              <a:gdLst>
                <a:gd name="connsiteX0" fmla="*/ 36253 w 29594"/>
                <a:gd name="connsiteY0" fmla="*/ 12577 h 14797"/>
                <a:gd name="connsiteX1" fmla="*/ 2959 w 29594"/>
                <a:gd name="connsiteY1" fmla="*/ 0 h 14797"/>
                <a:gd name="connsiteX2" fmla="*/ 0 w 29594"/>
                <a:gd name="connsiteY2" fmla="*/ 8138 h 14797"/>
                <a:gd name="connsiteX3" fmla="*/ 32553 w 29594"/>
                <a:gd name="connsiteY3" fmla="*/ 21456 h 14797"/>
                <a:gd name="connsiteX4" fmla="*/ 36253 w 29594"/>
                <a:gd name="connsiteY4" fmla="*/ 1257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12577"/>
                  </a:moveTo>
                  <a:lnTo>
                    <a:pt x="2959" y="0"/>
                  </a:lnTo>
                  <a:cubicBezTo>
                    <a:pt x="2219" y="2959"/>
                    <a:pt x="740" y="5179"/>
                    <a:pt x="0" y="8138"/>
                  </a:cubicBezTo>
                  <a:lnTo>
                    <a:pt x="32553" y="21456"/>
                  </a:lnTo>
                  <a:cubicBezTo>
                    <a:pt x="34033" y="18496"/>
                    <a:pt x="34773" y="15537"/>
                    <a:pt x="36253" y="12577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3" name="Forma Livre: Forma 702">
              <a:extLst>
                <a:ext uri="{FF2B5EF4-FFF2-40B4-BE49-F238E27FC236}">
                  <a16:creationId xmlns:a16="http://schemas.microsoft.com/office/drawing/2014/main" id="{D7BEBEEC-B581-4F72-9EDB-2C3012A71462}"/>
                </a:ext>
              </a:extLst>
            </p:cNvPr>
            <p:cNvSpPr/>
            <p:nvPr/>
          </p:nvSpPr>
          <p:spPr>
            <a:xfrm>
              <a:off x="6016628" y="4509484"/>
              <a:ext cx="29594" cy="22196"/>
            </a:xfrm>
            <a:custGeom>
              <a:avLst/>
              <a:gdLst>
                <a:gd name="connsiteX0" fmla="*/ 0 w 29594"/>
                <a:gd name="connsiteY0" fmla="*/ 8138 h 22195"/>
                <a:gd name="connsiteX1" fmla="*/ 31074 w 29594"/>
                <a:gd name="connsiteY1" fmla="*/ 24415 h 22195"/>
                <a:gd name="connsiteX2" fmla="*/ 35513 w 29594"/>
                <a:gd name="connsiteY2" fmla="*/ 16277 h 22195"/>
                <a:gd name="connsiteX3" fmla="*/ 3699 w 29594"/>
                <a:gd name="connsiteY3" fmla="*/ 0 h 22195"/>
                <a:gd name="connsiteX4" fmla="*/ 0 w 29594"/>
                <a:gd name="connsiteY4" fmla="*/ 8138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0" y="8138"/>
                  </a:moveTo>
                  <a:lnTo>
                    <a:pt x="31074" y="24415"/>
                  </a:lnTo>
                  <a:cubicBezTo>
                    <a:pt x="32554" y="21456"/>
                    <a:pt x="34033" y="19236"/>
                    <a:pt x="35513" y="16277"/>
                  </a:cubicBezTo>
                  <a:lnTo>
                    <a:pt x="3699" y="0"/>
                  </a:lnTo>
                  <a:cubicBezTo>
                    <a:pt x="2220" y="2960"/>
                    <a:pt x="740" y="5179"/>
                    <a:pt x="0" y="81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4" name="Forma Livre: Forma 703">
              <a:extLst>
                <a:ext uri="{FF2B5EF4-FFF2-40B4-BE49-F238E27FC236}">
                  <a16:creationId xmlns:a16="http://schemas.microsoft.com/office/drawing/2014/main" id="{EFE7E1C1-2497-43FB-AD9D-7DBE2E6DB073}"/>
                </a:ext>
              </a:extLst>
            </p:cNvPr>
            <p:cNvSpPr/>
            <p:nvPr/>
          </p:nvSpPr>
          <p:spPr>
            <a:xfrm>
              <a:off x="6038823" y="4462133"/>
              <a:ext cx="29594" cy="22196"/>
            </a:xfrm>
            <a:custGeom>
              <a:avLst/>
              <a:gdLst>
                <a:gd name="connsiteX0" fmla="*/ 36253 w 29594"/>
                <a:gd name="connsiteY0" fmla="*/ 14057 h 22195"/>
                <a:gd name="connsiteX1" fmla="*/ 3699 w 29594"/>
                <a:gd name="connsiteY1" fmla="*/ 0 h 22195"/>
                <a:gd name="connsiteX2" fmla="*/ 0 w 29594"/>
                <a:gd name="connsiteY2" fmla="*/ 8138 h 22195"/>
                <a:gd name="connsiteX3" fmla="*/ 32554 w 29594"/>
                <a:gd name="connsiteY3" fmla="*/ 22196 h 22195"/>
                <a:gd name="connsiteX4" fmla="*/ 36253 w 29594"/>
                <a:gd name="connsiteY4" fmla="*/ 14057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6253" y="14057"/>
                  </a:moveTo>
                  <a:lnTo>
                    <a:pt x="3699" y="0"/>
                  </a:lnTo>
                  <a:cubicBezTo>
                    <a:pt x="2220" y="2959"/>
                    <a:pt x="1480" y="5179"/>
                    <a:pt x="0" y="8138"/>
                  </a:cubicBezTo>
                  <a:lnTo>
                    <a:pt x="32554" y="22196"/>
                  </a:lnTo>
                  <a:cubicBezTo>
                    <a:pt x="34033" y="19976"/>
                    <a:pt x="34773" y="17017"/>
                    <a:pt x="36253" y="14057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5" name="Forma Livre: Forma 704">
              <a:extLst>
                <a:ext uri="{FF2B5EF4-FFF2-40B4-BE49-F238E27FC236}">
                  <a16:creationId xmlns:a16="http://schemas.microsoft.com/office/drawing/2014/main" id="{D57A927D-1FC0-45B7-8582-E272BF7D6E75}"/>
                </a:ext>
              </a:extLst>
            </p:cNvPr>
            <p:cNvSpPr/>
            <p:nvPr/>
          </p:nvSpPr>
          <p:spPr>
            <a:xfrm>
              <a:off x="6028465" y="4486549"/>
              <a:ext cx="29594" cy="22196"/>
            </a:xfrm>
            <a:custGeom>
              <a:avLst/>
              <a:gdLst>
                <a:gd name="connsiteX0" fmla="*/ 35513 w 29594"/>
                <a:gd name="connsiteY0" fmla="*/ 14797 h 22195"/>
                <a:gd name="connsiteX1" fmla="*/ 3699 w 29594"/>
                <a:gd name="connsiteY1" fmla="*/ 0 h 22195"/>
                <a:gd name="connsiteX2" fmla="*/ 0 w 29594"/>
                <a:gd name="connsiteY2" fmla="*/ 8138 h 22195"/>
                <a:gd name="connsiteX3" fmla="*/ 31814 w 29594"/>
                <a:gd name="connsiteY3" fmla="*/ 23675 h 22195"/>
                <a:gd name="connsiteX4" fmla="*/ 35513 w 29594"/>
                <a:gd name="connsiteY4" fmla="*/ 14797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5513" y="14797"/>
                  </a:moveTo>
                  <a:lnTo>
                    <a:pt x="3699" y="0"/>
                  </a:lnTo>
                  <a:cubicBezTo>
                    <a:pt x="2220" y="2959"/>
                    <a:pt x="1480" y="5179"/>
                    <a:pt x="0" y="8138"/>
                  </a:cubicBezTo>
                  <a:lnTo>
                    <a:pt x="31814" y="23675"/>
                  </a:lnTo>
                  <a:cubicBezTo>
                    <a:pt x="32553" y="19976"/>
                    <a:pt x="34033" y="17756"/>
                    <a:pt x="35513" y="14797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6" name="Forma Livre: Forma 705">
              <a:extLst>
                <a:ext uri="{FF2B5EF4-FFF2-40B4-BE49-F238E27FC236}">
                  <a16:creationId xmlns:a16="http://schemas.microsoft.com/office/drawing/2014/main" id="{049E7647-2CCB-4DF5-BA1F-0143D1FA1F95}"/>
                </a:ext>
              </a:extLst>
            </p:cNvPr>
            <p:cNvSpPr/>
            <p:nvPr/>
          </p:nvSpPr>
          <p:spPr>
            <a:xfrm>
              <a:off x="4622747" y="4485809"/>
              <a:ext cx="29594" cy="22196"/>
            </a:xfrm>
            <a:custGeom>
              <a:avLst/>
              <a:gdLst>
                <a:gd name="connsiteX0" fmla="*/ 35513 w 29594"/>
                <a:gd name="connsiteY0" fmla="*/ 8138 h 22195"/>
                <a:gd name="connsiteX1" fmla="*/ 31814 w 29594"/>
                <a:gd name="connsiteY1" fmla="*/ 0 h 22195"/>
                <a:gd name="connsiteX2" fmla="*/ 0 w 29594"/>
                <a:gd name="connsiteY2" fmla="*/ 14797 h 22195"/>
                <a:gd name="connsiteX3" fmla="*/ 3699 w 29594"/>
                <a:gd name="connsiteY3" fmla="*/ 22935 h 22195"/>
                <a:gd name="connsiteX4" fmla="*/ 35513 w 29594"/>
                <a:gd name="connsiteY4" fmla="*/ 8138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5513" y="8138"/>
                  </a:moveTo>
                  <a:cubicBezTo>
                    <a:pt x="34033" y="5919"/>
                    <a:pt x="33293" y="2959"/>
                    <a:pt x="31814" y="0"/>
                  </a:cubicBezTo>
                  <a:lnTo>
                    <a:pt x="0" y="14797"/>
                  </a:lnTo>
                  <a:cubicBezTo>
                    <a:pt x="1480" y="17756"/>
                    <a:pt x="2220" y="19976"/>
                    <a:pt x="3699" y="22935"/>
                  </a:cubicBezTo>
                  <a:lnTo>
                    <a:pt x="3551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7" name="Forma Livre: Forma 706">
              <a:extLst>
                <a:ext uri="{FF2B5EF4-FFF2-40B4-BE49-F238E27FC236}">
                  <a16:creationId xmlns:a16="http://schemas.microsoft.com/office/drawing/2014/main" id="{B60F0A37-552D-480E-96A1-10FC421B53EF}"/>
                </a:ext>
              </a:extLst>
            </p:cNvPr>
            <p:cNvSpPr/>
            <p:nvPr/>
          </p:nvSpPr>
          <p:spPr>
            <a:xfrm>
              <a:off x="6066198" y="4389628"/>
              <a:ext cx="36993" cy="14797"/>
            </a:xfrm>
            <a:custGeom>
              <a:avLst/>
              <a:gdLst>
                <a:gd name="connsiteX0" fmla="*/ 36993 w 36992"/>
                <a:gd name="connsiteY0" fmla="*/ 10358 h 14797"/>
                <a:gd name="connsiteX1" fmla="*/ 2959 w 36992"/>
                <a:gd name="connsiteY1" fmla="*/ 0 h 14797"/>
                <a:gd name="connsiteX2" fmla="*/ 0 w 36992"/>
                <a:gd name="connsiteY2" fmla="*/ 8138 h 14797"/>
                <a:gd name="connsiteX3" fmla="*/ 33293 w 36992"/>
                <a:gd name="connsiteY3" fmla="*/ 19236 h 14797"/>
                <a:gd name="connsiteX4" fmla="*/ 36993 w 36992"/>
                <a:gd name="connsiteY4" fmla="*/ 1035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" h="14797">
                  <a:moveTo>
                    <a:pt x="36993" y="10358"/>
                  </a:moveTo>
                  <a:lnTo>
                    <a:pt x="2959" y="0"/>
                  </a:lnTo>
                  <a:cubicBezTo>
                    <a:pt x="2219" y="2959"/>
                    <a:pt x="1480" y="5179"/>
                    <a:pt x="0" y="8138"/>
                  </a:cubicBezTo>
                  <a:lnTo>
                    <a:pt x="33293" y="19236"/>
                  </a:lnTo>
                  <a:cubicBezTo>
                    <a:pt x="35513" y="15537"/>
                    <a:pt x="36253" y="12577"/>
                    <a:pt x="36993" y="1035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8" name="Forma Livre: Forma 707">
              <a:extLst>
                <a:ext uri="{FF2B5EF4-FFF2-40B4-BE49-F238E27FC236}">
                  <a16:creationId xmlns:a16="http://schemas.microsoft.com/office/drawing/2014/main" id="{42D652A2-E2BB-466F-BBCD-DAB3E6E55401}"/>
                </a:ext>
              </a:extLst>
            </p:cNvPr>
            <p:cNvSpPr/>
            <p:nvPr/>
          </p:nvSpPr>
          <p:spPr>
            <a:xfrm>
              <a:off x="6058799" y="4414043"/>
              <a:ext cx="29594" cy="14797"/>
            </a:xfrm>
            <a:custGeom>
              <a:avLst/>
              <a:gdLst>
                <a:gd name="connsiteX0" fmla="*/ 36253 w 29594"/>
                <a:gd name="connsiteY0" fmla="*/ 11838 h 14797"/>
                <a:gd name="connsiteX1" fmla="*/ 2959 w 29594"/>
                <a:gd name="connsiteY1" fmla="*/ 0 h 14797"/>
                <a:gd name="connsiteX2" fmla="*/ 0 w 29594"/>
                <a:gd name="connsiteY2" fmla="*/ 8138 h 14797"/>
                <a:gd name="connsiteX3" fmla="*/ 33293 w 29594"/>
                <a:gd name="connsiteY3" fmla="*/ 19976 h 14797"/>
                <a:gd name="connsiteX4" fmla="*/ 36253 w 29594"/>
                <a:gd name="connsiteY4" fmla="*/ 118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11838"/>
                  </a:moveTo>
                  <a:lnTo>
                    <a:pt x="2959" y="0"/>
                  </a:lnTo>
                  <a:cubicBezTo>
                    <a:pt x="2219" y="2959"/>
                    <a:pt x="740" y="5179"/>
                    <a:pt x="0" y="8138"/>
                  </a:cubicBezTo>
                  <a:lnTo>
                    <a:pt x="33293" y="19976"/>
                  </a:lnTo>
                  <a:cubicBezTo>
                    <a:pt x="34033" y="17017"/>
                    <a:pt x="34773" y="14057"/>
                    <a:pt x="36253" y="118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9" name="Forma Livre: Forma 708">
              <a:extLst>
                <a:ext uri="{FF2B5EF4-FFF2-40B4-BE49-F238E27FC236}">
                  <a16:creationId xmlns:a16="http://schemas.microsoft.com/office/drawing/2014/main" id="{738741EB-3ED1-4136-A37A-B30E6437AB6C}"/>
                </a:ext>
              </a:extLst>
            </p:cNvPr>
            <p:cNvSpPr/>
            <p:nvPr/>
          </p:nvSpPr>
          <p:spPr>
            <a:xfrm>
              <a:off x="6086914" y="4314163"/>
              <a:ext cx="29594" cy="14797"/>
            </a:xfrm>
            <a:custGeom>
              <a:avLst/>
              <a:gdLst>
                <a:gd name="connsiteX0" fmla="*/ 36253 w 29594"/>
                <a:gd name="connsiteY0" fmla="*/ 6659 h 14797"/>
                <a:gd name="connsiteX1" fmla="*/ 1480 w 29594"/>
                <a:gd name="connsiteY1" fmla="*/ 0 h 14797"/>
                <a:gd name="connsiteX2" fmla="*/ 0 w 29594"/>
                <a:gd name="connsiteY2" fmla="*/ 8138 h 14797"/>
                <a:gd name="connsiteX3" fmla="*/ 34773 w 29594"/>
                <a:gd name="connsiteY3" fmla="*/ 15537 h 14797"/>
                <a:gd name="connsiteX4" fmla="*/ 36253 w 29594"/>
                <a:gd name="connsiteY4" fmla="*/ 6659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6659"/>
                  </a:moveTo>
                  <a:lnTo>
                    <a:pt x="1480" y="0"/>
                  </a:lnTo>
                  <a:cubicBezTo>
                    <a:pt x="740" y="2959"/>
                    <a:pt x="0" y="5919"/>
                    <a:pt x="0" y="8138"/>
                  </a:cubicBezTo>
                  <a:lnTo>
                    <a:pt x="34773" y="15537"/>
                  </a:lnTo>
                  <a:cubicBezTo>
                    <a:pt x="35513" y="12578"/>
                    <a:pt x="35513" y="9618"/>
                    <a:pt x="36253" y="665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0" name="Forma Livre: Forma 709">
              <a:extLst>
                <a:ext uri="{FF2B5EF4-FFF2-40B4-BE49-F238E27FC236}">
                  <a16:creationId xmlns:a16="http://schemas.microsoft.com/office/drawing/2014/main" id="{C5CB1DE1-09A8-45D5-8FC6-DBAE92C89400}"/>
                </a:ext>
              </a:extLst>
            </p:cNvPr>
            <p:cNvSpPr/>
            <p:nvPr/>
          </p:nvSpPr>
          <p:spPr>
            <a:xfrm>
              <a:off x="4550981" y="4237218"/>
              <a:ext cx="29594" cy="7399"/>
            </a:xfrm>
            <a:custGeom>
              <a:avLst/>
              <a:gdLst>
                <a:gd name="connsiteX0" fmla="*/ 36253 w 29594"/>
                <a:gd name="connsiteY0" fmla="*/ 8878 h 7398"/>
                <a:gd name="connsiteX1" fmla="*/ 35513 w 29594"/>
                <a:gd name="connsiteY1" fmla="*/ 0 h 7398"/>
                <a:gd name="connsiteX2" fmla="*/ 0 w 29594"/>
                <a:gd name="connsiteY2" fmla="*/ 3699 h 7398"/>
                <a:gd name="connsiteX3" fmla="*/ 740 w 29594"/>
                <a:gd name="connsiteY3" fmla="*/ 12578 h 7398"/>
                <a:gd name="connsiteX4" fmla="*/ 36253 w 29594"/>
                <a:gd name="connsiteY4" fmla="*/ 887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8878"/>
                  </a:moveTo>
                  <a:cubicBezTo>
                    <a:pt x="36253" y="5919"/>
                    <a:pt x="35513" y="2959"/>
                    <a:pt x="35513" y="0"/>
                  </a:cubicBezTo>
                  <a:lnTo>
                    <a:pt x="0" y="3699"/>
                  </a:lnTo>
                  <a:cubicBezTo>
                    <a:pt x="0" y="6659"/>
                    <a:pt x="740" y="9618"/>
                    <a:pt x="740" y="12578"/>
                  </a:cubicBezTo>
                  <a:lnTo>
                    <a:pt x="36253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1" name="Forma Livre: Forma 710">
              <a:extLst>
                <a:ext uri="{FF2B5EF4-FFF2-40B4-BE49-F238E27FC236}">
                  <a16:creationId xmlns:a16="http://schemas.microsoft.com/office/drawing/2014/main" id="{E1106018-FB77-4C0B-869B-9D784B17B08C}"/>
                </a:ext>
              </a:extLst>
            </p:cNvPr>
            <p:cNvSpPr/>
            <p:nvPr/>
          </p:nvSpPr>
          <p:spPr>
            <a:xfrm>
              <a:off x="4553941" y="4262373"/>
              <a:ext cx="29594" cy="7399"/>
            </a:xfrm>
            <a:custGeom>
              <a:avLst/>
              <a:gdLst>
                <a:gd name="connsiteX0" fmla="*/ 36253 w 29594"/>
                <a:gd name="connsiteY0" fmla="*/ 8878 h 7398"/>
                <a:gd name="connsiteX1" fmla="*/ 34773 w 29594"/>
                <a:gd name="connsiteY1" fmla="*/ 0 h 7398"/>
                <a:gd name="connsiteX2" fmla="*/ 0 w 29594"/>
                <a:gd name="connsiteY2" fmla="*/ 4439 h 7398"/>
                <a:gd name="connsiteX3" fmla="*/ 1480 w 29594"/>
                <a:gd name="connsiteY3" fmla="*/ 13317 h 7398"/>
                <a:gd name="connsiteX4" fmla="*/ 36253 w 29594"/>
                <a:gd name="connsiteY4" fmla="*/ 887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8878"/>
                  </a:moveTo>
                  <a:cubicBezTo>
                    <a:pt x="35513" y="5919"/>
                    <a:pt x="35513" y="2959"/>
                    <a:pt x="34773" y="0"/>
                  </a:cubicBezTo>
                  <a:lnTo>
                    <a:pt x="0" y="4439"/>
                  </a:lnTo>
                  <a:cubicBezTo>
                    <a:pt x="740" y="7399"/>
                    <a:pt x="740" y="10358"/>
                    <a:pt x="1480" y="13317"/>
                  </a:cubicBezTo>
                  <a:lnTo>
                    <a:pt x="36253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2" name="Forma Livre: Forma 711">
              <a:extLst>
                <a:ext uri="{FF2B5EF4-FFF2-40B4-BE49-F238E27FC236}">
                  <a16:creationId xmlns:a16="http://schemas.microsoft.com/office/drawing/2014/main" id="{7452EC1B-79E6-4862-995F-C1A321672D88}"/>
                </a:ext>
              </a:extLst>
            </p:cNvPr>
            <p:cNvSpPr/>
            <p:nvPr/>
          </p:nvSpPr>
          <p:spPr>
            <a:xfrm>
              <a:off x="4548762" y="4211324"/>
              <a:ext cx="29594" cy="7399"/>
            </a:xfrm>
            <a:custGeom>
              <a:avLst/>
              <a:gdLst>
                <a:gd name="connsiteX0" fmla="*/ 36253 w 29594"/>
                <a:gd name="connsiteY0" fmla="*/ 8878 h 7398"/>
                <a:gd name="connsiteX1" fmla="*/ 35513 w 29594"/>
                <a:gd name="connsiteY1" fmla="*/ 0 h 7398"/>
                <a:gd name="connsiteX2" fmla="*/ 0 w 29594"/>
                <a:gd name="connsiteY2" fmla="*/ 2219 h 7398"/>
                <a:gd name="connsiteX3" fmla="*/ 740 w 29594"/>
                <a:gd name="connsiteY3" fmla="*/ 11098 h 7398"/>
                <a:gd name="connsiteX4" fmla="*/ 36253 w 29594"/>
                <a:gd name="connsiteY4" fmla="*/ 887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8878"/>
                  </a:moveTo>
                  <a:cubicBezTo>
                    <a:pt x="36253" y="5919"/>
                    <a:pt x="35513" y="2959"/>
                    <a:pt x="35513" y="0"/>
                  </a:cubicBezTo>
                  <a:lnTo>
                    <a:pt x="0" y="2219"/>
                  </a:lnTo>
                  <a:cubicBezTo>
                    <a:pt x="0" y="5179"/>
                    <a:pt x="740" y="8138"/>
                    <a:pt x="740" y="11098"/>
                  </a:cubicBezTo>
                  <a:lnTo>
                    <a:pt x="36253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3" name="Forma Livre: Forma 712">
              <a:extLst>
                <a:ext uri="{FF2B5EF4-FFF2-40B4-BE49-F238E27FC236}">
                  <a16:creationId xmlns:a16="http://schemas.microsoft.com/office/drawing/2014/main" id="{024DAD79-39DB-4239-9815-53541FF381A0}"/>
                </a:ext>
              </a:extLst>
            </p:cNvPr>
            <p:cNvSpPr/>
            <p:nvPr/>
          </p:nvSpPr>
          <p:spPr>
            <a:xfrm>
              <a:off x="4547282" y="4159534"/>
              <a:ext cx="29594" cy="7399"/>
            </a:xfrm>
            <a:custGeom>
              <a:avLst/>
              <a:gdLst>
                <a:gd name="connsiteX0" fmla="*/ 35513 w 29594"/>
                <a:gd name="connsiteY0" fmla="*/ 8878 h 7398"/>
                <a:gd name="connsiteX1" fmla="*/ 35513 w 29594"/>
                <a:gd name="connsiteY1" fmla="*/ 3699 h 7398"/>
                <a:gd name="connsiteX2" fmla="*/ 35513 w 29594"/>
                <a:gd name="connsiteY2" fmla="*/ 0 h 7398"/>
                <a:gd name="connsiteX3" fmla="*/ 0 w 29594"/>
                <a:gd name="connsiteY3" fmla="*/ 0 h 7398"/>
                <a:gd name="connsiteX4" fmla="*/ 0 w 29594"/>
                <a:gd name="connsiteY4" fmla="*/ 3699 h 7398"/>
                <a:gd name="connsiteX5" fmla="*/ 0 w 29594"/>
                <a:gd name="connsiteY5" fmla="*/ 887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4" h="7398">
                  <a:moveTo>
                    <a:pt x="35513" y="8878"/>
                  </a:moveTo>
                  <a:lnTo>
                    <a:pt x="35513" y="3699"/>
                  </a:lnTo>
                  <a:lnTo>
                    <a:pt x="35513" y="0"/>
                  </a:lnTo>
                  <a:lnTo>
                    <a:pt x="0" y="0"/>
                  </a:lnTo>
                  <a:lnTo>
                    <a:pt x="0" y="3699"/>
                  </a:lnTo>
                  <a:lnTo>
                    <a:pt x="0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4" name="Forma Livre: Forma 713">
              <a:extLst>
                <a:ext uri="{FF2B5EF4-FFF2-40B4-BE49-F238E27FC236}">
                  <a16:creationId xmlns:a16="http://schemas.microsoft.com/office/drawing/2014/main" id="{B65972C3-B8B2-4398-A07A-690BF52C6D3E}"/>
                </a:ext>
              </a:extLst>
            </p:cNvPr>
            <p:cNvSpPr/>
            <p:nvPr/>
          </p:nvSpPr>
          <p:spPr>
            <a:xfrm>
              <a:off x="4548022" y="4185429"/>
              <a:ext cx="29594" cy="7399"/>
            </a:xfrm>
            <a:custGeom>
              <a:avLst/>
              <a:gdLst>
                <a:gd name="connsiteX0" fmla="*/ 35513 w 29594"/>
                <a:gd name="connsiteY0" fmla="*/ 8878 h 7398"/>
                <a:gd name="connsiteX1" fmla="*/ 35513 w 29594"/>
                <a:gd name="connsiteY1" fmla="*/ 0 h 7398"/>
                <a:gd name="connsiteX2" fmla="*/ 0 w 29594"/>
                <a:gd name="connsiteY2" fmla="*/ 740 h 7398"/>
                <a:gd name="connsiteX3" fmla="*/ 0 w 29594"/>
                <a:gd name="connsiteY3" fmla="*/ 9618 h 7398"/>
                <a:gd name="connsiteX4" fmla="*/ 35513 w 29594"/>
                <a:gd name="connsiteY4" fmla="*/ 8878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5513" y="8878"/>
                  </a:moveTo>
                  <a:cubicBezTo>
                    <a:pt x="35513" y="5919"/>
                    <a:pt x="35513" y="2959"/>
                    <a:pt x="35513" y="0"/>
                  </a:cubicBezTo>
                  <a:lnTo>
                    <a:pt x="0" y="740"/>
                  </a:lnTo>
                  <a:cubicBezTo>
                    <a:pt x="0" y="3699"/>
                    <a:pt x="0" y="6659"/>
                    <a:pt x="0" y="9618"/>
                  </a:cubicBezTo>
                  <a:lnTo>
                    <a:pt x="35513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5" name="Forma Livre: Forma 714">
              <a:extLst>
                <a:ext uri="{FF2B5EF4-FFF2-40B4-BE49-F238E27FC236}">
                  <a16:creationId xmlns:a16="http://schemas.microsoft.com/office/drawing/2014/main" id="{EFC19A32-6E3E-4B3C-B299-3D81ADD76476}"/>
                </a:ext>
              </a:extLst>
            </p:cNvPr>
            <p:cNvSpPr/>
            <p:nvPr/>
          </p:nvSpPr>
          <p:spPr>
            <a:xfrm>
              <a:off x="4567998" y="4340058"/>
              <a:ext cx="36993" cy="14797"/>
            </a:xfrm>
            <a:custGeom>
              <a:avLst/>
              <a:gdLst>
                <a:gd name="connsiteX0" fmla="*/ 36993 w 36992"/>
                <a:gd name="connsiteY0" fmla="*/ 8138 h 14797"/>
                <a:gd name="connsiteX1" fmla="*/ 34773 w 36992"/>
                <a:gd name="connsiteY1" fmla="*/ 0 h 14797"/>
                <a:gd name="connsiteX2" fmla="*/ 0 w 36992"/>
                <a:gd name="connsiteY2" fmla="*/ 8138 h 14797"/>
                <a:gd name="connsiteX3" fmla="*/ 2220 w 36992"/>
                <a:gd name="connsiteY3" fmla="*/ 17017 h 14797"/>
                <a:gd name="connsiteX4" fmla="*/ 36993 w 36992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" h="14797">
                  <a:moveTo>
                    <a:pt x="36993" y="8138"/>
                  </a:moveTo>
                  <a:cubicBezTo>
                    <a:pt x="36253" y="5179"/>
                    <a:pt x="35513" y="2220"/>
                    <a:pt x="34773" y="0"/>
                  </a:cubicBezTo>
                  <a:lnTo>
                    <a:pt x="0" y="8138"/>
                  </a:lnTo>
                  <a:cubicBezTo>
                    <a:pt x="740" y="11098"/>
                    <a:pt x="1480" y="14057"/>
                    <a:pt x="2220" y="17017"/>
                  </a:cubicBezTo>
                  <a:lnTo>
                    <a:pt x="3699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6" name="Forma Livre: Forma 715">
              <a:extLst>
                <a:ext uri="{FF2B5EF4-FFF2-40B4-BE49-F238E27FC236}">
                  <a16:creationId xmlns:a16="http://schemas.microsoft.com/office/drawing/2014/main" id="{357C5743-75CC-43F6-A54A-6E89B629D8C7}"/>
                </a:ext>
              </a:extLst>
            </p:cNvPr>
            <p:cNvSpPr/>
            <p:nvPr/>
          </p:nvSpPr>
          <p:spPr>
            <a:xfrm>
              <a:off x="4562819" y="4314903"/>
              <a:ext cx="29594" cy="14797"/>
            </a:xfrm>
            <a:custGeom>
              <a:avLst/>
              <a:gdLst>
                <a:gd name="connsiteX0" fmla="*/ 36253 w 29594"/>
                <a:gd name="connsiteY0" fmla="*/ 8138 h 14797"/>
                <a:gd name="connsiteX1" fmla="*/ 34773 w 29594"/>
                <a:gd name="connsiteY1" fmla="*/ 0 h 14797"/>
                <a:gd name="connsiteX2" fmla="*/ 0 w 29594"/>
                <a:gd name="connsiteY2" fmla="*/ 6659 h 14797"/>
                <a:gd name="connsiteX3" fmla="*/ 1480 w 29594"/>
                <a:gd name="connsiteY3" fmla="*/ 15537 h 14797"/>
                <a:gd name="connsiteX4" fmla="*/ 36253 w 29594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8138"/>
                  </a:moveTo>
                  <a:cubicBezTo>
                    <a:pt x="35513" y="5179"/>
                    <a:pt x="34773" y="2219"/>
                    <a:pt x="34773" y="0"/>
                  </a:cubicBezTo>
                  <a:lnTo>
                    <a:pt x="0" y="6659"/>
                  </a:lnTo>
                  <a:cubicBezTo>
                    <a:pt x="740" y="9618"/>
                    <a:pt x="1480" y="12578"/>
                    <a:pt x="1480" y="15537"/>
                  </a:cubicBezTo>
                  <a:lnTo>
                    <a:pt x="3625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7" name="Forma Livre: Forma 716">
              <a:extLst>
                <a:ext uri="{FF2B5EF4-FFF2-40B4-BE49-F238E27FC236}">
                  <a16:creationId xmlns:a16="http://schemas.microsoft.com/office/drawing/2014/main" id="{F810D89D-9562-43A7-95AC-451BB6E390C6}"/>
                </a:ext>
              </a:extLst>
            </p:cNvPr>
            <p:cNvSpPr/>
            <p:nvPr/>
          </p:nvSpPr>
          <p:spPr>
            <a:xfrm>
              <a:off x="4582795" y="4389628"/>
              <a:ext cx="36993" cy="14797"/>
            </a:xfrm>
            <a:custGeom>
              <a:avLst/>
              <a:gdLst>
                <a:gd name="connsiteX0" fmla="*/ 36993 w 36992"/>
                <a:gd name="connsiteY0" fmla="*/ 8138 h 14797"/>
                <a:gd name="connsiteX1" fmla="*/ 34033 w 36992"/>
                <a:gd name="connsiteY1" fmla="*/ 0 h 14797"/>
                <a:gd name="connsiteX2" fmla="*/ 0 w 36992"/>
                <a:gd name="connsiteY2" fmla="*/ 10358 h 14797"/>
                <a:gd name="connsiteX3" fmla="*/ 2959 w 36992"/>
                <a:gd name="connsiteY3" fmla="*/ 19236 h 14797"/>
                <a:gd name="connsiteX4" fmla="*/ 36993 w 36992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" h="14797">
                  <a:moveTo>
                    <a:pt x="36993" y="8138"/>
                  </a:moveTo>
                  <a:cubicBezTo>
                    <a:pt x="36253" y="5179"/>
                    <a:pt x="35513" y="2959"/>
                    <a:pt x="34033" y="0"/>
                  </a:cubicBezTo>
                  <a:lnTo>
                    <a:pt x="0" y="10358"/>
                  </a:lnTo>
                  <a:cubicBezTo>
                    <a:pt x="740" y="13317"/>
                    <a:pt x="1480" y="16277"/>
                    <a:pt x="2959" y="19236"/>
                  </a:cubicBezTo>
                  <a:lnTo>
                    <a:pt x="3699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8" name="Forma Livre: Forma 717">
              <a:extLst>
                <a:ext uri="{FF2B5EF4-FFF2-40B4-BE49-F238E27FC236}">
                  <a16:creationId xmlns:a16="http://schemas.microsoft.com/office/drawing/2014/main" id="{14C14C6F-861D-4677-AE0B-7BB5E343F13E}"/>
                </a:ext>
              </a:extLst>
            </p:cNvPr>
            <p:cNvSpPr/>
            <p:nvPr/>
          </p:nvSpPr>
          <p:spPr>
            <a:xfrm>
              <a:off x="4575396" y="4365213"/>
              <a:ext cx="29594" cy="14797"/>
            </a:xfrm>
            <a:custGeom>
              <a:avLst/>
              <a:gdLst>
                <a:gd name="connsiteX0" fmla="*/ 36253 w 29594"/>
                <a:gd name="connsiteY0" fmla="*/ 8138 h 14797"/>
                <a:gd name="connsiteX1" fmla="*/ 34033 w 29594"/>
                <a:gd name="connsiteY1" fmla="*/ 0 h 14797"/>
                <a:gd name="connsiteX2" fmla="*/ 0 w 29594"/>
                <a:gd name="connsiteY2" fmla="*/ 9618 h 14797"/>
                <a:gd name="connsiteX3" fmla="*/ 2220 w 29594"/>
                <a:gd name="connsiteY3" fmla="*/ 18496 h 14797"/>
                <a:gd name="connsiteX4" fmla="*/ 36253 w 29594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8138"/>
                  </a:moveTo>
                  <a:cubicBezTo>
                    <a:pt x="35513" y="5179"/>
                    <a:pt x="34773" y="2220"/>
                    <a:pt x="34033" y="0"/>
                  </a:cubicBezTo>
                  <a:lnTo>
                    <a:pt x="0" y="9618"/>
                  </a:lnTo>
                  <a:cubicBezTo>
                    <a:pt x="740" y="12578"/>
                    <a:pt x="1480" y="15537"/>
                    <a:pt x="2220" y="18496"/>
                  </a:cubicBezTo>
                  <a:lnTo>
                    <a:pt x="3625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9" name="Forma Livre: Forma 718">
              <a:extLst>
                <a:ext uri="{FF2B5EF4-FFF2-40B4-BE49-F238E27FC236}">
                  <a16:creationId xmlns:a16="http://schemas.microsoft.com/office/drawing/2014/main" id="{9A51B268-16C4-41AC-A786-4C265582922E}"/>
                </a:ext>
              </a:extLst>
            </p:cNvPr>
            <p:cNvSpPr/>
            <p:nvPr/>
          </p:nvSpPr>
          <p:spPr>
            <a:xfrm>
              <a:off x="4550981" y="4078150"/>
              <a:ext cx="29594" cy="7399"/>
            </a:xfrm>
            <a:custGeom>
              <a:avLst/>
              <a:gdLst>
                <a:gd name="connsiteX0" fmla="*/ 36253 w 29594"/>
                <a:gd name="connsiteY0" fmla="*/ 3699 h 7398"/>
                <a:gd name="connsiteX1" fmla="*/ 740 w 29594"/>
                <a:gd name="connsiteY1" fmla="*/ 0 h 7398"/>
                <a:gd name="connsiteX2" fmla="*/ 0 w 29594"/>
                <a:gd name="connsiteY2" fmla="*/ 8878 h 7398"/>
                <a:gd name="connsiteX3" fmla="*/ 35513 w 29594"/>
                <a:gd name="connsiteY3" fmla="*/ 12578 h 7398"/>
                <a:gd name="connsiteX4" fmla="*/ 36253 w 29594"/>
                <a:gd name="connsiteY4" fmla="*/ 3699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7398">
                  <a:moveTo>
                    <a:pt x="36253" y="3699"/>
                  </a:moveTo>
                  <a:lnTo>
                    <a:pt x="740" y="0"/>
                  </a:lnTo>
                  <a:cubicBezTo>
                    <a:pt x="740" y="2959"/>
                    <a:pt x="0" y="5919"/>
                    <a:pt x="0" y="8878"/>
                  </a:cubicBezTo>
                  <a:lnTo>
                    <a:pt x="35513" y="12578"/>
                  </a:lnTo>
                  <a:cubicBezTo>
                    <a:pt x="35513" y="9618"/>
                    <a:pt x="35513" y="6659"/>
                    <a:pt x="36253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0" name="Forma Livre: Forma 719">
              <a:extLst>
                <a:ext uri="{FF2B5EF4-FFF2-40B4-BE49-F238E27FC236}">
                  <a16:creationId xmlns:a16="http://schemas.microsoft.com/office/drawing/2014/main" id="{16FA6A3C-22C8-4922-AB22-9F18D4922698}"/>
                </a:ext>
              </a:extLst>
            </p:cNvPr>
            <p:cNvSpPr/>
            <p:nvPr/>
          </p:nvSpPr>
          <p:spPr>
            <a:xfrm>
              <a:off x="4591673" y="4414043"/>
              <a:ext cx="29594" cy="14797"/>
            </a:xfrm>
            <a:custGeom>
              <a:avLst/>
              <a:gdLst>
                <a:gd name="connsiteX0" fmla="*/ 36253 w 29594"/>
                <a:gd name="connsiteY0" fmla="*/ 8138 h 14797"/>
                <a:gd name="connsiteX1" fmla="*/ 33293 w 29594"/>
                <a:gd name="connsiteY1" fmla="*/ 0 h 14797"/>
                <a:gd name="connsiteX2" fmla="*/ 0 w 29594"/>
                <a:gd name="connsiteY2" fmla="*/ 11838 h 14797"/>
                <a:gd name="connsiteX3" fmla="*/ 2959 w 29594"/>
                <a:gd name="connsiteY3" fmla="*/ 20716 h 14797"/>
                <a:gd name="connsiteX4" fmla="*/ 36253 w 29594"/>
                <a:gd name="connsiteY4" fmla="*/ 813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8138"/>
                  </a:moveTo>
                  <a:cubicBezTo>
                    <a:pt x="35513" y="5179"/>
                    <a:pt x="34033" y="2959"/>
                    <a:pt x="33293" y="0"/>
                  </a:cubicBezTo>
                  <a:lnTo>
                    <a:pt x="0" y="11838"/>
                  </a:lnTo>
                  <a:cubicBezTo>
                    <a:pt x="740" y="14797"/>
                    <a:pt x="2220" y="17756"/>
                    <a:pt x="2959" y="20716"/>
                  </a:cubicBezTo>
                  <a:lnTo>
                    <a:pt x="3625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1" name="Forma Livre: Forma 720">
              <a:extLst>
                <a:ext uri="{FF2B5EF4-FFF2-40B4-BE49-F238E27FC236}">
                  <a16:creationId xmlns:a16="http://schemas.microsoft.com/office/drawing/2014/main" id="{6CDC2314-BBE7-4BDD-801B-AED6660829A3}"/>
                </a:ext>
              </a:extLst>
            </p:cNvPr>
            <p:cNvSpPr/>
            <p:nvPr/>
          </p:nvSpPr>
          <p:spPr>
            <a:xfrm>
              <a:off x="4610909" y="4462133"/>
              <a:ext cx="29594" cy="22196"/>
            </a:xfrm>
            <a:custGeom>
              <a:avLst/>
              <a:gdLst>
                <a:gd name="connsiteX0" fmla="*/ 36253 w 29594"/>
                <a:gd name="connsiteY0" fmla="*/ 8138 h 22195"/>
                <a:gd name="connsiteX1" fmla="*/ 32554 w 29594"/>
                <a:gd name="connsiteY1" fmla="*/ 0 h 22195"/>
                <a:gd name="connsiteX2" fmla="*/ 0 w 29594"/>
                <a:gd name="connsiteY2" fmla="*/ 14057 h 22195"/>
                <a:gd name="connsiteX3" fmla="*/ 3699 w 29594"/>
                <a:gd name="connsiteY3" fmla="*/ 22196 h 22195"/>
                <a:gd name="connsiteX4" fmla="*/ 36253 w 29594"/>
                <a:gd name="connsiteY4" fmla="*/ 8138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22195">
                  <a:moveTo>
                    <a:pt x="36253" y="8138"/>
                  </a:moveTo>
                  <a:cubicBezTo>
                    <a:pt x="34773" y="5179"/>
                    <a:pt x="34033" y="2959"/>
                    <a:pt x="32554" y="0"/>
                  </a:cubicBezTo>
                  <a:lnTo>
                    <a:pt x="0" y="14057"/>
                  </a:lnTo>
                  <a:cubicBezTo>
                    <a:pt x="1480" y="17017"/>
                    <a:pt x="2220" y="19236"/>
                    <a:pt x="3699" y="22196"/>
                  </a:cubicBezTo>
                  <a:lnTo>
                    <a:pt x="36253" y="813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2" name="Forma Livre: Forma 721">
              <a:extLst>
                <a:ext uri="{FF2B5EF4-FFF2-40B4-BE49-F238E27FC236}">
                  <a16:creationId xmlns:a16="http://schemas.microsoft.com/office/drawing/2014/main" id="{94080D58-3B2A-4802-9D35-19DBC00CB258}"/>
                </a:ext>
              </a:extLst>
            </p:cNvPr>
            <p:cNvSpPr/>
            <p:nvPr/>
          </p:nvSpPr>
          <p:spPr>
            <a:xfrm>
              <a:off x="4558380" y="4288268"/>
              <a:ext cx="29594" cy="14797"/>
            </a:xfrm>
            <a:custGeom>
              <a:avLst/>
              <a:gdLst>
                <a:gd name="connsiteX0" fmla="*/ 36253 w 29594"/>
                <a:gd name="connsiteY0" fmla="*/ 8878 h 14797"/>
                <a:gd name="connsiteX1" fmla="*/ 34773 w 29594"/>
                <a:gd name="connsiteY1" fmla="*/ 0 h 14797"/>
                <a:gd name="connsiteX2" fmla="*/ 0 w 29594"/>
                <a:gd name="connsiteY2" fmla="*/ 5919 h 14797"/>
                <a:gd name="connsiteX3" fmla="*/ 1480 w 29594"/>
                <a:gd name="connsiteY3" fmla="*/ 14797 h 14797"/>
                <a:gd name="connsiteX4" fmla="*/ 36253 w 29594"/>
                <a:gd name="connsiteY4" fmla="*/ 887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94" h="14797">
                  <a:moveTo>
                    <a:pt x="36253" y="8878"/>
                  </a:moveTo>
                  <a:cubicBezTo>
                    <a:pt x="35513" y="5919"/>
                    <a:pt x="35513" y="2959"/>
                    <a:pt x="34773" y="0"/>
                  </a:cubicBezTo>
                  <a:lnTo>
                    <a:pt x="0" y="5919"/>
                  </a:lnTo>
                  <a:cubicBezTo>
                    <a:pt x="740" y="8878"/>
                    <a:pt x="740" y="11838"/>
                    <a:pt x="1480" y="14797"/>
                  </a:cubicBezTo>
                  <a:lnTo>
                    <a:pt x="36253" y="8878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3" name="Forma Livre: Forma 722">
              <a:extLst>
                <a:ext uri="{FF2B5EF4-FFF2-40B4-BE49-F238E27FC236}">
                  <a16:creationId xmlns:a16="http://schemas.microsoft.com/office/drawing/2014/main" id="{9ACFDAD9-EF76-4A7C-8D59-D536BA3940DE}"/>
                </a:ext>
              </a:extLst>
            </p:cNvPr>
            <p:cNvSpPr/>
            <p:nvPr/>
          </p:nvSpPr>
          <p:spPr>
            <a:xfrm>
              <a:off x="4522127" y="3899106"/>
              <a:ext cx="36993" cy="14797"/>
            </a:xfrm>
            <a:custGeom>
              <a:avLst/>
              <a:gdLst>
                <a:gd name="connsiteX0" fmla="*/ 0 w 36992"/>
                <a:gd name="connsiteY0" fmla="*/ 9618 h 14797"/>
                <a:gd name="connsiteX1" fmla="*/ 36253 w 36992"/>
                <a:gd name="connsiteY1" fmla="*/ 20716 h 14797"/>
                <a:gd name="connsiteX2" fmla="*/ 39212 w 36992"/>
                <a:gd name="connsiteY2" fmla="*/ 11838 h 14797"/>
                <a:gd name="connsiteX3" fmla="*/ 2959 w 36992"/>
                <a:gd name="connsiteY3" fmla="*/ 0 h 14797"/>
                <a:gd name="connsiteX4" fmla="*/ 0 w 36992"/>
                <a:gd name="connsiteY4" fmla="*/ 9618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" h="14797">
                  <a:moveTo>
                    <a:pt x="0" y="9618"/>
                  </a:moveTo>
                  <a:lnTo>
                    <a:pt x="36253" y="20716"/>
                  </a:lnTo>
                  <a:cubicBezTo>
                    <a:pt x="36993" y="17757"/>
                    <a:pt x="38472" y="14797"/>
                    <a:pt x="39212" y="11838"/>
                  </a:cubicBezTo>
                  <a:lnTo>
                    <a:pt x="2959" y="0"/>
                  </a:lnTo>
                  <a:cubicBezTo>
                    <a:pt x="2220" y="3699"/>
                    <a:pt x="740" y="6659"/>
                    <a:pt x="0" y="961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4" name="Forma Livre: Forma 723">
              <a:extLst>
                <a:ext uri="{FF2B5EF4-FFF2-40B4-BE49-F238E27FC236}">
                  <a16:creationId xmlns:a16="http://schemas.microsoft.com/office/drawing/2014/main" id="{603AA4DC-90A4-4A54-900F-D52935D8A9FF}"/>
                </a:ext>
              </a:extLst>
            </p:cNvPr>
            <p:cNvSpPr/>
            <p:nvPr/>
          </p:nvSpPr>
          <p:spPr>
            <a:xfrm>
              <a:off x="6449206" y="2183154"/>
              <a:ext cx="1168966" cy="1938412"/>
            </a:xfrm>
            <a:custGeom>
              <a:avLst/>
              <a:gdLst>
                <a:gd name="connsiteX0" fmla="*/ 1150705 w 1168966"/>
                <a:gd name="connsiteY0" fmla="*/ 1878719 h 1938412"/>
                <a:gd name="connsiteX1" fmla="*/ 98635 w 1168966"/>
                <a:gd name="connsiteY1" fmla="*/ 66082 h 1938412"/>
                <a:gd name="connsiteX2" fmla="*/ 77180 w 1168966"/>
                <a:gd name="connsiteY2" fmla="*/ 7634 h 1938412"/>
                <a:gd name="connsiteX3" fmla="*/ 7634 w 1168966"/>
                <a:gd name="connsiteY3" fmla="*/ 23911 h 1938412"/>
                <a:gd name="connsiteX4" fmla="*/ 23911 w 1168966"/>
                <a:gd name="connsiteY4" fmla="*/ 93457 h 1938412"/>
                <a:gd name="connsiteX5" fmla="*/ 86798 w 1168966"/>
                <a:gd name="connsiteY5" fmla="*/ 85318 h 1938412"/>
                <a:gd name="connsiteX6" fmla="*/ 1127770 w 1168966"/>
                <a:gd name="connsiteY6" fmla="*/ 1879459 h 1938412"/>
                <a:gd name="connsiteX7" fmla="*/ 1106314 w 1168966"/>
                <a:gd name="connsiteY7" fmla="*/ 1912013 h 1938412"/>
                <a:gd name="connsiteX8" fmla="*/ 1141087 w 1168966"/>
                <a:gd name="connsiteY8" fmla="*/ 1944566 h 1938412"/>
                <a:gd name="connsiteX9" fmla="*/ 1173641 w 1168966"/>
                <a:gd name="connsiteY9" fmla="*/ 1909793 h 1938412"/>
                <a:gd name="connsiteX10" fmla="*/ 1150705 w 1168966"/>
                <a:gd name="connsiteY10" fmla="*/ 1878719 h 19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8966" h="1938412">
                  <a:moveTo>
                    <a:pt x="1150705" y="1878719"/>
                  </a:moveTo>
                  <a:cubicBezTo>
                    <a:pt x="1118892" y="1135168"/>
                    <a:pt x="728250" y="463383"/>
                    <a:pt x="98635" y="66082"/>
                  </a:cubicBezTo>
                  <a:cubicBezTo>
                    <a:pt x="105294" y="44626"/>
                    <a:pt x="97156" y="20211"/>
                    <a:pt x="77180" y="7634"/>
                  </a:cubicBezTo>
                  <a:cubicBezTo>
                    <a:pt x="53505" y="-7163"/>
                    <a:pt x="22431" y="235"/>
                    <a:pt x="7634" y="23911"/>
                  </a:cubicBezTo>
                  <a:cubicBezTo>
                    <a:pt x="-7163" y="47586"/>
                    <a:pt x="235" y="78660"/>
                    <a:pt x="23911" y="93457"/>
                  </a:cubicBezTo>
                  <a:cubicBezTo>
                    <a:pt x="44626" y="106034"/>
                    <a:pt x="71261" y="102335"/>
                    <a:pt x="86798" y="85318"/>
                  </a:cubicBezTo>
                  <a:cubicBezTo>
                    <a:pt x="709753" y="478920"/>
                    <a:pt x="1095956" y="1144046"/>
                    <a:pt x="1127770" y="1879459"/>
                  </a:cubicBezTo>
                  <a:cubicBezTo>
                    <a:pt x="1114453" y="1884638"/>
                    <a:pt x="1105574" y="1897216"/>
                    <a:pt x="1106314" y="1912013"/>
                  </a:cubicBezTo>
                  <a:cubicBezTo>
                    <a:pt x="1107054" y="1930509"/>
                    <a:pt x="1122591" y="1945306"/>
                    <a:pt x="1141087" y="1944566"/>
                  </a:cubicBezTo>
                  <a:cubicBezTo>
                    <a:pt x="1159583" y="1943826"/>
                    <a:pt x="1174380" y="1928289"/>
                    <a:pt x="1173641" y="1909793"/>
                  </a:cubicBezTo>
                  <a:cubicBezTo>
                    <a:pt x="1173641" y="1894996"/>
                    <a:pt x="1164022" y="1883158"/>
                    <a:pt x="1150705" y="18787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5" name="Forma Livre: Forma 724">
              <a:extLst>
                <a:ext uri="{FF2B5EF4-FFF2-40B4-BE49-F238E27FC236}">
                  <a16:creationId xmlns:a16="http://schemas.microsoft.com/office/drawing/2014/main" id="{9F924A2F-12AF-4FE3-86ED-11843041E55E}"/>
                </a:ext>
              </a:extLst>
            </p:cNvPr>
            <p:cNvSpPr/>
            <p:nvPr/>
          </p:nvSpPr>
          <p:spPr>
            <a:xfrm>
              <a:off x="4000531" y="5960334"/>
              <a:ext cx="517896" cy="318136"/>
            </a:xfrm>
            <a:custGeom>
              <a:avLst/>
              <a:gdLst>
                <a:gd name="connsiteX0" fmla="*/ 460188 w 517896"/>
                <a:gd name="connsiteY0" fmla="*/ 315916 h 318136"/>
                <a:gd name="connsiteX1" fmla="*/ 515677 w 517896"/>
                <a:gd name="connsiteY1" fmla="*/ 293721 h 318136"/>
                <a:gd name="connsiteX2" fmla="*/ 493481 w 517896"/>
                <a:gd name="connsiteY2" fmla="*/ 238232 h 318136"/>
                <a:gd name="connsiteX3" fmla="*/ 443171 w 517896"/>
                <a:gd name="connsiteY3" fmla="*/ 251550 h 318136"/>
                <a:gd name="connsiteX4" fmla="*/ 10358 w 517896"/>
                <a:gd name="connsiteY4" fmla="*/ 0 h 318136"/>
                <a:gd name="connsiteX5" fmla="*/ 0 w 517896"/>
                <a:gd name="connsiteY5" fmla="*/ 20716 h 318136"/>
                <a:gd name="connsiteX6" fmla="*/ 435033 w 517896"/>
                <a:gd name="connsiteY6" fmla="*/ 273005 h 318136"/>
                <a:gd name="connsiteX7" fmla="*/ 460188 w 517896"/>
                <a:gd name="connsiteY7" fmla="*/ 315916 h 31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896" h="318136">
                  <a:moveTo>
                    <a:pt x="460188" y="315916"/>
                  </a:moveTo>
                  <a:cubicBezTo>
                    <a:pt x="481644" y="324795"/>
                    <a:pt x="506059" y="315177"/>
                    <a:pt x="515677" y="293721"/>
                  </a:cubicBezTo>
                  <a:cubicBezTo>
                    <a:pt x="524555" y="272265"/>
                    <a:pt x="514937" y="247850"/>
                    <a:pt x="493481" y="238232"/>
                  </a:cubicBezTo>
                  <a:cubicBezTo>
                    <a:pt x="475725" y="230833"/>
                    <a:pt x="455009" y="236753"/>
                    <a:pt x="443171" y="251550"/>
                  </a:cubicBezTo>
                  <a:cubicBezTo>
                    <a:pt x="288542" y="184223"/>
                    <a:pt x="143531" y="99140"/>
                    <a:pt x="10358" y="0"/>
                  </a:cubicBezTo>
                  <a:cubicBezTo>
                    <a:pt x="7399" y="6658"/>
                    <a:pt x="3699" y="13317"/>
                    <a:pt x="0" y="20716"/>
                  </a:cubicBezTo>
                  <a:cubicBezTo>
                    <a:pt x="134653" y="119856"/>
                    <a:pt x="279664" y="204939"/>
                    <a:pt x="435033" y="273005"/>
                  </a:cubicBezTo>
                  <a:cubicBezTo>
                    <a:pt x="432813" y="290762"/>
                    <a:pt x="443171" y="308518"/>
                    <a:pt x="460188" y="31591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6" name="Forma Livre: Forma 725">
              <a:extLst>
                <a:ext uri="{FF2B5EF4-FFF2-40B4-BE49-F238E27FC236}">
                  <a16:creationId xmlns:a16="http://schemas.microsoft.com/office/drawing/2014/main" id="{CB659828-7F59-41A5-8332-B435A9CE554D}"/>
                </a:ext>
              </a:extLst>
            </p:cNvPr>
            <p:cNvSpPr/>
            <p:nvPr/>
          </p:nvSpPr>
          <p:spPr>
            <a:xfrm>
              <a:off x="6700898" y="5642197"/>
              <a:ext cx="332933" cy="310738"/>
            </a:xfrm>
            <a:custGeom>
              <a:avLst/>
              <a:gdLst>
                <a:gd name="connsiteX0" fmla="*/ 323408 w 332933"/>
                <a:gd name="connsiteY0" fmla="*/ 0 h 310737"/>
                <a:gd name="connsiteX1" fmla="*/ 315270 w 332933"/>
                <a:gd name="connsiteY1" fmla="*/ 3699 h 310737"/>
                <a:gd name="connsiteX2" fmla="*/ 4532 w 332933"/>
                <a:gd name="connsiteY2" fmla="*/ 293721 h 310737"/>
                <a:gd name="connsiteX3" fmla="*/ 2312 w 332933"/>
                <a:gd name="connsiteY3" fmla="*/ 309258 h 310737"/>
                <a:gd name="connsiteX4" fmla="*/ 17849 w 332933"/>
                <a:gd name="connsiteY4" fmla="*/ 311477 h 310737"/>
                <a:gd name="connsiteX5" fmla="*/ 331546 w 332933"/>
                <a:gd name="connsiteY5" fmla="*/ 18496 h 310737"/>
                <a:gd name="connsiteX6" fmla="*/ 330806 w 332933"/>
                <a:gd name="connsiteY6" fmla="*/ 2959 h 310737"/>
                <a:gd name="connsiteX7" fmla="*/ 323408 w 332933"/>
                <a:gd name="connsiteY7" fmla="*/ 0 h 31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933" h="310737">
                  <a:moveTo>
                    <a:pt x="323408" y="0"/>
                  </a:moveTo>
                  <a:cubicBezTo>
                    <a:pt x="320448" y="0"/>
                    <a:pt x="317489" y="1479"/>
                    <a:pt x="315270" y="3699"/>
                  </a:cubicBezTo>
                  <a:cubicBezTo>
                    <a:pt x="221308" y="109498"/>
                    <a:pt x="116989" y="207159"/>
                    <a:pt x="4532" y="293721"/>
                  </a:cubicBezTo>
                  <a:cubicBezTo>
                    <a:pt x="-647" y="297420"/>
                    <a:pt x="-1387" y="304819"/>
                    <a:pt x="2312" y="309258"/>
                  </a:cubicBezTo>
                  <a:cubicBezTo>
                    <a:pt x="6011" y="314437"/>
                    <a:pt x="13410" y="315177"/>
                    <a:pt x="17849" y="311477"/>
                  </a:cubicBezTo>
                  <a:cubicBezTo>
                    <a:pt x="131046" y="224175"/>
                    <a:pt x="236845" y="125775"/>
                    <a:pt x="331546" y="18496"/>
                  </a:cubicBezTo>
                  <a:cubicBezTo>
                    <a:pt x="335985" y="14057"/>
                    <a:pt x="335245" y="6658"/>
                    <a:pt x="330806" y="2959"/>
                  </a:cubicBezTo>
                  <a:cubicBezTo>
                    <a:pt x="328587" y="740"/>
                    <a:pt x="326367" y="0"/>
                    <a:pt x="323408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7" name="Forma Livre: Forma 726">
              <a:extLst>
                <a:ext uri="{FF2B5EF4-FFF2-40B4-BE49-F238E27FC236}">
                  <a16:creationId xmlns:a16="http://schemas.microsoft.com/office/drawing/2014/main" id="{1A7E806F-12D8-4F91-B1A3-C437D75FFE9E}"/>
                </a:ext>
              </a:extLst>
            </p:cNvPr>
            <p:cNvSpPr/>
            <p:nvPr/>
          </p:nvSpPr>
          <p:spPr>
            <a:xfrm>
              <a:off x="5341122" y="2827039"/>
              <a:ext cx="1302139" cy="1339132"/>
            </a:xfrm>
            <a:custGeom>
              <a:avLst/>
              <a:gdLst>
                <a:gd name="connsiteX0" fmla="*/ 42933 w 1302139"/>
                <a:gd name="connsiteY0" fmla="*/ 21 h 1339131"/>
                <a:gd name="connsiteX1" fmla="*/ 21 w 1302139"/>
                <a:gd name="connsiteY1" fmla="*/ 40713 h 1339131"/>
                <a:gd name="connsiteX2" fmla="*/ 40713 w 1302139"/>
                <a:gd name="connsiteY2" fmla="*/ 83625 h 1339131"/>
                <a:gd name="connsiteX3" fmla="*/ 82145 w 1302139"/>
                <a:gd name="connsiteY3" fmla="*/ 54031 h 1339131"/>
                <a:gd name="connsiteX4" fmla="*/ 1281445 w 1302139"/>
                <a:gd name="connsiteY4" fmla="*/ 1332495 h 1339131"/>
                <a:gd name="connsiteX5" fmla="*/ 1292543 w 1302139"/>
                <a:gd name="connsiteY5" fmla="*/ 1343593 h 1339131"/>
                <a:gd name="connsiteX6" fmla="*/ 1303641 w 1302139"/>
                <a:gd name="connsiteY6" fmla="*/ 1332495 h 1339131"/>
                <a:gd name="connsiteX7" fmla="*/ 935194 w 1302139"/>
                <a:gd name="connsiteY7" fmla="*/ 423957 h 1339131"/>
                <a:gd name="connsiteX8" fmla="*/ 82885 w 1302139"/>
                <a:gd name="connsiteY8" fmla="*/ 31095 h 1339131"/>
                <a:gd name="connsiteX9" fmla="*/ 42933 w 1302139"/>
                <a:gd name="connsiteY9" fmla="*/ 21 h 133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2139" h="1339131">
                  <a:moveTo>
                    <a:pt x="42933" y="21"/>
                  </a:moveTo>
                  <a:cubicBezTo>
                    <a:pt x="19998" y="-718"/>
                    <a:pt x="21" y="17778"/>
                    <a:pt x="21" y="40713"/>
                  </a:cubicBezTo>
                  <a:cubicBezTo>
                    <a:pt x="-718" y="63649"/>
                    <a:pt x="17778" y="83625"/>
                    <a:pt x="40713" y="83625"/>
                  </a:cubicBezTo>
                  <a:cubicBezTo>
                    <a:pt x="59950" y="84365"/>
                    <a:pt x="76226" y="71787"/>
                    <a:pt x="82145" y="54031"/>
                  </a:cubicBezTo>
                  <a:cubicBezTo>
                    <a:pt x="758370" y="96202"/>
                    <a:pt x="1281445" y="650351"/>
                    <a:pt x="1281445" y="1332495"/>
                  </a:cubicBezTo>
                  <a:cubicBezTo>
                    <a:pt x="1281445" y="1338414"/>
                    <a:pt x="1286624" y="1343593"/>
                    <a:pt x="1292543" y="1343593"/>
                  </a:cubicBezTo>
                  <a:cubicBezTo>
                    <a:pt x="1298462" y="1343593"/>
                    <a:pt x="1303641" y="1338414"/>
                    <a:pt x="1303641" y="1332495"/>
                  </a:cubicBezTo>
                  <a:cubicBezTo>
                    <a:pt x="1303641" y="991423"/>
                    <a:pt x="1172687" y="668848"/>
                    <a:pt x="935194" y="423957"/>
                  </a:cubicBezTo>
                  <a:cubicBezTo>
                    <a:pt x="708060" y="190163"/>
                    <a:pt x="406940" y="51811"/>
                    <a:pt x="82885" y="31095"/>
                  </a:cubicBezTo>
                  <a:cubicBezTo>
                    <a:pt x="79186" y="14818"/>
                    <a:pt x="62909" y="761"/>
                    <a:pt x="42933" y="21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8" name="Forma Livre: Forma 727">
              <a:extLst>
                <a:ext uri="{FF2B5EF4-FFF2-40B4-BE49-F238E27FC236}">
                  <a16:creationId xmlns:a16="http://schemas.microsoft.com/office/drawing/2014/main" id="{71309128-5824-4CAD-849C-C15304F8AD8A}"/>
                </a:ext>
              </a:extLst>
            </p:cNvPr>
            <p:cNvSpPr/>
            <p:nvPr/>
          </p:nvSpPr>
          <p:spPr>
            <a:xfrm>
              <a:off x="6236364" y="2958014"/>
              <a:ext cx="36993" cy="36993"/>
            </a:xfrm>
            <a:custGeom>
              <a:avLst/>
              <a:gdLst>
                <a:gd name="connsiteX0" fmla="*/ 11098 w 36992"/>
                <a:gd name="connsiteY0" fmla="*/ 42911 h 36992"/>
                <a:gd name="connsiteX1" fmla="*/ 38472 w 36992"/>
                <a:gd name="connsiteY1" fmla="*/ 7399 h 36992"/>
                <a:gd name="connsiteX2" fmla="*/ 37732 w 36992"/>
                <a:gd name="connsiteY2" fmla="*/ 7399 h 36992"/>
                <a:gd name="connsiteX3" fmla="*/ 28114 w 36992"/>
                <a:gd name="connsiteY3" fmla="*/ 0 h 36992"/>
                <a:gd name="connsiteX4" fmla="*/ 27375 w 36992"/>
                <a:gd name="connsiteY4" fmla="*/ 0 h 36992"/>
                <a:gd name="connsiteX5" fmla="*/ 0 w 36992"/>
                <a:gd name="connsiteY5" fmla="*/ 35513 h 36992"/>
                <a:gd name="connsiteX6" fmla="*/ 740 w 36992"/>
                <a:gd name="connsiteY6" fmla="*/ 35513 h 36992"/>
                <a:gd name="connsiteX7" fmla="*/ 11098 w 36992"/>
                <a:gd name="connsiteY7" fmla="*/ 42911 h 36992"/>
                <a:gd name="connsiteX8" fmla="*/ 11098 w 36992"/>
                <a:gd name="connsiteY8" fmla="*/ 42911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11098" y="42911"/>
                  </a:moveTo>
                  <a:lnTo>
                    <a:pt x="38472" y="7399"/>
                  </a:lnTo>
                  <a:lnTo>
                    <a:pt x="37732" y="7399"/>
                  </a:lnTo>
                  <a:cubicBezTo>
                    <a:pt x="34773" y="5179"/>
                    <a:pt x="31074" y="2219"/>
                    <a:pt x="28114" y="0"/>
                  </a:cubicBezTo>
                  <a:lnTo>
                    <a:pt x="27375" y="0"/>
                  </a:lnTo>
                  <a:lnTo>
                    <a:pt x="0" y="35513"/>
                  </a:lnTo>
                  <a:lnTo>
                    <a:pt x="740" y="35513"/>
                  </a:lnTo>
                  <a:cubicBezTo>
                    <a:pt x="4439" y="37732"/>
                    <a:pt x="7399" y="40692"/>
                    <a:pt x="11098" y="42911"/>
                  </a:cubicBezTo>
                  <a:lnTo>
                    <a:pt x="11098" y="429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9" name="Forma Livre: Forma 728">
              <a:extLst>
                <a:ext uri="{FF2B5EF4-FFF2-40B4-BE49-F238E27FC236}">
                  <a16:creationId xmlns:a16="http://schemas.microsoft.com/office/drawing/2014/main" id="{325A7899-F564-40EB-95C9-B4355523610D}"/>
                </a:ext>
              </a:extLst>
            </p:cNvPr>
            <p:cNvSpPr/>
            <p:nvPr/>
          </p:nvSpPr>
          <p:spPr>
            <a:xfrm>
              <a:off x="6179395" y="2915103"/>
              <a:ext cx="36993" cy="36993"/>
            </a:xfrm>
            <a:custGeom>
              <a:avLst/>
              <a:gdLst>
                <a:gd name="connsiteX0" fmla="*/ 11098 w 36992"/>
                <a:gd name="connsiteY0" fmla="*/ 43651 h 36992"/>
                <a:gd name="connsiteX1" fmla="*/ 36993 w 36992"/>
                <a:gd name="connsiteY1" fmla="*/ 7399 h 36992"/>
                <a:gd name="connsiteX2" fmla="*/ 36253 w 36992"/>
                <a:gd name="connsiteY2" fmla="*/ 7399 h 36992"/>
                <a:gd name="connsiteX3" fmla="*/ 25895 w 36992"/>
                <a:gd name="connsiteY3" fmla="*/ 0 h 36992"/>
                <a:gd name="connsiteX4" fmla="*/ 25155 w 36992"/>
                <a:gd name="connsiteY4" fmla="*/ 0 h 36992"/>
                <a:gd name="connsiteX5" fmla="*/ 0 w 36992"/>
                <a:gd name="connsiteY5" fmla="*/ 36993 h 36992"/>
                <a:gd name="connsiteX6" fmla="*/ 740 w 36992"/>
                <a:gd name="connsiteY6" fmla="*/ 36993 h 36992"/>
                <a:gd name="connsiteX7" fmla="*/ 11098 w 36992"/>
                <a:gd name="connsiteY7" fmla="*/ 43651 h 36992"/>
                <a:gd name="connsiteX8" fmla="*/ 11098 w 36992"/>
                <a:gd name="connsiteY8" fmla="*/ 43651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11098" y="43651"/>
                  </a:moveTo>
                  <a:lnTo>
                    <a:pt x="36993" y="7399"/>
                  </a:lnTo>
                  <a:lnTo>
                    <a:pt x="36253" y="7399"/>
                  </a:lnTo>
                  <a:cubicBezTo>
                    <a:pt x="32554" y="5179"/>
                    <a:pt x="29594" y="2959"/>
                    <a:pt x="25895" y="0"/>
                  </a:cubicBezTo>
                  <a:lnTo>
                    <a:pt x="25155" y="0"/>
                  </a:lnTo>
                  <a:lnTo>
                    <a:pt x="0" y="36993"/>
                  </a:lnTo>
                  <a:lnTo>
                    <a:pt x="740" y="36993"/>
                  </a:lnTo>
                  <a:cubicBezTo>
                    <a:pt x="3699" y="38472"/>
                    <a:pt x="7399" y="40692"/>
                    <a:pt x="11098" y="43651"/>
                  </a:cubicBezTo>
                  <a:lnTo>
                    <a:pt x="11098" y="4365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0" name="Forma Livre: Forma 729">
              <a:extLst>
                <a:ext uri="{FF2B5EF4-FFF2-40B4-BE49-F238E27FC236}">
                  <a16:creationId xmlns:a16="http://schemas.microsoft.com/office/drawing/2014/main" id="{521A09EC-ECDD-4209-9323-10D40663EAE9}"/>
                </a:ext>
              </a:extLst>
            </p:cNvPr>
            <p:cNvSpPr/>
            <p:nvPr/>
          </p:nvSpPr>
          <p:spPr>
            <a:xfrm>
              <a:off x="6746862" y="4584949"/>
              <a:ext cx="44391" cy="22196"/>
            </a:xfrm>
            <a:custGeom>
              <a:avLst/>
              <a:gdLst>
                <a:gd name="connsiteX0" fmla="*/ 42911 w 44391"/>
                <a:gd name="connsiteY0" fmla="*/ 25155 h 22195"/>
                <a:gd name="connsiteX1" fmla="*/ 46611 w 44391"/>
                <a:gd name="connsiteY1" fmla="*/ 13317 h 22195"/>
                <a:gd name="connsiteX2" fmla="*/ 46611 w 44391"/>
                <a:gd name="connsiteY2" fmla="*/ 12578 h 22195"/>
                <a:gd name="connsiteX3" fmla="*/ 3699 w 44391"/>
                <a:gd name="connsiteY3" fmla="*/ 0 h 22195"/>
                <a:gd name="connsiteX4" fmla="*/ 3699 w 44391"/>
                <a:gd name="connsiteY4" fmla="*/ 740 h 22195"/>
                <a:gd name="connsiteX5" fmla="*/ 0 w 44391"/>
                <a:gd name="connsiteY5" fmla="*/ 11838 h 22195"/>
                <a:gd name="connsiteX6" fmla="*/ 0 w 44391"/>
                <a:gd name="connsiteY6" fmla="*/ 12578 h 22195"/>
                <a:gd name="connsiteX7" fmla="*/ 42911 w 44391"/>
                <a:gd name="connsiteY7" fmla="*/ 25155 h 22195"/>
                <a:gd name="connsiteX8" fmla="*/ 42911 w 44391"/>
                <a:gd name="connsiteY8" fmla="*/ 25155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2911" y="25155"/>
                  </a:moveTo>
                  <a:cubicBezTo>
                    <a:pt x="44391" y="21456"/>
                    <a:pt x="45131" y="17017"/>
                    <a:pt x="46611" y="13317"/>
                  </a:cubicBezTo>
                  <a:lnTo>
                    <a:pt x="46611" y="12578"/>
                  </a:lnTo>
                  <a:lnTo>
                    <a:pt x="3699" y="0"/>
                  </a:lnTo>
                  <a:lnTo>
                    <a:pt x="3699" y="740"/>
                  </a:lnTo>
                  <a:cubicBezTo>
                    <a:pt x="2219" y="4439"/>
                    <a:pt x="1480" y="8138"/>
                    <a:pt x="0" y="11838"/>
                  </a:cubicBezTo>
                  <a:lnTo>
                    <a:pt x="0" y="12578"/>
                  </a:lnTo>
                  <a:lnTo>
                    <a:pt x="42911" y="25155"/>
                  </a:lnTo>
                  <a:lnTo>
                    <a:pt x="42911" y="25155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1" name="Forma Livre: Forma 730">
              <a:extLst>
                <a:ext uri="{FF2B5EF4-FFF2-40B4-BE49-F238E27FC236}">
                  <a16:creationId xmlns:a16="http://schemas.microsoft.com/office/drawing/2014/main" id="{DAC4E2ED-6D36-42AC-9362-36141C39318E}"/>
                </a:ext>
              </a:extLst>
            </p:cNvPr>
            <p:cNvSpPr/>
            <p:nvPr/>
          </p:nvSpPr>
          <p:spPr>
            <a:xfrm>
              <a:off x="6725406" y="4653015"/>
              <a:ext cx="44391" cy="22196"/>
            </a:xfrm>
            <a:custGeom>
              <a:avLst/>
              <a:gdLst>
                <a:gd name="connsiteX0" fmla="*/ 41432 w 44391"/>
                <a:gd name="connsiteY0" fmla="*/ 27374 h 22195"/>
                <a:gd name="connsiteX1" fmla="*/ 45871 w 44391"/>
                <a:gd name="connsiteY1" fmla="*/ 15537 h 22195"/>
                <a:gd name="connsiteX2" fmla="*/ 45871 w 44391"/>
                <a:gd name="connsiteY2" fmla="*/ 14797 h 22195"/>
                <a:gd name="connsiteX3" fmla="*/ 3699 w 44391"/>
                <a:gd name="connsiteY3" fmla="*/ 0 h 22195"/>
                <a:gd name="connsiteX4" fmla="*/ 3699 w 44391"/>
                <a:gd name="connsiteY4" fmla="*/ 740 h 22195"/>
                <a:gd name="connsiteX5" fmla="*/ 0 w 44391"/>
                <a:gd name="connsiteY5" fmla="*/ 11837 h 22195"/>
                <a:gd name="connsiteX6" fmla="*/ 0 w 44391"/>
                <a:gd name="connsiteY6" fmla="*/ 12577 h 22195"/>
                <a:gd name="connsiteX7" fmla="*/ 41432 w 44391"/>
                <a:gd name="connsiteY7" fmla="*/ 27374 h 22195"/>
                <a:gd name="connsiteX8" fmla="*/ 41432 w 44391"/>
                <a:gd name="connsiteY8" fmla="*/ 27374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1432" y="27374"/>
                  </a:moveTo>
                  <a:cubicBezTo>
                    <a:pt x="42912" y="23675"/>
                    <a:pt x="44391" y="19976"/>
                    <a:pt x="45871" y="15537"/>
                  </a:cubicBezTo>
                  <a:lnTo>
                    <a:pt x="45871" y="14797"/>
                  </a:lnTo>
                  <a:lnTo>
                    <a:pt x="3699" y="0"/>
                  </a:lnTo>
                  <a:lnTo>
                    <a:pt x="3699" y="740"/>
                  </a:lnTo>
                  <a:cubicBezTo>
                    <a:pt x="2220" y="4439"/>
                    <a:pt x="740" y="8138"/>
                    <a:pt x="0" y="11837"/>
                  </a:cubicBezTo>
                  <a:lnTo>
                    <a:pt x="0" y="12577"/>
                  </a:lnTo>
                  <a:lnTo>
                    <a:pt x="41432" y="27374"/>
                  </a:lnTo>
                  <a:lnTo>
                    <a:pt x="41432" y="2737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2" name="Forma Livre: Forma 731">
              <a:extLst>
                <a:ext uri="{FF2B5EF4-FFF2-40B4-BE49-F238E27FC236}">
                  <a16:creationId xmlns:a16="http://schemas.microsoft.com/office/drawing/2014/main" id="{189682A3-5A74-4FA0-AFAF-A860BC3E0523}"/>
                </a:ext>
              </a:extLst>
            </p:cNvPr>
            <p:cNvSpPr/>
            <p:nvPr/>
          </p:nvSpPr>
          <p:spPr>
            <a:xfrm>
              <a:off x="6636624" y="4849076"/>
              <a:ext cx="44391" cy="29594"/>
            </a:xfrm>
            <a:custGeom>
              <a:avLst/>
              <a:gdLst>
                <a:gd name="connsiteX0" fmla="*/ 5919 w 44391"/>
                <a:gd name="connsiteY0" fmla="*/ 0 h 29594"/>
                <a:gd name="connsiteX1" fmla="*/ 0 w 44391"/>
                <a:gd name="connsiteY1" fmla="*/ 10358 h 29594"/>
                <a:gd name="connsiteX2" fmla="*/ 0 w 44391"/>
                <a:gd name="connsiteY2" fmla="*/ 11098 h 29594"/>
                <a:gd name="connsiteX3" fmla="*/ 39213 w 44391"/>
                <a:gd name="connsiteY3" fmla="*/ 32553 h 29594"/>
                <a:gd name="connsiteX4" fmla="*/ 39213 w 44391"/>
                <a:gd name="connsiteY4" fmla="*/ 31814 h 29594"/>
                <a:gd name="connsiteX5" fmla="*/ 45131 w 44391"/>
                <a:gd name="connsiteY5" fmla="*/ 20716 h 29594"/>
                <a:gd name="connsiteX6" fmla="*/ 45131 w 44391"/>
                <a:gd name="connsiteY6" fmla="*/ 19976 h 29594"/>
                <a:gd name="connsiteX7" fmla="*/ 5919 w 44391"/>
                <a:gd name="connsiteY7" fmla="*/ 0 h 29594"/>
                <a:gd name="connsiteX8" fmla="*/ 5919 w 44391"/>
                <a:gd name="connsiteY8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5919" y="0"/>
                  </a:moveTo>
                  <a:cubicBezTo>
                    <a:pt x="4439" y="3699"/>
                    <a:pt x="2220" y="7399"/>
                    <a:pt x="0" y="10358"/>
                  </a:cubicBezTo>
                  <a:lnTo>
                    <a:pt x="0" y="11098"/>
                  </a:lnTo>
                  <a:lnTo>
                    <a:pt x="39213" y="32553"/>
                  </a:lnTo>
                  <a:lnTo>
                    <a:pt x="39213" y="31814"/>
                  </a:lnTo>
                  <a:cubicBezTo>
                    <a:pt x="41432" y="28114"/>
                    <a:pt x="42912" y="24415"/>
                    <a:pt x="45131" y="20716"/>
                  </a:cubicBezTo>
                  <a:lnTo>
                    <a:pt x="45131" y="19976"/>
                  </a:lnTo>
                  <a:lnTo>
                    <a:pt x="5919" y="0"/>
                  </a:lnTo>
                  <a:lnTo>
                    <a:pt x="591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3" name="Forma Livre: Forma 732">
              <a:extLst>
                <a:ext uri="{FF2B5EF4-FFF2-40B4-BE49-F238E27FC236}">
                  <a16:creationId xmlns:a16="http://schemas.microsoft.com/office/drawing/2014/main" id="{2CCE9816-757B-4D27-8DA5-330283B5B151}"/>
                </a:ext>
              </a:extLst>
            </p:cNvPr>
            <p:cNvSpPr/>
            <p:nvPr/>
          </p:nvSpPr>
          <p:spPr>
            <a:xfrm>
              <a:off x="6698032" y="4719602"/>
              <a:ext cx="44391" cy="22196"/>
            </a:xfrm>
            <a:custGeom>
              <a:avLst/>
              <a:gdLst>
                <a:gd name="connsiteX0" fmla="*/ 41432 w 44391"/>
                <a:gd name="connsiteY0" fmla="*/ 28854 h 22195"/>
                <a:gd name="connsiteX1" fmla="*/ 45870 w 44391"/>
                <a:gd name="connsiteY1" fmla="*/ 17756 h 22195"/>
                <a:gd name="connsiteX2" fmla="*/ 48090 w 44391"/>
                <a:gd name="connsiteY2" fmla="*/ 17756 h 22195"/>
                <a:gd name="connsiteX3" fmla="*/ 5179 w 44391"/>
                <a:gd name="connsiteY3" fmla="*/ 0 h 22195"/>
                <a:gd name="connsiteX4" fmla="*/ 4439 w 44391"/>
                <a:gd name="connsiteY4" fmla="*/ 0 h 22195"/>
                <a:gd name="connsiteX5" fmla="*/ 4439 w 44391"/>
                <a:gd name="connsiteY5" fmla="*/ 0 h 22195"/>
                <a:gd name="connsiteX6" fmla="*/ 0 w 44391"/>
                <a:gd name="connsiteY6" fmla="*/ 11098 h 22195"/>
                <a:gd name="connsiteX7" fmla="*/ 0 w 44391"/>
                <a:gd name="connsiteY7" fmla="*/ 11837 h 22195"/>
                <a:gd name="connsiteX8" fmla="*/ 41432 w 44391"/>
                <a:gd name="connsiteY8" fmla="*/ 28854 h 22195"/>
                <a:gd name="connsiteX9" fmla="*/ 41432 w 44391"/>
                <a:gd name="connsiteY9" fmla="*/ 28854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2195">
                  <a:moveTo>
                    <a:pt x="41432" y="28854"/>
                  </a:moveTo>
                  <a:cubicBezTo>
                    <a:pt x="42911" y="25155"/>
                    <a:pt x="44391" y="21456"/>
                    <a:pt x="45870" y="17756"/>
                  </a:cubicBezTo>
                  <a:lnTo>
                    <a:pt x="48090" y="17756"/>
                  </a:lnTo>
                  <a:lnTo>
                    <a:pt x="5179" y="0"/>
                  </a:lnTo>
                  <a:lnTo>
                    <a:pt x="4439" y="0"/>
                  </a:lnTo>
                  <a:lnTo>
                    <a:pt x="4439" y="0"/>
                  </a:lnTo>
                  <a:cubicBezTo>
                    <a:pt x="2959" y="3699"/>
                    <a:pt x="1479" y="7399"/>
                    <a:pt x="0" y="11098"/>
                  </a:cubicBezTo>
                  <a:lnTo>
                    <a:pt x="0" y="11837"/>
                  </a:lnTo>
                  <a:lnTo>
                    <a:pt x="41432" y="28854"/>
                  </a:lnTo>
                  <a:lnTo>
                    <a:pt x="41432" y="2885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4" name="Forma Livre: Forma 733">
              <a:extLst>
                <a:ext uri="{FF2B5EF4-FFF2-40B4-BE49-F238E27FC236}">
                  <a16:creationId xmlns:a16="http://schemas.microsoft.com/office/drawing/2014/main" id="{EA1D4113-8D3C-4D6A-ABA0-4525B0D3B87D}"/>
                </a:ext>
              </a:extLst>
            </p:cNvPr>
            <p:cNvSpPr/>
            <p:nvPr/>
          </p:nvSpPr>
          <p:spPr>
            <a:xfrm>
              <a:off x="6118727" y="2874411"/>
              <a:ext cx="29594" cy="44391"/>
            </a:xfrm>
            <a:custGeom>
              <a:avLst/>
              <a:gdLst>
                <a:gd name="connsiteX0" fmla="*/ 12577 w 29594"/>
                <a:gd name="connsiteY0" fmla="*/ 44391 h 44391"/>
                <a:gd name="connsiteX1" fmla="*/ 36253 w 29594"/>
                <a:gd name="connsiteY1" fmla="*/ 6659 h 44391"/>
                <a:gd name="connsiteX2" fmla="*/ 35513 w 29594"/>
                <a:gd name="connsiteY2" fmla="*/ 6659 h 44391"/>
                <a:gd name="connsiteX3" fmla="*/ 25155 w 29594"/>
                <a:gd name="connsiteY3" fmla="*/ 0 h 44391"/>
                <a:gd name="connsiteX4" fmla="*/ 24415 w 29594"/>
                <a:gd name="connsiteY4" fmla="*/ 0 h 44391"/>
                <a:gd name="connsiteX5" fmla="*/ 740 w 29594"/>
                <a:gd name="connsiteY5" fmla="*/ 37732 h 44391"/>
                <a:gd name="connsiteX6" fmla="*/ 0 w 29594"/>
                <a:gd name="connsiteY6" fmla="*/ 38472 h 44391"/>
                <a:gd name="connsiteX7" fmla="*/ 1480 w 29594"/>
                <a:gd name="connsiteY7" fmla="*/ 38472 h 44391"/>
                <a:gd name="connsiteX8" fmla="*/ 12577 w 29594"/>
                <a:gd name="connsiteY8" fmla="*/ 44391 h 44391"/>
                <a:gd name="connsiteX9" fmla="*/ 12577 w 29594"/>
                <a:gd name="connsiteY9" fmla="*/ 4439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94" h="44391">
                  <a:moveTo>
                    <a:pt x="12577" y="44391"/>
                  </a:moveTo>
                  <a:lnTo>
                    <a:pt x="36253" y="6659"/>
                  </a:lnTo>
                  <a:lnTo>
                    <a:pt x="35513" y="6659"/>
                  </a:lnTo>
                  <a:cubicBezTo>
                    <a:pt x="31814" y="4439"/>
                    <a:pt x="28854" y="2220"/>
                    <a:pt x="25155" y="0"/>
                  </a:cubicBezTo>
                  <a:lnTo>
                    <a:pt x="24415" y="0"/>
                  </a:lnTo>
                  <a:lnTo>
                    <a:pt x="740" y="37732"/>
                  </a:lnTo>
                  <a:lnTo>
                    <a:pt x="0" y="38472"/>
                  </a:lnTo>
                  <a:lnTo>
                    <a:pt x="1480" y="38472"/>
                  </a:lnTo>
                  <a:cubicBezTo>
                    <a:pt x="5919" y="39952"/>
                    <a:pt x="8878" y="42172"/>
                    <a:pt x="12577" y="44391"/>
                  </a:cubicBezTo>
                  <a:lnTo>
                    <a:pt x="12577" y="4439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5" name="Forma Livre: Forma 734">
              <a:extLst>
                <a:ext uri="{FF2B5EF4-FFF2-40B4-BE49-F238E27FC236}">
                  <a16:creationId xmlns:a16="http://schemas.microsoft.com/office/drawing/2014/main" id="{CB4E8234-6769-4F3D-B804-0C8D621DA477}"/>
                </a:ext>
              </a:extLst>
            </p:cNvPr>
            <p:cNvSpPr/>
            <p:nvPr/>
          </p:nvSpPr>
          <p:spPr>
            <a:xfrm>
              <a:off x="6766098" y="4516143"/>
              <a:ext cx="44391" cy="22196"/>
            </a:xfrm>
            <a:custGeom>
              <a:avLst/>
              <a:gdLst>
                <a:gd name="connsiteX0" fmla="*/ 43651 w 44391"/>
                <a:gd name="connsiteY0" fmla="*/ 23675 h 22195"/>
                <a:gd name="connsiteX1" fmla="*/ 46611 w 44391"/>
                <a:gd name="connsiteY1" fmla="*/ 11837 h 22195"/>
                <a:gd name="connsiteX2" fmla="*/ 46611 w 44391"/>
                <a:gd name="connsiteY2" fmla="*/ 11098 h 22195"/>
                <a:gd name="connsiteX3" fmla="*/ 2960 w 44391"/>
                <a:gd name="connsiteY3" fmla="*/ 0 h 22195"/>
                <a:gd name="connsiteX4" fmla="*/ 2960 w 44391"/>
                <a:gd name="connsiteY4" fmla="*/ 740 h 22195"/>
                <a:gd name="connsiteX5" fmla="*/ 0 w 44391"/>
                <a:gd name="connsiteY5" fmla="*/ 12577 h 22195"/>
                <a:gd name="connsiteX6" fmla="*/ 0 w 44391"/>
                <a:gd name="connsiteY6" fmla="*/ 13317 h 22195"/>
                <a:gd name="connsiteX7" fmla="*/ 43651 w 44391"/>
                <a:gd name="connsiteY7" fmla="*/ 23675 h 22195"/>
                <a:gd name="connsiteX8" fmla="*/ 43651 w 44391"/>
                <a:gd name="connsiteY8" fmla="*/ 23675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3651" y="23675"/>
                  </a:moveTo>
                  <a:cubicBezTo>
                    <a:pt x="44391" y="19976"/>
                    <a:pt x="45871" y="15537"/>
                    <a:pt x="46611" y="11837"/>
                  </a:cubicBezTo>
                  <a:lnTo>
                    <a:pt x="46611" y="11098"/>
                  </a:lnTo>
                  <a:lnTo>
                    <a:pt x="2960" y="0"/>
                  </a:lnTo>
                  <a:lnTo>
                    <a:pt x="2960" y="740"/>
                  </a:lnTo>
                  <a:cubicBezTo>
                    <a:pt x="2220" y="4439"/>
                    <a:pt x="740" y="8138"/>
                    <a:pt x="0" y="12577"/>
                  </a:cubicBezTo>
                  <a:lnTo>
                    <a:pt x="0" y="13317"/>
                  </a:lnTo>
                  <a:lnTo>
                    <a:pt x="43651" y="23675"/>
                  </a:lnTo>
                  <a:lnTo>
                    <a:pt x="43651" y="23675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6" name="Forma Livre: Forma 735">
              <a:extLst>
                <a:ext uri="{FF2B5EF4-FFF2-40B4-BE49-F238E27FC236}">
                  <a16:creationId xmlns:a16="http://schemas.microsoft.com/office/drawing/2014/main" id="{11D48A82-3BBF-4DEC-B544-6A6064F45D8F}"/>
                </a:ext>
              </a:extLst>
            </p:cNvPr>
            <p:cNvSpPr/>
            <p:nvPr/>
          </p:nvSpPr>
          <p:spPr>
            <a:xfrm>
              <a:off x="6490133" y="3214003"/>
              <a:ext cx="44391" cy="36993"/>
            </a:xfrm>
            <a:custGeom>
              <a:avLst/>
              <a:gdLst>
                <a:gd name="connsiteX0" fmla="*/ 1480 w 44391"/>
                <a:gd name="connsiteY0" fmla="*/ 28854 h 36992"/>
                <a:gd name="connsiteX1" fmla="*/ 8878 w 44391"/>
                <a:gd name="connsiteY1" fmla="*/ 37732 h 36992"/>
                <a:gd name="connsiteX2" fmla="*/ 8878 w 44391"/>
                <a:gd name="connsiteY2" fmla="*/ 38472 h 36992"/>
                <a:gd name="connsiteX3" fmla="*/ 43651 w 44391"/>
                <a:gd name="connsiteY3" fmla="*/ 11098 h 36992"/>
                <a:gd name="connsiteX4" fmla="*/ 44391 w 44391"/>
                <a:gd name="connsiteY4" fmla="*/ 11098 h 36992"/>
                <a:gd name="connsiteX5" fmla="*/ 44391 w 44391"/>
                <a:gd name="connsiteY5" fmla="*/ 10358 h 36992"/>
                <a:gd name="connsiteX6" fmla="*/ 36993 w 44391"/>
                <a:gd name="connsiteY6" fmla="*/ 740 h 36992"/>
                <a:gd name="connsiteX7" fmla="*/ 36253 w 44391"/>
                <a:gd name="connsiteY7" fmla="*/ 0 h 36992"/>
                <a:gd name="connsiteX8" fmla="*/ 2220 w 44391"/>
                <a:gd name="connsiteY8" fmla="*/ 27374 h 36992"/>
                <a:gd name="connsiteX9" fmla="*/ 1480 w 44391"/>
                <a:gd name="connsiteY9" fmla="*/ 27374 h 36992"/>
                <a:gd name="connsiteX10" fmla="*/ 1480 w 44391"/>
                <a:gd name="connsiteY10" fmla="*/ 28854 h 36992"/>
                <a:gd name="connsiteX11" fmla="*/ 0 w 44391"/>
                <a:gd name="connsiteY11" fmla="*/ 28854 h 36992"/>
                <a:gd name="connsiteX12" fmla="*/ 1480 w 44391"/>
                <a:gd name="connsiteY12" fmla="*/ 28854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391" h="36992">
                  <a:moveTo>
                    <a:pt x="1480" y="28854"/>
                  </a:moveTo>
                  <a:cubicBezTo>
                    <a:pt x="3699" y="31814"/>
                    <a:pt x="5919" y="34773"/>
                    <a:pt x="8878" y="37732"/>
                  </a:cubicBezTo>
                  <a:lnTo>
                    <a:pt x="8878" y="38472"/>
                  </a:lnTo>
                  <a:lnTo>
                    <a:pt x="43651" y="11098"/>
                  </a:lnTo>
                  <a:lnTo>
                    <a:pt x="44391" y="11098"/>
                  </a:lnTo>
                  <a:lnTo>
                    <a:pt x="44391" y="10358"/>
                  </a:lnTo>
                  <a:cubicBezTo>
                    <a:pt x="42172" y="7399"/>
                    <a:pt x="39212" y="3699"/>
                    <a:pt x="36993" y="740"/>
                  </a:cubicBezTo>
                  <a:lnTo>
                    <a:pt x="36253" y="0"/>
                  </a:lnTo>
                  <a:lnTo>
                    <a:pt x="2220" y="27374"/>
                  </a:lnTo>
                  <a:lnTo>
                    <a:pt x="1480" y="27374"/>
                  </a:lnTo>
                  <a:lnTo>
                    <a:pt x="1480" y="28854"/>
                  </a:lnTo>
                  <a:lnTo>
                    <a:pt x="0" y="28854"/>
                  </a:lnTo>
                  <a:lnTo>
                    <a:pt x="1480" y="2885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7" name="Forma Livre: Forma 736">
              <a:extLst>
                <a:ext uri="{FF2B5EF4-FFF2-40B4-BE49-F238E27FC236}">
                  <a16:creationId xmlns:a16="http://schemas.microsoft.com/office/drawing/2014/main" id="{C5739168-6074-4D1A-B4B8-F59B6B65F575}"/>
                </a:ext>
              </a:extLst>
            </p:cNvPr>
            <p:cNvSpPr/>
            <p:nvPr/>
          </p:nvSpPr>
          <p:spPr>
            <a:xfrm>
              <a:off x="6345862" y="3052715"/>
              <a:ext cx="36993" cy="36993"/>
            </a:xfrm>
            <a:custGeom>
              <a:avLst/>
              <a:gdLst>
                <a:gd name="connsiteX0" fmla="*/ 30334 w 36992"/>
                <a:gd name="connsiteY0" fmla="*/ 0 h 36992"/>
                <a:gd name="connsiteX1" fmla="*/ 0 w 36992"/>
                <a:gd name="connsiteY1" fmla="*/ 32554 h 36992"/>
                <a:gd name="connsiteX2" fmla="*/ 740 w 36992"/>
                <a:gd name="connsiteY2" fmla="*/ 33293 h 36992"/>
                <a:gd name="connsiteX3" fmla="*/ 4439 w 36992"/>
                <a:gd name="connsiteY3" fmla="*/ 36993 h 36992"/>
                <a:gd name="connsiteX4" fmla="*/ 9618 w 36992"/>
                <a:gd name="connsiteY4" fmla="*/ 41432 h 36992"/>
                <a:gd name="connsiteX5" fmla="*/ 10358 w 36992"/>
                <a:gd name="connsiteY5" fmla="*/ 42172 h 36992"/>
                <a:gd name="connsiteX6" fmla="*/ 41432 w 36992"/>
                <a:gd name="connsiteY6" fmla="*/ 9618 h 36992"/>
                <a:gd name="connsiteX7" fmla="*/ 40692 w 36992"/>
                <a:gd name="connsiteY7" fmla="*/ 8878 h 36992"/>
                <a:gd name="connsiteX8" fmla="*/ 32554 w 36992"/>
                <a:gd name="connsiteY8" fmla="*/ 1480 h 36992"/>
                <a:gd name="connsiteX9" fmla="*/ 33293 w 36992"/>
                <a:gd name="connsiteY9" fmla="*/ 740 h 36992"/>
                <a:gd name="connsiteX10" fmla="*/ 30334 w 36992"/>
                <a:gd name="connsiteY10" fmla="*/ 74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92" h="36992">
                  <a:moveTo>
                    <a:pt x="30334" y="0"/>
                  </a:moveTo>
                  <a:lnTo>
                    <a:pt x="0" y="32554"/>
                  </a:lnTo>
                  <a:lnTo>
                    <a:pt x="740" y="33293"/>
                  </a:lnTo>
                  <a:cubicBezTo>
                    <a:pt x="2220" y="34773"/>
                    <a:pt x="2960" y="35513"/>
                    <a:pt x="4439" y="36993"/>
                  </a:cubicBezTo>
                  <a:cubicBezTo>
                    <a:pt x="5919" y="38472"/>
                    <a:pt x="7399" y="39952"/>
                    <a:pt x="9618" y="41432"/>
                  </a:cubicBezTo>
                  <a:lnTo>
                    <a:pt x="10358" y="42172"/>
                  </a:lnTo>
                  <a:lnTo>
                    <a:pt x="41432" y="9618"/>
                  </a:lnTo>
                  <a:lnTo>
                    <a:pt x="40692" y="8878"/>
                  </a:lnTo>
                  <a:cubicBezTo>
                    <a:pt x="37732" y="6659"/>
                    <a:pt x="35513" y="3699"/>
                    <a:pt x="32554" y="1480"/>
                  </a:cubicBezTo>
                  <a:lnTo>
                    <a:pt x="33293" y="740"/>
                  </a:lnTo>
                  <a:lnTo>
                    <a:pt x="30334" y="74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8" name="Forma Livre: Forma 737">
              <a:extLst>
                <a:ext uri="{FF2B5EF4-FFF2-40B4-BE49-F238E27FC236}">
                  <a16:creationId xmlns:a16="http://schemas.microsoft.com/office/drawing/2014/main" id="{225436A5-ED6F-4086-B4AE-316C07C58AE7}"/>
                </a:ext>
              </a:extLst>
            </p:cNvPr>
            <p:cNvSpPr/>
            <p:nvPr/>
          </p:nvSpPr>
          <p:spPr>
            <a:xfrm>
              <a:off x="6396172" y="3103765"/>
              <a:ext cx="36993" cy="36993"/>
            </a:xfrm>
            <a:custGeom>
              <a:avLst/>
              <a:gdLst>
                <a:gd name="connsiteX0" fmla="*/ 8878 w 36992"/>
                <a:gd name="connsiteY0" fmla="*/ 39952 h 36992"/>
                <a:gd name="connsiteX1" fmla="*/ 8878 w 36992"/>
                <a:gd name="connsiteY1" fmla="*/ 39952 h 36992"/>
                <a:gd name="connsiteX2" fmla="*/ 41432 w 36992"/>
                <a:gd name="connsiteY2" fmla="*/ 9618 h 36992"/>
                <a:gd name="connsiteX3" fmla="*/ 36993 w 36992"/>
                <a:gd name="connsiteY3" fmla="*/ 5179 h 36992"/>
                <a:gd name="connsiteX4" fmla="*/ 32553 w 36992"/>
                <a:gd name="connsiteY4" fmla="*/ 0 h 36992"/>
                <a:gd name="connsiteX5" fmla="*/ 32553 w 36992"/>
                <a:gd name="connsiteY5" fmla="*/ 0 h 36992"/>
                <a:gd name="connsiteX6" fmla="*/ 0 w 36992"/>
                <a:gd name="connsiteY6" fmla="*/ 31814 h 36992"/>
                <a:gd name="connsiteX7" fmla="*/ 1480 w 36992"/>
                <a:gd name="connsiteY7" fmla="*/ 31814 h 36992"/>
                <a:gd name="connsiteX8" fmla="*/ 1480 w 36992"/>
                <a:gd name="connsiteY8" fmla="*/ 31814 h 36992"/>
                <a:gd name="connsiteX9" fmla="*/ 8878 w 36992"/>
                <a:gd name="connsiteY9" fmla="*/ 3995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36992">
                  <a:moveTo>
                    <a:pt x="8878" y="39952"/>
                  </a:moveTo>
                  <a:lnTo>
                    <a:pt x="8878" y="39952"/>
                  </a:lnTo>
                  <a:lnTo>
                    <a:pt x="41432" y="9618"/>
                  </a:lnTo>
                  <a:lnTo>
                    <a:pt x="36993" y="5179"/>
                  </a:lnTo>
                  <a:cubicBezTo>
                    <a:pt x="35513" y="3699"/>
                    <a:pt x="34033" y="2220"/>
                    <a:pt x="32553" y="0"/>
                  </a:cubicBezTo>
                  <a:lnTo>
                    <a:pt x="32553" y="0"/>
                  </a:lnTo>
                  <a:lnTo>
                    <a:pt x="0" y="31814"/>
                  </a:lnTo>
                  <a:lnTo>
                    <a:pt x="1480" y="31814"/>
                  </a:lnTo>
                  <a:lnTo>
                    <a:pt x="1480" y="31814"/>
                  </a:lnTo>
                  <a:cubicBezTo>
                    <a:pt x="3699" y="34773"/>
                    <a:pt x="6659" y="37732"/>
                    <a:pt x="8878" y="3995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9" name="Forma Livre: Forma 738">
              <a:extLst>
                <a:ext uri="{FF2B5EF4-FFF2-40B4-BE49-F238E27FC236}">
                  <a16:creationId xmlns:a16="http://schemas.microsoft.com/office/drawing/2014/main" id="{5AB977D4-97AE-4878-85DA-7BE769D04158}"/>
                </a:ext>
              </a:extLst>
            </p:cNvPr>
            <p:cNvSpPr/>
            <p:nvPr/>
          </p:nvSpPr>
          <p:spPr>
            <a:xfrm>
              <a:off x="6446482" y="3157774"/>
              <a:ext cx="36993" cy="36993"/>
            </a:xfrm>
            <a:custGeom>
              <a:avLst/>
              <a:gdLst>
                <a:gd name="connsiteX0" fmla="*/ 7399 w 36992"/>
                <a:gd name="connsiteY0" fmla="*/ 39212 h 36992"/>
                <a:gd name="connsiteX1" fmla="*/ 41432 w 36992"/>
                <a:gd name="connsiteY1" fmla="*/ 9618 h 36992"/>
                <a:gd name="connsiteX2" fmla="*/ 41432 w 36992"/>
                <a:gd name="connsiteY2" fmla="*/ 8878 h 36992"/>
                <a:gd name="connsiteX3" fmla="*/ 33293 w 36992"/>
                <a:gd name="connsiteY3" fmla="*/ 0 h 36992"/>
                <a:gd name="connsiteX4" fmla="*/ 33293 w 36992"/>
                <a:gd name="connsiteY4" fmla="*/ 0 h 36992"/>
                <a:gd name="connsiteX5" fmla="*/ 0 w 36992"/>
                <a:gd name="connsiteY5" fmla="*/ 29594 h 36992"/>
                <a:gd name="connsiteX6" fmla="*/ 0 w 36992"/>
                <a:gd name="connsiteY6" fmla="*/ 30334 h 36992"/>
                <a:gd name="connsiteX7" fmla="*/ 7399 w 36992"/>
                <a:gd name="connsiteY7" fmla="*/ 39212 h 36992"/>
                <a:gd name="connsiteX8" fmla="*/ 7399 w 36992"/>
                <a:gd name="connsiteY8" fmla="*/ 3921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7399" y="39212"/>
                  </a:moveTo>
                  <a:lnTo>
                    <a:pt x="41432" y="9618"/>
                  </a:lnTo>
                  <a:lnTo>
                    <a:pt x="41432" y="8878"/>
                  </a:lnTo>
                  <a:cubicBezTo>
                    <a:pt x="38472" y="5919"/>
                    <a:pt x="36253" y="2959"/>
                    <a:pt x="33293" y="0"/>
                  </a:cubicBezTo>
                  <a:lnTo>
                    <a:pt x="33293" y="0"/>
                  </a:lnTo>
                  <a:lnTo>
                    <a:pt x="0" y="29594"/>
                  </a:lnTo>
                  <a:lnTo>
                    <a:pt x="0" y="30334"/>
                  </a:lnTo>
                  <a:cubicBezTo>
                    <a:pt x="1480" y="32553"/>
                    <a:pt x="4439" y="36253"/>
                    <a:pt x="7399" y="39212"/>
                  </a:cubicBezTo>
                  <a:lnTo>
                    <a:pt x="7399" y="3921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0" name="Forma Livre: Forma 739">
              <a:extLst>
                <a:ext uri="{FF2B5EF4-FFF2-40B4-BE49-F238E27FC236}">
                  <a16:creationId xmlns:a16="http://schemas.microsoft.com/office/drawing/2014/main" id="{1CA98FA7-6F9B-4B19-97DA-9BA9D2417063}"/>
                </a:ext>
              </a:extLst>
            </p:cNvPr>
            <p:cNvSpPr/>
            <p:nvPr/>
          </p:nvSpPr>
          <p:spPr>
            <a:xfrm>
              <a:off x="6291853" y="3003145"/>
              <a:ext cx="36993" cy="36993"/>
            </a:xfrm>
            <a:custGeom>
              <a:avLst/>
              <a:gdLst>
                <a:gd name="connsiteX0" fmla="*/ 10358 w 36992"/>
                <a:gd name="connsiteY0" fmla="*/ 42911 h 36992"/>
                <a:gd name="connsiteX1" fmla="*/ 39212 w 36992"/>
                <a:gd name="connsiteY1" fmla="*/ 8878 h 36992"/>
                <a:gd name="connsiteX2" fmla="*/ 39212 w 36992"/>
                <a:gd name="connsiteY2" fmla="*/ 8138 h 36992"/>
                <a:gd name="connsiteX3" fmla="*/ 29594 w 36992"/>
                <a:gd name="connsiteY3" fmla="*/ 0 h 36992"/>
                <a:gd name="connsiteX4" fmla="*/ 28854 w 36992"/>
                <a:gd name="connsiteY4" fmla="*/ 0 h 36992"/>
                <a:gd name="connsiteX5" fmla="*/ 0 w 36992"/>
                <a:gd name="connsiteY5" fmla="*/ 34033 h 36992"/>
                <a:gd name="connsiteX6" fmla="*/ 1480 w 36992"/>
                <a:gd name="connsiteY6" fmla="*/ 35513 h 36992"/>
                <a:gd name="connsiteX7" fmla="*/ 10358 w 36992"/>
                <a:gd name="connsiteY7" fmla="*/ 42911 h 36992"/>
                <a:gd name="connsiteX8" fmla="*/ 10358 w 36992"/>
                <a:gd name="connsiteY8" fmla="*/ 42911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10358" y="42911"/>
                  </a:moveTo>
                  <a:lnTo>
                    <a:pt x="39212" y="8878"/>
                  </a:lnTo>
                  <a:lnTo>
                    <a:pt x="39212" y="8138"/>
                  </a:lnTo>
                  <a:cubicBezTo>
                    <a:pt x="36253" y="5919"/>
                    <a:pt x="33293" y="2959"/>
                    <a:pt x="29594" y="0"/>
                  </a:cubicBezTo>
                  <a:lnTo>
                    <a:pt x="28854" y="0"/>
                  </a:lnTo>
                  <a:lnTo>
                    <a:pt x="0" y="34033"/>
                  </a:lnTo>
                  <a:lnTo>
                    <a:pt x="1480" y="35513"/>
                  </a:lnTo>
                  <a:cubicBezTo>
                    <a:pt x="4439" y="38472"/>
                    <a:pt x="7399" y="40692"/>
                    <a:pt x="10358" y="42911"/>
                  </a:cubicBezTo>
                  <a:lnTo>
                    <a:pt x="10358" y="429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1" name="Forma Livre: Forma 740">
              <a:extLst>
                <a:ext uri="{FF2B5EF4-FFF2-40B4-BE49-F238E27FC236}">
                  <a16:creationId xmlns:a16="http://schemas.microsoft.com/office/drawing/2014/main" id="{325B146F-516B-4930-BD42-9FAC619C68C9}"/>
                </a:ext>
              </a:extLst>
            </p:cNvPr>
            <p:cNvSpPr/>
            <p:nvPr/>
          </p:nvSpPr>
          <p:spPr>
            <a:xfrm>
              <a:off x="6669177" y="4784709"/>
              <a:ext cx="44391" cy="29594"/>
            </a:xfrm>
            <a:custGeom>
              <a:avLst/>
              <a:gdLst>
                <a:gd name="connsiteX0" fmla="*/ 39952 w 44391"/>
                <a:gd name="connsiteY0" fmla="*/ 31074 h 29594"/>
                <a:gd name="connsiteX1" fmla="*/ 43651 w 44391"/>
                <a:gd name="connsiteY1" fmla="*/ 23675 h 29594"/>
                <a:gd name="connsiteX2" fmla="*/ 45871 w 44391"/>
                <a:gd name="connsiteY2" fmla="*/ 19236 h 29594"/>
                <a:gd name="connsiteX3" fmla="*/ 5179 w 44391"/>
                <a:gd name="connsiteY3" fmla="*/ 0 h 29594"/>
                <a:gd name="connsiteX4" fmla="*/ 5179 w 44391"/>
                <a:gd name="connsiteY4" fmla="*/ 740 h 29594"/>
                <a:gd name="connsiteX5" fmla="*/ 0 w 44391"/>
                <a:gd name="connsiteY5" fmla="*/ 11838 h 29594"/>
                <a:gd name="connsiteX6" fmla="*/ 0 w 44391"/>
                <a:gd name="connsiteY6" fmla="*/ 12578 h 29594"/>
                <a:gd name="connsiteX7" fmla="*/ 39952 w 44391"/>
                <a:gd name="connsiteY7" fmla="*/ 31074 h 29594"/>
                <a:gd name="connsiteX8" fmla="*/ 39952 w 44391"/>
                <a:gd name="connsiteY8" fmla="*/ 3107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9952" y="31074"/>
                  </a:moveTo>
                  <a:cubicBezTo>
                    <a:pt x="41432" y="28854"/>
                    <a:pt x="42172" y="25895"/>
                    <a:pt x="43651" y="23675"/>
                  </a:cubicBezTo>
                  <a:lnTo>
                    <a:pt x="45871" y="19236"/>
                  </a:lnTo>
                  <a:lnTo>
                    <a:pt x="5179" y="0"/>
                  </a:lnTo>
                  <a:lnTo>
                    <a:pt x="5179" y="740"/>
                  </a:lnTo>
                  <a:cubicBezTo>
                    <a:pt x="3699" y="4439"/>
                    <a:pt x="1480" y="8138"/>
                    <a:pt x="0" y="11838"/>
                  </a:cubicBezTo>
                  <a:lnTo>
                    <a:pt x="0" y="12578"/>
                  </a:lnTo>
                  <a:lnTo>
                    <a:pt x="39952" y="31074"/>
                  </a:lnTo>
                  <a:lnTo>
                    <a:pt x="39952" y="3107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2" name="Forma Livre: Forma 741">
              <a:extLst>
                <a:ext uri="{FF2B5EF4-FFF2-40B4-BE49-F238E27FC236}">
                  <a16:creationId xmlns:a16="http://schemas.microsoft.com/office/drawing/2014/main" id="{D09ECBEF-2D69-492E-A2DE-266CCBBEDEB9}"/>
                </a:ext>
              </a:extLst>
            </p:cNvPr>
            <p:cNvSpPr/>
            <p:nvPr/>
          </p:nvSpPr>
          <p:spPr>
            <a:xfrm>
              <a:off x="6783115" y="4446596"/>
              <a:ext cx="44391" cy="14797"/>
            </a:xfrm>
            <a:custGeom>
              <a:avLst/>
              <a:gdLst>
                <a:gd name="connsiteX0" fmla="*/ 43651 w 44391"/>
                <a:gd name="connsiteY0" fmla="*/ 21456 h 14797"/>
                <a:gd name="connsiteX1" fmla="*/ 45870 w 44391"/>
                <a:gd name="connsiteY1" fmla="*/ 9618 h 14797"/>
                <a:gd name="connsiteX2" fmla="*/ 45870 w 44391"/>
                <a:gd name="connsiteY2" fmla="*/ 8878 h 14797"/>
                <a:gd name="connsiteX3" fmla="*/ 2219 w 44391"/>
                <a:gd name="connsiteY3" fmla="*/ 0 h 14797"/>
                <a:gd name="connsiteX4" fmla="*/ 2219 w 44391"/>
                <a:gd name="connsiteY4" fmla="*/ 740 h 14797"/>
                <a:gd name="connsiteX5" fmla="*/ 0 w 44391"/>
                <a:gd name="connsiteY5" fmla="*/ 12578 h 14797"/>
                <a:gd name="connsiteX6" fmla="*/ 0 w 44391"/>
                <a:gd name="connsiteY6" fmla="*/ 13317 h 14797"/>
                <a:gd name="connsiteX7" fmla="*/ 43651 w 44391"/>
                <a:gd name="connsiteY7" fmla="*/ 21456 h 14797"/>
                <a:gd name="connsiteX8" fmla="*/ 43651 w 44391"/>
                <a:gd name="connsiteY8" fmla="*/ 21456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43651" y="21456"/>
                  </a:moveTo>
                  <a:cubicBezTo>
                    <a:pt x="44391" y="17757"/>
                    <a:pt x="45131" y="13317"/>
                    <a:pt x="45870" y="9618"/>
                  </a:cubicBezTo>
                  <a:lnTo>
                    <a:pt x="45870" y="8878"/>
                  </a:lnTo>
                  <a:lnTo>
                    <a:pt x="2219" y="0"/>
                  </a:lnTo>
                  <a:lnTo>
                    <a:pt x="2219" y="740"/>
                  </a:lnTo>
                  <a:cubicBezTo>
                    <a:pt x="1479" y="4439"/>
                    <a:pt x="740" y="8138"/>
                    <a:pt x="0" y="12578"/>
                  </a:cubicBezTo>
                  <a:lnTo>
                    <a:pt x="0" y="13317"/>
                  </a:lnTo>
                  <a:lnTo>
                    <a:pt x="43651" y="21456"/>
                  </a:lnTo>
                  <a:lnTo>
                    <a:pt x="43651" y="21456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3" name="Forma Livre: Forma 742">
              <a:extLst>
                <a:ext uri="{FF2B5EF4-FFF2-40B4-BE49-F238E27FC236}">
                  <a16:creationId xmlns:a16="http://schemas.microsoft.com/office/drawing/2014/main" id="{142E0635-847B-4358-8C14-52B166BF2736}"/>
                </a:ext>
              </a:extLst>
            </p:cNvPr>
            <p:cNvSpPr/>
            <p:nvPr/>
          </p:nvSpPr>
          <p:spPr>
            <a:xfrm>
              <a:off x="4258000" y="3090448"/>
              <a:ext cx="36993" cy="36993"/>
            </a:xfrm>
            <a:custGeom>
              <a:avLst/>
              <a:gdLst>
                <a:gd name="connsiteX0" fmla="*/ 31074 w 36992"/>
                <a:gd name="connsiteY0" fmla="*/ 41432 h 36992"/>
                <a:gd name="connsiteX1" fmla="*/ 31074 w 36992"/>
                <a:gd name="connsiteY1" fmla="*/ 41432 h 36992"/>
                <a:gd name="connsiteX2" fmla="*/ 31074 w 36992"/>
                <a:gd name="connsiteY2" fmla="*/ 41432 h 36992"/>
                <a:gd name="connsiteX3" fmla="*/ 39212 w 36992"/>
                <a:gd name="connsiteY3" fmla="*/ 33293 h 36992"/>
                <a:gd name="connsiteX4" fmla="*/ 40692 w 36992"/>
                <a:gd name="connsiteY4" fmla="*/ 31814 h 36992"/>
                <a:gd name="connsiteX5" fmla="*/ 8878 w 36992"/>
                <a:gd name="connsiteY5" fmla="*/ 0 h 36992"/>
                <a:gd name="connsiteX6" fmla="*/ 8878 w 36992"/>
                <a:gd name="connsiteY6" fmla="*/ 0 h 36992"/>
                <a:gd name="connsiteX7" fmla="*/ 740 w 36992"/>
                <a:gd name="connsiteY7" fmla="*/ 8138 h 36992"/>
                <a:gd name="connsiteX8" fmla="*/ 0 w 36992"/>
                <a:gd name="connsiteY8" fmla="*/ 8138 h 36992"/>
                <a:gd name="connsiteX9" fmla="*/ 0 w 36992"/>
                <a:gd name="connsiteY9" fmla="*/ 8878 h 36992"/>
                <a:gd name="connsiteX10" fmla="*/ 31074 w 36992"/>
                <a:gd name="connsiteY10" fmla="*/ 41432 h 36992"/>
                <a:gd name="connsiteX11" fmla="*/ 31074 w 36992"/>
                <a:gd name="connsiteY11" fmla="*/ 41432 h 36992"/>
                <a:gd name="connsiteX12" fmla="*/ 31074 w 36992"/>
                <a:gd name="connsiteY12" fmla="*/ 4143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92" h="36992">
                  <a:moveTo>
                    <a:pt x="31074" y="41432"/>
                  </a:moveTo>
                  <a:lnTo>
                    <a:pt x="31074" y="41432"/>
                  </a:lnTo>
                  <a:lnTo>
                    <a:pt x="31074" y="41432"/>
                  </a:lnTo>
                  <a:cubicBezTo>
                    <a:pt x="34033" y="38472"/>
                    <a:pt x="36253" y="36253"/>
                    <a:pt x="39212" y="33293"/>
                  </a:cubicBezTo>
                  <a:lnTo>
                    <a:pt x="40692" y="31814"/>
                  </a:lnTo>
                  <a:lnTo>
                    <a:pt x="8878" y="0"/>
                  </a:lnTo>
                  <a:lnTo>
                    <a:pt x="8878" y="0"/>
                  </a:lnTo>
                  <a:cubicBezTo>
                    <a:pt x="5919" y="2959"/>
                    <a:pt x="2959" y="5919"/>
                    <a:pt x="740" y="8138"/>
                  </a:cubicBezTo>
                  <a:lnTo>
                    <a:pt x="0" y="8138"/>
                  </a:lnTo>
                  <a:lnTo>
                    <a:pt x="0" y="8878"/>
                  </a:lnTo>
                  <a:lnTo>
                    <a:pt x="31074" y="41432"/>
                  </a:lnTo>
                  <a:lnTo>
                    <a:pt x="31074" y="41432"/>
                  </a:lnTo>
                  <a:lnTo>
                    <a:pt x="31074" y="4143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4" name="Forma Livre: Forma 743">
              <a:extLst>
                <a:ext uri="{FF2B5EF4-FFF2-40B4-BE49-F238E27FC236}">
                  <a16:creationId xmlns:a16="http://schemas.microsoft.com/office/drawing/2014/main" id="{B40EC112-7239-4471-B1A5-8767BC9121F4}"/>
                </a:ext>
              </a:extLst>
            </p:cNvPr>
            <p:cNvSpPr/>
            <p:nvPr/>
          </p:nvSpPr>
          <p:spPr>
            <a:xfrm>
              <a:off x="5520187" y="2655415"/>
              <a:ext cx="14797" cy="44391"/>
            </a:xfrm>
            <a:custGeom>
              <a:avLst/>
              <a:gdLst>
                <a:gd name="connsiteX0" fmla="*/ 12577 w 14797"/>
                <a:gd name="connsiteY0" fmla="*/ 45871 h 44391"/>
                <a:gd name="connsiteX1" fmla="*/ 18496 w 14797"/>
                <a:gd name="connsiteY1" fmla="*/ 1480 h 44391"/>
                <a:gd name="connsiteX2" fmla="*/ 17756 w 14797"/>
                <a:gd name="connsiteY2" fmla="*/ 1480 h 44391"/>
                <a:gd name="connsiteX3" fmla="*/ 5919 w 14797"/>
                <a:gd name="connsiteY3" fmla="*/ 0 h 44391"/>
                <a:gd name="connsiteX4" fmla="*/ 5179 w 14797"/>
                <a:gd name="connsiteY4" fmla="*/ 0 h 44391"/>
                <a:gd name="connsiteX5" fmla="*/ 0 w 14797"/>
                <a:gd name="connsiteY5" fmla="*/ 44391 h 44391"/>
                <a:gd name="connsiteX6" fmla="*/ 740 w 14797"/>
                <a:gd name="connsiteY6" fmla="*/ 44391 h 44391"/>
                <a:gd name="connsiteX7" fmla="*/ 12577 w 14797"/>
                <a:gd name="connsiteY7" fmla="*/ 45871 h 44391"/>
                <a:gd name="connsiteX8" fmla="*/ 12577 w 14797"/>
                <a:gd name="connsiteY8" fmla="*/ 4587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12577" y="45871"/>
                  </a:moveTo>
                  <a:lnTo>
                    <a:pt x="18496" y="1480"/>
                  </a:lnTo>
                  <a:lnTo>
                    <a:pt x="17756" y="1480"/>
                  </a:lnTo>
                  <a:cubicBezTo>
                    <a:pt x="13317" y="740"/>
                    <a:pt x="9618" y="740"/>
                    <a:pt x="5919" y="0"/>
                  </a:cubicBezTo>
                  <a:lnTo>
                    <a:pt x="5179" y="0"/>
                  </a:lnTo>
                  <a:lnTo>
                    <a:pt x="0" y="44391"/>
                  </a:lnTo>
                  <a:lnTo>
                    <a:pt x="740" y="44391"/>
                  </a:lnTo>
                  <a:cubicBezTo>
                    <a:pt x="4439" y="45131"/>
                    <a:pt x="8138" y="45871"/>
                    <a:pt x="12577" y="45871"/>
                  </a:cubicBezTo>
                  <a:lnTo>
                    <a:pt x="12577" y="4587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5" name="Forma Livre: Forma 744">
              <a:extLst>
                <a:ext uri="{FF2B5EF4-FFF2-40B4-BE49-F238E27FC236}">
                  <a16:creationId xmlns:a16="http://schemas.microsoft.com/office/drawing/2014/main" id="{CF00F2A3-4454-462B-AF09-F053189C2F8F}"/>
                </a:ext>
              </a:extLst>
            </p:cNvPr>
            <p:cNvSpPr/>
            <p:nvPr/>
          </p:nvSpPr>
          <p:spPr>
            <a:xfrm>
              <a:off x="5086634" y="2662813"/>
              <a:ext cx="14797" cy="44391"/>
            </a:xfrm>
            <a:custGeom>
              <a:avLst/>
              <a:gdLst>
                <a:gd name="connsiteX0" fmla="*/ 8138 w 14797"/>
                <a:gd name="connsiteY0" fmla="*/ 46611 h 44391"/>
                <a:gd name="connsiteX1" fmla="*/ 8138 w 14797"/>
                <a:gd name="connsiteY1" fmla="*/ 46611 h 44391"/>
                <a:gd name="connsiteX2" fmla="*/ 19976 w 14797"/>
                <a:gd name="connsiteY2" fmla="*/ 44391 h 44391"/>
                <a:gd name="connsiteX3" fmla="*/ 20716 w 14797"/>
                <a:gd name="connsiteY3" fmla="*/ 44391 h 44391"/>
                <a:gd name="connsiteX4" fmla="*/ 13317 w 14797"/>
                <a:gd name="connsiteY4" fmla="*/ 0 h 44391"/>
                <a:gd name="connsiteX5" fmla="*/ 12577 w 14797"/>
                <a:gd name="connsiteY5" fmla="*/ 0 h 44391"/>
                <a:gd name="connsiteX6" fmla="*/ 740 w 14797"/>
                <a:gd name="connsiteY6" fmla="*/ 2220 h 44391"/>
                <a:gd name="connsiteX7" fmla="*/ 0 w 14797"/>
                <a:gd name="connsiteY7" fmla="*/ 2220 h 44391"/>
                <a:gd name="connsiteX8" fmla="*/ 8138 w 14797"/>
                <a:gd name="connsiteY8" fmla="*/ 46611 h 44391"/>
                <a:gd name="connsiteX9" fmla="*/ 8138 w 14797"/>
                <a:gd name="connsiteY9" fmla="*/ 4661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97" h="44391">
                  <a:moveTo>
                    <a:pt x="8138" y="46611"/>
                  </a:moveTo>
                  <a:lnTo>
                    <a:pt x="8138" y="46611"/>
                  </a:lnTo>
                  <a:cubicBezTo>
                    <a:pt x="12577" y="45871"/>
                    <a:pt x="16277" y="45131"/>
                    <a:pt x="19976" y="44391"/>
                  </a:cubicBezTo>
                  <a:lnTo>
                    <a:pt x="20716" y="44391"/>
                  </a:lnTo>
                  <a:lnTo>
                    <a:pt x="13317" y="0"/>
                  </a:lnTo>
                  <a:lnTo>
                    <a:pt x="12577" y="0"/>
                  </a:lnTo>
                  <a:cubicBezTo>
                    <a:pt x="8878" y="740"/>
                    <a:pt x="4439" y="1480"/>
                    <a:pt x="740" y="2220"/>
                  </a:cubicBezTo>
                  <a:lnTo>
                    <a:pt x="0" y="2220"/>
                  </a:lnTo>
                  <a:lnTo>
                    <a:pt x="8138" y="46611"/>
                  </a:lnTo>
                  <a:lnTo>
                    <a:pt x="8138" y="466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6" name="Forma Livre: Forma 745">
              <a:extLst>
                <a:ext uri="{FF2B5EF4-FFF2-40B4-BE49-F238E27FC236}">
                  <a16:creationId xmlns:a16="http://schemas.microsoft.com/office/drawing/2014/main" id="{E653E795-07D4-4B2E-BBC3-608B4F3B1B04}"/>
                </a:ext>
              </a:extLst>
            </p:cNvPr>
            <p:cNvSpPr/>
            <p:nvPr/>
          </p:nvSpPr>
          <p:spPr>
            <a:xfrm>
              <a:off x="6058799" y="2835199"/>
              <a:ext cx="29594" cy="44391"/>
            </a:xfrm>
            <a:custGeom>
              <a:avLst/>
              <a:gdLst>
                <a:gd name="connsiteX0" fmla="*/ 0 w 29594"/>
                <a:gd name="connsiteY0" fmla="*/ 40692 h 44391"/>
                <a:gd name="connsiteX1" fmla="*/ 2959 w 29594"/>
                <a:gd name="connsiteY1" fmla="*/ 42172 h 44391"/>
                <a:gd name="connsiteX2" fmla="*/ 11098 w 29594"/>
                <a:gd name="connsiteY2" fmla="*/ 46611 h 44391"/>
                <a:gd name="connsiteX3" fmla="*/ 11838 w 29594"/>
                <a:gd name="connsiteY3" fmla="*/ 46611 h 44391"/>
                <a:gd name="connsiteX4" fmla="*/ 34033 w 29594"/>
                <a:gd name="connsiteY4" fmla="*/ 8138 h 44391"/>
                <a:gd name="connsiteX5" fmla="*/ 33293 w 29594"/>
                <a:gd name="connsiteY5" fmla="*/ 8138 h 44391"/>
                <a:gd name="connsiteX6" fmla="*/ 22935 w 29594"/>
                <a:gd name="connsiteY6" fmla="*/ 2220 h 44391"/>
                <a:gd name="connsiteX7" fmla="*/ 22935 w 29594"/>
                <a:gd name="connsiteY7" fmla="*/ 0 h 44391"/>
                <a:gd name="connsiteX8" fmla="*/ 0 w 29594"/>
                <a:gd name="connsiteY8" fmla="*/ 4069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0" y="40692"/>
                  </a:moveTo>
                  <a:lnTo>
                    <a:pt x="2959" y="42172"/>
                  </a:lnTo>
                  <a:cubicBezTo>
                    <a:pt x="5919" y="43651"/>
                    <a:pt x="8138" y="45131"/>
                    <a:pt x="11098" y="46611"/>
                  </a:cubicBezTo>
                  <a:lnTo>
                    <a:pt x="11838" y="46611"/>
                  </a:lnTo>
                  <a:lnTo>
                    <a:pt x="34033" y="8138"/>
                  </a:lnTo>
                  <a:lnTo>
                    <a:pt x="33293" y="8138"/>
                  </a:lnTo>
                  <a:cubicBezTo>
                    <a:pt x="29594" y="5919"/>
                    <a:pt x="26635" y="4439"/>
                    <a:pt x="22935" y="2220"/>
                  </a:cubicBezTo>
                  <a:lnTo>
                    <a:pt x="22935" y="0"/>
                  </a:lnTo>
                  <a:lnTo>
                    <a:pt x="0" y="4069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7" name="Forma Livre: Forma 746">
              <a:extLst>
                <a:ext uri="{FF2B5EF4-FFF2-40B4-BE49-F238E27FC236}">
                  <a16:creationId xmlns:a16="http://schemas.microsoft.com/office/drawing/2014/main" id="{D40B4462-663B-4A0D-B354-E0BF796EFEE7}"/>
                </a:ext>
              </a:extLst>
            </p:cNvPr>
            <p:cNvSpPr/>
            <p:nvPr/>
          </p:nvSpPr>
          <p:spPr>
            <a:xfrm>
              <a:off x="5590473" y="2665773"/>
              <a:ext cx="14797" cy="44391"/>
            </a:xfrm>
            <a:custGeom>
              <a:avLst/>
              <a:gdLst>
                <a:gd name="connsiteX0" fmla="*/ 12577 w 14797"/>
                <a:gd name="connsiteY0" fmla="*/ 46611 h 44391"/>
                <a:gd name="connsiteX1" fmla="*/ 20716 w 14797"/>
                <a:gd name="connsiteY1" fmla="*/ 2219 h 44391"/>
                <a:gd name="connsiteX2" fmla="*/ 19976 w 14797"/>
                <a:gd name="connsiteY2" fmla="*/ 2219 h 44391"/>
                <a:gd name="connsiteX3" fmla="*/ 8138 w 14797"/>
                <a:gd name="connsiteY3" fmla="*/ 0 h 44391"/>
                <a:gd name="connsiteX4" fmla="*/ 7399 w 14797"/>
                <a:gd name="connsiteY4" fmla="*/ 0 h 44391"/>
                <a:gd name="connsiteX5" fmla="*/ 0 w 14797"/>
                <a:gd name="connsiteY5" fmla="*/ 44391 h 44391"/>
                <a:gd name="connsiteX6" fmla="*/ 740 w 14797"/>
                <a:gd name="connsiteY6" fmla="*/ 44391 h 44391"/>
                <a:gd name="connsiteX7" fmla="*/ 12577 w 14797"/>
                <a:gd name="connsiteY7" fmla="*/ 46611 h 44391"/>
                <a:gd name="connsiteX8" fmla="*/ 12577 w 14797"/>
                <a:gd name="connsiteY8" fmla="*/ 4661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12577" y="46611"/>
                  </a:moveTo>
                  <a:lnTo>
                    <a:pt x="20716" y="2219"/>
                  </a:lnTo>
                  <a:lnTo>
                    <a:pt x="19976" y="2219"/>
                  </a:lnTo>
                  <a:cubicBezTo>
                    <a:pt x="16277" y="1480"/>
                    <a:pt x="11837" y="740"/>
                    <a:pt x="8138" y="0"/>
                  </a:cubicBezTo>
                  <a:lnTo>
                    <a:pt x="7399" y="0"/>
                  </a:lnTo>
                  <a:lnTo>
                    <a:pt x="0" y="44391"/>
                  </a:lnTo>
                  <a:lnTo>
                    <a:pt x="740" y="44391"/>
                  </a:lnTo>
                  <a:cubicBezTo>
                    <a:pt x="4439" y="45131"/>
                    <a:pt x="8138" y="45871"/>
                    <a:pt x="12577" y="46611"/>
                  </a:cubicBezTo>
                  <a:lnTo>
                    <a:pt x="12577" y="466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8" name="Forma Livre: Forma 747">
              <a:extLst>
                <a:ext uri="{FF2B5EF4-FFF2-40B4-BE49-F238E27FC236}">
                  <a16:creationId xmlns:a16="http://schemas.microsoft.com/office/drawing/2014/main" id="{20AD6058-F2A1-422D-A5F8-0FB5A3CC257C}"/>
                </a:ext>
              </a:extLst>
            </p:cNvPr>
            <p:cNvSpPr/>
            <p:nvPr/>
          </p:nvSpPr>
          <p:spPr>
            <a:xfrm>
              <a:off x="4309789" y="3040138"/>
              <a:ext cx="36993" cy="36993"/>
            </a:xfrm>
            <a:custGeom>
              <a:avLst/>
              <a:gdLst>
                <a:gd name="connsiteX0" fmla="*/ 0 w 36992"/>
                <a:gd name="connsiteY0" fmla="*/ 8878 h 36992"/>
                <a:gd name="connsiteX1" fmla="*/ 0 w 36992"/>
                <a:gd name="connsiteY1" fmla="*/ 8878 h 36992"/>
                <a:gd name="connsiteX2" fmla="*/ 30334 w 36992"/>
                <a:gd name="connsiteY2" fmla="*/ 42911 h 36992"/>
                <a:gd name="connsiteX3" fmla="*/ 30334 w 36992"/>
                <a:gd name="connsiteY3" fmla="*/ 41432 h 36992"/>
                <a:gd name="connsiteX4" fmla="*/ 38472 w 36992"/>
                <a:gd name="connsiteY4" fmla="*/ 33293 h 36992"/>
                <a:gd name="connsiteX5" fmla="*/ 39212 w 36992"/>
                <a:gd name="connsiteY5" fmla="*/ 33293 h 36992"/>
                <a:gd name="connsiteX6" fmla="*/ 8878 w 36992"/>
                <a:gd name="connsiteY6" fmla="*/ 0 h 36992"/>
                <a:gd name="connsiteX7" fmla="*/ 8878 w 36992"/>
                <a:gd name="connsiteY7" fmla="*/ 740 h 36992"/>
                <a:gd name="connsiteX8" fmla="*/ 0 w 36992"/>
                <a:gd name="connsiteY8" fmla="*/ 8878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0" y="8878"/>
                  </a:moveTo>
                  <a:lnTo>
                    <a:pt x="0" y="8878"/>
                  </a:lnTo>
                  <a:lnTo>
                    <a:pt x="30334" y="42911"/>
                  </a:lnTo>
                  <a:lnTo>
                    <a:pt x="30334" y="41432"/>
                  </a:lnTo>
                  <a:cubicBezTo>
                    <a:pt x="33293" y="39212"/>
                    <a:pt x="36253" y="36253"/>
                    <a:pt x="38472" y="33293"/>
                  </a:cubicBezTo>
                  <a:lnTo>
                    <a:pt x="39212" y="33293"/>
                  </a:lnTo>
                  <a:lnTo>
                    <a:pt x="8878" y="0"/>
                  </a:lnTo>
                  <a:lnTo>
                    <a:pt x="8878" y="740"/>
                  </a:lnTo>
                  <a:cubicBezTo>
                    <a:pt x="5919" y="3699"/>
                    <a:pt x="2959" y="5919"/>
                    <a:pt x="0" y="887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9" name="Forma Livre: Forma 748">
              <a:extLst>
                <a:ext uri="{FF2B5EF4-FFF2-40B4-BE49-F238E27FC236}">
                  <a16:creationId xmlns:a16="http://schemas.microsoft.com/office/drawing/2014/main" id="{D4EB2C9B-2BCC-4678-BF12-D0C7F5075D10}"/>
                </a:ext>
              </a:extLst>
            </p:cNvPr>
            <p:cNvSpPr/>
            <p:nvPr/>
          </p:nvSpPr>
          <p:spPr>
            <a:xfrm>
              <a:off x="4363799" y="2991308"/>
              <a:ext cx="36993" cy="36993"/>
            </a:xfrm>
            <a:custGeom>
              <a:avLst/>
              <a:gdLst>
                <a:gd name="connsiteX0" fmla="*/ 29594 w 36992"/>
                <a:gd name="connsiteY0" fmla="*/ 43651 h 36992"/>
                <a:gd name="connsiteX1" fmla="*/ 29594 w 36992"/>
                <a:gd name="connsiteY1" fmla="*/ 43651 h 36992"/>
                <a:gd name="connsiteX2" fmla="*/ 29594 w 36992"/>
                <a:gd name="connsiteY2" fmla="*/ 43651 h 36992"/>
                <a:gd name="connsiteX3" fmla="*/ 39212 w 36992"/>
                <a:gd name="connsiteY3" fmla="*/ 35513 h 36992"/>
                <a:gd name="connsiteX4" fmla="*/ 39952 w 36992"/>
                <a:gd name="connsiteY4" fmla="*/ 34773 h 36992"/>
                <a:gd name="connsiteX5" fmla="*/ 11098 w 36992"/>
                <a:gd name="connsiteY5" fmla="*/ 0 h 36992"/>
                <a:gd name="connsiteX6" fmla="*/ 10358 w 36992"/>
                <a:gd name="connsiteY6" fmla="*/ 740 h 36992"/>
                <a:gd name="connsiteX7" fmla="*/ 740 w 36992"/>
                <a:gd name="connsiteY7" fmla="*/ 8878 h 36992"/>
                <a:gd name="connsiteX8" fmla="*/ 0 w 36992"/>
                <a:gd name="connsiteY8" fmla="*/ 8878 h 36992"/>
                <a:gd name="connsiteX9" fmla="*/ 29594 w 36992"/>
                <a:gd name="connsiteY9" fmla="*/ 43651 h 36992"/>
                <a:gd name="connsiteX10" fmla="*/ 29594 w 36992"/>
                <a:gd name="connsiteY10" fmla="*/ 43651 h 36992"/>
                <a:gd name="connsiteX11" fmla="*/ 29594 w 36992"/>
                <a:gd name="connsiteY11" fmla="*/ 43651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92" h="36992">
                  <a:moveTo>
                    <a:pt x="29594" y="43651"/>
                  </a:moveTo>
                  <a:lnTo>
                    <a:pt x="29594" y="43651"/>
                  </a:lnTo>
                  <a:lnTo>
                    <a:pt x="29594" y="43651"/>
                  </a:lnTo>
                  <a:cubicBezTo>
                    <a:pt x="33293" y="40692"/>
                    <a:pt x="36253" y="38472"/>
                    <a:pt x="39212" y="35513"/>
                  </a:cubicBezTo>
                  <a:lnTo>
                    <a:pt x="39952" y="34773"/>
                  </a:lnTo>
                  <a:lnTo>
                    <a:pt x="11098" y="0"/>
                  </a:lnTo>
                  <a:lnTo>
                    <a:pt x="10358" y="740"/>
                  </a:lnTo>
                  <a:cubicBezTo>
                    <a:pt x="7399" y="2959"/>
                    <a:pt x="4439" y="5919"/>
                    <a:pt x="740" y="8878"/>
                  </a:cubicBezTo>
                  <a:lnTo>
                    <a:pt x="0" y="8878"/>
                  </a:lnTo>
                  <a:lnTo>
                    <a:pt x="29594" y="43651"/>
                  </a:lnTo>
                  <a:lnTo>
                    <a:pt x="29594" y="43651"/>
                  </a:lnTo>
                  <a:lnTo>
                    <a:pt x="29594" y="4365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0" name="Forma Livre: Forma 749">
              <a:extLst>
                <a:ext uri="{FF2B5EF4-FFF2-40B4-BE49-F238E27FC236}">
                  <a16:creationId xmlns:a16="http://schemas.microsoft.com/office/drawing/2014/main" id="{E3011C04-32A3-41C9-8DF4-6E811FF3EBFD}"/>
                </a:ext>
              </a:extLst>
            </p:cNvPr>
            <p:cNvSpPr/>
            <p:nvPr/>
          </p:nvSpPr>
          <p:spPr>
            <a:xfrm>
              <a:off x="5660019" y="2679830"/>
              <a:ext cx="22196" cy="44391"/>
            </a:xfrm>
            <a:custGeom>
              <a:avLst/>
              <a:gdLst>
                <a:gd name="connsiteX0" fmla="*/ 13317 w 22195"/>
                <a:gd name="connsiteY0" fmla="*/ 46611 h 44391"/>
                <a:gd name="connsiteX1" fmla="*/ 22935 w 22195"/>
                <a:gd name="connsiteY1" fmla="*/ 2959 h 44391"/>
                <a:gd name="connsiteX2" fmla="*/ 22196 w 22195"/>
                <a:gd name="connsiteY2" fmla="*/ 2959 h 44391"/>
                <a:gd name="connsiteX3" fmla="*/ 10358 w 22195"/>
                <a:gd name="connsiteY3" fmla="*/ 0 h 44391"/>
                <a:gd name="connsiteX4" fmla="*/ 9618 w 22195"/>
                <a:gd name="connsiteY4" fmla="*/ 0 h 44391"/>
                <a:gd name="connsiteX5" fmla="*/ 0 w 22195"/>
                <a:gd name="connsiteY5" fmla="*/ 43651 h 44391"/>
                <a:gd name="connsiteX6" fmla="*/ 740 w 22195"/>
                <a:gd name="connsiteY6" fmla="*/ 43651 h 44391"/>
                <a:gd name="connsiteX7" fmla="*/ 13317 w 22195"/>
                <a:gd name="connsiteY7" fmla="*/ 46611 h 44391"/>
                <a:gd name="connsiteX8" fmla="*/ 13317 w 22195"/>
                <a:gd name="connsiteY8" fmla="*/ 4661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3317" y="46611"/>
                  </a:moveTo>
                  <a:lnTo>
                    <a:pt x="22935" y="2959"/>
                  </a:lnTo>
                  <a:lnTo>
                    <a:pt x="22196" y="2959"/>
                  </a:lnTo>
                  <a:cubicBezTo>
                    <a:pt x="18496" y="2220"/>
                    <a:pt x="14057" y="740"/>
                    <a:pt x="10358" y="0"/>
                  </a:cubicBezTo>
                  <a:lnTo>
                    <a:pt x="9618" y="0"/>
                  </a:lnTo>
                  <a:lnTo>
                    <a:pt x="0" y="43651"/>
                  </a:lnTo>
                  <a:lnTo>
                    <a:pt x="740" y="43651"/>
                  </a:lnTo>
                  <a:cubicBezTo>
                    <a:pt x="4439" y="45131"/>
                    <a:pt x="8878" y="45871"/>
                    <a:pt x="13317" y="46611"/>
                  </a:cubicBezTo>
                  <a:lnTo>
                    <a:pt x="13317" y="466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1" name="Forma Livre: Forma 750">
              <a:extLst>
                <a:ext uri="{FF2B5EF4-FFF2-40B4-BE49-F238E27FC236}">
                  <a16:creationId xmlns:a16="http://schemas.microsoft.com/office/drawing/2014/main" id="{D88B1E40-3E3D-4FBA-A6F3-7E7C29EC6A21}"/>
                </a:ext>
              </a:extLst>
            </p:cNvPr>
            <p:cNvSpPr/>
            <p:nvPr/>
          </p:nvSpPr>
          <p:spPr>
            <a:xfrm>
              <a:off x="5995172" y="2801906"/>
              <a:ext cx="29594" cy="44391"/>
            </a:xfrm>
            <a:custGeom>
              <a:avLst/>
              <a:gdLst>
                <a:gd name="connsiteX0" fmla="*/ 1480 w 29594"/>
                <a:gd name="connsiteY0" fmla="*/ 40692 h 44391"/>
                <a:gd name="connsiteX1" fmla="*/ 11838 w 29594"/>
                <a:gd name="connsiteY1" fmla="*/ 45871 h 44391"/>
                <a:gd name="connsiteX2" fmla="*/ 12578 w 29594"/>
                <a:gd name="connsiteY2" fmla="*/ 45871 h 44391"/>
                <a:gd name="connsiteX3" fmla="*/ 33293 w 29594"/>
                <a:gd name="connsiteY3" fmla="*/ 5919 h 44391"/>
                <a:gd name="connsiteX4" fmla="*/ 32553 w 29594"/>
                <a:gd name="connsiteY4" fmla="*/ 5179 h 44391"/>
                <a:gd name="connsiteX5" fmla="*/ 22196 w 29594"/>
                <a:gd name="connsiteY5" fmla="*/ 0 h 44391"/>
                <a:gd name="connsiteX6" fmla="*/ 21456 w 29594"/>
                <a:gd name="connsiteY6" fmla="*/ 0 h 44391"/>
                <a:gd name="connsiteX7" fmla="*/ 2220 w 29594"/>
                <a:gd name="connsiteY7" fmla="*/ 39212 h 44391"/>
                <a:gd name="connsiteX8" fmla="*/ 0 w 29594"/>
                <a:gd name="connsiteY8" fmla="*/ 39212 h 44391"/>
                <a:gd name="connsiteX9" fmla="*/ 1480 w 29594"/>
                <a:gd name="connsiteY9" fmla="*/ 40692 h 44391"/>
                <a:gd name="connsiteX10" fmla="*/ 740 w 29594"/>
                <a:gd name="connsiteY10" fmla="*/ 40692 h 44391"/>
                <a:gd name="connsiteX11" fmla="*/ 1480 w 29594"/>
                <a:gd name="connsiteY11" fmla="*/ 4069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94" h="44391">
                  <a:moveTo>
                    <a:pt x="1480" y="40692"/>
                  </a:moveTo>
                  <a:cubicBezTo>
                    <a:pt x="5179" y="42172"/>
                    <a:pt x="8878" y="44391"/>
                    <a:pt x="11838" y="45871"/>
                  </a:cubicBezTo>
                  <a:lnTo>
                    <a:pt x="12578" y="45871"/>
                  </a:lnTo>
                  <a:lnTo>
                    <a:pt x="33293" y="5919"/>
                  </a:lnTo>
                  <a:lnTo>
                    <a:pt x="32553" y="5179"/>
                  </a:lnTo>
                  <a:cubicBezTo>
                    <a:pt x="28854" y="3699"/>
                    <a:pt x="25895" y="1480"/>
                    <a:pt x="22196" y="0"/>
                  </a:cubicBezTo>
                  <a:lnTo>
                    <a:pt x="21456" y="0"/>
                  </a:lnTo>
                  <a:lnTo>
                    <a:pt x="2220" y="39212"/>
                  </a:lnTo>
                  <a:lnTo>
                    <a:pt x="0" y="39212"/>
                  </a:lnTo>
                  <a:lnTo>
                    <a:pt x="1480" y="40692"/>
                  </a:lnTo>
                  <a:lnTo>
                    <a:pt x="740" y="40692"/>
                  </a:lnTo>
                  <a:lnTo>
                    <a:pt x="1480" y="4069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2" name="Forma Livre: Forma 751">
              <a:extLst>
                <a:ext uri="{FF2B5EF4-FFF2-40B4-BE49-F238E27FC236}">
                  <a16:creationId xmlns:a16="http://schemas.microsoft.com/office/drawing/2014/main" id="{17790BC5-FCA7-49FC-9749-C4788C5BD6CC}"/>
                </a:ext>
              </a:extLst>
            </p:cNvPr>
            <p:cNvSpPr/>
            <p:nvPr/>
          </p:nvSpPr>
          <p:spPr>
            <a:xfrm>
              <a:off x="5864958" y="2743457"/>
              <a:ext cx="22196" cy="44391"/>
            </a:xfrm>
            <a:custGeom>
              <a:avLst/>
              <a:gdLst>
                <a:gd name="connsiteX0" fmla="*/ 12578 w 22195"/>
                <a:gd name="connsiteY0" fmla="*/ 46611 h 44391"/>
                <a:gd name="connsiteX1" fmla="*/ 28854 w 22195"/>
                <a:gd name="connsiteY1" fmla="*/ 5179 h 44391"/>
                <a:gd name="connsiteX2" fmla="*/ 27375 w 22195"/>
                <a:gd name="connsiteY2" fmla="*/ 4439 h 44391"/>
                <a:gd name="connsiteX3" fmla="*/ 16277 w 22195"/>
                <a:gd name="connsiteY3" fmla="*/ 0 h 44391"/>
                <a:gd name="connsiteX4" fmla="*/ 15537 w 22195"/>
                <a:gd name="connsiteY4" fmla="*/ 0 h 44391"/>
                <a:gd name="connsiteX5" fmla="*/ 0 w 22195"/>
                <a:gd name="connsiteY5" fmla="*/ 42172 h 44391"/>
                <a:gd name="connsiteX6" fmla="*/ 740 w 22195"/>
                <a:gd name="connsiteY6" fmla="*/ 42172 h 44391"/>
                <a:gd name="connsiteX7" fmla="*/ 12578 w 22195"/>
                <a:gd name="connsiteY7" fmla="*/ 46611 h 44391"/>
                <a:gd name="connsiteX8" fmla="*/ 12578 w 22195"/>
                <a:gd name="connsiteY8" fmla="*/ 4661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2578" y="46611"/>
                  </a:moveTo>
                  <a:lnTo>
                    <a:pt x="28854" y="5179"/>
                  </a:lnTo>
                  <a:lnTo>
                    <a:pt x="27375" y="4439"/>
                  </a:lnTo>
                  <a:cubicBezTo>
                    <a:pt x="23675" y="2959"/>
                    <a:pt x="19976" y="1480"/>
                    <a:pt x="16277" y="0"/>
                  </a:cubicBezTo>
                  <a:lnTo>
                    <a:pt x="15537" y="0"/>
                  </a:lnTo>
                  <a:lnTo>
                    <a:pt x="0" y="42172"/>
                  </a:lnTo>
                  <a:lnTo>
                    <a:pt x="740" y="42172"/>
                  </a:lnTo>
                  <a:cubicBezTo>
                    <a:pt x="4439" y="43651"/>
                    <a:pt x="8138" y="44391"/>
                    <a:pt x="12578" y="46611"/>
                  </a:cubicBezTo>
                  <a:lnTo>
                    <a:pt x="12578" y="466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3" name="Forma Livre: Forma 752">
              <a:extLst>
                <a:ext uri="{FF2B5EF4-FFF2-40B4-BE49-F238E27FC236}">
                  <a16:creationId xmlns:a16="http://schemas.microsoft.com/office/drawing/2014/main" id="{032F0203-EA82-427D-B3A8-62B741DE01E1}"/>
                </a:ext>
              </a:extLst>
            </p:cNvPr>
            <p:cNvSpPr/>
            <p:nvPr/>
          </p:nvSpPr>
          <p:spPr>
            <a:xfrm>
              <a:off x="5930805" y="2771572"/>
              <a:ext cx="29594" cy="44391"/>
            </a:xfrm>
            <a:custGeom>
              <a:avLst/>
              <a:gdLst>
                <a:gd name="connsiteX0" fmla="*/ 11837 w 29594"/>
                <a:gd name="connsiteY0" fmla="*/ 45871 h 44391"/>
                <a:gd name="connsiteX1" fmla="*/ 30334 w 29594"/>
                <a:gd name="connsiteY1" fmla="*/ 5179 h 44391"/>
                <a:gd name="connsiteX2" fmla="*/ 29594 w 29594"/>
                <a:gd name="connsiteY2" fmla="*/ 5179 h 44391"/>
                <a:gd name="connsiteX3" fmla="*/ 18496 w 29594"/>
                <a:gd name="connsiteY3" fmla="*/ 0 h 44391"/>
                <a:gd name="connsiteX4" fmla="*/ 17756 w 29594"/>
                <a:gd name="connsiteY4" fmla="*/ 0 h 44391"/>
                <a:gd name="connsiteX5" fmla="*/ 0 w 29594"/>
                <a:gd name="connsiteY5" fmla="*/ 40692 h 44391"/>
                <a:gd name="connsiteX6" fmla="*/ 740 w 29594"/>
                <a:gd name="connsiteY6" fmla="*/ 40692 h 44391"/>
                <a:gd name="connsiteX7" fmla="*/ 11837 w 29594"/>
                <a:gd name="connsiteY7" fmla="*/ 45871 h 44391"/>
                <a:gd name="connsiteX8" fmla="*/ 11837 w 29594"/>
                <a:gd name="connsiteY8" fmla="*/ 4587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11837" y="45871"/>
                  </a:moveTo>
                  <a:lnTo>
                    <a:pt x="30334" y="5179"/>
                  </a:lnTo>
                  <a:lnTo>
                    <a:pt x="29594" y="5179"/>
                  </a:lnTo>
                  <a:cubicBezTo>
                    <a:pt x="25895" y="3699"/>
                    <a:pt x="22196" y="1480"/>
                    <a:pt x="18496" y="0"/>
                  </a:cubicBezTo>
                  <a:lnTo>
                    <a:pt x="17756" y="0"/>
                  </a:lnTo>
                  <a:lnTo>
                    <a:pt x="0" y="40692"/>
                  </a:lnTo>
                  <a:lnTo>
                    <a:pt x="740" y="40692"/>
                  </a:lnTo>
                  <a:cubicBezTo>
                    <a:pt x="4439" y="42172"/>
                    <a:pt x="8138" y="43651"/>
                    <a:pt x="11837" y="45871"/>
                  </a:cubicBezTo>
                  <a:lnTo>
                    <a:pt x="11837" y="4587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4" name="Forma Livre: Forma 753">
              <a:extLst>
                <a:ext uri="{FF2B5EF4-FFF2-40B4-BE49-F238E27FC236}">
                  <a16:creationId xmlns:a16="http://schemas.microsoft.com/office/drawing/2014/main" id="{0EEEE2D8-31C7-4527-BE7F-CC7A96403AC2}"/>
                </a:ext>
              </a:extLst>
            </p:cNvPr>
            <p:cNvSpPr/>
            <p:nvPr/>
          </p:nvSpPr>
          <p:spPr>
            <a:xfrm>
              <a:off x="5728825" y="2698326"/>
              <a:ext cx="22196" cy="44391"/>
            </a:xfrm>
            <a:custGeom>
              <a:avLst/>
              <a:gdLst>
                <a:gd name="connsiteX0" fmla="*/ 13317 w 22195"/>
                <a:gd name="connsiteY0" fmla="*/ 45871 h 44391"/>
                <a:gd name="connsiteX1" fmla="*/ 25155 w 22195"/>
                <a:gd name="connsiteY1" fmla="*/ 2959 h 44391"/>
                <a:gd name="connsiteX2" fmla="*/ 24415 w 22195"/>
                <a:gd name="connsiteY2" fmla="*/ 2959 h 44391"/>
                <a:gd name="connsiteX3" fmla="*/ 12578 w 22195"/>
                <a:gd name="connsiteY3" fmla="*/ 0 h 44391"/>
                <a:gd name="connsiteX4" fmla="*/ 11838 w 22195"/>
                <a:gd name="connsiteY4" fmla="*/ 0 h 44391"/>
                <a:gd name="connsiteX5" fmla="*/ 0 w 22195"/>
                <a:gd name="connsiteY5" fmla="*/ 42911 h 44391"/>
                <a:gd name="connsiteX6" fmla="*/ 740 w 22195"/>
                <a:gd name="connsiteY6" fmla="*/ 42911 h 44391"/>
                <a:gd name="connsiteX7" fmla="*/ 8138 w 22195"/>
                <a:gd name="connsiteY7" fmla="*/ 45131 h 44391"/>
                <a:gd name="connsiteX8" fmla="*/ 13317 w 22195"/>
                <a:gd name="connsiteY8" fmla="*/ 4587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3317" y="45871"/>
                  </a:moveTo>
                  <a:lnTo>
                    <a:pt x="25155" y="2959"/>
                  </a:lnTo>
                  <a:lnTo>
                    <a:pt x="24415" y="2959"/>
                  </a:lnTo>
                  <a:cubicBezTo>
                    <a:pt x="20716" y="1480"/>
                    <a:pt x="16277" y="740"/>
                    <a:pt x="12578" y="0"/>
                  </a:cubicBezTo>
                  <a:lnTo>
                    <a:pt x="11838" y="0"/>
                  </a:lnTo>
                  <a:lnTo>
                    <a:pt x="0" y="42911"/>
                  </a:lnTo>
                  <a:lnTo>
                    <a:pt x="740" y="42911"/>
                  </a:lnTo>
                  <a:cubicBezTo>
                    <a:pt x="2959" y="43651"/>
                    <a:pt x="5919" y="44391"/>
                    <a:pt x="8138" y="45131"/>
                  </a:cubicBezTo>
                  <a:lnTo>
                    <a:pt x="13317" y="4587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5" name="Forma Livre: Forma 754">
              <a:extLst>
                <a:ext uri="{FF2B5EF4-FFF2-40B4-BE49-F238E27FC236}">
                  <a16:creationId xmlns:a16="http://schemas.microsoft.com/office/drawing/2014/main" id="{1D2E320B-EBE2-46EC-8D9E-CAA2AC416A93}"/>
                </a:ext>
              </a:extLst>
            </p:cNvPr>
            <p:cNvSpPr/>
            <p:nvPr/>
          </p:nvSpPr>
          <p:spPr>
            <a:xfrm>
              <a:off x="5796892" y="2719042"/>
              <a:ext cx="22196" cy="44391"/>
            </a:xfrm>
            <a:custGeom>
              <a:avLst/>
              <a:gdLst>
                <a:gd name="connsiteX0" fmla="*/ 13317 w 22195"/>
                <a:gd name="connsiteY0" fmla="*/ 46611 h 44391"/>
                <a:gd name="connsiteX1" fmla="*/ 27374 w 22195"/>
                <a:gd name="connsiteY1" fmla="*/ 4439 h 44391"/>
                <a:gd name="connsiteX2" fmla="*/ 26635 w 22195"/>
                <a:gd name="connsiteY2" fmla="*/ 4439 h 44391"/>
                <a:gd name="connsiteX3" fmla="*/ 17756 w 22195"/>
                <a:gd name="connsiteY3" fmla="*/ 1480 h 44391"/>
                <a:gd name="connsiteX4" fmla="*/ 14057 w 22195"/>
                <a:gd name="connsiteY4" fmla="*/ 0 h 44391"/>
                <a:gd name="connsiteX5" fmla="*/ 0 w 22195"/>
                <a:gd name="connsiteY5" fmla="*/ 42911 h 44391"/>
                <a:gd name="connsiteX6" fmla="*/ 740 w 22195"/>
                <a:gd name="connsiteY6" fmla="*/ 42911 h 44391"/>
                <a:gd name="connsiteX7" fmla="*/ 13317 w 22195"/>
                <a:gd name="connsiteY7" fmla="*/ 46611 h 44391"/>
                <a:gd name="connsiteX8" fmla="*/ 13317 w 22195"/>
                <a:gd name="connsiteY8" fmla="*/ 4661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3317" y="46611"/>
                  </a:moveTo>
                  <a:lnTo>
                    <a:pt x="27374" y="4439"/>
                  </a:lnTo>
                  <a:lnTo>
                    <a:pt x="26635" y="4439"/>
                  </a:lnTo>
                  <a:cubicBezTo>
                    <a:pt x="23675" y="3699"/>
                    <a:pt x="20716" y="2220"/>
                    <a:pt x="17756" y="1480"/>
                  </a:cubicBezTo>
                  <a:lnTo>
                    <a:pt x="14057" y="0"/>
                  </a:lnTo>
                  <a:lnTo>
                    <a:pt x="0" y="42911"/>
                  </a:lnTo>
                  <a:lnTo>
                    <a:pt x="740" y="42911"/>
                  </a:lnTo>
                  <a:cubicBezTo>
                    <a:pt x="5179" y="43651"/>
                    <a:pt x="8878" y="45131"/>
                    <a:pt x="13317" y="46611"/>
                  </a:cubicBezTo>
                  <a:lnTo>
                    <a:pt x="13317" y="466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6" name="Forma Livre: Forma 755">
              <a:extLst>
                <a:ext uri="{FF2B5EF4-FFF2-40B4-BE49-F238E27FC236}">
                  <a16:creationId xmlns:a16="http://schemas.microsoft.com/office/drawing/2014/main" id="{0989C2DC-A48E-4DED-8B72-7004CB1E294D}"/>
                </a:ext>
              </a:extLst>
            </p:cNvPr>
            <p:cNvSpPr/>
            <p:nvPr/>
          </p:nvSpPr>
          <p:spPr>
            <a:xfrm>
              <a:off x="4542843" y="2865533"/>
              <a:ext cx="29594" cy="44391"/>
            </a:xfrm>
            <a:custGeom>
              <a:avLst/>
              <a:gdLst>
                <a:gd name="connsiteX0" fmla="*/ 0 w 29594"/>
                <a:gd name="connsiteY0" fmla="*/ 5919 h 44391"/>
                <a:gd name="connsiteX1" fmla="*/ 0 w 29594"/>
                <a:gd name="connsiteY1" fmla="*/ 5919 h 44391"/>
                <a:gd name="connsiteX2" fmla="*/ 22935 w 29594"/>
                <a:gd name="connsiteY2" fmla="*/ 44391 h 44391"/>
                <a:gd name="connsiteX3" fmla="*/ 23675 w 29594"/>
                <a:gd name="connsiteY3" fmla="*/ 44391 h 44391"/>
                <a:gd name="connsiteX4" fmla="*/ 34033 w 29594"/>
                <a:gd name="connsiteY4" fmla="*/ 38472 h 44391"/>
                <a:gd name="connsiteX5" fmla="*/ 34773 w 29594"/>
                <a:gd name="connsiteY5" fmla="*/ 38472 h 44391"/>
                <a:gd name="connsiteX6" fmla="*/ 11838 w 29594"/>
                <a:gd name="connsiteY6" fmla="*/ 0 h 44391"/>
                <a:gd name="connsiteX7" fmla="*/ 11098 w 29594"/>
                <a:gd name="connsiteY7" fmla="*/ 0 h 44391"/>
                <a:gd name="connsiteX8" fmla="*/ 0 w 29594"/>
                <a:gd name="connsiteY8" fmla="*/ 591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0" y="5919"/>
                  </a:moveTo>
                  <a:lnTo>
                    <a:pt x="0" y="5919"/>
                  </a:lnTo>
                  <a:lnTo>
                    <a:pt x="22935" y="44391"/>
                  </a:lnTo>
                  <a:lnTo>
                    <a:pt x="23675" y="44391"/>
                  </a:lnTo>
                  <a:cubicBezTo>
                    <a:pt x="27374" y="42172"/>
                    <a:pt x="30334" y="39952"/>
                    <a:pt x="34033" y="38472"/>
                  </a:cubicBezTo>
                  <a:lnTo>
                    <a:pt x="34773" y="38472"/>
                  </a:lnTo>
                  <a:lnTo>
                    <a:pt x="11838" y="0"/>
                  </a:lnTo>
                  <a:lnTo>
                    <a:pt x="11098" y="0"/>
                  </a:lnTo>
                  <a:cubicBezTo>
                    <a:pt x="6659" y="1480"/>
                    <a:pt x="2959" y="3699"/>
                    <a:pt x="0" y="59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7" name="Forma Livre: Forma 756">
              <a:extLst>
                <a:ext uri="{FF2B5EF4-FFF2-40B4-BE49-F238E27FC236}">
                  <a16:creationId xmlns:a16="http://schemas.microsoft.com/office/drawing/2014/main" id="{C1BF5410-3A5B-4C3E-8C38-79459CE7B8BC}"/>
                </a:ext>
              </a:extLst>
            </p:cNvPr>
            <p:cNvSpPr/>
            <p:nvPr/>
          </p:nvSpPr>
          <p:spPr>
            <a:xfrm>
              <a:off x="5233125" y="2646537"/>
              <a:ext cx="14797" cy="44391"/>
            </a:xfrm>
            <a:custGeom>
              <a:avLst/>
              <a:gdLst>
                <a:gd name="connsiteX0" fmla="*/ 0 w 14797"/>
                <a:gd name="connsiteY0" fmla="*/ 1480 h 44391"/>
                <a:gd name="connsiteX1" fmla="*/ 0 w 14797"/>
                <a:gd name="connsiteY1" fmla="*/ 1480 h 44391"/>
                <a:gd name="connsiteX2" fmla="*/ 2220 w 14797"/>
                <a:gd name="connsiteY2" fmla="*/ 45871 h 44391"/>
                <a:gd name="connsiteX3" fmla="*/ 5919 w 14797"/>
                <a:gd name="connsiteY3" fmla="*/ 45871 h 44391"/>
                <a:gd name="connsiteX4" fmla="*/ 14797 w 14797"/>
                <a:gd name="connsiteY4" fmla="*/ 45131 h 44391"/>
                <a:gd name="connsiteX5" fmla="*/ 15537 w 14797"/>
                <a:gd name="connsiteY5" fmla="*/ 45131 h 44391"/>
                <a:gd name="connsiteX6" fmla="*/ 12578 w 14797"/>
                <a:gd name="connsiteY6" fmla="*/ 0 h 44391"/>
                <a:gd name="connsiteX7" fmla="*/ 11838 w 14797"/>
                <a:gd name="connsiteY7" fmla="*/ 0 h 44391"/>
                <a:gd name="connsiteX8" fmla="*/ 0 w 14797"/>
                <a:gd name="connsiteY8" fmla="*/ 148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0" y="1480"/>
                  </a:moveTo>
                  <a:lnTo>
                    <a:pt x="0" y="1480"/>
                  </a:lnTo>
                  <a:lnTo>
                    <a:pt x="2220" y="45871"/>
                  </a:lnTo>
                  <a:lnTo>
                    <a:pt x="5919" y="45871"/>
                  </a:lnTo>
                  <a:cubicBezTo>
                    <a:pt x="8878" y="45871"/>
                    <a:pt x="11838" y="45131"/>
                    <a:pt x="14797" y="45131"/>
                  </a:cubicBezTo>
                  <a:lnTo>
                    <a:pt x="15537" y="45131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8138" y="1480"/>
                    <a:pt x="4439" y="1480"/>
                    <a:pt x="0" y="148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8" name="Forma Livre: Forma 757">
              <a:extLst>
                <a:ext uri="{FF2B5EF4-FFF2-40B4-BE49-F238E27FC236}">
                  <a16:creationId xmlns:a16="http://schemas.microsoft.com/office/drawing/2014/main" id="{61CFF82B-3D67-4EB6-A66A-7FF1742A5046}"/>
                </a:ext>
              </a:extLst>
            </p:cNvPr>
            <p:cNvSpPr/>
            <p:nvPr/>
          </p:nvSpPr>
          <p:spPr>
            <a:xfrm>
              <a:off x="5306370" y="2644317"/>
              <a:ext cx="7399" cy="44391"/>
            </a:xfrm>
            <a:custGeom>
              <a:avLst/>
              <a:gdLst>
                <a:gd name="connsiteX0" fmla="*/ 13317 w 7398"/>
                <a:gd name="connsiteY0" fmla="*/ 45131 h 44391"/>
                <a:gd name="connsiteX1" fmla="*/ 13317 w 7398"/>
                <a:gd name="connsiteY1" fmla="*/ 45131 h 44391"/>
                <a:gd name="connsiteX2" fmla="*/ 13317 w 7398"/>
                <a:gd name="connsiteY2" fmla="*/ 0 h 44391"/>
                <a:gd name="connsiteX3" fmla="*/ 12578 w 7398"/>
                <a:gd name="connsiteY3" fmla="*/ 0 h 44391"/>
                <a:gd name="connsiteX4" fmla="*/ 3699 w 7398"/>
                <a:gd name="connsiteY4" fmla="*/ 0 h 44391"/>
                <a:gd name="connsiteX5" fmla="*/ 0 w 7398"/>
                <a:gd name="connsiteY5" fmla="*/ 0 h 44391"/>
                <a:gd name="connsiteX6" fmla="*/ 740 w 7398"/>
                <a:gd name="connsiteY6" fmla="*/ 44391 h 44391"/>
                <a:gd name="connsiteX7" fmla="*/ 1480 w 7398"/>
                <a:gd name="connsiteY7" fmla="*/ 44391 h 44391"/>
                <a:gd name="connsiteX8" fmla="*/ 1480 w 7398"/>
                <a:gd name="connsiteY8" fmla="*/ 45131 h 44391"/>
                <a:gd name="connsiteX9" fmla="*/ 13317 w 7398"/>
                <a:gd name="connsiteY9" fmla="*/ 4513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8" h="44391">
                  <a:moveTo>
                    <a:pt x="13317" y="45131"/>
                  </a:moveTo>
                  <a:lnTo>
                    <a:pt x="13317" y="45131"/>
                  </a:lnTo>
                  <a:lnTo>
                    <a:pt x="13317" y="0"/>
                  </a:lnTo>
                  <a:lnTo>
                    <a:pt x="12578" y="0"/>
                  </a:lnTo>
                  <a:cubicBezTo>
                    <a:pt x="9618" y="0"/>
                    <a:pt x="6659" y="0"/>
                    <a:pt x="3699" y="0"/>
                  </a:cubicBezTo>
                  <a:lnTo>
                    <a:pt x="0" y="0"/>
                  </a:lnTo>
                  <a:lnTo>
                    <a:pt x="740" y="44391"/>
                  </a:lnTo>
                  <a:lnTo>
                    <a:pt x="1480" y="44391"/>
                  </a:lnTo>
                  <a:lnTo>
                    <a:pt x="1480" y="45131"/>
                  </a:lnTo>
                  <a:cubicBezTo>
                    <a:pt x="5179" y="45131"/>
                    <a:pt x="8878" y="45131"/>
                    <a:pt x="13317" y="45131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9" name="Forma Livre: Forma 758">
              <a:extLst>
                <a:ext uri="{FF2B5EF4-FFF2-40B4-BE49-F238E27FC236}">
                  <a16:creationId xmlns:a16="http://schemas.microsoft.com/office/drawing/2014/main" id="{82206885-15FC-4FD8-9786-5BBDF11D19C9}"/>
                </a:ext>
              </a:extLst>
            </p:cNvPr>
            <p:cNvSpPr/>
            <p:nvPr/>
          </p:nvSpPr>
          <p:spPr>
            <a:xfrm>
              <a:off x="5015608" y="2676871"/>
              <a:ext cx="22196" cy="44391"/>
            </a:xfrm>
            <a:custGeom>
              <a:avLst/>
              <a:gdLst>
                <a:gd name="connsiteX0" fmla="*/ 0 w 22195"/>
                <a:gd name="connsiteY0" fmla="*/ 2219 h 44391"/>
                <a:gd name="connsiteX1" fmla="*/ 0 w 22195"/>
                <a:gd name="connsiteY1" fmla="*/ 2219 h 44391"/>
                <a:gd name="connsiteX2" fmla="*/ 8878 w 22195"/>
                <a:gd name="connsiteY2" fmla="*/ 45871 h 44391"/>
                <a:gd name="connsiteX3" fmla="*/ 10358 w 22195"/>
                <a:gd name="connsiteY3" fmla="*/ 45871 h 44391"/>
                <a:gd name="connsiteX4" fmla="*/ 21456 w 22195"/>
                <a:gd name="connsiteY4" fmla="*/ 43651 h 44391"/>
                <a:gd name="connsiteX5" fmla="*/ 22196 w 22195"/>
                <a:gd name="connsiteY5" fmla="*/ 43651 h 44391"/>
                <a:gd name="connsiteX6" fmla="*/ 13317 w 22195"/>
                <a:gd name="connsiteY6" fmla="*/ 0 h 44391"/>
                <a:gd name="connsiteX7" fmla="*/ 12578 w 22195"/>
                <a:gd name="connsiteY7" fmla="*/ 0 h 44391"/>
                <a:gd name="connsiteX8" fmla="*/ 0 w 22195"/>
                <a:gd name="connsiteY8" fmla="*/ 221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0" y="2219"/>
                  </a:moveTo>
                  <a:lnTo>
                    <a:pt x="0" y="2219"/>
                  </a:lnTo>
                  <a:lnTo>
                    <a:pt x="8878" y="45871"/>
                  </a:lnTo>
                  <a:lnTo>
                    <a:pt x="10358" y="45871"/>
                  </a:lnTo>
                  <a:cubicBezTo>
                    <a:pt x="14057" y="45131"/>
                    <a:pt x="17756" y="44391"/>
                    <a:pt x="21456" y="43651"/>
                  </a:cubicBezTo>
                  <a:lnTo>
                    <a:pt x="22196" y="43651"/>
                  </a:lnTo>
                  <a:lnTo>
                    <a:pt x="13317" y="0"/>
                  </a:lnTo>
                  <a:lnTo>
                    <a:pt x="12578" y="0"/>
                  </a:lnTo>
                  <a:cubicBezTo>
                    <a:pt x="8138" y="740"/>
                    <a:pt x="3699" y="1480"/>
                    <a:pt x="0" y="22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0" name="Forma Livre: Forma 759">
              <a:extLst>
                <a:ext uri="{FF2B5EF4-FFF2-40B4-BE49-F238E27FC236}">
                  <a16:creationId xmlns:a16="http://schemas.microsoft.com/office/drawing/2014/main" id="{2965B4F0-BDE1-4167-85F8-9CCED8561C63}"/>
                </a:ext>
              </a:extLst>
            </p:cNvPr>
            <p:cNvSpPr/>
            <p:nvPr/>
          </p:nvSpPr>
          <p:spPr>
            <a:xfrm>
              <a:off x="5159879" y="2653935"/>
              <a:ext cx="14797" cy="44391"/>
            </a:xfrm>
            <a:custGeom>
              <a:avLst/>
              <a:gdLst>
                <a:gd name="connsiteX0" fmla="*/ 0 w 14797"/>
                <a:gd name="connsiteY0" fmla="*/ 1480 h 44391"/>
                <a:gd name="connsiteX1" fmla="*/ 0 w 14797"/>
                <a:gd name="connsiteY1" fmla="*/ 1480 h 44391"/>
                <a:gd name="connsiteX2" fmla="*/ 5179 w 14797"/>
                <a:gd name="connsiteY2" fmla="*/ 45871 h 44391"/>
                <a:gd name="connsiteX3" fmla="*/ 5919 w 14797"/>
                <a:gd name="connsiteY3" fmla="*/ 45871 h 44391"/>
                <a:gd name="connsiteX4" fmla="*/ 14797 w 14797"/>
                <a:gd name="connsiteY4" fmla="*/ 45131 h 44391"/>
                <a:gd name="connsiteX5" fmla="*/ 18496 w 14797"/>
                <a:gd name="connsiteY5" fmla="*/ 44391 h 44391"/>
                <a:gd name="connsiteX6" fmla="*/ 13317 w 14797"/>
                <a:gd name="connsiteY6" fmla="*/ 0 h 44391"/>
                <a:gd name="connsiteX7" fmla="*/ 8138 w 14797"/>
                <a:gd name="connsiteY7" fmla="*/ 740 h 44391"/>
                <a:gd name="connsiteX8" fmla="*/ 0 w 14797"/>
                <a:gd name="connsiteY8" fmla="*/ 148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0" y="1480"/>
                  </a:moveTo>
                  <a:lnTo>
                    <a:pt x="0" y="1480"/>
                  </a:lnTo>
                  <a:lnTo>
                    <a:pt x="5179" y="45871"/>
                  </a:lnTo>
                  <a:lnTo>
                    <a:pt x="5919" y="45871"/>
                  </a:lnTo>
                  <a:cubicBezTo>
                    <a:pt x="8878" y="45871"/>
                    <a:pt x="11838" y="45131"/>
                    <a:pt x="14797" y="45131"/>
                  </a:cubicBezTo>
                  <a:lnTo>
                    <a:pt x="18496" y="44391"/>
                  </a:lnTo>
                  <a:lnTo>
                    <a:pt x="13317" y="0"/>
                  </a:lnTo>
                  <a:lnTo>
                    <a:pt x="8138" y="740"/>
                  </a:lnTo>
                  <a:cubicBezTo>
                    <a:pt x="5179" y="740"/>
                    <a:pt x="2959" y="740"/>
                    <a:pt x="0" y="148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1" name="Forma Livre: Forma 760">
              <a:extLst>
                <a:ext uri="{FF2B5EF4-FFF2-40B4-BE49-F238E27FC236}">
                  <a16:creationId xmlns:a16="http://schemas.microsoft.com/office/drawing/2014/main" id="{4F24DC63-FECA-4BAE-B345-B1DB01C3E48E}"/>
                </a:ext>
              </a:extLst>
            </p:cNvPr>
            <p:cNvSpPr/>
            <p:nvPr/>
          </p:nvSpPr>
          <p:spPr>
            <a:xfrm>
              <a:off x="6794952" y="4377050"/>
              <a:ext cx="44391" cy="14797"/>
            </a:xfrm>
            <a:custGeom>
              <a:avLst/>
              <a:gdLst>
                <a:gd name="connsiteX0" fmla="*/ 44391 w 44391"/>
                <a:gd name="connsiteY0" fmla="*/ 19236 h 14797"/>
                <a:gd name="connsiteX1" fmla="*/ 45871 w 44391"/>
                <a:gd name="connsiteY1" fmla="*/ 7399 h 14797"/>
                <a:gd name="connsiteX2" fmla="*/ 45871 w 44391"/>
                <a:gd name="connsiteY2" fmla="*/ 6659 h 14797"/>
                <a:gd name="connsiteX3" fmla="*/ 1480 w 44391"/>
                <a:gd name="connsiteY3" fmla="*/ 0 h 14797"/>
                <a:gd name="connsiteX4" fmla="*/ 1480 w 44391"/>
                <a:gd name="connsiteY4" fmla="*/ 740 h 14797"/>
                <a:gd name="connsiteX5" fmla="*/ 0 w 44391"/>
                <a:gd name="connsiteY5" fmla="*/ 12578 h 14797"/>
                <a:gd name="connsiteX6" fmla="*/ 0 w 44391"/>
                <a:gd name="connsiteY6" fmla="*/ 13317 h 14797"/>
                <a:gd name="connsiteX7" fmla="*/ 44391 w 44391"/>
                <a:gd name="connsiteY7" fmla="*/ 19236 h 14797"/>
                <a:gd name="connsiteX8" fmla="*/ 44391 w 44391"/>
                <a:gd name="connsiteY8" fmla="*/ 19236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44391" y="19236"/>
                  </a:moveTo>
                  <a:cubicBezTo>
                    <a:pt x="45131" y="15537"/>
                    <a:pt x="45871" y="11098"/>
                    <a:pt x="45871" y="7399"/>
                  </a:cubicBezTo>
                  <a:lnTo>
                    <a:pt x="45871" y="6659"/>
                  </a:lnTo>
                  <a:lnTo>
                    <a:pt x="1480" y="0"/>
                  </a:lnTo>
                  <a:lnTo>
                    <a:pt x="1480" y="740"/>
                  </a:lnTo>
                  <a:cubicBezTo>
                    <a:pt x="740" y="4439"/>
                    <a:pt x="0" y="8878"/>
                    <a:pt x="0" y="12578"/>
                  </a:cubicBezTo>
                  <a:lnTo>
                    <a:pt x="0" y="13317"/>
                  </a:lnTo>
                  <a:lnTo>
                    <a:pt x="44391" y="19236"/>
                  </a:lnTo>
                  <a:lnTo>
                    <a:pt x="44391" y="19236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2" name="Forma Livre: Forma 761">
              <a:extLst>
                <a:ext uri="{FF2B5EF4-FFF2-40B4-BE49-F238E27FC236}">
                  <a16:creationId xmlns:a16="http://schemas.microsoft.com/office/drawing/2014/main" id="{DBEF7834-DEDE-4319-A408-12A868F2ADBE}"/>
                </a:ext>
              </a:extLst>
            </p:cNvPr>
            <p:cNvSpPr/>
            <p:nvPr/>
          </p:nvSpPr>
          <p:spPr>
            <a:xfrm>
              <a:off x="6533044" y="3272452"/>
              <a:ext cx="36993" cy="29594"/>
            </a:xfrm>
            <a:custGeom>
              <a:avLst/>
              <a:gdLst>
                <a:gd name="connsiteX0" fmla="*/ 37732 w 36992"/>
                <a:gd name="connsiteY0" fmla="*/ 0 h 29594"/>
                <a:gd name="connsiteX1" fmla="*/ 37732 w 36992"/>
                <a:gd name="connsiteY1" fmla="*/ 0 h 29594"/>
                <a:gd name="connsiteX2" fmla="*/ 1480 w 36992"/>
                <a:gd name="connsiteY2" fmla="*/ 25155 h 29594"/>
                <a:gd name="connsiteX3" fmla="*/ 740 w 36992"/>
                <a:gd name="connsiteY3" fmla="*/ 25155 h 29594"/>
                <a:gd name="connsiteX4" fmla="*/ 740 w 36992"/>
                <a:gd name="connsiteY4" fmla="*/ 25155 h 29594"/>
                <a:gd name="connsiteX5" fmla="*/ 0 w 36992"/>
                <a:gd name="connsiteY5" fmla="*/ 25895 h 29594"/>
                <a:gd name="connsiteX6" fmla="*/ 1480 w 36992"/>
                <a:gd name="connsiteY6" fmla="*/ 25895 h 29594"/>
                <a:gd name="connsiteX7" fmla="*/ 8138 w 36992"/>
                <a:gd name="connsiteY7" fmla="*/ 35513 h 29594"/>
                <a:gd name="connsiteX8" fmla="*/ 8138 w 36992"/>
                <a:gd name="connsiteY8" fmla="*/ 36253 h 29594"/>
                <a:gd name="connsiteX9" fmla="*/ 44391 w 36992"/>
                <a:gd name="connsiteY9" fmla="*/ 10358 h 29594"/>
                <a:gd name="connsiteX10" fmla="*/ 44391 w 36992"/>
                <a:gd name="connsiteY10" fmla="*/ 9618 h 29594"/>
                <a:gd name="connsiteX11" fmla="*/ 37732 w 36992"/>
                <a:gd name="connsiteY11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92" h="29594">
                  <a:moveTo>
                    <a:pt x="37732" y="0"/>
                  </a:moveTo>
                  <a:lnTo>
                    <a:pt x="37732" y="0"/>
                  </a:lnTo>
                  <a:lnTo>
                    <a:pt x="1480" y="25155"/>
                  </a:lnTo>
                  <a:lnTo>
                    <a:pt x="740" y="25155"/>
                  </a:lnTo>
                  <a:lnTo>
                    <a:pt x="740" y="25155"/>
                  </a:lnTo>
                  <a:lnTo>
                    <a:pt x="0" y="25895"/>
                  </a:lnTo>
                  <a:lnTo>
                    <a:pt x="1480" y="25895"/>
                  </a:lnTo>
                  <a:cubicBezTo>
                    <a:pt x="3699" y="28854"/>
                    <a:pt x="5919" y="31814"/>
                    <a:pt x="8138" y="35513"/>
                  </a:cubicBezTo>
                  <a:lnTo>
                    <a:pt x="8138" y="36253"/>
                  </a:lnTo>
                  <a:lnTo>
                    <a:pt x="44391" y="10358"/>
                  </a:lnTo>
                  <a:lnTo>
                    <a:pt x="44391" y="9618"/>
                  </a:lnTo>
                  <a:cubicBezTo>
                    <a:pt x="42171" y="6659"/>
                    <a:pt x="39952" y="3699"/>
                    <a:pt x="3773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3" name="Forma Livre: Forma 762">
              <a:extLst>
                <a:ext uri="{FF2B5EF4-FFF2-40B4-BE49-F238E27FC236}">
                  <a16:creationId xmlns:a16="http://schemas.microsoft.com/office/drawing/2014/main" id="{8D10A9D2-6297-4D3E-A743-2DD760C6CD8D}"/>
                </a:ext>
              </a:extLst>
            </p:cNvPr>
            <p:cNvSpPr/>
            <p:nvPr/>
          </p:nvSpPr>
          <p:spPr>
            <a:xfrm>
              <a:off x="5377396" y="2645057"/>
              <a:ext cx="14797" cy="44391"/>
            </a:xfrm>
            <a:custGeom>
              <a:avLst/>
              <a:gdLst>
                <a:gd name="connsiteX0" fmla="*/ 14057 w 14797"/>
                <a:gd name="connsiteY0" fmla="*/ 45131 h 44391"/>
                <a:gd name="connsiteX1" fmla="*/ 15537 w 14797"/>
                <a:gd name="connsiteY1" fmla="*/ 740 h 44391"/>
                <a:gd name="connsiteX2" fmla="*/ 14797 w 14797"/>
                <a:gd name="connsiteY2" fmla="*/ 740 h 44391"/>
                <a:gd name="connsiteX3" fmla="*/ 2220 w 14797"/>
                <a:gd name="connsiteY3" fmla="*/ 0 h 44391"/>
                <a:gd name="connsiteX4" fmla="*/ 1480 w 14797"/>
                <a:gd name="connsiteY4" fmla="*/ 0 h 44391"/>
                <a:gd name="connsiteX5" fmla="*/ 0 w 14797"/>
                <a:gd name="connsiteY5" fmla="*/ 45131 h 44391"/>
                <a:gd name="connsiteX6" fmla="*/ 740 w 14797"/>
                <a:gd name="connsiteY6" fmla="*/ 45131 h 44391"/>
                <a:gd name="connsiteX7" fmla="*/ 14057 w 14797"/>
                <a:gd name="connsiteY7" fmla="*/ 45131 h 44391"/>
                <a:gd name="connsiteX8" fmla="*/ 14057 w 14797"/>
                <a:gd name="connsiteY8" fmla="*/ 4513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14057" y="45131"/>
                  </a:moveTo>
                  <a:lnTo>
                    <a:pt x="15537" y="740"/>
                  </a:lnTo>
                  <a:lnTo>
                    <a:pt x="14797" y="740"/>
                  </a:lnTo>
                  <a:cubicBezTo>
                    <a:pt x="10358" y="740"/>
                    <a:pt x="6659" y="740"/>
                    <a:pt x="2220" y="0"/>
                  </a:cubicBezTo>
                  <a:lnTo>
                    <a:pt x="1480" y="0"/>
                  </a:lnTo>
                  <a:lnTo>
                    <a:pt x="0" y="45131"/>
                  </a:lnTo>
                  <a:lnTo>
                    <a:pt x="740" y="45131"/>
                  </a:lnTo>
                  <a:cubicBezTo>
                    <a:pt x="5179" y="44391"/>
                    <a:pt x="8878" y="45131"/>
                    <a:pt x="14057" y="45131"/>
                  </a:cubicBezTo>
                  <a:lnTo>
                    <a:pt x="14057" y="4513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4" name="Forma Livre: Forma 763">
              <a:extLst>
                <a:ext uri="{FF2B5EF4-FFF2-40B4-BE49-F238E27FC236}">
                  <a16:creationId xmlns:a16="http://schemas.microsoft.com/office/drawing/2014/main" id="{AC8496FF-58FE-4F54-BC0E-24CB7C530607}"/>
                </a:ext>
              </a:extLst>
            </p:cNvPr>
            <p:cNvSpPr/>
            <p:nvPr/>
          </p:nvSpPr>
          <p:spPr>
            <a:xfrm>
              <a:off x="4804750" y="2737539"/>
              <a:ext cx="22196" cy="44391"/>
            </a:xfrm>
            <a:custGeom>
              <a:avLst/>
              <a:gdLst>
                <a:gd name="connsiteX0" fmla="*/ 740 w 22195"/>
                <a:gd name="connsiteY0" fmla="*/ 4439 h 44391"/>
                <a:gd name="connsiteX1" fmla="*/ 0 w 22195"/>
                <a:gd name="connsiteY1" fmla="*/ 740 h 44391"/>
                <a:gd name="connsiteX2" fmla="*/ 0 w 22195"/>
                <a:gd name="connsiteY2" fmla="*/ 5179 h 44391"/>
                <a:gd name="connsiteX3" fmla="*/ 15537 w 22195"/>
                <a:gd name="connsiteY3" fmla="*/ 46611 h 44391"/>
                <a:gd name="connsiteX4" fmla="*/ 16277 w 22195"/>
                <a:gd name="connsiteY4" fmla="*/ 46611 h 44391"/>
                <a:gd name="connsiteX5" fmla="*/ 27375 w 22195"/>
                <a:gd name="connsiteY5" fmla="*/ 42172 h 44391"/>
                <a:gd name="connsiteX6" fmla="*/ 28114 w 22195"/>
                <a:gd name="connsiteY6" fmla="*/ 42172 h 44391"/>
                <a:gd name="connsiteX7" fmla="*/ 12578 w 22195"/>
                <a:gd name="connsiteY7" fmla="*/ 0 h 44391"/>
                <a:gd name="connsiteX8" fmla="*/ 8138 w 22195"/>
                <a:gd name="connsiteY8" fmla="*/ 1480 h 44391"/>
                <a:gd name="connsiteX9" fmla="*/ 740 w 22195"/>
                <a:gd name="connsiteY9" fmla="*/ 443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95" h="44391">
                  <a:moveTo>
                    <a:pt x="740" y="4439"/>
                  </a:moveTo>
                  <a:lnTo>
                    <a:pt x="0" y="740"/>
                  </a:lnTo>
                  <a:lnTo>
                    <a:pt x="0" y="5179"/>
                  </a:lnTo>
                  <a:lnTo>
                    <a:pt x="15537" y="46611"/>
                  </a:lnTo>
                  <a:lnTo>
                    <a:pt x="16277" y="46611"/>
                  </a:lnTo>
                  <a:cubicBezTo>
                    <a:pt x="19976" y="45131"/>
                    <a:pt x="23675" y="43651"/>
                    <a:pt x="27375" y="42172"/>
                  </a:cubicBezTo>
                  <a:lnTo>
                    <a:pt x="28114" y="42172"/>
                  </a:lnTo>
                  <a:lnTo>
                    <a:pt x="12578" y="0"/>
                  </a:lnTo>
                  <a:lnTo>
                    <a:pt x="8138" y="1480"/>
                  </a:lnTo>
                  <a:cubicBezTo>
                    <a:pt x="5179" y="2220"/>
                    <a:pt x="2959" y="3699"/>
                    <a:pt x="740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5" name="Forma Livre: Forma 764">
              <a:extLst>
                <a:ext uri="{FF2B5EF4-FFF2-40B4-BE49-F238E27FC236}">
                  <a16:creationId xmlns:a16="http://schemas.microsoft.com/office/drawing/2014/main" id="{C2ECD8F1-65AC-4B17-9C26-DA566EBB18EE}"/>
                </a:ext>
              </a:extLst>
            </p:cNvPr>
            <p:cNvSpPr/>
            <p:nvPr/>
          </p:nvSpPr>
          <p:spPr>
            <a:xfrm>
              <a:off x="4605730" y="2829280"/>
              <a:ext cx="29594" cy="44391"/>
            </a:xfrm>
            <a:custGeom>
              <a:avLst/>
              <a:gdLst>
                <a:gd name="connsiteX0" fmla="*/ 740 w 29594"/>
                <a:gd name="connsiteY0" fmla="*/ 5179 h 44391"/>
                <a:gd name="connsiteX1" fmla="*/ 0 w 29594"/>
                <a:gd name="connsiteY1" fmla="*/ 3699 h 44391"/>
                <a:gd name="connsiteX2" fmla="*/ 0 w 29594"/>
                <a:gd name="connsiteY2" fmla="*/ 5919 h 44391"/>
                <a:gd name="connsiteX3" fmla="*/ 21456 w 29594"/>
                <a:gd name="connsiteY3" fmla="*/ 44391 h 44391"/>
                <a:gd name="connsiteX4" fmla="*/ 22196 w 29594"/>
                <a:gd name="connsiteY4" fmla="*/ 45131 h 44391"/>
                <a:gd name="connsiteX5" fmla="*/ 22196 w 29594"/>
                <a:gd name="connsiteY5" fmla="*/ 45131 h 44391"/>
                <a:gd name="connsiteX6" fmla="*/ 31814 w 29594"/>
                <a:gd name="connsiteY6" fmla="*/ 39952 h 44391"/>
                <a:gd name="connsiteX7" fmla="*/ 33293 w 29594"/>
                <a:gd name="connsiteY7" fmla="*/ 39212 h 44391"/>
                <a:gd name="connsiteX8" fmla="*/ 11838 w 29594"/>
                <a:gd name="connsiteY8" fmla="*/ 0 h 44391"/>
                <a:gd name="connsiteX9" fmla="*/ 11098 w 29594"/>
                <a:gd name="connsiteY9" fmla="*/ 0 h 44391"/>
                <a:gd name="connsiteX10" fmla="*/ 740 w 29594"/>
                <a:gd name="connsiteY10" fmla="*/ 517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94" h="44391">
                  <a:moveTo>
                    <a:pt x="740" y="5179"/>
                  </a:moveTo>
                  <a:lnTo>
                    <a:pt x="0" y="3699"/>
                  </a:lnTo>
                  <a:lnTo>
                    <a:pt x="0" y="5919"/>
                  </a:lnTo>
                  <a:lnTo>
                    <a:pt x="21456" y="44391"/>
                  </a:lnTo>
                  <a:lnTo>
                    <a:pt x="22196" y="45131"/>
                  </a:lnTo>
                  <a:lnTo>
                    <a:pt x="22196" y="45131"/>
                  </a:lnTo>
                  <a:cubicBezTo>
                    <a:pt x="25155" y="43651"/>
                    <a:pt x="28854" y="41432"/>
                    <a:pt x="31814" y="39952"/>
                  </a:cubicBezTo>
                  <a:lnTo>
                    <a:pt x="33293" y="39212"/>
                  </a:lnTo>
                  <a:lnTo>
                    <a:pt x="11838" y="0"/>
                  </a:lnTo>
                  <a:lnTo>
                    <a:pt x="11098" y="0"/>
                  </a:lnTo>
                  <a:cubicBezTo>
                    <a:pt x="7399" y="740"/>
                    <a:pt x="3699" y="2959"/>
                    <a:pt x="740" y="517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6" name="Forma Livre: Forma 765">
              <a:extLst>
                <a:ext uri="{FF2B5EF4-FFF2-40B4-BE49-F238E27FC236}">
                  <a16:creationId xmlns:a16="http://schemas.microsoft.com/office/drawing/2014/main" id="{8539E0F1-8AFC-4344-8774-7ED28BF3F3D5}"/>
                </a:ext>
              </a:extLst>
            </p:cNvPr>
            <p:cNvSpPr/>
            <p:nvPr/>
          </p:nvSpPr>
          <p:spPr>
            <a:xfrm>
              <a:off x="4481435" y="2904745"/>
              <a:ext cx="29594" cy="36993"/>
            </a:xfrm>
            <a:custGeom>
              <a:avLst/>
              <a:gdLst>
                <a:gd name="connsiteX0" fmla="*/ 0 w 29594"/>
                <a:gd name="connsiteY0" fmla="*/ 6659 h 36992"/>
                <a:gd name="connsiteX1" fmla="*/ 0 w 29594"/>
                <a:gd name="connsiteY1" fmla="*/ 6659 h 36992"/>
                <a:gd name="connsiteX2" fmla="*/ 25155 w 29594"/>
                <a:gd name="connsiteY2" fmla="*/ 43651 h 36992"/>
                <a:gd name="connsiteX3" fmla="*/ 25895 w 29594"/>
                <a:gd name="connsiteY3" fmla="*/ 43651 h 36992"/>
                <a:gd name="connsiteX4" fmla="*/ 35513 w 29594"/>
                <a:gd name="connsiteY4" fmla="*/ 36993 h 36992"/>
                <a:gd name="connsiteX5" fmla="*/ 36253 w 29594"/>
                <a:gd name="connsiteY5" fmla="*/ 36993 h 36992"/>
                <a:gd name="connsiteX6" fmla="*/ 11098 w 29594"/>
                <a:gd name="connsiteY6" fmla="*/ 0 h 36992"/>
                <a:gd name="connsiteX7" fmla="*/ 10358 w 29594"/>
                <a:gd name="connsiteY7" fmla="*/ 0 h 36992"/>
                <a:gd name="connsiteX8" fmla="*/ 0 w 29594"/>
                <a:gd name="connsiteY8" fmla="*/ 6659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36992">
                  <a:moveTo>
                    <a:pt x="0" y="6659"/>
                  </a:moveTo>
                  <a:lnTo>
                    <a:pt x="0" y="6659"/>
                  </a:lnTo>
                  <a:lnTo>
                    <a:pt x="25155" y="43651"/>
                  </a:lnTo>
                  <a:lnTo>
                    <a:pt x="25895" y="43651"/>
                  </a:lnTo>
                  <a:cubicBezTo>
                    <a:pt x="28854" y="41432"/>
                    <a:pt x="32553" y="39212"/>
                    <a:pt x="35513" y="36993"/>
                  </a:cubicBezTo>
                  <a:lnTo>
                    <a:pt x="36253" y="36993"/>
                  </a:lnTo>
                  <a:lnTo>
                    <a:pt x="11098" y="0"/>
                  </a:lnTo>
                  <a:lnTo>
                    <a:pt x="10358" y="0"/>
                  </a:lnTo>
                  <a:cubicBezTo>
                    <a:pt x="6659" y="2220"/>
                    <a:pt x="2959" y="4439"/>
                    <a:pt x="0" y="665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7" name="Forma Livre: Forma 766">
              <a:extLst>
                <a:ext uri="{FF2B5EF4-FFF2-40B4-BE49-F238E27FC236}">
                  <a16:creationId xmlns:a16="http://schemas.microsoft.com/office/drawing/2014/main" id="{0F7ADD6A-CB99-4EBE-924A-B8E9719B875C}"/>
                </a:ext>
              </a:extLst>
            </p:cNvPr>
            <p:cNvSpPr/>
            <p:nvPr/>
          </p:nvSpPr>
          <p:spPr>
            <a:xfrm>
              <a:off x="4670097" y="2795987"/>
              <a:ext cx="29594" cy="44391"/>
            </a:xfrm>
            <a:custGeom>
              <a:avLst/>
              <a:gdLst>
                <a:gd name="connsiteX0" fmla="*/ 740 w 29594"/>
                <a:gd name="connsiteY0" fmla="*/ 4439 h 44391"/>
                <a:gd name="connsiteX1" fmla="*/ 0 w 29594"/>
                <a:gd name="connsiteY1" fmla="*/ 2959 h 44391"/>
                <a:gd name="connsiteX2" fmla="*/ 0 w 29594"/>
                <a:gd name="connsiteY2" fmla="*/ 5179 h 44391"/>
                <a:gd name="connsiteX3" fmla="*/ 19976 w 29594"/>
                <a:gd name="connsiteY3" fmla="*/ 45131 h 44391"/>
                <a:gd name="connsiteX4" fmla="*/ 20716 w 29594"/>
                <a:gd name="connsiteY4" fmla="*/ 45131 h 44391"/>
                <a:gd name="connsiteX5" fmla="*/ 31074 w 29594"/>
                <a:gd name="connsiteY5" fmla="*/ 39952 h 44391"/>
                <a:gd name="connsiteX6" fmla="*/ 31814 w 29594"/>
                <a:gd name="connsiteY6" fmla="*/ 39952 h 44391"/>
                <a:gd name="connsiteX7" fmla="*/ 12578 w 29594"/>
                <a:gd name="connsiteY7" fmla="*/ 0 h 44391"/>
                <a:gd name="connsiteX8" fmla="*/ 11838 w 29594"/>
                <a:gd name="connsiteY8" fmla="*/ 0 h 44391"/>
                <a:gd name="connsiteX9" fmla="*/ 740 w 29594"/>
                <a:gd name="connsiteY9" fmla="*/ 443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94" h="44391">
                  <a:moveTo>
                    <a:pt x="740" y="4439"/>
                  </a:moveTo>
                  <a:lnTo>
                    <a:pt x="0" y="2959"/>
                  </a:lnTo>
                  <a:lnTo>
                    <a:pt x="0" y="5179"/>
                  </a:lnTo>
                  <a:lnTo>
                    <a:pt x="19976" y="45131"/>
                  </a:lnTo>
                  <a:lnTo>
                    <a:pt x="20716" y="45131"/>
                  </a:lnTo>
                  <a:cubicBezTo>
                    <a:pt x="24415" y="43651"/>
                    <a:pt x="28115" y="41432"/>
                    <a:pt x="31074" y="39952"/>
                  </a:cubicBezTo>
                  <a:lnTo>
                    <a:pt x="31814" y="39952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8138" y="740"/>
                    <a:pt x="4439" y="2220"/>
                    <a:pt x="740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8" name="Forma Livre: Forma 767">
              <a:extLst>
                <a:ext uri="{FF2B5EF4-FFF2-40B4-BE49-F238E27FC236}">
                  <a16:creationId xmlns:a16="http://schemas.microsoft.com/office/drawing/2014/main" id="{52DFDD71-98D8-4B86-8849-F22467CFF3AE}"/>
                </a:ext>
              </a:extLst>
            </p:cNvPr>
            <p:cNvSpPr/>
            <p:nvPr/>
          </p:nvSpPr>
          <p:spPr>
            <a:xfrm>
              <a:off x="4736684" y="2764913"/>
              <a:ext cx="29594" cy="44391"/>
            </a:xfrm>
            <a:custGeom>
              <a:avLst/>
              <a:gdLst>
                <a:gd name="connsiteX0" fmla="*/ 740 w 29594"/>
                <a:gd name="connsiteY0" fmla="*/ 4439 h 44391"/>
                <a:gd name="connsiteX1" fmla="*/ 0 w 29594"/>
                <a:gd name="connsiteY1" fmla="*/ 4439 h 44391"/>
                <a:gd name="connsiteX2" fmla="*/ 17757 w 29594"/>
                <a:gd name="connsiteY2" fmla="*/ 45871 h 44391"/>
                <a:gd name="connsiteX3" fmla="*/ 18496 w 29594"/>
                <a:gd name="connsiteY3" fmla="*/ 45871 h 44391"/>
                <a:gd name="connsiteX4" fmla="*/ 27375 w 29594"/>
                <a:gd name="connsiteY4" fmla="*/ 42172 h 44391"/>
                <a:gd name="connsiteX5" fmla="*/ 29594 w 29594"/>
                <a:gd name="connsiteY5" fmla="*/ 41432 h 44391"/>
                <a:gd name="connsiteX6" fmla="*/ 11838 w 29594"/>
                <a:gd name="connsiteY6" fmla="*/ 0 h 44391"/>
                <a:gd name="connsiteX7" fmla="*/ 10358 w 29594"/>
                <a:gd name="connsiteY7" fmla="*/ 740 h 44391"/>
                <a:gd name="connsiteX8" fmla="*/ 740 w 29594"/>
                <a:gd name="connsiteY8" fmla="*/ 443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740" y="4439"/>
                  </a:moveTo>
                  <a:lnTo>
                    <a:pt x="0" y="4439"/>
                  </a:lnTo>
                  <a:lnTo>
                    <a:pt x="17757" y="45871"/>
                  </a:lnTo>
                  <a:lnTo>
                    <a:pt x="18496" y="45871"/>
                  </a:lnTo>
                  <a:cubicBezTo>
                    <a:pt x="21456" y="44391"/>
                    <a:pt x="24415" y="43651"/>
                    <a:pt x="27375" y="42172"/>
                  </a:cubicBezTo>
                  <a:lnTo>
                    <a:pt x="29594" y="41432"/>
                  </a:lnTo>
                  <a:lnTo>
                    <a:pt x="11838" y="0"/>
                  </a:lnTo>
                  <a:lnTo>
                    <a:pt x="10358" y="740"/>
                  </a:lnTo>
                  <a:cubicBezTo>
                    <a:pt x="7399" y="1480"/>
                    <a:pt x="3699" y="2959"/>
                    <a:pt x="740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9" name="Forma Livre: Forma 768">
              <a:extLst>
                <a:ext uri="{FF2B5EF4-FFF2-40B4-BE49-F238E27FC236}">
                  <a16:creationId xmlns:a16="http://schemas.microsoft.com/office/drawing/2014/main" id="{CBA3CF32-10C8-4A12-AEB5-0F82E45FEDE1}"/>
                </a:ext>
              </a:extLst>
            </p:cNvPr>
            <p:cNvSpPr/>
            <p:nvPr/>
          </p:nvSpPr>
          <p:spPr>
            <a:xfrm>
              <a:off x="4943842" y="2692408"/>
              <a:ext cx="22196" cy="44391"/>
            </a:xfrm>
            <a:custGeom>
              <a:avLst/>
              <a:gdLst>
                <a:gd name="connsiteX0" fmla="*/ 740 w 22195"/>
                <a:gd name="connsiteY0" fmla="*/ 4439 h 44391"/>
                <a:gd name="connsiteX1" fmla="*/ 0 w 22195"/>
                <a:gd name="connsiteY1" fmla="*/ 0 h 44391"/>
                <a:gd name="connsiteX2" fmla="*/ 0 w 22195"/>
                <a:gd name="connsiteY2" fmla="*/ 5179 h 44391"/>
                <a:gd name="connsiteX3" fmla="*/ 11838 w 22195"/>
                <a:gd name="connsiteY3" fmla="*/ 48090 h 44391"/>
                <a:gd name="connsiteX4" fmla="*/ 13317 w 22195"/>
                <a:gd name="connsiteY4" fmla="*/ 48090 h 44391"/>
                <a:gd name="connsiteX5" fmla="*/ 24415 w 22195"/>
                <a:gd name="connsiteY5" fmla="*/ 45131 h 44391"/>
                <a:gd name="connsiteX6" fmla="*/ 25155 w 22195"/>
                <a:gd name="connsiteY6" fmla="*/ 45131 h 44391"/>
                <a:gd name="connsiteX7" fmla="*/ 14057 w 22195"/>
                <a:gd name="connsiteY7" fmla="*/ 1480 h 44391"/>
                <a:gd name="connsiteX8" fmla="*/ 13317 w 22195"/>
                <a:gd name="connsiteY8" fmla="*/ 1480 h 44391"/>
                <a:gd name="connsiteX9" fmla="*/ 740 w 22195"/>
                <a:gd name="connsiteY9" fmla="*/ 443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95" h="44391">
                  <a:moveTo>
                    <a:pt x="740" y="4439"/>
                  </a:moveTo>
                  <a:lnTo>
                    <a:pt x="0" y="0"/>
                  </a:lnTo>
                  <a:lnTo>
                    <a:pt x="0" y="5179"/>
                  </a:lnTo>
                  <a:lnTo>
                    <a:pt x="11838" y="48090"/>
                  </a:lnTo>
                  <a:lnTo>
                    <a:pt x="13317" y="48090"/>
                  </a:lnTo>
                  <a:cubicBezTo>
                    <a:pt x="17017" y="47351"/>
                    <a:pt x="20716" y="45871"/>
                    <a:pt x="24415" y="45131"/>
                  </a:cubicBezTo>
                  <a:lnTo>
                    <a:pt x="25155" y="45131"/>
                  </a:lnTo>
                  <a:lnTo>
                    <a:pt x="14057" y="1480"/>
                  </a:lnTo>
                  <a:lnTo>
                    <a:pt x="13317" y="1480"/>
                  </a:lnTo>
                  <a:cubicBezTo>
                    <a:pt x="8138" y="2220"/>
                    <a:pt x="4439" y="3699"/>
                    <a:pt x="740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0" name="Forma Livre: Forma 769">
              <a:extLst>
                <a:ext uri="{FF2B5EF4-FFF2-40B4-BE49-F238E27FC236}">
                  <a16:creationId xmlns:a16="http://schemas.microsoft.com/office/drawing/2014/main" id="{64F8A458-139C-469D-8040-591A54024CB6}"/>
                </a:ext>
              </a:extLst>
            </p:cNvPr>
            <p:cNvSpPr/>
            <p:nvPr/>
          </p:nvSpPr>
          <p:spPr>
            <a:xfrm>
              <a:off x="4874296" y="2713863"/>
              <a:ext cx="22196" cy="44391"/>
            </a:xfrm>
            <a:custGeom>
              <a:avLst/>
              <a:gdLst>
                <a:gd name="connsiteX0" fmla="*/ 0 w 22195"/>
                <a:gd name="connsiteY0" fmla="*/ 3699 h 44391"/>
                <a:gd name="connsiteX1" fmla="*/ 0 w 22195"/>
                <a:gd name="connsiteY1" fmla="*/ 3699 h 44391"/>
                <a:gd name="connsiteX2" fmla="*/ 13317 w 22195"/>
                <a:gd name="connsiteY2" fmla="*/ 46611 h 44391"/>
                <a:gd name="connsiteX3" fmla="*/ 14057 w 22195"/>
                <a:gd name="connsiteY3" fmla="*/ 46611 h 44391"/>
                <a:gd name="connsiteX4" fmla="*/ 22935 w 22195"/>
                <a:gd name="connsiteY4" fmla="*/ 43651 h 44391"/>
                <a:gd name="connsiteX5" fmla="*/ 25895 w 22195"/>
                <a:gd name="connsiteY5" fmla="*/ 42911 h 44391"/>
                <a:gd name="connsiteX6" fmla="*/ 12578 w 22195"/>
                <a:gd name="connsiteY6" fmla="*/ 0 h 44391"/>
                <a:gd name="connsiteX7" fmla="*/ 11838 w 22195"/>
                <a:gd name="connsiteY7" fmla="*/ 0 h 44391"/>
                <a:gd name="connsiteX8" fmla="*/ 0 w 22195"/>
                <a:gd name="connsiteY8" fmla="*/ 369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0" y="3699"/>
                  </a:moveTo>
                  <a:lnTo>
                    <a:pt x="0" y="3699"/>
                  </a:lnTo>
                  <a:lnTo>
                    <a:pt x="13317" y="46611"/>
                  </a:lnTo>
                  <a:lnTo>
                    <a:pt x="14057" y="46611"/>
                  </a:lnTo>
                  <a:cubicBezTo>
                    <a:pt x="17017" y="45871"/>
                    <a:pt x="19976" y="44391"/>
                    <a:pt x="22935" y="43651"/>
                  </a:cubicBezTo>
                  <a:lnTo>
                    <a:pt x="25895" y="42911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7399" y="1480"/>
                    <a:pt x="3699" y="2959"/>
                    <a:pt x="0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1" name="Forma Livre: Forma 770">
              <a:extLst>
                <a:ext uri="{FF2B5EF4-FFF2-40B4-BE49-F238E27FC236}">
                  <a16:creationId xmlns:a16="http://schemas.microsoft.com/office/drawing/2014/main" id="{39F9AC30-CBE5-4FC9-83B7-E0D363F943C9}"/>
                </a:ext>
              </a:extLst>
            </p:cNvPr>
            <p:cNvSpPr/>
            <p:nvPr/>
          </p:nvSpPr>
          <p:spPr>
            <a:xfrm>
              <a:off x="6574476" y="3333119"/>
              <a:ext cx="44391" cy="29594"/>
            </a:xfrm>
            <a:custGeom>
              <a:avLst/>
              <a:gdLst>
                <a:gd name="connsiteX0" fmla="*/ 37732 w 44391"/>
                <a:gd name="connsiteY0" fmla="*/ 0 h 29594"/>
                <a:gd name="connsiteX1" fmla="*/ 37732 w 44391"/>
                <a:gd name="connsiteY1" fmla="*/ 0 h 29594"/>
                <a:gd name="connsiteX2" fmla="*/ 0 w 44391"/>
                <a:gd name="connsiteY2" fmla="*/ 24415 h 29594"/>
                <a:gd name="connsiteX3" fmla="*/ 0 w 44391"/>
                <a:gd name="connsiteY3" fmla="*/ 25155 h 29594"/>
                <a:gd name="connsiteX4" fmla="*/ 6658 w 44391"/>
                <a:gd name="connsiteY4" fmla="*/ 34773 h 29594"/>
                <a:gd name="connsiteX5" fmla="*/ 6658 w 44391"/>
                <a:gd name="connsiteY5" fmla="*/ 35513 h 29594"/>
                <a:gd name="connsiteX6" fmla="*/ 44391 w 44391"/>
                <a:gd name="connsiteY6" fmla="*/ 11098 h 29594"/>
                <a:gd name="connsiteX7" fmla="*/ 44391 w 44391"/>
                <a:gd name="connsiteY7" fmla="*/ 10358 h 29594"/>
                <a:gd name="connsiteX8" fmla="*/ 37732 w 44391"/>
                <a:gd name="connsiteY8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7732" y="0"/>
                  </a:moveTo>
                  <a:lnTo>
                    <a:pt x="37732" y="0"/>
                  </a:lnTo>
                  <a:lnTo>
                    <a:pt x="0" y="24415"/>
                  </a:lnTo>
                  <a:lnTo>
                    <a:pt x="0" y="25155"/>
                  </a:lnTo>
                  <a:cubicBezTo>
                    <a:pt x="2219" y="28114"/>
                    <a:pt x="4439" y="31814"/>
                    <a:pt x="6658" y="34773"/>
                  </a:cubicBezTo>
                  <a:lnTo>
                    <a:pt x="6658" y="35513"/>
                  </a:lnTo>
                  <a:lnTo>
                    <a:pt x="44391" y="11098"/>
                  </a:lnTo>
                  <a:lnTo>
                    <a:pt x="44391" y="10358"/>
                  </a:lnTo>
                  <a:cubicBezTo>
                    <a:pt x="42172" y="6659"/>
                    <a:pt x="39952" y="2959"/>
                    <a:pt x="3773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2" name="Forma Livre: Forma 771">
              <a:extLst>
                <a:ext uri="{FF2B5EF4-FFF2-40B4-BE49-F238E27FC236}">
                  <a16:creationId xmlns:a16="http://schemas.microsoft.com/office/drawing/2014/main" id="{08EA3C7C-7A1B-481A-8FCE-BFB799774CA5}"/>
                </a:ext>
              </a:extLst>
            </p:cNvPr>
            <p:cNvSpPr/>
            <p:nvPr/>
          </p:nvSpPr>
          <p:spPr>
            <a:xfrm>
              <a:off x="5449161" y="2648756"/>
              <a:ext cx="14797" cy="44391"/>
            </a:xfrm>
            <a:custGeom>
              <a:avLst/>
              <a:gdLst>
                <a:gd name="connsiteX0" fmla="*/ 3699 w 14797"/>
                <a:gd name="connsiteY0" fmla="*/ 0 h 44391"/>
                <a:gd name="connsiteX1" fmla="*/ 3699 w 14797"/>
                <a:gd name="connsiteY1" fmla="*/ 0 h 44391"/>
                <a:gd name="connsiteX2" fmla="*/ 0 w 14797"/>
                <a:gd name="connsiteY2" fmla="*/ 44391 h 44391"/>
                <a:gd name="connsiteX3" fmla="*/ 740 w 14797"/>
                <a:gd name="connsiteY3" fmla="*/ 44391 h 44391"/>
                <a:gd name="connsiteX4" fmla="*/ 11838 w 14797"/>
                <a:gd name="connsiteY4" fmla="*/ 45131 h 44391"/>
                <a:gd name="connsiteX5" fmla="*/ 13317 w 14797"/>
                <a:gd name="connsiteY5" fmla="*/ 45131 h 44391"/>
                <a:gd name="connsiteX6" fmla="*/ 17017 w 14797"/>
                <a:gd name="connsiteY6" fmla="*/ 740 h 44391"/>
                <a:gd name="connsiteX7" fmla="*/ 16277 w 14797"/>
                <a:gd name="connsiteY7" fmla="*/ 740 h 44391"/>
                <a:gd name="connsiteX8" fmla="*/ 3699 w 14797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3699" y="0"/>
                  </a:moveTo>
                  <a:lnTo>
                    <a:pt x="3699" y="0"/>
                  </a:lnTo>
                  <a:lnTo>
                    <a:pt x="0" y="44391"/>
                  </a:lnTo>
                  <a:lnTo>
                    <a:pt x="740" y="44391"/>
                  </a:lnTo>
                  <a:cubicBezTo>
                    <a:pt x="4439" y="44391"/>
                    <a:pt x="8138" y="45131"/>
                    <a:pt x="11838" y="45131"/>
                  </a:cubicBezTo>
                  <a:lnTo>
                    <a:pt x="13317" y="45131"/>
                  </a:lnTo>
                  <a:lnTo>
                    <a:pt x="17017" y="740"/>
                  </a:lnTo>
                  <a:lnTo>
                    <a:pt x="16277" y="740"/>
                  </a:lnTo>
                  <a:cubicBezTo>
                    <a:pt x="11838" y="0"/>
                    <a:pt x="8138" y="0"/>
                    <a:pt x="3699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3" name="Forma Livre: Forma 772">
              <a:extLst>
                <a:ext uri="{FF2B5EF4-FFF2-40B4-BE49-F238E27FC236}">
                  <a16:creationId xmlns:a16="http://schemas.microsoft.com/office/drawing/2014/main" id="{69816E58-82C6-4808-8328-8BA8062FE2B4}"/>
                </a:ext>
              </a:extLst>
            </p:cNvPr>
            <p:cNvSpPr/>
            <p:nvPr/>
          </p:nvSpPr>
          <p:spPr>
            <a:xfrm>
              <a:off x="6806789" y="4018222"/>
              <a:ext cx="44391" cy="14797"/>
            </a:xfrm>
            <a:custGeom>
              <a:avLst/>
              <a:gdLst>
                <a:gd name="connsiteX0" fmla="*/ 44391 w 44391"/>
                <a:gd name="connsiteY0" fmla="*/ 0 h 14797"/>
                <a:gd name="connsiteX1" fmla="*/ 44391 w 44391"/>
                <a:gd name="connsiteY1" fmla="*/ 0 h 14797"/>
                <a:gd name="connsiteX2" fmla="*/ 0 w 44391"/>
                <a:gd name="connsiteY2" fmla="*/ 3699 h 14797"/>
                <a:gd name="connsiteX3" fmla="*/ 0 w 44391"/>
                <a:gd name="connsiteY3" fmla="*/ 4439 h 14797"/>
                <a:gd name="connsiteX4" fmla="*/ 1480 w 44391"/>
                <a:gd name="connsiteY4" fmla="*/ 16277 h 14797"/>
                <a:gd name="connsiteX5" fmla="*/ 1480 w 44391"/>
                <a:gd name="connsiteY5" fmla="*/ 17017 h 14797"/>
                <a:gd name="connsiteX6" fmla="*/ 45871 w 44391"/>
                <a:gd name="connsiteY6" fmla="*/ 13317 h 14797"/>
                <a:gd name="connsiteX7" fmla="*/ 45871 w 44391"/>
                <a:gd name="connsiteY7" fmla="*/ 12578 h 14797"/>
                <a:gd name="connsiteX8" fmla="*/ 44391 w 44391"/>
                <a:gd name="connsiteY8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44391" y="0"/>
                  </a:moveTo>
                  <a:lnTo>
                    <a:pt x="44391" y="0"/>
                  </a:lnTo>
                  <a:lnTo>
                    <a:pt x="0" y="3699"/>
                  </a:lnTo>
                  <a:lnTo>
                    <a:pt x="0" y="4439"/>
                  </a:lnTo>
                  <a:cubicBezTo>
                    <a:pt x="740" y="8138"/>
                    <a:pt x="740" y="12578"/>
                    <a:pt x="1480" y="16277"/>
                  </a:cubicBezTo>
                  <a:lnTo>
                    <a:pt x="1480" y="17017"/>
                  </a:lnTo>
                  <a:lnTo>
                    <a:pt x="45871" y="13317"/>
                  </a:lnTo>
                  <a:lnTo>
                    <a:pt x="45871" y="12578"/>
                  </a:lnTo>
                  <a:cubicBezTo>
                    <a:pt x="45131" y="8138"/>
                    <a:pt x="44391" y="3699"/>
                    <a:pt x="4439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4" name="Forma Livre: Forma 773">
              <a:extLst>
                <a:ext uri="{FF2B5EF4-FFF2-40B4-BE49-F238E27FC236}">
                  <a16:creationId xmlns:a16="http://schemas.microsoft.com/office/drawing/2014/main" id="{F9FB16DF-E333-4765-ADAB-9235DBDFD145}"/>
                </a:ext>
              </a:extLst>
            </p:cNvPr>
            <p:cNvSpPr/>
            <p:nvPr/>
          </p:nvSpPr>
          <p:spPr>
            <a:xfrm>
              <a:off x="6811229" y="4090728"/>
              <a:ext cx="44391" cy="14797"/>
            </a:xfrm>
            <a:custGeom>
              <a:avLst/>
              <a:gdLst>
                <a:gd name="connsiteX0" fmla="*/ 45131 w 44391"/>
                <a:gd name="connsiteY0" fmla="*/ 4439 h 14797"/>
                <a:gd name="connsiteX1" fmla="*/ 45131 w 44391"/>
                <a:gd name="connsiteY1" fmla="*/ 0 h 14797"/>
                <a:gd name="connsiteX2" fmla="*/ 740 w 44391"/>
                <a:gd name="connsiteY2" fmla="*/ 2219 h 14797"/>
                <a:gd name="connsiteX3" fmla="*/ 740 w 44391"/>
                <a:gd name="connsiteY3" fmla="*/ 2959 h 14797"/>
                <a:gd name="connsiteX4" fmla="*/ 0 w 44391"/>
                <a:gd name="connsiteY4" fmla="*/ 2959 h 14797"/>
                <a:gd name="connsiteX5" fmla="*/ 740 w 44391"/>
                <a:gd name="connsiteY5" fmla="*/ 14797 h 14797"/>
                <a:gd name="connsiteX6" fmla="*/ 740 w 44391"/>
                <a:gd name="connsiteY6" fmla="*/ 15537 h 14797"/>
                <a:gd name="connsiteX7" fmla="*/ 45871 w 44391"/>
                <a:gd name="connsiteY7" fmla="*/ 14057 h 14797"/>
                <a:gd name="connsiteX8" fmla="*/ 45871 w 44391"/>
                <a:gd name="connsiteY8" fmla="*/ 13317 h 14797"/>
                <a:gd name="connsiteX9" fmla="*/ 45131 w 44391"/>
                <a:gd name="connsiteY9" fmla="*/ 4439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14797">
                  <a:moveTo>
                    <a:pt x="45131" y="4439"/>
                  </a:moveTo>
                  <a:lnTo>
                    <a:pt x="45131" y="0"/>
                  </a:lnTo>
                  <a:lnTo>
                    <a:pt x="740" y="2219"/>
                  </a:lnTo>
                  <a:lnTo>
                    <a:pt x="740" y="2959"/>
                  </a:lnTo>
                  <a:lnTo>
                    <a:pt x="0" y="2959"/>
                  </a:lnTo>
                  <a:cubicBezTo>
                    <a:pt x="0" y="6659"/>
                    <a:pt x="0" y="11098"/>
                    <a:pt x="740" y="14797"/>
                  </a:cubicBezTo>
                  <a:lnTo>
                    <a:pt x="740" y="15537"/>
                  </a:lnTo>
                  <a:lnTo>
                    <a:pt x="45871" y="14057"/>
                  </a:lnTo>
                  <a:lnTo>
                    <a:pt x="45871" y="13317"/>
                  </a:lnTo>
                  <a:cubicBezTo>
                    <a:pt x="45131" y="10358"/>
                    <a:pt x="45131" y="7399"/>
                    <a:pt x="45131" y="443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5" name="Forma Livre: Forma 774">
              <a:extLst>
                <a:ext uri="{FF2B5EF4-FFF2-40B4-BE49-F238E27FC236}">
                  <a16:creationId xmlns:a16="http://schemas.microsoft.com/office/drawing/2014/main" id="{F0EF9FB7-C4DB-4FDD-922B-AD67EE354BF6}"/>
                </a:ext>
              </a:extLst>
            </p:cNvPr>
            <p:cNvSpPr/>
            <p:nvPr/>
          </p:nvSpPr>
          <p:spPr>
            <a:xfrm>
              <a:off x="6611469" y="3394527"/>
              <a:ext cx="44391" cy="29594"/>
            </a:xfrm>
            <a:custGeom>
              <a:avLst/>
              <a:gdLst>
                <a:gd name="connsiteX0" fmla="*/ 39952 w 44391"/>
                <a:gd name="connsiteY0" fmla="*/ 1480 h 29594"/>
                <a:gd name="connsiteX1" fmla="*/ 39212 w 44391"/>
                <a:gd name="connsiteY1" fmla="*/ 0 h 29594"/>
                <a:gd name="connsiteX2" fmla="*/ 0 w 44391"/>
                <a:gd name="connsiteY2" fmla="*/ 22935 h 29594"/>
                <a:gd name="connsiteX3" fmla="*/ 1480 w 44391"/>
                <a:gd name="connsiteY3" fmla="*/ 25155 h 29594"/>
                <a:gd name="connsiteX4" fmla="*/ 6658 w 44391"/>
                <a:gd name="connsiteY4" fmla="*/ 33293 h 29594"/>
                <a:gd name="connsiteX5" fmla="*/ 6658 w 44391"/>
                <a:gd name="connsiteY5" fmla="*/ 34033 h 29594"/>
                <a:gd name="connsiteX6" fmla="*/ 45131 w 44391"/>
                <a:gd name="connsiteY6" fmla="*/ 11838 h 29594"/>
                <a:gd name="connsiteX7" fmla="*/ 45131 w 44391"/>
                <a:gd name="connsiteY7" fmla="*/ 11098 h 29594"/>
                <a:gd name="connsiteX8" fmla="*/ 39952 w 44391"/>
                <a:gd name="connsiteY8" fmla="*/ 148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9952" y="1480"/>
                  </a:moveTo>
                  <a:lnTo>
                    <a:pt x="39212" y="0"/>
                  </a:lnTo>
                  <a:lnTo>
                    <a:pt x="0" y="22935"/>
                  </a:lnTo>
                  <a:lnTo>
                    <a:pt x="1480" y="25155"/>
                  </a:lnTo>
                  <a:cubicBezTo>
                    <a:pt x="2959" y="28114"/>
                    <a:pt x="4439" y="31074"/>
                    <a:pt x="6658" y="33293"/>
                  </a:cubicBezTo>
                  <a:lnTo>
                    <a:pt x="6658" y="34033"/>
                  </a:lnTo>
                  <a:lnTo>
                    <a:pt x="45131" y="11838"/>
                  </a:lnTo>
                  <a:lnTo>
                    <a:pt x="45131" y="11098"/>
                  </a:lnTo>
                  <a:cubicBezTo>
                    <a:pt x="43651" y="8138"/>
                    <a:pt x="41432" y="4439"/>
                    <a:pt x="39952" y="148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6" name="Forma Livre: Forma 775">
              <a:extLst>
                <a:ext uri="{FF2B5EF4-FFF2-40B4-BE49-F238E27FC236}">
                  <a16:creationId xmlns:a16="http://schemas.microsoft.com/office/drawing/2014/main" id="{B4DA81EA-1ADE-4419-85BD-9E7D290F635B}"/>
                </a:ext>
              </a:extLst>
            </p:cNvPr>
            <p:cNvSpPr/>
            <p:nvPr/>
          </p:nvSpPr>
          <p:spPr>
            <a:xfrm>
              <a:off x="6804570" y="4306025"/>
              <a:ext cx="44391" cy="14797"/>
            </a:xfrm>
            <a:custGeom>
              <a:avLst/>
              <a:gdLst>
                <a:gd name="connsiteX0" fmla="*/ 44391 w 44391"/>
                <a:gd name="connsiteY0" fmla="*/ 17017 h 14797"/>
                <a:gd name="connsiteX1" fmla="*/ 45871 w 44391"/>
                <a:gd name="connsiteY1" fmla="*/ 6659 h 14797"/>
                <a:gd name="connsiteX2" fmla="*/ 45871 w 44391"/>
                <a:gd name="connsiteY2" fmla="*/ 4439 h 14797"/>
                <a:gd name="connsiteX3" fmla="*/ 1480 w 44391"/>
                <a:gd name="connsiteY3" fmla="*/ 0 h 14797"/>
                <a:gd name="connsiteX4" fmla="*/ 1480 w 44391"/>
                <a:gd name="connsiteY4" fmla="*/ 740 h 14797"/>
                <a:gd name="connsiteX5" fmla="*/ 0 w 44391"/>
                <a:gd name="connsiteY5" fmla="*/ 12578 h 14797"/>
                <a:gd name="connsiteX6" fmla="*/ 0 w 44391"/>
                <a:gd name="connsiteY6" fmla="*/ 13317 h 14797"/>
                <a:gd name="connsiteX7" fmla="*/ 44391 w 44391"/>
                <a:gd name="connsiteY7" fmla="*/ 17017 h 14797"/>
                <a:gd name="connsiteX8" fmla="*/ 44391 w 44391"/>
                <a:gd name="connsiteY8" fmla="*/ 1701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44391" y="17017"/>
                  </a:moveTo>
                  <a:cubicBezTo>
                    <a:pt x="45131" y="13317"/>
                    <a:pt x="45131" y="9618"/>
                    <a:pt x="45871" y="6659"/>
                  </a:cubicBezTo>
                  <a:lnTo>
                    <a:pt x="45871" y="4439"/>
                  </a:lnTo>
                  <a:lnTo>
                    <a:pt x="1480" y="0"/>
                  </a:lnTo>
                  <a:lnTo>
                    <a:pt x="1480" y="740"/>
                  </a:lnTo>
                  <a:cubicBezTo>
                    <a:pt x="1480" y="4439"/>
                    <a:pt x="740" y="8878"/>
                    <a:pt x="0" y="12578"/>
                  </a:cubicBezTo>
                  <a:lnTo>
                    <a:pt x="0" y="13317"/>
                  </a:lnTo>
                  <a:lnTo>
                    <a:pt x="44391" y="17017"/>
                  </a:lnTo>
                  <a:lnTo>
                    <a:pt x="44391" y="17017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7" name="Forma Livre: Forma 776">
              <a:extLst>
                <a:ext uri="{FF2B5EF4-FFF2-40B4-BE49-F238E27FC236}">
                  <a16:creationId xmlns:a16="http://schemas.microsoft.com/office/drawing/2014/main" id="{19794A77-DEF6-43ED-A120-A34461E7882A}"/>
                </a:ext>
              </a:extLst>
            </p:cNvPr>
            <p:cNvSpPr/>
            <p:nvPr/>
          </p:nvSpPr>
          <p:spPr>
            <a:xfrm>
              <a:off x="6812709" y="4164713"/>
              <a:ext cx="44391" cy="7399"/>
            </a:xfrm>
            <a:custGeom>
              <a:avLst/>
              <a:gdLst>
                <a:gd name="connsiteX0" fmla="*/ 45131 w 44391"/>
                <a:gd name="connsiteY0" fmla="*/ 12577 h 7398"/>
                <a:gd name="connsiteX1" fmla="*/ 45131 w 44391"/>
                <a:gd name="connsiteY1" fmla="*/ 740 h 7398"/>
                <a:gd name="connsiteX2" fmla="*/ 0 w 44391"/>
                <a:gd name="connsiteY2" fmla="*/ 0 h 7398"/>
                <a:gd name="connsiteX3" fmla="*/ 0 w 44391"/>
                <a:gd name="connsiteY3" fmla="*/ 740 h 7398"/>
                <a:gd name="connsiteX4" fmla="*/ 0 w 44391"/>
                <a:gd name="connsiteY4" fmla="*/ 12577 h 7398"/>
                <a:gd name="connsiteX5" fmla="*/ 0 w 44391"/>
                <a:gd name="connsiteY5" fmla="*/ 13317 h 7398"/>
                <a:gd name="connsiteX6" fmla="*/ 45131 w 44391"/>
                <a:gd name="connsiteY6" fmla="*/ 12577 h 7398"/>
                <a:gd name="connsiteX7" fmla="*/ 45131 w 44391"/>
                <a:gd name="connsiteY7" fmla="*/ 12577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391" h="7398">
                  <a:moveTo>
                    <a:pt x="45131" y="12577"/>
                  </a:moveTo>
                  <a:cubicBezTo>
                    <a:pt x="45131" y="8878"/>
                    <a:pt x="45131" y="4439"/>
                    <a:pt x="45131" y="740"/>
                  </a:cubicBezTo>
                  <a:lnTo>
                    <a:pt x="0" y="0"/>
                  </a:lnTo>
                  <a:lnTo>
                    <a:pt x="0" y="740"/>
                  </a:lnTo>
                  <a:cubicBezTo>
                    <a:pt x="0" y="4439"/>
                    <a:pt x="0" y="8878"/>
                    <a:pt x="0" y="12577"/>
                  </a:cubicBezTo>
                  <a:lnTo>
                    <a:pt x="0" y="13317"/>
                  </a:lnTo>
                  <a:lnTo>
                    <a:pt x="45131" y="12577"/>
                  </a:lnTo>
                  <a:lnTo>
                    <a:pt x="45131" y="12577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8" name="Forma Livre: Forma 777">
              <a:extLst>
                <a:ext uri="{FF2B5EF4-FFF2-40B4-BE49-F238E27FC236}">
                  <a16:creationId xmlns:a16="http://schemas.microsoft.com/office/drawing/2014/main" id="{93761AE8-866B-4F49-8B58-13A0644B5CA1}"/>
                </a:ext>
              </a:extLst>
            </p:cNvPr>
            <p:cNvSpPr/>
            <p:nvPr/>
          </p:nvSpPr>
          <p:spPr>
            <a:xfrm>
              <a:off x="6786074" y="3873211"/>
              <a:ext cx="44391" cy="14797"/>
            </a:xfrm>
            <a:custGeom>
              <a:avLst/>
              <a:gdLst>
                <a:gd name="connsiteX0" fmla="*/ 44391 w 44391"/>
                <a:gd name="connsiteY0" fmla="*/ 0 h 14797"/>
                <a:gd name="connsiteX1" fmla="*/ 44391 w 44391"/>
                <a:gd name="connsiteY1" fmla="*/ 0 h 14797"/>
                <a:gd name="connsiteX2" fmla="*/ 740 w 44391"/>
                <a:gd name="connsiteY2" fmla="*/ 8138 h 14797"/>
                <a:gd name="connsiteX3" fmla="*/ 0 w 44391"/>
                <a:gd name="connsiteY3" fmla="*/ 8138 h 14797"/>
                <a:gd name="connsiteX4" fmla="*/ 0 w 44391"/>
                <a:gd name="connsiteY4" fmla="*/ 8878 h 14797"/>
                <a:gd name="connsiteX5" fmla="*/ 2219 w 44391"/>
                <a:gd name="connsiteY5" fmla="*/ 20716 h 14797"/>
                <a:gd name="connsiteX6" fmla="*/ 2219 w 44391"/>
                <a:gd name="connsiteY6" fmla="*/ 21456 h 14797"/>
                <a:gd name="connsiteX7" fmla="*/ 45871 w 44391"/>
                <a:gd name="connsiteY7" fmla="*/ 13317 h 14797"/>
                <a:gd name="connsiteX8" fmla="*/ 45871 w 44391"/>
                <a:gd name="connsiteY8" fmla="*/ 11838 h 14797"/>
                <a:gd name="connsiteX9" fmla="*/ 44391 w 44391"/>
                <a:gd name="connsiteY9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14797">
                  <a:moveTo>
                    <a:pt x="44391" y="0"/>
                  </a:moveTo>
                  <a:lnTo>
                    <a:pt x="44391" y="0"/>
                  </a:lnTo>
                  <a:lnTo>
                    <a:pt x="740" y="8138"/>
                  </a:lnTo>
                  <a:lnTo>
                    <a:pt x="0" y="8138"/>
                  </a:lnTo>
                  <a:lnTo>
                    <a:pt x="0" y="8878"/>
                  </a:lnTo>
                  <a:cubicBezTo>
                    <a:pt x="740" y="12578"/>
                    <a:pt x="1480" y="16277"/>
                    <a:pt x="2219" y="20716"/>
                  </a:cubicBezTo>
                  <a:lnTo>
                    <a:pt x="2219" y="21456"/>
                  </a:lnTo>
                  <a:lnTo>
                    <a:pt x="45871" y="13317"/>
                  </a:lnTo>
                  <a:lnTo>
                    <a:pt x="45871" y="11838"/>
                  </a:lnTo>
                  <a:cubicBezTo>
                    <a:pt x="45871" y="7399"/>
                    <a:pt x="45131" y="3699"/>
                    <a:pt x="4439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9" name="Forma Livre: Forma 778">
              <a:extLst>
                <a:ext uri="{FF2B5EF4-FFF2-40B4-BE49-F238E27FC236}">
                  <a16:creationId xmlns:a16="http://schemas.microsoft.com/office/drawing/2014/main" id="{8B2D9E9B-E7AF-4B99-8CA2-AA7BC2B6859C}"/>
                </a:ext>
              </a:extLst>
            </p:cNvPr>
            <p:cNvSpPr/>
            <p:nvPr/>
          </p:nvSpPr>
          <p:spPr>
            <a:xfrm>
              <a:off x="6809749" y="4234999"/>
              <a:ext cx="44391" cy="14797"/>
            </a:xfrm>
            <a:custGeom>
              <a:avLst/>
              <a:gdLst>
                <a:gd name="connsiteX0" fmla="*/ 45131 w 44391"/>
                <a:gd name="connsiteY0" fmla="*/ 15537 h 14797"/>
                <a:gd name="connsiteX1" fmla="*/ 45871 w 44391"/>
                <a:gd name="connsiteY1" fmla="*/ 3699 h 14797"/>
                <a:gd name="connsiteX2" fmla="*/ 45871 w 44391"/>
                <a:gd name="connsiteY2" fmla="*/ 2219 h 14797"/>
                <a:gd name="connsiteX3" fmla="*/ 1480 w 44391"/>
                <a:gd name="connsiteY3" fmla="*/ 0 h 14797"/>
                <a:gd name="connsiteX4" fmla="*/ 740 w 44391"/>
                <a:gd name="connsiteY4" fmla="*/ 0 h 14797"/>
                <a:gd name="connsiteX5" fmla="*/ 740 w 44391"/>
                <a:gd name="connsiteY5" fmla="*/ 740 h 14797"/>
                <a:gd name="connsiteX6" fmla="*/ 0 w 44391"/>
                <a:gd name="connsiteY6" fmla="*/ 12577 h 14797"/>
                <a:gd name="connsiteX7" fmla="*/ 0 w 44391"/>
                <a:gd name="connsiteY7" fmla="*/ 13317 h 14797"/>
                <a:gd name="connsiteX8" fmla="*/ 45131 w 44391"/>
                <a:gd name="connsiteY8" fmla="*/ 15537 h 14797"/>
                <a:gd name="connsiteX9" fmla="*/ 45131 w 44391"/>
                <a:gd name="connsiteY9" fmla="*/ 1553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14797">
                  <a:moveTo>
                    <a:pt x="45131" y="15537"/>
                  </a:moveTo>
                  <a:cubicBezTo>
                    <a:pt x="45131" y="11837"/>
                    <a:pt x="45871" y="7399"/>
                    <a:pt x="45871" y="3699"/>
                  </a:cubicBezTo>
                  <a:lnTo>
                    <a:pt x="45871" y="2219"/>
                  </a:lnTo>
                  <a:lnTo>
                    <a:pt x="1480" y="0"/>
                  </a:lnTo>
                  <a:lnTo>
                    <a:pt x="740" y="0"/>
                  </a:lnTo>
                  <a:lnTo>
                    <a:pt x="740" y="740"/>
                  </a:lnTo>
                  <a:cubicBezTo>
                    <a:pt x="740" y="4439"/>
                    <a:pt x="740" y="8878"/>
                    <a:pt x="0" y="12577"/>
                  </a:cubicBezTo>
                  <a:lnTo>
                    <a:pt x="0" y="13317"/>
                  </a:lnTo>
                  <a:lnTo>
                    <a:pt x="45131" y="15537"/>
                  </a:lnTo>
                  <a:lnTo>
                    <a:pt x="45131" y="15537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0" name="Forma Livre: Forma 779">
              <a:extLst>
                <a:ext uri="{FF2B5EF4-FFF2-40B4-BE49-F238E27FC236}">
                  <a16:creationId xmlns:a16="http://schemas.microsoft.com/office/drawing/2014/main" id="{CEE14AD1-D3C8-4BEA-B576-35EEEF5B2F48}"/>
                </a:ext>
              </a:extLst>
            </p:cNvPr>
            <p:cNvSpPr/>
            <p:nvPr/>
          </p:nvSpPr>
          <p:spPr>
            <a:xfrm>
              <a:off x="6797912" y="3945717"/>
              <a:ext cx="44391" cy="14797"/>
            </a:xfrm>
            <a:custGeom>
              <a:avLst/>
              <a:gdLst>
                <a:gd name="connsiteX0" fmla="*/ 44391 w 44391"/>
                <a:gd name="connsiteY0" fmla="*/ 0 h 14797"/>
                <a:gd name="connsiteX1" fmla="*/ 44391 w 44391"/>
                <a:gd name="connsiteY1" fmla="*/ 0 h 14797"/>
                <a:gd name="connsiteX2" fmla="*/ 740 w 44391"/>
                <a:gd name="connsiteY2" fmla="*/ 5919 h 14797"/>
                <a:gd name="connsiteX3" fmla="*/ 0 w 44391"/>
                <a:gd name="connsiteY3" fmla="*/ 5919 h 14797"/>
                <a:gd name="connsiteX4" fmla="*/ 0 w 44391"/>
                <a:gd name="connsiteY4" fmla="*/ 6659 h 14797"/>
                <a:gd name="connsiteX5" fmla="*/ 1479 w 44391"/>
                <a:gd name="connsiteY5" fmla="*/ 18496 h 14797"/>
                <a:gd name="connsiteX6" fmla="*/ 1479 w 44391"/>
                <a:gd name="connsiteY6" fmla="*/ 19236 h 14797"/>
                <a:gd name="connsiteX7" fmla="*/ 45870 w 44391"/>
                <a:gd name="connsiteY7" fmla="*/ 13317 h 14797"/>
                <a:gd name="connsiteX8" fmla="*/ 45131 w 44391"/>
                <a:gd name="connsiteY8" fmla="*/ 9618 h 14797"/>
                <a:gd name="connsiteX9" fmla="*/ 44391 w 44391"/>
                <a:gd name="connsiteY9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14797">
                  <a:moveTo>
                    <a:pt x="44391" y="0"/>
                  </a:moveTo>
                  <a:lnTo>
                    <a:pt x="44391" y="0"/>
                  </a:lnTo>
                  <a:lnTo>
                    <a:pt x="740" y="5919"/>
                  </a:lnTo>
                  <a:lnTo>
                    <a:pt x="0" y="5919"/>
                  </a:lnTo>
                  <a:lnTo>
                    <a:pt x="0" y="6659"/>
                  </a:lnTo>
                  <a:cubicBezTo>
                    <a:pt x="740" y="10358"/>
                    <a:pt x="1479" y="14797"/>
                    <a:pt x="1479" y="18496"/>
                  </a:cubicBezTo>
                  <a:lnTo>
                    <a:pt x="1479" y="19236"/>
                  </a:lnTo>
                  <a:lnTo>
                    <a:pt x="45870" y="13317"/>
                  </a:lnTo>
                  <a:lnTo>
                    <a:pt x="45131" y="9618"/>
                  </a:lnTo>
                  <a:cubicBezTo>
                    <a:pt x="45870" y="5919"/>
                    <a:pt x="45131" y="2959"/>
                    <a:pt x="4439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1" name="Forma Livre: Forma 780">
              <a:extLst>
                <a:ext uri="{FF2B5EF4-FFF2-40B4-BE49-F238E27FC236}">
                  <a16:creationId xmlns:a16="http://schemas.microsoft.com/office/drawing/2014/main" id="{D2CB3E6D-E78E-4AF9-ABCB-FEA9D69C8D7C}"/>
                </a:ext>
              </a:extLst>
            </p:cNvPr>
            <p:cNvSpPr/>
            <p:nvPr/>
          </p:nvSpPr>
          <p:spPr>
            <a:xfrm>
              <a:off x="6677315" y="3524741"/>
              <a:ext cx="44391" cy="29594"/>
            </a:xfrm>
            <a:custGeom>
              <a:avLst/>
              <a:gdLst>
                <a:gd name="connsiteX0" fmla="*/ 40692 w 44391"/>
                <a:gd name="connsiteY0" fmla="*/ 0 h 29594"/>
                <a:gd name="connsiteX1" fmla="*/ 40692 w 44391"/>
                <a:gd name="connsiteY1" fmla="*/ 0 h 29594"/>
                <a:gd name="connsiteX2" fmla="*/ 740 w 44391"/>
                <a:gd name="connsiteY2" fmla="*/ 18496 h 29594"/>
                <a:gd name="connsiteX3" fmla="*/ 0 w 44391"/>
                <a:gd name="connsiteY3" fmla="*/ 18496 h 29594"/>
                <a:gd name="connsiteX4" fmla="*/ 740 w 44391"/>
                <a:gd name="connsiteY4" fmla="*/ 19236 h 29594"/>
                <a:gd name="connsiteX5" fmla="*/ 5179 w 44391"/>
                <a:gd name="connsiteY5" fmla="*/ 29594 h 29594"/>
                <a:gd name="connsiteX6" fmla="*/ 5179 w 44391"/>
                <a:gd name="connsiteY6" fmla="*/ 30334 h 29594"/>
                <a:gd name="connsiteX7" fmla="*/ 45871 w 44391"/>
                <a:gd name="connsiteY7" fmla="*/ 11837 h 29594"/>
                <a:gd name="connsiteX8" fmla="*/ 45871 w 44391"/>
                <a:gd name="connsiteY8" fmla="*/ 11098 h 29594"/>
                <a:gd name="connsiteX9" fmla="*/ 40692 w 44391"/>
                <a:gd name="connsiteY9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9594">
                  <a:moveTo>
                    <a:pt x="40692" y="0"/>
                  </a:moveTo>
                  <a:lnTo>
                    <a:pt x="40692" y="0"/>
                  </a:lnTo>
                  <a:lnTo>
                    <a:pt x="740" y="18496"/>
                  </a:lnTo>
                  <a:lnTo>
                    <a:pt x="0" y="18496"/>
                  </a:lnTo>
                  <a:lnTo>
                    <a:pt x="740" y="19236"/>
                  </a:lnTo>
                  <a:cubicBezTo>
                    <a:pt x="2220" y="22935"/>
                    <a:pt x="3699" y="25895"/>
                    <a:pt x="5179" y="29594"/>
                  </a:cubicBezTo>
                  <a:lnTo>
                    <a:pt x="5179" y="30334"/>
                  </a:lnTo>
                  <a:lnTo>
                    <a:pt x="45871" y="11837"/>
                  </a:lnTo>
                  <a:lnTo>
                    <a:pt x="45871" y="11098"/>
                  </a:lnTo>
                  <a:cubicBezTo>
                    <a:pt x="44391" y="7399"/>
                    <a:pt x="42912" y="3699"/>
                    <a:pt x="4069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2" name="Forma Livre: Forma 781">
              <a:extLst>
                <a:ext uri="{FF2B5EF4-FFF2-40B4-BE49-F238E27FC236}">
                  <a16:creationId xmlns:a16="http://schemas.microsoft.com/office/drawing/2014/main" id="{E956D8C9-C550-439C-83C6-8EA3083B6D8A}"/>
                </a:ext>
              </a:extLst>
            </p:cNvPr>
            <p:cNvSpPr/>
            <p:nvPr/>
          </p:nvSpPr>
          <p:spPr>
            <a:xfrm>
              <a:off x="6703950" y="3592067"/>
              <a:ext cx="44391" cy="22196"/>
            </a:xfrm>
            <a:custGeom>
              <a:avLst/>
              <a:gdLst>
                <a:gd name="connsiteX0" fmla="*/ 43651 w 44391"/>
                <a:gd name="connsiteY0" fmla="*/ 0 h 22195"/>
                <a:gd name="connsiteX1" fmla="*/ 43651 w 44391"/>
                <a:gd name="connsiteY1" fmla="*/ 0 h 22195"/>
                <a:gd name="connsiteX2" fmla="*/ 0 w 44391"/>
                <a:gd name="connsiteY2" fmla="*/ 17017 h 22195"/>
                <a:gd name="connsiteX3" fmla="*/ 2219 w 44391"/>
                <a:gd name="connsiteY3" fmla="*/ 17017 h 22195"/>
                <a:gd name="connsiteX4" fmla="*/ 2959 w 44391"/>
                <a:gd name="connsiteY4" fmla="*/ 18496 h 22195"/>
                <a:gd name="connsiteX5" fmla="*/ 6658 w 44391"/>
                <a:gd name="connsiteY5" fmla="*/ 27375 h 22195"/>
                <a:gd name="connsiteX6" fmla="*/ 6658 w 44391"/>
                <a:gd name="connsiteY6" fmla="*/ 28115 h 22195"/>
                <a:gd name="connsiteX7" fmla="*/ 48090 w 44391"/>
                <a:gd name="connsiteY7" fmla="*/ 11838 h 22195"/>
                <a:gd name="connsiteX8" fmla="*/ 46611 w 44391"/>
                <a:gd name="connsiteY8" fmla="*/ 8138 h 22195"/>
                <a:gd name="connsiteX9" fmla="*/ 43651 w 44391"/>
                <a:gd name="connsiteY9" fmla="*/ 0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2195">
                  <a:moveTo>
                    <a:pt x="43651" y="0"/>
                  </a:moveTo>
                  <a:lnTo>
                    <a:pt x="43651" y="0"/>
                  </a:lnTo>
                  <a:lnTo>
                    <a:pt x="0" y="17017"/>
                  </a:lnTo>
                  <a:lnTo>
                    <a:pt x="2219" y="17017"/>
                  </a:lnTo>
                  <a:lnTo>
                    <a:pt x="2959" y="18496"/>
                  </a:lnTo>
                  <a:cubicBezTo>
                    <a:pt x="4439" y="21456"/>
                    <a:pt x="5179" y="24415"/>
                    <a:pt x="6658" y="27375"/>
                  </a:cubicBezTo>
                  <a:lnTo>
                    <a:pt x="6658" y="28115"/>
                  </a:lnTo>
                  <a:lnTo>
                    <a:pt x="48090" y="11838"/>
                  </a:lnTo>
                  <a:lnTo>
                    <a:pt x="46611" y="8138"/>
                  </a:lnTo>
                  <a:cubicBezTo>
                    <a:pt x="45871" y="5179"/>
                    <a:pt x="44391" y="2960"/>
                    <a:pt x="43651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3" name="Forma Livre: Forma 782">
              <a:extLst>
                <a:ext uri="{FF2B5EF4-FFF2-40B4-BE49-F238E27FC236}">
                  <a16:creationId xmlns:a16="http://schemas.microsoft.com/office/drawing/2014/main" id="{3C036D07-5704-44BC-86E7-FCE3F153AC76}"/>
                </a:ext>
              </a:extLst>
            </p:cNvPr>
            <p:cNvSpPr/>
            <p:nvPr/>
          </p:nvSpPr>
          <p:spPr>
            <a:xfrm>
              <a:off x="6646242" y="3459634"/>
              <a:ext cx="44391" cy="29594"/>
            </a:xfrm>
            <a:custGeom>
              <a:avLst/>
              <a:gdLst>
                <a:gd name="connsiteX0" fmla="*/ 39952 w 44391"/>
                <a:gd name="connsiteY0" fmla="*/ 0 h 29594"/>
                <a:gd name="connsiteX1" fmla="*/ 39952 w 44391"/>
                <a:gd name="connsiteY1" fmla="*/ 0 h 29594"/>
                <a:gd name="connsiteX2" fmla="*/ 740 w 44391"/>
                <a:gd name="connsiteY2" fmla="*/ 19976 h 29594"/>
                <a:gd name="connsiteX3" fmla="*/ 0 w 44391"/>
                <a:gd name="connsiteY3" fmla="*/ 19976 h 29594"/>
                <a:gd name="connsiteX4" fmla="*/ 0 w 44391"/>
                <a:gd name="connsiteY4" fmla="*/ 20716 h 29594"/>
                <a:gd name="connsiteX5" fmla="*/ 5179 w 44391"/>
                <a:gd name="connsiteY5" fmla="*/ 30334 h 29594"/>
                <a:gd name="connsiteX6" fmla="*/ 5919 w 44391"/>
                <a:gd name="connsiteY6" fmla="*/ 31814 h 29594"/>
                <a:gd name="connsiteX7" fmla="*/ 45870 w 44391"/>
                <a:gd name="connsiteY7" fmla="*/ 11098 h 29594"/>
                <a:gd name="connsiteX8" fmla="*/ 43651 w 44391"/>
                <a:gd name="connsiteY8" fmla="*/ 6659 h 29594"/>
                <a:gd name="connsiteX9" fmla="*/ 39952 w 44391"/>
                <a:gd name="connsiteY9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9594">
                  <a:moveTo>
                    <a:pt x="39952" y="0"/>
                  </a:moveTo>
                  <a:lnTo>
                    <a:pt x="39952" y="0"/>
                  </a:lnTo>
                  <a:lnTo>
                    <a:pt x="740" y="19976"/>
                  </a:lnTo>
                  <a:lnTo>
                    <a:pt x="0" y="19976"/>
                  </a:lnTo>
                  <a:lnTo>
                    <a:pt x="0" y="20716"/>
                  </a:lnTo>
                  <a:cubicBezTo>
                    <a:pt x="1479" y="23675"/>
                    <a:pt x="3699" y="27375"/>
                    <a:pt x="5179" y="30334"/>
                  </a:cubicBezTo>
                  <a:lnTo>
                    <a:pt x="5919" y="31814"/>
                  </a:lnTo>
                  <a:lnTo>
                    <a:pt x="45870" y="11098"/>
                  </a:lnTo>
                  <a:lnTo>
                    <a:pt x="43651" y="6659"/>
                  </a:lnTo>
                  <a:cubicBezTo>
                    <a:pt x="42171" y="4439"/>
                    <a:pt x="41432" y="2220"/>
                    <a:pt x="3995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4" name="Forma Livre: Forma 783">
              <a:extLst>
                <a:ext uri="{FF2B5EF4-FFF2-40B4-BE49-F238E27FC236}">
                  <a16:creationId xmlns:a16="http://schemas.microsoft.com/office/drawing/2014/main" id="{A42895EC-96F1-40A0-81CD-B91A5ADB6C87}"/>
                </a:ext>
              </a:extLst>
            </p:cNvPr>
            <p:cNvSpPr/>
            <p:nvPr/>
          </p:nvSpPr>
          <p:spPr>
            <a:xfrm>
              <a:off x="6771277" y="3800706"/>
              <a:ext cx="44391" cy="22196"/>
            </a:xfrm>
            <a:custGeom>
              <a:avLst/>
              <a:gdLst>
                <a:gd name="connsiteX0" fmla="*/ 44391 w 44391"/>
                <a:gd name="connsiteY0" fmla="*/ 2219 h 22195"/>
                <a:gd name="connsiteX1" fmla="*/ 43651 w 44391"/>
                <a:gd name="connsiteY1" fmla="*/ 0 h 22195"/>
                <a:gd name="connsiteX2" fmla="*/ 0 w 44391"/>
                <a:gd name="connsiteY2" fmla="*/ 10358 h 22195"/>
                <a:gd name="connsiteX3" fmla="*/ 0 w 44391"/>
                <a:gd name="connsiteY3" fmla="*/ 11098 h 22195"/>
                <a:gd name="connsiteX4" fmla="*/ 2960 w 44391"/>
                <a:gd name="connsiteY4" fmla="*/ 22935 h 22195"/>
                <a:gd name="connsiteX5" fmla="*/ 2960 w 44391"/>
                <a:gd name="connsiteY5" fmla="*/ 23675 h 22195"/>
                <a:gd name="connsiteX6" fmla="*/ 46611 w 44391"/>
                <a:gd name="connsiteY6" fmla="*/ 13317 h 22195"/>
                <a:gd name="connsiteX7" fmla="*/ 46611 w 44391"/>
                <a:gd name="connsiteY7" fmla="*/ 12578 h 22195"/>
                <a:gd name="connsiteX8" fmla="*/ 44391 w 44391"/>
                <a:gd name="connsiteY8" fmla="*/ 221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4391" y="2219"/>
                  </a:moveTo>
                  <a:lnTo>
                    <a:pt x="43651" y="0"/>
                  </a:lnTo>
                  <a:lnTo>
                    <a:pt x="0" y="10358"/>
                  </a:lnTo>
                  <a:lnTo>
                    <a:pt x="0" y="11098"/>
                  </a:lnTo>
                  <a:cubicBezTo>
                    <a:pt x="740" y="14797"/>
                    <a:pt x="2219" y="18496"/>
                    <a:pt x="2960" y="22935"/>
                  </a:cubicBezTo>
                  <a:lnTo>
                    <a:pt x="2960" y="23675"/>
                  </a:lnTo>
                  <a:lnTo>
                    <a:pt x="46611" y="13317"/>
                  </a:lnTo>
                  <a:lnTo>
                    <a:pt x="46611" y="12578"/>
                  </a:lnTo>
                  <a:cubicBezTo>
                    <a:pt x="45871" y="8878"/>
                    <a:pt x="45131" y="5919"/>
                    <a:pt x="44391" y="22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5" name="Forma Livre: Forma 784">
              <a:extLst>
                <a:ext uri="{FF2B5EF4-FFF2-40B4-BE49-F238E27FC236}">
                  <a16:creationId xmlns:a16="http://schemas.microsoft.com/office/drawing/2014/main" id="{397447F6-BF8E-44C3-A703-8772172020F7}"/>
                </a:ext>
              </a:extLst>
            </p:cNvPr>
            <p:cNvSpPr/>
            <p:nvPr/>
          </p:nvSpPr>
          <p:spPr>
            <a:xfrm>
              <a:off x="6732065" y="3660134"/>
              <a:ext cx="44391" cy="22196"/>
            </a:xfrm>
            <a:custGeom>
              <a:avLst/>
              <a:gdLst>
                <a:gd name="connsiteX0" fmla="*/ 42172 w 44391"/>
                <a:gd name="connsiteY0" fmla="*/ 2959 h 22195"/>
                <a:gd name="connsiteX1" fmla="*/ 41432 w 44391"/>
                <a:gd name="connsiteY1" fmla="*/ 0 h 22195"/>
                <a:gd name="connsiteX2" fmla="*/ 0 w 44391"/>
                <a:gd name="connsiteY2" fmla="*/ 14797 h 22195"/>
                <a:gd name="connsiteX3" fmla="*/ 0 w 44391"/>
                <a:gd name="connsiteY3" fmla="*/ 14797 h 22195"/>
                <a:gd name="connsiteX4" fmla="*/ 0 w 44391"/>
                <a:gd name="connsiteY4" fmla="*/ 15537 h 22195"/>
                <a:gd name="connsiteX5" fmla="*/ 2960 w 44391"/>
                <a:gd name="connsiteY5" fmla="*/ 24415 h 22195"/>
                <a:gd name="connsiteX6" fmla="*/ 3699 w 44391"/>
                <a:gd name="connsiteY6" fmla="*/ 26635 h 22195"/>
                <a:gd name="connsiteX7" fmla="*/ 45871 w 44391"/>
                <a:gd name="connsiteY7" fmla="*/ 12578 h 22195"/>
                <a:gd name="connsiteX8" fmla="*/ 45871 w 44391"/>
                <a:gd name="connsiteY8" fmla="*/ 11838 h 22195"/>
                <a:gd name="connsiteX9" fmla="*/ 42172 w 44391"/>
                <a:gd name="connsiteY9" fmla="*/ 295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2195">
                  <a:moveTo>
                    <a:pt x="42172" y="2959"/>
                  </a:moveTo>
                  <a:lnTo>
                    <a:pt x="41432" y="0"/>
                  </a:lnTo>
                  <a:lnTo>
                    <a:pt x="0" y="14797"/>
                  </a:lnTo>
                  <a:lnTo>
                    <a:pt x="0" y="14797"/>
                  </a:lnTo>
                  <a:lnTo>
                    <a:pt x="0" y="15537"/>
                  </a:lnTo>
                  <a:cubicBezTo>
                    <a:pt x="740" y="18496"/>
                    <a:pt x="2219" y="21456"/>
                    <a:pt x="2960" y="24415"/>
                  </a:cubicBezTo>
                  <a:lnTo>
                    <a:pt x="3699" y="26635"/>
                  </a:lnTo>
                  <a:lnTo>
                    <a:pt x="45871" y="12578"/>
                  </a:lnTo>
                  <a:lnTo>
                    <a:pt x="45871" y="11838"/>
                  </a:lnTo>
                  <a:cubicBezTo>
                    <a:pt x="44391" y="8878"/>
                    <a:pt x="42911" y="5919"/>
                    <a:pt x="42172" y="295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6" name="Forma Livre: Forma 785">
              <a:extLst>
                <a:ext uri="{FF2B5EF4-FFF2-40B4-BE49-F238E27FC236}">
                  <a16:creationId xmlns:a16="http://schemas.microsoft.com/office/drawing/2014/main" id="{D663A2F1-E890-411E-B0C1-AAACFCC964DD}"/>
                </a:ext>
              </a:extLst>
            </p:cNvPr>
            <p:cNvSpPr/>
            <p:nvPr/>
          </p:nvSpPr>
          <p:spPr>
            <a:xfrm>
              <a:off x="6752041" y="3729680"/>
              <a:ext cx="44391" cy="22196"/>
            </a:xfrm>
            <a:custGeom>
              <a:avLst/>
              <a:gdLst>
                <a:gd name="connsiteX0" fmla="*/ 44391 w 44391"/>
                <a:gd name="connsiteY0" fmla="*/ 3699 h 22195"/>
                <a:gd name="connsiteX1" fmla="*/ 42911 w 44391"/>
                <a:gd name="connsiteY1" fmla="*/ 0 h 22195"/>
                <a:gd name="connsiteX2" fmla="*/ 0 w 44391"/>
                <a:gd name="connsiteY2" fmla="*/ 12578 h 22195"/>
                <a:gd name="connsiteX3" fmla="*/ 0 w 44391"/>
                <a:gd name="connsiteY3" fmla="*/ 13317 h 22195"/>
                <a:gd name="connsiteX4" fmla="*/ 2959 w 44391"/>
                <a:gd name="connsiteY4" fmla="*/ 24415 h 22195"/>
                <a:gd name="connsiteX5" fmla="*/ 2959 w 44391"/>
                <a:gd name="connsiteY5" fmla="*/ 25155 h 22195"/>
                <a:gd name="connsiteX6" fmla="*/ 45871 w 44391"/>
                <a:gd name="connsiteY6" fmla="*/ 12578 h 22195"/>
                <a:gd name="connsiteX7" fmla="*/ 45871 w 44391"/>
                <a:gd name="connsiteY7" fmla="*/ 11838 h 22195"/>
                <a:gd name="connsiteX8" fmla="*/ 44391 w 44391"/>
                <a:gd name="connsiteY8" fmla="*/ 3699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4391" y="3699"/>
                  </a:moveTo>
                  <a:lnTo>
                    <a:pt x="42911" y="0"/>
                  </a:lnTo>
                  <a:lnTo>
                    <a:pt x="0" y="12578"/>
                  </a:lnTo>
                  <a:lnTo>
                    <a:pt x="0" y="13317"/>
                  </a:lnTo>
                  <a:cubicBezTo>
                    <a:pt x="1480" y="17017"/>
                    <a:pt x="2219" y="20716"/>
                    <a:pt x="2959" y="24415"/>
                  </a:cubicBezTo>
                  <a:lnTo>
                    <a:pt x="2959" y="25155"/>
                  </a:lnTo>
                  <a:lnTo>
                    <a:pt x="45871" y="12578"/>
                  </a:lnTo>
                  <a:lnTo>
                    <a:pt x="45871" y="11838"/>
                  </a:lnTo>
                  <a:cubicBezTo>
                    <a:pt x="46611" y="9618"/>
                    <a:pt x="45871" y="6659"/>
                    <a:pt x="44391" y="369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7" name="Forma Livre: Forma 786">
              <a:extLst>
                <a:ext uri="{FF2B5EF4-FFF2-40B4-BE49-F238E27FC236}">
                  <a16:creationId xmlns:a16="http://schemas.microsoft.com/office/drawing/2014/main" id="{987FAFA8-C509-48B4-BB90-16278A27770E}"/>
                </a:ext>
              </a:extLst>
            </p:cNvPr>
            <p:cNvSpPr/>
            <p:nvPr/>
          </p:nvSpPr>
          <p:spPr>
            <a:xfrm>
              <a:off x="4421507" y="2947656"/>
              <a:ext cx="36993" cy="36993"/>
            </a:xfrm>
            <a:custGeom>
              <a:avLst/>
              <a:gdLst>
                <a:gd name="connsiteX0" fmla="*/ 27374 w 36992"/>
                <a:gd name="connsiteY0" fmla="*/ 42911 h 36992"/>
                <a:gd name="connsiteX1" fmla="*/ 28114 w 36992"/>
                <a:gd name="connsiteY1" fmla="*/ 43651 h 36992"/>
                <a:gd name="connsiteX2" fmla="*/ 27374 w 36992"/>
                <a:gd name="connsiteY2" fmla="*/ 42911 h 36992"/>
                <a:gd name="connsiteX3" fmla="*/ 36993 w 36992"/>
                <a:gd name="connsiteY3" fmla="*/ 35513 h 36992"/>
                <a:gd name="connsiteX4" fmla="*/ 37732 w 36992"/>
                <a:gd name="connsiteY4" fmla="*/ 35513 h 36992"/>
                <a:gd name="connsiteX5" fmla="*/ 11098 w 36992"/>
                <a:gd name="connsiteY5" fmla="*/ 0 h 36992"/>
                <a:gd name="connsiteX6" fmla="*/ 8138 w 36992"/>
                <a:gd name="connsiteY6" fmla="*/ 2220 h 36992"/>
                <a:gd name="connsiteX7" fmla="*/ 740 w 36992"/>
                <a:gd name="connsiteY7" fmla="*/ 7399 h 36992"/>
                <a:gd name="connsiteX8" fmla="*/ 0 w 36992"/>
                <a:gd name="connsiteY8" fmla="*/ 7399 h 36992"/>
                <a:gd name="connsiteX9" fmla="*/ 27374 w 36992"/>
                <a:gd name="connsiteY9" fmla="*/ 42911 h 36992"/>
                <a:gd name="connsiteX10" fmla="*/ 27374 w 36992"/>
                <a:gd name="connsiteY10" fmla="*/ 42911 h 36992"/>
                <a:gd name="connsiteX11" fmla="*/ 27374 w 36992"/>
                <a:gd name="connsiteY11" fmla="*/ 42911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92" h="36992">
                  <a:moveTo>
                    <a:pt x="27374" y="42911"/>
                  </a:moveTo>
                  <a:lnTo>
                    <a:pt x="28114" y="43651"/>
                  </a:lnTo>
                  <a:lnTo>
                    <a:pt x="27374" y="42911"/>
                  </a:lnTo>
                  <a:cubicBezTo>
                    <a:pt x="31074" y="39952"/>
                    <a:pt x="34033" y="37732"/>
                    <a:pt x="36993" y="35513"/>
                  </a:cubicBezTo>
                  <a:lnTo>
                    <a:pt x="37732" y="35513"/>
                  </a:lnTo>
                  <a:lnTo>
                    <a:pt x="11098" y="0"/>
                  </a:lnTo>
                  <a:lnTo>
                    <a:pt x="8138" y="2220"/>
                  </a:lnTo>
                  <a:cubicBezTo>
                    <a:pt x="5919" y="3699"/>
                    <a:pt x="3699" y="5919"/>
                    <a:pt x="740" y="7399"/>
                  </a:cubicBezTo>
                  <a:lnTo>
                    <a:pt x="0" y="7399"/>
                  </a:lnTo>
                  <a:lnTo>
                    <a:pt x="27374" y="42911"/>
                  </a:lnTo>
                  <a:lnTo>
                    <a:pt x="27374" y="42911"/>
                  </a:lnTo>
                  <a:lnTo>
                    <a:pt x="27374" y="4291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8" name="Forma Livre: Forma 787">
              <a:extLst>
                <a:ext uri="{FF2B5EF4-FFF2-40B4-BE49-F238E27FC236}">
                  <a16:creationId xmlns:a16="http://schemas.microsoft.com/office/drawing/2014/main" id="{20AAB5C1-6DCB-4BB5-B989-7B3557E322BF}"/>
                </a:ext>
              </a:extLst>
            </p:cNvPr>
            <p:cNvSpPr/>
            <p:nvPr/>
          </p:nvSpPr>
          <p:spPr>
            <a:xfrm>
              <a:off x="6521207" y="5030340"/>
              <a:ext cx="36993" cy="36993"/>
            </a:xfrm>
            <a:custGeom>
              <a:avLst/>
              <a:gdLst>
                <a:gd name="connsiteX0" fmla="*/ 7399 w 36992"/>
                <a:gd name="connsiteY0" fmla="*/ 0 h 36992"/>
                <a:gd name="connsiteX1" fmla="*/ 0 w 36992"/>
                <a:gd name="connsiteY1" fmla="*/ 9618 h 36992"/>
                <a:gd name="connsiteX2" fmla="*/ 0 w 36992"/>
                <a:gd name="connsiteY2" fmla="*/ 10358 h 36992"/>
                <a:gd name="connsiteX3" fmla="*/ 36253 w 36992"/>
                <a:gd name="connsiteY3" fmla="*/ 36993 h 36992"/>
                <a:gd name="connsiteX4" fmla="*/ 36253 w 36992"/>
                <a:gd name="connsiteY4" fmla="*/ 36253 h 36992"/>
                <a:gd name="connsiteX5" fmla="*/ 43651 w 36992"/>
                <a:gd name="connsiteY5" fmla="*/ 26634 h 36992"/>
                <a:gd name="connsiteX6" fmla="*/ 43651 w 36992"/>
                <a:gd name="connsiteY6" fmla="*/ 25895 h 36992"/>
                <a:gd name="connsiteX7" fmla="*/ 7399 w 36992"/>
                <a:gd name="connsiteY7" fmla="*/ 0 h 36992"/>
                <a:gd name="connsiteX8" fmla="*/ 7399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7399" y="0"/>
                  </a:moveTo>
                  <a:cubicBezTo>
                    <a:pt x="5179" y="2959"/>
                    <a:pt x="2959" y="6659"/>
                    <a:pt x="0" y="9618"/>
                  </a:cubicBezTo>
                  <a:lnTo>
                    <a:pt x="0" y="10358"/>
                  </a:lnTo>
                  <a:lnTo>
                    <a:pt x="36253" y="36993"/>
                  </a:lnTo>
                  <a:lnTo>
                    <a:pt x="36253" y="36253"/>
                  </a:lnTo>
                  <a:cubicBezTo>
                    <a:pt x="38472" y="33293"/>
                    <a:pt x="41432" y="29594"/>
                    <a:pt x="43651" y="26634"/>
                  </a:cubicBezTo>
                  <a:lnTo>
                    <a:pt x="43651" y="25895"/>
                  </a:lnTo>
                  <a:lnTo>
                    <a:pt x="7399" y="0"/>
                  </a:lnTo>
                  <a:lnTo>
                    <a:pt x="739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9" name="Forma Livre: Forma 788">
              <a:extLst>
                <a:ext uri="{FF2B5EF4-FFF2-40B4-BE49-F238E27FC236}">
                  <a16:creationId xmlns:a16="http://schemas.microsoft.com/office/drawing/2014/main" id="{D3E6840D-64CC-47B0-B426-055C2341D378}"/>
                </a:ext>
              </a:extLst>
            </p:cNvPr>
            <p:cNvSpPr/>
            <p:nvPr/>
          </p:nvSpPr>
          <p:spPr>
            <a:xfrm>
              <a:off x="6601111" y="4911224"/>
              <a:ext cx="44391" cy="29594"/>
            </a:xfrm>
            <a:custGeom>
              <a:avLst/>
              <a:gdLst>
                <a:gd name="connsiteX0" fmla="*/ 38472 w 44391"/>
                <a:gd name="connsiteY0" fmla="*/ 34033 h 29594"/>
                <a:gd name="connsiteX1" fmla="*/ 44391 w 44391"/>
                <a:gd name="connsiteY1" fmla="*/ 23675 h 29594"/>
                <a:gd name="connsiteX2" fmla="*/ 44391 w 44391"/>
                <a:gd name="connsiteY2" fmla="*/ 22935 h 29594"/>
                <a:gd name="connsiteX3" fmla="*/ 5919 w 44391"/>
                <a:gd name="connsiteY3" fmla="*/ 0 h 29594"/>
                <a:gd name="connsiteX4" fmla="*/ 5919 w 44391"/>
                <a:gd name="connsiteY4" fmla="*/ 740 h 29594"/>
                <a:gd name="connsiteX5" fmla="*/ 0 w 44391"/>
                <a:gd name="connsiteY5" fmla="*/ 11098 h 29594"/>
                <a:gd name="connsiteX6" fmla="*/ 0 w 44391"/>
                <a:gd name="connsiteY6" fmla="*/ 11838 h 29594"/>
                <a:gd name="connsiteX7" fmla="*/ 38472 w 44391"/>
                <a:gd name="connsiteY7" fmla="*/ 34033 h 29594"/>
                <a:gd name="connsiteX8" fmla="*/ 38472 w 44391"/>
                <a:gd name="connsiteY8" fmla="*/ 3403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8472" y="34033"/>
                  </a:moveTo>
                  <a:cubicBezTo>
                    <a:pt x="40692" y="30334"/>
                    <a:pt x="42911" y="26635"/>
                    <a:pt x="44391" y="23675"/>
                  </a:cubicBezTo>
                  <a:lnTo>
                    <a:pt x="44391" y="22935"/>
                  </a:lnTo>
                  <a:lnTo>
                    <a:pt x="5919" y="0"/>
                  </a:lnTo>
                  <a:lnTo>
                    <a:pt x="5919" y="740"/>
                  </a:lnTo>
                  <a:cubicBezTo>
                    <a:pt x="3699" y="4439"/>
                    <a:pt x="1480" y="7399"/>
                    <a:pt x="0" y="11098"/>
                  </a:cubicBezTo>
                  <a:lnTo>
                    <a:pt x="0" y="11838"/>
                  </a:lnTo>
                  <a:lnTo>
                    <a:pt x="38472" y="34033"/>
                  </a:lnTo>
                  <a:lnTo>
                    <a:pt x="38472" y="3403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0" name="Forma Livre: Forma 789">
              <a:extLst>
                <a:ext uri="{FF2B5EF4-FFF2-40B4-BE49-F238E27FC236}">
                  <a16:creationId xmlns:a16="http://schemas.microsoft.com/office/drawing/2014/main" id="{DA26C723-9D72-41DB-87BE-CEEC5EF677EC}"/>
                </a:ext>
              </a:extLst>
            </p:cNvPr>
            <p:cNvSpPr/>
            <p:nvPr/>
          </p:nvSpPr>
          <p:spPr>
            <a:xfrm>
              <a:off x="6562638" y="4971152"/>
              <a:ext cx="36993" cy="29594"/>
            </a:xfrm>
            <a:custGeom>
              <a:avLst/>
              <a:gdLst>
                <a:gd name="connsiteX0" fmla="*/ 6659 w 36992"/>
                <a:gd name="connsiteY0" fmla="*/ 0 h 29594"/>
                <a:gd name="connsiteX1" fmla="*/ 6659 w 36992"/>
                <a:gd name="connsiteY1" fmla="*/ 740 h 29594"/>
                <a:gd name="connsiteX2" fmla="*/ 0 w 36992"/>
                <a:gd name="connsiteY2" fmla="*/ 10358 h 29594"/>
                <a:gd name="connsiteX3" fmla="*/ 0 w 36992"/>
                <a:gd name="connsiteY3" fmla="*/ 11098 h 29594"/>
                <a:gd name="connsiteX4" fmla="*/ 36993 w 36992"/>
                <a:gd name="connsiteY4" fmla="*/ 36253 h 29594"/>
                <a:gd name="connsiteX5" fmla="*/ 36993 w 36992"/>
                <a:gd name="connsiteY5" fmla="*/ 35513 h 29594"/>
                <a:gd name="connsiteX6" fmla="*/ 43651 w 36992"/>
                <a:gd name="connsiteY6" fmla="*/ 25155 h 29594"/>
                <a:gd name="connsiteX7" fmla="*/ 43651 w 36992"/>
                <a:gd name="connsiteY7" fmla="*/ 24415 h 29594"/>
                <a:gd name="connsiteX8" fmla="*/ 6659 w 36992"/>
                <a:gd name="connsiteY8" fmla="*/ 0 h 29594"/>
                <a:gd name="connsiteX9" fmla="*/ 6659 w 36992"/>
                <a:gd name="connsiteY9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29594">
                  <a:moveTo>
                    <a:pt x="6659" y="0"/>
                  </a:moveTo>
                  <a:lnTo>
                    <a:pt x="6659" y="740"/>
                  </a:lnTo>
                  <a:cubicBezTo>
                    <a:pt x="4439" y="3699"/>
                    <a:pt x="2220" y="7399"/>
                    <a:pt x="0" y="10358"/>
                  </a:cubicBezTo>
                  <a:lnTo>
                    <a:pt x="0" y="11098"/>
                  </a:lnTo>
                  <a:lnTo>
                    <a:pt x="36993" y="36253"/>
                  </a:lnTo>
                  <a:lnTo>
                    <a:pt x="36993" y="35513"/>
                  </a:lnTo>
                  <a:cubicBezTo>
                    <a:pt x="39213" y="31814"/>
                    <a:pt x="41432" y="28854"/>
                    <a:pt x="43651" y="25155"/>
                  </a:cubicBezTo>
                  <a:lnTo>
                    <a:pt x="43651" y="24415"/>
                  </a:lnTo>
                  <a:lnTo>
                    <a:pt x="6659" y="0"/>
                  </a:lnTo>
                  <a:lnTo>
                    <a:pt x="665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1" name="Forma Livre: Forma 790">
              <a:extLst>
                <a:ext uri="{FF2B5EF4-FFF2-40B4-BE49-F238E27FC236}">
                  <a16:creationId xmlns:a16="http://schemas.microsoft.com/office/drawing/2014/main" id="{9436597C-2659-42CA-8AD6-4BF946B2A815}"/>
                </a:ext>
              </a:extLst>
            </p:cNvPr>
            <p:cNvSpPr/>
            <p:nvPr/>
          </p:nvSpPr>
          <p:spPr>
            <a:xfrm>
              <a:off x="6478295" y="5086568"/>
              <a:ext cx="36993" cy="36993"/>
            </a:xfrm>
            <a:custGeom>
              <a:avLst/>
              <a:gdLst>
                <a:gd name="connsiteX0" fmla="*/ 42171 w 36992"/>
                <a:gd name="connsiteY0" fmla="*/ 28115 h 36992"/>
                <a:gd name="connsiteX1" fmla="*/ 42171 w 36992"/>
                <a:gd name="connsiteY1" fmla="*/ 28115 h 36992"/>
                <a:gd name="connsiteX2" fmla="*/ 8138 w 36992"/>
                <a:gd name="connsiteY2" fmla="*/ 0 h 36992"/>
                <a:gd name="connsiteX3" fmla="*/ 7399 w 36992"/>
                <a:gd name="connsiteY3" fmla="*/ 0 h 36992"/>
                <a:gd name="connsiteX4" fmla="*/ 7399 w 36992"/>
                <a:gd name="connsiteY4" fmla="*/ 0 h 36992"/>
                <a:gd name="connsiteX5" fmla="*/ 0 w 36992"/>
                <a:gd name="connsiteY5" fmla="*/ 8878 h 36992"/>
                <a:gd name="connsiteX6" fmla="*/ 0 w 36992"/>
                <a:gd name="connsiteY6" fmla="*/ 9618 h 36992"/>
                <a:gd name="connsiteX7" fmla="*/ 34773 w 36992"/>
                <a:gd name="connsiteY7" fmla="*/ 37732 h 36992"/>
                <a:gd name="connsiteX8" fmla="*/ 36993 w 36992"/>
                <a:gd name="connsiteY8" fmla="*/ 34773 h 36992"/>
                <a:gd name="connsiteX9" fmla="*/ 42171 w 36992"/>
                <a:gd name="connsiteY9" fmla="*/ 28115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36992">
                  <a:moveTo>
                    <a:pt x="42171" y="28115"/>
                  </a:moveTo>
                  <a:lnTo>
                    <a:pt x="42171" y="28115"/>
                  </a:lnTo>
                  <a:lnTo>
                    <a:pt x="8138" y="0"/>
                  </a:lnTo>
                  <a:lnTo>
                    <a:pt x="7399" y="0"/>
                  </a:lnTo>
                  <a:lnTo>
                    <a:pt x="7399" y="0"/>
                  </a:lnTo>
                  <a:cubicBezTo>
                    <a:pt x="5179" y="2960"/>
                    <a:pt x="2219" y="5919"/>
                    <a:pt x="0" y="8878"/>
                  </a:cubicBezTo>
                  <a:lnTo>
                    <a:pt x="0" y="9618"/>
                  </a:lnTo>
                  <a:lnTo>
                    <a:pt x="34773" y="37732"/>
                  </a:lnTo>
                  <a:lnTo>
                    <a:pt x="36993" y="34773"/>
                  </a:lnTo>
                  <a:cubicBezTo>
                    <a:pt x="38472" y="33293"/>
                    <a:pt x="39952" y="31074"/>
                    <a:pt x="42171" y="2811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2" name="Forma Livre: Forma 791">
              <a:extLst>
                <a:ext uri="{FF2B5EF4-FFF2-40B4-BE49-F238E27FC236}">
                  <a16:creationId xmlns:a16="http://schemas.microsoft.com/office/drawing/2014/main" id="{71944B42-4F2B-451B-96BA-7BAC634640B4}"/>
                </a:ext>
              </a:extLst>
            </p:cNvPr>
            <p:cNvSpPr/>
            <p:nvPr/>
          </p:nvSpPr>
          <p:spPr>
            <a:xfrm>
              <a:off x="4241723" y="5173871"/>
              <a:ext cx="36993" cy="36993"/>
            </a:xfrm>
            <a:custGeom>
              <a:avLst/>
              <a:gdLst>
                <a:gd name="connsiteX0" fmla="*/ 9618 w 36992"/>
                <a:gd name="connsiteY0" fmla="*/ 40692 h 36992"/>
                <a:gd name="connsiteX1" fmla="*/ 41432 w 36992"/>
                <a:gd name="connsiteY1" fmla="*/ 9618 h 36992"/>
                <a:gd name="connsiteX2" fmla="*/ 32554 w 36992"/>
                <a:gd name="connsiteY2" fmla="*/ 0 h 36992"/>
                <a:gd name="connsiteX3" fmla="*/ 0 w 36992"/>
                <a:gd name="connsiteY3" fmla="*/ 31074 h 36992"/>
                <a:gd name="connsiteX4" fmla="*/ 0 w 36992"/>
                <a:gd name="connsiteY4" fmla="*/ 31814 h 36992"/>
                <a:gd name="connsiteX5" fmla="*/ 8138 w 36992"/>
                <a:gd name="connsiteY5" fmla="*/ 39952 h 36992"/>
                <a:gd name="connsiteX6" fmla="*/ 7399 w 36992"/>
                <a:gd name="connsiteY6" fmla="*/ 40692 h 36992"/>
                <a:gd name="connsiteX7" fmla="*/ 9618 w 36992"/>
                <a:gd name="connsiteY7" fmla="*/ 4069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92" h="36992">
                  <a:moveTo>
                    <a:pt x="9618" y="40692"/>
                  </a:moveTo>
                  <a:lnTo>
                    <a:pt x="41432" y="9618"/>
                  </a:lnTo>
                  <a:lnTo>
                    <a:pt x="32554" y="0"/>
                  </a:lnTo>
                  <a:lnTo>
                    <a:pt x="0" y="31074"/>
                  </a:lnTo>
                  <a:lnTo>
                    <a:pt x="0" y="31814"/>
                  </a:lnTo>
                  <a:cubicBezTo>
                    <a:pt x="2959" y="34773"/>
                    <a:pt x="5179" y="37732"/>
                    <a:pt x="8138" y="39952"/>
                  </a:cubicBezTo>
                  <a:lnTo>
                    <a:pt x="7399" y="40692"/>
                  </a:lnTo>
                  <a:lnTo>
                    <a:pt x="9618" y="4069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3" name="Forma Livre: Forma 792">
              <a:extLst>
                <a:ext uri="{FF2B5EF4-FFF2-40B4-BE49-F238E27FC236}">
                  <a16:creationId xmlns:a16="http://schemas.microsoft.com/office/drawing/2014/main" id="{A47DB68F-01BD-45D2-BD2B-94FB2A0D1BC4}"/>
                </a:ext>
              </a:extLst>
            </p:cNvPr>
            <p:cNvSpPr/>
            <p:nvPr/>
          </p:nvSpPr>
          <p:spPr>
            <a:xfrm>
              <a:off x="5429925" y="5629620"/>
              <a:ext cx="14797" cy="44391"/>
            </a:xfrm>
            <a:custGeom>
              <a:avLst/>
              <a:gdLst>
                <a:gd name="connsiteX0" fmla="*/ 11838 w 14797"/>
                <a:gd name="connsiteY0" fmla="*/ 0 h 44391"/>
                <a:gd name="connsiteX1" fmla="*/ 740 w 14797"/>
                <a:gd name="connsiteY1" fmla="*/ 740 h 44391"/>
                <a:gd name="connsiteX2" fmla="*/ 0 w 14797"/>
                <a:gd name="connsiteY2" fmla="*/ 740 h 44391"/>
                <a:gd name="connsiteX3" fmla="*/ 2959 w 14797"/>
                <a:gd name="connsiteY3" fmla="*/ 45871 h 44391"/>
                <a:gd name="connsiteX4" fmla="*/ 3699 w 14797"/>
                <a:gd name="connsiteY4" fmla="*/ 45871 h 44391"/>
                <a:gd name="connsiteX5" fmla="*/ 15537 w 14797"/>
                <a:gd name="connsiteY5" fmla="*/ 45131 h 44391"/>
                <a:gd name="connsiteX6" fmla="*/ 16277 w 14797"/>
                <a:gd name="connsiteY6" fmla="*/ 45131 h 44391"/>
                <a:gd name="connsiteX7" fmla="*/ 13317 w 14797"/>
                <a:gd name="connsiteY7" fmla="*/ 740 h 44391"/>
                <a:gd name="connsiteX8" fmla="*/ 11838 w 14797"/>
                <a:gd name="connsiteY8" fmla="*/ 0 h 44391"/>
                <a:gd name="connsiteX9" fmla="*/ 11838 w 14797"/>
                <a:gd name="connsiteY9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97" h="44391">
                  <a:moveTo>
                    <a:pt x="11838" y="0"/>
                  </a:moveTo>
                  <a:cubicBezTo>
                    <a:pt x="8138" y="0"/>
                    <a:pt x="4439" y="740"/>
                    <a:pt x="740" y="740"/>
                  </a:cubicBezTo>
                  <a:lnTo>
                    <a:pt x="0" y="740"/>
                  </a:lnTo>
                  <a:lnTo>
                    <a:pt x="2959" y="45871"/>
                  </a:lnTo>
                  <a:lnTo>
                    <a:pt x="3699" y="45871"/>
                  </a:lnTo>
                  <a:cubicBezTo>
                    <a:pt x="7399" y="45871"/>
                    <a:pt x="11838" y="45131"/>
                    <a:pt x="15537" y="45131"/>
                  </a:cubicBezTo>
                  <a:lnTo>
                    <a:pt x="16277" y="45131"/>
                  </a:lnTo>
                  <a:lnTo>
                    <a:pt x="13317" y="740"/>
                  </a:lnTo>
                  <a:lnTo>
                    <a:pt x="11838" y="0"/>
                  </a:lnTo>
                  <a:lnTo>
                    <a:pt x="11838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4" name="Forma Livre: Forma 793">
              <a:extLst>
                <a:ext uri="{FF2B5EF4-FFF2-40B4-BE49-F238E27FC236}">
                  <a16:creationId xmlns:a16="http://schemas.microsoft.com/office/drawing/2014/main" id="{172FA8AF-3C89-4BC6-BD45-E78AC5D4E735}"/>
                </a:ext>
              </a:extLst>
            </p:cNvPr>
            <p:cNvSpPr/>
            <p:nvPr/>
          </p:nvSpPr>
          <p:spPr>
            <a:xfrm>
              <a:off x="6430205" y="5141318"/>
              <a:ext cx="36993" cy="36993"/>
            </a:xfrm>
            <a:custGeom>
              <a:avLst/>
              <a:gdLst>
                <a:gd name="connsiteX0" fmla="*/ 42171 w 36992"/>
                <a:gd name="connsiteY0" fmla="*/ 29594 h 36992"/>
                <a:gd name="connsiteX1" fmla="*/ 42171 w 36992"/>
                <a:gd name="connsiteY1" fmla="*/ 29594 h 36992"/>
                <a:gd name="connsiteX2" fmla="*/ 9618 w 36992"/>
                <a:gd name="connsiteY2" fmla="*/ 0 h 36992"/>
                <a:gd name="connsiteX3" fmla="*/ 8878 w 36992"/>
                <a:gd name="connsiteY3" fmla="*/ 0 h 36992"/>
                <a:gd name="connsiteX4" fmla="*/ 8878 w 36992"/>
                <a:gd name="connsiteY4" fmla="*/ 0 h 36992"/>
                <a:gd name="connsiteX5" fmla="*/ 740 w 36992"/>
                <a:gd name="connsiteY5" fmla="*/ 8878 h 36992"/>
                <a:gd name="connsiteX6" fmla="*/ 0 w 36992"/>
                <a:gd name="connsiteY6" fmla="*/ 9618 h 36992"/>
                <a:gd name="connsiteX7" fmla="*/ 33293 w 36992"/>
                <a:gd name="connsiteY7" fmla="*/ 39952 h 36992"/>
                <a:gd name="connsiteX8" fmla="*/ 33293 w 36992"/>
                <a:gd name="connsiteY8" fmla="*/ 39212 h 36992"/>
                <a:gd name="connsiteX9" fmla="*/ 42171 w 36992"/>
                <a:gd name="connsiteY9" fmla="*/ 29594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36992">
                  <a:moveTo>
                    <a:pt x="42171" y="29594"/>
                  </a:moveTo>
                  <a:lnTo>
                    <a:pt x="42171" y="29594"/>
                  </a:lnTo>
                  <a:lnTo>
                    <a:pt x="9618" y="0"/>
                  </a:lnTo>
                  <a:lnTo>
                    <a:pt x="8878" y="0"/>
                  </a:lnTo>
                  <a:lnTo>
                    <a:pt x="8878" y="0"/>
                  </a:lnTo>
                  <a:cubicBezTo>
                    <a:pt x="5919" y="2959"/>
                    <a:pt x="3699" y="5919"/>
                    <a:pt x="740" y="8878"/>
                  </a:cubicBezTo>
                  <a:lnTo>
                    <a:pt x="0" y="9618"/>
                  </a:lnTo>
                  <a:lnTo>
                    <a:pt x="33293" y="39952"/>
                  </a:lnTo>
                  <a:lnTo>
                    <a:pt x="33293" y="39212"/>
                  </a:lnTo>
                  <a:cubicBezTo>
                    <a:pt x="36993" y="35513"/>
                    <a:pt x="39952" y="32553"/>
                    <a:pt x="42171" y="2959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5" name="Forma Livre: Forma 794">
              <a:extLst>
                <a:ext uri="{FF2B5EF4-FFF2-40B4-BE49-F238E27FC236}">
                  <a16:creationId xmlns:a16="http://schemas.microsoft.com/office/drawing/2014/main" id="{00B701BF-FB3F-4F5C-B82C-2F54D47E550F}"/>
                </a:ext>
              </a:extLst>
            </p:cNvPr>
            <p:cNvSpPr/>
            <p:nvPr/>
          </p:nvSpPr>
          <p:spPr>
            <a:xfrm>
              <a:off x="5571977" y="5612603"/>
              <a:ext cx="14797" cy="44391"/>
            </a:xfrm>
            <a:custGeom>
              <a:avLst/>
              <a:gdLst>
                <a:gd name="connsiteX0" fmla="*/ 0 w 14797"/>
                <a:gd name="connsiteY0" fmla="*/ 2219 h 44391"/>
                <a:gd name="connsiteX1" fmla="*/ 0 w 14797"/>
                <a:gd name="connsiteY1" fmla="*/ 2219 h 44391"/>
                <a:gd name="connsiteX2" fmla="*/ 6659 w 14797"/>
                <a:gd name="connsiteY2" fmla="*/ 46611 h 44391"/>
                <a:gd name="connsiteX3" fmla="*/ 7399 w 14797"/>
                <a:gd name="connsiteY3" fmla="*/ 46611 h 44391"/>
                <a:gd name="connsiteX4" fmla="*/ 19236 w 14797"/>
                <a:gd name="connsiteY4" fmla="*/ 44391 h 44391"/>
                <a:gd name="connsiteX5" fmla="*/ 19976 w 14797"/>
                <a:gd name="connsiteY5" fmla="*/ 44391 h 44391"/>
                <a:gd name="connsiteX6" fmla="*/ 12577 w 14797"/>
                <a:gd name="connsiteY6" fmla="*/ 0 h 44391"/>
                <a:gd name="connsiteX7" fmla="*/ 11837 w 14797"/>
                <a:gd name="connsiteY7" fmla="*/ 0 h 44391"/>
                <a:gd name="connsiteX8" fmla="*/ 0 w 14797"/>
                <a:gd name="connsiteY8" fmla="*/ 221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0" y="2219"/>
                  </a:moveTo>
                  <a:lnTo>
                    <a:pt x="0" y="2219"/>
                  </a:lnTo>
                  <a:lnTo>
                    <a:pt x="6659" y="46611"/>
                  </a:lnTo>
                  <a:lnTo>
                    <a:pt x="7399" y="46611"/>
                  </a:lnTo>
                  <a:cubicBezTo>
                    <a:pt x="11837" y="45870"/>
                    <a:pt x="15537" y="45131"/>
                    <a:pt x="19236" y="44391"/>
                  </a:cubicBezTo>
                  <a:lnTo>
                    <a:pt x="19976" y="44391"/>
                  </a:lnTo>
                  <a:lnTo>
                    <a:pt x="12577" y="0"/>
                  </a:lnTo>
                  <a:lnTo>
                    <a:pt x="11837" y="0"/>
                  </a:lnTo>
                  <a:cubicBezTo>
                    <a:pt x="8138" y="740"/>
                    <a:pt x="3699" y="1479"/>
                    <a:pt x="0" y="2219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6" name="Forma Livre: Forma 795">
              <a:extLst>
                <a:ext uri="{FF2B5EF4-FFF2-40B4-BE49-F238E27FC236}">
                  <a16:creationId xmlns:a16="http://schemas.microsoft.com/office/drawing/2014/main" id="{397A53BF-FA50-42BA-A323-4590440DA5A8}"/>
                </a:ext>
              </a:extLst>
            </p:cNvPr>
            <p:cNvSpPr/>
            <p:nvPr/>
          </p:nvSpPr>
          <p:spPr>
            <a:xfrm>
              <a:off x="5641523" y="5599286"/>
              <a:ext cx="14797" cy="44391"/>
            </a:xfrm>
            <a:custGeom>
              <a:avLst/>
              <a:gdLst>
                <a:gd name="connsiteX0" fmla="*/ 12577 w 14797"/>
                <a:gd name="connsiteY0" fmla="*/ 0 h 44391"/>
                <a:gd name="connsiteX1" fmla="*/ 12577 w 14797"/>
                <a:gd name="connsiteY1" fmla="*/ 0 h 44391"/>
                <a:gd name="connsiteX2" fmla="*/ 11838 w 14797"/>
                <a:gd name="connsiteY2" fmla="*/ 0 h 44391"/>
                <a:gd name="connsiteX3" fmla="*/ 740 w 14797"/>
                <a:gd name="connsiteY3" fmla="*/ 2220 h 44391"/>
                <a:gd name="connsiteX4" fmla="*/ 0 w 14797"/>
                <a:gd name="connsiteY4" fmla="*/ 2220 h 44391"/>
                <a:gd name="connsiteX5" fmla="*/ 8878 w 14797"/>
                <a:gd name="connsiteY5" fmla="*/ 45871 h 44391"/>
                <a:gd name="connsiteX6" fmla="*/ 10358 w 14797"/>
                <a:gd name="connsiteY6" fmla="*/ 45131 h 44391"/>
                <a:gd name="connsiteX7" fmla="*/ 20716 w 14797"/>
                <a:gd name="connsiteY7" fmla="*/ 42912 h 44391"/>
                <a:gd name="connsiteX8" fmla="*/ 21456 w 14797"/>
                <a:gd name="connsiteY8" fmla="*/ 46611 h 44391"/>
                <a:gd name="connsiteX9" fmla="*/ 21456 w 14797"/>
                <a:gd name="connsiteY9" fmla="*/ 43651 h 44391"/>
                <a:gd name="connsiteX10" fmla="*/ 12577 w 14797"/>
                <a:gd name="connsiteY10" fmla="*/ 1480 h 44391"/>
                <a:gd name="connsiteX11" fmla="*/ 13317 w 14797"/>
                <a:gd name="connsiteY11" fmla="*/ 740 h 44391"/>
                <a:gd name="connsiteX12" fmla="*/ 12577 w 14797"/>
                <a:gd name="connsiteY12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97" h="44391">
                  <a:moveTo>
                    <a:pt x="12577" y="0"/>
                  </a:moveTo>
                  <a:lnTo>
                    <a:pt x="12577" y="0"/>
                  </a:lnTo>
                  <a:lnTo>
                    <a:pt x="11838" y="0"/>
                  </a:lnTo>
                  <a:cubicBezTo>
                    <a:pt x="8138" y="740"/>
                    <a:pt x="4439" y="1480"/>
                    <a:pt x="740" y="2220"/>
                  </a:cubicBezTo>
                  <a:lnTo>
                    <a:pt x="0" y="2220"/>
                  </a:lnTo>
                  <a:lnTo>
                    <a:pt x="8878" y="45871"/>
                  </a:lnTo>
                  <a:lnTo>
                    <a:pt x="10358" y="45131"/>
                  </a:lnTo>
                  <a:cubicBezTo>
                    <a:pt x="14057" y="44391"/>
                    <a:pt x="17017" y="43651"/>
                    <a:pt x="20716" y="42912"/>
                  </a:cubicBezTo>
                  <a:lnTo>
                    <a:pt x="21456" y="46611"/>
                  </a:lnTo>
                  <a:lnTo>
                    <a:pt x="21456" y="43651"/>
                  </a:lnTo>
                  <a:lnTo>
                    <a:pt x="12577" y="1480"/>
                  </a:lnTo>
                  <a:lnTo>
                    <a:pt x="13317" y="740"/>
                  </a:lnTo>
                  <a:lnTo>
                    <a:pt x="12577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7" name="Forma Livre: Forma 796">
              <a:extLst>
                <a:ext uri="{FF2B5EF4-FFF2-40B4-BE49-F238E27FC236}">
                  <a16:creationId xmlns:a16="http://schemas.microsoft.com/office/drawing/2014/main" id="{A115872B-A386-4A0A-BFB9-0AAAE91C0FEF}"/>
                </a:ext>
              </a:extLst>
            </p:cNvPr>
            <p:cNvSpPr/>
            <p:nvPr/>
          </p:nvSpPr>
          <p:spPr>
            <a:xfrm>
              <a:off x="6101711" y="5413583"/>
              <a:ext cx="29594" cy="44391"/>
            </a:xfrm>
            <a:custGeom>
              <a:avLst/>
              <a:gdLst>
                <a:gd name="connsiteX0" fmla="*/ 34773 w 29594"/>
                <a:gd name="connsiteY0" fmla="*/ 38472 h 44391"/>
                <a:gd name="connsiteX1" fmla="*/ 34773 w 29594"/>
                <a:gd name="connsiteY1" fmla="*/ 38472 h 44391"/>
                <a:gd name="connsiteX2" fmla="*/ 11838 w 29594"/>
                <a:gd name="connsiteY2" fmla="*/ 0 h 44391"/>
                <a:gd name="connsiteX3" fmla="*/ 11098 w 29594"/>
                <a:gd name="connsiteY3" fmla="*/ 0 h 44391"/>
                <a:gd name="connsiteX4" fmla="*/ 740 w 29594"/>
                <a:gd name="connsiteY4" fmla="*/ 5919 h 44391"/>
                <a:gd name="connsiteX5" fmla="*/ 0 w 29594"/>
                <a:gd name="connsiteY5" fmla="*/ 5919 h 44391"/>
                <a:gd name="connsiteX6" fmla="*/ 22935 w 29594"/>
                <a:gd name="connsiteY6" fmla="*/ 44391 h 44391"/>
                <a:gd name="connsiteX7" fmla="*/ 25155 w 29594"/>
                <a:gd name="connsiteY7" fmla="*/ 42911 h 44391"/>
                <a:gd name="connsiteX8" fmla="*/ 34773 w 29594"/>
                <a:gd name="connsiteY8" fmla="*/ 3847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34773" y="38472"/>
                  </a:moveTo>
                  <a:lnTo>
                    <a:pt x="34773" y="38472"/>
                  </a:lnTo>
                  <a:lnTo>
                    <a:pt x="11838" y="0"/>
                  </a:lnTo>
                  <a:lnTo>
                    <a:pt x="11098" y="0"/>
                  </a:lnTo>
                  <a:cubicBezTo>
                    <a:pt x="7399" y="2219"/>
                    <a:pt x="4439" y="4439"/>
                    <a:pt x="740" y="5919"/>
                  </a:cubicBezTo>
                  <a:lnTo>
                    <a:pt x="0" y="5919"/>
                  </a:lnTo>
                  <a:lnTo>
                    <a:pt x="22935" y="44391"/>
                  </a:lnTo>
                  <a:lnTo>
                    <a:pt x="25155" y="42911"/>
                  </a:lnTo>
                  <a:cubicBezTo>
                    <a:pt x="29594" y="42172"/>
                    <a:pt x="31814" y="40692"/>
                    <a:pt x="34773" y="3847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8" name="Forma Livre: Forma 797">
              <a:extLst>
                <a:ext uri="{FF2B5EF4-FFF2-40B4-BE49-F238E27FC236}">
                  <a16:creationId xmlns:a16="http://schemas.microsoft.com/office/drawing/2014/main" id="{ADD53946-0370-403C-B6B8-CA1815EE3D7B}"/>
                </a:ext>
              </a:extLst>
            </p:cNvPr>
            <p:cNvSpPr/>
            <p:nvPr/>
          </p:nvSpPr>
          <p:spPr>
            <a:xfrm>
              <a:off x="6161639" y="5374371"/>
              <a:ext cx="29594" cy="44391"/>
            </a:xfrm>
            <a:custGeom>
              <a:avLst/>
              <a:gdLst>
                <a:gd name="connsiteX0" fmla="*/ 34033 w 29594"/>
                <a:gd name="connsiteY0" fmla="*/ 39212 h 44391"/>
                <a:gd name="connsiteX1" fmla="*/ 35513 w 29594"/>
                <a:gd name="connsiteY1" fmla="*/ 38472 h 44391"/>
                <a:gd name="connsiteX2" fmla="*/ 36253 w 29594"/>
                <a:gd name="connsiteY2" fmla="*/ 39212 h 44391"/>
                <a:gd name="connsiteX3" fmla="*/ 36253 w 29594"/>
                <a:gd name="connsiteY3" fmla="*/ 37732 h 44391"/>
                <a:gd name="connsiteX4" fmla="*/ 36253 w 29594"/>
                <a:gd name="connsiteY4" fmla="*/ 37732 h 44391"/>
                <a:gd name="connsiteX5" fmla="*/ 10358 w 29594"/>
                <a:gd name="connsiteY5" fmla="*/ 0 h 44391"/>
                <a:gd name="connsiteX6" fmla="*/ 10358 w 29594"/>
                <a:gd name="connsiteY6" fmla="*/ 1480 h 44391"/>
                <a:gd name="connsiteX7" fmla="*/ 740 w 29594"/>
                <a:gd name="connsiteY7" fmla="*/ 8138 h 44391"/>
                <a:gd name="connsiteX8" fmla="*/ 0 w 29594"/>
                <a:gd name="connsiteY8" fmla="*/ 8138 h 44391"/>
                <a:gd name="connsiteX9" fmla="*/ 25155 w 29594"/>
                <a:gd name="connsiteY9" fmla="*/ 45131 h 44391"/>
                <a:gd name="connsiteX10" fmla="*/ 25895 w 29594"/>
                <a:gd name="connsiteY10" fmla="*/ 45131 h 44391"/>
                <a:gd name="connsiteX11" fmla="*/ 34033 w 29594"/>
                <a:gd name="connsiteY11" fmla="*/ 3921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94" h="44391">
                  <a:moveTo>
                    <a:pt x="34033" y="39212"/>
                  </a:moveTo>
                  <a:lnTo>
                    <a:pt x="35513" y="38472"/>
                  </a:lnTo>
                  <a:lnTo>
                    <a:pt x="36253" y="39212"/>
                  </a:lnTo>
                  <a:lnTo>
                    <a:pt x="36253" y="37732"/>
                  </a:lnTo>
                  <a:lnTo>
                    <a:pt x="36253" y="37732"/>
                  </a:lnTo>
                  <a:lnTo>
                    <a:pt x="10358" y="0"/>
                  </a:lnTo>
                  <a:lnTo>
                    <a:pt x="10358" y="1480"/>
                  </a:lnTo>
                  <a:cubicBezTo>
                    <a:pt x="7399" y="3699"/>
                    <a:pt x="3699" y="5919"/>
                    <a:pt x="740" y="8138"/>
                  </a:cubicBezTo>
                  <a:lnTo>
                    <a:pt x="0" y="8138"/>
                  </a:lnTo>
                  <a:lnTo>
                    <a:pt x="25155" y="45131"/>
                  </a:lnTo>
                  <a:lnTo>
                    <a:pt x="25895" y="45131"/>
                  </a:lnTo>
                  <a:cubicBezTo>
                    <a:pt x="28854" y="42911"/>
                    <a:pt x="31814" y="41432"/>
                    <a:pt x="34033" y="3921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9" name="Forma Livre: Forma 798">
              <a:extLst>
                <a:ext uri="{FF2B5EF4-FFF2-40B4-BE49-F238E27FC236}">
                  <a16:creationId xmlns:a16="http://schemas.microsoft.com/office/drawing/2014/main" id="{4F5E4D79-C786-4D1F-A614-AE3189AA678B}"/>
                </a:ext>
              </a:extLst>
            </p:cNvPr>
            <p:cNvSpPr/>
            <p:nvPr/>
          </p:nvSpPr>
          <p:spPr>
            <a:xfrm>
              <a:off x="6041043" y="5450576"/>
              <a:ext cx="29594" cy="44391"/>
            </a:xfrm>
            <a:custGeom>
              <a:avLst/>
              <a:gdLst>
                <a:gd name="connsiteX0" fmla="*/ 0 w 29594"/>
                <a:gd name="connsiteY0" fmla="*/ 5179 h 44391"/>
                <a:gd name="connsiteX1" fmla="*/ 21456 w 29594"/>
                <a:gd name="connsiteY1" fmla="*/ 44391 h 44391"/>
                <a:gd name="connsiteX2" fmla="*/ 23675 w 29594"/>
                <a:gd name="connsiteY2" fmla="*/ 43651 h 44391"/>
                <a:gd name="connsiteX3" fmla="*/ 33293 w 29594"/>
                <a:gd name="connsiteY3" fmla="*/ 38472 h 44391"/>
                <a:gd name="connsiteX4" fmla="*/ 34033 w 29594"/>
                <a:gd name="connsiteY4" fmla="*/ 38472 h 44391"/>
                <a:gd name="connsiteX5" fmla="*/ 12577 w 29594"/>
                <a:gd name="connsiteY5" fmla="*/ 0 h 44391"/>
                <a:gd name="connsiteX6" fmla="*/ 11838 w 29594"/>
                <a:gd name="connsiteY6" fmla="*/ 0 h 44391"/>
                <a:gd name="connsiteX7" fmla="*/ 11098 w 29594"/>
                <a:gd name="connsiteY7" fmla="*/ 0 h 44391"/>
                <a:gd name="connsiteX8" fmla="*/ 11098 w 29594"/>
                <a:gd name="connsiteY8" fmla="*/ 0 h 44391"/>
                <a:gd name="connsiteX9" fmla="*/ 0 w 29594"/>
                <a:gd name="connsiteY9" fmla="*/ 5179 h 44391"/>
                <a:gd name="connsiteX10" fmla="*/ 0 w 29594"/>
                <a:gd name="connsiteY10" fmla="*/ 517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94" h="44391">
                  <a:moveTo>
                    <a:pt x="0" y="5179"/>
                  </a:moveTo>
                  <a:lnTo>
                    <a:pt x="21456" y="44391"/>
                  </a:lnTo>
                  <a:lnTo>
                    <a:pt x="23675" y="43651"/>
                  </a:lnTo>
                  <a:cubicBezTo>
                    <a:pt x="26635" y="42172"/>
                    <a:pt x="29594" y="39952"/>
                    <a:pt x="33293" y="38472"/>
                  </a:cubicBezTo>
                  <a:lnTo>
                    <a:pt x="34033" y="38472"/>
                  </a:lnTo>
                  <a:lnTo>
                    <a:pt x="12577" y="0"/>
                  </a:lnTo>
                  <a:lnTo>
                    <a:pt x="11838" y="0"/>
                  </a:lnTo>
                  <a:lnTo>
                    <a:pt x="11098" y="0"/>
                  </a:lnTo>
                  <a:lnTo>
                    <a:pt x="11098" y="0"/>
                  </a:lnTo>
                  <a:cubicBezTo>
                    <a:pt x="6659" y="1480"/>
                    <a:pt x="3699" y="3699"/>
                    <a:pt x="0" y="5179"/>
                  </a:cubicBezTo>
                  <a:lnTo>
                    <a:pt x="0" y="517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0" name="Forma Livre: Forma 799">
              <a:extLst>
                <a:ext uri="{FF2B5EF4-FFF2-40B4-BE49-F238E27FC236}">
                  <a16:creationId xmlns:a16="http://schemas.microsoft.com/office/drawing/2014/main" id="{0D3D2338-EE15-4091-A528-6F6039A37810}"/>
                </a:ext>
              </a:extLst>
            </p:cNvPr>
            <p:cNvSpPr/>
            <p:nvPr/>
          </p:nvSpPr>
          <p:spPr>
            <a:xfrm>
              <a:off x="6382854" y="5192367"/>
              <a:ext cx="36993" cy="36993"/>
            </a:xfrm>
            <a:custGeom>
              <a:avLst/>
              <a:gdLst>
                <a:gd name="connsiteX0" fmla="*/ 38472 w 36992"/>
                <a:gd name="connsiteY0" fmla="*/ 33293 h 36992"/>
                <a:gd name="connsiteX1" fmla="*/ 39952 w 36992"/>
                <a:gd name="connsiteY1" fmla="*/ 31814 h 36992"/>
                <a:gd name="connsiteX2" fmla="*/ 8138 w 36992"/>
                <a:gd name="connsiteY2" fmla="*/ 0 h 36992"/>
                <a:gd name="connsiteX3" fmla="*/ 8138 w 36992"/>
                <a:gd name="connsiteY3" fmla="*/ 740 h 36992"/>
                <a:gd name="connsiteX4" fmla="*/ 0 w 36992"/>
                <a:gd name="connsiteY4" fmla="*/ 8878 h 36992"/>
                <a:gd name="connsiteX5" fmla="*/ 0 w 36992"/>
                <a:gd name="connsiteY5" fmla="*/ 8878 h 36992"/>
                <a:gd name="connsiteX6" fmla="*/ 31814 w 36992"/>
                <a:gd name="connsiteY6" fmla="*/ 40692 h 36992"/>
                <a:gd name="connsiteX7" fmla="*/ 31814 w 36992"/>
                <a:gd name="connsiteY7" fmla="*/ 40692 h 36992"/>
                <a:gd name="connsiteX8" fmla="*/ 38472 w 36992"/>
                <a:gd name="connsiteY8" fmla="*/ 3329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8472" y="33293"/>
                  </a:moveTo>
                  <a:lnTo>
                    <a:pt x="39952" y="31814"/>
                  </a:lnTo>
                  <a:lnTo>
                    <a:pt x="8138" y="0"/>
                  </a:lnTo>
                  <a:lnTo>
                    <a:pt x="8138" y="740"/>
                  </a:lnTo>
                  <a:cubicBezTo>
                    <a:pt x="5179" y="3699"/>
                    <a:pt x="2220" y="6659"/>
                    <a:pt x="0" y="8878"/>
                  </a:cubicBezTo>
                  <a:lnTo>
                    <a:pt x="0" y="8878"/>
                  </a:lnTo>
                  <a:lnTo>
                    <a:pt x="31814" y="40692"/>
                  </a:lnTo>
                  <a:lnTo>
                    <a:pt x="31814" y="40692"/>
                  </a:lnTo>
                  <a:cubicBezTo>
                    <a:pt x="33293" y="38472"/>
                    <a:pt x="35513" y="35513"/>
                    <a:pt x="38472" y="3329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1" name="Forma Livre: Forma 800">
              <a:extLst>
                <a:ext uri="{FF2B5EF4-FFF2-40B4-BE49-F238E27FC236}">
                  <a16:creationId xmlns:a16="http://schemas.microsoft.com/office/drawing/2014/main" id="{63BA63A9-3878-4AB5-9B78-6C1DBE829650}"/>
                </a:ext>
              </a:extLst>
            </p:cNvPr>
            <p:cNvSpPr/>
            <p:nvPr/>
          </p:nvSpPr>
          <p:spPr>
            <a:xfrm>
              <a:off x="5977416" y="5482389"/>
              <a:ext cx="29594" cy="44391"/>
            </a:xfrm>
            <a:custGeom>
              <a:avLst/>
              <a:gdLst>
                <a:gd name="connsiteX0" fmla="*/ 31074 w 29594"/>
                <a:gd name="connsiteY0" fmla="*/ 40692 h 44391"/>
                <a:gd name="connsiteX1" fmla="*/ 31074 w 29594"/>
                <a:gd name="connsiteY1" fmla="*/ 40692 h 44391"/>
                <a:gd name="connsiteX2" fmla="*/ 11838 w 29594"/>
                <a:gd name="connsiteY2" fmla="*/ 0 h 44391"/>
                <a:gd name="connsiteX3" fmla="*/ 11098 w 29594"/>
                <a:gd name="connsiteY3" fmla="*/ 0 h 44391"/>
                <a:gd name="connsiteX4" fmla="*/ 740 w 29594"/>
                <a:gd name="connsiteY4" fmla="*/ 5179 h 44391"/>
                <a:gd name="connsiteX5" fmla="*/ 0 w 29594"/>
                <a:gd name="connsiteY5" fmla="*/ 5179 h 44391"/>
                <a:gd name="connsiteX6" fmla="*/ 19236 w 29594"/>
                <a:gd name="connsiteY6" fmla="*/ 45871 h 44391"/>
                <a:gd name="connsiteX7" fmla="*/ 24415 w 29594"/>
                <a:gd name="connsiteY7" fmla="*/ 43651 h 44391"/>
                <a:gd name="connsiteX8" fmla="*/ 31074 w 29594"/>
                <a:gd name="connsiteY8" fmla="*/ 4069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31074" y="40692"/>
                  </a:moveTo>
                  <a:lnTo>
                    <a:pt x="31074" y="40692"/>
                  </a:lnTo>
                  <a:lnTo>
                    <a:pt x="11838" y="0"/>
                  </a:lnTo>
                  <a:lnTo>
                    <a:pt x="11098" y="0"/>
                  </a:lnTo>
                  <a:cubicBezTo>
                    <a:pt x="7399" y="1480"/>
                    <a:pt x="3699" y="3699"/>
                    <a:pt x="740" y="5179"/>
                  </a:cubicBezTo>
                  <a:lnTo>
                    <a:pt x="0" y="5179"/>
                  </a:lnTo>
                  <a:lnTo>
                    <a:pt x="19236" y="45871"/>
                  </a:lnTo>
                  <a:lnTo>
                    <a:pt x="24415" y="43651"/>
                  </a:lnTo>
                  <a:cubicBezTo>
                    <a:pt x="26635" y="42911"/>
                    <a:pt x="28854" y="42172"/>
                    <a:pt x="31074" y="4069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2" name="Forma Livre: Forma 801">
              <a:extLst>
                <a:ext uri="{FF2B5EF4-FFF2-40B4-BE49-F238E27FC236}">
                  <a16:creationId xmlns:a16="http://schemas.microsoft.com/office/drawing/2014/main" id="{6CF5F84D-88D8-4281-AD67-2AB2D420941A}"/>
                </a:ext>
              </a:extLst>
            </p:cNvPr>
            <p:cNvSpPr/>
            <p:nvPr/>
          </p:nvSpPr>
          <p:spPr>
            <a:xfrm>
              <a:off x="6219347" y="5333679"/>
              <a:ext cx="36993" cy="36993"/>
            </a:xfrm>
            <a:custGeom>
              <a:avLst/>
              <a:gdLst>
                <a:gd name="connsiteX0" fmla="*/ 37732 w 36992"/>
                <a:gd name="connsiteY0" fmla="*/ 36252 h 36992"/>
                <a:gd name="connsiteX1" fmla="*/ 37732 w 36992"/>
                <a:gd name="connsiteY1" fmla="*/ 36252 h 36992"/>
                <a:gd name="connsiteX2" fmla="*/ 11098 w 36992"/>
                <a:gd name="connsiteY2" fmla="*/ 0 h 36992"/>
                <a:gd name="connsiteX3" fmla="*/ 10358 w 36992"/>
                <a:gd name="connsiteY3" fmla="*/ 0 h 36992"/>
                <a:gd name="connsiteX4" fmla="*/ 740 w 36992"/>
                <a:gd name="connsiteY4" fmla="*/ 7399 h 36992"/>
                <a:gd name="connsiteX5" fmla="*/ 0 w 36992"/>
                <a:gd name="connsiteY5" fmla="*/ 7399 h 36992"/>
                <a:gd name="connsiteX6" fmla="*/ 26634 w 36992"/>
                <a:gd name="connsiteY6" fmla="*/ 43651 h 36992"/>
                <a:gd name="connsiteX7" fmla="*/ 27374 w 36992"/>
                <a:gd name="connsiteY7" fmla="*/ 43651 h 36992"/>
                <a:gd name="connsiteX8" fmla="*/ 37732 w 36992"/>
                <a:gd name="connsiteY8" fmla="*/ 3625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7732" y="36252"/>
                  </a:moveTo>
                  <a:lnTo>
                    <a:pt x="37732" y="36252"/>
                  </a:lnTo>
                  <a:lnTo>
                    <a:pt x="11098" y="0"/>
                  </a:lnTo>
                  <a:lnTo>
                    <a:pt x="10358" y="0"/>
                  </a:lnTo>
                  <a:cubicBezTo>
                    <a:pt x="7399" y="2219"/>
                    <a:pt x="3699" y="5179"/>
                    <a:pt x="740" y="7399"/>
                  </a:cubicBezTo>
                  <a:lnTo>
                    <a:pt x="0" y="7399"/>
                  </a:lnTo>
                  <a:lnTo>
                    <a:pt x="26634" y="43651"/>
                  </a:lnTo>
                  <a:lnTo>
                    <a:pt x="27374" y="43651"/>
                  </a:lnTo>
                  <a:cubicBezTo>
                    <a:pt x="31814" y="40692"/>
                    <a:pt x="34773" y="38472"/>
                    <a:pt x="37732" y="3625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3" name="Forma Livre: Forma 802">
              <a:extLst>
                <a:ext uri="{FF2B5EF4-FFF2-40B4-BE49-F238E27FC236}">
                  <a16:creationId xmlns:a16="http://schemas.microsoft.com/office/drawing/2014/main" id="{67127254-3DF6-4C52-B183-51219CCED9DA}"/>
                </a:ext>
              </a:extLst>
            </p:cNvPr>
            <p:cNvSpPr/>
            <p:nvPr/>
          </p:nvSpPr>
          <p:spPr>
            <a:xfrm>
              <a:off x="6329585" y="5241937"/>
              <a:ext cx="36993" cy="36993"/>
            </a:xfrm>
            <a:custGeom>
              <a:avLst/>
              <a:gdLst>
                <a:gd name="connsiteX0" fmla="*/ 39952 w 36992"/>
                <a:gd name="connsiteY0" fmla="*/ 33293 h 36992"/>
                <a:gd name="connsiteX1" fmla="*/ 39952 w 36992"/>
                <a:gd name="connsiteY1" fmla="*/ 33293 h 36992"/>
                <a:gd name="connsiteX2" fmla="*/ 10358 w 36992"/>
                <a:gd name="connsiteY2" fmla="*/ 0 h 36992"/>
                <a:gd name="connsiteX3" fmla="*/ 9618 w 36992"/>
                <a:gd name="connsiteY3" fmla="*/ 0 h 36992"/>
                <a:gd name="connsiteX4" fmla="*/ 740 w 36992"/>
                <a:gd name="connsiteY4" fmla="*/ 8138 h 36992"/>
                <a:gd name="connsiteX5" fmla="*/ 0 w 36992"/>
                <a:gd name="connsiteY5" fmla="*/ 8138 h 36992"/>
                <a:gd name="connsiteX6" fmla="*/ 30334 w 36992"/>
                <a:gd name="connsiteY6" fmla="*/ 41432 h 36992"/>
                <a:gd name="connsiteX7" fmla="*/ 31074 w 36992"/>
                <a:gd name="connsiteY7" fmla="*/ 41432 h 36992"/>
                <a:gd name="connsiteX8" fmla="*/ 39952 w 36992"/>
                <a:gd name="connsiteY8" fmla="*/ 3329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9952" y="33293"/>
                  </a:moveTo>
                  <a:lnTo>
                    <a:pt x="39952" y="33293"/>
                  </a:lnTo>
                  <a:lnTo>
                    <a:pt x="10358" y="0"/>
                  </a:lnTo>
                  <a:lnTo>
                    <a:pt x="9618" y="0"/>
                  </a:lnTo>
                  <a:cubicBezTo>
                    <a:pt x="6659" y="2960"/>
                    <a:pt x="3699" y="5179"/>
                    <a:pt x="740" y="8138"/>
                  </a:cubicBezTo>
                  <a:lnTo>
                    <a:pt x="0" y="8138"/>
                  </a:lnTo>
                  <a:lnTo>
                    <a:pt x="30334" y="41432"/>
                  </a:lnTo>
                  <a:lnTo>
                    <a:pt x="31074" y="41432"/>
                  </a:lnTo>
                  <a:cubicBezTo>
                    <a:pt x="34033" y="39212"/>
                    <a:pt x="36993" y="36253"/>
                    <a:pt x="39952" y="3329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4" name="Forma Livre: Forma 803">
              <a:extLst>
                <a:ext uri="{FF2B5EF4-FFF2-40B4-BE49-F238E27FC236}">
                  <a16:creationId xmlns:a16="http://schemas.microsoft.com/office/drawing/2014/main" id="{B51E5491-1156-4B24-B735-B3160BE2179C}"/>
                </a:ext>
              </a:extLst>
            </p:cNvPr>
            <p:cNvSpPr/>
            <p:nvPr/>
          </p:nvSpPr>
          <p:spPr>
            <a:xfrm>
              <a:off x="6276316" y="5289288"/>
              <a:ext cx="36993" cy="36993"/>
            </a:xfrm>
            <a:custGeom>
              <a:avLst/>
              <a:gdLst>
                <a:gd name="connsiteX0" fmla="*/ 38472 w 36992"/>
                <a:gd name="connsiteY0" fmla="*/ 34773 h 36992"/>
                <a:gd name="connsiteX1" fmla="*/ 38472 w 36992"/>
                <a:gd name="connsiteY1" fmla="*/ 34773 h 36992"/>
                <a:gd name="connsiteX2" fmla="*/ 10358 w 36992"/>
                <a:gd name="connsiteY2" fmla="*/ 0 h 36992"/>
                <a:gd name="connsiteX3" fmla="*/ 8138 w 36992"/>
                <a:gd name="connsiteY3" fmla="*/ 2219 h 36992"/>
                <a:gd name="connsiteX4" fmla="*/ 740 w 36992"/>
                <a:gd name="connsiteY4" fmla="*/ 8138 h 36992"/>
                <a:gd name="connsiteX5" fmla="*/ 0 w 36992"/>
                <a:gd name="connsiteY5" fmla="*/ 8138 h 36992"/>
                <a:gd name="connsiteX6" fmla="*/ 28854 w 36992"/>
                <a:gd name="connsiteY6" fmla="*/ 42911 h 36992"/>
                <a:gd name="connsiteX7" fmla="*/ 28854 w 36992"/>
                <a:gd name="connsiteY7" fmla="*/ 42171 h 36992"/>
                <a:gd name="connsiteX8" fmla="*/ 38472 w 36992"/>
                <a:gd name="connsiteY8" fmla="*/ 34773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8472" y="34773"/>
                  </a:moveTo>
                  <a:lnTo>
                    <a:pt x="38472" y="34773"/>
                  </a:lnTo>
                  <a:lnTo>
                    <a:pt x="10358" y="0"/>
                  </a:lnTo>
                  <a:lnTo>
                    <a:pt x="8138" y="2219"/>
                  </a:lnTo>
                  <a:cubicBezTo>
                    <a:pt x="5919" y="4439"/>
                    <a:pt x="3699" y="5919"/>
                    <a:pt x="740" y="8138"/>
                  </a:cubicBezTo>
                  <a:lnTo>
                    <a:pt x="0" y="8138"/>
                  </a:lnTo>
                  <a:lnTo>
                    <a:pt x="28854" y="42911"/>
                  </a:lnTo>
                  <a:lnTo>
                    <a:pt x="28854" y="42171"/>
                  </a:lnTo>
                  <a:cubicBezTo>
                    <a:pt x="31814" y="39952"/>
                    <a:pt x="35513" y="36993"/>
                    <a:pt x="38472" y="3477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5" name="Forma Livre: Forma 804">
              <a:extLst>
                <a:ext uri="{FF2B5EF4-FFF2-40B4-BE49-F238E27FC236}">
                  <a16:creationId xmlns:a16="http://schemas.microsoft.com/office/drawing/2014/main" id="{759409FD-653A-4CA3-8637-50996976F300}"/>
                </a:ext>
              </a:extLst>
            </p:cNvPr>
            <p:cNvSpPr/>
            <p:nvPr/>
          </p:nvSpPr>
          <p:spPr>
            <a:xfrm>
              <a:off x="4293513" y="5224921"/>
              <a:ext cx="36993" cy="36993"/>
            </a:xfrm>
            <a:custGeom>
              <a:avLst/>
              <a:gdLst>
                <a:gd name="connsiteX0" fmla="*/ 31074 w 36992"/>
                <a:gd name="connsiteY0" fmla="*/ 0 h 36992"/>
                <a:gd name="connsiteX1" fmla="*/ 0 w 36992"/>
                <a:gd name="connsiteY1" fmla="*/ 32553 h 36992"/>
                <a:gd name="connsiteX2" fmla="*/ 0 w 36992"/>
                <a:gd name="connsiteY2" fmla="*/ 33293 h 36992"/>
                <a:gd name="connsiteX3" fmla="*/ 8878 w 36992"/>
                <a:gd name="connsiteY3" fmla="*/ 41432 h 36992"/>
                <a:gd name="connsiteX4" fmla="*/ 8878 w 36992"/>
                <a:gd name="connsiteY4" fmla="*/ 41432 h 36992"/>
                <a:gd name="connsiteX5" fmla="*/ 39212 w 36992"/>
                <a:gd name="connsiteY5" fmla="*/ 8878 h 36992"/>
                <a:gd name="connsiteX6" fmla="*/ 39212 w 36992"/>
                <a:gd name="connsiteY6" fmla="*/ 8138 h 36992"/>
                <a:gd name="connsiteX7" fmla="*/ 31074 w 36992"/>
                <a:gd name="connsiteY7" fmla="*/ 0 h 36992"/>
                <a:gd name="connsiteX8" fmla="*/ 31074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1074" y="0"/>
                  </a:moveTo>
                  <a:lnTo>
                    <a:pt x="0" y="32553"/>
                  </a:lnTo>
                  <a:lnTo>
                    <a:pt x="0" y="33293"/>
                  </a:lnTo>
                  <a:cubicBezTo>
                    <a:pt x="2959" y="36253"/>
                    <a:pt x="5919" y="39212"/>
                    <a:pt x="8878" y="41432"/>
                  </a:cubicBezTo>
                  <a:lnTo>
                    <a:pt x="8878" y="41432"/>
                  </a:lnTo>
                  <a:lnTo>
                    <a:pt x="39212" y="8878"/>
                  </a:lnTo>
                  <a:lnTo>
                    <a:pt x="39212" y="8138"/>
                  </a:lnTo>
                  <a:cubicBezTo>
                    <a:pt x="36993" y="5919"/>
                    <a:pt x="34033" y="2959"/>
                    <a:pt x="31074" y="0"/>
                  </a:cubicBezTo>
                  <a:lnTo>
                    <a:pt x="31074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6" name="Forma Livre: Forma 805">
              <a:extLst>
                <a:ext uri="{FF2B5EF4-FFF2-40B4-BE49-F238E27FC236}">
                  <a16:creationId xmlns:a16="http://schemas.microsoft.com/office/drawing/2014/main" id="{79051727-7289-4F16-9CB6-71D94325E094}"/>
                </a:ext>
              </a:extLst>
            </p:cNvPr>
            <p:cNvSpPr/>
            <p:nvPr/>
          </p:nvSpPr>
          <p:spPr>
            <a:xfrm>
              <a:off x="4587234" y="5437998"/>
              <a:ext cx="29594" cy="44391"/>
            </a:xfrm>
            <a:custGeom>
              <a:avLst/>
              <a:gdLst>
                <a:gd name="connsiteX0" fmla="*/ 22196 w 29594"/>
                <a:gd name="connsiteY0" fmla="*/ 0 h 44391"/>
                <a:gd name="connsiteX1" fmla="*/ 0 w 29594"/>
                <a:gd name="connsiteY1" fmla="*/ 38472 h 44391"/>
                <a:gd name="connsiteX2" fmla="*/ 740 w 29594"/>
                <a:gd name="connsiteY2" fmla="*/ 38472 h 44391"/>
                <a:gd name="connsiteX3" fmla="*/ 11098 w 29594"/>
                <a:gd name="connsiteY3" fmla="*/ 44391 h 44391"/>
                <a:gd name="connsiteX4" fmla="*/ 11838 w 29594"/>
                <a:gd name="connsiteY4" fmla="*/ 44391 h 44391"/>
                <a:gd name="connsiteX5" fmla="*/ 34033 w 29594"/>
                <a:gd name="connsiteY5" fmla="*/ 5179 h 44391"/>
                <a:gd name="connsiteX6" fmla="*/ 33293 w 29594"/>
                <a:gd name="connsiteY6" fmla="*/ 5179 h 44391"/>
                <a:gd name="connsiteX7" fmla="*/ 22196 w 29594"/>
                <a:gd name="connsiteY7" fmla="*/ 0 h 44391"/>
                <a:gd name="connsiteX8" fmla="*/ 22196 w 29594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22196" y="0"/>
                  </a:moveTo>
                  <a:lnTo>
                    <a:pt x="0" y="38472"/>
                  </a:lnTo>
                  <a:lnTo>
                    <a:pt x="740" y="38472"/>
                  </a:lnTo>
                  <a:cubicBezTo>
                    <a:pt x="4439" y="40692"/>
                    <a:pt x="8138" y="42172"/>
                    <a:pt x="11098" y="44391"/>
                  </a:cubicBezTo>
                  <a:lnTo>
                    <a:pt x="11838" y="44391"/>
                  </a:lnTo>
                  <a:lnTo>
                    <a:pt x="34033" y="5179"/>
                  </a:lnTo>
                  <a:lnTo>
                    <a:pt x="33293" y="5179"/>
                  </a:lnTo>
                  <a:cubicBezTo>
                    <a:pt x="29594" y="4439"/>
                    <a:pt x="25895" y="2219"/>
                    <a:pt x="22196" y="0"/>
                  </a:cubicBezTo>
                  <a:lnTo>
                    <a:pt x="22196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7" name="Forma Livre: Forma 806">
              <a:extLst>
                <a:ext uri="{FF2B5EF4-FFF2-40B4-BE49-F238E27FC236}">
                  <a16:creationId xmlns:a16="http://schemas.microsoft.com/office/drawing/2014/main" id="{E17BDB0E-D15A-4714-A600-8E0920098743}"/>
                </a:ext>
              </a:extLst>
            </p:cNvPr>
            <p:cNvSpPr/>
            <p:nvPr/>
          </p:nvSpPr>
          <p:spPr>
            <a:xfrm>
              <a:off x="4523607" y="5401005"/>
              <a:ext cx="29594" cy="44391"/>
            </a:xfrm>
            <a:custGeom>
              <a:avLst/>
              <a:gdLst>
                <a:gd name="connsiteX0" fmla="*/ 35513 w 29594"/>
                <a:gd name="connsiteY0" fmla="*/ 6659 h 44391"/>
                <a:gd name="connsiteX1" fmla="*/ 31814 w 29594"/>
                <a:gd name="connsiteY1" fmla="*/ 4439 h 44391"/>
                <a:gd name="connsiteX2" fmla="*/ 25155 w 29594"/>
                <a:gd name="connsiteY2" fmla="*/ 0 h 44391"/>
                <a:gd name="connsiteX3" fmla="*/ 24415 w 29594"/>
                <a:gd name="connsiteY3" fmla="*/ 0 h 44391"/>
                <a:gd name="connsiteX4" fmla="*/ 0 w 29594"/>
                <a:gd name="connsiteY4" fmla="*/ 37733 h 44391"/>
                <a:gd name="connsiteX5" fmla="*/ 740 w 29594"/>
                <a:gd name="connsiteY5" fmla="*/ 37733 h 44391"/>
                <a:gd name="connsiteX6" fmla="*/ 8138 w 29594"/>
                <a:gd name="connsiteY6" fmla="*/ 42172 h 44391"/>
                <a:gd name="connsiteX7" fmla="*/ 11098 w 29594"/>
                <a:gd name="connsiteY7" fmla="*/ 43651 h 44391"/>
                <a:gd name="connsiteX8" fmla="*/ 11098 w 29594"/>
                <a:gd name="connsiteY8" fmla="*/ 45131 h 44391"/>
                <a:gd name="connsiteX9" fmla="*/ 35513 w 29594"/>
                <a:gd name="connsiteY9" fmla="*/ 6659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94" h="44391">
                  <a:moveTo>
                    <a:pt x="35513" y="6659"/>
                  </a:moveTo>
                  <a:lnTo>
                    <a:pt x="31814" y="4439"/>
                  </a:lnTo>
                  <a:cubicBezTo>
                    <a:pt x="29594" y="2960"/>
                    <a:pt x="27374" y="1480"/>
                    <a:pt x="25155" y="0"/>
                  </a:cubicBezTo>
                  <a:lnTo>
                    <a:pt x="24415" y="0"/>
                  </a:lnTo>
                  <a:lnTo>
                    <a:pt x="0" y="37733"/>
                  </a:lnTo>
                  <a:lnTo>
                    <a:pt x="740" y="37733"/>
                  </a:lnTo>
                  <a:cubicBezTo>
                    <a:pt x="2959" y="39212"/>
                    <a:pt x="5179" y="40692"/>
                    <a:pt x="8138" y="42172"/>
                  </a:cubicBezTo>
                  <a:lnTo>
                    <a:pt x="11098" y="43651"/>
                  </a:lnTo>
                  <a:lnTo>
                    <a:pt x="11098" y="45131"/>
                  </a:lnTo>
                  <a:lnTo>
                    <a:pt x="35513" y="665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8" name="Forma Livre: Forma 807">
              <a:extLst>
                <a:ext uri="{FF2B5EF4-FFF2-40B4-BE49-F238E27FC236}">
                  <a16:creationId xmlns:a16="http://schemas.microsoft.com/office/drawing/2014/main" id="{D05111E3-15BF-4AF4-9D38-C3E5D5F1EA9F}"/>
                </a:ext>
              </a:extLst>
            </p:cNvPr>
            <p:cNvSpPr/>
            <p:nvPr/>
          </p:nvSpPr>
          <p:spPr>
            <a:xfrm>
              <a:off x="4650861" y="5472031"/>
              <a:ext cx="29594" cy="44391"/>
            </a:xfrm>
            <a:custGeom>
              <a:avLst/>
              <a:gdLst>
                <a:gd name="connsiteX0" fmla="*/ 20716 w 29594"/>
                <a:gd name="connsiteY0" fmla="*/ 0 h 44391"/>
                <a:gd name="connsiteX1" fmla="*/ 0 w 29594"/>
                <a:gd name="connsiteY1" fmla="*/ 39952 h 44391"/>
                <a:gd name="connsiteX2" fmla="*/ 740 w 29594"/>
                <a:gd name="connsiteY2" fmla="*/ 39952 h 44391"/>
                <a:gd name="connsiteX3" fmla="*/ 11837 w 29594"/>
                <a:gd name="connsiteY3" fmla="*/ 45131 h 44391"/>
                <a:gd name="connsiteX4" fmla="*/ 12577 w 29594"/>
                <a:gd name="connsiteY4" fmla="*/ 45131 h 44391"/>
                <a:gd name="connsiteX5" fmla="*/ 32553 w 29594"/>
                <a:gd name="connsiteY5" fmla="*/ 5919 h 44391"/>
                <a:gd name="connsiteX6" fmla="*/ 33293 w 29594"/>
                <a:gd name="connsiteY6" fmla="*/ 5179 h 44391"/>
                <a:gd name="connsiteX7" fmla="*/ 31814 w 29594"/>
                <a:gd name="connsiteY7" fmla="*/ 5179 h 44391"/>
                <a:gd name="connsiteX8" fmla="*/ 20716 w 29594"/>
                <a:gd name="connsiteY8" fmla="*/ 0 h 44391"/>
                <a:gd name="connsiteX9" fmla="*/ 20716 w 29594"/>
                <a:gd name="connsiteY9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94" h="44391">
                  <a:moveTo>
                    <a:pt x="20716" y="0"/>
                  </a:moveTo>
                  <a:lnTo>
                    <a:pt x="0" y="39952"/>
                  </a:lnTo>
                  <a:lnTo>
                    <a:pt x="740" y="39952"/>
                  </a:lnTo>
                  <a:cubicBezTo>
                    <a:pt x="4439" y="41432"/>
                    <a:pt x="8138" y="43651"/>
                    <a:pt x="11837" y="45131"/>
                  </a:cubicBezTo>
                  <a:lnTo>
                    <a:pt x="12577" y="45131"/>
                  </a:lnTo>
                  <a:lnTo>
                    <a:pt x="32553" y="5919"/>
                  </a:lnTo>
                  <a:lnTo>
                    <a:pt x="33293" y="5179"/>
                  </a:lnTo>
                  <a:lnTo>
                    <a:pt x="31814" y="5179"/>
                  </a:lnTo>
                  <a:cubicBezTo>
                    <a:pt x="28114" y="3699"/>
                    <a:pt x="25155" y="2219"/>
                    <a:pt x="20716" y="0"/>
                  </a:cubicBezTo>
                  <a:lnTo>
                    <a:pt x="20716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9" name="Forma Livre: Forma 808">
              <a:extLst>
                <a:ext uri="{FF2B5EF4-FFF2-40B4-BE49-F238E27FC236}">
                  <a16:creationId xmlns:a16="http://schemas.microsoft.com/office/drawing/2014/main" id="{CF4FA2B2-69F7-425C-B8FE-A62650BCC16D}"/>
                </a:ext>
              </a:extLst>
            </p:cNvPr>
            <p:cNvSpPr/>
            <p:nvPr/>
          </p:nvSpPr>
          <p:spPr>
            <a:xfrm>
              <a:off x="4462939" y="5361053"/>
              <a:ext cx="36993" cy="36993"/>
            </a:xfrm>
            <a:custGeom>
              <a:avLst/>
              <a:gdLst>
                <a:gd name="connsiteX0" fmla="*/ 25895 w 36992"/>
                <a:gd name="connsiteY0" fmla="*/ 0 h 36992"/>
                <a:gd name="connsiteX1" fmla="*/ 0 w 36992"/>
                <a:gd name="connsiteY1" fmla="*/ 36253 h 36992"/>
                <a:gd name="connsiteX2" fmla="*/ 3699 w 36992"/>
                <a:gd name="connsiteY2" fmla="*/ 39212 h 36992"/>
                <a:gd name="connsiteX3" fmla="*/ 10358 w 36992"/>
                <a:gd name="connsiteY3" fmla="*/ 43651 h 36992"/>
                <a:gd name="connsiteX4" fmla="*/ 11098 w 36992"/>
                <a:gd name="connsiteY4" fmla="*/ 43651 h 36992"/>
                <a:gd name="connsiteX5" fmla="*/ 36993 w 36992"/>
                <a:gd name="connsiteY5" fmla="*/ 6659 h 36992"/>
                <a:gd name="connsiteX6" fmla="*/ 36253 w 36992"/>
                <a:gd name="connsiteY6" fmla="*/ 6659 h 36992"/>
                <a:gd name="connsiteX7" fmla="*/ 25895 w 36992"/>
                <a:gd name="connsiteY7" fmla="*/ 0 h 36992"/>
                <a:gd name="connsiteX8" fmla="*/ 25895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25895" y="0"/>
                  </a:moveTo>
                  <a:lnTo>
                    <a:pt x="0" y="36253"/>
                  </a:lnTo>
                  <a:lnTo>
                    <a:pt x="3699" y="39212"/>
                  </a:lnTo>
                  <a:cubicBezTo>
                    <a:pt x="5919" y="40692"/>
                    <a:pt x="8138" y="42171"/>
                    <a:pt x="10358" y="43651"/>
                  </a:cubicBezTo>
                  <a:lnTo>
                    <a:pt x="11098" y="43651"/>
                  </a:lnTo>
                  <a:lnTo>
                    <a:pt x="36993" y="6659"/>
                  </a:lnTo>
                  <a:lnTo>
                    <a:pt x="36253" y="6659"/>
                  </a:lnTo>
                  <a:cubicBezTo>
                    <a:pt x="33293" y="5179"/>
                    <a:pt x="29594" y="2959"/>
                    <a:pt x="25895" y="0"/>
                  </a:cubicBezTo>
                  <a:lnTo>
                    <a:pt x="25895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0" name="Forma Livre: Forma 809">
              <a:extLst>
                <a:ext uri="{FF2B5EF4-FFF2-40B4-BE49-F238E27FC236}">
                  <a16:creationId xmlns:a16="http://schemas.microsoft.com/office/drawing/2014/main" id="{F2578620-82CD-4041-9B5C-7CA25F70CE68}"/>
                </a:ext>
              </a:extLst>
            </p:cNvPr>
            <p:cNvSpPr/>
            <p:nvPr/>
          </p:nvSpPr>
          <p:spPr>
            <a:xfrm>
              <a:off x="4717448" y="5503105"/>
              <a:ext cx="29594" cy="44391"/>
            </a:xfrm>
            <a:custGeom>
              <a:avLst/>
              <a:gdLst>
                <a:gd name="connsiteX0" fmla="*/ 18496 w 29594"/>
                <a:gd name="connsiteY0" fmla="*/ 0 h 44391"/>
                <a:gd name="connsiteX1" fmla="*/ 0 w 29594"/>
                <a:gd name="connsiteY1" fmla="*/ 40692 h 44391"/>
                <a:gd name="connsiteX2" fmla="*/ 2219 w 29594"/>
                <a:gd name="connsiteY2" fmla="*/ 42172 h 44391"/>
                <a:gd name="connsiteX3" fmla="*/ 11098 w 29594"/>
                <a:gd name="connsiteY3" fmla="*/ 46611 h 44391"/>
                <a:gd name="connsiteX4" fmla="*/ 11837 w 29594"/>
                <a:gd name="connsiteY4" fmla="*/ 46611 h 44391"/>
                <a:gd name="connsiteX5" fmla="*/ 29594 w 29594"/>
                <a:gd name="connsiteY5" fmla="*/ 5919 h 44391"/>
                <a:gd name="connsiteX6" fmla="*/ 28854 w 29594"/>
                <a:gd name="connsiteY6" fmla="*/ 5919 h 44391"/>
                <a:gd name="connsiteX7" fmla="*/ 18496 w 29594"/>
                <a:gd name="connsiteY7" fmla="*/ 0 h 44391"/>
                <a:gd name="connsiteX8" fmla="*/ 18496 w 29594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18496" y="0"/>
                  </a:moveTo>
                  <a:lnTo>
                    <a:pt x="0" y="40692"/>
                  </a:lnTo>
                  <a:lnTo>
                    <a:pt x="2219" y="42172"/>
                  </a:lnTo>
                  <a:cubicBezTo>
                    <a:pt x="5179" y="43651"/>
                    <a:pt x="8138" y="45131"/>
                    <a:pt x="11098" y="46611"/>
                  </a:cubicBezTo>
                  <a:lnTo>
                    <a:pt x="11837" y="46611"/>
                  </a:lnTo>
                  <a:lnTo>
                    <a:pt x="29594" y="5919"/>
                  </a:lnTo>
                  <a:lnTo>
                    <a:pt x="28854" y="5919"/>
                  </a:lnTo>
                  <a:cubicBezTo>
                    <a:pt x="26634" y="3699"/>
                    <a:pt x="22935" y="1480"/>
                    <a:pt x="18496" y="0"/>
                  </a:cubicBezTo>
                  <a:lnTo>
                    <a:pt x="18496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1" name="Forma Livre: Forma 810">
              <a:extLst>
                <a:ext uri="{FF2B5EF4-FFF2-40B4-BE49-F238E27FC236}">
                  <a16:creationId xmlns:a16="http://schemas.microsoft.com/office/drawing/2014/main" id="{DD47C9C6-8B39-4FEB-B546-9404F900E356}"/>
                </a:ext>
              </a:extLst>
            </p:cNvPr>
            <p:cNvSpPr/>
            <p:nvPr/>
          </p:nvSpPr>
          <p:spPr>
            <a:xfrm>
              <a:off x="5913048" y="5511983"/>
              <a:ext cx="22196" cy="44391"/>
            </a:xfrm>
            <a:custGeom>
              <a:avLst/>
              <a:gdLst>
                <a:gd name="connsiteX0" fmla="*/ 28854 w 22195"/>
                <a:gd name="connsiteY0" fmla="*/ 41432 h 44391"/>
                <a:gd name="connsiteX1" fmla="*/ 28854 w 22195"/>
                <a:gd name="connsiteY1" fmla="*/ 41432 h 44391"/>
                <a:gd name="connsiteX2" fmla="*/ 11838 w 22195"/>
                <a:gd name="connsiteY2" fmla="*/ 0 h 44391"/>
                <a:gd name="connsiteX3" fmla="*/ 0 w 22195"/>
                <a:gd name="connsiteY3" fmla="*/ 5179 h 44391"/>
                <a:gd name="connsiteX4" fmla="*/ 17757 w 22195"/>
                <a:gd name="connsiteY4" fmla="*/ 46611 h 44391"/>
                <a:gd name="connsiteX5" fmla="*/ 18496 w 22195"/>
                <a:gd name="connsiteY5" fmla="*/ 46611 h 44391"/>
                <a:gd name="connsiteX6" fmla="*/ 28854 w 22195"/>
                <a:gd name="connsiteY6" fmla="*/ 4143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5" h="44391">
                  <a:moveTo>
                    <a:pt x="28854" y="41432"/>
                  </a:moveTo>
                  <a:lnTo>
                    <a:pt x="28854" y="41432"/>
                  </a:lnTo>
                  <a:lnTo>
                    <a:pt x="11838" y="0"/>
                  </a:lnTo>
                  <a:lnTo>
                    <a:pt x="0" y="5179"/>
                  </a:lnTo>
                  <a:lnTo>
                    <a:pt x="17757" y="46611"/>
                  </a:lnTo>
                  <a:lnTo>
                    <a:pt x="18496" y="46611"/>
                  </a:lnTo>
                  <a:cubicBezTo>
                    <a:pt x="21456" y="45131"/>
                    <a:pt x="25155" y="43651"/>
                    <a:pt x="28854" y="4143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2" name="Forma Livre: Forma 811">
              <a:extLst>
                <a:ext uri="{FF2B5EF4-FFF2-40B4-BE49-F238E27FC236}">
                  <a16:creationId xmlns:a16="http://schemas.microsoft.com/office/drawing/2014/main" id="{63B840F4-8BA1-4133-BFFE-27F03A0C61F4}"/>
                </a:ext>
              </a:extLst>
            </p:cNvPr>
            <p:cNvSpPr/>
            <p:nvPr/>
          </p:nvSpPr>
          <p:spPr>
            <a:xfrm>
              <a:off x="4347522" y="5273011"/>
              <a:ext cx="36993" cy="36993"/>
            </a:xfrm>
            <a:custGeom>
              <a:avLst/>
              <a:gdLst>
                <a:gd name="connsiteX0" fmla="*/ 29594 w 36992"/>
                <a:gd name="connsiteY0" fmla="*/ 0 h 36992"/>
                <a:gd name="connsiteX1" fmla="*/ 0 w 36992"/>
                <a:gd name="connsiteY1" fmla="*/ 34033 h 36992"/>
                <a:gd name="connsiteX2" fmla="*/ 740 w 36992"/>
                <a:gd name="connsiteY2" fmla="*/ 34033 h 36992"/>
                <a:gd name="connsiteX3" fmla="*/ 10358 w 36992"/>
                <a:gd name="connsiteY3" fmla="*/ 42172 h 36992"/>
                <a:gd name="connsiteX4" fmla="*/ 11098 w 36992"/>
                <a:gd name="connsiteY4" fmla="*/ 42911 h 36992"/>
                <a:gd name="connsiteX5" fmla="*/ 39952 w 36992"/>
                <a:gd name="connsiteY5" fmla="*/ 8878 h 36992"/>
                <a:gd name="connsiteX6" fmla="*/ 39952 w 36992"/>
                <a:gd name="connsiteY6" fmla="*/ 8878 h 36992"/>
                <a:gd name="connsiteX7" fmla="*/ 29594 w 36992"/>
                <a:gd name="connsiteY7" fmla="*/ 0 h 36992"/>
                <a:gd name="connsiteX8" fmla="*/ 29594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29594" y="0"/>
                  </a:moveTo>
                  <a:lnTo>
                    <a:pt x="0" y="34033"/>
                  </a:lnTo>
                  <a:lnTo>
                    <a:pt x="740" y="34033"/>
                  </a:lnTo>
                  <a:cubicBezTo>
                    <a:pt x="3699" y="36993"/>
                    <a:pt x="6659" y="39212"/>
                    <a:pt x="10358" y="42172"/>
                  </a:cubicBezTo>
                  <a:lnTo>
                    <a:pt x="11098" y="42911"/>
                  </a:lnTo>
                  <a:lnTo>
                    <a:pt x="39952" y="8878"/>
                  </a:lnTo>
                  <a:lnTo>
                    <a:pt x="39952" y="8878"/>
                  </a:lnTo>
                  <a:cubicBezTo>
                    <a:pt x="36253" y="5919"/>
                    <a:pt x="33293" y="2959"/>
                    <a:pt x="29594" y="0"/>
                  </a:cubicBezTo>
                  <a:lnTo>
                    <a:pt x="29594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3" name="Forma Livre: Forma 812">
              <a:extLst>
                <a:ext uri="{FF2B5EF4-FFF2-40B4-BE49-F238E27FC236}">
                  <a16:creationId xmlns:a16="http://schemas.microsoft.com/office/drawing/2014/main" id="{3BE37DD1-FB0F-41A3-B6AB-3A4B85AD8B25}"/>
                </a:ext>
              </a:extLst>
            </p:cNvPr>
            <p:cNvSpPr/>
            <p:nvPr/>
          </p:nvSpPr>
          <p:spPr>
            <a:xfrm>
              <a:off x="4404490" y="5318142"/>
              <a:ext cx="36993" cy="36993"/>
            </a:xfrm>
            <a:custGeom>
              <a:avLst/>
              <a:gdLst>
                <a:gd name="connsiteX0" fmla="*/ 27375 w 36992"/>
                <a:gd name="connsiteY0" fmla="*/ 0 h 36992"/>
                <a:gd name="connsiteX1" fmla="*/ 0 w 36992"/>
                <a:gd name="connsiteY1" fmla="*/ 35513 h 36992"/>
                <a:gd name="connsiteX2" fmla="*/ 2959 w 36992"/>
                <a:gd name="connsiteY2" fmla="*/ 37732 h 36992"/>
                <a:gd name="connsiteX3" fmla="*/ 10358 w 36992"/>
                <a:gd name="connsiteY3" fmla="*/ 43651 h 36992"/>
                <a:gd name="connsiteX4" fmla="*/ 11098 w 36992"/>
                <a:gd name="connsiteY4" fmla="*/ 43651 h 36992"/>
                <a:gd name="connsiteX5" fmla="*/ 38472 w 36992"/>
                <a:gd name="connsiteY5" fmla="*/ 8138 h 36992"/>
                <a:gd name="connsiteX6" fmla="*/ 36253 w 36992"/>
                <a:gd name="connsiteY6" fmla="*/ 6659 h 36992"/>
                <a:gd name="connsiteX7" fmla="*/ 27375 w 36992"/>
                <a:gd name="connsiteY7" fmla="*/ 0 h 36992"/>
                <a:gd name="connsiteX8" fmla="*/ 27375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27375" y="0"/>
                  </a:moveTo>
                  <a:lnTo>
                    <a:pt x="0" y="35513"/>
                  </a:lnTo>
                  <a:lnTo>
                    <a:pt x="2959" y="37732"/>
                  </a:lnTo>
                  <a:cubicBezTo>
                    <a:pt x="5179" y="39952"/>
                    <a:pt x="8138" y="41432"/>
                    <a:pt x="10358" y="43651"/>
                  </a:cubicBezTo>
                  <a:lnTo>
                    <a:pt x="11098" y="43651"/>
                  </a:lnTo>
                  <a:lnTo>
                    <a:pt x="38472" y="8138"/>
                  </a:lnTo>
                  <a:lnTo>
                    <a:pt x="36253" y="6659"/>
                  </a:lnTo>
                  <a:cubicBezTo>
                    <a:pt x="33293" y="4439"/>
                    <a:pt x="30334" y="2959"/>
                    <a:pt x="27375" y="0"/>
                  </a:cubicBezTo>
                  <a:lnTo>
                    <a:pt x="27375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4" name="Forma Livre: Forma 813">
              <a:extLst>
                <a:ext uri="{FF2B5EF4-FFF2-40B4-BE49-F238E27FC236}">
                  <a16:creationId xmlns:a16="http://schemas.microsoft.com/office/drawing/2014/main" id="{0784D350-4DD8-421E-ACA2-485A06E1123F}"/>
                </a:ext>
              </a:extLst>
            </p:cNvPr>
            <p:cNvSpPr/>
            <p:nvPr/>
          </p:nvSpPr>
          <p:spPr>
            <a:xfrm>
              <a:off x="5285654" y="5631839"/>
              <a:ext cx="14797" cy="44391"/>
            </a:xfrm>
            <a:custGeom>
              <a:avLst/>
              <a:gdLst>
                <a:gd name="connsiteX0" fmla="*/ 14797 w 14797"/>
                <a:gd name="connsiteY0" fmla="*/ 0 h 44391"/>
                <a:gd name="connsiteX1" fmla="*/ 14797 w 14797"/>
                <a:gd name="connsiteY1" fmla="*/ 0 h 44391"/>
                <a:gd name="connsiteX2" fmla="*/ 2219 w 14797"/>
                <a:gd name="connsiteY2" fmla="*/ 0 h 44391"/>
                <a:gd name="connsiteX3" fmla="*/ 1480 w 14797"/>
                <a:gd name="connsiteY3" fmla="*/ 0 h 44391"/>
                <a:gd name="connsiteX4" fmla="*/ 0 w 14797"/>
                <a:gd name="connsiteY4" fmla="*/ 45131 h 44391"/>
                <a:gd name="connsiteX5" fmla="*/ 740 w 14797"/>
                <a:gd name="connsiteY5" fmla="*/ 45131 h 44391"/>
                <a:gd name="connsiteX6" fmla="*/ 12578 w 14797"/>
                <a:gd name="connsiteY6" fmla="*/ 45871 h 44391"/>
                <a:gd name="connsiteX7" fmla="*/ 14797 w 14797"/>
                <a:gd name="connsiteY7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97" h="44391">
                  <a:moveTo>
                    <a:pt x="14797" y="0"/>
                  </a:moveTo>
                  <a:lnTo>
                    <a:pt x="14797" y="0"/>
                  </a:lnTo>
                  <a:cubicBezTo>
                    <a:pt x="10358" y="0"/>
                    <a:pt x="6659" y="0"/>
                    <a:pt x="2219" y="0"/>
                  </a:cubicBezTo>
                  <a:lnTo>
                    <a:pt x="1480" y="0"/>
                  </a:lnTo>
                  <a:lnTo>
                    <a:pt x="0" y="45131"/>
                  </a:lnTo>
                  <a:lnTo>
                    <a:pt x="740" y="45131"/>
                  </a:lnTo>
                  <a:cubicBezTo>
                    <a:pt x="4439" y="45131"/>
                    <a:pt x="8878" y="45131"/>
                    <a:pt x="12578" y="45871"/>
                  </a:cubicBezTo>
                  <a:lnTo>
                    <a:pt x="14797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5" name="Forma Livre: Forma 814">
              <a:extLst>
                <a:ext uri="{FF2B5EF4-FFF2-40B4-BE49-F238E27FC236}">
                  <a16:creationId xmlns:a16="http://schemas.microsoft.com/office/drawing/2014/main" id="{45426647-3DE4-43DB-8523-88F789A06C65}"/>
                </a:ext>
              </a:extLst>
            </p:cNvPr>
            <p:cNvSpPr/>
            <p:nvPr/>
          </p:nvSpPr>
          <p:spPr>
            <a:xfrm>
              <a:off x="5359639" y="5632579"/>
              <a:ext cx="7399" cy="44391"/>
            </a:xfrm>
            <a:custGeom>
              <a:avLst/>
              <a:gdLst>
                <a:gd name="connsiteX0" fmla="*/ 0 w 7398"/>
                <a:gd name="connsiteY0" fmla="*/ 0 h 44391"/>
                <a:gd name="connsiteX1" fmla="*/ 0 w 7398"/>
                <a:gd name="connsiteY1" fmla="*/ 0 h 44391"/>
                <a:gd name="connsiteX2" fmla="*/ 0 w 7398"/>
                <a:gd name="connsiteY2" fmla="*/ 45131 h 44391"/>
                <a:gd name="connsiteX3" fmla="*/ 740 w 7398"/>
                <a:gd name="connsiteY3" fmla="*/ 45131 h 44391"/>
                <a:gd name="connsiteX4" fmla="*/ 10358 w 7398"/>
                <a:gd name="connsiteY4" fmla="*/ 45131 h 44391"/>
                <a:gd name="connsiteX5" fmla="*/ 13317 w 7398"/>
                <a:gd name="connsiteY5" fmla="*/ 45131 h 44391"/>
                <a:gd name="connsiteX6" fmla="*/ 12578 w 7398"/>
                <a:gd name="connsiteY6" fmla="*/ 0 h 44391"/>
                <a:gd name="connsiteX7" fmla="*/ 11838 w 7398"/>
                <a:gd name="connsiteY7" fmla="*/ 0 h 44391"/>
                <a:gd name="connsiteX8" fmla="*/ 0 w 7398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" h="44391">
                  <a:moveTo>
                    <a:pt x="0" y="0"/>
                  </a:moveTo>
                  <a:lnTo>
                    <a:pt x="0" y="0"/>
                  </a:lnTo>
                  <a:lnTo>
                    <a:pt x="0" y="45131"/>
                  </a:lnTo>
                  <a:lnTo>
                    <a:pt x="740" y="45131"/>
                  </a:lnTo>
                  <a:cubicBezTo>
                    <a:pt x="3699" y="45131"/>
                    <a:pt x="7399" y="45131"/>
                    <a:pt x="10358" y="45131"/>
                  </a:cubicBezTo>
                  <a:lnTo>
                    <a:pt x="13317" y="45131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7399" y="0"/>
                    <a:pt x="3699" y="0"/>
                    <a:pt x="0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6" name="Forma Livre: Forma 815">
              <a:extLst>
                <a:ext uri="{FF2B5EF4-FFF2-40B4-BE49-F238E27FC236}">
                  <a16:creationId xmlns:a16="http://schemas.microsoft.com/office/drawing/2014/main" id="{645E6F99-0BE8-4A3E-9FD9-61570F397EC9}"/>
                </a:ext>
              </a:extLst>
            </p:cNvPr>
            <p:cNvSpPr/>
            <p:nvPr/>
          </p:nvSpPr>
          <p:spPr>
            <a:xfrm>
              <a:off x="5139903" y="5620002"/>
              <a:ext cx="14797" cy="44391"/>
            </a:xfrm>
            <a:custGeom>
              <a:avLst/>
              <a:gdLst>
                <a:gd name="connsiteX0" fmla="*/ 5919 w 14797"/>
                <a:gd name="connsiteY0" fmla="*/ 0 h 44391"/>
                <a:gd name="connsiteX1" fmla="*/ 0 w 14797"/>
                <a:gd name="connsiteY1" fmla="*/ 44391 h 44391"/>
                <a:gd name="connsiteX2" fmla="*/ 4439 w 14797"/>
                <a:gd name="connsiteY2" fmla="*/ 45131 h 44391"/>
                <a:gd name="connsiteX3" fmla="*/ 12578 w 14797"/>
                <a:gd name="connsiteY3" fmla="*/ 45870 h 44391"/>
                <a:gd name="connsiteX4" fmla="*/ 13317 w 14797"/>
                <a:gd name="connsiteY4" fmla="*/ 45870 h 44391"/>
                <a:gd name="connsiteX5" fmla="*/ 19236 w 14797"/>
                <a:gd name="connsiteY5" fmla="*/ 1479 h 44391"/>
                <a:gd name="connsiteX6" fmla="*/ 17017 w 14797"/>
                <a:gd name="connsiteY6" fmla="*/ 1479 h 44391"/>
                <a:gd name="connsiteX7" fmla="*/ 5919 w 14797"/>
                <a:gd name="connsiteY7" fmla="*/ 0 h 44391"/>
                <a:gd name="connsiteX8" fmla="*/ 5919 w 14797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5919" y="0"/>
                  </a:moveTo>
                  <a:lnTo>
                    <a:pt x="0" y="44391"/>
                  </a:lnTo>
                  <a:lnTo>
                    <a:pt x="4439" y="45131"/>
                  </a:lnTo>
                  <a:cubicBezTo>
                    <a:pt x="7399" y="45131"/>
                    <a:pt x="10358" y="45870"/>
                    <a:pt x="12578" y="45870"/>
                  </a:cubicBezTo>
                  <a:lnTo>
                    <a:pt x="13317" y="45870"/>
                  </a:lnTo>
                  <a:lnTo>
                    <a:pt x="19236" y="1479"/>
                  </a:lnTo>
                  <a:lnTo>
                    <a:pt x="17017" y="1479"/>
                  </a:lnTo>
                  <a:cubicBezTo>
                    <a:pt x="13317" y="740"/>
                    <a:pt x="9618" y="740"/>
                    <a:pt x="5919" y="0"/>
                  </a:cubicBezTo>
                  <a:lnTo>
                    <a:pt x="591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7" name="Forma Livre: Forma 816">
              <a:extLst>
                <a:ext uri="{FF2B5EF4-FFF2-40B4-BE49-F238E27FC236}">
                  <a16:creationId xmlns:a16="http://schemas.microsoft.com/office/drawing/2014/main" id="{DC76D0CB-2DE1-4608-8AD1-DBC535D7A897}"/>
                </a:ext>
              </a:extLst>
            </p:cNvPr>
            <p:cNvSpPr/>
            <p:nvPr/>
          </p:nvSpPr>
          <p:spPr>
            <a:xfrm>
              <a:off x="4785514" y="5530479"/>
              <a:ext cx="29594" cy="44391"/>
            </a:xfrm>
            <a:custGeom>
              <a:avLst/>
              <a:gdLst>
                <a:gd name="connsiteX0" fmla="*/ 16277 w 29594"/>
                <a:gd name="connsiteY0" fmla="*/ 0 h 44391"/>
                <a:gd name="connsiteX1" fmla="*/ 0 w 29594"/>
                <a:gd name="connsiteY1" fmla="*/ 41432 h 44391"/>
                <a:gd name="connsiteX2" fmla="*/ 740 w 29594"/>
                <a:gd name="connsiteY2" fmla="*/ 41432 h 44391"/>
                <a:gd name="connsiteX3" fmla="*/ 12578 w 29594"/>
                <a:gd name="connsiteY3" fmla="*/ 45871 h 44391"/>
                <a:gd name="connsiteX4" fmla="*/ 13317 w 29594"/>
                <a:gd name="connsiteY4" fmla="*/ 45871 h 44391"/>
                <a:gd name="connsiteX5" fmla="*/ 29594 w 29594"/>
                <a:gd name="connsiteY5" fmla="*/ 4439 h 44391"/>
                <a:gd name="connsiteX6" fmla="*/ 28854 w 29594"/>
                <a:gd name="connsiteY6" fmla="*/ 4439 h 44391"/>
                <a:gd name="connsiteX7" fmla="*/ 16277 w 29594"/>
                <a:gd name="connsiteY7" fmla="*/ 0 h 44391"/>
                <a:gd name="connsiteX8" fmla="*/ 16277 w 29594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4" h="44391">
                  <a:moveTo>
                    <a:pt x="16277" y="0"/>
                  </a:moveTo>
                  <a:lnTo>
                    <a:pt x="0" y="41432"/>
                  </a:lnTo>
                  <a:lnTo>
                    <a:pt x="740" y="41432"/>
                  </a:lnTo>
                  <a:cubicBezTo>
                    <a:pt x="4439" y="42911"/>
                    <a:pt x="8138" y="44391"/>
                    <a:pt x="12578" y="45871"/>
                  </a:cubicBezTo>
                  <a:lnTo>
                    <a:pt x="13317" y="45871"/>
                  </a:lnTo>
                  <a:lnTo>
                    <a:pt x="29594" y="4439"/>
                  </a:lnTo>
                  <a:lnTo>
                    <a:pt x="28854" y="4439"/>
                  </a:lnTo>
                  <a:cubicBezTo>
                    <a:pt x="24415" y="2960"/>
                    <a:pt x="20716" y="1480"/>
                    <a:pt x="16277" y="0"/>
                  </a:cubicBezTo>
                  <a:lnTo>
                    <a:pt x="16277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8" name="Forma Livre: Forma 817">
              <a:extLst>
                <a:ext uri="{FF2B5EF4-FFF2-40B4-BE49-F238E27FC236}">
                  <a16:creationId xmlns:a16="http://schemas.microsoft.com/office/drawing/2014/main" id="{B877751A-E975-412C-B553-2E1B9A3E0F23}"/>
                </a:ext>
              </a:extLst>
            </p:cNvPr>
            <p:cNvSpPr/>
            <p:nvPr/>
          </p:nvSpPr>
          <p:spPr>
            <a:xfrm>
              <a:off x="5213888" y="5628140"/>
              <a:ext cx="14797" cy="44391"/>
            </a:xfrm>
            <a:custGeom>
              <a:avLst/>
              <a:gdLst>
                <a:gd name="connsiteX0" fmla="*/ 12578 w 14797"/>
                <a:gd name="connsiteY0" fmla="*/ 45131 h 44391"/>
                <a:gd name="connsiteX1" fmla="*/ 16277 w 14797"/>
                <a:gd name="connsiteY1" fmla="*/ 740 h 44391"/>
                <a:gd name="connsiteX2" fmla="*/ 14057 w 14797"/>
                <a:gd name="connsiteY2" fmla="*/ 740 h 44391"/>
                <a:gd name="connsiteX3" fmla="*/ 4439 w 14797"/>
                <a:gd name="connsiteY3" fmla="*/ 0 h 44391"/>
                <a:gd name="connsiteX4" fmla="*/ 3699 w 14797"/>
                <a:gd name="connsiteY4" fmla="*/ 0 h 44391"/>
                <a:gd name="connsiteX5" fmla="*/ 0 w 14797"/>
                <a:gd name="connsiteY5" fmla="*/ 44391 h 44391"/>
                <a:gd name="connsiteX6" fmla="*/ 740 w 14797"/>
                <a:gd name="connsiteY6" fmla="*/ 44391 h 44391"/>
                <a:gd name="connsiteX7" fmla="*/ 12578 w 14797"/>
                <a:gd name="connsiteY7" fmla="*/ 45131 h 44391"/>
                <a:gd name="connsiteX8" fmla="*/ 12578 w 14797"/>
                <a:gd name="connsiteY8" fmla="*/ 4513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12578" y="45131"/>
                  </a:moveTo>
                  <a:lnTo>
                    <a:pt x="16277" y="740"/>
                  </a:lnTo>
                  <a:lnTo>
                    <a:pt x="14057" y="740"/>
                  </a:lnTo>
                  <a:cubicBezTo>
                    <a:pt x="11098" y="740"/>
                    <a:pt x="7399" y="0"/>
                    <a:pt x="4439" y="0"/>
                  </a:cubicBezTo>
                  <a:lnTo>
                    <a:pt x="3699" y="0"/>
                  </a:lnTo>
                  <a:lnTo>
                    <a:pt x="0" y="44391"/>
                  </a:lnTo>
                  <a:lnTo>
                    <a:pt x="740" y="44391"/>
                  </a:lnTo>
                  <a:cubicBezTo>
                    <a:pt x="3699" y="44391"/>
                    <a:pt x="7399" y="44391"/>
                    <a:pt x="12578" y="45131"/>
                  </a:cubicBezTo>
                  <a:lnTo>
                    <a:pt x="12578" y="45131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9" name="Forma Livre: Forma 818">
              <a:extLst>
                <a:ext uri="{FF2B5EF4-FFF2-40B4-BE49-F238E27FC236}">
                  <a16:creationId xmlns:a16="http://schemas.microsoft.com/office/drawing/2014/main" id="{DA8C232D-5574-4938-BD14-1DD22BE9592E}"/>
                </a:ext>
              </a:extLst>
            </p:cNvPr>
            <p:cNvSpPr/>
            <p:nvPr/>
          </p:nvSpPr>
          <p:spPr>
            <a:xfrm>
              <a:off x="5067398" y="5608904"/>
              <a:ext cx="14797" cy="44391"/>
            </a:xfrm>
            <a:custGeom>
              <a:avLst/>
              <a:gdLst>
                <a:gd name="connsiteX0" fmla="*/ 8138 w 14797"/>
                <a:gd name="connsiteY0" fmla="*/ 0 h 44391"/>
                <a:gd name="connsiteX1" fmla="*/ 0 w 14797"/>
                <a:gd name="connsiteY1" fmla="*/ 44391 h 44391"/>
                <a:gd name="connsiteX2" fmla="*/ 740 w 14797"/>
                <a:gd name="connsiteY2" fmla="*/ 44391 h 44391"/>
                <a:gd name="connsiteX3" fmla="*/ 12578 w 14797"/>
                <a:gd name="connsiteY3" fmla="*/ 46611 h 44391"/>
                <a:gd name="connsiteX4" fmla="*/ 13317 w 14797"/>
                <a:gd name="connsiteY4" fmla="*/ 46611 h 44391"/>
                <a:gd name="connsiteX5" fmla="*/ 20716 w 14797"/>
                <a:gd name="connsiteY5" fmla="*/ 2219 h 44391"/>
                <a:gd name="connsiteX6" fmla="*/ 19976 w 14797"/>
                <a:gd name="connsiteY6" fmla="*/ 2219 h 44391"/>
                <a:gd name="connsiteX7" fmla="*/ 8138 w 14797"/>
                <a:gd name="connsiteY7" fmla="*/ 0 h 44391"/>
                <a:gd name="connsiteX8" fmla="*/ 8138 w 14797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7" h="44391">
                  <a:moveTo>
                    <a:pt x="8138" y="0"/>
                  </a:moveTo>
                  <a:lnTo>
                    <a:pt x="0" y="44391"/>
                  </a:lnTo>
                  <a:lnTo>
                    <a:pt x="740" y="44391"/>
                  </a:lnTo>
                  <a:cubicBezTo>
                    <a:pt x="4439" y="45131"/>
                    <a:pt x="8878" y="45870"/>
                    <a:pt x="12578" y="46611"/>
                  </a:cubicBezTo>
                  <a:lnTo>
                    <a:pt x="13317" y="46611"/>
                  </a:lnTo>
                  <a:lnTo>
                    <a:pt x="20716" y="2219"/>
                  </a:lnTo>
                  <a:lnTo>
                    <a:pt x="19976" y="2219"/>
                  </a:lnTo>
                  <a:cubicBezTo>
                    <a:pt x="16277" y="1479"/>
                    <a:pt x="12578" y="740"/>
                    <a:pt x="8138" y="0"/>
                  </a:cubicBezTo>
                  <a:lnTo>
                    <a:pt x="8138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0" name="Forma Livre: Forma 819">
              <a:extLst>
                <a:ext uri="{FF2B5EF4-FFF2-40B4-BE49-F238E27FC236}">
                  <a16:creationId xmlns:a16="http://schemas.microsoft.com/office/drawing/2014/main" id="{945069A3-D074-4FA6-87F6-7202A8234AAE}"/>
                </a:ext>
              </a:extLst>
            </p:cNvPr>
            <p:cNvSpPr/>
            <p:nvPr/>
          </p:nvSpPr>
          <p:spPr>
            <a:xfrm>
              <a:off x="4855060" y="5554895"/>
              <a:ext cx="22196" cy="44391"/>
            </a:xfrm>
            <a:custGeom>
              <a:avLst/>
              <a:gdLst>
                <a:gd name="connsiteX0" fmla="*/ 14057 w 22195"/>
                <a:gd name="connsiteY0" fmla="*/ 0 h 44391"/>
                <a:gd name="connsiteX1" fmla="*/ 0 w 22195"/>
                <a:gd name="connsiteY1" fmla="*/ 42172 h 44391"/>
                <a:gd name="connsiteX2" fmla="*/ 740 w 22195"/>
                <a:gd name="connsiteY2" fmla="*/ 42172 h 44391"/>
                <a:gd name="connsiteX3" fmla="*/ 12578 w 22195"/>
                <a:gd name="connsiteY3" fmla="*/ 45871 h 44391"/>
                <a:gd name="connsiteX4" fmla="*/ 13317 w 22195"/>
                <a:gd name="connsiteY4" fmla="*/ 45871 h 44391"/>
                <a:gd name="connsiteX5" fmla="*/ 27375 w 22195"/>
                <a:gd name="connsiteY5" fmla="*/ 3699 h 44391"/>
                <a:gd name="connsiteX6" fmla="*/ 26635 w 22195"/>
                <a:gd name="connsiteY6" fmla="*/ 3699 h 44391"/>
                <a:gd name="connsiteX7" fmla="*/ 14057 w 22195"/>
                <a:gd name="connsiteY7" fmla="*/ 0 h 44391"/>
                <a:gd name="connsiteX8" fmla="*/ 14057 w 22195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4057" y="0"/>
                  </a:moveTo>
                  <a:lnTo>
                    <a:pt x="0" y="42172"/>
                  </a:lnTo>
                  <a:lnTo>
                    <a:pt x="740" y="42172"/>
                  </a:lnTo>
                  <a:cubicBezTo>
                    <a:pt x="4439" y="43651"/>
                    <a:pt x="8138" y="44391"/>
                    <a:pt x="12578" y="45871"/>
                  </a:cubicBezTo>
                  <a:lnTo>
                    <a:pt x="13317" y="45871"/>
                  </a:lnTo>
                  <a:lnTo>
                    <a:pt x="27375" y="3699"/>
                  </a:lnTo>
                  <a:lnTo>
                    <a:pt x="26635" y="3699"/>
                  </a:lnTo>
                  <a:cubicBezTo>
                    <a:pt x="22196" y="2960"/>
                    <a:pt x="18496" y="1480"/>
                    <a:pt x="14057" y="0"/>
                  </a:cubicBezTo>
                  <a:lnTo>
                    <a:pt x="14057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1" name="Forma Livre: Forma 820">
              <a:extLst>
                <a:ext uri="{FF2B5EF4-FFF2-40B4-BE49-F238E27FC236}">
                  <a16:creationId xmlns:a16="http://schemas.microsoft.com/office/drawing/2014/main" id="{DAA2F8F2-71E3-4293-B160-69B59E240495}"/>
                </a:ext>
              </a:extLst>
            </p:cNvPr>
            <p:cNvSpPr/>
            <p:nvPr/>
          </p:nvSpPr>
          <p:spPr>
            <a:xfrm>
              <a:off x="4924606" y="5576350"/>
              <a:ext cx="22196" cy="44391"/>
            </a:xfrm>
            <a:custGeom>
              <a:avLst/>
              <a:gdLst>
                <a:gd name="connsiteX0" fmla="*/ 12577 w 22195"/>
                <a:gd name="connsiteY0" fmla="*/ 0 h 44391"/>
                <a:gd name="connsiteX1" fmla="*/ 0 w 22195"/>
                <a:gd name="connsiteY1" fmla="*/ 42911 h 44391"/>
                <a:gd name="connsiteX2" fmla="*/ 740 w 22195"/>
                <a:gd name="connsiteY2" fmla="*/ 42911 h 44391"/>
                <a:gd name="connsiteX3" fmla="*/ 12577 w 22195"/>
                <a:gd name="connsiteY3" fmla="*/ 46611 h 44391"/>
                <a:gd name="connsiteX4" fmla="*/ 13317 w 22195"/>
                <a:gd name="connsiteY4" fmla="*/ 46611 h 44391"/>
                <a:gd name="connsiteX5" fmla="*/ 25155 w 22195"/>
                <a:gd name="connsiteY5" fmla="*/ 3699 h 44391"/>
                <a:gd name="connsiteX6" fmla="*/ 24415 w 22195"/>
                <a:gd name="connsiteY6" fmla="*/ 3699 h 44391"/>
                <a:gd name="connsiteX7" fmla="*/ 12577 w 22195"/>
                <a:gd name="connsiteY7" fmla="*/ 0 h 44391"/>
                <a:gd name="connsiteX8" fmla="*/ 12577 w 22195"/>
                <a:gd name="connsiteY8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12577" y="0"/>
                  </a:moveTo>
                  <a:lnTo>
                    <a:pt x="0" y="42911"/>
                  </a:lnTo>
                  <a:lnTo>
                    <a:pt x="740" y="42911"/>
                  </a:lnTo>
                  <a:cubicBezTo>
                    <a:pt x="4439" y="44391"/>
                    <a:pt x="8878" y="45131"/>
                    <a:pt x="12577" y="46611"/>
                  </a:cubicBezTo>
                  <a:lnTo>
                    <a:pt x="13317" y="46611"/>
                  </a:lnTo>
                  <a:lnTo>
                    <a:pt x="25155" y="3699"/>
                  </a:lnTo>
                  <a:lnTo>
                    <a:pt x="24415" y="3699"/>
                  </a:lnTo>
                  <a:cubicBezTo>
                    <a:pt x="20716" y="2219"/>
                    <a:pt x="16277" y="1480"/>
                    <a:pt x="12577" y="0"/>
                  </a:cubicBezTo>
                  <a:lnTo>
                    <a:pt x="12577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2" name="Forma Livre: Forma 821">
              <a:extLst>
                <a:ext uri="{FF2B5EF4-FFF2-40B4-BE49-F238E27FC236}">
                  <a16:creationId xmlns:a16="http://schemas.microsoft.com/office/drawing/2014/main" id="{0F2980F4-AC50-41DC-A829-5E693B0B1D19}"/>
                </a:ext>
              </a:extLst>
            </p:cNvPr>
            <p:cNvSpPr/>
            <p:nvPr/>
          </p:nvSpPr>
          <p:spPr>
            <a:xfrm>
              <a:off x="4995632" y="5591887"/>
              <a:ext cx="22196" cy="44391"/>
            </a:xfrm>
            <a:custGeom>
              <a:avLst/>
              <a:gdLst>
                <a:gd name="connsiteX0" fmla="*/ 10358 w 22195"/>
                <a:gd name="connsiteY0" fmla="*/ 2220 h 44391"/>
                <a:gd name="connsiteX1" fmla="*/ 0 w 22195"/>
                <a:gd name="connsiteY1" fmla="*/ 45871 h 44391"/>
                <a:gd name="connsiteX2" fmla="*/ 740 w 22195"/>
                <a:gd name="connsiteY2" fmla="*/ 45871 h 44391"/>
                <a:gd name="connsiteX3" fmla="*/ 12578 w 22195"/>
                <a:gd name="connsiteY3" fmla="*/ 48830 h 44391"/>
                <a:gd name="connsiteX4" fmla="*/ 13317 w 22195"/>
                <a:gd name="connsiteY4" fmla="*/ 48830 h 44391"/>
                <a:gd name="connsiteX5" fmla="*/ 22935 w 22195"/>
                <a:gd name="connsiteY5" fmla="*/ 5919 h 44391"/>
                <a:gd name="connsiteX6" fmla="*/ 22935 w 22195"/>
                <a:gd name="connsiteY6" fmla="*/ 5919 h 44391"/>
                <a:gd name="connsiteX7" fmla="*/ 22935 w 22195"/>
                <a:gd name="connsiteY7" fmla="*/ 0 h 44391"/>
                <a:gd name="connsiteX8" fmla="*/ 22196 w 22195"/>
                <a:gd name="connsiteY8" fmla="*/ 5179 h 44391"/>
                <a:gd name="connsiteX9" fmla="*/ 10358 w 22195"/>
                <a:gd name="connsiteY9" fmla="*/ 2220 h 44391"/>
                <a:gd name="connsiteX10" fmla="*/ 10358 w 22195"/>
                <a:gd name="connsiteY10" fmla="*/ 222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95" h="44391">
                  <a:moveTo>
                    <a:pt x="10358" y="2220"/>
                  </a:moveTo>
                  <a:lnTo>
                    <a:pt x="0" y="45871"/>
                  </a:lnTo>
                  <a:lnTo>
                    <a:pt x="740" y="45871"/>
                  </a:lnTo>
                  <a:cubicBezTo>
                    <a:pt x="4439" y="46611"/>
                    <a:pt x="8878" y="47351"/>
                    <a:pt x="12578" y="48830"/>
                  </a:cubicBezTo>
                  <a:lnTo>
                    <a:pt x="13317" y="48830"/>
                  </a:lnTo>
                  <a:lnTo>
                    <a:pt x="22935" y="5919"/>
                  </a:lnTo>
                  <a:lnTo>
                    <a:pt x="22935" y="5919"/>
                  </a:lnTo>
                  <a:lnTo>
                    <a:pt x="22935" y="0"/>
                  </a:lnTo>
                  <a:lnTo>
                    <a:pt x="22196" y="5179"/>
                  </a:lnTo>
                  <a:cubicBezTo>
                    <a:pt x="17757" y="4439"/>
                    <a:pt x="14057" y="3699"/>
                    <a:pt x="10358" y="2220"/>
                  </a:cubicBezTo>
                  <a:lnTo>
                    <a:pt x="10358" y="222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3" name="Forma Livre: Forma 822">
              <a:extLst>
                <a:ext uri="{FF2B5EF4-FFF2-40B4-BE49-F238E27FC236}">
                  <a16:creationId xmlns:a16="http://schemas.microsoft.com/office/drawing/2014/main" id="{120CEAF6-C0A5-4182-8E20-A25C2CD258FF}"/>
                </a:ext>
              </a:extLst>
            </p:cNvPr>
            <p:cNvSpPr/>
            <p:nvPr/>
          </p:nvSpPr>
          <p:spPr>
            <a:xfrm>
              <a:off x="5500951" y="5622961"/>
              <a:ext cx="14797" cy="44391"/>
            </a:xfrm>
            <a:custGeom>
              <a:avLst/>
              <a:gdLst>
                <a:gd name="connsiteX0" fmla="*/ 11838 w 14797"/>
                <a:gd name="connsiteY0" fmla="*/ 0 h 44391"/>
                <a:gd name="connsiteX1" fmla="*/ 740 w 14797"/>
                <a:gd name="connsiteY1" fmla="*/ 1480 h 44391"/>
                <a:gd name="connsiteX2" fmla="*/ 0 w 14797"/>
                <a:gd name="connsiteY2" fmla="*/ 1480 h 44391"/>
                <a:gd name="connsiteX3" fmla="*/ 5179 w 14797"/>
                <a:gd name="connsiteY3" fmla="*/ 45871 h 44391"/>
                <a:gd name="connsiteX4" fmla="*/ 8138 w 14797"/>
                <a:gd name="connsiteY4" fmla="*/ 45871 h 44391"/>
                <a:gd name="connsiteX5" fmla="*/ 17756 w 14797"/>
                <a:gd name="connsiteY5" fmla="*/ 45131 h 44391"/>
                <a:gd name="connsiteX6" fmla="*/ 18496 w 14797"/>
                <a:gd name="connsiteY6" fmla="*/ 45131 h 44391"/>
                <a:gd name="connsiteX7" fmla="*/ 13317 w 14797"/>
                <a:gd name="connsiteY7" fmla="*/ 1480 h 44391"/>
                <a:gd name="connsiteX8" fmla="*/ 11838 w 14797"/>
                <a:gd name="connsiteY8" fmla="*/ 0 h 44391"/>
                <a:gd name="connsiteX9" fmla="*/ 11838 w 14797"/>
                <a:gd name="connsiteY9" fmla="*/ 0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97" h="44391">
                  <a:moveTo>
                    <a:pt x="11838" y="0"/>
                  </a:moveTo>
                  <a:cubicBezTo>
                    <a:pt x="8138" y="740"/>
                    <a:pt x="4439" y="740"/>
                    <a:pt x="740" y="1480"/>
                  </a:cubicBezTo>
                  <a:lnTo>
                    <a:pt x="0" y="1480"/>
                  </a:lnTo>
                  <a:lnTo>
                    <a:pt x="5179" y="45871"/>
                  </a:lnTo>
                  <a:lnTo>
                    <a:pt x="8138" y="45871"/>
                  </a:lnTo>
                  <a:cubicBezTo>
                    <a:pt x="11098" y="45871"/>
                    <a:pt x="14797" y="45131"/>
                    <a:pt x="17756" y="45131"/>
                  </a:cubicBezTo>
                  <a:lnTo>
                    <a:pt x="18496" y="45131"/>
                  </a:lnTo>
                  <a:lnTo>
                    <a:pt x="13317" y="1480"/>
                  </a:lnTo>
                  <a:lnTo>
                    <a:pt x="11838" y="0"/>
                  </a:lnTo>
                  <a:lnTo>
                    <a:pt x="11838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4" name="Forma Livre: Forma 823">
              <a:extLst>
                <a:ext uri="{FF2B5EF4-FFF2-40B4-BE49-F238E27FC236}">
                  <a16:creationId xmlns:a16="http://schemas.microsoft.com/office/drawing/2014/main" id="{E1836FFE-3D32-418E-B39B-394D9B2A6008}"/>
                </a:ext>
              </a:extLst>
            </p:cNvPr>
            <p:cNvSpPr/>
            <p:nvPr/>
          </p:nvSpPr>
          <p:spPr>
            <a:xfrm>
              <a:off x="3910269" y="3645337"/>
              <a:ext cx="44391" cy="22196"/>
            </a:xfrm>
            <a:custGeom>
              <a:avLst/>
              <a:gdLst>
                <a:gd name="connsiteX0" fmla="*/ 4439 w 44391"/>
                <a:gd name="connsiteY0" fmla="*/ 0 h 22195"/>
                <a:gd name="connsiteX1" fmla="*/ 1480 w 44391"/>
                <a:gd name="connsiteY1" fmla="*/ 8138 h 22195"/>
                <a:gd name="connsiteX2" fmla="*/ 0 w 44391"/>
                <a:gd name="connsiteY2" fmla="*/ 12578 h 22195"/>
                <a:gd name="connsiteX3" fmla="*/ 43651 w 44391"/>
                <a:gd name="connsiteY3" fmla="*/ 28114 h 22195"/>
                <a:gd name="connsiteX4" fmla="*/ 42172 w 44391"/>
                <a:gd name="connsiteY4" fmla="*/ 26635 h 22195"/>
                <a:gd name="connsiteX5" fmla="*/ 45871 w 44391"/>
                <a:gd name="connsiteY5" fmla="*/ 15537 h 22195"/>
                <a:gd name="connsiteX6" fmla="*/ 45871 w 44391"/>
                <a:gd name="connsiteY6" fmla="*/ 14797 h 22195"/>
                <a:gd name="connsiteX7" fmla="*/ 4439 w 44391"/>
                <a:gd name="connsiteY7" fmla="*/ 0 h 22195"/>
                <a:gd name="connsiteX8" fmla="*/ 4439 w 44391"/>
                <a:gd name="connsiteY8" fmla="*/ 0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4439" y="0"/>
                  </a:moveTo>
                  <a:cubicBezTo>
                    <a:pt x="3699" y="2959"/>
                    <a:pt x="2959" y="5179"/>
                    <a:pt x="1480" y="8138"/>
                  </a:cubicBezTo>
                  <a:lnTo>
                    <a:pt x="0" y="12578"/>
                  </a:lnTo>
                  <a:lnTo>
                    <a:pt x="43651" y="28114"/>
                  </a:lnTo>
                  <a:lnTo>
                    <a:pt x="42172" y="26635"/>
                  </a:lnTo>
                  <a:cubicBezTo>
                    <a:pt x="43651" y="22935"/>
                    <a:pt x="44391" y="19236"/>
                    <a:pt x="45871" y="15537"/>
                  </a:cubicBezTo>
                  <a:lnTo>
                    <a:pt x="45871" y="14797"/>
                  </a:lnTo>
                  <a:lnTo>
                    <a:pt x="4439" y="0"/>
                  </a:lnTo>
                  <a:lnTo>
                    <a:pt x="443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5" name="Forma Livre: Forma 824">
              <a:extLst>
                <a:ext uri="{FF2B5EF4-FFF2-40B4-BE49-F238E27FC236}">
                  <a16:creationId xmlns:a16="http://schemas.microsoft.com/office/drawing/2014/main" id="{24F383D8-899E-4015-B1C9-F883DBC58E68}"/>
                </a:ext>
              </a:extLst>
            </p:cNvPr>
            <p:cNvSpPr/>
            <p:nvPr/>
          </p:nvSpPr>
          <p:spPr>
            <a:xfrm>
              <a:off x="3887334" y="3714883"/>
              <a:ext cx="44391" cy="22196"/>
            </a:xfrm>
            <a:custGeom>
              <a:avLst/>
              <a:gdLst>
                <a:gd name="connsiteX0" fmla="*/ 3699 w 44391"/>
                <a:gd name="connsiteY0" fmla="*/ 0 h 22195"/>
                <a:gd name="connsiteX1" fmla="*/ 0 w 44391"/>
                <a:gd name="connsiteY1" fmla="*/ 11838 h 22195"/>
                <a:gd name="connsiteX2" fmla="*/ 0 w 44391"/>
                <a:gd name="connsiteY2" fmla="*/ 11838 h 22195"/>
                <a:gd name="connsiteX3" fmla="*/ 42911 w 44391"/>
                <a:gd name="connsiteY3" fmla="*/ 25155 h 22195"/>
                <a:gd name="connsiteX4" fmla="*/ 46611 w 44391"/>
                <a:gd name="connsiteY4" fmla="*/ 12578 h 22195"/>
                <a:gd name="connsiteX5" fmla="*/ 3699 w 44391"/>
                <a:gd name="connsiteY5" fmla="*/ 0 h 22195"/>
                <a:gd name="connsiteX6" fmla="*/ 3699 w 44391"/>
                <a:gd name="connsiteY6" fmla="*/ 0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91" h="22195">
                  <a:moveTo>
                    <a:pt x="3699" y="0"/>
                  </a:moveTo>
                  <a:cubicBezTo>
                    <a:pt x="2220" y="3699"/>
                    <a:pt x="1480" y="8138"/>
                    <a:pt x="0" y="11838"/>
                  </a:cubicBezTo>
                  <a:lnTo>
                    <a:pt x="0" y="11838"/>
                  </a:lnTo>
                  <a:lnTo>
                    <a:pt x="42911" y="25155"/>
                  </a:lnTo>
                  <a:lnTo>
                    <a:pt x="46611" y="12578"/>
                  </a:lnTo>
                  <a:lnTo>
                    <a:pt x="3699" y="0"/>
                  </a:lnTo>
                  <a:lnTo>
                    <a:pt x="369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6" name="Forma Livre: Forma 825">
              <a:extLst>
                <a:ext uri="{FF2B5EF4-FFF2-40B4-BE49-F238E27FC236}">
                  <a16:creationId xmlns:a16="http://schemas.microsoft.com/office/drawing/2014/main" id="{EED581AA-D245-4D06-9558-5B4678FFBBEF}"/>
                </a:ext>
              </a:extLst>
            </p:cNvPr>
            <p:cNvSpPr/>
            <p:nvPr/>
          </p:nvSpPr>
          <p:spPr>
            <a:xfrm>
              <a:off x="3965758" y="3508464"/>
              <a:ext cx="44391" cy="29594"/>
            </a:xfrm>
            <a:custGeom>
              <a:avLst/>
              <a:gdLst>
                <a:gd name="connsiteX0" fmla="*/ 40692 w 44391"/>
                <a:gd name="connsiteY0" fmla="*/ 31074 h 29594"/>
                <a:gd name="connsiteX1" fmla="*/ 45871 w 44391"/>
                <a:gd name="connsiteY1" fmla="*/ 19976 h 29594"/>
                <a:gd name="connsiteX2" fmla="*/ 45871 w 44391"/>
                <a:gd name="connsiteY2" fmla="*/ 19236 h 29594"/>
                <a:gd name="connsiteX3" fmla="*/ 5179 w 44391"/>
                <a:gd name="connsiteY3" fmla="*/ 0 h 29594"/>
                <a:gd name="connsiteX4" fmla="*/ 5179 w 44391"/>
                <a:gd name="connsiteY4" fmla="*/ 740 h 29594"/>
                <a:gd name="connsiteX5" fmla="*/ 0 w 44391"/>
                <a:gd name="connsiteY5" fmla="*/ 11838 h 29594"/>
                <a:gd name="connsiteX6" fmla="*/ 0 w 44391"/>
                <a:gd name="connsiteY6" fmla="*/ 12578 h 29594"/>
                <a:gd name="connsiteX7" fmla="*/ 40692 w 44391"/>
                <a:gd name="connsiteY7" fmla="*/ 31074 h 29594"/>
                <a:gd name="connsiteX8" fmla="*/ 40692 w 44391"/>
                <a:gd name="connsiteY8" fmla="*/ 3107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40692" y="31074"/>
                  </a:moveTo>
                  <a:cubicBezTo>
                    <a:pt x="42172" y="27375"/>
                    <a:pt x="44391" y="23675"/>
                    <a:pt x="45871" y="19976"/>
                  </a:cubicBezTo>
                  <a:lnTo>
                    <a:pt x="45871" y="19236"/>
                  </a:lnTo>
                  <a:lnTo>
                    <a:pt x="5179" y="0"/>
                  </a:lnTo>
                  <a:lnTo>
                    <a:pt x="5179" y="740"/>
                  </a:lnTo>
                  <a:cubicBezTo>
                    <a:pt x="3699" y="4439"/>
                    <a:pt x="1480" y="8138"/>
                    <a:pt x="0" y="11838"/>
                  </a:cubicBezTo>
                  <a:lnTo>
                    <a:pt x="0" y="12578"/>
                  </a:lnTo>
                  <a:lnTo>
                    <a:pt x="40692" y="31074"/>
                  </a:lnTo>
                  <a:lnTo>
                    <a:pt x="40692" y="3107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7" name="Forma Livre: Forma 826">
              <a:extLst>
                <a:ext uri="{FF2B5EF4-FFF2-40B4-BE49-F238E27FC236}">
                  <a16:creationId xmlns:a16="http://schemas.microsoft.com/office/drawing/2014/main" id="{9EBF2E49-478C-4CD7-97B3-52FCD30280FA}"/>
                </a:ext>
              </a:extLst>
            </p:cNvPr>
            <p:cNvSpPr/>
            <p:nvPr/>
          </p:nvSpPr>
          <p:spPr>
            <a:xfrm>
              <a:off x="3868838" y="3785909"/>
              <a:ext cx="44391" cy="22196"/>
            </a:xfrm>
            <a:custGeom>
              <a:avLst/>
              <a:gdLst>
                <a:gd name="connsiteX0" fmla="*/ 2959 w 44391"/>
                <a:gd name="connsiteY0" fmla="*/ 0 h 22195"/>
                <a:gd name="connsiteX1" fmla="*/ 0 w 44391"/>
                <a:gd name="connsiteY1" fmla="*/ 11838 h 22195"/>
                <a:gd name="connsiteX2" fmla="*/ 0 w 44391"/>
                <a:gd name="connsiteY2" fmla="*/ 12578 h 22195"/>
                <a:gd name="connsiteX3" fmla="*/ 43651 w 44391"/>
                <a:gd name="connsiteY3" fmla="*/ 23675 h 22195"/>
                <a:gd name="connsiteX4" fmla="*/ 43651 w 44391"/>
                <a:gd name="connsiteY4" fmla="*/ 22935 h 22195"/>
                <a:gd name="connsiteX5" fmla="*/ 46611 w 44391"/>
                <a:gd name="connsiteY5" fmla="*/ 11098 h 22195"/>
                <a:gd name="connsiteX6" fmla="*/ 46611 w 44391"/>
                <a:gd name="connsiteY6" fmla="*/ 10358 h 22195"/>
                <a:gd name="connsiteX7" fmla="*/ 2959 w 44391"/>
                <a:gd name="connsiteY7" fmla="*/ 0 h 22195"/>
                <a:gd name="connsiteX8" fmla="*/ 2959 w 44391"/>
                <a:gd name="connsiteY8" fmla="*/ 0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2959" y="0"/>
                  </a:moveTo>
                  <a:cubicBezTo>
                    <a:pt x="2220" y="3699"/>
                    <a:pt x="740" y="8138"/>
                    <a:pt x="0" y="11838"/>
                  </a:cubicBezTo>
                  <a:lnTo>
                    <a:pt x="0" y="12578"/>
                  </a:lnTo>
                  <a:lnTo>
                    <a:pt x="43651" y="23675"/>
                  </a:lnTo>
                  <a:lnTo>
                    <a:pt x="43651" y="22935"/>
                  </a:lnTo>
                  <a:cubicBezTo>
                    <a:pt x="44391" y="19236"/>
                    <a:pt x="45871" y="15537"/>
                    <a:pt x="46611" y="11098"/>
                  </a:cubicBezTo>
                  <a:lnTo>
                    <a:pt x="46611" y="10358"/>
                  </a:lnTo>
                  <a:lnTo>
                    <a:pt x="2959" y="0"/>
                  </a:lnTo>
                  <a:lnTo>
                    <a:pt x="295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8" name="Forma Livre: Forma 827">
              <a:extLst>
                <a:ext uri="{FF2B5EF4-FFF2-40B4-BE49-F238E27FC236}">
                  <a16:creationId xmlns:a16="http://schemas.microsoft.com/office/drawing/2014/main" id="{CCAE487A-9EC0-4DB7-8D57-18AB398464CD}"/>
                </a:ext>
              </a:extLst>
            </p:cNvPr>
            <p:cNvSpPr/>
            <p:nvPr/>
          </p:nvSpPr>
          <p:spPr>
            <a:xfrm>
              <a:off x="3839983" y="3928700"/>
              <a:ext cx="44391" cy="14797"/>
            </a:xfrm>
            <a:custGeom>
              <a:avLst/>
              <a:gdLst>
                <a:gd name="connsiteX0" fmla="*/ 2219 w 44391"/>
                <a:gd name="connsiteY0" fmla="*/ 0 h 14797"/>
                <a:gd name="connsiteX1" fmla="*/ 2219 w 44391"/>
                <a:gd name="connsiteY1" fmla="*/ 0 h 14797"/>
                <a:gd name="connsiteX2" fmla="*/ 0 w 44391"/>
                <a:gd name="connsiteY2" fmla="*/ 12578 h 14797"/>
                <a:gd name="connsiteX3" fmla="*/ 0 w 44391"/>
                <a:gd name="connsiteY3" fmla="*/ 13317 h 14797"/>
                <a:gd name="connsiteX4" fmla="*/ 44391 w 44391"/>
                <a:gd name="connsiteY4" fmla="*/ 19976 h 14797"/>
                <a:gd name="connsiteX5" fmla="*/ 46611 w 44391"/>
                <a:gd name="connsiteY5" fmla="*/ 7399 h 14797"/>
                <a:gd name="connsiteX6" fmla="*/ 2219 w 44391"/>
                <a:gd name="connsiteY6" fmla="*/ 0 h 14797"/>
                <a:gd name="connsiteX7" fmla="*/ 2219 w 44391"/>
                <a:gd name="connsiteY7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391" h="14797">
                  <a:moveTo>
                    <a:pt x="2219" y="0"/>
                  </a:moveTo>
                  <a:lnTo>
                    <a:pt x="2219" y="0"/>
                  </a:lnTo>
                  <a:cubicBezTo>
                    <a:pt x="1480" y="4439"/>
                    <a:pt x="740" y="8878"/>
                    <a:pt x="0" y="12578"/>
                  </a:cubicBezTo>
                  <a:lnTo>
                    <a:pt x="0" y="13317"/>
                  </a:lnTo>
                  <a:lnTo>
                    <a:pt x="44391" y="19976"/>
                  </a:lnTo>
                  <a:lnTo>
                    <a:pt x="46611" y="7399"/>
                  </a:lnTo>
                  <a:lnTo>
                    <a:pt x="2219" y="0"/>
                  </a:lnTo>
                  <a:lnTo>
                    <a:pt x="2219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9" name="Forma Livre: Forma 828">
              <a:extLst>
                <a:ext uri="{FF2B5EF4-FFF2-40B4-BE49-F238E27FC236}">
                  <a16:creationId xmlns:a16="http://schemas.microsoft.com/office/drawing/2014/main" id="{4BC0EB53-F67B-405D-AA62-DC4CA4D0367C}"/>
                </a:ext>
              </a:extLst>
            </p:cNvPr>
            <p:cNvSpPr/>
            <p:nvPr/>
          </p:nvSpPr>
          <p:spPr>
            <a:xfrm>
              <a:off x="3831105" y="4002685"/>
              <a:ext cx="44391" cy="14797"/>
            </a:xfrm>
            <a:custGeom>
              <a:avLst/>
              <a:gdLst>
                <a:gd name="connsiteX0" fmla="*/ 1480 w 44391"/>
                <a:gd name="connsiteY0" fmla="*/ 0 h 14797"/>
                <a:gd name="connsiteX1" fmla="*/ 0 w 44391"/>
                <a:gd name="connsiteY1" fmla="*/ 11838 h 14797"/>
                <a:gd name="connsiteX2" fmla="*/ 0 w 44391"/>
                <a:gd name="connsiteY2" fmla="*/ 11838 h 14797"/>
                <a:gd name="connsiteX3" fmla="*/ 43651 w 44391"/>
                <a:gd name="connsiteY3" fmla="*/ 17017 h 14797"/>
                <a:gd name="connsiteX4" fmla="*/ 44391 w 44391"/>
                <a:gd name="connsiteY4" fmla="*/ 17017 h 14797"/>
                <a:gd name="connsiteX5" fmla="*/ 44391 w 44391"/>
                <a:gd name="connsiteY5" fmla="*/ 16277 h 14797"/>
                <a:gd name="connsiteX6" fmla="*/ 45871 w 44391"/>
                <a:gd name="connsiteY6" fmla="*/ 4439 h 14797"/>
                <a:gd name="connsiteX7" fmla="*/ 45871 w 44391"/>
                <a:gd name="connsiteY7" fmla="*/ 3699 h 14797"/>
                <a:gd name="connsiteX8" fmla="*/ 1480 w 44391"/>
                <a:gd name="connsiteY8" fmla="*/ 0 h 14797"/>
                <a:gd name="connsiteX9" fmla="*/ 1480 w 44391"/>
                <a:gd name="connsiteY9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14797">
                  <a:moveTo>
                    <a:pt x="1480" y="0"/>
                  </a:moveTo>
                  <a:cubicBezTo>
                    <a:pt x="1480" y="3699"/>
                    <a:pt x="740" y="7399"/>
                    <a:pt x="0" y="11838"/>
                  </a:cubicBezTo>
                  <a:lnTo>
                    <a:pt x="0" y="11838"/>
                  </a:lnTo>
                  <a:lnTo>
                    <a:pt x="43651" y="17017"/>
                  </a:lnTo>
                  <a:lnTo>
                    <a:pt x="44391" y="17017"/>
                  </a:lnTo>
                  <a:lnTo>
                    <a:pt x="44391" y="16277"/>
                  </a:lnTo>
                  <a:cubicBezTo>
                    <a:pt x="44391" y="12578"/>
                    <a:pt x="45131" y="8138"/>
                    <a:pt x="45871" y="4439"/>
                  </a:cubicBezTo>
                  <a:lnTo>
                    <a:pt x="45871" y="3699"/>
                  </a:lnTo>
                  <a:lnTo>
                    <a:pt x="1480" y="0"/>
                  </a:lnTo>
                  <a:lnTo>
                    <a:pt x="148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0" name="Forma Livre: Forma 829">
              <a:extLst>
                <a:ext uri="{FF2B5EF4-FFF2-40B4-BE49-F238E27FC236}">
                  <a16:creationId xmlns:a16="http://schemas.microsoft.com/office/drawing/2014/main" id="{0F1C7CB9-F546-442E-B15E-61605AA4CE70}"/>
                </a:ext>
              </a:extLst>
            </p:cNvPr>
            <p:cNvSpPr/>
            <p:nvPr/>
          </p:nvSpPr>
          <p:spPr>
            <a:xfrm>
              <a:off x="3936904" y="3575051"/>
              <a:ext cx="44391" cy="29594"/>
            </a:xfrm>
            <a:custGeom>
              <a:avLst/>
              <a:gdLst>
                <a:gd name="connsiteX0" fmla="*/ 3699 w 44391"/>
                <a:gd name="connsiteY0" fmla="*/ 2959 h 29594"/>
                <a:gd name="connsiteX1" fmla="*/ 0 w 44391"/>
                <a:gd name="connsiteY1" fmla="*/ 12578 h 29594"/>
                <a:gd name="connsiteX2" fmla="*/ 0 w 44391"/>
                <a:gd name="connsiteY2" fmla="*/ 13317 h 29594"/>
                <a:gd name="connsiteX3" fmla="*/ 40692 w 44391"/>
                <a:gd name="connsiteY3" fmla="*/ 29594 h 29594"/>
                <a:gd name="connsiteX4" fmla="*/ 40692 w 44391"/>
                <a:gd name="connsiteY4" fmla="*/ 31814 h 29594"/>
                <a:gd name="connsiteX5" fmla="*/ 41432 w 44391"/>
                <a:gd name="connsiteY5" fmla="*/ 29594 h 29594"/>
                <a:gd name="connsiteX6" fmla="*/ 41432 w 44391"/>
                <a:gd name="connsiteY6" fmla="*/ 29594 h 29594"/>
                <a:gd name="connsiteX7" fmla="*/ 41432 w 44391"/>
                <a:gd name="connsiteY7" fmla="*/ 28854 h 29594"/>
                <a:gd name="connsiteX8" fmla="*/ 45871 w 44391"/>
                <a:gd name="connsiteY8" fmla="*/ 17756 h 29594"/>
                <a:gd name="connsiteX9" fmla="*/ 45871 w 44391"/>
                <a:gd name="connsiteY9" fmla="*/ 17017 h 29594"/>
                <a:gd name="connsiteX10" fmla="*/ 4439 w 44391"/>
                <a:gd name="connsiteY10" fmla="*/ 0 h 29594"/>
                <a:gd name="connsiteX11" fmla="*/ 3699 w 44391"/>
                <a:gd name="connsiteY11" fmla="*/ 2959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391" h="29594">
                  <a:moveTo>
                    <a:pt x="3699" y="2959"/>
                  </a:moveTo>
                  <a:cubicBezTo>
                    <a:pt x="2220" y="5919"/>
                    <a:pt x="740" y="9618"/>
                    <a:pt x="0" y="12578"/>
                  </a:cubicBezTo>
                  <a:lnTo>
                    <a:pt x="0" y="13317"/>
                  </a:lnTo>
                  <a:lnTo>
                    <a:pt x="40692" y="29594"/>
                  </a:lnTo>
                  <a:lnTo>
                    <a:pt x="40692" y="31814"/>
                  </a:lnTo>
                  <a:lnTo>
                    <a:pt x="41432" y="29594"/>
                  </a:lnTo>
                  <a:lnTo>
                    <a:pt x="41432" y="29594"/>
                  </a:lnTo>
                  <a:lnTo>
                    <a:pt x="41432" y="28854"/>
                  </a:lnTo>
                  <a:cubicBezTo>
                    <a:pt x="42911" y="25155"/>
                    <a:pt x="44391" y="21456"/>
                    <a:pt x="45871" y="17756"/>
                  </a:cubicBezTo>
                  <a:lnTo>
                    <a:pt x="45871" y="17017"/>
                  </a:lnTo>
                  <a:lnTo>
                    <a:pt x="4439" y="0"/>
                  </a:lnTo>
                  <a:lnTo>
                    <a:pt x="3699" y="295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1" name="Forma Livre: Forma 830">
              <a:extLst>
                <a:ext uri="{FF2B5EF4-FFF2-40B4-BE49-F238E27FC236}">
                  <a16:creationId xmlns:a16="http://schemas.microsoft.com/office/drawing/2014/main" id="{6BBEB3DC-E404-48E7-B817-D43C9499C768}"/>
                </a:ext>
              </a:extLst>
            </p:cNvPr>
            <p:cNvSpPr/>
            <p:nvPr/>
          </p:nvSpPr>
          <p:spPr>
            <a:xfrm>
              <a:off x="3853301" y="3856935"/>
              <a:ext cx="44391" cy="14797"/>
            </a:xfrm>
            <a:custGeom>
              <a:avLst/>
              <a:gdLst>
                <a:gd name="connsiteX0" fmla="*/ 2220 w 44391"/>
                <a:gd name="connsiteY0" fmla="*/ 0 h 14797"/>
                <a:gd name="connsiteX1" fmla="*/ 740 w 44391"/>
                <a:gd name="connsiteY1" fmla="*/ 8878 h 14797"/>
                <a:gd name="connsiteX2" fmla="*/ 0 w 44391"/>
                <a:gd name="connsiteY2" fmla="*/ 12577 h 14797"/>
                <a:gd name="connsiteX3" fmla="*/ 43651 w 44391"/>
                <a:gd name="connsiteY3" fmla="*/ 21456 h 14797"/>
                <a:gd name="connsiteX4" fmla="*/ 43651 w 44391"/>
                <a:gd name="connsiteY4" fmla="*/ 20716 h 14797"/>
                <a:gd name="connsiteX5" fmla="*/ 45871 w 44391"/>
                <a:gd name="connsiteY5" fmla="*/ 8878 h 14797"/>
                <a:gd name="connsiteX6" fmla="*/ 45871 w 44391"/>
                <a:gd name="connsiteY6" fmla="*/ 8138 h 14797"/>
                <a:gd name="connsiteX7" fmla="*/ 2220 w 44391"/>
                <a:gd name="connsiteY7" fmla="*/ 0 h 14797"/>
                <a:gd name="connsiteX8" fmla="*/ 2220 w 44391"/>
                <a:gd name="connsiteY8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2220" y="0"/>
                  </a:moveTo>
                  <a:cubicBezTo>
                    <a:pt x="1480" y="2959"/>
                    <a:pt x="740" y="5919"/>
                    <a:pt x="740" y="8878"/>
                  </a:cubicBezTo>
                  <a:lnTo>
                    <a:pt x="0" y="12577"/>
                  </a:lnTo>
                  <a:lnTo>
                    <a:pt x="43651" y="21456"/>
                  </a:lnTo>
                  <a:lnTo>
                    <a:pt x="43651" y="20716"/>
                  </a:lnTo>
                  <a:cubicBezTo>
                    <a:pt x="44391" y="17017"/>
                    <a:pt x="45131" y="13317"/>
                    <a:pt x="45871" y="8878"/>
                  </a:cubicBezTo>
                  <a:lnTo>
                    <a:pt x="45871" y="8138"/>
                  </a:lnTo>
                  <a:lnTo>
                    <a:pt x="2220" y="0"/>
                  </a:lnTo>
                  <a:lnTo>
                    <a:pt x="222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2" name="Forma Livre: Forma 831">
              <a:extLst>
                <a:ext uri="{FF2B5EF4-FFF2-40B4-BE49-F238E27FC236}">
                  <a16:creationId xmlns:a16="http://schemas.microsoft.com/office/drawing/2014/main" id="{BA9DAE7A-6D3C-4CD1-BEC8-1AD414CD9B67}"/>
                </a:ext>
              </a:extLst>
            </p:cNvPr>
            <p:cNvSpPr/>
            <p:nvPr/>
          </p:nvSpPr>
          <p:spPr>
            <a:xfrm>
              <a:off x="3826666" y="4075191"/>
              <a:ext cx="44391" cy="14797"/>
            </a:xfrm>
            <a:custGeom>
              <a:avLst/>
              <a:gdLst>
                <a:gd name="connsiteX0" fmla="*/ 740 w 44391"/>
                <a:gd name="connsiteY0" fmla="*/ 0 h 14797"/>
                <a:gd name="connsiteX1" fmla="*/ 0 w 44391"/>
                <a:gd name="connsiteY1" fmla="*/ 11838 h 14797"/>
                <a:gd name="connsiteX2" fmla="*/ 0 w 44391"/>
                <a:gd name="connsiteY2" fmla="*/ 12577 h 14797"/>
                <a:gd name="connsiteX3" fmla="*/ 45131 w 44391"/>
                <a:gd name="connsiteY3" fmla="*/ 14797 h 14797"/>
                <a:gd name="connsiteX4" fmla="*/ 45131 w 44391"/>
                <a:gd name="connsiteY4" fmla="*/ 14057 h 14797"/>
                <a:gd name="connsiteX5" fmla="*/ 45871 w 44391"/>
                <a:gd name="connsiteY5" fmla="*/ 2219 h 14797"/>
                <a:gd name="connsiteX6" fmla="*/ 45871 w 44391"/>
                <a:gd name="connsiteY6" fmla="*/ 1480 h 14797"/>
                <a:gd name="connsiteX7" fmla="*/ 740 w 44391"/>
                <a:gd name="connsiteY7" fmla="*/ 0 h 14797"/>
                <a:gd name="connsiteX8" fmla="*/ 740 w 44391"/>
                <a:gd name="connsiteY8" fmla="*/ 0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740" y="0"/>
                  </a:moveTo>
                  <a:cubicBezTo>
                    <a:pt x="740" y="3699"/>
                    <a:pt x="0" y="8138"/>
                    <a:pt x="0" y="11838"/>
                  </a:cubicBezTo>
                  <a:lnTo>
                    <a:pt x="0" y="12577"/>
                  </a:lnTo>
                  <a:lnTo>
                    <a:pt x="45131" y="14797"/>
                  </a:lnTo>
                  <a:lnTo>
                    <a:pt x="45131" y="14057"/>
                  </a:lnTo>
                  <a:cubicBezTo>
                    <a:pt x="45131" y="10358"/>
                    <a:pt x="45871" y="5919"/>
                    <a:pt x="45871" y="2219"/>
                  </a:cubicBezTo>
                  <a:lnTo>
                    <a:pt x="45871" y="1480"/>
                  </a:lnTo>
                  <a:lnTo>
                    <a:pt x="740" y="0"/>
                  </a:lnTo>
                  <a:lnTo>
                    <a:pt x="74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3" name="Forma Livre: Forma 832">
              <a:extLst>
                <a:ext uri="{FF2B5EF4-FFF2-40B4-BE49-F238E27FC236}">
                  <a16:creationId xmlns:a16="http://schemas.microsoft.com/office/drawing/2014/main" id="{73DBC245-D323-4581-99DC-96F65CB1AF7E}"/>
                </a:ext>
              </a:extLst>
            </p:cNvPr>
            <p:cNvSpPr/>
            <p:nvPr/>
          </p:nvSpPr>
          <p:spPr>
            <a:xfrm>
              <a:off x="4034564" y="3379730"/>
              <a:ext cx="44391" cy="29594"/>
            </a:xfrm>
            <a:custGeom>
              <a:avLst/>
              <a:gdLst>
                <a:gd name="connsiteX0" fmla="*/ 38472 w 44391"/>
                <a:gd name="connsiteY0" fmla="*/ 34033 h 29594"/>
                <a:gd name="connsiteX1" fmla="*/ 44391 w 44391"/>
                <a:gd name="connsiteY1" fmla="*/ 23675 h 29594"/>
                <a:gd name="connsiteX2" fmla="*/ 44391 w 44391"/>
                <a:gd name="connsiteY2" fmla="*/ 22935 h 29594"/>
                <a:gd name="connsiteX3" fmla="*/ 5919 w 44391"/>
                <a:gd name="connsiteY3" fmla="*/ 0 h 29594"/>
                <a:gd name="connsiteX4" fmla="*/ 5919 w 44391"/>
                <a:gd name="connsiteY4" fmla="*/ 740 h 29594"/>
                <a:gd name="connsiteX5" fmla="*/ 0 w 44391"/>
                <a:gd name="connsiteY5" fmla="*/ 11098 h 29594"/>
                <a:gd name="connsiteX6" fmla="*/ 0 w 44391"/>
                <a:gd name="connsiteY6" fmla="*/ 11838 h 29594"/>
                <a:gd name="connsiteX7" fmla="*/ 38472 w 44391"/>
                <a:gd name="connsiteY7" fmla="*/ 34033 h 29594"/>
                <a:gd name="connsiteX8" fmla="*/ 38472 w 44391"/>
                <a:gd name="connsiteY8" fmla="*/ 3403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8472" y="34033"/>
                  </a:moveTo>
                  <a:cubicBezTo>
                    <a:pt x="40692" y="30334"/>
                    <a:pt x="42172" y="27374"/>
                    <a:pt x="44391" y="23675"/>
                  </a:cubicBezTo>
                  <a:lnTo>
                    <a:pt x="44391" y="22935"/>
                  </a:lnTo>
                  <a:lnTo>
                    <a:pt x="5919" y="0"/>
                  </a:lnTo>
                  <a:lnTo>
                    <a:pt x="5919" y="740"/>
                  </a:lnTo>
                  <a:cubicBezTo>
                    <a:pt x="3699" y="4439"/>
                    <a:pt x="1480" y="7399"/>
                    <a:pt x="0" y="11098"/>
                  </a:cubicBezTo>
                  <a:lnTo>
                    <a:pt x="0" y="11838"/>
                  </a:lnTo>
                  <a:lnTo>
                    <a:pt x="38472" y="34033"/>
                  </a:lnTo>
                  <a:lnTo>
                    <a:pt x="38472" y="3403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4" name="Forma Livre: Forma 833">
              <a:extLst>
                <a:ext uri="{FF2B5EF4-FFF2-40B4-BE49-F238E27FC236}">
                  <a16:creationId xmlns:a16="http://schemas.microsoft.com/office/drawing/2014/main" id="{37A466AC-82B1-41EB-A438-8437F037FA26}"/>
                </a:ext>
              </a:extLst>
            </p:cNvPr>
            <p:cNvSpPr/>
            <p:nvPr/>
          </p:nvSpPr>
          <p:spPr>
            <a:xfrm>
              <a:off x="3837764" y="4353375"/>
              <a:ext cx="44391" cy="14797"/>
            </a:xfrm>
            <a:custGeom>
              <a:avLst/>
              <a:gdLst>
                <a:gd name="connsiteX0" fmla="*/ 45871 w 44391"/>
                <a:gd name="connsiteY0" fmla="*/ 13317 h 14797"/>
                <a:gd name="connsiteX1" fmla="*/ 45871 w 44391"/>
                <a:gd name="connsiteY1" fmla="*/ 13317 h 14797"/>
                <a:gd name="connsiteX2" fmla="*/ 44391 w 44391"/>
                <a:gd name="connsiteY2" fmla="*/ 740 h 14797"/>
                <a:gd name="connsiteX3" fmla="*/ 44391 w 44391"/>
                <a:gd name="connsiteY3" fmla="*/ 0 h 14797"/>
                <a:gd name="connsiteX4" fmla="*/ 0 w 44391"/>
                <a:gd name="connsiteY4" fmla="*/ 5919 h 14797"/>
                <a:gd name="connsiteX5" fmla="*/ 0 w 44391"/>
                <a:gd name="connsiteY5" fmla="*/ 8138 h 14797"/>
                <a:gd name="connsiteX6" fmla="*/ 1480 w 44391"/>
                <a:gd name="connsiteY6" fmla="*/ 18496 h 14797"/>
                <a:gd name="connsiteX7" fmla="*/ 1480 w 44391"/>
                <a:gd name="connsiteY7" fmla="*/ 19236 h 14797"/>
                <a:gd name="connsiteX8" fmla="*/ 45871 w 44391"/>
                <a:gd name="connsiteY8" fmla="*/ 1331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45871" y="13317"/>
                  </a:moveTo>
                  <a:lnTo>
                    <a:pt x="45871" y="13317"/>
                  </a:lnTo>
                  <a:cubicBezTo>
                    <a:pt x="45131" y="8878"/>
                    <a:pt x="44391" y="5179"/>
                    <a:pt x="44391" y="740"/>
                  </a:cubicBezTo>
                  <a:lnTo>
                    <a:pt x="44391" y="0"/>
                  </a:lnTo>
                  <a:lnTo>
                    <a:pt x="0" y="5919"/>
                  </a:lnTo>
                  <a:lnTo>
                    <a:pt x="0" y="8138"/>
                  </a:lnTo>
                  <a:cubicBezTo>
                    <a:pt x="740" y="11837"/>
                    <a:pt x="740" y="14797"/>
                    <a:pt x="1480" y="18496"/>
                  </a:cubicBezTo>
                  <a:lnTo>
                    <a:pt x="1480" y="19236"/>
                  </a:lnTo>
                  <a:lnTo>
                    <a:pt x="45871" y="13317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5" name="Forma Livre: Forma 834">
              <a:extLst>
                <a:ext uri="{FF2B5EF4-FFF2-40B4-BE49-F238E27FC236}">
                  <a16:creationId xmlns:a16="http://schemas.microsoft.com/office/drawing/2014/main" id="{31A56E1C-AC19-4214-B7D4-32D762F94C7E}"/>
                </a:ext>
              </a:extLst>
            </p:cNvPr>
            <p:cNvSpPr/>
            <p:nvPr/>
          </p:nvSpPr>
          <p:spPr>
            <a:xfrm>
              <a:off x="4073777" y="3317582"/>
              <a:ext cx="36993" cy="29594"/>
            </a:xfrm>
            <a:custGeom>
              <a:avLst/>
              <a:gdLst>
                <a:gd name="connsiteX0" fmla="*/ 36993 w 36992"/>
                <a:gd name="connsiteY0" fmla="*/ 36253 h 29594"/>
                <a:gd name="connsiteX1" fmla="*/ 36993 w 36992"/>
                <a:gd name="connsiteY1" fmla="*/ 35513 h 29594"/>
                <a:gd name="connsiteX2" fmla="*/ 43651 w 36992"/>
                <a:gd name="connsiteY2" fmla="*/ 25895 h 29594"/>
                <a:gd name="connsiteX3" fmla="*/ 43651 w 36992"/>
                <a:gd name="connsiteY3" fmla="*/ 25155 h 29594"/>
                <a:gd name="connsiteX4" fmla="*/ 6659 w 36992"/>
                <a:gd name="connsiteY4" fmla="*/ 0 h 29594"/>
                <a:gd name="connsiteX5" fmla="*/ 6659 w 36992"/>
                <a:gd name="connsiteY5" fmla="*/ 740 h 29594"/>
                <a:gd name="connsiteX6" fmla="*/ 0 w 36992"/>
                <a:gd name="connsiteY6" fmla="*/ 11098 h 29594"/>
                <a:gd name="connsiteX7" fmla="*/ 0 w 36992"/>
                <a:gd name="connsiteY7" fmla="*/ 11838 h 29594"/>
                <a:gd name="connsiteX8" fmla="*/ 36993 w 36992"/>
                <a:gd name="connsiteY8" fmla="*/ 36253 h 29594"/>
                <a:gd name="connsiteX9" fmla="*/ 36993 w 36992"/>
                <a:gd name="connsiteY9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29594">
                  <a:moveTo>
                    <a:pt x="36993" y="36253"/>
                  </a:moveTo>
                  <a:lnTo>
                    <a:pt x="36993" y="35513"/>
                  </a:lnTo>
                  <a:cubicBezTo>
                    <a:pt x="39212" y="32554"/>
                    <a:pt x="41432" y="28854"/>
                    <a:pt x="43651" y="25895"/>
                  </a:cubicBezTo>
                  <a:lnTo>
                    <a:pt x="43651" y="25155"/>
                  </a:lnTo>
                  <a:lnTo>
                    <a:pt x="6659" y="0"/>
                  </a:lnTo>
                  <a:lnTo>
                    <a:pt x="6659" y="740"/>
                  </a:lnTo>
                  <a:cubicBezTo>
                    <a:pt x="4439" y="4439"/>
                    <a:pt x="2220" y="7399"/>
                    <a:pt x="0" y="11098"/>
                  </a:cubicBezTo>
                  <a:lnTo>
                    <a:pt x="0" y="11838"/>
                  </a:lnTo>
                  <a:lnTo>
                    <a:pt x="36993" y="36253"/>
                  </a:lnTo>
                  <a:lnTo>
                    <a:pt x="36993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6" name="Forma Livre: Forma 835">
              <a:extLst>
                <a:ext uri="{FF2B5EF4-FFF2-40B4-BE49-F238E27FC236}">
                  <a16:creationId xmlns:a16="http://schemas.microsoft.com/office/drawing/2014/main" id="{F65AC8D5-D134-45E6-9018-BCBA80188DDF}"/>
                </a:ext>
              </a:extLst>
            </p:cNvPr>
            <p:cNvSpPr/>
            <p:nvPr/>
          </p:nvSpPr>
          <p:spPr>
            <a:xfrm>
              <a:off x="4159599" y="3199946"/>
              <a:ext cx="36993" cy="36993"/>
            </a:xfrm>
            <a:custGeom>
              <a:avLst/>
              <a:gdLst>
                <a:gd name="connsiteX0" fmla="*/ 0 w 36992"/>
                <a:gd name="connsiteY0" fmla="*/ 9618 h 36992"/>
                <a:gd name="connsiteX1" fmla="*/ 0 w 36992"/>
                <a:gd name="connsiteY1" fmla="*/ 9618 h 36992"/>
                <a:gd name="connsiteX2" fmla="*/ 34773 w 36992"/>
                <a:gd name="connsiteY2" fmla="*/ 38472 h 36992"/>
                <a:gd name="connsiteX3" fmla="*/ 35513 w 36992"/>
                <a:gd name="connsiteY3" fmla="*/ 37732 h 36992"/>
                <a:gd name="connsiteX4" fmla="*/ 42911 w 36992"/>
                <a:gd name="connsiteY4" fmla="*/ 28854 h 36992"/>
                <a:gd name="connsiteX5" fmla="*/ 43651 w 36992"/>
                <a:gd name="connsiteY5" fmla="*/ 28114 h 36992"/>
                <a:gd name="connsiteX6" fmla="*/ 8878 w 36992"/>
                <a:gd name="connsiteY6" fmla="*/ 0 h 36992"/>
                <a:gd name="connsiteX7" fmla="*/ 8878 w 36992"/>
                <a:gd name="connsiteY7" fmla="*/ 0 h 36992"/>
                <a:gd name="connsiteX8" fmla="*/ 0 w 36992"/>
                <a:gd name="connsiteY8" fmla="*/ 9618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0" y="9618"/>
                  </a:moveTo>
                  <a:lnTo>
                    <a:pt x="0" y="9618"/>
                  </a:lnTo>
                  <a:lnTo>
                    <a:pt x="34773" y="38472"/>
                  </a:lnTo>
                  <a:lnTo>
                    <a:pt x="35513" y="37732"/>
                  </a:lnTo>
                  <a:cubicBezTo>
                    <a:pt x="37732" y="34773"/>
                    <a:pt x="40692" y="31814"/>
                    <a:pt x="42911" y="28854"/>
                  </a:cubicBezTo>
                  <a:lnTo>
                    <a:pt x="43651" y="28114"/>
                  </a:lnTo>
                  <a:lnTo>
                    <a:pt x="8878" y="0"/>
                  </a:lnTo>
                  <a:lnTo>
                    <a:pt x="8878" y="0"/>
                  </a:lnTo>
                  <a:cubicBezTo>
                    <a:pt x="5179" y="3699"/>
                    <a:pt x="2959" y="6659"/>
                    <a:pt x="0" y="961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7" name="Forma Livre: Forma 836">
              <a:extLst>
                <a:ext uri="{FF2B5EF4-FFF2-40B4-BE49-F238E27FC236}">
                  <a16:creationId xmlns:a16="http://schemas.microsoft.com/office/drawing/2014/main" id="{B466AE69-054C-4F19-BEC3-591019492F20}"/>
                </a:ext>
              </a:extLst>
            </p:cNvPr>
            <p:cNvSpPr/>
            <p:nvPr/>
          </p:nvSpPr>
          <p:spPr>
            <a:xfrm>
              <a:off x="5846462" y="5539358"/>
              <a:ext cx="22196" cy="44391"/>
            </a:xfrm>
            <a:custGeom>
              <a:avLst/>
              <a:gdLst>
                <a:gd name="connsiteX0" fmla="*/ 27375 w 22195"/>
                <a:gd name="connsiteY0" fmla="*/ 42172 h 44391"/>
                <a:gd name="connsiteX1" fmla="*/ 28115 w 22195"/>
                <a:gd name="connsiteY1" fmla="*/ 42172 h 44391"/>
                <a:gd name="connsiteX2" fmla="*/ 12578 w 22195"/>
                <a:gd name="connsiteY2" fmla="*/ 0 h 44391"/>
                <a:gd name="connsiteX3" fmla="*/ 11838 w 22195"/>
                <a:gd name="connsiteY3" fmla="*/ 0 h 44391"/>
                <a:gd name="connsiteX4" fmla="*/ 740 w 22195"/>
                <a:gd name="connsiteY4" fmla="*/ 3699 h 44391"/>
                <a:gd name="connsiteX5" fmla="*/ 0 w 22195"/>
                <a:gd name="connsiteY5" fmla="*/ 3699 h 44391"/>
                <a:gd name="connsiteX6" fmla="*/ 15537 w 22195"/>
                <a:gd name="connsiteY6" fmla="*/ 45871 h 44391"/>
                <a:gd name="connsiteX7" fmla="*/ 16277 w 22195"/>
                <a:gd name="connsiteY7" fmla="*/ 45871 h 44391"/>
                <a:gd name="connsiteX8" fmla="*/ 27375 w 22195"/>
                <a:gd name="connsiteY8" fmla="*/ 4217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27375" y="42172"/>
                  </a:moveTo>
                  <a:lnTo>
                    <a:pt x="28115" y="42172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8138" y="1480"/>
                    <a:pt x="4439" y="2960"/>
                    <a:pt x="740" y="3699"/>
                  </a:cubicBezTo>
                  <a:lnTo>
                    <a:pt x="0" y="3699"/>
                  </a:lnTo>
                  <a:lnTo>
                    <a:pt x="15537" y="45871"/>
                  </a:lnTo>
                  <a:lnTo>
                    <a:pt x="16277" y="45871"/>
                  </a:lnTo>
                  <a:cubicBezTo>
                    <a:pt x="19976" y="44391"/>
                    <a:pt x="23675" y="43651"/>
                    <a:pt x="27375" y="4217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8" name="Forma Livre: Forma 837">
              <a:extLst>
                <a:ext uri="{FF2B5EF4-FFF2-40B4-BE49-F238E27FC236}">
                  <a16:creationId xmlns:a16="http://schemas.microsoft.com/office/drawing/2014/main" id="{4CAA9076-3E4E-484D-9ED6-560919B665C0}"/>
                </a:ext>
              </a:extLst>
            </p:cNvPr>
            <p:cNvSpPr/>
            <p:nvPr/>
          </p:nvSpPr>
          <p:spPr>
            <a:xfrm>
              <a:off x="4114468" y="3257655"/>
              <a:ext cx="44391" cy="29594"/>
            </a:xfrm>
            <a:custGeom>
              <a:avLst/>
              <a:gdLst>
                <a:gd name="connsiteX0" fmla="*/ 36253 w 44391"/>
                <a:gd name="connsiteY0" fmla="*/ 36253 h 29594"/>
                <a:gd name="connsiteX1" fmla="*/ 36253 w 44391"/>
                <a:gd name="connsiteY1" fmla="*/ 36253 h 29594"/>
                <a:gd name="connsiteX2" fmla="*/ 44391 w 44391"/>
                <a:gd name="connsiteY2" fmla="*/ 26635 h 29594"/>
                <a:gd name="connsiteX3" fmla="*/ 8138 w 44391"/>
                <a:gd name="connsiteY3" fmla="*/ 0 h 29594"/>
                <a:gd name="connsiteX4" fmla="*/ 5919 w 44391"/>
                <a:gd name="connsiteY4" fmla="*/ 2219 h 29594"/>
                <a:gd name="connsiteX5" fmla="*/ 0 w 44391"/>
                <a:gd name="connsiteY5" fmla="*/ 10358 h 29594"/>
                <a:gd name="connsiteX6" fmla="*/ 0 w 44391"/>
                <a:gd name="connsiteY6" fmla="*/ 11098 h 29594"/>
                <a:gd name="connsiteX7" fmla="*/ 36253 w 44391"/>
                <a:gd name="connsiteY7" fmla="*/ 36253 h 29594"/>
                <a:gd name="connsiteX8" fmla="*/ 36253 w 44391"/>
                <a:gd name="connsiteY8" fmla="*/ 362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6253" y="36253"/>
                  </a:moveTo>
                  <a:lnTo>
                    <a:pt x="36253" y="36253"/>
                  </a:lnTo>
                  <a:lnTo>
                    <a:pt x="44391" y="26635"/>
                  </a:lnTo>
                  <a:lnTo>
                    <a:pt x="8138" y="0"/>
                  </a:lnTo>
                  <a:lnTo>
                    <a:pt x="5919" y="2219"/>
                  </a:lnTo>
                  <a:cubicBezTo>
                    <a:pt x="3699" y="4439"/>
                    <a:pt x="2220" y="7399"/>
                    <a:pt x="0" y="10358"/>
                  </a:cubicBezTo>
                  <a:lnTo>
                    <a:pt x="0" y="11098"/>
                  </a:lnTo>
                  <a:lnTo>
                    <a:pt x="36253" y="36253"/>
                  </a:lnTo>
                  <a:lnTo>
                    <a:pt x="36253" y="36253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9" name="Forma Livre: Forma 838">
              <a:extLst>
                <a:ext uri="{FF2B5EF4-FFF2-40B4-BE49-F238E27FC236}">
                  <a16:creationId xmlns:a16="http://schemas.microsoft.com/office/drawing/2014/main" id="{215F8D80-5CEB-4E9A-A63E-0B3BB799D485}"/>
                </a:ext>
              </a:extLst>
            </p:cNvPr>
            <p:cNvSpPr/>
            <p:nvPr/>
          </p:nvSpPr>
          <p:spPr>
            <a:xfrm>
              <a:off x="3929505" y="4697406"/>
              <a:ext cx="44391" cy="22196"/>
            </a:xfrm>
            <a:custGeom>
              <a:avLst/>
              <a:gdLst>
                <a:gd name="connsiteX0" fmla="*/ 4439 w 44391"/>
                <a:gd name="connsiteY0" fmla="*/ 28854 h 22195"/>
                <a:gd name="connsiteX1" fmla="*/ 45871 w 44391"/>
                <a:gd name="connsiteY1" fmla="*/ 12577 h 22195"/>
                <a:gd name="connsiteX2" fmla="*/ 45871 w 44391"/>
                <a:gd name="connsiteY2" fmla="*/ 11837 h 22195"/>
                <a:gd name="connsiteX3" fmla="*/ 41432 w 44391"/>
                <a:gd name="connsiteY3" fmla="*/ 740 h 22195"/>
                <a:gd name="connsiteX4" fmla="*/ 41432 w 44391"/>
                <a:gd name="connsiteY4" fmla="*/ 0 h 22195"/>
                <a:gd name="connsiteX5" fmla="*/ 0 w 44391"/>
                <a:gd name="connsiteY5" fmla="*/ 16277 h 22195"/>
                <a:gd name="connsiteX6" fmla="*/ 0 w 44391"/>
                <a:gd name="connsiteY6" fmla="*/ 17017 h 22195"/>
                <a:gd name="connsiteX7" fmla="*/ 4439 w 44391"/>
                <a:gd name="connsiteY7" fmla="*/ 28114 h 22195"/>
                <a:gd name="connsiteX8" fmla="*/ 2959 w 44391"/>
                <a:gd name="connsiteY8" fmla="*/ 28854 h 22195"/>
                <a:gd name="connsiteX9" fmla="*/ 4439 w 44391"/>
                <a:gd name="connsiteY9" fmla="*/ 28854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2195">
                  <a:moveTo>
                    <a:pt x="4439" y="28854"/>
                  </a:moveTo>
                  <a:lnTo>
                    <a:pt x="45871" y="12577"/>
                  </a:lnTo>
                  <a:lnTo>
                    <a:pt x="45871" y="11837"/>
                  </a:lnTo>
                  <a:cubicBezTo>
                    <a:pt x="44391" y="8138"/>
                    <a:pt x="42911" y="4439"/>
                    <a:pt x="41432" y="740"/>
                  </a:cubicBezTo>
                  <a:lnTo>
                    <a:pt x="41432" y="0"/>
                  </a:lnTo>
                  <a:lnTo>
                    <a:pt x="0" y="16277"/>
                  </a:lnTo>
                  <a:lnTo>
                    <a:pt x="0" y="17017"/>
                  </a:lnTo>
                  <a:cubicBezTo>
                    <a:pt x="1480" y="20716"/>
                    <a:pt x="2959" y="24415"/>
                    <a:pt x="4439" y="28114"/>
                  </a:cubicBezTo>
                  <a:lnTo>
                    <a:pt x="2959" y="28854"/>
                  </a:lnTo>
                  <a:lnTo>
                    <a:pt x="4439" y="2885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0" name="Forma Livre: Forma 839">
              <a:extLst>
                <a:ext uri="{FF2B5EF4-FFF2-40B4-BE49-F238E27FC236}">
                  <a16:creationId xmlns:a16="http://schemas.microsoft.com/office/drawing/2014/main" id="{76E5A36F-0524-49D7-9875-94C3E0207F45}"/>
                </a:ext>
              </a:extLst>
            </p:cNvPr>
            <p:cNvSpPr/>
            <p:nvPr/>
          </p:nvSpPr>
          <p:spPr>
            <a:xfrm>
              <a:off x="3905090" y="4630820"/>
              <a:ext cx="44391" cy="22196"/>
            </a:xfrm>
            <a:custGeom>
              <a:avLst/>
              <a:gdLst>
                <a:gd name="connsiteX0" fmla="*/ 3699 w 44391"/>
                <a:gd name="connsiteY0" fmla="*/ 27374 h 22195"/>
                <a:gd name="connsiteX1" fmla="*/ 45871 w 44391"/>
                <a:gd name="connsiteY1" fmla="*/ 12577 h 22195"/>
                <a:gd name="connsiteX2" fmla="*/ 45871 w 44391"/>
                <a:gd name="connsiteY2" fmla="*/ 11837 h 22195"/>
                <a:gd name="connsiteX3" fmla="*/ 42172 w 44391"/>
                <a:gd name="connsiteY3" fmla="*/ 740 h 22195"/>
                <a:gd name="connsiteX4" fmla="*/ 42172 w 44391"/>
                <a:gd name="connsiteY4" fmla="*/ 0 h 22195"/>
                <a:gd name="connsiteX5" fmla="*/ 0 w 44391"/>
                <a:gd name="connsiteY5" fmla="*/ 14057 h 22195"/>
                <a:gd name="connsiteX6" fmla="*/ 0 w 44391"/>
                <a:gd name="connsiteY6" fmla="*/ 14797 h 22195"/>
                <a:gd name="connsiteX7" fmla="*/ 3699 w 44391"/>
                <a:gd name="connsiteY7" fmla="*/ 25895 h 22195"/>
                <a:gd name="connsiteX8" fmla="*/ 0 w 44391"/>
                <a:gd name="connsiteY8" fmla="*/ 26634 h 22195"/>
                <a:gd name="connsiteX9" fmla="*/ 3699 w 44391"/>
                <a:gd name="connsiteY9" fmla="*/ 26634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391" h="22195">
                  <a:moveTo>
                    <a:pt x="3699" y="27374"/>
                  </a:moveTo>
                  <a:lnTo>
                    <a:pt x="45871" y="12577"/>
                  </a:lnTo>
                  <a:lnTo>
                    <a:pt x="45871" y="11837"/>
                  </a:lnTo>
                  <a:cubicBezTo>
                    <a:pt x="44391" y="8138"/>
                    <a:pt x="43651" y="4439"/>
                    <a:pt x="42172" y="740"/>
                  </a:cubicBezTo>
                  <a:lnTo>
                    <a:pt x="42172" y="0"/>
                  </a:lnTo>
                  <a:lnTo>
                    <a:pt x="0" y="14057"/>
                  </a:lnTo>
                  <a:lnTo>
                    <a:pt x="0" y="14797"/>
                  </a:lnTo>
                  <a:cubicBezTo>
                    <a:pt x="1480" y="18496"/>
                    <a:pt x="2220" y="22196"/>
                    <a:pt x="3699" y="25895"/>
                  </a:cubicBezTo>
                  <a:lnTo>
                    <a:pt x="0" y="26634"/>
                  </a:lnTo>
                  <a:lnTo>
                    <a:pt x="3699" y="2663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1" name="Forma Livre: Forma 840">
              <a:extLst>
                <a:ext uri="{FF2B5EF4-FFF2-40B4-BE49-F238E27FC236}">
                  <a16:creationId xmlns:a16="http://schemas.microsoft.com/office/drawing/2014/main" id="{A4F44F5C-9D70-44E3-A540-8427134F710C}"/>
                </a:ext>
              </a:extLst>
            </p:cNvPr>
            <p:cNvSpPr/>
            <p:nvPr/>
          </p:nvSpPr>
          <p:spPr>
            <a:xfrm>
              <a:off x="4206950" y="3143717"/>
              <a:ext cx="36993" cy="36993"/>
            </a:xfrm>
            <a:custGeom>
              <a:avLst/>
              <a:gdLst>
                <a:gd name="connsiteX0" fmla="*/ 33293 w 36992"/>
                <a:gd name="connsiteY0" fmla="*/ 39952 h 36992"/>
                <a:gd name="connsiteX1" fmla="*/ 33293 w 36992"/>
                <a:gd name="connsiteY1" fmla="*/ 39952 h 36992"/>
                <a:gd name="connsiteX2" fmla="*/ 33293 w 36992"/>
                <a:gd name="connsiteY2" fmla="*/ 39952 h 36992"/>
                <a:gd name="connsiteX3" fmla="*/ 41432 w 36992"/>
                <a:gd name="connsiteY3" fmla="*/ 31074 h 36992"/>
                <a:gd name="connsiteX4" fmla="*/ 41432 w 36992"/>
                <a:gd name="connsiteY4" fmla="*/ 30334 h 36992"/>
                <a:gd name="connsiteX5" fmla="*/ 8138 w 36992"/>
                <a:gd name="connsiteY5" fmla="*/ 0 h 36992"/>
                <a:gd name="connsiteX6" fmla="*/ 8138 w 36992"/>
                <a:gd name="connsiteY6" fmla="*/ 740 h 36992"/>
                <a:gd name="connsiteX7" fmla="*/ 1480 w 36992"/>
                <a:gd name="connsiteY7" fmla="*/ 8138 h 36992"/>
                <a:gd name="connsiteX8" fmla="*/ 0 w 36992"/>
                <a:gd name="connsiteY8" fmla="*/ 10358 h 36992"/>
                <a:gd name="connsiteX9" fmla="*/ 33293 w 36992"/>
                <a:gd name="connsiteY9" fmla="*/ 39952 h 36992"/>
                <a:gd name="connsiteX10" fmla="*/ 32554 w 36992"/>
                <a:gd name="connsiteY10" fmla="*/ 40692 h 36992"/>
                <a:gd name="connsiteX11" fmla="*/ 33293 w 36992"/>
                <a:gd name="connsiteY11" fmla="*/ 3995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92" h="36992">
                  <a:moveTo>
                    <a:pt x="33293" y="39952"/>
                  </a:moveTo>
                  <a:lnTo>
                    <a:pt x="33293" y="39952"/>
                  </a:lnTo>
                  <a:lnTo>
                    <a:pt x="33293" y="39952"/>
                  </a:lnTo>
                  <a:cubicBezTo>
                    <a:pt x="36253" y="36253"/>
                    <a:pt x="39212" y="33293"/>
                    <a:pt x="41432" y="31074"/>
                  </a:cubicBezTo>
                  <a:lnTo>
                    <a:pt x="41432" y="30334"/>
                  </a:lnTo>
                  <a:lnTo>
                    <a:pt x="8138" y="0"/>
                  </a:lnTo>
                  <a:lnTo>
                    <a:pt x="8138" y="740"/>
                  </a:lnTo>
                  <a:cubicBezTo>
                    <a:pt x="5919" y="2959"/>
                    <a:pt x="3699" y="5919"/>
                    <a:pt x="1480" y="8138"/>
                  </a:cubicBezTo>
                  <a:lnTo>
                    <a:pt x="0" y="10358"/>
                  </a:lnTo>
                  <a:lnTo>
                    <a:pt x="33293" y="39952"/>
                  </a:lnTo>
                  <a:lnTo>
                    <a:pt x="32554" y="40692"/>
                  </a:lnTo>
                  <a:lnTo>
                    <a:pt x="33293" y="39952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2" name="Forma Livre: Forma 841">
              <a:extLst>
                <a:ext uri="{FF2B5EF4-FFF2-40B4-BE49-F238E27FC236}">
                  <a16:creationId xmlns:a16="http://schemas.microsoft.com/office/drawing/2014/main" id="{0B3263FC-FEE6-45DE-9CEF-6ED9A18109E5}"/>
                </a:ext>
              </a:extLst>
            </p:cNvPr>
            <p:cNvSpPr/>
            <p:nvPr/>
          </p:nvSpPr>
          <p:spPr>
            <a:xfrm>
              <a:off x="3999052" y="3443357"/>
              <a:ext cx="44391" cy="29594"/>
            </a:xfrm>
            <a:custGeom>
              <a:avLst/>
              <a:gdLst>
                <a:gd name="connsiteX0" fmla="*/ 39212 w 44391"/>
                <a:gd name="connsiteY0" fmla="*/ 32554 h 29594"/>
                <a:gd name="connsiteX1" fmla="*/ 45131 w 44391"/>
                <a:gd name="connsiteY1" fmla="*/ 22196 h 29594"/>
                <a:gd name="connsiteX2" fmla="*/ 45131 w 44391"/>
                <a:gd name="connsiteY2" fmla="*/ 21456 h 29594"/>
                <a:gd name="connsiteX3" fmla="*/ 5919 w 44391"/>
                <a:gd name="connsiteY3" fmla="*/ 0 h 29594"/>
                <a:gd name="connsiteX4" fmla="*/ 5919 w 44391"/>
                <a:gd name="connsiteY4" fmla="*/ 740 h 29594"/>
                <a:gd name="connsiteX5" fmla="*/ 0 w 44391"/>
                <a:gd name="connsiteY5" fmla="*/ 11838 h 29594"/>
                <a:gd name="connsiteX6" fmla="*/ 0 w 44391"/>
                <a:gd name="connsiteY6" fmla="*/ 12577 h 29594"/>
                <a:gd name="connsiteX7" fmla="*/ 39212 w 44391"/>
                <a:gd name="connsiteY7" fmla="*/ 32554 h 29594"/>
                <a:gd name="connsiteX8" fmla="*/ 39212 w 44391"/>
                <a:gd name="connsiteY8" fmla="*/ 3255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9212" y="32554"/>
                  </a:moveTo>
                  <a:cubicBezTo>
                    <a:pt x="40692" y="28854"/>
                    <a:pt x="42911" y="25155"/>
                    <a:pt x="45131" y="22196"/>
                  </a:cubicBezTo>
                  <a:lnTo>
                    <a:pt x="45131" y="21456"/>
                  </a:lnTo>
                  <a:lnTo>
                    <a:pt x="5919" y="0"/>
                  </a:lnTo>
                  <a:lnTo>
                    <a:pt x="5919" y="740"/>
                  </a:lnTo>
                  <a:cubicBezTo>
                    <a:pt x="4439" y="4439"/>
                    <a:pt x="2219" y="8138"/>
                    <a:pt x="0" y="11838"/>
                  </a:cubicBezTo>
                  <a:lnTo>
                    <a:pt x="0" y="12577"/>
                  </a:lnTo>
                  <a:lnTo>
                    <a:pt x="39212" y="32554"/>
                  </a:lnTo>
                  <a:lnTo>
                    <a:pt x="39212" y="32554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3" name="Forma Livre: Forma 842">
              <a:extLst>
                <a:ext uri="{FF2B5EF4-FFF2-40B4-BE49-F238E27FC236}">
                  <a16:creationId xmlns:a16="http://schemas.microsoft.com/office/drawing/2014/main" id="{2C7C5E81-E701-4F40-8949-EE0AA3A4CB38}"/>
                </a:ext>
              </a:extLst>
            </p:cNvPr>
            <p:cNvSpPr/>
            <p:nvPr/>
          </p:nvSpPr>
          <p:spPr>
            <a:xfrm>
              <a:off x="4061939" y="4951176"/>
              <a:ext cx="44391" cy="29594"/>
            </a:xfrm>
            <a:custGeom>
              <a:avLst/>
              <a:gdLst>
                <a:gd name="connsiteX0" fmla="*/ 37732 w 44391"/>
                <a:gd name="connsiteY0" fmla="*/ 0 h 29594"/>
                <a:gd name="connsiteX1" fmla="*/ 37732 w 44391"/>
                <a:gd name="connsiteY1" fmla="*/ 0 h 29594"/>
                <a:gd name="connsiteX2" fmla="*/ 0 w 44391"/>
                <a:gd name="connsiteY2" fmla="*/ 23675 h 29594"/>
                <a:gd name="connsiteX3" fmla="*/ 1480 w 44391"/>
                <a:gd name="connsiteY3" fmla="*/ 25895 h 29594"/>
                <a:gd name="connsiteX4" fmla="*/ 7399 w 44391"/>
                <a:gd name="connsiteY4" fmla="*/ 34773 h 29594"/>
                <a:gd name="connsiteX5" fmla="*/ 7399 w 44391"/>
                <a:gd name="connsiteY5" fmla="*/ 35513 h 29594"/>
                <a:gd name="connsiteX6" fmla="*/ 45131 w 44391"/>
                <a:gd name="connsiteY6" fmla="*/ 11098 h 29594"/>
                <a:gd name="connsiteX7" fmla="*/ 45131 w 44391"/>
                <a:gd name="connsiteY7" fmla="*/ 10358 h 29594"/>
                <a:gd name="connsiteX8" fmla="*/ 37732 w 44391"/>
                <a:gd name="connsiteY8" fmla="*/ 0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37732" y="0"/>
                  </a:moveTo>
                  <a:lnTo>
                    <a:pt x="37732" y="0"/>
                  </a:lnTo>
                  <a:lnTo>
                    <a:pt x="0" y="23675"/>
                  </a:lnTo>
                  <a:lnTo>
                    <a:pt x="1480" y="25895"/>
                  </a:lnTo>
                  <a:cubicBezTo>
                    <a:pt x="3699" y="28854"/>
                    <a:pt x="5179" y="31814"/>
                    <a:pt x="7399" y="34773"/>
                  </a:cubicBezTo>
                  <a:lnTo>
                    <a:pt x="7399" y="35513"/>
                  </a:lnTo>
                  <a:lnTo>
                    <a:pt x="45131" y="11098"/>
                  </a:lnTo>
                  <a:lnTo>
                    <a:pt x="45131" y="10358"/>
                  </a:lnTo>
                  <a:cubicBezTo>
                    <a:pt x="42172" y="6659"/>
                    <a:pt x="39952" y="3699"/>
                    <a:pt x="37732" y="0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4" name="Forma Livre: Forma 843">
              <a:extLst>
                <a:ext uri="{FF2B5EF4-FFF2-40B4-BE49-F238E27FC236}">
                  <a16:creationId xmlns:a16="http://schemas.microsoft.com/office/drawing/2014/main" id="{BA5C64E3-12F5-41AD-833B-6F7B3A6630DB}"/>
                </a:ext>
              </a:extLst>
            </p:cNvPr>
            <p:cNvSpPr/>
            <p:nvPr/>
          </p:nvSpPr>
          <p:spPr>
            <a:xfrm>
              <a:off x="3824447" y="4148436"/>
              <a:ext cx="44391" cy="7399"/>
            </a:xfrm>
            <a:custGeom>
              <a:avLst/>
              <a:gdLst>
                <a:gd name="connsiteX0" fmla="*/ 0 w 44391"/>
                <a:gd name="connsiteY0" fmla="*/ 0 h 7398"/>
                <a:gd name="connsiteX1" fmla="*/ 0 w 44391"/>
                <a:gd name="connsiteY1" fmla="*/ 11838 h 7398"/>
                <a:gd name="connsiteX2" fmla="*/ 44391 w 44391"/>
                <a:gd name="connsiteY2" fmla="*/ 12578 h 7398"/>
                <a:gd name="connsiteX3" fmla="*/ 45131 w 44391"/>
                <a:gd name="connsiteY3" fmla="*/ 11838 h 7398"/>
                <a:gd name="connsiteX4" fmla="*/ 45131 w 44391"/>
                <a:gd name="connsiteY4" fmla="*/ 2219 h 7398"/>
                <a:gd name="connsiteX5" fmla="*/ 45131 w 44391"/>
                <a:gd name="connsiteY5" fmla="*/ 0 h 7398"/>
                <a:gd name="connsiteX6" fmla="*/ 0 w 44391"/>
                <a:gd name="connsiteY6" fmla="*/ 0 h 7398"/>
                <a:gd name="connsiteX7" fmla="*/ 0 w 44391"/>
                <a:gd name="connsiteY7" fmla="*/ 0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391" h="7398">
                  <a:moveTo>
                    <a:pt x="0" y="0"/>
                  </a:moveTo>
                  <a:cubicBezTo>
                    <a:pt x="0" y="3699"/>
                    <a:pt x="0" y="8138"/>
                    <a:pt x="0" y="11838"/>
                  </a:cubicBezTo>
                  <a:lnTo>
                    <a:pt x="44391" y="12578"/>
                  </a:lnTo>
                  <a:lnTo>
                    <a:pt x="45131" y="11838"/>
                  </a:lnTo>
                  <a:cubicBezTo>
                    <a:pt x="45131" y="8138"/>
                    <a:pt x="45131" y="5179"/>
                    <a:pt x="45131" y="2219"/>
                  </a:cubicBezTo>
                  <a:lnTo>
                    <a:pt x="4513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5" name="Forma Livre: Forma 844">
              <a:extLst>
                <a:ext uri="{FF2B5EF4-FFF2-40B4-BE49-F238E27FC236}">
                  <a16:creationId xmlns:a16="http://schemas.microsoft.com/office/drawing/2014/main" id="{870F3EFC-F426-49EB-88A2-09F0B5B511D0}"/>
                </a:ext>
              </a:extLst>
            </p:cNvPr>
            <p:cNvSpPr/>
            <p:nvPr/>
          </p:nvSpPr>
          <p:spPr>
            <a:xfrm>
              <a:off x="4102631" y="5009624"/>
              <a:ext cx="36993" cy="36993"/>
            </a:xfrm>
            <a:custGeom>
              <a:avLst/>
              <a:gdLst>
                <a:gd name="connsiteX0" fmla="*/ 2959 w 36992"/>
                <a:gd name="connsiteY0" fmla="*/ 31074 h 36992"/>
                <a:gd name="connsiteX1" fmla="*/ 6659 w 36992"/>
                <a:gd name="connsiteY1" fmla="*/ 36253 h 36992"/>
                <a:gd name="connsiteX2" fmla="*/ 6659 w 36992"/>
                <a:gd name="connsiteY2" fmla="*/ 36993 h 36992"/>
                <a:gd name="connsiteX3" fmla="*/ 42911 w 36992"/>
                <a:gd name="connsiteY3" fmla="*/ 11098 h 36992"/>
                <a:gd name="connsiteX4" fmla="*/ 42911 w 36992"/>
                <a:gd name="connsiteY4" fmla="*/ 10358 h 36992"/>
                <a:gd name="connsiteX5" fmla="*/ 36253 w 36992"/>
                <a:gd name="connsiteY5" fmla="*/ 740 h 36992"/>
                <a:gd name="connsiteX6" fmla="*/ 36253 w 36992"/>
                <a:gd name="connsiteY6" fmla="*/ 0 h 36992"/>
                <a:gd name="connsiteX7" fmla="*/ 0 w 36992"/>
                <a:gd name="connsiteY7" fmla="*/ 25895 h 36992"/>
                <a:gd name="connsiteX8" fmla="*/ 0 w 36992"/>
                <a:gd name="connsiteY8" fmla="*/ 26635 h 36992"/>
                <a:gd name="connsiteX9" fmla="*/ 2959 w 36992"/>
                <a:gd name="connsiteY9" fmla="*/ 31074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92" h="36992">
                  <a:moveTo>
                    <a:pt x="2959" y="31074"/>
                  </a:moveTo>
                  <a:cubicBezTo>
                    <a:pt x="4439" y="32553"/>
                    <a:pt x="5919" y="34773"/>
                    <a:pt x="6659" y="36253"/>
                  </a:cubicBezTo>
                  <a:lnTo>
                    <a:pt x="6659" y="36993"/>
                  </a:lnTo>
                  <a:lnTo>
                    <a:pt x="42911" y="11098"/>
                  </a:lnTo>
                  <a:lnTo>
                    <a:pt x="42911" y="10358"/>
                  </a:lnTo>
                  <a:cubicBezTo>
                    <a:pt x="40692" y="7399"/>
                    <a:pt x="38472" y="3699"/>
                    <a:pt x="36253" y="740"/>
                  </a:cubicBezTo>
                  <a:lnTo>
                    <a:pt x="36253" y="0"/>
                  </a:lnTo>
                  <a:lnTo>
                    <a:pt x="0" y="25895"/>
                  </a:lnTo>
                  <a:lnTo>
                    <a:pt x="0" y="26635"/>
                  </a:lnTo>
                  <a:cubicBezTo>
                    <a:pt x="1480" y="28115"/>
                    <a:pt x="2219" y="29594"/>
                    <a:pt x="2959" y="3107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6" name="Forma Livre: Forma 845">
              <a:extLst>
                <a:ext uri="{FF2B5EF4-FFF2-40B4-BE49-F238E27FC236}">
                  <a16:creationId xmlns:a16="http://schemas.microsoft.com/office/drawing/2014/main" id="{016041A4-BB87-4171-9D59-EB9618F80DA7}"/>
                </a:ext>
              </a:extLst>
            </p:cNvPr>
            <p:cNvSpPr/>
            <p:nvPr/>
          </p:nvSpPr>
          <p:spPr>
            <a:xfrm>
              <a:off x="5779135" y="5562293"/>
              <a:ext cx="22196" cy="44391"/>
            </a:xfrm>
            <a:custGeom>
              <a:avLst/>
              <a:gdLst>
                <a:gd name="connsiteX0" fmla="*/ 25895 w 22195"/>
                <a:gd name="connsiteY0" fmla="*/ 42912 h 44391"/>
                <a:gd name="connsiteX1" fmla="*/ 25895 w 22195"/>
                <a:gd name="connsiteY1" fmla="*/ 42912 h 44391"/>
                <a:gd name="connsiteX2" fmla="*/ 12577 w 22195"/>
                <a:gd name="connsiteY2" fmla="*/ 0 h 44391"/>
                <a:gd name="connsiteX3" fmla="*/ 11837 w 22195"/>
                <a:gd name="connsiteY3" fmla="*/ 0 h 44391"/>
                <a:gd name="connsiteX4" fmla="*/ 740 w 22195"/>
                <a:gd name="connsiteY4" fmla="*/ 3699 h 44391"/>
                <a:gd name="connsiteX5" fmla="*/ 0 w 22195"/>
                <a:gd name="connsiteY5" fmla="*/ 3699 h 44391"/>
                <a:gd name="connsiteX6" fmla="*/ 13317 w 22195"/>
                <a:gd name="connsiteY6" fmla="*/ 46611 h 44391"/>
                <a:gd name="connsiteX7" fmla="*/ 14057 w 22195"/>
                <a:gd name="connsiteY7" fmla="*/ 46611 h 44391"/>
                <a:gd name="connsiteX8" fmla="*/ 25895 w 22195"/>
                <a:gd name="connsiteY8" fmla="*/ 42912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5" h="44391">
                  <a:moveTo>
                    <a:pt x="25895" y="42912"/>
                  </a:moveTo>
                  <a:lnTo>
                    <a:pt x="25895" y="42912"/>
                  </a:lnTo>
                  <a:lnTo>
                    <a:pt x="12577" y="0"/>
                  </a:lnTo>
                  <a:lnTo>
                    <a:pt x="11837" y="0"/>
                  </a:lnTo>
                  <a:cubicBezTo>
                    <a:pt x="8138" y="1480"/>
                    <a:pt x="4439" y="2220"/>
                    <a:pt x="740" y="3699"/>
                  </a:cubicBezTo>
                  <a:lnTo>
                    <a:pt x="0" y="3699"/>
                  </a:lnTo>
                  <a:lnTo>
                    <a:pt x="13317" y="46611"/>
                  </a:lnTo>
                  <a:lnTo>
                    <a:pt x="14057" y="46611"/>
                  </a:lnTo>
                  <a:cubicBezTo>
                    <a:pt x="17756" y="45131"/>
                    <a:pt x="21456" y="44391"/>
                    <a:pt x="25895" y="4291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7" name="Forma Livre: Forma 846">
              <a:extLst>
                <a:ext uri="{FF2B5EF4-FFF2-40B4-BE49-F238E27FC236}">
                  <a16:creationId xmlns:a16="http://schemas.microsoft.com/office/drawing/2014/main" id="{92C25E0D-C87A-45ED-A2D8-0F54EE1D90E5}"/>
                </a:ext>
              </a:extLst>
            </p:cNvPr>
            <p:cNvSpPr/>
            <p:nvPr/>
          </p:nvSpPr>
          <p:spPr>
            <a:xfrm>
              <a:off x="5710329" y="5582269"/>
              <a:ext cx="22196" cy="44391"/>
            </a:xfrm>
            <a:custGeom>
              <a:avLst/>
              <a:gdLst>
                <a:gd name="connsiteX0" fmla="*/ 23675 w 22195"/>
                <a:gd name="connsiteY0" fmla="*/ 43651 h 44391"/>
                <a:gd name="connsiteX1" fmla="*/ 24415 w 22195"/>
                <a:gd name="connsiteY1" fmla="*/ 47351 h 44391"/>
                <a:gd name="connsiteX2" fmla="*/ 24415 w 22195"/>
                <a:gd name="connsiteY2" fmla="*/ 42911 h 44391"/>
                <a:gd name="connsiteX3" fmla="*/ 13317 w 22195"/>
                <a:gd name="connsiteY3" fmla="*/ 740 h 44391"/>
                <a:gd name="connsiteX4" fmla="*/ 12578 w 22195"/>
                <a:gd name="connsiteY4" fmla="*/ 0 h 44391"/>
                <a:gd name="connsiteX5" fmla="*/ 11838 w 22195"/>
                <a:gd name="connsiteY5" fmla="*/ 0 h 44391"/>
                <a:gd name="connsiteX6" fmla="*/ 740 w 22195"/>
                <a:gd name="connsiteY6" fmla="*/ 2960 h 44391"/>
                <a:gd name="connsiteX7" fmla="*/ 0 w 22195"/>
                <a:gd name="connsiteY7" fmla="*/ 2960 h 44391"/>
                <a:gd name="connsiteX8" fmla="*/ 11098 w 22195"/>
                <a:gd name="connsiteY8" fmla="*/ 46611 h 44391"/>
                <a:gd name="connsiteX9" fmla="*/ 11838 w 22195"/>
                <a:gd name="connsiteY9" fmla="*/ 46611 h 44391"/>
                <a:gd name="connsiteX10" fmla="*/ 23675 w 22195"/>
                <a:gd name="connsiteY10" fmla="*/ 43651 h 4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95" h="44391">
                  <a:moveTo>
                    <a:pt x="23675" y="43651"/>
                  </a:moveTo>
                  <a:lnTo>
                    <a:pt x="24415" y="47351"/>
                  </a:lnTo>
                  <a:lnTo>
                    <a:pt x="24415" y="42911"/>
                  </a:lnTo>
                  <a:lnTo>
                    <a:pt x="13317" y="740"/>
                  </a:lnTo>
                  <a:lnTo>
                    <a:pt x="12578" y="0"/>
                  </a:lnTo>
                  <a:lnTo>
                    <a:pt x="11838" y="0"/>
                  </a:lnTo>
                  <a:cubicBezTo>
                    <a:pt x="8138" y="740"/>
                    <a:pt x="4439" y="2219"/>
                    <a:pt x="740" y="2960"/>
                  </a:cubicBezTo>
                  <a:lnTo>
                    <a:pt x="0" y="2960"/>
                  </a:lnTo>
                  <a:lnTo>
                    <a:pt x="11098" y="46611"/>
                  </a:lnTo>
                  <a:lnTo>
                    <a:pt x="11838" y="46611"/>
                  </a:lnTo>
                  <a:cubicBezTo>
                    <a:pt x="16277" y="45871"/>
                    <a:pt x="19976" y="45131"/>
                    <a:pt x="23675" y="43651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8" name="Forma Livre: Forma 847">
              <a:extLst>
                <a:ext uri="{FF2B5EF4-FFF2-40B4-BE49-F238E27FC236}">
                  <a16:creationId xmlns:a16="http://schemas.microsoft.com/office/drawing/2014/main" id="{8CCB353B-D4F2-44FC-B890-2241E59616D3}"/>
                </a:ext>
              </a:extLst>
            </p:cNvPr>
            <p:cNvSpPr/>
            <p:nvPr/>
          </p:nvSpPr>
          <p:spPr>
            <a:xfrm>
              <a:off x="4192153" y="5122081"/>
              <a:ext cx="36993" cy="36993"/>
            </a:xfrm>
            <a:custGeom>
              <a:avLst/>
              <a:gdLst>
                <a:gd name="connsiteX0" fmla="*/ 34033 w 36992"/>
                <a:gd name="connsiteY0" fmla="*/ 0 h 36992"/>
                <a:gd name="connsiteX1" fmla="*/ 0 w 36992"/>
                <a:gd name="connsiteY1" fmla="*/ 29594 h 36992"/>
                <a:gd name="connsiteX2" fmla="*/ 740 w 36992"/>
                <a:gd name="connsiteY2" fmla="*/ 30334 h 36992"/>
                <a:gd name="connsiteX3" fmla="*/ 7399 w 36992"/>
                <a:gd name="connsiteY3" fmla="*/ 37732 h 36992"/>
                <a:gd name="connsiteX4" fmla="*/ 9618 w 36992"/>
                <a:gd name="connsiteY4" fmla="*/ 39952 h 36992"/>
                <a:gd name="connsiteX5" fmla="*/ 43651 w 36992"/>
                <a:gd name="connsiteY5" fmla="*/ 10358 h 36992"/>
                <a:gd name="connsiteX6" fmla="*/ 43651 w 36992"/>
                <a:gd name="connsiteY6" fmla="*/ 9618 h 36992"/>
                <a:gd name="connsiteX7" fmla="*/ 34033 w 36992"/>
                <a:gd name="connsiteY7" fmla="*/ 0 h 36992"/>
                <a:gd name="connsiteX8" fmla="*/ 34033 w 36992"/>
                <a:gd name="connsiteY8" fmla="*/ 0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34033" y="0"/>
                  </a:moveTo>
                  <a:lnTo>
                    <a:pt x="0" y="29594"/>
                  </a:lnTo>
                  <a:lnTo>
                    <a:pt x="740" y="30334"/>
                  </a:lnTo>
                  <a:cubicBezTo>
                    <a:pt x="2959" y="32553"/>
                    <a:pt x="5179" y="35513"/>
                    <a:pt x="7399" y="37732"/>
                  </a:cubicBezTo>
                  <a:lnTo>
                    <a:pt x="9618" y="39952"/>
                  </a:lnTo>
                  <a:lnTo>
                    <a:pt x="43651" y="10358"/>
                  </a:lnTo>
                  <a:lnTo>
                    <a:pt x="43651" y="9618"/>
                  </a:lnTo>
                  <a:cubicBezTo>
                    <a:pt x="39952" y="6659"/>
                    <a:pt x="37732" y="3699"/>
                    <a:pt x="34033" y="0"/>
                  </a:cubicBezTo>
                  <a:lnTo>
                    <a:pt x="34033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9" name="Forma Livre: Forma 848">
              <a:extLst>
                <a:ext uri="{FF2B5EF4-FFF2-40B4-BE49-F238E27FC236}">
                  <a16:creationId xmlns:a16="http://schemas.microsoft.com/office/drawing/2014/main" id="{641F17CF-8CA7-40CD-95FF-3364A26E6C77}"/>
                </a:ext>
              </a:extLst>
            </p:cNvPr>
            <p:cNvSpPr/>
            <p:nvPr/>
          </p:nvSpPr>
          <p:spPr>
            <a:xfrm>
              <a:off x="4146282" y="5065853"/>
              <a:ext cx="36993" cy="36993"/>
            </a:xfrm>
            <a:custGeom>
              <a:avLst/>
              <a:gdLst>
                <a:gd name="connsiteX0" fmla="*/ 7399 w 36992"/>
                <a:gd name="connsiteY0" fmla="*/ 38472 h 36992"/>
                <a:gd name="connsiteX1" fmla="*/ 7399 w 36992"/>
                <a:gd name="connsiteY1" fmla="*/ 38472 h 36992"/>
                <a:gd name="connsiteX2" fmla="*/ 42911 w 36992"/>
                <a:gd name="connsiteY2" fmla="*/ 11098 h 36992"/>
                <a:gd name="connsiteX3" fmla="*/ 42911 w 36992"/>
                <a:gd name="connsiteY3" fmla="*/ 10358 h 36992"/>
                <a:gd name="connsiteX4" fmla="*/ 35513 w 36992"/>
                <a:gd name="connsiteY4" fmla="*/ 740 h 36992"/>
                <a:gd name="connsiteX5" fmla="*/ 35513 w 36992"/>
                <a:gd name="connsiteY5" fmla="*/ 0 h 36992"/>
                <a:gd name="connsiteX6" fmla="*/ 0 w 36992"/>
                <a:gd name="connsiteY6" fmla="*/ 27375 h 36992"/>
                <a:gd name="connsiteX7" fmla="*/ 0 w 36992"/>
                <a:gd name="connsiteY7" fmla="*/ 28114 h 36992"/>
                <a:gd name="connsiteX8" fmla="*/ 7399 w 36992"/>
                <a:gd name="connsiteY8" fmla="*/ 38472 h 3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92" h="36992">
                  <a:moveTo>
                    <a:pt x="7399" y="38472"/>
                  </a:moveTo>
                  <a:lnTo>
                    <a:pt x="7399" y="38472"/>
                  </a:lnTo>
                  <a:lnTo>
                    <a:pt x="42911" y="11098"/>
                  </a:lnTo>
                  <a:lnTo>
                    <a:pt x="42911" y="10358"/>
                  </a:lnTo>
                  <a:cubicBezTo>
                    <a:pt x="40692" y="7399"/>
                    <a:pt x="37732" y="4439"/>
                    <a:pt x="35513" y="740"/>
                  </a:cubicBezTo>
                  <a:lnTo>
                    <a:pt x="35513" y="0"/>
                  </a:lnTo>
                  <a:lnTo>
                    <a:pt x="0" y="27375"/>
                  </a:lnTo>
                  <a:lnTo>
                    <a:pt x="0" y="28114"/>
                  </a:lnTo>
                  <a:cubicBezTo>
                    <a:pt x="2959" y="32553"/>
                    <a:pt x="5179" y="35513"/>
                    <a:pt x="7399" y="38472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0" name="Forma Livre: Forma 849">
              <a:extLst>
                <a:ext uri="{FF2B5EF4-FFF2-40B4-BE49-F238E27FC236}">
                  <a16:creationId xmlns:a16="http://schemas.microsoft.com/office/drawing/2014/main" id="{EB09380F-F816-4875-975D-9A94575B4850}"/>
                </a:ext>
              </a:extLst>
            </p:cNvPr>
            <p:cNvSpPr/>
            <p:nvPr/>
          </p:nvSpPr>
          <p:spPr>
            <a:xfrm>
              <a:off x="3848862" y="4424401"/>
              <a:ext cx="44391" cy="14797"/>
            </a:xfrm>
            <a:custGeom>
              <a:avLst/>
              <a:gdLst>
                <a:gd name="connsiteX0" fmla="*/ 2220 w 44391"/>
                <a:gd name="connsiteY0" fmla="*/ 21456 h 14797"/>
                <a:gd name="connsiteX1" fmla="*/ 45871 w 44391"/>
                <a:gd name="connsiteY1" fmla="*/ 13317 h 14797"/>
                <a:gd name="connsiteX2" fmla="*/ 45871 w 44391"/>
                <a:gd name="connsiteY2" fmla="*/ 12578 h 14797"/>
                <a:gd name="connsiteX3" fmla="*/ 43651 w 44391"/>
                <a:gd name="connsiteY3" fmla="*/ 740 h 14797"/>
                <a:gd name="connsiteX4" fmla="*/ 43651 w 44391"/>
                <a:gd name="connsiteY4" fmla="*/ 0 h 14797"/>
                <a:gd name="connsiteX5" fmla="*/ 0 w 44391"/>
                <a:gd name="connsiteY5" fmla="*/ 8138 h 14797"/>
                <a:gd name="connsiteX6" fmla="*/ 0 w 44391"/>
                <a:gd name="connsiteY6" fmla="*/ 8878 h 14797"/>
                <a:gd name="connsiteX7" fmla="*/ 2220 w 44391"/>
                <a:gd name="connsiteY7" fmla="*/ 21456 h 14797"/>
                <a:gd name="connsiteX8" fmla="*/ 2220 w 44391"/>
                <a:gd name="connsiteY8" fmla="*/ 21456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2220" y="21456"/>
                  </a:moveTo>
                  <a:lnTo>
                    <a:pt x="45871" y="13317"/>
                  </a:lnTo>
                  <a:lnTo>
                    <a:pt x="45871" y="12578"/>
                  </a:lnTo>
                  <a:cubicBezTo>
                    <a:pt x="45131" y="8878"/>
                    <a:pt x="44391" y="4439"/>
                    <a:pt x="43651" y="740"/>
                  </a:cubicBezTo>
                  <a:lnTo>
                    <a:pt x="43651" y="0"/>
                  </a:lnTo>
                  <a:lnTo>
                    <a:pt x="0" y="8138"/>
                  </a:lnTo>
                  <a:lnTo>
                    <a:pt x="0" y="8878"/>
                  </a:lnTo>
                  <a:cubicBezTo>
                    <a:pt x="740" y="12578"/>
                    <a:pt x="1480" y="17017"/>
                    <a:pt x="2220" y="21456"/>
                  </a:cubicBezTo>
                  <a:lnTo>
                    <a:pt x="2220" y="21456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1" name="Forma Livre: Forma 850">
              <a:extLst>
                <a:ext uri="{FF2B5EF4-FFF2-40B4-BE49-F238E27FC236}">
                  <a16:creationId xmlns:a16="http://schemas.microsoft.com/office/drawing/2014/main" id="{228C41D7-A691-4784-BD58-597B3EEA9059}"/>
                </a:ext>
              </a:extLst>
            </p:cNvPr>
            <p:cNvSpPr/>
            <p:nvPr/>
          </p:nvSpPr>
          <p:spPr>
            <a:xfrm>
              <a:off x="3830550" y="4282349"/>
              <a:ext cx="44391" cy="14797"/>
            </a:xfrm>
            <a:custGeom>
              <a:avLst/>
              <a:gdLst>
                <a:gd name="connsiteX0" fmla="*/ 555 w 44391"/>
                <a:gd name="connsiteY0" fmla="*/ 17017 h 14797"/>
                <a:gd name="connsiteX1" fmla="*/ 555 w 44391"/>
                <a:gd name="connsiteY1" fmla="*/ 17017 h 14797"/>
                <a:gd name="connsiteX2" fmla="*/ 44946 w 44391"/>
                <a:gd name="connsiteY2" fmla="*/ 13317 h 14797"/>
                <a:gd name="connsiteX3" fmla="*/ 44946 w 44391"/>
                <a:gd name="connsiteY3" fmla="*/ 12577 h 14797"/>
                <a:gd name="connsiteX4" fmla="*/ 45686 w 44391"/>
                <a:gd name="connsiteY4" fmla="*/ 12577 h 14797"/>
                <a:gd name="connsiteX5" fmla="*/ 45686 w 44391"/>
                <a:gd name="connsiteY5" fmla="*/ 11838 h 14797"/>
                <a:gd name="connsiteX6" fmla="*/ 44946 w 44391"/>
                <a:gd name="connsiteY6" fmla="*/ 740 h 14797"/>
                <a:gd name="connsiteX7" fmla="*/ 44946 w 44391"/>
                <a:gd name="connsiteY7" fmla="*/ 0 h 14797"/>
                <a:gd name="connsiteX8" fmla="*/ 555 w 44391"/>
                <a:gd name="connsiteY8" fmla="*/ 3699 h 14797"/>
                <a:gd name="connsiteX9" fmla="*/ 555 w 44391"/>
                <a:gd name="connsiteY9" fmla="*/ 4439 h 14797"/>
                <a:gd name="connsiteX10" fmla="*/ 555 w 44391"/>
                <a:gd name="connsiteY10" fmla="*/ 1701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1" h="14797">
                  <a:moveTo>
                    <a:pt x="555" y="17017"/>
                  </a:moveTo>
                  <a:lnTo>
                    <a:pt x="555" y="17017"/>
                  </a:lnTo>
                  <a:lnTo>
                    <a:pt x="44946" y="13317"/>
                  </a:lnTo>
                  <a:lnTo>
                    <a:pt x="44946" y="12577"/>
                  </a:lnTo>
                  <a:lnTo>
                    <a:pt x="45686" y="12577"/>
                  </a:lnTo>
                  <a:lnTo>
                    <a:pt x="45686" y="11838"/>
                  </a:lnTo>
                  <a:cubicBezTo>
                    <a:pt x="45686" y="8138"/>
                    <a:pt x="44946" y="4439"/>
                    <a:pt x="44946" y="740"/>
                  </a:cubicBezTo>
                  <a:lnTo>
                    <a:pt x="44946" y="0"/>
                  </a:lnTo>
                  <a:lnTo>
                    <a:pt x="555" y="3699"/>
                  </a:lnTo>
                  <a:lnTo>
                    <a:pt x="555" y="4439"/>
                  </a:lnTo>
                  <a:cubicBezTo>
                    <a:pt x="-185" y="9618"/>
                    <a:pt x="-185" y="13317"/>
                    <a:pt x="555" y="17017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2" name="Forma Livre: Forma 851">
              <a:extLst>
                <a:ext uri="{FF2B5EF4-FFF2-40B4-BE49-F238E27FC236}">
                  <a16:creationId xmlns:a16="http://schemas.microsoft.com/office/drawing/2014/main" id="{93E4B8E8-1778-4CCC-88DC-B6F15BD3A089}"/>
                </a:ext>
              </a:extLst>
            </p:cNvPr>
            <p:cNvSpPr/>
            <p:nvPr/>
          </p:nvSpPr>
          <p:spPr>
            <a:xfrm>
              <a:off x="3825186" y="4211324"/>
              <a:ext cx="44391" cy="14797"/>
            </a:xfrm>
            <a:custGeom>
              <a:avLst/>
              <a:gdLst>
                <a:gd name="connsiteX0" fmla="*/ 740 w 44391"/>
                <a:gd name="connsiteY0" fmla="*/ 15537 h 14797"/>
                <a:gd name="connsiteX1" fmla="*/ 45131 w 44391"/>
                <a:gd name="connsiteY1" fmla="*/ 13317 h 14797"/>
                <a:gd name="connsiteX2" fmla="*/ 45131 w 44391"/>
                <a:gd name="connsiteY2" fmla="*/ 10358 h 14797"/>
                <a:gd name="connsiteX3" fmla="*/ 45131 w 44391"/>
                <a:gd name="connsiteY3" fmla="*/ 740 h 14797"/>
                <a:gd name="connsiteX4" fmla="*/ 45131 w 44391"/>
                <a:gd name="connsiteY4" fmla="*/ 0 h 14797"/>
                <a:gd name="connsiteX5" fmla="*/ 0 w 44391"/>
                <a:gd name="connsiteY5" fmla="*/ 1480 h 14797"/>
                <a:gd name="connsiteX6" fmla="*/ 0 w 44391"/>
                <a:gd name="connsiteY6" fmla="*/ 2219 h 14797"/>
                <a:gd name="connsiteX7" fmla="*/ 740 w 44391"/>
                <a:gd name="connsiteY7" fmla="*/ 14057 h 14797"/>
                <a:gd name="connsiteX8" fmla="*/ 740 w 44391"/>
                <a:gd name="connsiteY8" fmla="*/ 15537 h 1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14797">
                  <a:moveTo>
                    <a:pt x="740" y="15537"/>
                  </a:moveTo>
                  <a:lnTo>
                    <a:pt x="45131" y="13317"/>
                  </a:lnTo>
                  <a:lnTo>
                    <a:pt x="45131" y="10358"/>
                  </a:lnTo>
                  <a:cubicBezTo>
                    <a:pt x="45131" y="7399"/>
                    <a:pt x="45131" y="3699"/>
                    <a:pt x="45131" y="740"/>
                  </a:cubicBezTo>
                  <a:lnTo>
                    <a:pt x="45131" y="0"/>
                  </a:lnTo>
                  <a:lnTo>
                    <a:pt x="0" y="1480"/>
                  </a:lnTo>
                  <a:lnTo>
                    <a:pt x="0" y="2219"/>
                  </a:lnTo>
                  <a:cubicBezTo>
                    <a:pt x="0" y="5919"/>
                    <a:pt x="0" y="10358"/>
                    <a:pt x="740" y="14057"/>
                  </a:cubicBezTo>
                  <a:lnTo>
                    <a:pt x="740" y="15537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3" name="Forma Livre: Forma 852">
              <a:extLst>
                <a:ext uri="{FF2B5EF4-FFF2-40B4-BE49-F238E27FC236}">
                  <a16:creationId xmlns:a16="http://schemas.microsoft.com/office/drawing/2014/main" id="{0624ED5A-1E80-4195-B9C5-F5B4A06E5E89}"/>
                </a:ext>
              </a:extLst>
            </p:cNvPr>
            <p:cNvSpPr/>
            <p:nvPr/>
          </p:nvSpPr>
          <p:spPr>
            <a:xfrm>
              <a:off x="3989434" y="4827620"/>
              <a:ext cx="44391" cy="29594"/>
            </a:xfrm>
            <a:custGeom>
              <a:avLst/>
              <a:gdLst>
                <a:gd name="connsiteX0" fmla="*/ 5179 w 44391"/>
                <a:gd name="connsiteY0" fmla="*/ 31814 h 29594"/>
                <a:gd name="connsiteX1" fmla="*/ 5179 w 44391"/>
                <a:gd name="connsiteY1" fmla="*/ 31814 h 29594"/>
                <a:gd name="connsiteX2" fmla="*/ 45131 w 44391"/>
                <a:gd name="connsiteY2" fmla="*/ 11838 h 29594"/>
                <a:gd name="connsiteX3" fmla="*/ 45131 w 44391"/>
                <a:gd name="connsiteY3" fmla="*/ 11098 h 29594"/>
                <a:gd name="connsiteX4" fmla="*/ 39952 w 44391"/>
                <a:gd name="connsiteY4" fmla="*/ 740 h 29594"/>
                <a:gd name="connsiteX5" fmla="*/ 39952 w 44391"/>
                <a:gd name="connsiteY5" fmla="*/ 0 h 29594"/>
                <a:gd name="connsiteX6" fmla="*/ 0 w 44391"/>
                <a:gd name="connsiteY6" fmla="*/ 19976 h 29594"/>
                <a:gd name="connsiteX7" fmla="*/ 0 w 44391"/>
                <a:gd name="connsiteY7" fmla="*/ 20716 h 29594"/>
                <a:gd name="connsiteX8" fmla="*/ 5179 w 44391"/>
                <a:gd name="connsiteY8" fmla="*/ 3181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5179" y="31814"/>
                  </a:moveTo>
                  <a:lnTo>
                    <a:pt x="5179" y="31814"/>
                  </a:lnTo>
                  <a:lnTo>
                    <a:pt x="45131" y="11838"/>
                  </a:lnTo>
                  <a:lnTo>
                    <a:pt x="45131" y="11098"/>
                  </a:lnTo>
                  <a:cubicBezTo>
                    <a:pt x="43651" y="7399"/>
                    <a:pt x="41432" y="4439"/>
                    <a:pt x="39952" y="740"/>
                  </a:cubicBezTo>
                  <a:lnTo>
                    <a:pt x="39952" y="0"/>
                  </a:lnTo>
                  <a:lnTo>
                    <a:pt x="0" y="19976"/>
                  </a:lnTo>
                  <a:lnTo>
                    <a:pt x="0" y="20716"/>
                  </a:lnTo>
                  <a:cubicBezTo>
                    <a:pt x="1480" y="24415"/>
                    <a:pt x="3699" y="28115"/>
                    <a:pt x="5179" y="3181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4" name="Forma Livre: Forma 853">
              <a:extLst>
                <a:ext uri="{FF2B5EF4-FFF2-40B4-BE49-F238E27FC236}">
                  <a16:creationId xmlns:a16="http://schemas.microsoft.com/office/drawing/2014/main" id="{326C18DC-586D-4703-8E0F-8ED21E0FA5B9}"/>
                </a:ext>
              </a:extLst>
            </p:cNvPr>
            <p:cNvSpPr/>
            <p:nvPr/>
          </p:nvSpPr>
          <p:spPr>
            <a:xfrm>
              <a:off x="3957620" y="4763253"/>
              <a:ext cx="44391" cy="29594"/>
            </a:xfrm>
            <a:custGeom>
              <a:avLst/>
              <a:gdLst>
                <a:gd name="connsiteX0" fmla="*/ 5179 w 44391"/>
                <a:gd name="connsiteY0" fmla="*/ 30334 h 29594"/>
                <a:gd name="connsiteX1" fmla="*/ 5179 w 44391"/>
                <a:gd name="connsiteY1" fmla="*/ 30334 h 29594"/>
                <a:gd name="connsiteX2" fmla="*/ 45871 w 44391"/>
                <a:gd name="connsiteY2" fmla="*/ 11838 h 29594"/>
                <a:gd name="connsiteX3" fmla="*/ 45871 w 44391"/>
                <a:gd name="connsiteY3" fmla="*/ 11098 h 29594"/>
                <a:gd name="connsiteX4" fmla="*/ 40692 w 44391"/>
                <a:gd name="connsiteY4" fmla="*/ 740 h 29594"/>
                <a:gd name="connsiteX5" fmla="*/ 40692 w 44391"/>
                <a:gd name="connsiteY5" fmla="*/ 0 h 29594"/>
                <a:gd name="connsiteX6" fmla="*/ 0 w 44391"/>
                <a:gd name="connsiteY6" fmla="*/ 18496 h 29594"/>
                <a:gd name="connsiteX7" fmla="*/ 2220 w 44391"/>
                <a:gd name="connsiteY7" fmla="*/ 23675 h 29594"/>
                <a:gd name="connsiteX8" fmla="*/ 5179 w 44391"/>
                <a:gd name="connsiteY8" fmla="*/ 30334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9594">
                  <a:moveTo>
                    <a:pt x="5179" y="30334"/>
                  </a:moveTo>
                  <a:lnTo>
                    <a:pt x="5179" y="30334"/>
                  </a:lnTo>
                  <a:lnTo>
                    <a:pt x="45871" y="11838"/>
                  </a:lnTo>
                  <a:lnTo>
                    <a:pt x="45871" y="11098"/>
                  </a:lnTo>
                  <a:cubicBezTo>
                    <a:pt x="44391" y="7399"/>
                    <a:pt x="42911" y="3699"/>
                    <a:pt x="40692" y="740"/>
                  </a:cubicBezTo>
                  <a:lnTo>
                    <a:pt x="40692" y="0"/>
                  </a:lnTo>
                  <a:lnTo>
                    <a:pt x="0" y="18496"/>
                  </a:lnTo>
                  <a:lnTo>
                    <a:pt x="2220" y="23675"/>
                  </a:lnTo>
                  <a:cubicBezTo>
                    <a:pt x="2959" y="25895"/>
                    <a:pt x="3699" y="28114"/>
                    <a:pt x="5179" y="30334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5" name="Forma Livre: Forma 854">
              <a:extLst>
                <a:ext uri="{FF2B5EF4-FFF2-40B4-BE49-F238E27FC236}">
                  <a16:creationId xmlns:a16="http://schemas.microsoft.com/office/drawing/2014/main" id="{894BC5F0-EFCD-4CF4-BB66-C183E3251581}"/>
                </a:ext>
              </a:extLst>
            </p:cNvPr>
            <p:cNvSpPr/>
            <p:nvPr/>
          </p:nvSpPr>
          <p:spPr>
            <a:xfrm>
              <a:off x="3863659" y="4494687"/>
              <a:ext cx="44391" cy="22196"/>
            </a:xfrm>
            <a:custGeom>
              <a:avLst/>
              <a:gdLst>
                <a:gd name="connsiteX0" fmla="*/ 2959 w 44391"/>
                <a:gd name="connsiteY0" fmla="*/ 22196 h 22195"/>
                <a:gd name="connsiteX1" fmla="*/ 2959 w 44391"/>
                <a:gd name="connsiteY1" fmla="*/ 22196 h 22195"/>
                <a:gd name="connsiteX2" fmla="*/ 46611 w 44391"/>
                <a:gd name="connsiteY2" fmla="*/ 12578 h 22195"/>
                <a:gd name="connsiteX3" fmla="*/ 45871 w 44391"/>
                <a:gd name="connsiteY3" fmla="*/ 10358 h 22195"/>
                <a:gd name="connsiteX4" fmla="*/ 43651 w 44391"/>
                <a:gd name="connsiteY4" fmla="*/ 740 h 22195"/>
                <a:gd name="connsiteX5" fmla="*/ 43651 w 44391"/>
                <a:gd name="connsiteY5" fmla="*/ 0 h 22195"/>
                <a:gd name="connsiteX6" fmla="*/ 0 w 44391"/>
                <a:gd name="connsiteY6" fmla="*/ 10358 h 22195"/>
                <a:gd name="connsiteX7" fmla="*/ 0 w 44391"/>
                <a:gd name="connsiteY7" fmla="*/ 11098 h 22195"/>
                <a:gd name="connsiteX8" fmla="*/ 2959 w 44391"/>
                <a:gd name="connsiteY8" fmla="*/ 22196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2959" y="22196"/>
                  </a:moveTo>
                  <a:lnTo>
                    <a:pt x="2959" y="22196"/>
                  </a:lnTo>
                  <a:lnTo>
                    <a:pt x="46611" y="12578"/>
                  </a:lnTo>
                  <a:lnTo>
                    <a:pt x="45871" y="10358"/>
                  </a:lnTo>
                  <a:cubicBezTo>
                    <a:pt x="45131" y="6659"/>
                    <a:pt x="44391" y="3699"/>
                    <a:pt x="43651" y="740"/>
                  </a:cubicBezTo>
                  <a:lnTo>
                    <a:pt x="43651" y="0"/>
                  </a:lnTo>
                  <a:lnTo>
                    <a:pt x="0" y="10358"/>
                  </a:lnTo>
                  <a:lnTo>
                    <a:pt x="0" y="11098"/>
                  </a:lnTo>
                  <a:cubicBezTo>
                    <a:pt x="1480" y="14057"/>
                    <a:pt x="2220" y="17757"/>
                    <a:pt x="2959" y="22196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6" name="Forma Livre: Forma 855">
              <a:extLst>
                <a:ext uri="{FF2B5EF4-FFF2-40B4-BE49-F238E27FC236}">
                  <a16:creationId xmlns:a16="http://schemas.microsoft.com/office/drawing/2014/main" id="{D30457CA-9C53-4A2A-B1A8-C06FBD4D62D2}"/>
                </a:ext>
              </a:extLst>
            </p:cNvPr>
            <p:cNvSpPr/>
            <p:nvPr/>
          </p:nvSpPr>
          <p:spPr>
            <a:xfrm>
              <a:off x="3882155" y="4563493"/>
              <a:ext cx="44391" cy="22196"/>
            </a:xfrm>
            <a:custGeom>
              <a:avLst/>
              <a:gdLst>
                <a:gd name="connsiteX0" fmla="*/ 3699 w 44391"/>
                <a:gd name="connsiteY0" fmla="*/ 24415 h 22195"/>
                <a:gd name="connsiteX1" fmla="*/ 3699 w 44391"/>
                <a:gd name="connsiteY1" fmla="*/ 24415 h 22195"/>
                <a:gd name="connsiteX2" fmla="*/ 46611 w 44391"/>
                <a:gd name="connsiteY2" fmla="*/ 12577 h 22195"/>
                <a:gd name="connsiteX3" fmla="*/ 46611 w 44391"/>
                <a:gd name="connsiteY3" fmla="*/ 11838 h 22195"/>
                <a:gd name="connsiteX4" fmla="*/ 44391 w 44391"/>
                <a:gd name="connsiteY4" fmla="*/ 4439 h 22195"/>
                <a:gd name="connsiteX5" fmla="*/ 42911 w 44391"/>
                <a:gd name="connsiteY5" fmla="*/ 0 h 22195"/>
                <a:gd name="connsiteX6" fmla="*/ 0 w 44391"/>
                <a:gd name="connsiteY6" fmla="*/ 11838 h 22195"/>
                <a:gd name="connsiteX7" fmla="*/ 0 w 44391"/>
                <a:gd name="connsiteY7" fmla="*/ 12577 h 22195"/>
                <a:gd name="connsiteX8" fmla="*/ 3699 w 44391"/>
                <a:gd name="connsiteY8" fmla="*/ 24415 h 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1" h="22195">
                  <a:moveTo>
                    <a:pt x="3699" y="24415"/>
                  </a:moveTo>
                  <a:lnTo>
                    <a:pt x="3699" y="24415"/>
                  </a:lnTo>
                  <a:lnTo>
                    <a:pt x="46611" y="12577"/>
                  </a:lnTo>
                  <a:lnTo>
                    <a:pt x="46611" y="11838"/>
                  </a:lnTo>
                  <a:cubicBezTo>
                    <a:pt x="45871" y="9618"/>
                    <a:pt x="45131" y="6659"/>
                    <a:pt x="44391" y="4439"/>
                  </a:cubicBezTo>
                  <a:lnTo>
                    <a:pt x="42911" y="0"/>
                  </a:lnTo>
                  <a:lnTo>
                    <a:pt x="0" y="11838"/>
                  </a:lnTo>
                  <a:lnTo>
                    <a:pt x="0" y="12577"/>
                  </a:lnTo>
                  <a:cubicBezTo>
                    <a:pt x="1480" y="16277"/>
                    <a:pt x="2220" y="19976"/>
                    <a:pt x="3699" y="2441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7" name="Forma Livre: Forma 856">
              <a:extLst>
                <a:ext uri="{FF2B5EF4-FFF2-40B4-BE49-F238E27FC236}">
                  <a16:creationId xmlns:a16="http://schemas.microsoft.com/office/drawing/2014/main" id="{31C2D6F7-9C7E-4FFA-883C-51C4607445B3}"/>
                </a:ext>
              </a:extLst>
            </p:cNvPr>
            <p:cNvSpPr/>
            <p:nvPr/>
          </p:nvSpPr>
          <p:spPr>
            <a:xfrm>
              <a:off x="3077936" y="1581150"/>
              <a:ext cx="4416916" cy="3284943"/>
            </a:xfrm>
            <a:custGeom>
              <a:avLst/>
              <a:gdLst>
                <a:gd name="connsiteX0" fmla="*/ 2959 w 4416915"/>
                <a:gd name="connsiteY0" fmla="*/ 1346531 h 3284942"/>
                <a:gd name="connsiteX1" fmla="*/ 10358 w 4416915"/>
                <a:gd name="connsiteY1" fmla="*/ 1344311 h 3284942"/>
                <a:gd name="connsiteX2" fmla="*/ 35513 w 4416915"/>
                <a:gd name="connsiteY2" fmla="*/ 1299920 h 3284942"/>
                <a:gd name="connsiteX3" fmla="*/ 115417 w 4416915"/>
                <a:gd name="connsiteY3" fmla="*/ 1345791 h 3284942"/>
                <a:gd name="connsiteX4" fmla="*/ 115417 w 4416915"/>
                <a:gd name="connsiteY4" fmla="*/ 1345791 h 3284942"/>
                <a:gd name="connsiteX5" fmla="*/ 99880 w 4416915"/>
                <a:gd name="connsiteY5" fmla="*/ 1373165 h 3284942"/>
                <a:gd name="connsiteX6" fmla="*/ 163507 w 4416915"/>
                <a:gd name="connsiteY6" fmla="*/ 1410158 h 3284942"/>
                <a:gd name="connsiteX7" fmla="*/ 179044 w 4416915"/>
                <a:gd name="connsiteY7" fmla="*/ 1382783 h 3284942"/>
                <a:gd name="connsiteX8" fmla="*/ 301860 w 4416915"/>
                <a:gd name="connsiteY8" fmla="*/ 1453809 h 3284942"/>
                <a:gd name="connsiteX9" fmla="*/ 230834 w 4416915"/>
                <a:gd name="connsiteY9" fmla="*/ 1587722 h 3284942"/>
                <a:gd name="connsiteX10" fmla="*/ 186443 w 4416915"/>
                <a:gd name="connsiteY10" fmla="*/ 1610658 h 3284942"/>
                <a:gd name="connsiteX11" fmla="*/ 206419 w 4416915"/>
                <a:gd name="connsiteY11" fmla="*/ 1666886 h 3284942"/>
                <a:gd name="connsiteX12" fmla="*/ 262647 w 4416915"/>
                <a:gd name="connsiteY12" fmla="*/ 1646910 h 3284942"/>
                <a:gd name="connsiteX13" fmla="*/ 251550 w 4416915"/>
                <a:gd name="connsiteY13" fmla="*/ 1596601 h 3284942"/>
                <a:gd name="connsiteX14" fmla="*/ 321836 w 4416915"/>
                <a:gd name="connsiteY14" fmla="*/ 1464167 h 3284942"/>
                <a:gd name="connsiteX15" fmla="*/ 397301 w 4416915"/>
                <a:gd name="connsiteY15" fmla="*/ 1507818 h 3284942"/>
                <a:gd name="connsiteX16" fmla="*/ 142791 w 4416915"/>
                <a:gd name="connsiteY16" fmla="*/ 2217336 h 3284942"/>
                <a:gd name="connsiteX17" fmla="*/ 112457 w 4416915"/>
                <a:gd name="connsiteY17" fmla="*/ 2212157 h 3284942"/>
                <a:gd name="connsiteX18" fmla="*/ 101360 w 4416915"/>
                <a:gd name="connsiteY18" fmla="*/ 2285403 h 3284942"/>
                <a:gd name="connsiteX19" fmla="*/ 174605 w 4416915"/>
                <a:gd name="connsiteY19" fmla="*/ 2296500 h 3284942"/>
                <a:gd name="connsiteX20" fmla="*/ 185703 w 4416915"/>
                <a:gd name="connsiteY20" fmla="*/ 2223255 h 3284942"/>
                <a:gd name="connsiteX21" fmla="*/ 154629 w 4416915"/>
                <a:gd name="connsiteY21" fmla="*/ 2218076 h 3284942"/>
                <a:gd name="connsiteX22" fmla="*/ 409878 w 4416915"/>
                <a:gd name="connsiteY22" fmla="*/ 1512997 h 3284942"/>
                <a:gd name="connsiteX23" fmla="*/ 563027 w 4416915"/>
                <a:gd name="connsiteY23" fmla="*/ 1601040 h 3284942"/>
                <a:gd name="connsiteX24" fmla="*/ 303339 w 4416915"/>
                <a:gd name="connsiteY24" fmla="*/ 2576904 h 3284942"/>
                <a:gd name="connsiteX25" fmla="*/ 434293 w 4416915"/>
                <a:gd name="connsiteY25" fmla="*/ 3281983 h 3284942"/>
                <a:gd name="connsiteX26" fmla="*/ 449830 w 4416915"/>
                <a:gd name="connsiteY26" fmla="*/ 3287902 h 3284942"/>
                <a:gd name="connsiteX27" fmla="*/ 314437 w 4416915"/>
                <a:gd name="connsiteY27" fmla="*/ 2576904 h 3284942"/>
                <a:gd name="connsiteX28" fmla="*/ 574125 w 4416915"/>
                <a:gd name="connsiteY28" fmla="*/ 1607698 h 3284942"/>
                <a:gd name="connsiteX29" fmla="*/ 1186723 w 4416915"/>
                <a:gd name="connsiteY29" fmla="*/ 1961348 h 3284942"/>
                <a:gd name="connsiteX30" fmla="*/ 1023955 w 4416915"/>
                <a:gd name="connsiteY30" fmla="*/ 2576165 h 3284942"/>
                <a:gd name="connsiteX31" fmla="*/ 1086103 w 4416915"/>
                <a:gd name="connsiteY31" fmla="*/ 2576165 h 3284942"/>
                <a:gd name="connsiteX32" fmla="*/ 1239252 w 4416915"/>
                <a:gd name="connsiteY32" fmla="*/ 1995381 h 3284942"/>
                <a:gd name="connsiteX33" fmla="*/ 1680204 w 4416915"/>
                <a:gd name="connsiteY33" fmla="*/ 2249890 h 3284942"/>
                <a:gd name="connsiteX34" fmla="*/ 1593641 w 4416915"/>
                <a:gd name="connsiteY34" fmla="*/ 2543611 h 3284942"/>
                <a:gd name="connsiteX35" fmla="*/ 1575885 w 4416915"/>
                <a:gd name="connsiteY35" fmla="*/ 2542871 h 3284942"/>
                <a:gd name="connsiteX36" fmla="*/ 1575145 w 4416915"/>
                <a:gd name="connsiteY36" fmla="*/ 2582083 h 3284942"/>
                <a:gd name="connsiteX37" fmla="*/ 1615837 w 4416915"/>
                <a:gd name="connsiteY37" fmla="*/ 2815137 h 3284942"/>
                <a:gd name="connsiteX38" fmla="*/ 1632853 w 4416915"/>
                <a:gd name="connsiteY38" fmla="*/ 2809218 h 3284942"/>
                <a:gd name="connsiteX39" fmla="*/ 1640252 w 4416915"/>
                <a:gd name="connsiteY39" fmla="*/ 2828454 h 3284942"/>
                <a:gd name="connsiteX40" fmla="*/ 1623975 w 4416915"/>
                <a:gd name="connsiteY40" fmla="*/ 2835113 h 3284942"/>
                <a:gd name="connsiteX41" fmla="*/ 2012397 w 4416915"/>
                <a:gd name="connsiteY41" fmla="*/ 3223535 h 3284942"/>
                <a:gd name="connsiteX42" fmla="*/ 2019056 w 4416915"/>
                <a:gd name="connsiteY42" fmla="*/ 3207258 h 3284942"/>
                <a:gd name="connsiteX43" fmla="*/ 2149270 w 4416915"/>
                <a:gd name="connsiteY43" fmla="*/ 3244251 h 3284942"/>
                <a:gd name="connsiteX44" fmla="*/ 2146311 w 4416915"/>
                <a:gd name="connsiteY44" fmla="*/ 3262007 h 3284942"/>
                <a:gd name="connsiteX45" fmla="*/ 2266167 w 4416915"/>
                <a:gd name="connsiteY45" fmla="*/ 3272365 h 3284942"/>
                <a:gd name="connsiteX46" fmla="*/ 2316477 w 4416915"/>
                <a:gd name="connsiteY46" fmla="*/ 3270886 h 3284942"/>
                <a:gd name="connsiteX47" fmla="*/ 2314997 w 4416915"/>
                <a:gd name="connsiteY47" fmla="*/ 3253129 h 3284942"/>
                <a:gd name="connsiteX48" fmla="*/ 2740412 w 4416915"/>
                <a:gd name="connsiteY48" fmla="*/ 3058548 h 3284942"/>
                <a:gd name="connsiteX49" fmla="*/ 2752989 w 4416915"/>
                <a:gd name="connsiteY49" fmla="*/ 3071126 h 3284942"/>
                <a:gd name="connsiteX50" fmla="*/ 2905399 w 4416915"/>
                <a:gd name="connsiteY50" fmla="*/ 2841771 h 3284942"/>
                <a:gd name="connsiteX51" fmla="*/ 2888382 w 4416915"/>
                <a:gd name="connsiteY51" fmla="*/ 2833633 h 3284942"/>
                <a:gd name="connsiteX52" fmla="*/ 2937212 w 4416915"/>
                <a:gd name="connsiteY52" fmla="*/ 2581343 h 3284942"/>
                <a:gd name="connsiteX53" fmla="*/ 2919456 w 4416915"/>
                <a:gd name="connsiteY53" fmla="*/ 2581343 h 3284942"/>
                <a:gd name="connsiteX54" fmla="*/ 2871366 w 4416915"/>
                <a:gd name="connsiteY54" fmla="*/ 2826974 h 3284942"/>
                <a:gd name="connsiteX55" fmla="*/ 2855089 w 4416915"/>
                <a:gd name="connsiteY55" fmla="*/ 2820316 h 3284942"/>
                <a:gd name="connsiteX56" fmla="*/ 2714517 w 4416915"/>
                <a:gd name="connsiteY56" fmla="*/ 3031913 h 3284942"/>
                <a:gd name="connsiteX57" fmla="*/ 2727094 w 4416915"/>
                <a:gd name="connsiteY57" fmla="*/ 3044491 h 3284942"/>
                <a:gd name="connsiteX58" fmla="*/ 2312777 w 4416915"/>
                <a:gd name="connsiteY58" fmla="*/ 3233893 h 3284942"/>
                <a:gd name="connsiteX59" fmla="*/ 2311298 w 4416915"/>
                <a:gd name="connsiteY59" fmla="*/ 3216137 h 3284942"/>
                <a:gd name="connsiteX60" fmla="*/ 2154449 w 4416915"/>
                <a:gd name="connsiteY60" fmla="*/ 3207998 h 3284942"/>
                <a:gd name="connsiteX61" fmla="*/ 2151489 w 4416915"/>
                <a:gd name="connsiteY61" fmla="*/ 3225015 h 3284942"/>
                <a:gd name="connsiteX62" fmla="*/ 2024975 w 4416915"/>
                <a:gd name="connsiteY62" fmla="*/ 3189502 h 3284942"/>
                <a:gd name="connsiteX63" fmla="*/ 2031634 w 4416915"/>
                <a:gd name="connsiteY63" fmla="*/ 3173225 h 3284942"/>
                <a:gd name="connsiteX64" fmla="*/ 1672805 w 4416915"/>
                <a:gd name="connsiteY64" fmla="*/ 2814397 h 3284942"/>
                <a:gd name="connsiteX65" fmla="*/ 1656529 w 4416915"/>
                <a:gd name="connsiteY65" fmla="*/ 2821055 h 3284942"/>
                <a:gd name="connsiteX66" fmla="*/ 1649130 w 4416915"/>
                <a:gd name="connsiteY66" fmla="*/ 2801819 h 3284942"/>
                <a:gd name="connsiteX67" fmla="*/ 1665407 w 4416915"/>
                <a:gd name="connsiteY67" fmla="*/ 2795901 h 3284942"/>
                <a:gd name="connsiteX68" fmla="*/ 1628414 w 4416915"/>
                <a:gd name="connsiteY68" fmla="*/ 2580604 h 3284942"/>
                <a:gd name="connsiteX69" fmla="*/ 1629154 w 4416915"/>
                <a:gd name="connsiteY69" fmla="*/ 2544351 h 3284942"/>
                <a:gd name="connsiteX70" fmla="*/ 1611398 w 4416915"/>
                <a:gd name="connsiteY70" fmla="*/ 2543611 h 3284942"/>
                <a:gd name="connsiteX71" fmla="*/ 1695741 w 4416915"/>
                <a:gd name="connsiteY71" fmla="*/ 2258028 h 3284942"/>
                <a:gd name="connsiteX72" fmla="*/ 1843711 w 4416915"/>
                <a:gd name="connsiteY72" fmla="*/ 2343111 h 3284942"/>
                <a:gd name="connsiteX73" fmla="*/ 1851109 w 4416915"/>
                <a:gd name="connsiteY73" fmla="*/ 2340892 h 3284942"/>
                <a:gd name="connsiteX74" fmla="*/ 1848890 w 4416915"/>
                <a:gd name="connsiteY74" fmla="*/ 2333493 h 3284942"/>
                <a:gd name="connsiteX75" fmla="*/ 1700920 w 4416915"/>
                <a:gd name="connsiteY75" fmla="*/ 2248410 h 3284942"/>
                <a:gd name="connsiteX76" fmla="*/ 1794141 w 4416915"/>
                <a:gd name="connsiteY76" fmla="*/ 2127074 h 3284942"/>
                <a:gd name="connsiteX77" fmla="*/ 1806718 w 4416915"/>
                <a:gd name="connsiteY77" fmla="*/ 2138912 h 3284942"/>
                <a:gd name="connsiteX78" fmla="*/ 1928794 w 4416915"/>
                <a:gd name="connsiteY78" fmla="*/ 2040512 h 3284942"/>
                <a:gd name="connsiteX79" fmla="*/ 1919916 w 4416915"/>
                <a:gd name="connsiteY79" fmla="*/ 2025715 h 3284942"/>
                <a:gd name="connsiteX80" fmla="*/ 2264687 w 4416915"/>
                <a:gd name="connsiteY80" fmla="*/ 1927314 h 3284942"/>
                <a:gd name="connsiteX81" fmla="*/ 2264687 w 4416915"/>
                <a:gd name="connsiteY81" fmla="*/ 1909558 h 3284942"/>
                <a:gd name="connsiteX82" fmla="*/ 1910298 w 4416915"/>
                <a:gd name="connsiteY82" fmla="*/ 2010918 h 3284942"/>
                <a:gd name="connsiteX83" fmla="*/ 1900680 w 4416915"/>
                <a:gd name="connsiteY83" fmla="*/ 1995381 h 3284942"/>
                <a:gd name="connsiteX84" fmla="*/ 1768246 w 4416915"/>
                <a:gd name="connsiteY84" fmla="*/ 2102659 h 3284942"/>
                <a:gd name="connsiteX85" fmla="*/ 1781563 w 4416915"/>
                <a:gd name="connsiteY85" fmla="*/ 2115237 h 3284942"/>
                <a:gd name="connsiteX86" fmla="*/ 1686123 w 4416915"/>
                <a:gd name="connsiteY86" fmla="*/ 2240272 h 3284942"/>
                <a:gd name="connsiteX87" fmla="*/ 1245171 w 4416915"/>
                <a:gd name="connsiteY87" fmla="*/ 1985763 h 3284942"/>
                <a:gd name="connsiteX88" fmla="*/ 2257288 w 4416915"/>
                <a:gd name="connsiteY88" fmla="*/ 1397580 h 3284942"/>
                <a:gd name="connsiteX89" fmla="*/ 2257288 w 4416915"/>
                <a:gd name="connsiteY89" fmla="*/ 1584763 h 3284942"/>
                <a:gd name="connsiteX90" fmla="*/ 1550730 w 4416915"/>
                <a:gd name="connsiteY90" fmla="*/ 1888102 h 3284942"/>
                <a:gd name="connsiteX91" fmla="*/ 1577364 w 4416915"/>
                <a:gd name="connsiteY91" fmla="*/ 1913997 h 3284942"/>
                <a:gd name="connsiteX92" fmla="*/ 2256549 w 4416915"/>
                <a:gd name="connsiteY92" fmla="*/ 1621755 h 3284942"/>
                <a:gd name="connsiteX93" fmla="*/ 2256549 w 4416915"/>
                <a:gd name="connsiteY93" fmla="*/ 1716457 h 3284942"/>
                <a:gd name="connsiteX94" fmla="*/ 1907338 w 4416915"/>
                <a:gd name="connsiteY94" fmla="*/ 1791921 h 3284942"/>
                <a:gd name="connsiteX95" fmla="*/ 1904379 w 4416915"/>
                <a:gd name="connsiteY95" fmla="*/ 1799320 h 3284942"/>
                <a:gd name="connsiteX96" fmla="*/ 1911777 w 4416915"/>
                <a:gd name="connsiteY96" fmla="*/ 1802279 h 3284942"/>
                <a:gd name="connsiteX97" fmla="*/ 1917696 w 4416915"/>
                <a:gd name="connsiteY97" fmla="*/ 1800060 h 3284942"/>
                <a:gd name="connsiteX98" fmla="*/ 1931754 w 4416915"/>
                <a:gd name="connsiteY98" fmla="*/ 1831873 h 3284942"/>
                <a:gd name="connsiteX99" fmla="*/ 1940632 w 4416915"/>
                <a:gd name="connsiteY99" fmla="*/ 1828174 h 3284942"/>
                <a:gd name="connsiteX100" fmla="*/ 1927314 w 4416915"/>
                <a:gd name="connsiteY100" fmla="*/ 1796361 h 3284942"/>
                <a:gd name="connsiteX101" fmla="*/ 2056049 w 4416915"/>
                <a:gd name="connsiteY101" fmla="*/ 1752709 h 3284942"/>
                <a:gd name="connsiteX102" fmla="*/ 2064187 w 4416915"/>
                <a:gd name="connsiteY102" fmla="*/ 1786003 h 3284942"/>
                <a:gd name="connsiteX103" fmla="*/ 2073065 w 4416915"/>
                <a:gd name="connsiteY103" fmla="*/ 1783783 h 3284942"/>
                <a:gd name="connsiteX104" fmla="*/ 2064927 w 4416915"/>
                <a:gd name="connsiteY104" fmla="*/ 1750490 h 3284942"/>
                <a:gd name="connsiteX105" fmla="*/ 2084163 w 4416915"/>
                <a:gd name="connsiteY105" fmla="*/ 1746051 h 3284942"/>
                <a:gd name="connsiteX106" fmla="*/ 2091561 w 4416915"/>
                <a:gd name="connsiteY106" fmla="*/ 1780084 h 3284942"/>
                <a:gd name="connsiteX107" fmla="*/ 2100440 w 4416915"/>
                <a:gd name="connsiteY107" fmla="*/ 1777864 h 3284942"/>
                <a:gd name="connsiteX108" fmla="*/ 2093781 w 4416915"/>
                <a:gd name="connsiteY108" fmla="*/ 1743831 h 3284942"/>
                <a:gd name="connsiteX109" fmla="*/ 2256549 w 4416915"/>
                <a:gd name="connsiteY109" fmla="*/ 1727554 h 3284942"/>
                <a:gd name="connsiteX110" fmla="*/ 2256549 w 4416915"/>
                <a:gd name="connsiteY110" fmla="*/ 1811158 h 3284942"/>
                <a:gd name="connsiteX111" fmla="*/ 2259508 w 4416915"/>
                <a:gd name="connsiteY111" fmla="*/ 1816337 h 3284942"/>
                <a:gd name="connsiteX112" fmla="*/ 2259508 w 4416915"/>
                <a:gd name="connsiteY112" fmla="*/ 1821515 h 3284942"/>
                <a:gd name="connsiteX113" fmla="*/ 2263947 w 4416915"/>
                <a:gd name="connsiteY113" fmla="*/ 1821515 h 3284942"/>
                <a:gd name="connsiteX114" fmla="*/ 2263947 w 4416915"/>
                <a:gd name="connsiteY114" fmla="*/ 1816337 h 3284942"/>
                <a:gd name="connsiteX115" fmla="*/ 2267646 w 4416915"/>
                <a:gd name="connsiteY115" fmla="*/ 1811158 h 3284942"/>
                <a:gd name="connsiteX116" fmla="*/ 2267646 w 4416915"/>
                <a:gd name="connsiteY116" fmla="*/ 1727554 h 3284942"/>
                <a:gd name="connsiteX117" fmla="*/ 2826974 w 4416915"/>
                <a:gd name="connsiteY117" fmla="*/ 1941371 h 3284942"/>
                <a:gd name="connsiteX118" fmla="*/ 2835113 w 4416915"/>
                <a:gd name="connsiteY118" fmla="*/ 1940632 h 3284942"/>
                <a:gd name="connsiteX119" fmla="*/ 2834373 w 4416915"/>
                <a:gd name="connsiteY119" fmla="*/ 1932493 h 3284942"/>
                <a:gd name="connsiteX120" fmla="*/ 2267646 w 4416915"/>
                <a:gd name="connsiteY120" fmla="*/ 1716457 h 3284942"/>
                <a:gd name="connsiteX121" fmla="*/ 2267646 w 4416915"/>
                <a:gd name="connsiteY121" fmla="*/ 1622495 h 3284942"/>
                <a:gd name="connsiteX122" fmla="*/ 2821795 w 4416915"/>
                <a:gd name="connsiteY122" fmla="*/ 1802279 h 3284942"/>
                <a:gd name="connsiteX123" fmla="*/ 2821795 w 4416915"/>
                <a:gd name="connsiteY123" fmla="*/ 1763067 h 3284942"/>
                <a:gd name="connsiteX124" fmla="*/ 2831413 w 4416915"/>
                <a:gd name="connsiteY124" fmla="*/ 1763067 h 3284942"/>
                <a:gd name="connsiteX125" fmla="*/ 2267646 w 4416915"/>
                <a:gd name="connsiteY125" fmla="*/ 1584763 h 3284942"/>
                <a:gd name="connsiteX126" fmla="*/ 2267646 w 4416915"/>
                <a:gd name="connsiteY126" fmla="*/ 1341352 h 3284942"/>
                <a:gd name="connsiteX127" fmla="*/ 2263947 w 4416915"/>
                <a:gd name="connsiteY127" fmla="*/ 1336173 h 3284942"/>
                <a:gd name="connsiteX128" fmla="*/ 2263947 w 4416915"/>
                <a:gd name="connsiteY128" fmla="*/ 1334693 h 3284942"/>
                <a:gd name="connsiteX129" fmla="*/ 1189682 w 4416915"/>
                <a:gd name="connsiteY129" fmla="*/ 1953949 h 3284942"/>
                <a:gd name="connsiteX130" fmla="*/ 577085 w 4416915"/>
                <a:gd name="connsiteY130" fmla="*/ 1600300 h 3284942"/>
                <a:gd name="connsiteX131" fmla="*/ 1585503 w 4416915"/>
                <a:gd name="connsiteY131" fmla="*/ 749470 h 3284942"/>
                <a:gd name="connsiteX132" fmla="*/ 1588462 w 4416915"/>
                <a:gd name="connsiteY132" fmla="*/ 742072 h 3284942"/>
                <a:gd name="connsiteX133" fmla="*/ 1583283 w 4416915"/>
                <a:gd name="connsiteY133" fmla="*/ 738372 h 3284942"/>
                <a:gd name="connsiteX134" fmla="*/ 1581064 w 4416915"/>
                <a:gd name="connsiteY134" fmla="*/ 738372 h 3284942"/>
                <a:gd name="connsiteX135" fmla="*/ 659948 w 4416915"/>
                <a:gd name="connsiteY135" fmla="*/ 1445671 h 3284942"/>
                <a:gd name="connsiteX136" fmla="*/ 565247 w 4416915"/>
                <a:gd name="connsiteY136" fmla="*/ 1592901 h 3284942"/>
                <a:gd name="connsiteX137" fmla="*/ 412098 w 4416915"/>
                <a:gd name="connsiteY137" fmla="*/ 1504859 h 3284942"/>
                <a:gd name="connsiteX138" fmla="*/ 2255809 w 4416915"/>
                <a:gd name="connsiteY138" fmla="*/ 439472 h 3284942"/>
                <a:gd name="connsiteX139" fmla="*/ 2255809 w 4416915"/>
                <a:gd name="connsiteY139" fmla="*/ 625175 h 3284942"/>
                <a:gd name="connsiteX140" fmla="*/ 2255809 w 4416915"/>
                <a:gd name="connsiteY140" fmla="*/ 625175 h 3284942"/>
                <a:gd name="connsiteX141" fmla="*/ 2224735 w 4416915"/>
                <a:gd name="connsiteY141" fmla="*/ 625175 h 3284942"/>
                <a:gd name="connsiteX142" fmla="*/ 2224735 w 4416915"/>
                <a:gd name="connsiteY142" fmla="*/ 699160 h 3284942"/>
                <a:gd name="connsiteX143" fmla="*/ 2255809 w 4416915"/>
                <a:gd name="connsiteY143" fmla="*/ 699160 h 3284942"/>
                <a:gd name="connsiteX144" fmla="*/ 2255809 w 4416915"/>
                <a:gd name="connsiteY144" fmla="*/ 735413 h 3284942"/>
                <a:gd name="connsiteX145" fmla="*/ 1482663 w 4416915"/>
                <a:gd name="connsiteY145" fmla="*/ 908538 h 3284942"/>
                <a:gd name="connsiteX146" fmla="*/ 1498200 w 4416915"/>
                <a:gd name="connsiteY146" fmla="*/ 942571 h 3284942"/>
                <a:gd name="connsiteX147" fmla="*/ 2255809 w 4416915"/>
                <a:gd name="connsiteY147" fmla="*/ 772405 h 3284942"/>
                <a:gd name="connsiteX148" fmla="*/ 2255809 w 4416915"/>
                <a:gd name="connsiteY148" fmla="*/ 1220756 h 3284942"/>
                <a:gd name="connsiteX149" fmla="*/ 2261727 w 4416915"/>
                <a:gd name="connsiteY149" fmla="*/ 1226675 h 3284942"/>
                <a:gd name="connsiteX150" fmla="*/ 2267646 w 4416915"/>
                <a:gd name="connsiteY150" fmla="*/ 1220756 h 3284942"/>
                <a:gd name="connsiteX151" fmla="*/ 2267646 w 4416915"/>
                <a:gd name="connsiteY151" fmla="*/ 772405 h 3284942"/>
                <a:gd name="connsiteX152" fmla="*/ 3080744 w 4416915"/>
                <a:gd name="connsiteY152" fmla="*/ 966986 h 3284942"/>
                <a:gd name="connsiteX153" fmla="*/ 3097760 w 4416915"/>
                <a:gd name="connsiteY153" fmla="*/ 933693 h 3284942"/>
                <a:gd name="connsiteX154" fmla="*/ 2268386 w 4416915"/>
                <a:gd name="connsiteY154" fmla="*/ 734673 h 3284942"/>
                <a:gd name="connsiteX155" fmla="*/ 2268386 w 4416915"/>
                <a:gd name="connsiteY155" fmla="*/ 698420 h 3284942"/>
                <a:gd name="connsiteX156" fmla="*/ 2299460 w 4416915"/>
                <a:gd name="connsiteY156" fmla="*/ 698420 h 3284942"/>
                <a:gd name="connsiteX157" fmla="*/ 2299460 w 4416915"/>
                <a:gd name="connsiteY157" fmla="*/ 624435 h 3284942"/>
                <a:gd name="connsiteX158" fmla="*/ 2268386 w 4416915"/>
                <a:gd name="connsiteY158" fmla="*/ 624435 h 3284942"/>
                <a:gd name="connsiteX159" fmla="*/ 2268386 w 4416915"/>
                <a:gd name="connsiteY159" fmla="*/ 624435 h 3284942"/>
                <a:gd name="connsiteX160" fmla="*/ 2268386 w 4416915"/>
                <a:gd name="connsiteY160" fmla="*/ 440212 h 3284942"/>
                <a:gd name="connsiteX161" fmla="*/ 4402119 w 4416915"/>
                <a:gd name="connsiteY161" fmla="*/ 2579864 h 3284942"/>
                <a:gd name="connsiteX162" fmla="*/ 4394720 w 4416915"/>
                <a:gd name="connsiteY162" fmla="*/ 2757428 h 3284942"/>
                <a:gd name="connsiteX163" fmla="*/ 4379923 w 4416915"/>
                <a:gd name="connsiteY163" fmla="*/ 2778144 h 3284942"/>
                <a:gd name="connsiteX164" fmla="*/ 4402119 w 4416915"/>
                <a:gd name="connsiteY164" fmla="*/ 2800340 h 3284942"/>
                <a:gd name="connsiteX165" fmla="*/ 4424315 w 4416915"/>
                <a:gd name="connsiteY165" fmla="*/ 2778144 h 3284942"/>
                <a:gd name="connsiteX166" fmla="*/ 4406558 w 4416915"/>
                <a:gd name="connsiteY166" fmla="*/ 2756688 h 3284942"/>
                <a:gd name="connsiteX167" fmla="*/ 4413957 w 4416915"/>
                <a:gd name="connsiteY167" fmla="*/ 2579864 h 3284942"/>
                <a:gd name="connsiteX168" fmla="*/ 3784343 w 4416915"/>
                <a:gd name="connsiteY168" fmla="*/ 1058728 h 3284942"/>
                <a:gd name="connsiteX169" fmla="*/ 2269126 w 4416915"/>
                <a:gd name="connsiteY169" fmla="*/ 429114 h 3284942"/>
                <a:gd name="connsiteX170" fmla="*/ 2269126 w 4416915"/>
                <a:gd name="connsiteY170" fmla="*/ 341072 h 3284942"/>
                <a:gd name="connsiteX171" fmla="*/ 2432633 w 4416915"/>
                <a:gd name="connsiteY171" fmla="*/ 346991 h 3284942"/>
                <a:gd name="connsiteX172" fmla="*/ 2478504 w 4416915"/>
                <a:gd name="connsiteY172" fmla="*/ 391382 h 3284942"/>
                <a:gd name="connsiteX173" fmla="*/ 2533253 w 4416915"/>
                <a:gd name="connsiteY173" fmla="*/ 345511 h 3284942"/>
                <a:gd name="connsiteX174" fmla="*/ 2487382 w 4416915"/>
                <a:gd name="connsiteY174" fmla="*/ 290762 h 3284942"/>
                <a:gd name="connsiteX175" fmla="*/ 2434853 w 4416915"/>
                <a:gd name="connsiteY175" fmla="*/ 324795 h 3284942"/>
                <a:gd name="connsiteX176" fmla="*/ 2269126 w 4416915"/>
                <a:gd name="connsiteY176" fmla="*/ 318136 h 3284942"/>
                <a:gd name="connsiteX177" fmla="*/ 2269126 w 4416915"/>
                <a:gd name="connsiteY177" fmla="*/ 11098 h 3284942"/>
                <a:gd name="connsiteX178" fmla="*/ 3213177 w 4416915"/>
                <a:gd name="connsiteY178" fmla="*/ 192362 h 3284942"/>
                <a:gd name="connsiteX179" fmla="*/ 3201339 w 4416915"/>
                <a:gd name="connsiteY179" fmla="*/ 221956 h 3284942"/>
                <a:gd name="connsiteX180" fmla="*/ 3270146 w 4416915"/>
                <a:gd name="connsiteY180" fmla="*/ 249330 h 3284942"/>
                <a:gd name="connsiteX181" fmla="*/ 3297520 w 4416915"/>
                <a:gd name="connsiteY181" fmla="*/ 180524 h 3284942"/>
                <a:gd name="connsiteX182" fmla="*/ 3228714 w 4416915"/>
                <a:gd name="connsiteY182" fmla="*/ 153149 h 3284942"/>
                <a:gd name="connsiteX183" fmla="*/ 3217616 w 4416915"/>
                <a:gd name="connsiteY183" fmla="*/ 182004 h 3284942"/>
                <a:gd name="connsiteX184" fmla="*/ 2263207 w 4416915"/>
                <a:gd name="connsiteY184" fmla="*/ 0 h 3284942"/>
                <a:gd name="connsiteX185" fmla="*/ 1066867 w 4416915"/>
                <a:gd name="connsiteY185" fmla="*/ 292981 h 3284942"/>
                <a:gd name="connsiteX186" fmla="*/ 1064647 w 4416915"/>
                <a:gd name="connsiteY186" fmla="*/ 300380 h 3284942"/>
                <a:gd name="connsiteX187" fmla="*/ 1072045 w 4416915"/>
                <a:gd name="connsiteY187" fmla="*/ 302599 h 3284942"/>
                <a:gd name="connsiteX188" fmla="*/ 2258028 w 4416915"/>
                <a:gd name="connsiteY188" fmla="*/ 11098 h 3284942"/>
                <a:gd name="connsiteX189" fmla="*/ 2258028 w 4416915"/>
                <a:gd name="connsiteY189" fmla="*/ 318876 h 3284942"/>
                <a:gd name="connsiteX190" fmla="*/ 1342091 w 4416915"/>
                <a:gd name="connsiteY190" fmla="*/ 514197 h 3284942"/>
                <a:gd name="connsiteX191" fmla="*/ 625915 w 4416915"/>
                <a:gd name="connsiteY191" fmla="*/ 1020996 h 3284942"/>
                <a:gd name="connsiteX192" fmla="*/ 588182 w 4416915"/>
                <a:gd name="connsiteY192" fmla="*/ 1029134 h 3284942"/>
                <a:gd name="connsiteX193" fmla="*/ 589662 w 4416915"/>
                <a:gd name="connsiteY193" fmla="*/ 1076485 h 3284942"/>
                <a:gd name="connsiteX194" fmla="*/ 637013 w 4416915"/>
                <a:gd name="connsiteY194" fmla="*/ 1075005 h 3284942"/>
                <a:gd name="connsiteX195" fmla="*/ 642191 w 4416915"/>
                <a:gd name="connsiteY195" fmla="*/ 1035793 h 3284942"/>
                <a:gd name="connsiteX196" fmla="*/ 2257288 w 4416915"/>
                <a:gd name="connsiteY196" fmla="*/ 341072 h 3284942"/>
                <a:gd name="connsiteX197" fmla="*/ 2257288 w 4416915"/>
                <a:gd name="connsiteY197" fmla="*/ 429114 h 3284942"/>
                <a:gd name="connsiteX198" fmla="*/ 853049 w 4416915"/>
                <a:gd name="connsiteY198" fmla="*/ 954409 h 3284942"/>
                <a:gd name="connsiteX199" fmla="*/ 402479 w 4416915"/>
                <a:gd name="connsiteY199" fmla="*/ 1498940 h 3284942"/>
                <a:gd name="connsiteX200" fmla="*/ 327015 w 4416915"/>
                <a:gd name="connsiteY200" fmla="*/ 1455289 h 3284942"/>
                <a:gd name="connsiteX201" fmla="*/ 496441 w 4416915"/>
                <a:gd name="connsiteY201" fmla="*/ 1204479 h 3284942"/>
                <a:gd name="connsiteX202" fmla="*/ 494221 w 4416915"/>
                <a:gd name="connsiteY202" fmla="*/ 1188942 h 3284942"/>
                <a:gd name="connsiteX203" fmla="*/ 487562 w 4416915"/>
                <a:gd name="connsiteY203" fmla="*/ 1186723 h 3284942"/>
                <a:gd name="connsiteX204" fmla="*/ 478684 w 4416915"/>
                <a:gd name="connsiteY204" fmla="*/ 1191162 h 3284942"/>
                <a:gd name="connsiteX205" fmla="*/ 307039 w 4416915"/>
                <a:gd name="connsiteY205" fmla="*/ 1444931 h 3284942"/>
                <a:gd name="connsiteX206" fmla="*/ 184223 w 4416915"/>
                <a:gd name="connsiteY206" fmla="*/ 1373905 h 3284942"/>
                <a:gd name="connsiteX207" fmla="*/ 199760 w 4416915"/>
                <a:gd name="connsiteY207" fmla="*/ 1346531 h 3284942"/>
                <a:gd name="connsiteX208" fmla="*/ 136133 w 4416915"/>
                <a:gd name="connsiteY208" fmla="*/ 1309538 h 3284942"/>
                <a:gd name="connsiteX209" fmla="*/ 120596 w 4416915"/>
                <a:gd name="connsiteY209" fmla="*/ 1336912 h 3284942"/>
                <a:gd name="connsiteX210" fmla="*/ 40692 w 4416915"/>
                <a:gd name="connsiteY210" fmla="*/ 1291042 h 3284942"/>
                <a:gd name="connsiteX211" fmla="*/ 496441 w 4416915"/>
                <a:gd name="connsiteY211" fmla="*/ 715437 h 3284942"/>
                <a:gd name="connsiteX212" fmla="*/ 517896 w 4416915"/>
                <a:gd name="connsiteY212" fmla="*/ 738372 h 3284942"/>
                <a:gd name="connsiteX213" fmla="*/ 571906 w 4416915"/>
                <a:gd name="connsiteY213" fmla="*/ 688062 h 3284942"/>
                <a:gd name="connsiteX214" fmla="*/ 521596 w 4416915"/>
                <a:gd name="connsiteY214" fmla="*/ 634053 h 3284942"/>
                <a:gd name="connsiteX215" fmla="*/ 467586 w 4416915"/>
                <a:gd name="connsiteY215" fmla="*/ 684363 h 3284942"/>
                <a:gd name="connsiteX216" fmla="*/ 489042 w 4416915"/>
                <a:gd name="connsiteY216" fmla="*/ 707298 h 3284942"/>
                <a:gd name="connsiteX217" fmla="*/ 740 w 4416915"/>
                <a:gd name="connsiteY217" fmla="*/ 1339872 h 3284942"/>
                <a:gd name="connsiteX218" fmla="*/ 2959 w 4416915"/>
                <a:gd name="connsiteY218" fmla="*/ 1346531 h 328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4416915" h="3284942">
                  <a:moveTo>
                    <a:pt x="2959" y="1346531"/>
                  </a:moveTo>
                  <a:cubicBezTo>
                    <a:pt x="5919" y="1348010"/>
                    <a:pt x="8878" y="1347270"/>
                    <a:pt x="10358" y="1344311"/>
                  </a:cubicBezTo>
                  <a:cubicBezTo>
                    <a:pt x="18496" y="1329514"/>
                    <a:pt x="26635" y="1314717"/>
                    <a:pt x="35513" y="1299920"/>
                  </a:cubicBezTo>
                  <a:lnTo>
                    <a:pt x="115417" y="1345791"/>
                  </a:lnTo>
                  <a:cubicBezTo>
                    <a:pt x="115417" y="1345791"/>
                    <a:pt x="115417" y="1345791"/>
                    <a:pt x="115417" y="1345791"/>
                  </a:cubicBezTo>
                  <a:lnTo>
                    <a:pt x="99880" y="1373165"/>
                  </a:lnTo>
                  <a:lnTo>
                    <a:pt x="163507" y="1410158"/>
                  </a:lnTo>
                  <a:lnTo>
                    <a:pt x="179044" y="1382783"/>
                  </a:lnTo>
                  <a:lnTo>
                    <a:pt x="301860" y="1453809"/>
                  </a:lnTo>
                  <a:cubicBezTo>
                    <a:pt x="276705" y="1497460"/>
                    <a:pt x="253029" y="1542591"/>
                    <a:pt x="230834" y="1587722"/>
                  </a:cubicBezTo>
                  <a:cubicBezTo>
                    <a:pt x="213077" y="1584763"/>
                    <a:pt x="194581" y="1593641"/>
                    <a:pt x="186443" y="1610658"/>
                  </a:cubicBezTo>
                  <a:cubicBezTo>
                    <a:pt x="176085" y="1631374"/>
                    <a:pt x="184963" y="1656528"/>
                    <a:pt x="206419" y="1666886"/>
                  </a:cubicBezTo>
                  <a:cubicBezTo>
                    <a:pt x="227135" y="1677244"/>
                    <a:pt x="252289" y="1668366"/>
                    <a:pt x="262647" y="1646910"/>
                  </a:cubicBezTo>
                  <a:cubicBezTo>
                    <a:pt x="271526" y="1629154"/>
                    <a:pt x="266347" y="1608438"/>
                    <a:pt x="251550" y="1596601"/>
                  </a:cubicBezTo>
                  <a:cubicBezTo>
                    <a:pt x="273745" y="1551470"/>
                    <a:pt x="296681" y="1507818"/>
                    <a:pt x="321836" y="1464167"/>
                  </a:cubicBezTo>
                  <a:lnTo>
                    <a:pt x="397301" y="1507818"/>
                  </a:lnTo>
                  <a:cubicBezTo>
                    <a:pt x="271526" y="1726075"/>
                    <a:pt x="184963" y="1966526"/>
                    <a:pt x="142791" y="2217336"/>
                  </a:cubicBezTo>
                  <a:lnTo>
                    <a:pt x="112457" y="2212157"/>
                  </a:lnTo>
                  <a:lnTo>
                    <a:pt x="101360" y="2285403"/>
                  </a:lnTo>
                  <a:lnTo>
                    <a:pt x="174605" y="2296500"/>
                  </a:lnTo>
                  <a:lnTo>
                    <a:pt x="185703" y="2223255"/>
                  </a:lnTo>
                  <a:lnTo>
                    <a:pt x="154629" y="2218076"/>
                  </a:lnTo>
                  <a:cubicBezTo>
                    <a:pt x="197540" y="1964307"/>
                    <a:pt x="285583" y="1726814"/>
                    <a:pt x="409878" y="1512997"/>
                  </a:cubicBezTo>
                  <a:lnTo>
                    <a:pt x="563027" y="1601040"/>
                  </a:lnTo>
                  <a:cubicBezTo>
                    <a:pt x="392861" y="1896980"/>
                    <a:pt x="303339" y="2230654"/>
                    <a:pt x="303339" y="2576904"/>
                  </a:cubicBezTo>
                  <a:cubicBezTo>
                    <a:pt x="303339" y="2818096"/>
                    <a:pt x="348470" y="3058548"/>
                    <a:pt x="434293" y="3281983"/>
                  </a:cubicBezTo>
                  <a:cubicBezTo>
                    <a:pt x="439472" y="3284203"/>
                    <a:pt x="444651" y="3285683"/>
                    <a:pt x="449830" y="3287902"/>
                  </a:cubicBezTo>
                  <a:cubicBezTo>
                    <a:pt x="361788" y="3063727"/>
                    <a:pt x="314437" y="2823275"/>
                    <a:pt x="314437" y="2576904"/>
                  </a:cubicBezTo>
                  <a:cubicBezTo>
                    <a:pt x="314437" y="2229914"/>
                    <a:pt x="407658" y="1896980"/>
                    <a:pt x="574125" y="1607698"/>
                  </a:cubicBezTo>
                  <a:lnTo>
                    <a:pt x="1186723" y="1961348"/>
                  </a:lnTo>
                  <a:cubicBezTo>
                    <a:pt x="1083143" y="2144831"/>
                    <a:pt x="1023955" y="2354209"/>
                    <a:pt x="1023955" y="2576165"/>
                  </a:cubicBezTo>
                  <a:lnTo>
                    <a:pt x="1086103" y="2576165"/>
                  </a:lnTo>
                  <a:cubicBezTo>
                    <a:pt x="1086103" y="2365307"/>
                    <a:pt x="1141592" y="2167026"/>
                    <a:pt x="1239252" y="1995381"/>
                  </a:cubicBezTo>
                  <a:lnTo>
                    <a:pt x="1680204" y="2249890"/>
                  </a:lnTo>
                  <a:cubicBezTo>
                    <a:pt x="1629894" y="2337192"/>
                    <a:pt x="1599560" y="2437072"/>
                    <a:pt x="1593641" y="2543611"/>
                  </a:cubicBezTo>
                  <a:lnTo>
                    <a:pt x="1575885" y="2542871"/>
                  </a:lnTo>
                  <a:cubicBezTo>
                    <a:pt x="1575145" y="2556189"/>
                    <a:pt x="1575145" y="2568766"/>
                    <a:pt x="1575145" y="2582083"/>
                  </a:cubicBezTo>
                  <a:cubicBezTo>
                    <a:pt x="1575145" y="2661987"/>
                    <a:pt x="1588462" y="2740412"/>
                    <a:pt x="1615837" y="2815137"/>
                  </a:cubicBezTo>
                  <a:lnTo>
                    <a:pt x="1632853" y="2809218"/>
                  </a:lnTo>
                  <a:cubicBezTo>
                    <a:pt x="1635073" y="2815877"/>
                    <a:pt x="1637292" y="2822535"/>
                    <a:pt x="1640252" y="2828454"/>
                  </a:cubicBezTo>
                  <a:lnTo>
                    <a:pt x="1623975" y="2835113"/>
                  </a:lnTo>
                  <a:cubicBezTo>
                    <a:pt x="1694261" y="3011937"/>
                    <a:pt x="1835573" y="3153989"/>
                    <a:pt x="2012397" y="3223535"/>
                  </a:cubicBezTo>
                  <a:lnTo>
                    <a:pt x="2019056" y="3207258"/>
                  </a:lnTo>
                  <a:cubicBezTo>
                    <a:pt x="2060488" y="3223535"/>
                    <a:pt x="2104139" y="3236112"/>
                    <a:pt x="2149270" y="3244251"/>
                  </a:cubicBezTo>
                  <a:lnTo>
                    <a:pt x="2146311" y="3262007"/>
                  </a:lnTo>
                  <a:cubicBezTo>
                    <a:pt x="2185523" y="3268666"/>
                    <a:pt x="2225475" y="3272365"/>
                    <a:pt x="2266167" y="3272365"/>
                  </a:cubicBezTo>
                  <a:cubicBezTo>
                    <a:pt x="2283183" y="3272365"/>
                    <a:pt x="2300200" y="3271625"/>
                    <a:pt x="2316477" y="3270886"/>
                  </a:cubicBezTo>
                  <a:lnTo>
                    <a:pt x="2314997" y="3253129"/>
                  </a:lnTo>
                  <a:cubicBezTo>
                    <a:pt x="2480724" y="3241291"/>
                    <a:pt x="2629434" y="3168786"/>
                    <a:pt x="2740412" y="3058548"/>
                  </a:cubicBezTo>
                  <a:lnTo>
                    <a:pt x="2752989" y="3071126"/>
                  </a:lnTo>
                  <a:cubicBezTo>
                    <a:pt x="2818836" y="3005279"/>
                    <a:pt x="2870626" y="2927594"/>
                    <a:pt x="2905399" y="2841771"/>
                  </a:cubicBezTo>
                  <a:lnTo>
                    <a:pt x="2888382" y="2833633"/>
                  </a:lnTo>
                  <a:cubicBezTo>
                    <a:pt x="2920196" y="2755949"/>
                    <a:pt x="2937212" y="2670866"/>
                    <a:pt x="2937212" y="2581343"/>
                  </a:cubicBezTo>
                  <a:lnTo>
                    <a:pt x="2919456" y="2581343"/>
                  </a:lnTo>
                  <a:cubicBezTo>
                    <a:pt x="2919456" y="2667906"/>
                    <a:pt x="2902439" y="2750769"/>
                    <a:pt x="2871366" y="2826974"/>
                  </a:cubicBezTo>
                  <a:lnTo>
                    <a:pt x="2855089" y="2820316"/>
                  </a:lnTo>
                  <a:cubicBezTo>
                    <a:pt x="2822535" y="2900220"/>
                    <a:pt x="2775185" y="2971246"/>
                    <a:pt x="2714517" y="3031913"/>
                  </a:cubicBezTo>
                  <a:lnTo>
                    <a:pt x="2727094" y="3044491"/>
                  </a:lnTo>
                  <a:cubicBezTo>
                    <a:pt x="2619076" y="3152509"/>
                    <a:pt x="2474065" y="3222795"/>
                    <a:pt x="2312777" y="3233893"/>
                  </a:cubicBezTo>
                  <a:lnTo>
                    <a:pt x="2311298" y="3216137"/>
                  </a:lnTo>
                  <a:cubicBezTo>
                    <a:pt x="2258768" y="3219836"/>
                    <a:pt x="2205499" y="3217616"/>
                    <a:pt x="2154449" y="3207998"/>
                  </a:cubicBezTo>
                  <a:lnTo>
                    <a:pt x="2151489" y="3225015"/>
                  </a:lnTo>
                  <a:cubicBezTo>
                    <a:pt x="2107838" y="3217616"/>
                    <a:pt x="2065667" y="3205039"/>
                    <a:pt x="2024975" y="3189502"/>
                  </a:cubicBezTo>
                  <a:lnTo>
                    <a:pt x="2031634" y="3173225"/>
                  </a:lnTo>
                  <a:cubicBezTo>
                    <a:pt x="1868126" y="3108858"/>
                    <a:pt x="1737172" y="2977904"/>
                    <a:pt x="1672805" y="2814397"/>
                  </a:cubicBezTo>
                  <a:lnTo>
                    <a:pt x="1656529" y="2821055"/>
                  </a:lnTo>
                  <a:cubicBezTo>
                    <a:pt x="1654309" y="2815137"/>
                    <a:pt x="1651349" y="2808478"/>
                    <a:pt x="1649130" y="2801819"/>
                  </a:cubicBezTo>
                  <a:lnTo>
                    <a:pt x="1665407" y="2795901"/>
                  </a:lnTo>
                  <a:cubicBezTo>
                    <a:pt x="1640992" y="2727094"/>
                    <a:pt x="1628414" y="2654589"/>
                    <a:pt x="1628414" y="2580604"/>
                  </a:cubicBezTo>
                  <a:cubicBezTo>
                    <a:pt x="1628414" y="2568766"/>
                    <a:pt x="1628414" y="2556189"/>
                    <a:pt x="1629154" y="2544351"/>
                  </a:cubicBezTo>
                  <a:lnTo>
                    <a:pt x="1611398" y="2543611"/>
                  </a:lnTo>
                  <a:cubicBezTo>
                    <a:pt x="1617316" y="2440032"/>
                    <a:pt x="1646911" y="2343111"/>
                    <a:pt x="1695741" y="2258028"/>
                  </a:cubicBezTo>
                  <a:lnTo>
                    <a:pt x="1843711" y="2343111"/>
                  </a:lnTo>
                  <a:cubicBezTo>
                    <a:pt x="1846671" y="2344591"/>
                    <a:pt x="1849630" y="2343851"/>
                    <a:pt x="1851109" y="2340892"/>
                  </a:cubicBezTo>
                  <a:cubicBezTo>
                    <a:pt x="1852589" y="2337932"/>
                    <a:pt x="1851849" y="2334973"/>
                    <a:pt x="1848890" y="2333493"/>
                  </a:cubicBezTo>
                  <a:lnTo>
                    <a:pt x="1700920" y="2248410"/>
                  </a:lnTo>
                  <a:cubicBezTo>
                    <a:pt x="1726814" y="2204019"/>
                    <a:pt x="1758628" y="2163327"/>
                    <a:pt x="1794141" y="2127074"/>
                  </a:cubicBezTo>
                  <a:lnTo>
                    <a:pt x="1806718" y="2138912"/>
                  </a:lnTo>
                  <a:cubicBezTo>
                    <a:pt x="1842971" y="2101180"/>
                    <a:pt x="1884403" y="2067886"/>
                    <a:pt x="1928794" y="2040512"/>
                  </a:cubicBezTo>
                  <a:lnTo>
                    <a:pt x="1919916" y="2025715"/>
                  </a:lnTo>
                  <a:cubicBezTo>
                    <a:pt x="2019796" y="1963567"/>
                    <a:pt x="2138172" y="1927314"/>
                    <a:pt x="2264687" y="1927314"/>
                  </a:cubicBezTo>
                  <a:lnTo>
                    <a:pt x="2264687" y="1909558"/>
                  </a:lnTo>
                  <a:cubicBezTo>
                    <a:pt x="2135213" y="1909558"/>
                    <a:pt x="2013877" y="1946551"/>
                    <a:pt x="1910298" y="2010918"/>
                  </a:cubicBezTo>
                  <a:lnTo>
                    <a:pt x="1900680" y="1995381"/>
                  </a:lnTo>
                  <a:cubicBezTo>
                    <a:pt x="1852589" y="2025715"/>
                    <a:pt x="1808198" y="2061228"/>
                    <a:pt x="1768246" y="2102659"/>
                  </a:cubicBezTo>
                  <a:lnTo>
                    <a:pt x="1781563" y="2115237"/>
                  </a:lnTo>
                  <a:cubicBezTo>
                    <a:pt x="1745311" y="2152969"/>
                    <a:pt x="1712757" y="2195141"/>
                    <a:pt x="1686123" y="2240272"/>
                  </a:cubicBezTo>
                  <a:lnTo>
                    <a:pt x="1245171" y="1985763"/>
                  </a:lnTo>
                  <a:cubicBezTo>
                    <a:pt x="1448630" y="1636552"/>
                    <a:pt x="1825955" y="1400540"/>
                    <a:pt x="2257288" y="1397580"/>
                  </a:cubicBezTo>
                  <a:lnTo>
                    <a:pt x="2257288" y="1584763"/>
                  </a:lnTo>
                  <a:cubicBezTo>
                    <a:pt x="1988722" y="1586982"/>
                    <a:pt x="1737912" y="1694261"/>
                    <a:pt x="1550730" y="1888102"/>
                  </a:cubicBezTo>
                  <a:lnTo>
                    <a:pt x="1577364" y="1913997"/>
                  </a:lnTo>
                  <a:cubicBezTo>
                    <a:pt x="1757148" y="1727554"/>
                    <a:pt x="1998340" y="1623975"/>
                    <a:pt x="2256549" y="1621755"/>
                  </a:cubicBezTo>
                  <a:lnTo>
                    <a:pt x="2256549" y="1716457"/>
                  </a:lnTo>
                  <a:cubicBezTo>
                    <a:pt x="2135213" y="1717196"/>
                    <a:pt x="2017576" y="1742351"/>
                    <a:pt x="1907338" y="1791921"/>
                  </a:cubicBezTo>
                  <a:cubicBezTo>
                    <a:pt x="1904379" y="1793401"/>
                    <a:pt x="1902899" y="1796361"/>
                    <a:pt x="1904379" y="1799320"/>
                  </a:cubicBezTo>
                  <a:cubicBezTo>
                    <a:pt x="1905859" y="1802279"/>
                    <a:pt x="1908818" y="1803759"/>
                    <a:pt x="1911777" y="1802279"/>
                  </a:cubicBezTo>
                  <a:cubicBezTo>
                    <a:pt x="1913997" y="1801540"/>
                    <a:pt x="1915477" y="1800800"/>
                    <a:pt x="1917696" y="1800060"/>
                  </a:cubicBezTo>
                  <a:lnTo>
                    <a:pt x="1931754" y="1831873"/>
                  </a:lnTo>
                  <a:cubicBezTo>
                    <a:pt x="1934713" y="1830394"/>
                    <a:pt x="1937672" y="1829654"/>
                    <a:pt x="1940632" y="1828174"/>
                  </a:cubicBezTo>
                  <a:lnTo>
                    <a:pt x="1927314" y="1796361"/>
                  </a:lnTo>
                  <a:cubicBezTo>
                    <a:pt x="1969486" y="1778604"/>
                    <a:pt x="2012397" y="1763807"/>
                    <a:pt x="2056049" y="1752709"/>
                  </a:cubicBezTo>
                  <a:lnTo>
                    <a:pt x="2064187" y="1786003"/>
                  </a:lnTo>
                  <a:cubicBezTo>
                    <a:pt x="2067146" y="1785263"/>
                    <a:pt x="2070106" y="1784523"/>
                    <a:pt x="2073065" y="1783783"/>
                  </a:cubicBezTo>
                  <a:lnTo>
                    <a:pt x="2064927" y="1750490"/>
                  </a:lnTo>
                  <a:cubicBezTo>
                    <a:pt x="2071585" y="1749010"/>
                    <a:pt x="2077504" y="1747530"/>
                    <a:pt x="2084163" y="1746051"/>
                  </a:cubicBezTo>
                  <a:lnTo>
                    <a:pt x="2091561" y="1780084"/>
                  </a:lnTo>
                  <a:cubicBezTo>
                    <a:pt x="2094521" y="1779344"/>
                    <a:pt x="2097480" y="1778604"/>
                    <a:pt x="2100440" y="1777864"/>
                  </a:cubicBezTo>
                  <a:lnTo>
                    <a:pt x="2093781" y="1743831"/>
                  </a:lnTo>
                  <a:cubicBezTo>
                    <a:pt x="2147050" y="1733473"/>
                    <a:pt x="2201060" y="1727554"/>
                    <a:pt x="2256549" y="1727554"/>
                  </a:cubicBezTo>
                  <a:lnTo>
                    <a:pt x="2256549" y="1811158"/>
                  </a:lnTo>
                  <a:cubicBezTo>
                    <a:pt x="2256549" y="1813377"/>
                    <a:pt x="2258028" y="1814857"/>
                    <a:pt x="2259508" y="1816337"/>
                  </a:cubicBezTo>
                  <a:lnTo>
                    <a:pt x="2259508" y="1821515"/>
                  </a:lnTo>
                  <a:lnTo>
                    <a:pt x="2263947" y="1821515"/>
                  </a:lnTo>
                  <a:lnTo>
                    <a:pt x="2263947" y="1816337"/>
                  </a:lnTo>
                  <a:cubicBezTo>
                    <a:pt x="2266167" y="1815597"/>
                    <a:pt x="2267646" y="1813377"/>
                    <a:pt x="2267646" y="1811158"/>
                  </a:cubicBezTo>
                  <a:lnTo>
                    <a:pt x="2267646" y="1727554"/>
                  </a:lnTo>
                  <a:cubicBezTo>
                    <a:pt x="2474065" y="1729034"/>
                    <a:pt x="2672345" y="1804499"/>
                    <a:pt x="2826974" y="1941371"/>
                  </a:cubicBezTo>
                  <a:cubicBezTo>
                    <a:pt x="2829194" y="1943591"/>
                    <a:pt x="2832893" y="1942851"/>
                    <a:pt x="2835113" y="1940632"/>
                  </a:cubicBezTo>
                  <a:cubicBezTo>
                    <a:pt x="2837332" y="1938412"/>
                    <a:pt x="2836592" y="1934713"/>
                    <a:pt x="2834373" y="1932493"/>
                  </a:cubicBezTo>
                  <a:cubicBezTo>
                    <a:pt x="2678264" y="1794141"/>
                    <a:pt x="2477024" y="1717196"/>
                    <a:pt x="2267646" y="1716457"/>
                  </a:cubicBezTo>
                  <a:lnTo>
                    <a:pt x="2267646" y="1622495"/>
                  </a:lnTo>
                  <a:cubicBezTo>
                    <a:pt x="2467406" y="1623235"/>
                    <a:pt x="2661247" y="1686862"/>
                    <a:pt x="2821795" y="1802279"/>
                  </a:cubicBezTo>
                  <a:lnTo>
                    <a:pt x="2821795" y="1763067"/>
                  </a:lnTo>
                  <a:lnTo>
                    <a:pt x="2831413" y="1763067"/>
                  </a:lnTo>
                  <a:cubicBezTo>
                    <a:pt x="2667166" y="1649130"/>
                    <a:pt x="2470366" y="1585503"/>
                    <a:pt x="2267646" y="1584763"/>
                  </a:cubicBezTo>
                  <a:lnTo>
                    <a:pt x="2267646" y="1341352"/>
                  </a:lnTo>
                  <a:cubicBezTo>
                    <a:pt x="2267646" y="1339132"/>
                    <a:pt x="2266167" y="1336912"/>
                    <a:pt x="2263947" y="1336173"/>
                  </a:cubicBezTo>
                  <a:lnTo>
                    <a:pt x="2263947" y="1334693"/>
                  </a:lnTo>
                  <a:cubicBezTo>
                    <a:pt x="1805979" y="1334693"/>
                    <a:pt x="1404979" y="1584023"/>
                    <a:pt x="1189682" y="1953949"/>
                  </a:cubicBezTo>
                  <a:lnTo>
                    <a:pt x="577085" y="1600300"/>
                  </a:lnTo>
                  <a:cubicBezTo>
                    <a:pt x="800520" y="1216317"/>
                    <a:pt x="1152689" y="910018"/>
                    <a:pt x="1585503" y="749470"/>
                  </a:cubicBezTo>
                  <a:cubicBezTo>
                    <a:pt x="1588462" y="748730"/>
                    <a:pt x="1589942" y="745031"/>
                    <a:pt x="1588462" y="742072"/>
                  </a:cubicBezTo>
                  <a:cubicBezTo>
                    <a:pt x="1587722" y="739852"/>
                    <a:pt x="1585503" y="738372"/>
                    <a:pt x="1583283" y="738372"/>
                  </a:cubicBezTo>
                  <a:cubicBezTo>
                    <a:pt x="1582543" y="738372"/>
                    <a:pt x="1581803" y="738372"/>
                    <a:pt x="1581064" y="738372"/>
                  </a:cubicBezTo>
                  <a:cubicBezTo>
                    <a:pt x="1208918" y="875985"/>
                    <a:pt x="890782" y="1120876"/>
                    <a:pt x="659948" y="1445671"/>
                  </a:cubicBezTo>
                  <a:cubicBezTo>
                    <a:pt x="625915" y="1493761"/>
                    <a:pt x="594101" y="1542591"/>
                    <a:pt x="565247" y="1592901"/>
                  </a:cubicBezTo>
                  <a:lnTo>
                    <a:pt x="412098" y="1504859"/>
                  </a:lnTo>
                  <a:cubicBezTo>
                    <a:pt x="786463" y="866367"/>
                    <a:pt x="1482663" y="441692"/>
                    <a:pt x="2255809" y="439472"/>
                  </a:cubicBezTo>
                  <a:lnTo>
                    <a:pt x="2255809" y="625175"/>
                  </a:lnTo>
                  <a:cubicBezTo>
                    <a:pt x="2255809" y="625175"/>
                    <a:pt x="2255809" y="625175"/>
                    <a:pt x="2255809" y="625175"/>
                  </a:cubicBezTo>
                  <a:lnTo>
                    <a:pt x="2224735" y="625175"/>
                  </a:lnTo>
                  <a:lnTo>
                    <a:pt x="2224735" y="699160"/>
                  </a:lnTo>
                  <a:lnTo>
                    <a:pt x="2255809" y="699160"/>
                  </a:lnTo>
                  <a:lnTo>
                    <a:pt x="2255809" y="735413"/>
                  </a:lnTo>
                  <a:cubicBezTo>
                    <a:pt x="1985763" y="736893"/>
                    <a:pt x="1725335" y="794601"/>
                    <a:pt x="1482663" y="908538"/>
                  </a:cubicBezTo>
                  <a:lnTo>
                    <a:pt x="1498200" y="942571"/>
                  </a:lnTo>
                  <a:cubicBezTo>
                    <a:pt x="1736432" y="830854"/>
                    <a:pt x="1990942" y="773885"/>
                    <a:pt x="2255809" y="772405"/>
                  </a:cubicBezTo>
                  <a:lnTo>
                    <a:pt x="2255809" y="1220756"/>
                  </a:lnTo>
                  <a:cubicBezTo>
                    <a:pt x="2255809" y="1223715"/>
                    <a:pt x="2258028" y="1226675"/>
                    <a:pt x="2261727" y="1226675"/>
                  </a:cubicBezTo>
                  <a:cubicBezTo>
                    <a:pt x="2264687" y="1226675"/>
                    <a:pt x="2267646" y="1224455"/>
                    <a:pt x="2267646" y="1220756"/>
                  </a:cubicBezTo>
                  <a:lnTo>
                    <a:pt x="2267646" y="772405"/>
                  </a:lnTo>
                  <a:cubicBezTo>
                    <a:pt x="2553969" y="773145"/>
                    <a:pt x="2826974" y="838252"/>
                    <a:pt x="3080744" y="966986"/>
                  </a:cubicBezTo>
                  <a:lnTo>
                    <a:pt x="3097760" y="933693"/>
                  </a:lnTo>
                  <a:cubicBezTo>
                    <a:pt x="2838812" y="802000"/>
                    <a:pt x="2559888" y="735413"/>
                    <a:pt x="2268386" y="734673"/>
                  </a:cubicBezTo>
                  <a:lnTo>
                    <a:pt x="2268386" y="698420"/>
                  </a:lnTo>
                  <a:lnTo>
                    <a:pt x="2299460" y="698420"/>
                  </a:lnTo>
                  <a:lnTo>
                    <a:pt x="2299460" y="624435"/>
                  </a:lnTo>
                  <a:lnTo>
                    <a:pt x="2268386" y="624435"/>
                  </a:lnTo>
                  <a:cubicBezTo>
                    <a:pt x="2268386" y="624435"/>
                    <a:pt x="2268386" y="624435"/>
                    <a:pt x="2268386" y="624435"/>
                  </a:cubicBezTo>
                  <a:lnTo>
                    <a:pt x="2268386" y="440212"/>
                  </a:lnTo>
                  <a:cubicBezTo>
                    <a:pt x="3445490" y="443171"/>
                    <a:pt x="4402119" y="1402019"/>
                    <a:pt x="4402119" y="2579864"/>
                  </a:cubicBezTo>
                  <a:cubicBezTo>
                    <a:pt x="4402119" y="2639792"/>
                    <a:pt x="4399160" y="2698980"/>
                    <a:pt x="4394720" y="2757428"/>
                  </a:cubicBezTo>
                  <a:cubicBezTo>
                    <a:pt x="4385843" y="2760388"/>
                    <a:pt x="4379923" y="2768526"/>
                    <a:pt x="4379923" y="2778144"/>
                  </a:cubicBezTo>
                  <a:cubicBezTo>
                    <a:pt x="4379923" y="2789982"/>
                    <a:pt x="4389542" y="2800340"/>
                    <a:pt x="4402119" y="2800340"/>
                  </a:cubicBezTo>
                  <a:cubicBezTo>
                    <a:pt x="4414697" y="2800340"/>
                    <a:pt x="4424315" y="2790722"/>
                    <a:pt x="4424315" y="2778144"/>
                  </a:cubicBezTo>
                  <a:cubicBezTo>
                    <a:pt x="4424315" y="2767786"/>
                    <a:pt x="4416916" y="2758908"/>
                    <a:pt x="4406558" y="2756688"/>
                  </a:cubicBezTo>
                  <a:cubicBezTo>
                    <a:pt x="4410997" y="2698240"/>
                    <a:pt x="4413957" y="2639052"/>
                    <a:pt x="4413957" y="2579864"/>
                  </a:cubicBezTo>
                  <a:cubicBezTo>
                    <a:pt x="4413957" y="2004999"/>
                    <a:pt x="4190521" y="1464907"/>
                    <a:pt x="3784343" y="1058728"/>
                  </a:cubicBezTo>
                  <a:cubicBezTo>
                    <a:pt x="3379644" y="654029"/>
                    <a:pt x="2841771" y="430594"/>
                    <a:pt x="2269126" y="429114"/>
                  </a:cubicBezTo>
                  <a:lnTo>
                    <a:pt x="2269126" y="341072"/>
                  </a:lnTo>
                  <a:cubicBezTo>
                    <a:pt x="2323875" y="341072"/>
                    <a:pt x="2378624" y="343291"/>
                    <a:pt x="2432633" y="346991"/>
                  </a:cubicBezTo>
                  <a:cubicBezTo>
                    <a:pt x="2435593" y="369926"/>
                    <a:pt x="2454089" y="389162"/>
                    <a:pt x="2478504" y="391382"/>
                  </a:cubicBezTo>
                  <a:cubicBezTo>
                    <a:pt x="2506618" y="393601"/>
                    <a:pt x="2531034" y="373625"/>
                    <a:pt x="2533253" y="345511"/>
                  </a:cubicBezTo>
                  <a:cubicBezTo>
                    <a:pt x="2535473" y="317397"/>
                    <a:pt x="2515497" y="292981"/>
                    <a:pt x="2487382" y="290762"/>
                  </a:cubicBezTo>
                  <a:cubicBezTo>
                    <a:pt x="2463707" y="288542"/>
                    <a:pt x="2442251" y="303339"/>
                    <a:pt x="2434853" y="324795"/>
                  </a:cubicBezTo>
                  <a:cubicBezTo>
                    <a:pt x="2380104" y="320356"/>
                    <a:pt x="2324615" y="318876"/>
                    <a:pt x="2269126" y="318136"/>
                  </a:cubicBezTo>
                  <a:lnTo>
                    <a:pt x="2269126" y="11098"/>
                  </a:lnTo>
                  <a:cubicBezTo>
                    <a:pt x="2595401" y="11838"/>
                    <a:pt x="2912797" y="72505"/>
                    <a:pt x="3213177" y="192362"/>
                  </a:cubicBezTo>
                  <a:lnTo>
                    <a:pt x="3201339" y="221956"/>
                  </a:lnTo>
                  <a:lnTo>
                    <a:pt x="3270146" y="249330"/>
                  </a:lnTo>
                  <a:lnTo>
                    <a:pt x="3297520" y="180524"/>
                  </a:lnTo>
                  <a:lnTo>
                    <a:pt x="3228714" y="153149"/>
                  </a:lnTo>
                  <a:lnTo>
                    <a:pt x="3217616" y="182004"/>
                  </a:lnTo>
                  <a:cubicBezTo>
                    <a:pt x="2913537" y="61408"/>
                    <a:pt x="2593181" y="0"/>
                    <a:pt x="2263207" y="0"/>
                  </a:cubicBezTo>
                  <a:cubicBezTo>
                    <a:pt x="1846671" y="0"/>
                    <a:pt x="1433093" y="101360"/>
                    <a:pt x="1066867" y="292981"/>
                  </a:cubicBezTo>
                  <a:cubicBezTo>
                    <a:pt x="1063907" y="294461"/>
                    <a:pt x="1063167" y="298160"/>
                    <a:pt x="1064647" y="300380"/>
                  </a:cubicBezTo>
                  <a:cubicBezTo>
                    <a:pt x="1066127" y="303339"/>
                    <a:pt x="1069826" y="304079"/>
                    <a:pt x="1072045" y="302599"/>
                  </a:cubicBezTo>
                  <a:cubicBezTo>
                    <a:pt x="1435313" y="113197"/>
                    <a:pt x="1845191" y="11838"/>
                    <a:pt x="2258028" y="11098"/>
                  </a:cubicBezTo>
                  <a:lnTo>
                    <a:pt x="2258028" y="318876"/>
                  </a:lnTo>
                  <a:cubicBezTo>
                    <a:pt x="1939152" y="319616"/>
                    <a:pt x="1631374" y="385463"/>
                    <a:pt x="1342091" y="514197"/>
                  </a:cubicBezTo>
                  <a:cubicBezTo>
                    <a:pt x="1071306" y="634793"/>
                    <a:pt x="830854" y="805699"/>
                    <a:pt x="625915" y="1020996"/>
                  </a:cubicBezTo>
                  <a:cubicBezTo>
                    <a:pt x="613337" y="1015817"/>
                    <a:pt x="598540" y="1018036"/>
                    <a:pt x="588182" y="1029134"/>
                  </a:cubicBezTo>
                  <a:cubicBezTo>
                    <a:pt x="575605" y="1042451"/>
                    <a:pt x="576345" y="1063907"/>
                    <a:pt x="589662" y="1076485"/>
                  </a:cubicBezTo>
                  <a:cubicBezTo>
                    <a:pt x="602979" y="1089062"/>
                    <a:pt x="624435" y="1088322"/>
                    <a:pt x="637013" y="1075005"/>
                  </a:cubicBezTo>
                  <a:cubicBezTo>
                    <a:pt x="647371" y="1063907"/>
                    <a:pt x="648850" y="1048370"/>
                    <a:pt x="642191" y="1035793"/>
                  </a:cubicBezTo>
                  <a:cubicBezTo>
                    <a:pt x="1062427" y="594841"/>
                    <a:pt x="1648390" y="342551"/>
                    <a:pt x="2257288" y="341072"/>
                  </a:cubicBezTo>
                  <a:lnTo>
                    <a:pt x="2257288" y="429114"/>
                  </a:lnTo>
                  <a:cubicBezTo>
                    <a:pt x="1740872" y="430594"/>
                    <a:pt x="1242211" y="617037"/>
                    <a:pt x="853049" y="954409"/>
                  </a:cubicBezTo>
                  <a:cubicBezTo>
                    <a:pt x="672525" y="1111258"/>
                    <a:pt x="520856" y="1295481"/>
                    <a:pt x="402479" y="1498940"/>
                  </a:cubicBezTo>
                  <a:lnTo>
                    <a:pt x="327015" y="1455289"/>
                  </a:lnTo>
                  <a:cubicBezTo>
                    <a:pt x="378064" y="1367986"/>
                    <a:pt x="434293" y="1283643"/>
                    <a:pt x="496441" y="1204479"/>
                  </a:cubicBezTo>
                  <a:cubicBezTo>
                    <a:pt x="500140" y="1199300"/>
                    <a:pt x="499400" y="1192641"/>
                    <a:pt x="494221" y="1188942"/>
                  </a:cubicBezTo>
                  <a:cubicBezTo>
                    <a:pt x="492002" y="1187462"/>
                    <a:pt x="489782" y="1186723"/>
                    <a:pt x="487562" y="1186723"/>
                  </a:cubicBezTo>
                  <a:cubicBezTo>
                    <a:pt x="484603" y="1186723"/>
                    <a:pt x="480904" y="1188202"/>
                    <a:pt x="478684" y="1191162"/>
                  </a:cubicBezTo>
                  <a:cubicBezTo>
                    <a:pt x="415797" y="1271805"/>
                    <a:pt x="358828" y="1356888"/>
                    <a:pt x="307039" y="1444931"/>
                  </a:cubicBezTo>
                  <a:lnTo>
                    <a:pt x="184223" y="1373905"/>
                  </a:lnTo>
                  <a:lnTo>
                    <a:pt x="199760" y="1346531"/>
                  </a:lnTo>
                  <a:lnTo>
                    <a:pt x="136133" y="1309538"/>
                  </a:lnTo>
                  <a:lnTo>
                    <a:pt x="120596" y="1336912"/>
                  </a:lnTo>
                  <a:lnTo>
                    <a:pt x="40692" y="1291042"/>
                  </a:lnTo>
                  <a:cubicBezTo>
                    <a:pt x="164247" y="1077964"/>
                    <a:pt x="317396" y="884863"/>
                    <a:pt x="496441" y="715437"/>
                  </a:cubicBezTo>
                  <a:lnTo>
                    <a:pt x="517896" y="738372"/>
                  </a:lnTo>
                  <a:lnTo>
                    <a:pt x="571906" y="688062"/>
                  </a:lnTo>
                  <a:lnTo>
                    <a:pt x="521596" y="634053"/>
                  </a:lnTo>
                  <a:lnTo>
                    <a:pt x="467586" y="684363"/>
                  </a:lnTo>
                  <a:lnTo>
                    <a:pt x="489042" y="707298"/>
                  </a:lnTo>
                  <a:cubicBezTo>
                    <a:pt x="293721" y="892261"/>
                    <a:pt x="129474" y="1104599"/>
                    <a:pt x="740" y="1339872"/>
                  </a:cubicBezTo>
                  <a:cubicBezTo>
                    <a:pt x="-740" y="1341352"/>
                    <a:pt x="0" y="1345051"/>
                    <a:pt x="2959" y="1346531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8" name="Forma Livre: Forma 857">
              <a:extLst>
                <a:ext uri="{FF2B5EF4-FFF2-40B4-BE49-F238E27FC236}">
                  <a16:creationId xmlns:a16="http://schemas.microsoft.com/office/drawing/2014/main" id="{F06266DF-AB62-4B65-8D9F-CF193B5C65B8}"/>
                </a:ext>
              </a:extLst>
            </p:cNvPr>
            <p:cNvSpPr/>
            <p:nvPr/>
          </p:nvSpPr>
          <p:spPr>
            <a:xfrm>
              <a:off x="2747962" y="2995007"/>
              <a:ext cx="295941" cy="865627"/>
            </a:xfrm>
            <a:custGeom>
              <a:avLst/>
              <a:gdLst>
                <a:gd name="connsiteX0" fmla="*/ 299640 w 295940"/>
                <a:gd name="connsiteY0" fmla="*/ 8138 h 865626"/>
                <a:gd name="connsiteX1" fmla="*/ 297420 w 295940"/>
                <a:gd name="connsiteY1" fmla="*/ 740 h 865626"/>
                <a:gd name="connsiteX2" fmla="*/ 295201 w 295940"/>
                <a:gd name="connsiteY2" fmla="*/ 0 h 865626"/>
                <a:gd name="connsiteX3" fmla="*/ 290022 w 295940"/>
                <a:gd name="connsiteY3" fmla="*/ 2959 h 865626"/>
                <a:gd name="connsiteX4" fmla="*/ 40692 w 295940"/>
                <a:gd name="connsiteY4" fmla="*/ 790162 h 865626"/>
                <a:gd name="connsiteX5" fmla="*/ 10358 w 295940"/>
                <a:gd name="connsiteY5" fmla="*/ 785723 h 865626"/>
                <a:gd name="connsiteX6" fmla="*/ 0 w 295940"/>
                <a:gd name="connsiteY6" fmla="*/ 858968 h 865626"/>
                <a:gd name="connsiteX7" fmla="*/ 73245 w 295940"/>
                <a:gd name="connsiteY7" fmla="*/ 869326 h 865626"/>
                <a:gd name="connsiteX8" fmla="*/ 83603 w 295940"/>
                <a:gd name="connsiteY8" fmla="*/ 796081 h 865626"/>
                <a:gd name="connsiteX9" fmla="*/ 51790 w 295940"/>
                <a:gd name="connsiteY9" fmla="*/ 791642 h 865626"/>
                <a:gd name="connsiteX10" fmla="*/ 299640 w 295940"/>
                <a:gd name="connsiteY10" fmla="*/ 8138 h 86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940" h="865626">
                  <a:moveTo>
                    <a:pt x="299640" y="8138"/>
                  </a:moveTo>
                  <a:cubicBezTo>
                    <a:pt x="301120" y="5179"/>
                    <a:pt x="299640" y="2219"/>
                    <a:pt x="297420" y="740"/>
                  </a:cubicBezTo>
                  <a:cubicBezTo>
                    <a:pt x="296681" y="0"/>
                    <a:pt x="295941" y="0"/>
                    <a:pt x="295201" y="0"/>
                  </a:cubicBezTo>
                  <a:cubicBezTo>
                    <a:pt x="292981" y="0"/>
                    <a:pt x="291502" y="1480"/>
                    <a:pt x="290022" y="2959"/>
                  </a:cubicBezTo>
                  <a:cubicBezTo>
                    <a:pt x="164247" y="250810"/>
                    <a:pt x="80644" y="514937"/>
                    <a:pt x="40692" y="790162"/>
                  </a:cubicBezTo>
                  <a:lnTo>
                    <a:pt x="10358" y="785723"/>
                  </a:lnTo>
                  <a:lnTo>
                    <a:pt x="0" y="858968"/>
                  </a:lnTo>
                  <a:lnTo>
                    <a:pt x="73245" y="869326"/>
                  </a:lnTo>
                  <a:lnTo>
                    <a:pt x="83603" y="796081"/>
                  </a:lnTo>
                  <a:lnTo>
                    <a:pt x="51790" y="791642"/>
                  </a:lnTo>
                  <a:cubicBezTo>
                    <a:pt x="91742" y="517896"/>
                    <a:pt x="174605" y="254509"/>
                    <a:pt x="299640" y="8138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9" name="Forma Livre: Forma 858">
              <a:extLst>
                <a:ext uri="{FF2B5EF4-FFF2-40B4-BE49-F238E27FC236}">
                  <a16:creationId xmlns:a16="http://schemas.microsoft.com/office/drawing/2014/main" id="{6A29FC97-EE55-4094-8248-10375875F2F0}"/>
                </a:ext>
              </a:extLst>
            </p:cNvPr>
            <p:cNvSpPr/>
            <p:nvPr/>
          </p:nvSpPr>
          <p:spPr>
            <a:xfrm>
              <a:off x="3828886" y="6243697"/>
              <a:ext cx="1302139" cy="517896"/>
            </a:xfrm>
            <a:custGeom>
              <a:avLst/>
              <a:gdLst>
                <a:gd name="connsiteX0" fmla="*/ 1230374 w 1302139"/>
                <a:gd name="connsiteY0" fmla="*/ 470546 h 517896"/>
                <a:gd name="connsiteX1" fmla="*/ 60668 w 1302139"/>
                <a:gd name="connsiteY1" fmla="*/ 36993 h 517896"/>
                <a:gd name="connsiteX2" fmla="*/ 60668 w 1302139"/>
                <a:gd name="connsiteY2" fmla="*/ 36993 h 517896"/>
                <a:gd name="connsiteX3" fmla="*/ 8138 w 1302139"/>
                <a:gd name="connsiteY3" fmla="*/ 0 h 517896"/>
                <a:gd name="connsiteX4" fmla="*/ 0 w 1302139"/>
                <a:gd name="connsiteY4" fmla="*/ 8138 h 517896"/>
                <a:gd name="connsiteX5" fmla="*/ 54009 w 1302139"/>
                <a:gd name="connsiteY5" fmla="*/ 46611 h 517896"/>
                <a:gd name="connsiteX6" fmla="*/ 54009 w 1302139"/>
                <a:gd name="connsiteY6" fmla="*/ 46611 h 517896"/>
                <a:gd name="connsiteX7" fmla="*/ 1228894 w 1302139"/>
                <a:gd name="connsiteY7" fmla="*/ 481643 h 517896"/>
                <a:gd name="connsiteX8" fmla="*/ 1225935 w 1302139"/>
                <a:gd name="connsiteY8" fmla="*/ 512717 h 517896"/>
                <a:gd name="connsiteX9" fmla="*/ 1299180 w 1302139"/>
                <a:gd name="connsiteY9" fmla="*/ 520116 h 517896"/>
                <a:gd name="connsiteX10" fmla="*/ 1306579 w 1302139"/>
                <a:gd name="connsiteY10" fmla="*/ 446870 h 517896"/>
                <a:gd name="connsiteX11" fmla="*/ 1233333 w 1302139"/>
                <a:gd name="connsiteY11" fmla="*/ 439472 h 517896"/>
                <a:gd name="connsiteX12" fmla="*/ 1230374 w 1302139"/>
                <a:gd name="connsiteY12" fmla="*/ 47054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2139" h="517896">
                  <a:moveTo>
                    <a:pt x="1230374" y="470546"/>
                  </a:moveTo>
                  <a:cubicBezTo>
                    <a:pt x="811618" y="424675"/>
                    <a:pt x="407658" y="275225"/>
                    <a:pt x="60668" y="36993"/>
                  </a:cubicBezTo>
                  <a:cubicBezTo>
                    <a:pt x="60668" y="36993"/>
                    <a:pt x="60668" y="36993"/>
                    <a:pt x="60668" y="36993"/>
                  </a:cubicBezTo>
                  <a:cubicBezTo>
                    <a:pt x="42911" y="25155"/>
                    <a:pt x="25895" y="12578"/>
                    <a:pt x="8138" y="0"/>
                  </a:cubicBezTo>
                  <a:cubicBezTo>
                    <a:pt x="5179" y="2959"/>
                    <a:pt x="2959" y="5179"/>
                    <a:pt x="0" y="8138"/>
                  </a:cubicBezTo>
                  <a:cubicBezTo>
                    <a:pt x="17756" y="21455"/>
                    <a:pt x="36253" y="34033"/>
                    <a:pt x="54009" y="46611"/>
                  </a:cubicBezTo>
                  <a:cubicBezTo>
                    <a:pt x="54009" y="46611"/>
                    <a:pt x="54009" y="46611"/>
                    <a:pt x="54009" y="46611"/>
                  </a:cubicBezTo>
                  <a:cubicBezTo>
                    <a:pt x="403219" y="285583"/>
                    <a:pt x="808658" y="435773"/>
                    <a:pt x="1228894" y="481643"/>
                  </a:cubicBezTo>
                  <a:lnTo>
                    <a:pt x="1225935" y="512717"/>
                  </a:lnTo>
                  <a:lnTo>
                    <a:pt x="1299180" y="520116"/>
                  </a:lnTo>
                  <a:lnTo>
                    <a:pt x="1306579" y="446870"/>
                  </a:lnTo>
                  <a:lnTo>
                    <a:pt x="1233333" y="439472"/>
                  </a:lnTo>
                  <a:lnTo>
                    <a:pt x="1230374" y="470546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0" name="Forma Livre: Forma 859">
              <a:extLst>
                <a:ext uri="{FF2B5EF4-FFF2-40B4-BE49-F238E27FC236}">
                  <a16:creationId xmlns:a16="http://schemas.microsoft.com/office/drawing/2014/main" id="{F8FEB1EA-5597-4E46-ACD1-402E472FA12B}"/>
                </a:ext>
              </a:extLst>
            </p:cNvPr>
            <p:cNvSpPr/>
            <p:nvPr/>
          </p:nvSpPr>
          <p:spPr>
            <a:xfrm>
              <a:off x="7401631" y="2636919"/>
              <a:ext cx="547490" cy="1524095"/>
            </a:xfrm>
            <a:custGeom>
              <a:avLst/>
              <a:gdLst>
                <a:gd name="connsiteX0" fmla="*/ 548970 w 547490"/>
                <a:gd name="connsiteY0" fmla="*/ 1449370 h 1524094"/>
                <a:gd name="connsiteX1" fmla="*/ 517896 w 547490"/>
                <a:gd name="connsiteY1" fmla="*/ 1450110 h 1524094"/>
                <a:gd name="connsiteX2" fmla="*/ 76945 w 547490"/>
                <a:gd name="connsiteY2" fmla="*/ 78424 h 1524094"/>
                <a:gd name="connsiteX3" fmla="*/ 102840 w 547490"/>
                <a:gd name="connsiteY3" fmla="*/ 60668 h 1524094"/>
                <a:gd name="connsiteX4" fmla="*/ 60668 w 547490"/>
                <a:gd name="connsiteY4" fmla="*/ 0 h 1524094"/>
                <a:gd name="connsiteX5" fmla="*/ 0 w 547490"/>
                <a:gd name="connsiteY5" fmla="*/ 42172 h 1524094"/>
                <a:gd name="connsiteX6" fmla="*/ 42172 w 547490"/>
                <a:gd name="connsiteY6" fmla="*/ 102839 h 1524094"/>
                <a:gd name="connsiteX7" fmla="*/ 68066 w 547490"/>
                <a:gd name="connsiteY7" fmla="*/ 85083 h 1524094"/>
                <a:gd name="connsiteX8" fmla="*/ 507538 w 547490"/>
                <a:gd name="connsiteY8" fmla="*/ 1450850 h 1524094"/>
                <a:gd name="connsiteX9" fmla="*/ 475725 w 547490"/>
                <a:gd name="connsiteY9" fmla="*/ 1451590 h 1524094"/>
                <a:gd name="connsiteX10" fmla="*/ 477205 w 547490"/>
                <a:gd name="connsiteY10" fmla="*/ 1525575 h 1524094"/>
                <a:gd name="connsiteX11" fmla="*/ 551190 w 547490"/>
                <a:gd name="connsiteY11" fmla="*/ 1524095 h 1524094"/>
                <a:gd name="connsiteX12" fmla="*/ 548970 w 547490"/>
                <a:gd name="connsiteY12" fmla="*/ 1449370 h 152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490" h="1524094">
                  <a:moveTo>
                    <a:pt x="548970" y="1449370"/>
                  </a:moveTo>
                  <a:lnTo>
                    <a:pt x="517896" y="1450110"/>
                  </a:lnTo>
                  <a:cubicBezTo>
                    <a:pt x="503839" y="957368"/>
                    <a:pt x="352169" y="484603"/>
                    <a:pt x="76945" y="78424"/>
                  </a:cubicBezTo>
                  <a:lnTo>
                    <a:pt x="102840" y="60668"/>
                  </a:lnTo>
                  <a:lnTo>
                    <a:pt x="60668" y="0"/>
                  </a:lnTo>
                  <a:lnTo>
                    <a:pt x="0" y="42172"/>
                  </a:lnTo>
                  <a:lnTo>
                    <a:pt x="42172" y="102839"/>
                  </a:lnTo>
                  <a:lnTo>
                    <a:pt x="68066" y="85083"/>
                  </a:lnTo>
                  <a:cubicBezTo>
                    <a:pt x="341812" y="489782"/>
                    <a:pt x="493481" y="960328"/>
                    <a:pt x="507538" y="1450850"/>
                  </a:cubicBezTo>
                  <a:lnTo>
                    <a:pt x="475725" y="1451590"/>
                  </a:lnTo>
                  <a:lnTo>
                    <a:pt x="477205" y="1525575"/>
                  </a:lnTo>
                  <a:lnTo>
                    <a:pt x="551190" y="1524095"/>
                  </a:lnTo>
                  <a:lnTo>
                    <a:pt x="548970" y="144937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1" name="Forma Livre: Forma 860">
              <a:extLst>
                <a:ext uri="{FF2B5EF4-FFF2-40B4-BE49-F238E27FC236}">
                  <a16:creationId xmlns:a16="http://schemas.microsoft.com/office/drawing/2014/main" id="{09620EF6-50EF-48C2-91F6-B19CD1E1D6A5}"/>
                </a:ext>
              </a:extLst>
            </p:cNvPr>
            <p:cNvSpPr/>
            <p:nvPr/>
          </p:nvSpPr>
          <p:spPr>
            <a:xfrm>
              <a:off x="4427615" y="2428280"/>
              <a:ext cx="658468" cy="281144"/>
            </a:xfrm>
            <a:custGeom>
              <a:avLst/>
              <a:gdLst>
                <a:gd name="connsiteX0" fmla="*/ 647181 w 658468"/>
                <a:gd name="connsiteY0" fmla="*/ 0 h 281143"/>
                <a:gd name="connsiteX1" fmla="*/ 574676 w 658468"/>
                <a:gd name="connsiteY1" fmla="*/ 13317 h 281143"/>
                <a:gd name="connsiteX2" fmla="*/ 579855 w 658468"/>
                <a:gd name="connsiteY2" fmla="*/ 43651 h 281143"/>
                <a:gd name="connsiteX3" fmla="*/ 2770 w 658468"/>
                <a:gd name="connsiteY3" fmla="*/ 271526 h 281143"/>
                <a:gd name="connsiteX4" fmla="*/ 1291 w 658468"/>
                <a:gd name="connsiteY4" fmla="*/ 278924 h 281143"/>
                <a:gd name="connsiteX5" fmla="*/ 8689 w 658468"/>
                <a:gd name="connsiteY5" fmla="*/ 280404 h 281143"/>
                <a:gd name="connsiteX6" fmla="*/ 582074 w 658468"/>
                <a:gd name="connsiteY6" fmla="*/ 54009 h 281143"/>
                <a:gd name="connsiteX7" fmla="*/ 587253 w 658468"/>
                <a:gd name="connsiteY7" fmla="*/ 85083 h 281143"/>
                <a:gd name="connsiteX8" fmla="*/ 659759 w 658468"/>
                <a:gd name="connsiteY8" fmla="*/ 71766 h 281143"/>
                <a:gd name="connsiteX9" fmla="*/ 647181 w 658468"/>
                <a:gd name="connsiteY9" fmla="*/ 0 h 28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8468" h="281143">
                  <a:moveTo>
                    <a:pt x="647181" y="0"/>
                  </a:moveTo>
                  <a:lnTo>
                    <a:pt x="574676" y="13317"/>
                  </a:lnTo>
                  <a:lnTo>
                    <a:pt x="579855" y="43651"/>
                  </a:lnTo>
                  <a:cubicBezTo>
                    <a:pt x="374916" y="83603"/>
                    <a:pt x="180335" y="160548"/>
                    <a:pt x="2770" y="271526"/>
                  </a:cubicBezTo>
                  <a:cubicBezTo>
                    <a:pt x="-189" y="273005"/>
                    <a:pt x="-929" y="276705"/>
                    <a:pt x="1291" y="278924"/>
                  </a:cubicBezTo>
                  <a:cubicBezTo>
                    <a:pt x="2770" y="281884"/>
                    <a:pt x="6469" y="282623"/>
                    <a:pt x="8689" y="280404"/>
                  </a:cubicBezTo>
                  <a:cubicBezTo>
                    <a:pt x="185514" y="170166"/>
                    <a:pt x="377875" y="93961"/>
                    <a:pt x="582074" y="54009"/>
                  </a:cubicBezTo>
                  <a:lnTo>
                    <a:pt x="587253" y="85083"/>
                  </a:lnTo>
                  <a:lnTo>
                    <a:pt x="659759" y="71766"/>
                  </a:lnTo>
                  <a:lnTo>
                    <a:pt x="647181" y="0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2" name="Forma Livre: Forma 861">
              <a:extLst>
                <a:ext uri="{FF2B5EF4-FFF2-40B4-BE49-F238E27FC236}">
                  <a16:creationId xmlns:a16="http://schemas.microsoft.com/office/drawing/2014/main" id="{E289FA17-4EC1-4172-A5A3-3599A1E0E9AB}"/>
                </a:ext>
              </a:extLst>
            </p:cNvPr>
            <p:cNvSpPr/>
            <p:nvPr/>
          </p:nvSpPr>
          <p:spPr>
            <a:xfrm>
              <a:off x="3615808" y="2187046"/>
              <a:ext cx="3965606" cy="4424315"/>
            </a:xfrm>
            <a:custGeom>
              <a:avLst/>
              <a:gdLst>
                <a:gd name="connsiteX0" fmla="*/ 3893841 w 3965606"/>
                <a:gd name="connsiteY0" fmla="*/ 3219139 h 4424314"/>
                <a:gd name="connsiteX1" fmla="*/ 3426255 w 3965606"/>
                <a:gd name="connsiteY1" fmla="*/ 2949093 h 4424314"/>
                <a:gd name="connsiteX2" fmla="*/ 3686682 w 3965606"/>
                <a:gd name="connsiteY2" fmla="*/ 1973228 h 4424314"/>
                <a:gd name="connsiteX3" fmla="*/ 1850370 w 3965606"/>
                <a:gd name="connsiteY3" fmla="*/ 16320 h 4424314"/>
                <a:gd name="connsiteX4" fmla="*/ 1831133 w 3965606"/>
                <a:gd name="connsiteY4" fmla="*/ 43 h 4424314"/>
                <a:gd name="connsiteX5" fmla="*/ 1808938 w 3965606"/>
                <a:gd name="connsiteY5" fmla="*/ 19279 h 4424314"/>
                <a:gd name="connsiteX6" fmla="*/ 1828174 w 3965606"/>
                <a:gd name="connsiteY6" fmla="*/ 41475 h 4424314"/>
                <a:gd name="connsiteX7" fmla="*/ 1849630 w 3965606"/>
                <a:gd name="connsiteY7" fmla="*/ 26678 h 4424314"/>
                <a:gd name="connsiteX8" fmla="*/ 3674845 w 3965606"/>
                <a:gd name="connsiteY8" fmla="*/ 1972488 h 4424314"/>
                <a:gd name="connsiteX9" fmla="*/ 3415896 w 3965606"/>
                <a:gd name="connsiteY9" fmla="*/ 2942434 h 4424314"/>
                <a:gd name="connsiteX10" fmla="*/ 3332293 w 3965606"/>
                <a:gd name="connsiteY10" fmla="*/ 2894344 h 4424314"/>
                <a:gd name="connsiteX11" fmla="*/ 3414417 w 3965606"/>
                <a:gd name="connsiteY11" fmla="*/ 2734536 h 4424314"/>
                <a:gd name="connsiteX12" fmla="*/ 3357448 w 3965606"/>
                <a:gd name="connsiteY12" fmla="*/ 2708641 h 4424314"/>
                <a:gd name="connsiteX13" fmla="*/ 3278284 w 3965606"/>
                <a:gd name="connsiteY13" fmla="*/ 2862530 h 4424314"/>
                <a:gd name="connsiteX14" fmla="*/ 3219096 w 3965606"/>
                <a:gd name="connsiteY14" fmla="*/ 2828497 h 4424314"/>
                <a:gd name="connsiteX15" fmla="*/ 3446230 w 3965606"/>
                <a:gd name="connsiteY15" fmla="*/ 1971749 h 4424314"/>
                <a:gd name="connsiteX16" fmla="*/ 2991221 w 3965606"/>
                <a:gd name="connsiteY16" fmla="*/ 805002 h 4424314"/>
                <a:gd name="connsiteX17" fmla="*/ 1875525 w 3965606"/>
                <a:gd name="connsiteY17" fmla="*/ 256772 h 4424314"/>
                <a:gd name="connsiteX18" fmla="*/ 1874785 w 3965606"/>
                <a:gd name="connsiteY18" fmla="*/ 256772 h 4424314"/>
                <a:gd name="connsiteX19" fmla="*/ 1868866 w 3965606"/>
                <a:gd name="connsiteY19" fmla="*/ 261951 h 4424314"/>
                <a:gd name="connsiteX20" fmla="*/ 1874045 w 3965606"/>
                <a:gd name="connsiteY20" fmla="*/ 267870 h 4424314"/>
                <a:gd name="connsiteX21" fmla="*/ 3434393 w 3965606"/>
                <a:gd name="connsiteY21" fmla="*/ 1971749 h 4424314"/>
                <a:gd name="connsiteX22" fmla="*/ 3209478 w 3965606"/>
                <a:gd name="connsiteY22" fmla="*/ 2822578 h 4424314"/>
                <a:gd name="connsiteX23" fmla="*/ 2801819 w 3965606"/>
                <a:gd name="connsiteY23" fmla="*/ 2587305 h 4424314"/>
                <a:gd name="connsiteX24" fmla="*/ 2967546 w 3965606"/>
                <a:gd name="connsiteY24" fmla="*/ 1968049 h 4424314"/>
                <a:gd name="connsiteX25" fmla="*/ 2905399 w 3965606"/>
                <a:gd name="connsiteY25" fmla="*/ 1968049 h 4424314"/>
                <a:gd name="connsiteX26" fmla="*/ 2747810 w 3965606"/>
                <a:gd name="connsiteY26" fmla="*/ 2556232 h 4424314"/>
                <a:gd name="connsiteX27" fmla="*/ 2587262 w 3965606"/>
                <a:gd name="connsiteY27" fmla="*/ 2465230 h 4424314"/>
                <a:gd name="connsiteX28" fmla="*/ 2719696 w 3965606"/>
                <a:gd name="connsiteY28" fmla="*/ 1971009 h 4424314"/>
                <a:gd name="connsiteX29" fmla="*/ 2687882 w 3965606"/>
                <a:gd name="connsiteY29" fmla="*/ 1720939 h 4424314"/>
                <a:gd name="connsiteX30" fmla="*/ 2651629 w 3965606"/>
                <a:gd name="connsiteY30" fmla="*/ 1730557 h 4424314"/>
                <a:gd name="connsiteX31" fmla="*/ 2681963 w 3965606"/>
                <a:gd name="connsiteY31" fmla="*/ 1971009 h 4424314"/>
                <a:gd name="connsiteX32" fmla="*/ 2554709 w 3965606"/>
                <a:gd name="connsiteY32" fmla="*/ 2446734 h 4424314"/>
                <a:gd name="connsiteX33" fmla="*/ 2476284 w 3965606"/>
                <a:gd name="connsiteY33" fmla="*/ 2401603 h 4424314"/>
                <a:gd name="connsiteX34" fmla="*/ 2588742 w 3965606"/>
                <a:gd name="connsiteY34" fmla="*/ 2010221 h 4424314"/>
                <a:gd name="connsiteX35" fmla="*/ 2583563 w 3965606"/>
                <a:gd name="connsiteY35" fmla="*/ 2004302 h 4424314"/>
                <a:gd name="connsiteX36" fmla="*/ 2583563 w 3965606"/>
                <a:gd name="connsiteY36" fmla="*/ 2004302 h 4424314"/>
                <a:gd name="connsiteX37" fmla="*/ 2577644 w 3965606"/>
                <a:gd name="connsiteY37" fmla="*/ 2009481 h 4424314"/>
                <a:gd name="connsiteX38" fmla="*/ 2566547 w 3965606"/>
                <a:gd name="connsiteY38" fmla="*/ 2116760 h 4424314"/>
                <a:gd name="connsiteX39" fmla="*/ 2537692 w 3965606"/>
                <a:gd name="connsiteY39" fmla="*/ 2112320 h 4424314"/>
                <a:gd name="connsiteX40" fmla="*/ 2536213 w 3965606"/>
                <a:gd name="connsiteY40" fmla="*/ 2121199 h 4424314"/>
                <a:gd name="connsiteX41" fmla="*/ 2565067 w 3965606"/>
                <a:gd name="connsiteY41" fmla="*/ 2126378 h 4424314"/>
                <a:gd name="connsiteX42" fmla="*/ 2555449 w 3965606"/>
                <a:gd name="connsiteY42" fmla="*/ 2173728 h 4424314"/>
                <a:gd name="connsiteX43" fmla="*/ 2527334 w 3965606"/>
                <a:gd name="connsiteY43" fmla="*/ 2167069 h 4424314"/>
                <a:gd name="connsiteX44" fmla="*/ 2525115 w 3965606"/>
                <a:gd name="connsiteY44" fmla="*/ 2175948 h 4424314"/>
                <a:gd name="connsiteX45" fmla="*/ 2553229 w 3965606"/>
                <a:gd name="connsiteY45" fmla="*/ 2183346 h 4424314"/>
                <a:gd name="connsiteX46" fmla="*/ 2467406 w 3965606"/>
                <a:gd name="connsiteY46" fmla="*/ 2396424 h 4424314"/>
                <a:gd name="connsiteX47" fmla="*/ 2420796 w 3965606"/>
                <a:gd name="connsiteY47" fmla="*/ 2369789 h 4424314"/>
                <a:gd name="connsiteX48" fmla="*/ 2423755 w 3965606"/>
                <a:gd name="connsiteY48" fmla="*/ 2363870 h 4424314"/>
                <a:gd name="connsiteX49" fmla="*/ 2392681 w 3965606"/>
                <a:gd name="connsiteY49" fmla="*/ 2346854 h 4424314"/>
                <a:gd name="connsiteX50" fmla="*/ 2389722 w 3965606"/>
                <a:gd name="connsiteY50" fmla="*/ 2352032 h 4424314"/>
                <a:gd name="connsiteX51" fmla="*/ 2374925 w 3965606"/>
                <a:gd name="connsiteY51" fmla="*/ 2343154 h 4424314"/>
                <a:gd name="connsiteX52" fmla="*/ 2371965 w 3965606"/>
                <a:gd name="connsiteY52" fmla="*/ 2342414 h 4424314"/>
                <a:gd name="connsiteX53" fmla="*/ 2366786 w 3965606"/>
                <a:gd name="connsiteY53" fmla="*/ 2345374 h 4424314"/>
                <a:gd name="connsiteX54" fmla="*/ 2369006 w 3965606"/>
                <a:gd name="connsiteY54" fmla="*/ 2352772 h 4424314"/>
                <a:gd name="connsiteX55" fmla="*/ 2460748 w 3965606"/>
                <a:gd name="connsiteY55" fmla="*/ 2406042 h 4424314"/>
                <a:gd name="connsiteX56" fmla="*/ 2440032 w 3965606"/>
                <a:gd name="connsiteY56" fmla="*/ 2440075 h 4424314"/>
                <a:gd name="connsiteX57" fmla="*/ 2415617 w 3965606"/>
                <a:gd name="connsiteY57" fmla="*/ 2424538 h 4424314"/>
                <a:gd name="connsiteX58" fmla="*/ 2410438 w 3965606"/>
                <a:gd name="connsiteY58" fmla="*/ 2432676 h 4424314"/>
                <a:gd name="connsiteX59" fmla="*/ 2434113 w 3965606"/>
                <a:gd name="connsiteY59" fmla="*/ 2448953 h 4424314"/>
                <a:gd name="connsiteX60" fmla="*/ 2309818 w 3965606"/>
                <a:gd name="connsiteY60" fmla="*/ 2596184 h 4424314"/>
                <a:gd name="connsiteX61" fmla="*/ 2289842 w 3965606"/>
                <a:gd name="connsiteY61" fmla="*/ 2575468 h 4424314"/>
                <a:gd name="connsiteX62" fmla="*/ 2283183 w 3965606"/>
                <a:gd name="connsiteY62" fmla="*/ 2582126 h 4424314"/>
                <a:gd name="connsiteX63" fmla="*/ 2302419 w 3965606"/>
                <a:gd name="connsiteY63" fmla="*/ 2603582 h 4424314"/>
                <a:gd name="connsiteX64" fmla="*/ 2288362 w 3965606"/>
                <a:gd name="connsiteY64" fmla="*/ 2616160 h 4424314"/>
                <a:gd name="connsiteX65" fmla="*/ 2269126 w 3965606"/>
                <a:gd name="connsiteY65" fmla="*/ 2594704 h 4424314"/>
                <a:gd name="connsiteX66" fmla="*/ 2261727 w 3965606"/>
                <a:gd name="connsiteY66" fmla="*/ 2600623 h 4424314"/>
                <a:gd name="connsiteX67" fmla="*/ 2280224 w 3965606"/>
                <a:gd name="connsiteY67" fmla="*/ 2622078 h 4424314"/>
                <a:gd name="connsiteX68" fmla="*/ 2258768 w 3965606"/>
                <a:gd name="connsiteY68" fmla="*/ 2639835 h 4424314"/>
                <a:gd name="connsiteX69" fmla="*/ 2258028 w 3965606"/>
                <a:gd name="connsiteY69" fmla="*/ 2647973 h 4424314"/>
                <a:gd name="connsiteX70" fmla="*/ 2266167 w 3965606"/>
                <a:gd name="connsiteY70" fmla="*/ 2648713 h 4424314"/>
                <a:gd name="connsiteX71" fmla="*/ 2469626 w 3965606"/>
                <a:gd name="connsiteY71" fmla="*/ 2412700 h 4424314"/>
                <a:gd name="connsiteX72" fmla="*/ 2548050 w 3965606"/>
                <a:gd name="connsiteY72" fmla="*/ 2457831 h 4424314"/>
                <a:gd name="connsiteX73" fmla="*/ 1729774 w 3965606"/>
                <a:gd name="connsiteY73" fmla="*/ 2926897 h 4424314"/>
                <a:gd name="connsiteX74" fmla="*/ 1729774 w 3965606"/>
                <a:gd name="connsiteY74" fmla="*/ 2839595 h 4424314"/>
                <a:gd name="connsiteX75" fmla="*/ 2064927 w 3965606"/>
                <a:gd name="connsiteY75" fmla="*/ 2770049 h 4424314"/>
                <a:gd name="connsiteX76" fmla="*/ 2067886 w 3965606"/>
                <a:gd name="connsiteY76" fmla="*/ 2767089 h 4424314"/>
                <a:gd name="connsiteX77" fmla="*/ 2072325 w 3965606"/>
                <a:gd name="connsiteY77" fmla="*/ 2764870 h 4424314"/>
                <a:gd name="connsiteX78" fmla="*/ 2056788 w 3965606"/>
                <a:gd name="connsiteY78" fmla="*/ 2730097 h 4424314"/>
                <a:gd name="connsiteX79" fmla="*/ 2047910 w 3965606"/>
                <a:gd name="connsiteY79" fmla="*/ 2733796 h 4424314"/>
                <a:gd name="connsiteX80" fmla="*/ 2059008 w 3965606"/>
                <a:gd name="connsiteY80" fmla="*/ 2760431 h 4424314"/>
                <a:gd name="connsiteX81" fmla="*/ 1902899 w 3965606"/>
                <a:gd name="connsiteY81" fmla="*/ 2810001 h 4424314"/>
                <a:gd name="connsiteX82" fmla="*/ 1896980 w 3965606"/>
                <a:gd name="connsiteY82" fmla="*/ 2781886 h 4424314"/>
                <a:gd name="connsiteX83" fmla="*/ 1888102 w 3965606"/>
                <a:gd name="connsiteY83" fmla="*/ 2784106 h 4424314"/>
                <a:gd name="connsiteX84" fmla="*/ 1894021 w 3965606"/>
                <a:gd name="connsiteY84" fmla="*/ 2812220 h 4424314"/>
                <a:gd name="connsiteX85" fmla="*/ 1874785 w 3965606"/>
                <a:gd name="connsiteY85" fmla="*/ 2815920 h 4424314"/>
                <a:gd name="connsiteX86" fmla="*/ 1869606 w 3965606"/>
                <a:gd name="connsiteY86" fmla="*/ 2787065 h 4424314"/>
                <a:gd name="connsiteX87" fmla="*/ 1860728 w 3965606"/>
                <a:gd name="connsiteY87" fmla="*/ 2788545 h 4424314"/>
                <a:gd name="connsiteX88" fmla="*/ 1865167 w 3965606"/>
                <a:gd name="connsiteY88" fmla="*/ 2817399 h 4424314"/>
                <a:gd name="connsiteX89" fmla="*/ 1729034 w 3965606"/>
                <a:gd name="connsiteY89" fmla="*/ 2829237 h 4424314"/>
                <a:gd name="connsiteX90" fmla="*/ 1729034 w 3965606"/>
                <a:gd name="connsiteY90" fmla="*/ 2775228 h 4424314"/>
                <a:gd name="connsiteX91" fmla="*/ 1729774 w 3965606"/>
                <a:gd name="connsiteY91" fmla="*/ 2775228 h 4424314"/>
                <a:gd name="connsiteX92" fmla="*/ 1729774 w 3965606"/>
                <a:gd name="connsiteY92" fmla="*/ 2739715 h 4424314"/>
                <a:gd name="connsiteX93" fmla="*/ 1729034 w 3965606"/>
                <a:gd name="connsiteY93" fmla="*/ 2739715 h 4424314"/>
                <a:gd name="connsiteX94" fmla="*/ 1729034 w 3965606"/>
                <a:gd name="connsiteY94" fmla="*/ 2693844 h 4424314"/>
                <a:gd name="connsiteX95" fmla="*/ 1723115 w 3965606"/>
                <a:gd name="connsiteY95" fmla="*/ 2687925 h 4424314"/>
                <a:gd name="connsiteX96" fmla="*/ 1717196 w 3965606"/>
                <a:gd name="connsiteY96" fmla="*/ 2693844 h 4424314"/>
                <a:gd name="connsiteX97" fmla="*/ 1717196 w 3965606"/>
                <a:gd name="connsiteY97" fmla="*/ 2826278 h 4424314"/>
                <a:gd name="connsiteX98" fmla="*/ 1363547 w 3965606"/>
                <a:gd name="connsiteY98" fmla="*/ 2747114 h 4424314"/>
                <a:gd name="connsiteX99" fmla="*/ 1376125 w 3965606"/>
                <a:gd name="connsiteY99" fmla="*/ 2720479 h 4424314"/>
                <a:gd name="connsiteX100" fmla="*/ 1367986 w 3965606"/>
                <a:gd name="connsiteY100" fmla="*/ 2716780 h 4424314"/>
                <a:gd name="connsiteX101" fmla="*/ 1354669 w 3965606"/>
                <a:gd name="connsiteY101" fmla="*/ 2743414 h 4424314"/>
                <a:gd name="connsiteX102" fmla="*/ 1031354 w 3965606"/>
                <a:gd name="connsiteY102" fmla="*/ 2472628 h 4424314"/>
                <a:gd name="connsiteX103" fmla="*/ 1056509 w 3965606"/>
                <a:gd name="connsiteY103" fmla="*/ 2454872 h 4424314"/>
                <a:gd name="connsiteX104" fmla="*/ 1051330 w 3965606"/>
                <a:gd name="connsiteY104" fmla="*/ 2447473 h 4424314"/>
                <a:gd name="connsiteX105" fmla="*/ 1025435 w 3965606"/>
                <a:gd name="connsiteY105" fmla="*/ 2465230 h 4424314"/>
                <a:gd name="connsiteX106" fmla="*/ 1014337 w 3965606"/>
                <a:gd name="connsiteY106" fmla="*/ 2448953 h 4424314"/>
                <a:gd name="connsiteX107" fmla="*/ 1040232 w 3965606"/>
                <a:gd name="connsiteY107" fmla="*/ 2431937 h 4424314"/>
                <a:gd name="connsiteX108" fmla="*/ 1035053 w 3965606"/>
                <a:gd name="connsiteY108" fmla="*/ 2423798 h 4424314"/>
                <a:gd name="connsiteX109" fmla="*/ 1009158 w 3965606"/>
                <a:gd name="connsiteY109" fmla="*/ 2440815 h 4424314"/>
                <a:gd name="connsiteX110" fmla="*/ 987702 w 3965606"/>
                <a:gd name="connsiteY110" fmla="*/ 2406042 h 4424314"/>
                <a:gd name="connsiteX111" fmla="*/ 1111258 w 3965606"/>
                <a:gd name="connsiteY111" fmla="*/ 2334276 h 4424314"/>
                <a:gd name="connsiteX112" fmla="*/ 1113477 w 3965606"/>
                <a:gd name="connsiteY112" fmla="*/ 2326877 h 4424314"/>
                <a:gd name="connsiteX113" fmla="*/ 1108298 w 3965606"/>
                <a:gd name="connsiteY113" fmla="*/ 2323918 h 4424314"/>
                <a:gd name="connsiteX114" fmla="*/ 1105339 w 3965606"/>
                <a:gd name="connsiteY114" fmla="*/ 2324658 h 4424314"/>
                <a:gd name="connsiteX115" fmla="*/ 1060948 w 3965606"/>
                <a:gd name="connsiteY115" fmla="*/ 2349813 h 4424314"/>
                <a:gd name="connsiteX116" fmla="*/ 1058728 w 3965606"/>
                <a:gd name="connsiteY116" fmla="*/ 2346114 h 4424314"/>
                <a:gd name="connsiteX117" fmla="*/ 1027654 w 3965606"/>
                <a:gd name="connsiteY117" fmla="*/ 2363130 h 4424314"/>
                <a:gd name="connsiteX118" fmla="*/ 1029874 w 3965606"/>
                <a:gd name="connsiteY118" fmla="*/ 2367569 h 4424314"/>
                <a:gd name="connsiteX119" fmla="*/ 980304 w 3965606"/>
                <a:gd name="connsiteY119" fmla="*/ 2395684 h 4424314"/>
                <a:gd name="connsiteX120" fmla="*/ 931474 w 3965606"/>
                <a:gd name="connsiteY120" fmla="*/ 2295064 h 4424314"/>
                <a:gd name="connsiteX121" fmla="*/ 961068 w 3965606"/>
                <a:gd name="connsiteY121" fmla="*/ 2283226 h 4424314"/>
                <a:gd name="connsiteX122" fmla="*/ 957368 w 3965606"/>
                <a:gd name="connsiteY122" fmla="*/ 2274348 h 4424314"/>
                <a:gd name="connsiteX123" fmla="*/ 927774 w 3965606"/>
                <a:gd name="connsiteY123" fmla="*/ 2286186 h 4424314"/>
                <a:gd name="connsiteX124" fmla="*/ 868586 w 3965606"/>
                <a:gd name="connsiteY124" fmla="*/ 1974708 h 4424314"/>
                <a:gd name="connsiteX125" fmla="*/ 875245 w 3965606"/>
                <a:gd name="connsiteY125" fmla="*/ 1865950 h 4424314"/>
                <a:gd name="connsiteX126" fmla="*/ 908538 w 3965606"/>
                <a:gd name="connsiteY126" fmla="*/ 1870389 h 4424314"/>
                <a:gd name="connsiteX127" fmla="*/ 910018 w 3965606"/>
                <a:gd name="connsiteY127" fmla="*/ 1860771 h 4424314"/>
                <a:gd name="connsiteX128" fmla="*/ 876725 w 3965606"/>
                <a:gd name="connsiteY128" fmla="*/ 1856332 h 4424314"/>
                <a:gd name="connsiteX129" fmla="*/ 899660 w 3965606"/>
                <a:gd name="connsiteY129" fmla="*/ 1746094 h 4424314"/>
                <a:gd name="connsiteX130" fmla="*/ 895961 w 3965606"/>
                <a:gd name="connsiteY130" fmla="*/ 1739435 h 4424314"/>
                <a:gd name="connsiteX131" fmla="*/ 894481 w 3965606"/>
                <a:gd name="connsiteY131" fmla="*/ 1739435 h 4424314"/>
                <a:gd name="connsiteX132" fmla="*/ 889302 w 3965606"/>
                <a:gd name="connsiteY132" fmla="*/ 1743874 h 4424314"/>
                <a:gd name="connsiteX133" fmla="*/ 858228 w 3965606"/>
                <a:gd name="connsiteY133" fmla="*/ 1974708 h 4424314"/>
                <a:gd name="connsiteX134" fmla="*/ 971426 w 3965606"/>
                <a:gd name="connsiteY134" fmla="*/ 2401603 h 4424314"/>
                <a:gd name="connsiteX135" fmla="*/ 895221 w 3965606"/>
                <a:gd name="connsiteY135" fmla="*/ 2445254 h 4424314"/>
                <a:gd name="connsiteX136" fmla="*/ 769446 w 3965606"/>
                <a:gd name="connsiteY136" fmla="*/ 1971009 h 4424314"/>
                <a:gd name="connsiteX137" fmla="*/ 887822 w 3965606"/>
                <a:gd name="connsiteY137" fmla="*/ 1510081 h 4424314"/>
                <a:gd name="connsiteX138" fmla="*/ 855269 w 3965606"/>
                <a:gd name="connsiteY138" fmla="*/ 1492325 h 4424314"/>
                <a:gd name="connsiteX139" fmla="*/ 731714 w 3965606"/>
                <a:gd name="connsiteY139" fmla="*/ 1971749 h 4424314"/>
                <a:gd name="connsiteX140" fmla="*/ 862667 w 3965606"/>
                <a:gd name="connsiteY140" fmla="*/ 2464490 h 4424314"/>
                <a:gd name="connsiteX141" fmla="*/ 607418 w 3965606"/>
                <a:gd name="connsiteY141" fmla="*/ 2611720 h 4424314"/>
                <a:gd name="connsiteX142" fmla="*/ 440212 w 3965606"/>
                <a:gd name="connsiteY142" fmla="*/ 1974708 h 4424314"/>
                <a:gd name="connsiteX143" fmla="*/ 429114 w 3965606"/>
                <a:gd name="connsiteY143" fmla="*/ 1963610 h 4424314"/>
                <a:gd name="connsiteX144" fmla="*/ 418016 w 3965606"/>
                <a:gd name="connsiteY144" fmla="*/ 1974708 h 4424314"/>
                <a:gd name="connsiteX145" fmla="*/ 589662 w 3965606"/>
                <a:gd name="connsiteY145" fmla="*/ 2622078 h 4424314"/>
                <a:gd name="connsiteX146" fmla="*/ 444651 w 3965606"/>
                <a:gd name="connsiteY146" fmla="*/ 2705682 h 4424314"/>
                <a:gd name="connsiteX147" fmla="*/ 443911 w 3965606"/>
                <a:gd name="connsiteY147" fmla="*/ 2704202 h 4424314"/>
                <a:gd name="connsiteX148" fmla="*/ 443911 w 3965606"/>
                <a:gd name="connsiteY148" fmla="*/ 2703462 h 4424314"/>
                <a:gd name="connsiteX149" fmla="*/ 405439 w 3965606"/>
                <a:gd name="connsiteY149" fmla="*/ 2725658 h 4424314"/>
                <a:gd name="connsiteX150" fmla="*/ 405439 w 3965606"/>
                <a:gd name="connsiteY150" fmla="*/ 2726398 h 4424314"/>
                <a:gd name="connsiteX151" fmla="*/ 406179 w 3965606"/>
                <a:gd name="connsiteY151" fmla="*/ 2727877 h 4424314"/>
                <a:gd name="connsiteX152" fmla="*/ 236753 w 3965606"/>
                <a:gd name="connsiteY152" fmla="*/ 2825538 h 4424314"/>
                <a:gd name="connsiteX153" fmla="*/ 11838 w 3965606"/>
                <a:gd name="connsiteY153" fmla="*/ 1973968 h 4424314"/>
                <a:gd name="connsiteX154" fmla="*/ 147230 w 3965606"/>
                <a:gd name="connsiteY154" fmla="*/ 1305142 h 4424314"/>
                <a:gd name="connsiteX155" fmla="*/ 176085 w 3965606"/>
                <a:gd name="connsiteY155" fmla="*/ 1317719 h 4424314"/>
                <a:gd name="connsiteX156" fmla="*/ 206419 w 3965606"/>
                <a:gd name="connsiteY156" fmla="*/ 1250393 h 4424314"/>
                <a:gd name="connsiteX157" fmla="*/ 139092 w 3965606"/>
                <a:gd name="connsiteY157" fmla="*/ 1220059 h 4424314"/>
                <a:gd name="connsiteX158" fmla="*/ 108758 w 3965606"/>
                <a:gd name="connsiteY158" fmla="*/ 1287385 h 4424314"/>
                <a:gd name="connsiteX159" fmla="*/ 136873 w 3965606"/>
                <a:gd name="connsiteY159" fmla="*/ 1299963 h 4424314"/>
                <a:gd name="connsiteX160" fmla="*/ 0 w 3965606"/>
                <a:gd name="connsiteY160" fmla="*/ 1973228 h 4424314"/>
                <a:gd name="connsiteX161" fmla="*/ 227135 w 3965606"/>
                <a:gd name="connsiteY161" fmla="*/ 2829237 h 4424314"/>
                <a:gd name="connsiteX162" fmla="*/ 182743 w 3965606"/>
                <a:gd name="connsiteY162" fmla="*/ 2854392 h 4424314"/>
                <a:gd name="connsiteX163" fmla="*/ 191622 w 3965606"/>
                <a:gd name="connsiteY163" fmla="*/ 2862530 h 4424314"/>
                <a:gd name="connsiteX164" fmla="*/ 232313 w 3965606"/>
                <a:gd name="connsiteY164" fmla="*/ 2838855 h 4424314"/>
                <a:gd name="connsiteX165" fmla="*/ 446131 w 3965606"/>
                <a:gd name="connsiteY165" fmla="*/ 3131097 h 4424314"/>
                <a:gd name="connsiteX166" fmla="*/ 1544811 w 3965606"/>
                <a:gd name="connsiteY166" fmla="*/ 3685985 h 4424314"/>
                <a:gd name="connsiteX167" fmla="*/ 1550730 w 3965606"/>
                <a:gd name="connsiteY167" fmla="*/ 3680807 h 4424314"/>
                <a:gd name="connsiteX168" fmla="*/ 1545551 w 3965606"/>
                <a:gd name="connsiteY168" fmla="*/ 3674888 h 4424314"/>
                <a:gd name="connsiteX169" fmla="*/ 240452 w 3965606"/>
                <a:gd name="connsiteY169" fmla="*/ 2834416 h 4424314"/>
                <a:gd name="connsiteX170" fmla="*/ 594101 w 3965606"/>
                <a:gd name="connsiteY170" fmla="*/ 2630217 h 4424314"/>
                <a:gd name="connsiteX171" fmla="*/ 785723 w 3965606"/>
                <a:gd name="connsiteY171" fmla="*/ 2881766 h 4424314"/>
                <a:gd name="connsiteX172" fmla="*/ 1638032 w 3965606"/>
                <a:gd name="connsiteY172" fmla="*/ 3274628 h 4424314"/>
                <a:gd name="connsiteX173" fmla="*/ 1677984 w 3965606"/>
                <a:gd name="connsiteY173" fmla="*/ 3307182 h 4424314"/>
                <a:gd name="connsiteX174" fmla="*/ 1715717 w 3965606"/>
                <a:gd name="connsiteY174" fmla="*/ 3286465 h 4424314"/>
                <a:gd name="connsiteX175" fmla="*/ 1715717 w 3965606"/>
                <a:gd name="connsiteY175" fmla="*/ 3773288 h 4424314"/>
                <a:gd name="connsiteX176" fmla="*/ 1629894 w 3965606"/>
                <a:gd name="connsiteY176" fmla="*/ 3771068 h 4424314"/>
                <a:gd name="connsiteX177" fmla="*/ 1627674 w 3965606"/>
                <a:gd name="connsiteY177" fmla="*/ 3808801 h 4424314"/>
                <a:gd name="connsiteX178" fmla="*/ 1715717 w 3965606"/>
                <a:gd name="connsiteY178" fmla="*/ 3811020 h 4424314"/>
                <a:gd name="connsiteX179" fmla="*/ 1715717 w 3965606"/>
                <a:gd name="connsiteY179" fmla="*/ 4113620 h 4424314"/>
                <a:gd name="connsiteX180" fmla="*/ 440952 w 3965606"/>
                <a:gd name="connsiteY180" fmla="*/ 3690425 h 4424314"/>
                <a:gd name="connsiteX181" fmla="*/ 433553 w 3965606"/>
                <a:gd name="connsiteY181" fmla="*/ 3668229 h 4424314"/>
                <a:gd name="connsiteX182" fmla="*/ 403959 w 3965606"/>
                <a:gd name="connsiteY182" fmla="*/ 3672668 h 4424314"/>
                <a:gd name="connsiteX183" fmla="*/ 408398 w 3965606"/>
                <a:gd name="connsiteY183" fmla="*/ 3702262 h 4424314"/>
                <a:gd name="connsiteX184" fmla="*/ 435773 w 3965606"/>
                <a:gd name="connsiteY184" fmla="*/ 3700782 h 4424314"/>
                <a:gd name="connsiteX185" fmla="*/ 1716456 w 3965606"/>
                <a:gd name="connsiteY185" fmla="*/ 4125458 h 4424314"/>
                <a:gd name="connsiteX186" fmla="*/ 1716456 w 3965606"/>
                <a:gd name="connsiteY186" fmla="*/ 4212760 h 4424314"/>
                <a:gd name="connsiteX187" fmla="*/ 1279944 w 3965606"/>
                <a:gd name="connsiteY187" fmla="*/ 4169109 h 4424314"/>
                <a:gd name="connsiteX188" fmla="*/ 1266627 w 3965606"/>
                <a:gd name="connsiteY188" fmla="*/ 4177987 h 4424314"/>
                <a:gd name="connsiteX189" fmla="*/ 1275505 w 3965606"/>
                <a:gd name="connsiteY189" fmla="*/ 4191305 h 4424314"/>
                <a:gd name="connsiteX190" fmla="*/ 1716456 w 3965606"/>
                <a:gd name="connsiteY190" fmla="*/ 4235696 h 4424314"/>
                <a:gd name="connsiteX191" fmla="*/ 1716456 w 3965606"/>
                <a:gd name="connsiteY191" fmla="*/ 4351113 h 4424314"/>
                <a:gd name="connsiteX192" fmla="*/ 1685383 w 3965606"/>
                <a:gd name="connsiteY192" fmla="*/ 4351113 h 4424314"/>
                <a:gd name="connsiteX193" fmla="*/ 1685383 w 3965606"/>
                <a:gd name="connsiteY193" fmla="*/ 4425098 h 4424314"/>
                <a:gd name="connsiteX194" fmla="*/ 1759368 w 3965606"/>
                <a:gd name="connsiteY194" fmla="*/ 4425098 h 4424314"/>
                <a:gd name="connsiteX195" fmla="*/ 1759368 w 3965606"/>
                <a:gd name="connsiteY195" fmla="*/ 4351113 h 4424314"/>
                <a:gd name="connsiteX196" fmla="*/ 1728294 w 3965606"/>
                <a:gd name="connsiteY196" fmla="*/ 4351113 h 4424314"/>
                <a:gd name="connsiteX197" fmla="*/ 1728294 w 3965606"/>
                <a:gd name="connsiteY197" fmla="*/ 4234956 h 4424314"/>
                <a:gd name="connsiteX198" fmla="*/ 2851389 w 3965606"/>
                <a:gd name="connsiteY198" fmla="*/ 3933836 h 4424314"/>
                <a:gd name="connsiteX199" fmla="*/ 2902439 w 3965606"/>
                <a:gd name="connsiteY199" fmla="*/ 3939755 h 4424314"/>
                <a:gd name="connsiteX200" fmla="*/ 2916496 w 3965606"/>
                <a:gd name="connsiteY200" fmla="*/ 3882046 h 4424314"/>
                <a:gd name="connsiteX201" fmla="*/ 2858788 w 3965606"/>
                <a:gd name="connsiteY201" fmla="*/ 3867989 h 4424314"/>
                <a:gd name="connsiteX202" fmla="*/ 2840292 w 3965606"/>
                <a:gd name="connsiteY202" fmla="*/ 3915339 h 4424314"/>
                <a:gd name="connsiteX203" fmla="*/ 1729034 w 3965606"/>
                <a:gd name="connsiteY203" fmla="*/ 4213500 h 4424314"/>
                <a:gd name="connsiteX204" fmla="*/ 1729034 w 3965606"/>
                <a:gd name="connsiteY204" fmla="*/ 4125458 h 4424314"/>
                <a:gd name="connsiteX205" fmla="*/ 3297520 w 3965606"/>
                <a:gd name="connsiteY205" fmla="*/ 3441095 h 4424314"/>
                <a:gd name="connsiteX206" fmla="*/ 3320455 w 3965606"/>
                <a:gd name="connsiteY206" fmla="*/ 3461810 h 4424314"/>
                <a:gd name="connsiteX207" fmla="*/ 3370026 w 3965606"/>
                <a:gd name="connsiteY207" fmla="*/ 3407062 h 4424314"/>
                <a:gd name="connsiteX208" fmla="*/ 3315277 w 3965606"/>
                <a:gd name="connsiteY208" fmla="*/ 3357491 h 4424314"/>
                <a:gd name="connsiteX209" fmla="*/ 3265707 w 3965606"/>
                <a:gd name="connsiteY209" fmla="*/ 3412240 h 4424314"/>
                <a:gd name="connsiteX210" fmla="*/ 3289382 w 3965606"/>
                <a:gd name="connsiteY210" fmla="*/ 3433696 h 4424314"/>
                <a:gd name="connsiteX211" fmla="*/ 1729034 w 3965606"/>
                <a:gd name="connsiteY211" fmla="*/ 4115099 h 4424314"/>
                <a:gd name="connsiteX212" fmla="*/ 1729034 w 3965606"/>
                <a:gd name="connsiteY212" fmla="*/ 3811020 h 4424314"/>
                <a:gd name="connsiteX213" fmla="*/ 2940172 w 3965606"/>
                <a:gd name="connsiteY213" fmla="*/ 3353792 h 4424314"/>
                <a:gd name="connsiteX214" fmla="*/ 2915756 w 3965606"/>
                <a:gd name="connsiteY214" fmla="*/ 3325678 h 4424314"/>
                <a:gd name="connsiteX215" fmla="*/ 1729774 w 3965606"/>
                <a:gd name="connsiteY215" fmla="*/ 3774028 h 4424314"/>
                <a:gd name="connsiteX216" fmla="*/ 1729774 w 3965606"/>
                <a:gd name="connsiteY216" fmla="*/ 3211740 h 4424314"/>
                <a:gd name="connsiteX217" fmla="*/ 2796640 w 3965606"/>
                <a:gd name="connsiteY217" fmla="*/ 2599143 h 4424314"/>
                <a:gd name="connsiteX218" fmla="*/ 3204299 w 3965606"/>
                <a:gd name="connsiteY218" fmla="*/ 2834416 h 4424314"/>
                <a:gd name="connsiteX219" fmla="*/ 2169246 w 3965606"/>
                <a:gd name="connsiteY219" fmla="*/ 3626058 h 4424314"/>
                <a:gd name="connsiteX220" fmla="*/ 2161847 w 3965606"/>
                <a:gd name="connsiteY220" fmla="*/ 3595724 h 4424314"/>
                <a:gd name="connsiteX221" fmla="*/ 2090082 w 3965606"/>
                <a:gd name="connsiteY221" fmla="*/ 3613480 h 4424314"/>
                <a:gd name="connsiteX222" fmla="*/ 2107838 w 3965606"/>
                <a:gd name="connsiteY222" fmla="*/ 3685246 h 4424314"/>
                <a:gd name="connsiteX223" fmla="*/ 2179604 w 3965606"/>
                <a:gd name="connsiteY223" fmla="*/ 3667489 h 4424314"/>
                <a:gd name="connsiteX224" fmla="*/ 2172205 w 3965606"/>
                <a:gd name="connsiteY224" fmla="*/ 3637155 h 4424314"/>
                <a:gd name="connsiteX225" fmla="*/ 3073345 w 3965606"/>
                <a:gd name="connsiteY225" fmla="*/ 3045274 h 4424314"/>
                <a:gd name="connsiteX226" fmla="*/ 3213917 w 3965606"/>
                <a:gd name="connsiteY226" fmla="*/ 2840335 h 4424314"/>
                <a:gd name="connsiteX227" fmla="*/ 3273105 w 3965606"/>
                <a:gd name="connsiteY227" fmla="*/ 2874368 h 4424314"/>
                <a:gd name="connsiteX228" fmla="*/ 3241292 w 3965606"/>
                <a:gd name="connsiteY228" fmla="*/ 2926897 h 4424314"/>
                <a:gd name="connsiteX229" fmla="*/ 3293821 w 3965606"/>
                <a:gd name="connsiteY229" fmla="*/ 2960191 h 4424314"/>
                <a:gd name="connsiteX230" fmla="*/ 3327114 w 3965606"/>
                <a:gd name="connsiteY230" fmla="*/ 2905442 h 4424314"/>
                <a:gd name="connsiteX231" fmla="*/ 3410717 w 3965606"/>
                <a:gd name="connsiteY231" fmla="*/ 2953532 h 4424314"/>
                <a:gd name="connsiteX232" fmla="*/ 2525855 w 3965606"/>
                <a:gd name="connsiteY232" fmla="*/ 3752572 h 4424314"/>
                <a:gd name="connsiteX233" fmla="*/ 2522895 w 3965606"/>
                <a:gd name="connsiteY233" fmla="*/ 3759971 h 4424314"/>
                <a:gd name="connsiteX234" fmla="*/ 2530294 w 3965606"/>
                <a:gd name="connsiteY234" fmla="*/ 3762930 h 4424314"/>
                <a:gd name="connsiteX235" fmla="*/ 3420335 w 3965606"/>
                <a:gd name="connsiteY235" fmla="*/ 2959451 h 4424314"/>
                <a:gd name="connsiteX236" fmla="*/ 3887922 w 3965606"/>
                <a:gd name="connsiteY236" fmla="*/ 3229497 h 4424314"/>
                <a:gd name="connsiteX237" fmla="*/ 3872385 w 3965606"/>
                <a:gd name="connsiteY237" fmla="*/ 3256871 h 4424314"/>
                <a:gd name="connsiteX238" fmla="*/ 3936012 w 3965606"/>
                <a:gd name="connsiteY238" fmla="*/ 3293864 h 4424314"/>
                <a:gd name="connsiteX239" fmla="*/ 3973005 w 3965606"/>
                <a:gd name="connsiteY239" fmla="*/ 3230237 h 4424314"/>
                <a:gd name="connsiteX240" fmla="*/ 3909378 w 3965606"/>
                <a:gd name="connsiteY240" fmla="*/ 3193244 h 4424314"/>
                <a:gd name="connsiteX241" fmla="*/ 3893841 w 3965606"/>
                <a:gd name="connsiteY241" fmla="*/ 3219139 h 4424314"/>
                <a:gd name="connsiteX242" fmla="*/ 1684643 w 3965606"/>
                <a:gd name="connsiteY242" fmla="*/ 3223578 h 4424314"/>
                <a:gd name="connsiteX243" fmla="*/ 1643211 w 3965606"/>
                <a:gd name="connsiteY243" fmla="*/ 3253172 h 4424314"/>
                <a:gd name="connsiteX244" fmla="*/ 616297 w 3965606"/>
                <a:gd name="connsiteY244" fmla="*/ 2620599 h 4424314"/>
                <a:gd name="connsiteX245" fmla="*/ 871546 w 3965606"/>
                <a:gd name="connsiteY245" fmla="*/ 2473368 h 4424314"/>
                <a:gd name="connsiteX246" fmla="*/ 1110518 w 3965606"/>
                <a:gd name="connsiteY246" fmla="*/ 2747853 h 4424314"/>
                <a:gd name="connsiteX247" fmla="*/ 1133453 w 3965606"/>
                <a:gd name="connsiteY247" fmla="*/ 2718259 h 4424314"/>
                <a:gd name="connsiteX248" fmla="*/ 904099 w 3965606"/>
                <a:gd name="connsiteY248" fmla="*/ 2454872 h 4424314"/>
                <a:gd name="connsiteX249" fmla="*/ 980304 w 3965606"/>
                <a:gd name="connsiteY249" fmla="*/ 2411221 h 4424314"/>
                <a:gd name="connsiteX250" fmla="*/ 1719416 w 3965606"/>
                <a:gd name="connsiteY250" fmla="*/ 2838115 h 4424314"/>
                <a:gd name="connsiteX251" fmla="*/ 1719416 w 3965606"/>
                <a:gd name="connsiteY251" fmla="*/ 2925418 h 4424314"/>
                <a:gd name="connsiteX252" fmla="*/ 1285863 w 3965606"/>
                <a:gd name="connsiteY252" fmla="*/ 2817399 h 4424314"/>
                <a:gd name="connsiteX253" fmla="*/ 1268846 w 3965606"/>
                <a:gd name="connsiteY253" fmla="*/ 2850693 h 4424314"/>
                <a:gd name="connsiteX254" fmla="*/ 1719416 w 3965606"/>
                <a:gd name="connsiteY254" fmla="*/ 2963150 h 4424314"/>
                <a:gd name="connsiteX255" fmla="*/ 1719416 w 3965606"/>
                <a:gd name="connsiteY255" fmla="*/ 3245773 h 4424314"/>
                <a:gd name="connsiteX256" fmla="*/ 1684643 w 3965606"/>
                <a:gd name="connsiteY256" fmla="*/ 3223578 h 4424314"/>
                <a:gd name="connsiteX257" fmla="*/ 1731253 w 3965606"/>
                <a:gd name="connsiteY257" fmla="*/ 3149593 h 4424314"/>
                <a:gd name="connsiteX258" fmla="*/ 1731253 w 3965606"/>
                <a:gd name="connsiteY258" fmla="*/ 2962410 h 4424314"/>
                <a:gd name="connsiteX259" fmla="*/ 2582083 w 3965606"/>
                <a:gd name="connsiteY259" fmla="*/ 2474848 h 4424314"/>
                <a:gd name="connsiteX260" fmla="*/ 2744111 w 3965606"/>
                <a:gd name="connsiteY260" fmla="*/ 2568069 h 4424314"/>
                <a:gd name="connsiteX261" fmla="*/ 1731253 w 3965606"/>
                <a:gd name="connsiteY261" fmla="*/ 3149593 h 442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965606" h="4424314">
                  <a:moveTo>
                    <a:pt x="3893841" y="3219139"/>
                  </a:moveTo>
                  <a:lnTo>
                    <a:pt x="3426255" y="2949093"/>
                  </a:lnTo>
                  <a:cubicBezTo>
                    <a:pt x="3593461" y="2657591"/>
                    <a:pt x="3686682" y="2322438"/>
                    <a:pt x="3686682" y="1973228"/>
                  </a:cubicBezTo>
                  <a:cubicBezTo>
                    <a:pt x="3686682" y="936696"/>
                    <a:pt x="2881723" y="80687"/>
                    <a:pt x="1850370" y="16320"/>
                  </a:cubicBezTo>
                  <a:cubicBezTo>
                    <a:pt x="1848150" y="7442"/>
                    <a:pt x="1840752" y="783"/>
                    <a:pt x="1831133" y="43"/>
                  </a:cubicBezTo>
                  <a:cubicBezTo>
                    <a:pt x="1819296" y="-697"/>
                    <a:pt x="1809678" y="8181"/>
                    <a:pt x="1808938" y="19279"/>
                  </a:cubicBezTo>
                  <a:cubicBezTo>
                    <a:pt x="1808198" y="31117"/>
                    <a:pt x="1817076" y="40735"/>
                    <a:pt x="1828174" y="41475"/>
                  </a:cubicBezTo>
                  <a:cubicBezTo>
                    <a:pt x="1837792" y="42215"/>
                    <a:pt x="1846670" y="35556"/>
                    <a:pt x="1849630" y="26678"/>
                  </a:cubicBezTo>
                  <a:cubicBezTo>
                    <a:pt x="2875065" y="91045"/>
                    <a:pt x="3674845" y="941875"/>
                    <a:pt x="3674845" y="1972488"/>
                  </a:cubicBezTo>
                  <a:cubicBezTo>
                    <a:pt x="3674845" y="2319479"/>
                    <a:pt x="3582363" y="2652412"/>
                    <a:pt x="3415896" y="2942434"/>
                  </a:cubicBezTo>
                  <a:lnTo>
                    <a:pt x="3332293" y="2894344"/>
                  </a:lnTo>
                  <a:cubicBezTo>
                    <a:pt x="3361887" y="2842554"/>
                    <a:pt x="3390002" y="2789285"/>
                    <a:pt x="3414417" y="2734536"/>
                  </a:cubicBezTo>
                  <a:lnTo>
                    <a:pt x="3357448" y="2708641"/>
                  </a:lnTo>
                  <a:cubicBezTo>
                    <a:pt x="3333773" y="2761171"/>
                    <a:pt x="3307138" y="2812220"/>
                    <a:pt x="3278284" y="2862530"/>
                  </a:cubicBezTo>
                  <a:lnTo>
                    <a:pt x="3219096" y="2828497"/>
                  </a:lnTo>
                  <a:cubicBezTo>
                    <a:pt x="3368546" y="2569549"/>
                    <a:pt x="3446230" y="2278047"/>
                    <a:pt x="3446230" y="1971749"/>
                  </a:cubicBezTo>
                  <a:cubicBezTo>
                    <a:pt x="3446230" y="1538195"/>
                    <a:pt x="3284943" y="1123878"/>
                    <a:pt x="2991221" y="805002"/>
                  </a:cubicBezTo>
                  <a:cubicBezTo>
                    <a:pt x="2699720" y="488345"/>
                    <a:pt x="2303159" y="293764"/>
                    <a:pt x="1875525" y="256772"/>
                  </a:cubicBezTo>
                  <a:cubicBezTo>
                    <a:pt x="1875525" y="256772"/>
                    <a:pt x="1875525" y="256772"/>
                    <a:pt x="1874785" y="256772"/>
                  </a:cubicBezTo>
                  <a:cubicBezTo>
                    <a:pt x="1871825" y="256772"/>
                    <a:pt x="1869606" y="258991"/>
                    <a:pt x="1868866" y="261951"/>
                  </a:cubicBezTo>
                  <a:cubicBezTo>
                    <a:pt x="1868866" y="264910"/>
                    <a:pt x="1871086" y="267870"/>
                    <a:pt x="1874045" y="267870"/>
                  </a:cubicBezTo>
                  <a:cubicBezTo>
                    <a:pt x="2763347" y="344814"/>
                    <a:pt x="3434393" y="1078007"/>
                    <a:pt x="3434393" y="1971749"/>
                  </a:cubicBezTo>
                  <a:cubicBezTo>
                    <a:pt x="3434393" y="2279527"/>
                    <a:pt x="3353009" y="2571029"/>
                    <a:pt x="3209478" y="2822578"/>
                  </a:cubicBezTo>
                  <a:lnTo>
                    <a:pt x="2801819" y="2587305"/>
                  </a:lnTo>
                  <a:cubicBezTo>
                    <a:pt x="2906878" y="2404562"/>
                    <a:pt x="2967546" y="2193704"/>
                    <a:pt x="2967546" y="1968049"/>
                  </a:cubicBezTo>
                  <a:lnTo>
                    <a:pt x="2905399" y="1968049"/>
                  </a:lnTo>
                  <a:cubicBezTo>
                    <a:pt x="2905399" y="2181866"/>
                    <a:pt x="2848430" y="2383106"/>
                    <a:pt x="2747810" y="2556232"/>
                  </a:cubicBezTo>
                  <a:lnTo>
                    <a:pt x="2587262" y="2465230"/>
                  </a:lnTo>
                  <a:cubicBezTo>
                    <a:pt x="2671605" y="2319479"/>
                    <a:pt x="2719696" y="2150793"/>
                    <a:pt x="2719696" y="1971009"/>
                  </a:cubicBezTo>
                  <a:cubicBezTo>
                    <a:pt x="2719696" y="1886666"/>
                    <a:pt x="2709338" y="1802322"/>
                    <a:pt x="2687882" y="1720939"/>
                  </a:cubicBezTo>
                  <a:lnTo>
                    <a:pt x="2651629" y="1730557"/>
                  </a:lnTo>
                  <a:cubicBezTo>
                    <a:pt x="2671605" y="1808981"/>
                    <a:pt x="2681963" y="1889625"/>
                    <a:pt x="2681963" y="1971009"/>
                  </a:cubicBezTo>
                  <a:cubicBezTo>
                    <a:pt x="2681963" y="2144134"/>
                    <a:pt x="2635353" y="2306902"/>
                    <a:pt x="2554709" y="2446734"/>
                  </a:cubicBezTo>
                  <a:lnTo>
                    <a:pt x="2476284" y="2401603"/>
                  </a:lnTo>
                  <a:cubicBezTo>
                    <a:pt x="2543611" y="2283226"/>
                    <a:pt x="2582823" y="2149313"/>
                    <a:pt x="2588742" y="2010221"/>
                  </a:cubicBezTo>
                  <a:cubicBezTo>
                    <a:pt x="2588742" y="2007262"/>
                    <a:pt x="2586522" y="2004302"/>
                    <a:pt x="2583563" y="2004302"/>
                  </a:cubicBezTo>
                  <a:cubicBezTo>
                    <a:pt x="2583563" y="2004302"/>
                    <a:pt x="2583563" y="2004302"/>
                    <a:pt x="2583563" y="2004302"/>
                  </a:cubicBezTo>
                  <a:cubicBezTo>
                    <a:pt x="2580604" y="2004302"/>
                    <a:pt x="2578384" y="2006522"/>
                    <a:pt x="2577644" y="2009481"/>
                  </a:cubicBezTo>
                  <a:cubicBezTo>
                    <a:pt x="2576164" y="2045734"/>
                    <a:pt x="2572465" y="2081247"/>
                    <a:pt x="2566547" y="2116760"/>
                  </a:cubicBezTo>
                  <a:lnTo>
                    <a:pt x="2537692" y="2112320"/>
                  </a:lnTo>
                  <a:cubicBezTo>
                    <a:pt x="2536952" y="2115280"/>
                    <a:pt x="2536952" y="2118239"/>
                    <a:pt x="2536213" y="2121199"/>
                  </a:cubicBezTo>
                  <a:lnTo>
                    <a:pt x="2565067" y="2126378"/>
                  </a:lnTo>
                  <a:cubicBezTo>
                    <a:pt x="2562107" y="2141915"/>
                    <a:pt x="2559148" y="2158191"/>
                    <a:pt x="2555449" y="2173728"/>
                  </a:cubicBezTo>
                  <a:lnTo>
                    <a:pt x="2527334" y="2167069"/>
                  </a:lnTo>
                  <a:cubicBezTo>
                    <a:pt x="2526594" y="2170029"/>
                    <a:pt x="2525855" y="2172988"/>
                    <a:pt x="2525115" y="2175948"/>
                  </a:cubicBezTo>
                  <a:lnTo>
                    <a:pt x="2553229" y="2183346"/>
                  </a:lnTo>
                  <a:cubicBezTo>
                    <a:pt x="2534733" y="2258071"/>
                    <a:pt x="2505879" y="2329837"/>
                    <a:pt x="2467406" y="2396424"/>
                  </a:cubicBezTo>
                  <a:lnTo>
                    <a:pt x="2420796" y="2369789"/>
                  </a:lnTo>
                  <a:cubicBezTo>
                    <a:pt x="2421535" y="2367569"/>
                    <a:pt x="2423015" y="2366090"/>
                    <a:pt x="2423755" y="2363870"/>
                  </a:cubicBezTo>
                  <a:lnTo>
                    <a:pt x="2392681" y="2346854"/>
                  </a:lnTo>
                  <a:cubicBezTo>
                    <a:pt x="2391941" y="2348333"/>
                    <a:pt x="2390462" y="2350553"/>
                    <a:pt x="2389722" y="2352032"/>
                  </a:cubicBezTo>
                  <a:lnTo>
                    <a:pt x="2374925" y="2343154"/>
                  </a:lnTo>
                  <a:cubicBezTo>
                    <a:pt x="2374185" y="2342414"/>
                    <a:pt x="2373445" y="2342414"/>
                    <a:pt x="2371965" y="2342414"/>
                  </a:cubicBezTo>
                  <a:cubicBezTo>
                    <a:pt x="2369746" y="2342414"/>
                    <a:pt x="2368266" y="2343154"/>
                    <a:pt x="2366786" y="2345374"/>
                  </a:cubicBezTo>
                  <a:cubicBezTo>
                    <a:pt x="2365307" y="2348333"/>
                    <a:pt x="2366047" y="2351293"/>
                    <a:pt x="2369006" y="2352772"/>
                  </a:cubicBezTo>
                  <a:lnTo>
                    <a:pt x="2460748" y="2406042"/>
                  </a:lnTo>
                  <a:cubicBezTo>
                    <a:pt x="2454089" y="2417140"/>
                    <a:pt x="2447430" y="2428977"/>
                    <a:pt x="2440032" y="2440075"/>
                  </a:cubicBezTo>
                  <a:lnTo>
                    <a:pt x="2415617" y="2424538"/>
                  </a:lnTo>
                  <a:cubicBezTo>
                    <a:pt x="2414137" y="2427497"/>
                    <a:pt x="2411917" y="2429717"/>
                    <a:pt x="2410438" y="2432676"/>
                  </a:cubicBezTo>
                  <a:lnTo>
                    <a:pt x="2434113" y="2448953"/>
                  </a:lnTo>
                  <a:cubicBezTo>
                    <a:pt x="2398600" y="2502222"/>
                    <a:pt x="2357168" y="2551792"/>
                    <a:pt x="2309818" y="2596184"/>
                  </a:cubicBezTo>
                  <a:lnTo>
                    <a:pt x="2289842" y="2575468"/>
                  </a:lnTo>
                  <a:cubicBezTo>
                    <a:pt x="2287622" y="2577687"/>
                    <a:pt x="2285403" y="2579907"/>
                    <a:pt x="2283183" y="2582126"/>
                  </a:cubicBezTo>
                  <a:lnTo>
                    <a:pt x="2302419" y="2603582"/>
                  </a:lnTo>
                  <a:cubicBezTo>
                    <a:pt x="2297980" y="2608021"/>
                    <a:pt x="2292801" y="2612460"/>
                    <a:pt x="2288362" y="2616160"/>
                  </a:cubicBezTo>
                  <a:lnTo>
                    <a:pt x="2269126" y="2594704"/>
                  </a:lnTo>
                  <a:cubicBezTo>
                    <a:pt x="2266906" y="2596923"/>
                    <a:pt x="2264687" y="2599143"/>
                    <a:pt x="2261727" y="2600623"/>
                  </a:cubicBezTo>
                  <a:lnTo>
                    <a:pt x="2280224" y="2622078"/>
                  </a:lnTo>
                  <a:cubicBezTo>
                    <a:pt x="2272825" y="2627997"/>
                    <a:pt x="2266167" y="2633916"/>
                    <a:pt x="2258768" y="2639835"/>
                  </a:cubicBezTo>
                  <a:cubicBezTo>
                    <a:pt x="2256548" y="2642054"/>
                    <a:pt x="2255809" y="2645014"/>
                    <a:pt x="2258028" y="2647973"/>
                  </a:cubicBezTo>
                  <a:cubicBezTo>
                    <a:pt x="2260248" y="2650193"/>
                    <a:pt x="2263207" y="2650933"/>
                    <a:pt x="2266167" y="2648713"/>
                  </a:cubicBezTo>
                  <a:cubicBezTo>
                    <a:pt x="2349030" y="2582126"/>
                    <a:pt x="2417096" y="2502222"/>
                    <a:pt x="2469626" y="2412700"/>
                  </a:cubicBezTo>
                  <a:lnTo>
                    <a:pt x="2548050" y="2457831"/>
                  </a:lnTo>
                  <a:cubicBezTo>
                    <a:pt x="2382323" y="2737495"/>
                    <a:pt x="2077504" y="2925418"/>
                    <a:pt x="1729774" y="2926897"/>
                  </a:cubicBezTo>
                  <a:lnTo>
                    <a:pt x="1729774" y="2839595"/>
                  </a:lnTo>
                  <a:cubicBezTo>
                    <a:pt x="1845930" y="2838855"/>
                    <a:pt x="1959128" y="2815180"/>
                    <a:pt x="2064927" y="2770049"/>
                  </a:cubicBezTo>
                  <a:cubicBezTo>
                    <a:pt x="2066406" y="2769309"/>
                    <a:pt x="2067146" y="2768569"/>
                    <a:pt x="2067886" y="2767089"/>
                  </a:cubicBezTo>
                  <a:cubicBezTo>
                    <a:pt x="2069366" y="2766349"/>
                    <a:pt x="2070846" y="2765610"/>
                    <a:pt x="2072325" y="2764870"/>
                  </a:cubicBezTo>
                  <a:lnTo>
                    <a:pt x="2056788" y="2730097"/>
                  </a:lnTo>
                  <a:cubicBezTo>
                    <a:pt x="2053829" y="2731577"/>
                    <a:pt x="2050870" y="2732316"/>
                    <a:pt x="2047910" y="2733796"/>
                  </a:cubicBezTo>
                  <a:lnTo>
                    <a:pt x="2059008" y="2760431"/>
                  </a:lnTo>
                  <a:cubicBezTo>
                    <a:pt x="2007958" y="2781886"/>
                    <a:pt x="1956169" y="2798903"/>
                    <a:pt x="1902899" y="2810001"/>
                  </a:cubicBezTo>
                  <a:lnTo>
                    <a:pt x="1896980" y="2781886"/>
                  </a:lnTo>
                  <a:cubicBezTo>
                    <a:pt x="1894021" y="2782626"/>
                    <a:pt x="1891062" y="2783366"/>
                    <a:pt x="1888102" y="2784106"/>
                  </a:cubicBezTo>
                  <a:lnTo>
                    <a:pt x="1894021" y="2812220"/>
                  </a:lnTo>
                  <a:cubicBezTo>
                    <a:pt x="1887362" y="2813700"/>
                    <a:pt x="1881444" y="2814440"/>
                    <a:pt x="1874785" y="2815920"/>
                  </a:cubicBezTo>
                  <a:lnTo>
                    <a:pt x="1869606" y="2787065"/>
                  </a:lnTo>
                  <a:cubicBezTo>
                    <a:pt x="1866646" y="2787805"/>
                    <a:pt x="1863687" y="2787805"/>
                    <a:pt x="1860728" y="2788545"/>
                  </a:cubicBezTo>
                  <a:lnTo>
                    <a:pt x="1865167" y="2817399"/>
                  </a:lnTo>
                  <a:cubicBezTo>
                    <a:pt x="1820776" y="2824798"/>
                    <a:pt x="1774905" y="2828497"/>
                    <a:pt x="1729034" y="2829237"/>
                  </a:cubicBezTo>
                  <a:lnTo>
                    <a:pt x="1729034" y="2775228"/>
                  </a:lnTo>
                  <a:lnTo>
                    <a:pt x="1729774" y="2775228"/>
                  </a:lnTo>
                  <a:lnTo>
                    <a:pt x="1729774" y="2739715"/>
                  </a:lnTo>
                  <a:lnTo>
                    <a:pt x="1729034" y="2739715"/>
                  </a:lnTo>
                  <a:lnTo>
                    <a:pt x="1729034" y="2693844"/>
                  </a:lnTo>
                  <a:cubicBezTo>
                    <a:pt x="1729034" y="2690885"/>
                    <a:pt x="1726815" y="2687925"/>
                    <a:pt x="1723115" y="2687925"/>
                  </a:cubicBezTo>
                  <a:cubicBezTo>
                    <a:pt x="1720156" y="2687925"/>
                    <a:pt x="1717196" y="2690145"/>
                    <a:pt x="1717196" y="2693844"/>
                  </a:cubicBezTo>
                  <a:lnTo>
                    <a:pt x="1717196" y="2826278"/>
                  </a:lnTo>
                  <a:cubicBezTo>
                    <a:pt x="1590682" y="2825538"/>
                    <a:pt x="1470826" y="2797423"/>
                    <a:pt x="1363547" y="2747114"/>
                  </a:cubicBezTo>
                  <a:lnTo>
                    <a:pt x="1376125" y="2720479"/>
                  </a:lnTo>
                  <a:cubicBezTo>
                    <a:pt x="1373165" y="2718999"/>
                    <a:pt x="1370206" y="2717519"/>
                    <a:pt x="1367986" y="2716780"/>
                  </a:cubicBezTo>
                  <a:lnTo>
                    <a:pt x="1354669" y="2743414"/>
                  </a:lnTo>
                  <a:cubicBezTo>
                    <a:pt x="1225195" y="2681267"/>
                    <a:pt x="1114217" y="2587305"/>
                    <a:pt x="1031354" y="2472628"/>
                  </a:cubicBezTo>
                  <a:lnTo>
                    <a:pt x="1056509" y="2454872"/>
                  </a:lnTo>
                  <a:cubicBezTo>
                    <a:pt x="1055029" y="2452652"/>
                    <a:pt x="1052809" y="2449693"/>
                    <a:pt x="1051330" y="2447473"/>
                  </a:cubicBezTo>
                  <a:lnTo>
                    <a:pt x="1025435" y="2465230"/>
                  </a:lnTo>
                  <a:cubicBezTo>
                    <a:pt x="1021735" y="2460051"/>
                    <a:pt x="1018036" y="2454872"/>
                    <a:pt x="1014337" y="2448953"/>
                  </a:cubicBezTo>
                  <a:lnTo>
                    <a:pt x="1040232" y="2431937"/>
                  </a:lnTo>
                  <a:cubicBezTo>
                    <a:pt x="1038752" y="2429717"/>
                    <a:pt x="1036533" y="2426757"/>
                    <a:pt x="1035053" y="2423798"/>
                  </a:cubicBezTo>
                  <a:lnTo>
                    <a:pt x="1009158" y="2440815"/>
                  </a:lnTo>
                  <a:cubicBezTo>
                    <a:pt x="1001759" y="2429717"/>
                    <a:pt x="994361" y="2417879"/>
                    <a:pt x="987702" y="2406042"/>
                  </a:cubicBezTo>
                  <a:lnTo>
                    <a:pt x="1111258" y="2334276"/>
                  </a:lnTo>
                  <a:cubicBezTo>
                    <a:pt x="1114217" y="2332796"/>
                    <a:pt x="1114957" y="2329097"/>
                    <a:pt x="1113477" y="2326877"/>
                  </a:cubicBezTo>
                  <a:cubicBezTo>
                    <a:pt x="1112737" y="2325398"/>
                    <a:pt x="1110518" y="2323918"/>
                    <a:pt x="1108298" y="2323918"/>
                  </a:cubicBezTo>
                  <a:cubicBezTo>
                    <a:pt x="1107558" y="2323918"/>
                    <a:pt x="1106079" y="2323918"/>
                    <a:pt x="1105339" y="2324658"/>
                  </a:cubicBezTo>
                  <a:lnTo>
                    <a:pt x="1060948" y="2349813"/>
                  </a:lnTo>
                  <a:cubicBezTo>
                    <a:pt x="1060208" y="2348333"/>
                    <a:pt x="1059468" y="2347593"/>
                    <a:pt x="1058728" y="2346114"/>
                  </a:cubicBezTo>
                  <a:lnTo>
                    <a:pt x="1027654" y="2363130"/>
                  </a:lnTo>
                  <a:cubicBezTo>
                    <a:pt x="1028394" y="2364610"/>
                    <a:pt x="1029134" y="2366090"/>
                    <a:pt x="1029874" y="2367569"/>
                  </a:cubicBezTo>
                  <a:lnTo>
                    <a:pt x="980304" y="2395684"/>
                  </a:lnTo>
                  <a:cubicBezTo>
                    <a:pt x="961808" y="2363130"/>
                    <a:pt x="945531" y="2329837"/>
                    <a:pt x="931474" y="2295064"/>
                  </a:cubicBezTo>
                  <a:lnTo>
                    <a:pt x="961068" y="2283226"/>
                  </a:lnTo>
                  <a:cubicBezTo>
                    <a:pt x="959588" y="2280267"/>
                    <a:pt x="958848" y="2277308"/>
                    <a:pt x="957368" y="2274348"/>
                  </a:cubicBezTo>
                  <a:lnTo>
                    <a:pt x="927774" y="2286186"/>
                  </a:lnTo>
                  <a:cubicBezTo>
                    <a:pt x="890042" y="2190005"/>
                    <a:pt x="868586" y="2084946"/>
                    <a:pt x="868586" y="1974708"/>
                  </a:cubicBezTo>
                  <a:cubicBezTo>
                    <a:pt x="868586" y="1938455"/>
                    <a:pt x="870806" y="1902202"/>
                    <a:pt x="875245" y="1865950"/>
                  </a:cubicBezTo>
                  <a:lnTo>
                    <a:pt x="908538" y="1870389"/>
                  </a:lnTo>
                  <a:cubicBezTo>
                    <a:pt x="909278" y="1867429"/>
                    <a:pt x="909278" y="1864470"/>
                    <a:pt x="910018" y="1860771"/>
                  </a:cubicBezTo>
                  <a:lnTo>
                    <a:pt x="876725" y="1856332"/>
                  </a:lnTo>
                  <a:cubicBezTo>
                    <a:pt x="881903" y="1819339"/>
                    <a:pt x="889302" y="1782346"/>
                    <a:pt x="899660" y="1746094"/>
                  </a:cubicBezTo>
                  <a:cubicBezTo>
                    <a:pt x="900400" y="1743134"/>
                    <a:pt x="898920" y="1740175"/>
                    <a:pt x="895961" y="1739435"/>
                  </a:cubicBezTo>
                  <a:cubicBezTo>
                    <a:pt x="895221" y="1739435"/>
                    <a:pt x="895221" y="1739435"/>
                    <a:pt x="894481" y="1739435"/>
                  </a:cubicBezTo>
                  <a:cubicBezTo>
                    <a:pt x="892261" y="1739435"/>
                    <a:pt x="890042" y="1740915"/>
                    <a:pt x="889302" y="1743874"/>
                  </a:cubicBezTo>
                  <a:cubicBezTo>
                    <a:pt x="868586" y="1818599"/>
                    <a:pt x="858228" y="1896284"/>
                    <a:pt x="858228" y="1974708"/>
                  </a:cubicBezTo>
                  <a:cubicBezTo>
                    <a:pt x="858228" y="2130077"/>
                    <a:pt x="899660" y="2275828"/>
                    <a:pt x="971426" y="2401603"/>
                  </a:cubicBezTo>
                  <a:lnTo>
                    <a:pt x="895221" y="2445254"/>
                  </a:lnTo>
                  <a:cubicBezTo>
                    <a:pt x="813837" y="2303202"/>
                    <a:pt x="769446" y="2140435"/>
                    <a:pt x="769446" y="1971009"/>
                  </a:cubicBezTo>
                  <a:cubicBezTo>
                    <a:pt x="769446" y="1809721"/>
                    <a:pt x="810138" y="1649913"/>
                    <a:pt x="887822" y="1510081"/>
                  </a:cubicBezTo>
                  <a:lnTo>
                    <a:pt x="855269" y="1492325"/>
                  </a:lnTo>
                  <a:cubicBezTo>
                    <a:pt x="774625" y="1638075"/>
                    <a:pt x="731714" y="1803802"/>
                    <a:pt x="731714" y="1971749"/>
                  </a:cubicBezTo>
                  <a:cubicBezTo>
                    <a:pt x="731714" y="2147833"/>
                    <a:pt x="777584" y="2316520"/>
                    <a:pt x="862667" y="2464490"/>
                  </a:cubicBezTo>
                  <a:lnTo>
                    <a:pt x="607418" y="2611720"/>
                  </a:lnTo>
                  <a:cubicBezTo>
                    <a:pt x="500880" y="2424538"/>
                    <a:pt x="440212" y="2207022"/>
                    <a:pt x="440212" y="1974708"/>
                  </a:cubicBezTo>
                  <a:cubicBezTo>
                    <a:pt x="440212" y="1968789"/>
                    <a:pt x="435033" y="1963610"/>
                    <a:pt x="429114" y="1963610"/>
                  </a:cubicBezTo>
                  <a:cubicBezTo>
                    <a:pt x="423195" y="1963610"/>
                    <a:pt x="418016" y="1968789"/>
                    <a:pt x="418016" y="1974708"/>
                  </a:cubicBezTo>
                  <a:cubicBezTo>
                    <a:pt x="418016" y="2204802"/>
                    <a:pt x="477944" y="2426757"/>
                    <a:pt x="589662" y="2622078"/>
                  </a:cubicBezTo>
                  <a:lnTo>
                    <a:pt x="444651" y="2705682"/>
                  </a:lnTo>
                  <a:cubicBezTo>
                    <a:pt x="444651" y="2704942"/>
                    <a:pt x="443911" y="2704942"/>
                    <a:pt x="443911" y="2704202"/>
                  </a:cubicBezTo>
                  <a:lnTo>
                    <a:pt x="443911" y="2703462"/>
                  </a:lnTo>
                  <a:lnTo>
                    <a:pt x="405439" y="2725658"/>
                  </a:lnTo>
                  <a:lnTo>
                    <a:pt x="405439" y="2726398"/>
                  </a:lnTo>
                  <a:cubicBezTo>
                    <a:pt x="405439" y="2727137"/>
                    <a:pt x="406179" y="2727877"/>
                    <a:pt x="406179" y="2727877"/>
                  </a:cubicBezTo>
                  <a:lnTo>
                    <a:pt x="236753" y="2825538"/>
                  </a:lnTo>
                  <a:cubicBezTo>
                    <a:pt x="93221" y="2574728"/>
                    <a:pt x="11838" y="2283226"/>
                    <a:pt x="11838" y="1973968"/>
                  </a:cubicBezTo>
                  <a:cubicBezTo>
                    <a:pt x="11838" y="1741655"/>
                    <a:pt x="57708" y="1516740"/>
                    <a:pt x="147230" y="1305142"/>
                  </a:cubicBezTo>
                  <a:lnTo>
                    <a:pt x="176085" y="1317719"/>
                  </a:lnTo>
                  <a:lnTo>
                    <a:pt x="206419" y="1250393"/>
                  </a:lnTo>
                  <a:lnTo>
                    <a:pt x="139092" y="1220059"/>
                  </a:lnTo>
                  <a:lnTo>
                    <a:pt x="108758" y="1287385"/>
                  </a:lnTo>
                  <a:lnTo>
                    <a:pt x="136873" y="1299963"/>
                  </a:lnTo>
                  <a:cubicBezTo>
                    <a:pt x="46611" y="1513040"/>
                    <a:pt x="0" y="1739435"/>
                    <a:pt x="0" y="1973228"/>
                  </a:cubicBezTo>
                  <a:cubicBezTo>
                    <a:pt x="0" y="2276568"/>
                    <a:pt x="79164" y="2571029"/>
                    <a:pt x="227135" y="2829237"/>
                  </a:cubicBezTo>
                  <a:lnTo>
                    <a:pt x="182743" y="2854392"/>
                  </a:lnTo>
                  <a:cubicBezTo>
                    <a:pt x="185703" y="2856612"/>
                    <a:pt x="188662" y="2859571"/>
                    <a:pt x="191622" y="2862530"/>
                  </a:cubicBezTo>
                  <a:lnTo>
                    <a:pt x="232313" y="2838855"/>
                  </a:lnTo>
                  <a:cubicBezTo>
                    <a:pt x="292981" y="2942434"/>
                    <a:pt x="364007" y="3040835"/>
                    <a:pt x="446131" y="3131097"/>
                  </a:cubicBezTo>
                  <a:cubicBezTo>
                    <a:pt x="732453" y="3446274"/>
                    <a:pt x="1122355" y="3643074"/>
                    <a:pt x="1544811" y="3685985"/>
                  </a:cubicBezTo>
                  <a:cubicBezTo>
                    <a:pt x="1547770" y="3685985"/>
                    <a:pt x="1550730" y="3683766"/>
                    <a:pt x="1550730" y="3680807"/>
                  </a:cubicBezTo>
                  <a:cubicBezTo>
                    <a:pt x="1550730" y="3677847"/>
                    <a:pt x="1548510" y="3674888"/>
                    <a:pt x="1545551" y="3674888"/>
                  </a:cubicBezTo>
                  <a:cubicBezTo>
                    <a:pt x="981044" y="3617919"/>
                    <a:pt x="506799" y="3293124"/>
                    <a:pt x="240452" y="2834416"/>
                  </a:cubicBezTo>
                  <a:lnTo>
                    <a:pt x="594101" y="2630217"/>
                  </a:lnTo>
                  <a:cubicBezTo>
                    <a:pt x="646631" y="2720479"/>
                    <a:pt x="710998" y="2804822"/>
                    <a:pt x="785723" y="2881766"/>
                  </a:cubicBezTo>
                  <a:cubicBezTo>
                    <a:pt x="1012857" y="3115560"/>
                    <a:pt x="1313977" y="3253912"/>
                    <a:pt x="1638032" y="3274628"/>
                  </a:cubicBezTo>
                  <a:cubicBezTo>
                    <a:pt x="1642471" y="3293124"/>
                    <a:pt x="1658008" y="3306441"/>
                    <a:pt x="1677984" y="3307182"/>
                  </a:cubicBezTo>
                  <a:cubicBezTo>
                    <a:pt x="1694261" y="3307921"/>
                    <a:pt x="1708318" y="3299043"/>
                    <a:pt x="1715717" y="3286465"/>
                  </a:cubicBezTo>
                  <a:lnTo>
                    <a:pt x="1715717" y="3773288"/>
                  </a:lnTo>
                  <a:cubicBezTo>
                    <a:pt x="1686862" y="3773288"/>
                    <a:pt x="1658008" y="3772548"/>
                    <a:pt x="1629894" y="3771068"/>
                  </a:cubicBezTo>
                  <a:lnTo>
                    <a:pt x="1627674" y="3808801"/>
                  </a:lnTo>
                  <a:cubicBezTo>
                    <a:pt x="1656529" y="3810281"/>
                    <a:pt x="1686123" y="3811020"/>
                    <a:pt x="1715717" y="3811020"/>
                  </a:cubicBezTo>
                  <a:lnTo>
                    <a:pt x="1715717" y="4113620"/>
                  </a:lnTo>
                  <a:cubicBezTo>
                    <a:pt x="1243691" y="4112140"/>
                    <a:pt x="800520" y="3958251"/>
                    <a:pt x="440952" y="3690425"/>
                  </a:cubicBezTo>
                  <a:cubicBezTo>
                    <a:pt x="443171" y="3682286"/>
                    <a:pt x="440212" y="3673408"/>
                    <a:pt x="433553" y="3668229"/>
                  </a:cubicBezTo>
                  <a:cubicBezTo>
                    <a:pt x="423935" y="3661570"/>
                    <a:pt x="411358" y="3663050"/>
                    <a:pt x="403959" y="3672668"/>
                  </a:cubicBezTo>
                  <a:cubicBezTo>
                    <a:pt x="397300" y="3682286"/>
                    <a:pt x="398780" y="3694864"/>
                    <a:pt x="408398" y="3702262"/>
                  </a:cubicBezTo>
                  <a:cubicBezTo>
                    <a:pt x="416537" y="3708181"/>
                    <a:pt x="428374" y="3707441"/>
                    <a:pt x="435773" y="3700782"/>
                  </a:cubicBezTo>
                  <a:cubicBezTo>
                    <a:pt x="796821" y="3969349"/>
                    <a:pt x="1242212" y="4124718"/>
                    <a:pt x="1716456" y="4125458"/>
                  </a:cubicBezTo>
                  <a:lnTo>
                    <a:pt x="1716456" y="4212760"/>
                  </a:lnTo>
                  <a:cubicBezTo>
                    <a:pt x="1569226" y="4212760"/>
                    <a:pt x="1422735" y="4197963"/>
                    <a:pt x="1279944" y="4169109"/>
                  </a:cubicBezTo>
                  <a:cubicBezTo>
                    <a:pt x="1274025" y="4167629"/>
                    <a:pt x="1268106" y="4172068"/>
                    <a:pt x="1266627" y="4177987"/>
                  </a:cubicBezTo>
                  <a:cubicBezTo>
                    <a:pt x="1265147" y="4183906"/>
                    <a:pt x="1269586" y="4189825"/>
                    <a:pt x="1275505" y="4191305"/>
                  </a:cubicBezTo>
                  <a:cubicBezTo>
                    <a:pt x="1419776" y="4220159"/>
                    <a:pt x="1568486" y="4234956"/>
                    <a:pt x="1716456" y="4235696"/>
                  </a:cubicBezTo>
                  <a:lnTo>
                    <a:pt x="1716456" y="4351113"/>
                  </a:lnTo>
                  <a:lnTo>
                    <a:pt x="1685383" y="4351113"/>
                  </a:lnTo>
                  <a:lnTo>
                    <a:pt x="1685383" y="4425098"/>
                  </a:lnTo>
                  <a:lnTo>
                    <a:pt x="1759368" y="4425098"/>
                  </a:lnTo>
                  <a:lnTo>
                    <a:pt x="1759368" y="4351113"/>
                  </a:lnTo>
                  <a:lnTo>
                    <a:pt x="1728294" y="4351113"/>
                  </a:lnTo>
                  <a:lnTo>
                    <a:pt x="1728294" y="4234956"/>
                  </a:lnTo>
                  <a:cubicBezTo>
                    <a:pt x="2123375" y="4234216"/>
                    <a:pt x="2511058" y="4129896"/>
                    <a:pt x="2851389" y="3933836"/>
                  </a:cubicBezTo>
                  <a:cubicBezTo>
                    <a:pt x="2864707" y="3946413"/>
                    <a:pt x="2885423" y="3949373"/>
                    <a:pt x="2902439" y="3939755"/>
                  </a:cubicBezTo>
                  <a:cubicBezTo>
                    <a:pt x="2922415" y="3927917"/>
                    <a:pt x="2929074" y="3902022"/>
                    <a:pt x="2916496" y="3882046"/>
                  </a:cubicBezTo>
                  <a:cubicBezTo>
                    <a:pt x="2904659" y="3862070"/>
                    <a:pt x="2878764" y="3855412"/>
                    <a:pt x="2858788" y="3867989"/>
                  </a:cubicBezTo>
                  <a:cubicBezTo>
                    <a:pt x="2842511" y="3877607"/>
                    <a:pt x="2835113" y="3897583"/>
                    <a:pt x="2840292" y="3915339"/>
                  </a:cubicBezTo>
                  <a:cubicBezTo>
                    <a:pt x="2503659" y="4109921"/>
                    <a:pt x="2120416" y="4212760"/>
                    <a:pt x="1729034" y="4213500"/>
                  </a:cubicBezTo>
                  <a:lnTo>
                    <a:pt x="1729034" y="4125458"/>
                  </a:lnTo>
                  <a:cubicBezTo>
                    <a:pt x="2323875" y="4123978"/>
                    <a:pt x="2892821" y="3874648"/>
                    <a:pt x="3297520" y="3441095"/>
                  </a:cubicBezTo>
                  <a:lnTo>
                    <a:pt x="3320455" y="3461810"/>
                  </a:lnTo>
                  <a:lnTo>
                    <a:pt x="3370026" y="3407062"/>
                  </a:lnTo>
                  <a:lnTo>
                    <a:pt x="3315277" y="3357491"/>
                  </a:lnTo>
                  <a:lnTo>
                    <a:pt x="3265707" y="3412240"/>
                  </a:lnTo>
                  <a:lnTo>
                    <a:pt x="3289382" y="3433696"/>
                  </a:lnTo>
                  <a:cubicBezTo>
                    <a:pt x="2886902" y="3865770"/>
                    <a:pt x="2320916" y="4112880"/>
                    <a:pt x="1729034" y="4115099"/>
                  </a:cubicBezTo>
                  <a:lnTo>
                    <a:pt x="1729034" y="3811020"/>
                  </a:lnTo>
                  <a:cubicBezTo>
                    <a:pt x="2175165" y="3810281"/>
                    <a:pt x="2605019" y="3648253"/>
                    <a:pt x="2940172" y="3353792"/>
                  </a:cubicBezTo>
                  <a:lnTo>
                    <a:pt x="2915756" y="3325678"/>
                  </a:lnTo>
                  <a:cubicBezTo>
                    <a:pt x="2588002" y="3614220"/>
                    <a:pt x="2166287" y="3772548"/>
                    <a:pt x="1729774" y="3774028"/>
                  </a:cubicBezTo>
                  <a:lnTo>
                    <a:pt x="1729774" y="3211740"/>
                  </a:lnTo>
                  <a:cubicBezTo>
                    <a:pt x="2183303" y="3210261"/>
                    <a:pt x="2580604" y="2964630"/>
                    <a:pt x="2796640" y="2599143"/>
                  </a:cubicBezTo>
                  <a:lnTo>
                    <a:pt x="3204299" y="2834416"/>
                  </a:lnTo>
                  <a:cubicBezTo>
                    <a:pt x="2983083" y="3215440"/>
                    <a:pt x="2617596" y="3506201"/>
                    <a:pt x="2169246" y="3626058"/>
                  </a:cubicBezTo>
                  <a:lnTo>
                    <a:pt x="2161847" y="3595724"/>
                  </a:lnTo>
                  <a:lnTo>
                    <a:pt x="2090082" y="3613480"/>
                  </a:lnTo>
                  <a:lnTo>
                    <a:pt x="2107838" y="3685246"/>
                  </a:lnTo>
                  <a:lnTo>
                    <a:pt x="2179604" y="3667489"/>
                  </a:lnTo>
                  <a:lnTo>
                    <a:pt x="2172205" y="3637155"/>
                  </a:lnTo>
                  <a:cubicBezTo>
                    <a:pt x="2525115" y="3542454"/>
                    <a:pt x="2843991" y="3333076"/>
                    <a:pt x="3073345" y="3045274"/>
                  </a:cubicBezTo>
                  <a:cubicBezTo>
                    <a:pt x="3125874" y="2979427"/>
                    <a:pt x="3172485" y="2911361"/>
                    <a:pt x="3213917" y="2840335"/>
                  </a:cubicBezTo>
                  <a:lnTo>
                    <a:pt x="3273105" y="2874368"/>
                  </a:lnTo>
                  <a:cubicBezTo>
                    <a:pt x="3262747" y="2892124"/>
                    <a:pt x="3251649" y="2909881"/>
                    <a:pt x="3241292" y="2926897"/>
                  </a:cubicBezTo>
                  <a:lnTo>
                    <a:pt x="3293821" y="2960191"/>
                  </a:lnTo>
                  <a:cubicBezTo>
                    <a:pt x="3304919" y="2942434"/>
                    <a:pt x="3316756" y="2923938"/>
                    <a:pt x="3327114" y="2905442"/>
                  </a:cubicBezTo>
                  <a:lnTo>
                    <a:pt x="3410717" y="2953532"/>
                  </a:lnTo>
                  <a:cubicBezTo>
                    <a:pt x="3210218" y="3299043"/>
                    <a:pt x="2903919" y="3582406"/>
                    <a:pt x="2525855" y="3752572"/>
                  </a:cubicBezTo>
                  <a:cubicBezTo>
                    <a:pt x="2522895" y="3754052"/>
                    <a:pt x="2521415" y="3757011"/>
                    <a:pt x="2522895" y="3759971"/>
                  </a:cubicBezTo>
                  <a:cubicBezTo>
                    <a:pt x="2524375" y="3762930"/>
                    <a:pt x="2527334" y="3764410"/>
                    <a:pt x="2530294" y="3762930"/>
                  </a:cubicBezTo>
                  <a:cubicBezTo>
                    <a:pt x="2910578" y="3591284"/>
                    <a:pt x="3218356" y="3306441"/>
                    <a:pt x="3420335" y="2959451"/>
                  </a:cubicBezTo>
                  <a:lnTo>
                    <a:pt x="3887922" y="3229497"/>
                  </a:lnTo>
                  <a:lnTo>
                    <a:pt x="3872385" y="3256871"/>
                  </a:lnTo>
                  <a:lnTo>
                    <a:pt x="3936012" y="3293864"/>
                  </a:lnTo>
                  <a:lnTo>
                    <a:pt x="3973005" y="3230237"/>
                  </a:lnTo>
                  <a:lnTo>
                    <a:pt x="3909378" y="3193244"/>
                  </a:lnTo>
                  <a:lnTo>
                    <a:pt x="3893841" y="3219139"/>
                  </a:lnTo>
                  <a:close/>
                  <a:moveTo>
                    <a:pt x="1684643" y="3223578"/>
                  </a:moveTo>
                  <a:cubicBezTo>
                    <a:pt x="1665407" y="3222838"/>
                    <a:pt x="1649130" y="3235416"/>
                    <a:pt x="1643211" y="3253172"/>
                  </a:cubicBezTo>
                  <a:cubicBezTo>
                    <a:pt x="1201520" y="3225798"/>
                    <a:pt x="824195" y="2979427"/>
                    <a:pt x="616297" y="2620599"/>
                  </a:cubicBezTo>
                  <a:lnTo>
                    <a:pt x="871546" y="2473368"/>
                  </a:lnTo>
                  <a:cubicBezTo>
                    <a:pt x="932953" y="2576948"/>
                    <a:pt x="1012857" y="2670169"/>
                    <a:pt x="1110518" y="2747853"/>
                  </a:cubicBezTo>
                  <a:lnTo>
                    <a:pt x="1133453" y="2718259"/>
                  </a:lnTo>
                  <a:cubicBezTo>
                    <a:pt x="1039492" y="2643534"/>
                    <a:pt x="962547" y="2554012"/>
                    <a:pt x="904099" y="2454872"/>
                  </a:cubicBezTo>
                  <a:lnTo>
                    <a:pt x="980304" y="2411221"/>
                  </a:lnTo>
                  <a:cubicBezTo>
                    <a:pt x="1129754" y="2664990"/>
                    <a:pt x="1404979" y="2835896"/>
                    <a:pt x="1719416" y="2838115"/>
                  </a:cubicBezTo>
                  <a:lnTo>
                    <a:pt x="1719416" y="2925418"/>
                  </a:lnTo>
                  <a:cubicBezTo>
                    <a:pt x="1568486" y="2923938"/>
                    <a:pt x="1419036" y="2886945"/>
                    <a:pt x="1285863" y="2817399"/>
                  </a:cubicBezTo>
                  <a:lnTo>
                    <a:pt x="1268846" y="2850693"/>
                  </a:lnTo>
                  <a:cubicBezTo>
                    <a:pt x="1407198" y="2923198"/>
                    <a:pt x="1562567" y="2961671"/>
                    <a:pt x="1719416" y="2963150"/>
                  </a:cubicBezTo>
                  <a:lnTo>
                    <a:pt x="1719416" y="3245773"/>
                  </a:lnTo>
                  <a:cubicBezTo>
                    <a:pt x="1712757" y="3232456"/>
                    <a:pt x="1699440" y="3223578"/>
                    <a:pt x="1684643" y="3223578"/>
                  </a:cubicBezTo>
                  <a:close/>
                  <a:moveTo>
                    <a:pt x="1731253" y="3149593"/>
                  </a:moveTo>
                  <a:lnTo>
                    <a:pt x="1731253" y="2962410"/>
                  </a:lnTo>
                  <a:cubicBezTo>
                    <a:pt x="2093041" y="2960931"/>
                    <a:pt x="2409698" y="2765610"/>
                    <a:pt x="2582083" y="2474848"/>
                  </a:cubicBezTo>
                  <a:lnTo>
                    <a:pt x="2744111" y="2568069"/>
                  </a:lnTo>
                  <a:cubicBezTo>
                    <a:pt x="2539172" y="2915060"/>
                    <a:pt x="2161847" y="3148113"/>
                    <a:pt x="1731253" y="3149593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3" name="Forma Livre: Forma 862">
              <a:extLst>
                <a:ext uri="{FF2B5EF4-FFF2-40B4-BE49-F238E27FC236}">
                  <a16:creationId xmlns:a16="http://schemas.microsoft.com/office/drawing/2014/main" id="{046DD7E5-6948-4CC8-B771-C62D70C3BD7B}"/>
                </a:ext>
              </a:extLst>
            </p:cNvPr>
            <p:cNvSpPr/>
            <p:nvPr/>
          </p:nvSpPr>
          <p:spPr>
            <a:xfrm>
              <a:off x="3199272" y="4066313"/>
              <a:ext cx="628874" cy="1590682"/>
            </a:xfrm>
            <a:custGeom>
              <a:avLst/>
              <a:gdLst>
                <a:gd name="connsiteX0" fmla="*/ 53269 w 628874"/>
                <a:gd name="connsiteY0" fmla="*/ 26635 h 1590681"/>
                <a:gd name="connsiteX1" fmla="*/ 26635 w 628874"/>
                <a:gd name="connsiteY1" fmla="*/ 0 h 1590681"/>
                <a:gd name="connsiteX2" fmla="*/ 0 w 628874"/>
                <a:gd name="connsiteY2" fmla="*/ 26635 h 1590681"/>
                <a:gd name="connsiteX3" fmla="*/ 20716 w 628874"/>
                <a:gd name="connsiteY3" fmla="*/ 52530 h 1590681"/>
                <a:gd name="connsiteX4" fmla="*/ 59188 w 628874"/>
                <a:gd name="connsiteY4" fmla="*/ 462407 h 1590681"/>
                <a:gd name="connsiteX5" fmla="*/ 627394 w 628874"/>
                <a:gd name="connsiteY5" fmla="*/ 1592901 h 1590681"/>
                <a:gd name="connsiteX6" fmla="*/ 632573 w 628874"/>
                <a:gd name="connsiteY6" fmla="*/ 1588462 h 1590681"/>
                <a:gd name="connsiteX7" fmla="*/ 66587 w 628874"/>
                <a:gd name="connsiteY7" fmla="*/ 461668 h 1590681"/>
                <a:gd name="connsiteX8" fmla="*/ 28114 w 628874"/>
                <a:gd name="connsiteY8" fmla="*/ 53269 h 1590681"/>
                <a:gd name="connsiteX9" fmla="*/ 53269 w 628874"/>
                <a:gd name="connsiteY9" fmla="*/ 26635 h 159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874" h="1590681">
                  <a:moveTo>
                    <a:pt x="53269" y="26635"/>
                  </a:moveTo>
                  <a:cubicBezTo>
                    <a:pt x="53269" y="11838"/>
                    <a:pt x="41432" y="0"/>
                    <a:pt x="26635" y="0"/>
                  </a:cubicBezTo>
                  <a:cubicBezTo>
                    <a:pt x="11838" y="0"/>
                    <a:pt x="0" y="11838"/>
                    <a:pt x="0" y="26635"/>
                  </a:cubicBezTo>
                  <a:cubicBezTo>
                    <a:pt x="0" y="39212"/>
                    <a:pt x="8878" y="50310"/>
                    <a:pt x="20716" y="52530"/>
                  </a:cubicBezTo>
                  <a:cubicBezTo>
                    <a:pt x="21456" y="190142"/>
                    <a:pt x="34773" y="328494"/>
                    <a:pt x="59188" y="462407"/>
                  </a:cubicBezTo>
                  <a:cubicBezTo>
                    <a:pt x="138352" y="890042"/>
                    <a:pt x="335153" y="1280684"/>
                    <a:pt x="627394" y="1592901"/>
                  </a:cubicBezTo>
                  <a:lnTo>
                    <a:pt x="632573" y="1588462"/>
                  </a:lnTo>
                  <a:cubicBezTo>
                    <a:pt x="341072" y="1276985"/>
                    <a:pt x="145011" y="887082"/>
                    <a:pt x="66587" y="461668"/>
                  </a:cubicBezTo>
                  <a:cubicBezTo>
                    <a:pt x="42172" y="327755"/>
                    <a:pt x="28854" y="190882"/>
                    <a:pt x="28114" y="53269"/>
                  </a:cubicBezTo>
                  <a:cubicBezTo>
                    <a:pt x="41432" y="53269"/>
                    <a:pt x="53269" y="41432"/>
                    <a:pt x="53269" y="26635"/>
                  </a:cubicBez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4" name="Forma Livre: Forma 863">
              <a:extLst>
                <a:ext uri="{FF2B5EF4-FFF2-40B4-BE49-F238E27FC236}">
                  <a16:creationId xmlns:a16="http://schemas.microsoft.com/office/drawing/2014/main" id="{5D828420-29AE-4DB0-A4B5-D9588B9B81A5}"/>
                </a:ext>
              </a:extLst>
            </p:cNvPr>
            <p:cNvSpPr/>
            <p:nvPr/>
          </p:nvSpPr>
          <p:spPr>
            <a:xfrm>
              <a:off x="2938104" y="3296127"/>
              <a:ext cx="1161568" cy="2907618"/>
            </a:xfrm>
            <a:custGeom>
              <a:avLst/>
              <a:gdLst>
                <a:gd name="connsiteX0" fmla="*/ 1166007 w 1161567"/>
                <a:gd name="connsiteY0" fmla="*/ 2901699 h 2907618"/>
                <a:gd name="connsiteX1" fmla="*/ 28854 w 1161567"/>
                <a:gd name="connsiteY1" fmla="*/ 1171926 h 2907618"/>
                <a:gd name="connsiteX2" fmla="*/ 7399 w 1161567"/>
                <a:gd name="connsiteY2" fmla="*/ 851570 h 2907618"/>
                <a:gd name="connsiteX3" fmla="*/ 162028 w 1161567"/>
                <a:gd name="connsiteY3" fmla="*/ 2959 h 2907618"/>
                <a:gd name="connsiteX4" fmla="*/ 155369 w 1161567"/>
                <a:gd name="connsiteY4" fmla="*/ 0 h 2907618"/>
                <a:gd name="connsiteX5" fmla="*/ 0 w 1161567"/>
                <a:gd name="connsiteY5" fmla="*/ 850830 h 2907618"/>
                <a:gd name="connsiteX6" fmla="*/ 21456 w 1161567"/>
                <a:gd name="connsiteY6" fmla="*/ 1172665 h 2907618"/>
                <a:gd name="connsiteX7" fmla="*/ 400260 w 1161567"/>
                <a:gd name="connsiteY7" fmla="*/ 2178864 h 2907618"/>
                <a:gd name="connsiteX8" fmla="*/ 1162307 w 1161567"/>
                <a:gd name="connsiteY8" fmla="*/ 2908358 h 2907618"/>
                <a:gd name="connsiteX9" fmla="*/ 1166007 w 1161567"/>
                <a:gd name="connsiteY9" fmla="*/ 2901699 h 290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1567" h="2907618">
                  <a:moveTo>
                    <a:pt x="1166007" y="2901699"/>
                  </a:moveTo>
                  <a:cubicBezTo>
                    <a:pt x="540092" y="2523635"/>
                    <a:pt x="125775" y="1893281"/>
                    <a:pt x="28854" y="1171926"/>
                  </a:cubicBezTo>
                  <a:cubicBezTo>
                    <a:pt x="14797" y="1066127"/>
                    <a:pt x="7399" y="958108"/>
                    <a:pt x="7399" y="851570"/>
                  </a:cubicBezTo>
                  <a:cubicBezTo>
                    <a:pt x="7399" y="559328"/>
                    <a:pt x="59188" y="273745"/>
                    <a:pt x="162028" y="2959"/>
                  </a:cubicBezTo>
                  <a:lnTo>
                    <a:pt x="155369" y="0"/>
                  </a:lnTo>
                  <a:cubicBezTo>
                    <a:pt x="52529" y="271526"/>
                    <a:pt x="0" y="557848"/>
                    <a:pt x="0" y="850830"/>
                  </a:cubicBezTo>
                  <a:cubicBezTo>
                    <a:pt x="0" y="958108"/>
                    <a:pt x="7399" y="1066867"/>
                    <a:pt x="21456" y="1172665"/>
                  </a:cubicBezTo>
                  <a:cubicBezTo>
                    <a:pt x="70286" y="1535193"/>
                    <a:pt x="197540" y="1873305"/>
                    <a:pt x="400260" y="2178864"/>
                  </a:cubicBezTo>
                  <a:cubicBezTo>
                    <a:pt x="596321" y="2473325"/>
                    <a:pt x="859708" y="2725615"/>
                    <a:pt x="1162307" y="2908358"/>
                  </a:cubicBezTo>
                  <a:lnTo>
                    <a:pt x="1166007" y="2901699"/>
                  </a:lnTo>
                  <a:close/>
                </a:path>
              </a:pathLst>
            </a:custGeom>
            <a:grpFill/>
            <a:ln w="73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01" name="Imagem 100">
            <a:extLst>
              <a:ext uri="{FF2B5EF4-FFF2-40B4-BE49-F238E27FC236}">
                <a16:creationId xmlns:a16="http://schemas.microsoft.com/office/drawing/2014/main" id="{D05CD7E4-5AD8-4A85-A84D-90770F6C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9" b="736"/>
          <a:stretch/>
        </p:blipFill>
        <p:spPr>
          <a:xfrm>
            <a:off x="1225" y="6075948"/>
            <a:ext cx="12186503" cy="78136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2C995F2-55CE-469B-A817-5AB6D5B5F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r="21858"/>
          <a:stretch/>
        </p:blipFill>
        <p:spPr>
          <a:xfrm>
            <a:off x="3072964" y="21524"/>
            <a:ext cx="6467380" cy="6860041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47A3F6A4-F619-493E-816F-739454F1D689}"/>
              </a:ext>
            </a:extLst>
          </p:cNvPr>
          <p:cNvGrpSpPr/>
          <p:nvPr/>
        </p:nvGrpSpPr>
        <p:grpSpPr>
          <a:xfrm>
            <a:off x="8578857" y="3720407"/>
            <a:ext cx="3275353" cy="1034129"/>
            <a:chOff x="9056317" y="4321848"/>
            <a:chExt cx="2789407" cy="880701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9AD97B2-313C-44CB-96A5-613A0E35B753}"/>
                </a:ext>
              </a:extLst>
            </p:cNvPr>
            <p:cNvSpPr/>
            <p:nvPr/>
          </p:nvSpPr>
          <p:spPr>
            <a:xfrm>
              <a:off x="9056317" y="4323312"/>
              <a:ext cx="811766" cy="8117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8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4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0F5EAA62-033C-4C4E-A381-11B248050355}"/>
                </a:ext>
              </a:extLst>
            </p:cNvPr>
            <p:cNvGrpSpPr/>
            <p:nvPr/>
          </p:nvGrpSpPr>
          <p:grpSpPr>
            <a:xfrm>
              <a:off x="9102894" y="4321848"/>
              <a:ext cx="2742830" cy="880701"/>
              <a:chOff x="1851476" y="4656524"/>
              <a:chExt cx="2742830" cy="880701"/>
            </a:xfrm>
          </p:grpSpPr>
          <p:pic>
            <p:nvPicPr>
              <p:cNvPr id="25" name="Picture 2" descr="Resultado de imagem para logo oit png">
                <a:extLst>
                  <a:ext uri="{FF2B5EF4-FFF2-40B4-BE49-F238E27FC236}">
                    <a16:creationId xmlns:a16="http://schemas.microsoft.com/office/drawing/2014/main" id="{F5167C79-AE41-4B19-9725-C9B9CCB043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332"/>
              <a:stretch/>
            </p:blipFill>
            <p:spPr bwMode="auto">
              <a:xfrm>
                <a:off x="1851476" y="4702004"/>
                <a:ext cx="731388" cy="697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2E6372F4-E0FC-4A58-A4E9-FD130F5970A1}"/>
                  </a:ext>
                </a:extLst>
              </p:cNvPr>
              <p:cNvSpPr/>
              <p:nvPr/>
            </p:nvSpPr>
            <p:spPr>
              <a:xfrm>
                <a:off x="2674055" y="4656524"/>
                <a:ext cx="1920251" cy="88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755005">
                  <a:lnSpc>
                    <a:spcPct val="85000"/>
                  </a:lnSpc>
                  <a:defRPr/>
                </a:pPr>
                <a:r>
                  <a:rPr lang="pt-BR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Modelo de educação profissional na América Latina</a:t>
                </a:r>
              </a:p>
            </p:txBody>
          </p: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40C5740-14E1-4004-9E28-73C76594CC03}"/>
              </a:ext>
            </a:extLst>
          </p:cNvPr>
          <p:cNvGrpSpPr/>
          <p:nvPr/>
        </p:nvGrpSpPr>
        <p:grpSpPr>
          <a:xfrm>
            <a:off x="8570581" y="4911312"/>
            <a:ext cx="2839220" cy="1040084"/>
            <a:chOff x="9056317" y="5220749"/>
            <a:chExt cx="2417976" cy="885771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FC8CC766-80C9-42BE-8DAD-4739CD7B4D49}"/>
                </a:ext>
              </a:extLst>
            </p:cNvPr>
            <p:cNvSpPr/>
            <p:nvPr/>
          </p:nvSpPr>
          <p:spPr>
            <a:xfrm>
              <a:off x="9056317" y="5220749"/>
              <a:ext cx="811766" cy="8117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8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4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B5F14F4-BF00-4132-8C23-E0182DD27CFB}"/>
                </a:ext>
              </a:extLst>
            </p:cNvPr>
            <p:cNvGrpSpPr/>
            <p:nvPr/>
          </p:nvGrpSpPr>
          <p:grpSpPr>
            <a:xfrm>
              <a:off x="9080281" y="5225820"/>
              <a:ext cx="2394012" cy="880700"/>
              <a:chOff x="4766877" y="5560496"/>
              <a:chExt cx="2394012" cy="880700"/>
            </a:xfrm>
          </p:grpSpPr>
          <p:pic>
            <p:nvPicPr>
              <p:cNvPr id="33" name="Picture 4" descr="Resultado de imagem para logo onu png">
                <a:extLst>
                  <a:ext uri="{FF2B5EF4-FFF2-40B4-BE49-F238E27FC236}">
                    <a16:creationId xmlns:a16="http://schemas.microsoft.com/office/drawing/2014/main" id="{41F0B8A6-7D7A-48E7-87E1-FED656B20C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153" b="5123"/>
              <a:stretch/>
            </p:blipFill>
            <p:spPr bwMode="auto">
              <a:xfrm>
                <a:off x="4766877" y="5635112"/>
                <a:ext cx="756942" cy="6377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D2834E1-7C54-4859-ACFE-F373C3C3FD08}"/>
                  </a:ext>
                </a:extLst>
              </p:cNvPr>
              <p:cNvSpPr/>
              <p:nvPr/>
            </p:nvSpPr>
            <p:spPr>
              <a:xfrm>
                <a:off x="5612071" y="5560496"/>
                <a:ext cx="1548818" cy="880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755005">
                  <a:lnSpc>
                    <a:spcPct val="85000"/>
                  </a:lnSpc>
                  <a:defRPr/>
                </a:pPr>
                <a:r>
                  <a:rPr lang="pt-BR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Protagonista </a:t>
                </a:r>
                <a:br>
                  <a:rPr lang="pt-BR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educação na cooperação Sul-Sul</a:t>
                </a:r>
              </a:p>
            </p:txBody>
          </p:sp>
        </p:grp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0D393E20-9197-4DEA-8818-83B736A429C7}"/>
              </a:ext>
            </a:extLst>
          </p:cNvPr>
          <p:cNvSpPr/>
          <p:nvPr/>
        </p:nvSpPr>
        <p:spPr>
          <a:xfrm>
            <a:off x="343856" y="3930037"/>
            <a:ext cx="253969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55005">
              <a:lnSpc>
                <a:spcPct val="85000"/>
              </a:lnSpc>
              <a:defRPr/>
            </a:pPr>
            <a:r>
              <a:rPr lang="pt-BR" sz="2400" b="1" i="1" dirty="0">
                <a:solidFill>
                  <a:srgbClr val="005C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Organizações </a:t>
            </a:r>
            <a:r>
              <a:rPr lang="pt-BR" sz="2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reconhecem o SENAI como: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D797FDE-4DF7-4AC9-A62D-05AE9C575EB4}"/>
              </a:ext>
            </a:extLst>
          </p:cNvPr>
          <p:cNvCxnSpPr>
            <a:cxnSpLocks/>
          </p:cNvCxnSpPr>
          <p:nvPr/>
        </p:nvCxnSpPr>
        <p:spPr>
          <a:xfrm>
            <a:off x="399225" y="5864497"/>
            <a:ext cx="5087297" cy="0"/>
          </a:xfrm>
          <a:prstGeom prst="line">
            <a:avLst/>
          </a:prstGeom>
          <a:ln>
            <a:solidFill>
              <a:srgbClr val="F46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m 45">
            <a:extLst>
              <a:ext uri="{FF2B5EF4-FFF2-40B4-BE49-F238E27FC236}">
                <a16:creationId xmlns:a16="http://schemas.microsoft.com/office/drawing/2014/main" id="{B67A6B64-82EE-44CD-8546-FF4DD5C28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" contrast="13000"/>
                    </a14:imgEffect>
                  </a14:imgLayer>
                </a14:imgProps>
              </a:ext>
            </a:extLst>
          </a:blip>
          <a:srcRect l="3215" t="20023" r="64536" b="50723"/>
          <a:stretch/>
        </p:blipFill>
        <p:spPr>
          <a:xfrm>
            <a:off x="399226" y="1389024"/>
            <a:ext cx="3929938" cy="2005937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F724FE23-5BCD-40BD-A59D-DE265493DDF0}"/>
              </a:ext>
            </a:extLst>
          </p:cNvPr>
          <p:cNvSpPr/>
          <p:nvPr/>
        </p:nvSpPr>
        <p:spPr>
          <a:xfrm>
            <a:off x="454764" y="1734379"/>
            <a:ext cx="3870849" cy="563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108">
              <a:lnSpc>
                <a:spcPct val="85000"/>
              </a:lnSpc>
              <a:spcAft>
                <a:spcPts val="1000"/>
              </a:spcAft>
              <a:defRPr/>
            </a:pPr>
            <a:r>
              <a:rPr lang="pt-BR" sz="3599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4363738-3616-4969-9391-6401C9B08CD3}"/>
              </a:ext>
            </a:extLst>
          </p:cNvPr>
          <p:cNvSpPr txBox="1"/>
          <p:nvPr/>
        </p:nvSpPr>
        <p:spPr>
          <a:xfrm>
            <a:off x="454765" y="2239955"/>
            <a:ext cx="3168684" cy="877163"/>
          </a:xfrm>
          <a:prstGeom prst="rect">
            <a:avLst/>
          </a:prstGeom>
          <a:noFill/>
          <a:effectLst>
            <a:outerShdw blurRad="203200" dist="38100" dir="5400000" algn="t" rotWithShape="0">
              <a:srgbClr val="CC4F0A"/>
            </a:outerShdw>
          </a:effectLst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defTabSz="457200" fontAlgn="auto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5400" b="0" i="0" u="none" strike="noStrike" cap="none" spc="30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000" dirty="0"/>
              <a:t>EM EDUCAÇÃO PROFISSIONAL </a:t>
            </a:r>
            <a:br>
              <a:rPr lang="pt-BR" sz="2000" dirty="0"/>
            </a:br>
            <a:r>
              <a:rPr lang="pt-BR" sz="2000" dirty="0"/>
              <a:t>E INOVAÇÃO</a:t>
            </a:r>
          </a:p>
        </p:txBody>
      </p:sp>
    </p:spTree>
    <p:extLst>
      <p:ext uri="{BB962C8B-B14F-4D97-AF65-F5344CB8AC3E}">
        <p14:creationId xmlns:p14="http://schemas.microsoft.com/office/powerpoint/2010/main" val="19453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189" t="1781"/>
          <a:stretch/>
        </p:blipFill>
        <p:spPr>
          <a:xfrm>
            <a:off x="785835" y="1598737"/>
            <a:ext cx="5026723" cy="510929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9656975-9135-493A-A4DD-563364BA02EB}"/>
              </a:ext>
            </a:extLst>
          </p:cNvPr>
          <p:cNvSpPr/>
          <p:nvPr/>
        </p:nvSpPr>
        <p:spPr>
          <a:xfrm>
            <a:off x="0" y="888709"/>
            <a:ext cx="12192000" cy="1202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17480">
              <a:defRPr/>
            </a:pPr>
            <a:endParaRPr lang="pt-BR" sz="12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B5F28F5-12D5-416C-A1B6-5DF78547F3C4}"/>
              </a:ext>
            </a:extLst>
          </p:cNvPr>
          <p:cNvSpPr/>
          <p:nvPr/>
        </p:nvSpPr>
        <p:spPr>
          <a:xfrm>
            <a:off x="8098096" y="1131237"/>
            <a:ext cx="7304047" cy="6052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214">
              <a:defRPr/>
            </a:pPr>
            <a:r>
              <a:rPr lang="pt-BR" sz="3333" b="1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RECONHECIMENTO</a:t>
            </a:r>
          </a:p>
        </p:txBody>
      </p:sp>
      <p:grpSp>
        <p:nvGrpSpPr>
          <p:cNvPr id="12" name="Agrupar 20">
            <a:extLst>
              <a:ext uri="{FF2B5EF4-FFF2-40B4-BE49-F238E27FC236}">
                <a16:creationId xmlns:a16="http://schemas.microsoft.com/office/drawing/2014/main" id="{B841F201-0867-4B2F-9ACD-BD1B67714EAC}"/>
              </a:ext>
            </a:extLst>
          </p:cNvPr>
          <p:cNvGrpSpPr/>
          <p:nvPr/>
        </p:nvGrpSpPr>
        <p:grpSpPr>
          <a:xfrm>
            <a:off x="3855827" y="1003205"/>
            <a:ext cx="4021977" cy="2822417"/>
            <a:chOff x="10677259" y="6169363"/>
            <a:chExt cx="1749335" cy="1227593"/>
          </a:xfrm>
          <a:solidFill>
            <a:srgbClr val="FFC210"/>
          </a:solidFill>
          <a:effectLst>
            <a:outerShdw blurRad="50800" dist="152400" dir="7680000" algn="ctr" rotWithShape="0">
              <a:srgbClr val="000000">
                <a:alpha val="29000"/>
              </a:srgbClr>
            </a:outerShdw>
          </a:effectLst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D02456F-E224-4929-A3B7-25B84ECE0159}"/>
                </a:ext>
              </a:extLst>
            </p:cNvPr>
            <p:cNvSpPr/>
            <p:nvPr/>
          </p:nvSpPr>
          <p:spPr>
            <a:xfrm>
              <a:off x="10677259" y="6169363"/>
              <a:ext cx="1749335" cy="10893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80">
                <a:defRPr/>
              </a:pPr>
              <a:endParaRPr lang="pt-BR" sz="12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orma Livre: Forma 19">
              <a:extLst>
                <a:ext uri="{FF2B5EF4-FFF2-40B4-BE49-F238E27FC236}">
                  <a16:creationId xmlns:a16="http://schemas.microsoft.com/office/drawing/2014/main" id="{7FCF77FC-F224-4C3D-A407-19DDBFB72ACB}"/>
                </a:ext>
              </a:extLst>
            </p:cNvPr>
            <p:cNvSpPr/>
            <p:nvPr/>
          </p:nvSpPr>
          <p:spPr>
            <a:xfrm>
              <a:off x="11037094" y="7220744"/>
              <a:ext cx="302419" cy="176212"/>
            </a:xfrm>
            <a:custGeom>
              <a:avLst/>
              <a:gdLst>
                <a:gd name="connsiteX0" fmla="*/ 302419 w 302419"/>
                <a:gd name="connsiteY0" fmla="*/ 16669 h 176212"/>
                <a:gd name="connsiteX1" fmla="*/ 0 w 302419"/>
                <a:gd name="connsiteY1" fmla="*/ 176212 h 176212"/>
                <a:gd name="connsiteX2" fmla="*/ 104775 w 302419"/>
                <a:gd name="connsiteY2" fmla="*/ 0 h 176212"/>
                <a:gd name="connsiteX3" fmla="*/ 302419 w 302419"/>
                <a:gd name="connsiteY3" fmla="*/ 16669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419" h="176212">
                  <a:moveTo>
                    <a:pt x="302419" y="16669"/>
                  </a:moveTo>
                  <a:lnTo>
                    <a:pt x="0" y="176212"/>
                  </a:lnTo>
                  <a:lnTo>
                    <a:pt x="104775" y="0"/>
                  </a:lnTo>
                  <a:lnTo>
                    <a:pt x="302419" y="1666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80">
                <a:defRPr/>
              </a:pPr>
              <a:endParaRPr lang="pt-BR" sz="12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2C380B5-6CE4-4C10-AFD9-0FE49CFA9C1A}"/>
              </a:ext>
            </a:extLst>
          </p:cNvPr>
          <p:cNvGrpSpPr/>
          <p:nvPr/>
        </p:nvGrpSpPr>
        <p:grpSpPr>
          <a:xfrm>
            <a:off x="4047051" y="1188591"/>
            <a:ext cx="3639530" cy="1959817"/>
            <a:chOff x="3803554" y="5172084"/>
            <a:chExt cx="5241303" cy="2822341"/>
          </a:xfrm>
        </p:grpSpPr>
        <p:sp>
          <p:nvSpPr>
            <p:cNvPr id="4" name="CaixaDeTexto 3"/>
            <p:cNvSpPr txBox="1"/>
            <p:nvPr/>
          </p:nvSpPr>
          <p:spPr>
            <a:xfrm>
              <a:off x="3900991" y="5172084"/>
              <a:ext cx="5143866" cy="161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4">
                <a:defRPr/>
              </a:pPr>
              <a:r>
                <a:rPr lang="pt-BR" sz="3333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ENTRE AS MELHORES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99F513B-957F-4DC2-827B-4461D9E672FD}"/>
                </a:ext>
              </a:extLst>
            </p:cNvPr>
            <p:cNvSpPr txBox="1"/>
            <p:nvPr/>
          </p:nvSpPr>
          <p:spPr>
            <a:xfrm>
              <a:off x="3803554" y="6864188"/>
              <a:ext cx="5227459" cy="113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4">
                <a:defRPr/>
              </a:pPr>
              <a:r>
                <a:rPr lang="pt-BR" sz="22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instituições de educação profissional do mundo</a:t>
              </a:r>
              <a:endParaRPr lang="pt-BR" sz="225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5043F167-276B-447F-BD69-764EBC52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2" t="62857" r="33017" b="12280"/>
          <a:stretch/>
        </p:blipFill>
        <p:spPr>
          <a:xfrm>
            <a:off x="7155359" y="2314333"/>
            <a:ext cx="1319277" cy="1705049"/>
          </a:xfrm>
          <a:prstGeom prst="rect">
            <a:avLst/>
          </a:prstGeom>
        </p:spPr>
      </p:pic>
      <p:sp>
        <p:nvSpPr>
          <p:cNvPr id="26" name="Rectangle 16"/>
          <p:cNvSpPr/>
          <p:nvPr/>
        </p:nvSpPr>
        <p:spPr>
          <a:xfrm>
            <a:off x="9241505" y="2706626"/>
            <a:ext cx="2046568" cy="168809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1133" dirty="0" err="1">
              <a:solidFill>
                <a:srgbClr val="00206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9823450" y="2813348"/>
            <a:ext cx="332924" cy="1491678"/>
          </a:xfrm>
          <a:prstGeom prst="rect">
            <a:avLst/>
          </a:prstGeom>
          <a:noFill/>
        </p:spPr>
        <p:txBody>
          <a:bodyPr wrap="square" lIns="0" tIns="31744" rIns="0" bIns="31744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ts val="567"/>
              </a:spcAft>
            </a:pPr>
            <a:r>
              <a:rPr lang="pt-BR" sz="1944" b="1" dirty="0">
                <a:solidFill>
                  <a:schemeClr val="bg1"/>
                </a:solidFill>
                <a:cs typeface="Arial" panose="020B0604020202020204" pitchFamily="34" charset="0"/>
              </a:rPr>
              <a:t>1º</a:t>
            </a:r>
          </a:p>
          <a:p>
            <a:pPr algn="r" fontAlgn="base">
              <a:spcBef>
                <a:spcPct val="0"/>
              </a:spcBef>
              <a:spcAft>
                <a:spcPts val="567"/>
              </a:spcAft>
            </a:pPr>
            <a:r>
              <a:rPr lang="pt-BR" sz="1944" b="1" dirty="0">
                <a:solidFill>
                  <a:schemeClr val="bg1"/>
                </a:solidFill>
                <a:cs typeface="Arial" panose="020B0604020202020204" pitchFamily="34" charset="0"/>
              </a:rPr>
              <a:t>2º</a:t>
            </a:r>
          </a:p>
          <a:p>
            <a:pPr algn="r" fontAlgn="base">
              <a:spcBef>
                <a:spcPct val="0"/>
              </a:spcBef>
              <a:spcAft>
                <a:spcPts val="567"/>
              </a:spcAft>
            </a:pPr>
            <a:r>
              <a:rPr lang="pt-BR" sz="1944" b="1" dirty="0">
                <a:solidFill>
                  <a:schemeClr val="bg1"/>
                </a:solidFill>
                <a:cs typeface="Arial" panose="020B0604020202020204" pitchFamily="34" charset="0"/>
              </a:rPr>
              <a:t>3º </a:t>
            </a:r>
          </a:p>
          <a:p>
            <a:pPr algn="r" fontAlgn="base">
              <a:spcBef>
                <a:spcPct val="0"/>
              </a:spcBef>
              <a:spcAft>
                <a:spcPts val="567"/>
              </a:spcAft>
            </a:pPr>
            <a:r>
              <a:rPr lang="pt-BR" sz="1944" b="1" dirty="0">
                <a:solidFill>
                  <a:schemeClr val="bg1"/>
                </a:solidFill>
                <a:cs typeface="Arial" panose="020B0604020202020204" pitchFamily="34" charset="0"/>
              </a:rPr>
              <a:t>4º </a:t>
            </a:r>
          </a:p>
        </p:txBody>
      </p:sp>
      <p:pic>
        <p:nvPicPr>
          <p:cNvPr id="33" name="Picture 2" descr="Z:\IMAGE HOUSE\BANCO DE IMAGENS\Bandeiras\Bandeiras Arredondadas - (FLAGS)\Brazil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26" y="3592289"/>
            <a:ext cx="280565" cy="2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Z:\IMAGE HOUSE\BANCO DE IMAGENS\Bandeiras\Bandeiras Arredondadas - (FLAGS)\Korea-South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03" y="3939839"/>
            <a:ext cx="280565" cy="2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Z:\IMAGE HOUSE\BANCO DE IMAGENS\Bandeiras\Bandeiras Arredondadas - (FLAGS)\China.pn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03" y="2853548"/>
            <a:ext cx="280565" cy="2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29092" y="3258201"/>
            <a:ext cx="201155" cy="201155"/>
          </a:xfrm>
          <a:prstGeom prst="rect">
            <a:avLst/>
          </a:prstGeom>
        </p:spPr>
      </p:pic>
      <p:sp>
        <p:nvSpPr>
          <p:cNvPr id="38" name="CaixaDeTexto 25"/>
          <p:cNvSpPr txBox="1"/>
          <p:nvPr/>
        </p:nvSpPr>
        <p:spPr>
          <a:xfrm>
            <a:off x="10242040" y="2795375"/>
            <a:ext cx="975700" cy="1491678"/>
          </a:xfrm>
          <a:prstGeom prst="rect">
            <a:avLst/>
          </a:prstGeom>
          <a:noFill/>
        </p:spPr>
        <p:txBody>
          <a:bodyPr wrap="square" lIns="63488" tIns="31744" rIns="63488" bIns="31744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67"/>
              </a:spcAft>
            </a:pPr>
            <a:r>
              <a:rPr lang="pt-BR" sz="1944" dirty="0">
                <a:solidFill>
                  <a:schemeClr val="bg1"/>
                </a:solidFill>
                <a:cs typeface="Arial" panose="020B0604020202020204" pitchFamily="34" charset="0"/>
              </a:rPr>
              <a:t>China</a:t>
            </a:r>
          </a:p>
          <a:p>
            <a:pPr fontAlgn="base">
              <a:spcBef>
                <a:spcPct val="0"/>
              </a:spcBef>
              <a:spcAft>
                <a:spcPts val="567"/>
              </a:spcAft>
            </a:pPr>
            <a:r>
              <a:rPr lang="pt-BR" sz="1944" dirty="0">
                <a:solidFill>
                  <a:schemeClr val="bg1"/>
                </a:solidFill>
                <a:cs typeface="Arial" panose="020B0604020202020204" pitchFamily="34" charset="0"/>
              </a:rPr>
              <a:t>Rússia</a:t>
            </a:r>
          </a:p>
          <a:p>
            <a:pPr fontAlgn="base">
              <a:spcBef>
                <a:spcPct val="0"/>
              </a:spcBef>
              <a:spcAft>
                <a:spcPts val="567"/>
              </a:spcAft>
            </a:pPr>
            <a:r>
              <a:rPr lang="pt-BR" sz="1944" b="1" dirty="0">
                <a:solidFill>
                  <a:schemeClr val="bg1"/>
                </a:solidFill>
                <a:cs typeface="Arial" panose="020B0604020202020204" pitchFamily="34" charset="0"/>
              </a:rPr>
              <a:t>Brasil</a:t>
            </a:r>
          </a:p>
          <a:p>
            <a:pPr fontAlgn="base">
              <a:spcBef>
                <a:spcPct val="0"/>
              </a:spcBef>
              <a:spcAft>
                <a:spcPts val="567"/>
              </a:spcAft>
            </a:pPr>
            <a:r>
              <a:rPr lang="pt-BR" sz="1944" dirty="0">
                <a:solidFill>
                  <a:schemeClr val="bg1"/>
                </a:solidFill>
                <a:cs typeface="Arial" panose="020B0604020202020204" pitchFamily="34" charset="0"/>
              </a:rPr>
              <a:t>Coreia</a:t>
            </a:r>
          </a:p>
        </p:txBody>
      </p:sp>
      <p:pic>
        <p:nvPicPr>
          <p:cNvPr id="19458" name="Picture 2" descr="Imagem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632" y="4507552"/>
            <a:ext cx="2014441" cy="11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lob:https://web.whatsapp.com/5afc7704-9ad0-4a1a-b41f-4e3e47ed615b"/>
          <p:cNvSpPr>
            <a:spLocks noChangeAspect="1" noChangeArrowheads="1"/>
          </p:cNvSpPr>
          <p:nvPr/>
        </p:nvSpPr>
        <p:spPr bwMode="auto">
          <a:xfrm>
            <a:off x="108031" y="-99625"/>
            <a:ext cx="211651" cy="2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3495" tIns="31748" rIns="63495" bIns="31748" numCol="1" anchor="t" anchorCtr="0" compatLnSpc="1">
            <a:prstTxWarp prst="textNoShape">
              <a:avLst/>
            </a:prstTxWarp>
          </a:bodyPr>
          <a:lstStyle/>
          <a:p>
            <a:endParaRPr lang="pt-BR" sz="1250"/>
          </a:p>
        </p:txBody>
      </p:sp>
      <p:grpSp>
        <p:nvGrpSpPr>
          <p:cNvPr id="50" name="Agrupar 14">
            <a:extLst>
              <a:ext uri="{FF2B5EF4-FFF2-40B4-BE49-F238E27FC236}">
                <a16:creationId xmlns:a16="http://schemas.microsoft.com/office/drawing/2014/main" id="{9C8E6520-6994-4F46-B605-960EE4CD2A65}"/>
              </a:ext>
            </a:extLst>
          </p:cNvPr>
          <p:cNvGrpSpPr/>
          <p:nvPr/>
        </p:nvGrpSpPr>
        <p:grpSpPr>
          <a:xfrm>
            <a:off x="6205759" y="3704227"/>
            <a:ext cx="2795356" cy="3153084"/>
            <a:chOff x="5124059" y="5598684"/>
            <a:chExt cx="4679518" cy="5435054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F6EEF1B3-80DC-4B72-BB47-E30742A8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18" t="14159" r="32005" b="23322"/>
            <a:stretch/>
          </p:blipFill>
          <p:spPr>
            <a:xfrm>
              <a:off x="5124059" y="5598684"/>
              <a:ext cx="4679518" cy="5435054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97A7D2C5-BB3A-43D6-B73B-5BD8D8993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3" t="1" r="21229" b="-11024"/>
            <a:stretch/>
          </p:blipFill>
          <p:spPr>
            <a:xfrm>
              <a:off x="5303431" y="6189604"/>
              <a:ext cx="4135509" cy="4390484"/>
            </a:xfrm>
            <a:prstGeom prst="rect">
              <a:avLst/>
            </a:prstGeom>
          </p:spPr>
        </p:pic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0DE8CCF8-4278-4184-A5A1-E209D4E1EC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53" y="6198004"/>
            <a:ext cx="1572573" cy="4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479B49-5D11-4BD7-81F0-E72B1252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26" y="989665"/>
            <a:ext cx="2630547" cy="3665551"/>
          </a:xfrm>
          <a:prstGeom prst="rect">
            <a:avLst/>
          </a:prstGeom>
        </p:spPr>
      </p:pic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209773" y="1449586"/>
            <a:ext cx="5980965" cy="4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r>
              <a:rPr lang="pt-BR" sz="2400" b="1"/>
              <a:t>Empregos substituídos pela automação</a:t>
            </a:r>
            <a:endParaRPr sz="4267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endParaRPr sz="2400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r>
              <a:rPr lang="pt-BR" sz="2400" b="1"/>
              <a:t>Novos empregos que requerem novas competências</a:t>
            </a:r>
            <a:endParaRPr sz="2400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endParaRPr sz="2400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r>
              <a:rPr lang="pt-BR" sz="2400" b="1"/>
              <a:t>Necessidade de uma educação de qualidade, inclusiva e atualizada com o mercado de trabalho</a:t>
            </a:r>
            <a:br>
              <a:rPr lang="pt-BR" sz="2400" b="1"/>
            </a:br>
            <a:endParaRPr sz="2400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r>
              <a:rPr lang="pt-BR" sz="2400" b="1"/>
              <a:t>Problema relevante, urgente e complexo para o Brasil e o resto do mundo</a:t>
            </a:r>
            <a:endParaRPr sz="2400" b="1"/>
          </a:p>
          <a:p>
            <a:pPr marL="529162" indent="-342900">
              <a:lnSpc>
                <a:spcPct val="100000"/>
              </a:lnSpc>
              <a:buClr>
                <a:srgbClr val="2C4BCF"/>
              </a:buClr>
              <a:buFont typeface="Wingdings" panose="05000000000000000000" pitchFamily="2" charset="2"/>
              <a:buChar char="Ø"/>
            </a:pPr>
            <a:endParaRPr sz="2400" b="1"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67685" y="182461"/>
            <a:ext cx="9102297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FD8507"/>
              </a:buClr>
              <a:buSzPts val="3300"/>
            </a:pPr>
            <a:r>
              <a:rPr lang="pt-BR" sz="2800" b="1" dirty="0">
                <a:solidFill>
                  <a:schemeClr val="accent1"/>
                </a:solidFill>
                <a:latin typeface="Arial Black" panose="020B0A04020102020204" pitchFamily="34" charset="0"/>
                <a:ea typeface="Roboto Black"/>
                <a:cs typeface="Arial" panose="020B0604020202020204" pitchFamily="34" charset="0"/>
              </a:rPr>
              <a:t>MUDANÇAS NO MERCADO DE TRABALHO</a:t>
            </a:r>
            <a:endParaRPr lang="pt-BR" sz="2800" b="1" dirty="0">
              <a:solidFill>
                <a:schemeClr val="accent1"/>
              </a:solidFill>
              <a:latin typeface="Arial Black" panose="020B0A04020102020204" pitchFamily="34" charset="0"/>
              <a:ea typeface="Roboto Black"/>
              <a:cs typeface="Arial" panose="020B0604020202020204" pitchFamily="34" charset="0"/>
              <a:sym typeface="Barlow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4">
            <a:alphaModFix/>
          </a:blip>
          <a:srcRect l="27886"/>
          <a:stretch/>
        </p:blipFill>
        <p:spPr>
          <a:xfrm>
            <a:off x="6172532" y="2658346"/>
            <a:ext cx="2472667" cy="3460232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5">
            <a:alphaModFix/>
          </a:blip>
          <a:srcRect b="1165"/>
          <a:stretch/>
        </p:blipFill>
        <p:spPr>
          <a:xfrm>
            <a:off x="9072443" y="2441978"/>
            <a:ext cx="3039300" cy="4382933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5199" y="2946810"/>
            <a:ext cx="3262167" cy="266946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4659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5178549" y="2946852"/>
            <a:ext cx="6324441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Ocupações de </a:t>
            </a:r>
            <a:r>
              <a:rPr kumimoji="0" lang="pt-BR" sz="3000" b="1" i="0" u="none" strike="noStrike" kern="1200" cap="none" spc="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base cognitiva, analíticas, interativas e não rotineiras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706913" y="2308312"/>
            <a:ext cx="632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bold" panose="020B0702040204020203" pitchFamily="34" charset="0"/>
              </a:rPr>
              <a:t>Futuro das Profissões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r="49797"/>
          <a:stretch/>
        </p:blipFill>
        <p:spPr>
          <a:xfrm>
            <a:off x="0" y="0"/>
            <a:ext cx="3549316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549316" y="85965"/>
            <a:ext cx="6551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bold" panose="020B0702040204020203" pitchFamily="34" charset="0"/>
              </a:rPr>
              <a:t>EFEITO NO TRABALHO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5A1C74-C90F-4ED7-8A59-A1F75E1F2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33"/>
          <a:stretch/>
        </p:blipFill>
        <p:spPr>
          <a:xfrm>
            <a:off x="0" y="2764648"/>
            <a:ext cx="3549316" cy="132870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4" name="Retângulo 3"/>
          <p:cNvSpPr/>
          <p:nvPr/>
        </p:nvSpPr>
        <p:spPr>
          <a:xfrm>
            <a:off x="-25553" y="0"/>
            <a:ext cx="3549316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710369-403B-A245-9C20-8632D3C16EE4}"/>
              </a:ext>
            </a:extLst>
          </p:cNvPr>
          <p:cNvSpPr txBox="1"/>
          <p:nvPr/>
        </p:nvSpPr>
        <p:spPr>
          <a:xfrm>
            <a:off x="3761745" y="793560"/>
            <a:ext cx="8221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bold" panose="020B0702040204020203" pitchFamily="34" charset="0"/>
              </a:rPr>
              <a:t>impulsionadores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60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tecnologia,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digitalização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sustentabilidade</a:t>
            </a:r>
            <a:endParaRPr kumimoji="0" lang="pt-BR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EDA436-8A04-7B4C-6A8F-F78CBCC007E2}"/>
              </a:ext>
            </a:extLst>
          </p:cNvPr>
          <p:cNvSpPr txBox="1"/>
          <p:nvPr/>
        </p:nvSpPr>
        <p:spPr>
          <a:xfrm>
            <a:off x="3761745" y="4998790"/>
            <a:ext cx="82217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bold" panose="020B0702040204020203" pitchFamily="34" charset="0"/>
              </a:rPr>
              <a:t>Competências mais requeridas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60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 analítico e pensamento criativo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9727AA-75A1-D2E4-7E2D-CD4E2D225A3F}"/>
              </a:ext>
            </a:extLst>
          </p:cNvPr>
          <p:cNvSpPr/>
          <p:nvPr/>
        </p:nvSpPr>
        <p:spPr>
          <a:xfrm>
            <a:off x="127606" y="376262"/>
            <a:ext cx="3242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Future </a:t>
            </a:r>
            <a:r>
              <a:rPr kumimoji="0" lang="pt-BR" sz="36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Jobs 2023 </a:t>
            </a:r>
          </a:p>
        </p:txBody>
      </p:sp>
    </p:spTree>
    <p:extLst>
      <p:ext uri="{BB962C8B-B14F-4D97-AF65-F5344CB8AC3E}">
        <p14:creationId xmlns:p14="http://schemas.microsoft.com/office/powerpoint/2010/main" val="150828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422CE07D-075E-8A05-8933-6C9915FC0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78" r="28581"/>
          <a:stretch/>
        </p:blipFill>
        <p:spPr>
          <a:xfrm>
            <a:off x="-2088" y="0"/>
            <a:ext cx="967287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37EE1EE-F7C1-0BF2-C503-D9DD5E2C579F}"/>
              </a:ext>
            </a:extLst>
          </p:cNvPr>
          <p:cNvSpPr/>
          <p:nvPr/>
        </p:nvSpPr>
        <p:spPr>
          <a:xfrm>
            <a:off x="1" y="-1"/>
            <a:ext cx="965198" cy="6858000"/>
          </a:xfrm>
          <a:prstGeom prst="rect">
            <a:avLst/>
          </a:prstGeom>
          <a:solidFill>
            <a:srgbClr val="00296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C6B752-A4CA-44DF-A960-C9FA5D96D5B6}"/>
              </a:ext>
            </a:extLst>
          </p:cNvPr>
          <p:cNvSpPr/>
          <p:nvPr/>
        </p:nvSpPr>
        <p:spPr>
          <a:xfrm>
            <a:off x="1" y="298973"/>
            <a:ext cx="9776298" cy="929752"/>
          </a:xfrm>
          <a:prstGeom prst="rect">
            <a:avLst/>
          </a:prstGeom>
          <a:gradFill flip="none" rotWithShape="1">
            <a:gsLst>
              <a:gs pos="0">
                <a:srgbClr val="033C85">
                  <a:shade val="30000"/>
                  <a:satMod val="115000"/>
                </a:srgbClr>
              </a:gs>
              <a:gs pos="50000">
                <a:srgbClr val="033C85">
                  <a:shade val="67500"/>
                  <a:satMod val="115000"/>
                </a:srgbClr>
              </a:gs>
              <a:gs pos="100000">
                <a:srgbClr val="033C8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E5AF234-24AA-92C6-5B8A-A592DA57B2DA}"/>
              </a:ext>
            </a:extLst>
          </p:cNvPr>
          <p:cNvSpPr txBox="1"/>
          <p:nvPr/>
        </p:nvSpPr>
        <p:spPr>
          <a:xfrm>
            <a:off x="1059166" y="353907"/>
            <a:ext cx="8794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Desafios a serem enfrentados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72F852F0-2F55-D9B3-F2F4-41CBBDAD12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5434" y="1610504"/>
            <a:ext cx="540000" cy="540000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32940891-2F45-146A-AFEB-948F4CFABC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5434" y="3686612"/>
            <a:ext cx="540000" cy="540000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5C5CC72C-C114-2D8C-0126-4B939C952D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6208" r="15225" b="25517"/>
          <a:stretch/>
        </p:blipFill>
        <p:spPr>
          <a:xfrm>
            <a:off x="1415434" y="4724666"/>
            <a:ext cx="497108" cy="540000"/>
          </a:xfrm>
          <a:prstGeom prst="rect">
            <a:avLst/>
          </a:prstGeom>
        </p:spPr>
      </p:pic>
      <p:pic>
        <p:nvPicPr>
          <p:cNvPr id="1026" name="Picture 2" descr="Investimento | Ícone Gratis">
            <a:extLst>
              <a:ext uri="{FF2B5EF4-FFF2-40B4-BE49-F238E27FC236}">
                <a16:creationId xmlns:a16="http://schemas.microsoft.com/office/drawing/2014/main" id="{A903F1C0-BA77-4277-002D-9632A85F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34" y="5762720"/>
            <a:ext cx="540000" cy="540000"/>
          </a:xfrm>
          <a:prstGeom prst="rect">
            <a:avLst/>
          </a:prstGeom>
          <a:noFill/>
        </p:spPr>
      </p:pic>
      <p:pic>
        <p:nvPicPr>
          <p:cNvPr id="1028" name="Picture 4" descr="Investimento - ícones de o negócio grátis">
            <a:extLst>
              <a:ext uri="{FF2B5EF4-FFF2-40B4-BE49-F238E27FC236}">
                <a16:creationId xmlns:a16="http://schemas.microsoft.com/office/drawing/2014/main" id="{1A814C80-EA72-5724-8F20-ECE99072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34" y="264855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C5DDC14-BBF3-6070-5D6C-C40570A9559B}"/>
              </a:ext>
            </a:extLst>
          </p:cNvPr>
          <p:cNvSpPr txBox="1"/>
          <p:nvPr/>
        </p:nvSpPr>
        <p:spPr>
          <a:xfrm>
            <a:off x="2405669" y="1610504"/>
            <a:ext cx="877586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11000"/>
            </a:pPr>
            <a:r>
              <a:rPr lang="pt-BR" sz="2400" b="1" dirty="0"/>
              <a:t>Mudar o valor e status social </a:t>
            </a:r>
            <a:r>
              <a:rPr lang="pt-BR" sz="2400" dirty="0"/>
              <a:t>da Educação Profissional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Credibilizar as Instituições de Educação Profissional a partir de sua atuação no </a:t>
            </a:r>
            <a:r>
              <a:rPr lang="pt-BR" sz="2400" b="1" dirty="0"/>
              <a:t>desenvolvimento da carreira das pessoas e não apenas pela formação ofertada</a:t>
            </a:r>
            <a:r>
              <a:rPr lang="pt-BR" sz="2400" dirty="0"/>
              <a:t>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Garantir uma Educação Profissional impulsionada pela </a:t>
            </a:r>
            <a:r>
              <a:rPr lang="pt-BR" sz="2400" b="1" dirty="0"/>
              <a:t>demanda do setor produtivo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Incentivar a </a:t>
            </a:r>
            <a:r>
              <a:rPr lang="pt-BR" sz="2400" b="1" dirty="0"/>
              <a:t>verticalização da formação na educação profissional </a:t>
            </a:r>
            <a:r>
              <a:rPr lang="pt-BR" sz="2400" dirty="0"/>
              <a:t>e a aprendizagem ao longo da vida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Aumentar o </a:t>
            </a:r>
            <a:r>
              <a:rPr lang="pt-BR" sz="2400" b="1" dirty="0"/>
              <a:t>engajamento das empresas </a:t>
            </a:r>
            <a:r>
              <a:rPr lang="pt-BR" sz="2400" dirty="0"/>
              <a:t>na Educação Profissional </a:t>
            </a:r>
          </a:p>
        </p:txBody>
      </p:sp>
    </p:spTree>
    <p:extLst>
      <p:ext uri="{BB962C8B-B14F-4D97-AF65-F5344CB8AC3E}">
        <p14:creationId xmlns:p14="http://schemas.microsoft.com/office/powerpoint/2010/main" val="63415507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422CE07D-075E-8A05-8933-6C9915FC0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78" r="28581"/>
          <a:stretch/>
        </p:blipFill>
        <p:spPr>
          <a:xfrm>
            <a:off x="-2088" y="0"/>
            <a:ext cx="967287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37EE1EE-F7C1-0BF2-C503-D9DD5E2C579F}"/>
              </a:ext>
            </a:extLst>
          </p:cNvPr>
          <p:cNvSpPr/>
          <p:nvPr/>
        </p:nvSpPr>
        <p:spPr>
          <a:xfrm>
            <a:off x="1" y="-1"/>
            <a:ext cx="965198" cy="6858000"/>
          </a:xfrm>
          <a:prstGeom prst="rect">
            <a:avLst/>
          </a:prstGeom>
          <a:solidFill>
            <a:srgbClr val="00296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C6B752-A4CA-44DF-A960-C9FA5D96D5B6}"/>
              </a:ext>
            </a:extLst>
          </p:cNvPr>
          <p:cNvSpPr/>
          <p:nvPr/>
        </p:nvSpPr>
        <p:spPr>
          <a:xfrm>
            <a:off x="1" y="298973"/>
            <a:ext cx="9776298" cy="929752"/>
          </a:xfrm>
          <a:prstGeom prst="rect">
            <a:avLst/>
          </a:prstGeom>
          <a:gradFill flip="none" rotWithShape="1">
            <a:gsLst>
              <a:gs pos="0">
                <a:srgbClr val="033C85">
                  <a:shade val="30000"/>
                  <a:satMod val="115000"/>
                </a:srgbClr>
              </a:gs>
              <a:gs pos="50000">
                <a:srgbClr val="033C85">
                  <a:shade val="67500"/>
                  <a:satMod val="115000"/>
                </a:srgbClr>
              </a:gs>
              <a:gs pos="100000">
                <a:srgbClr val="033C8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E5AF234-24AA-92C6-5B8A-A592DA57B2DA}"/>
              </a:ext>
            </a:extLst>
          </p:cNvPr>
          <p:cNvSpPr txBox="1"/>
          <p:nvPr/>
        </p:nvSpPr>
        <p:spPr>
          <a:xfrm>
            <a:off x="1059166" y="353907"/>
            <a:ext cx="8794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Desafios a serem enfrentados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8C2224-23E7-20DB-FCCC-89D894183A43}"/>
              </a:ext>
            </a:extLst>
          </p:cNvPr>
          <p:cNvSpPr txBox="1"/>
          <p:nvPr/>
        </p:nvSpPr>
        <p:spPr>
          <a:xfrm>
            <a:off x="2405669" y="1949449"/>
            <a:ext cx="9952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Ampliar os </a:t>
            </a:r>
            <a:r>
              <a:rPr lang="pt-BR" sz="2400" b="1" dirty="0"/>
              <a:t>recursos para financiamento </a:t>
            </a:r>
            <a:r>
              <a:rPr lang="pt-BR" sz="2400" dirty="0"/>
              <a:t>da Educação Profissional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11000"/>
            </a:pPr>
            <a:r>
              <a:rPr lang="pt-BR" sz="2400" b="1" dirty="0" err="1"/>
              <a:t>Vocacionalização</a:t>
            </a:r>
            <a:r>
              <a:rPr lang="pt-BR" sz="2400" b="1" dirty="0"/>
              <a:t> do ensino superior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Garantir </a:t>
            </a:r>
            <a:r>
              <a:rPr lang="pt-BR" sz="2400" b="1" dirty="0"/>
              <a:t>qualidade</a:t>
            </a:r>
            <a:r>
              <a:rPr lang="pt-BR" sz="2400" dirty="0"/>
              <a:t>: implantar sistema nacional de avaliação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Garantir </a:t>
            </a:r>
            <a:r>
              <a:rPr lang="pt-BR" sz="2400" b="1" dirty="0"/>
              <a:t>formação inicial e continuada </a:t>
            </a:r>
            <a:r>
              <a:rPr lang="pt-BR" sz="2400" dirty="0"/>
              <a:t>de Docentes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11000"/>
            </a:pPr>
            <a:r>
              <a:rPr lang="pt-BR" sz="2400" dirty="0"/>
              <a:t>Disponibilizar </a:t>
            </a:r>
            <a:r>
              <a:rPr lang="pt-BR" sz="2400" b="1" dirty="0"/>
              <a:t>infraestrutura adequada </a:t>
            </a:r>
            <a:r>
              <a:rPr lang="pt-BR" sz="2400" dirty="0"/>
              <a:t>que acompanhe o desenvolvimento das competências requeridas</a:t>
            </a:r>
          </a:p>
        </p:txBody>
      </p:sp>
      <p:sp>
        <p:nvSpPr>
          <p:cNvPr id="7" name="Retângulo 6" descr="Upward trend">
            <a:extLst>
              <a:ext uri="{FF2B5EF4-FFF2-40B4-BE49-F238E27FC236}">
                <a16:creationId xmlns:a16="http://schemas.microsoft.com/office/drawing/2014/main" id="{3D071366-77E4-7A4C-7193-9330B494C5E8}"/>
              </a:ext>
            </a:extLst>
          </p:cNvPr>
          <p:cNvSpPr/>
          <p:nvPr/>
        </p:nvSpPr>
        <p:spPr>
          <a:xfrm>
            <a:off x="1577548" y="3535755"/>
            <a:ext cx="704794" cy="70479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tângulo 7" descr="Suculento">
            <a:extLst>
              <a:ext uri="{FF2B5EF4-FFF2-40B4-BE49-F238E27FC236}">
                <a16:creationId xmlns:a16="http://schemas.microsoft.com/office/drawing/2014/main" id="{B2E16B24-9B37-1C57-587E-4E1ADA434468}"/>
              </a:ext>
            </a:extLst>
          </p:cNvPr>
          <p:cNvSpPr/>
          <p:nvPr/>
        </p:nvSpPr>
        <p:spPr>
          <a:xfrm>
            <a:off x="1577548" y="2650040"/>
            <a:ext cx="704794" cy="704794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tângulo 8" descr="Head with Gears">
            <a:extLst>
              <a:ext uri="{FF2B5EF4-FFF2-40B4-BE49-F238E27FC236}">
                <a16:creationId xmlns:a16="http://schemas.microsoft.com/office/drawing/2014/main" id="{ECB82D65-7F44-E1F6-E23B-DFA1B88BFBC8}"/>
              </a:ext>
            </a:extLst>
          </p:cNvPr>
          <p:cNvSpPr/>
          <p:nvPr/>
        </p:nvSpPr>
        <p:spPr>
          <a:xfrm>
            <a:off x="1577548" y="4421470"/>
            <a:ext cx="704794" cy="704794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tângulo 9" descr="Dinheiro">
            <a:extLst>
              <a:ext uri="{FF2B5EF4-FFF2-40B4-BE49-F238E27FC236}">
                <a16:creationId xmlns:a16="http://schemas.microsoft.com/office/drawing/2014/main" id="{0AB8AD8E-8824-E4DD-0488-20AD1402B8A4}"/>
              </a:ext>
            </a:extLst>
          </p:cNvPr>
          <p:cNvSpPr/>
          <p:nvPr/>
        </p:nvSpPr>
        <p:spPr>
          <a:xfrm>
            <a:off x="1577548" y="1764325"/>
            <a:ext cx="704794" cy="704794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tângulo 10" descr="Processador">
            <a:extLst>
              <a:ext uri="{FF2B5EF4-FFF2-40B4-BE49-F238E27FC236}">
                <a16:creationId xmlns:a16="http://schemas.microsoft.com/office/drawing/2014/main" id="{C1EB7037-6FFE-6F5C-546F-C124AD6FBD35}"/>
              </a:ext>
            </a:extLst>
          </p:cNvPr>
          <p:cNvSpPr/>
          <p:nvPr/>
        </p:nvSpPr>
        <p:spPr>
          <a:xfrm>
            <a:off x="1577548" y="5307185"/>
            <a:ext cx="704794" cy="704794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105676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aixaDeTexto 71"/>
          <p:cNvSpPr txBox="1"/>
          <p:nvPr/>
        </p:nvSpPr>
        <p:spPr>
          <a:xfrm>
            <a:off x="530925" y="219532"/>
            <a:ext cx="11661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7">
              <a:defRPr/>
            </a:pPr>
            <a:r>
              <a:rPr lang="pt-BR" sz="3200" b="1" dirty="0">
                <a:solidFill>
                  <a:srgbClr val="002060"/>
                </a:solidFill>
                <a:latin typeface="Open sans" panose="020B0604020202020204"/>
                <a:cs typeface="Arial"/>
                <a:sym typeface="Arial"/>
              </a:rPr>
              <a:t>Nos países europeus mais da metade dos jovens fazem educação profissional  junto com a educação básica</a:t>
            </a:r>
          </a:p>
        </p:txBody>
      </p:sp>
      <p:sp>
        <p:nvSpPr>
          <p:cNvPr id="47" name="Fluxograma: Processo 46">
            <a:extLst>
              <a:ext uri="{FF2B5EF4-FFF2-40B4-BE49-F238E27FC236}">
                <a16:creationId xmlns:a16="http://schemas.microsoft.com/office/drawing/2014/main" id="{06B237FF-2474-498B-B485-257F52D4F622}"/>
              </a:ext>
            </a:extLst>
          </p:cNvPr>
          <p:cNvSpPr/>
          <p:nvPr/>
        </p:nvSpPr>
        <p:spPr>
          <a:xfrm>
            <a:off x="6041116" y="1625184"/>
            <a:ext cx="5652739" cy="4710352"/>
          </a:xfrm>
          <a:prstGeom prst="flowChartProcess">
            <a:avLst/>
          </a:prstGeom>
          <a:solidFill>
            <a:srgbClr val="005CAA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lang="pt-BR" sz="36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8076686" y="1641641"/>
            <a:ext cx="4186836" cy="132343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defTabSz="914332" fontAlgn="base">
              <a:spcBef>
                <a:spcPts val="1200"/>
              </a:spcBef>
              <a:spcAft>
                <a:spcPct val="0"/>
              </a:spcAft>
              <a:buClr>
                <a:srgbClr val="A5C0ED"/>
              </a:buClr>
              <a:defRPr/>
            </a:pPr>
            <a: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dos estudantes do </a:t>
            </a:r>
            <a:b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</a:br>
            <a: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ensino médio, </a:t>
            </a:r>
            <a:b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</a:br>
            <a: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na União Europeia, </a:t>
            </a:r>
            <a:b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</a:br>
            <a:r>
              <a:rPr lang="pt-BR" sz="20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optam pela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6650447" y="1714369"/>
            <a:ext cx="18442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43% </a:t>
            </a:r>
            <a:endParaRPr lang="pt-BR" sz="44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/>
              <a:sym typeface="Arial"/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8076686" y="2904875"/>
            <a:ext cx="2845351" cy="95410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defTabSz="914332" fontAlgn="base">
              <a:spcBef>
                <a:spcPts val="1200"/>
              </a:spcBef>
              <a:spcAft>
                <a:spcPct val="0"/>
              </a:spcAft>
              <a:buClr>
                <a:srgbClr val="A5C0ED"/>
              </a:buClr>
              <a:defRPr/>
            </a:pPr>
            <a:r>
              <a:rPr lang="pt-BR" sz="28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Educação </a:t>
            </a:r>
            <a:br>
              <a:rPr lang="pt-BR" sz="28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</a:br>
            <a:r>
              <a:rPr lang="pt-BR" sz="28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Profissional 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6186933" y="3989867"/>
            <a:ext cx="4320787" cy="7694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defTabSz="914332" fontAlgn="base">
              <a:spcAft>
                <a:spcPct val="0"/>
              </a:spcAft>
              <a:buClr>
                <a:srgbClr val="A5C0ED"/>
              </a:buClr>
              <a:defRPr/>
            </a:pPr>
            <a:r>
              <a:rPr lang="pt-BR" sz="24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No </a:t>
            </a:r>
            <a:r>
              <a:rPr lang="pt-BR" sz="2400" b="1" dirty="0">
                <a:solidFill>
                  <a:srgbClr val="FFC000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Brasil</a:t>
            </a:r>
            <a:r>
              <a:rPr lang="pt-BR" sz="24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, apenas </a:t>
            </a:r>
            <a:r>
              <a:rPr lang="pt-BR" sz="4400" b="1" dirty="0">
                <a:solidFill>
                  <a:prstClr val="white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9%</a:t>
            </a:r>
            <a:endParaRPr lang="pt-BR" sz="2000" b="1" dirty="0">
              <a:solidFill>
                <a:prstClr val="white"/>
              </a:solidFill>
              <a:latin typeface="Century Gothic" pitchFamily="34" charset="0"/>
              <a:ea typeface="ＭＳ Ｐゴシック" charset="-128"/>
              <a:cs typeface="Arial"/>
              <a:sym typeface="Arial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5739031-C411-4BA9-BF14-D5DB48834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0" y="1484493"/>
            <a:ext cx="5191377" cy="48510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9D3218F-8D97-4783-9E7F-362495D6003C}"/>
              </a:ext>
            </a:extLst>
          </p:cNvPr>
          <p:cNvSpPr/>
          <p:nvPr/>
        </p:nvSpPr>
        <p:spPr>
          <a:xfrm>
            <a:off x="4241802" y="1884460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76%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8D0ED7A-82FF-4D88-98AF-78E034CC1433}"/>
              </a:ext>
            </a:extLst>
          </p:cNvPr>
          <p:cNvSpPr/>
          <p:nvPr/>
        </p:nvSpPr>
        <p:spPr>
          <a:xfrm>
            <a:off x="4140202" y="2293285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67%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E712FBD-26D8-44F2-BFAD-C6418BEA3FC1}"/>
              </a:ext>
            </a:extLst>
          </p:cNvPr>
          <p:cNvSpPr/>
          <p:nvPr/>
        </p:nvSpPr>
        <p:spPr>
          <a:xfrm>
            <a:off x="3959227" y="2671020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53%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1217B6A-F141-4F1C-9DE0-DCC014B419CE}"/>
              </a:ext>
            </a:extLst>
          </p:cNvPr>
          <p:cNvSpPr/>
          <p:nvPr/>
        </p:nvSpPr>
        <p:spPr>
          <a:xfrm>
            <a:off x="3562351" y="3079845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46%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6AFB0DF-5BEE-41C8-8470-B4D2DF59130A}"/>
              </a:ext>
            </a:extLst>
          </p:cNvPr>
          <p:cNvSpPr/>
          <p:nvPr/>
        </p:nvSpPr>
        <p:spPr>
          <a:xfrm>
            <a:off x="3155951" y="3829051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38%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C306475-994A-4410-8E51-5A73885B0482}"/>
              </a:ext>
            </a:extLst>
          </p:cNvPr>
          <p:cNvSpPr/>
          <p:nvPr/>
        </p:nvSpPr>
        <p:spPr>
          <a:xfrm>
            <a:off x="3317877" y="3429000"/>
            <a:ext cx="641351" cy="23083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  <a:sym typeface="Arial"/>
              </a:rPr>
              <a:t>43%</a:t>
            </a:r>
            <a:endParaRPr lang="pt-BR" sz="1400" b="1" dirty="0">
              <a:solidFill>
                <a:prstClr val="black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2B24FF2-C0FE-40EA-BB96-B8BF1CA16320}"/>
              </a:ext>
            </a:extLst>
          </p:cNvPr>
          <p:cNvSpPr/>
          <p:nvPr/>
        </p:nvSpPr>
        <p:spPr>
          <a:xfrm>
            <a:off x="2895602" y="4607809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34%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7524D90-8BEF-4EED-93EC-0FF49647D898}"/>
              </a:ext>
            </a:extLst>
          </p:cNvPr>
          <p:cNvSpPr/>
          <p:nvPr/>
        </p:nvSpPr>
        <p:spPr>
          <a:xfrm>
            <a:off x="2514602" y="4991235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29%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F24B325-E92E-49C6-BEC6-7D00C97B635B}"/>
              </a:ext>
            </a:extLst>
          </p:cNvPr>
          <p:cNvSpPr/>
          <p:nvPr/>
        </p:nvSpPr>
        <p:spPr>
          <a:xfrm>
            <a:off x="2463802" y="5386568"/>
            <a:ext cx="64135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  <a:sym typeface="Arial"/>
              </a:rPr>
              <a:t>24%</a:t>
            </a:r>
            <a:endParaRPr lang="pt-BR" sz="1400" dirty="0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D25B4C-37DB-4AF9-9068-9687FC108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65" y="1870624"/>
            <a:ext cx="910137" cy="2308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0FD446-A544-408D-9216-C53C18962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49" y="2650483"/>
            <a:ext cx="793187" cy="2369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5BC5C9-B334-48BF-BFE5-B2B39E75A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827" y="2251425"/>
            <a:ext cx="878911" cy="2506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765A3AD-1127-48EF-943D-1AF3CC3EB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96" y="1690777"/>
            <a:ext cx="545805" cy="4245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A216BBD-9CF6-4C74-BB8A-1EC31039F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12" y="2530470"/>
            <a:ext cx="549653" cy="43460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3D79ACF-A153-4AD5-BA85-EB404D9F1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45" y="2100908"/>
            <a:ext cx="550123" cy="44134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F13F4EA-DE60-41F9-8BF5-E40B967D8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3" y="4061550"/>
            <a:ext cx="5413375" cy="2102743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308E0E3-60B3-48A6-A7FA-769261358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351" y="3831669"/>
            <a:ext cx="564919" cy="438299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7ED1FC51-DC57-46BF-A064-FA632BC81F5F}"/>
              </a:ext>
            </a:extLst>
          </p:cNvPr>
          <p:cNvSpPr/>
          <p:nvPr/>
        </p:nvSpPr>
        <p:spPr>
          <a:xfrm>
            <a:off x="342903" y="6007102"/>
            <a:ext cx="5333999" cy="45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pt-BR">
              <a:solidFill>
                <a:srgbClr val="FFFFFF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897CE8BA-2681-4817-B29B-2C3512CA32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8600" y="6044556"/>
            <a:ext cx="2214883" cy="14972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0AD672F-9D8D-B030-3822-0A5E62FDB7EC}"/>
              </a:ext>
            </a:extLst>
          </p:cNvPr>
          <p:cNvSpPr/>
          <p:nvPr/>
        </p:nvSpPr>
        <p:spPr>
          <a:xfrm>
            <a:off x="6186934" y="4927587"/>
            <a:ext cx="5629309" cy="10772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>
            <a:spAutoFit/>
            <a:flatTx/>
          </a:bodyPr>
          <a:lstStyle/>
          <a:p>
            <a:pPr marL="0" lvl="3" defTabSz="914332" fontAlgn="base">
              <a:spcAft>
                <a:spcPct val="0"/>
              </a:spcAft>
              <a:buClr>
                <a:srgbClr val="A5C0ED"/>
              </a:buClr>
              <a:defRPr/>
            </a:pPr>
            <a:r>
              <a:rPr lang="pt-BR" sz="3200" b="1" dirty="0">
                <a:solidFill>
                  <a:srgbClr val="FFC000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Atrás de México, Chile e Colômbia </a:t>
            </a:r>
            <a:r>
              <a:rPr lang="pt-BR" sz="2667" b="1" dirty="0">
                <a:solidFill>
                  <a:srgbClr val="FFC000"/>
                </a:solidFill>
                <a:latin typeface="Century Gothic" pitchFamily="34" charset="0"/>
                <a:ea typeface="ＭＳ Ｐゴシック" charset="-128"/>
                <a:cs typeface="Arial"/>
                <a:sym typeface="Arial"/>
              </a:rPr>
              <a:t>(acima de 20%)</a:t>
            </a:r>
            <a:endParaRPr lang="pt-BR" sz="3200" b="1" dirty="0">
              <a:solidFill>
                <a:srgbClr val="FFC000"/>
              </a:solidFill>
              <a:latin typeface="Century Gothic" pitchFamily="34" charset="0"/>
              <a:ea typeface="ＭＳ Ｐゴシック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5110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O_Apresent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ema do Office">
  <a:themeElements>
    <a:clrScheme name="MEI">
      <a:dk1>
        <a:srgbClr val="0A0D0E"/>
      </a:dk1>
      <a:lt1>
        <a:sysClr val="window" lastClr="FFFFFF"/>
      </a:lt1>
      <a:dk2>
        <a:srgbClr val="11414D"/>
      </a:dk2>
      <a:lt2>
        <a:srgbClr val="F2F7FA"/>
      </a:lt2>
      <a:accent1>
        <a:srgbClr val="106AB4"/>
      </a:accent1>
      <a:accent2>
        <a:srgbClr val="11414D"/>
      </a:accent2>
      <a:accent3>
        <a:srgbClr val="347F92"/>
      </a:accent3>
      <a:accent4>
        <a:srgbClr val="C1DCC9"/>
      </a:accent4>
      <a:accent5>
        <a:srgbClr val="BFCF43"/>
      </a:accent5>
      <a:accent6>
        <a:srgbClr val="E55F47"/>
      </a:accent6>
      <a:hlink>
        <a:srgbClr val="F49100"/>
      </a:hlink>
      <a:folHlink>
        <a:srgbClr val="85DFD0"/>
      </a:folHlink>
    </a:clrScheme>
    <a:fontScheme name="MEI">
      <a:majorFont>
        <a:latin typeface="Century Gothic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Personalizada 3">
      <a:dk1>
        <a:sysClr val="windowText" lastClr="000000"/>
      </a:dk1>
      <a:lt1>
        <a:sysClr val="window" lastClr="FFFFFF"/>
      </a:lt1>
      <a:dk2>
        <a:srgbClr val="F4A226"/>
      </a:dk2>
      <a:lt2>
        <a:srgbClr val="EEECE1"/>
      </a:lt2>
      <a:accent1>
        <a:srgbClr val="3C60A7"/>
      </a:accent1>
      <a:accent2>
        <a:srgbClr val="0081BA"/>
      </a:accent2>
      <a:accent3>
        <a:srgbClr val="94C041"/>
      </a:accent3>
      <a:accent4>
        <a:srgbClr val="F4A226"/>
      </a:accent4>
      <a:accent5>
        <a:srgbClr val="01A9B6"/>
      </a:accent5>
      <a:accent6>
        <a:srgbClr val="7F7F7F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o Office">
  <a:themeElements>
    <a:clrScheme name="Personalizada 3">
      <a:dk1>
        <a:srgbClr val="404040"/>
      </a:dk1>
      <a:lt1>
        <a:srgbClr val="FFFFFF"/>
      </a:lt1>
      <a:dk2>
        <a:srgbClr val="FA822A"/>
      </a:dk2>
      <a:lt2>
        <a:srgbClr val="E7E6E6"/>
      </a:lt2>
      <a:accent1>
        <a:srgbClr val="FA822A"/>
      </a:accent1>
      <a:accent2>
        <a:srgbClr val="005CAA"/>
      </a:accent2>
      <a:accent3>
        <a:srgbClr val="75D1FF"/>
      </a:accent3>
      <a:accent4>
        <a:srgbClr val="404040"/>
      </a:accent4>
      <a:accent5>
        <a:srgbClr val="7F7F7F"/>
      </a:accent5>
      <a:accent6>
        <a:srgbClr val="00235C"/>
      </a:accent6>
      <a:hlink>
        <a:srgbClr val="757070"/>
      </a:hlink>
      <a:folHlink>
        <a:srgbClr val="0023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4096</TotalTime>
  <Words>1730</Words>
  <Application>Microsoft Office PowerPoint</Application>
  <PresentationFormat>Widescreen</PresentationFormat>
  <Paragraphs>318</Paragraphs>
  <Slides>23</Slides>
  <Notes>10</Notes>
  <HiddenSlides>0</HiddenSlides>
  <MMClips>2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23</vt:i4>
      </vt:variant>
    </vt:vector>
  </HeadingPairs>
  <TitlesOfParts>
    <vt:vector size="50" baseType="lpstr">
      <vt:lpstr>Aquawax TRIAL</vt:lpstr>
      <vt:lpstr>Arial</vt:lpstr>
      <vt:lpstr>Arial Black</vt:lpstr>
      <vt:lpstr>Audimat 3000 Gras</vt:lpstr>
      <vt:lpstr>Avenir Next Condensed Medium</vt:lpstr>
      <vt:lpstr>Bahnschrift SemiBold SemiConden</vt:lpstr>
      <vt:lpstr>Calibri</vt:lpstr>
      <vt:lpstr>Calibri Light</vt:lpstr>
      <vt:lpstr>Century Gothic</vt:lpstr>
      <vt:lpstr>Lato</vt:lpstr>
      <vt:lpstr>Lato Hairline</vt:lpstr>
      <vt:lpstr>Myriad Pro</vt:lpstr>
      <vt:lpstr>News Gothic MT</vt:lpstr>
      <vt:lpstr>News Gothic MT (Corpo)</vt:lpstr>
      <vt:lpstr>Open sans</vt:lpstr>
      <vt:lpstr>Segoe UI</vt:lpstr>
      <vt:lpstr>Swis721 LtCn BT</vt:lpstr>
      <vt:lpstr>Tahoma</vt:lpstr>
      <vt:lpstr>Wingdings</vt:lpstr>
      <vt:lpstr>Tema do Office</vt:lpstr>
      <vt:lpstr>MODELO_Apresentação</vt:lpstr>
      <vt:lpstr>3_Tema do Office</vt:lpstr>
      <vt:lpstr>5_Personalizar design</vt:lpstr>
      <vt:lpstr>Custom Design</vt:lpstr>
      <vt:lpstr>1_Custom Design</vt:lpstr>
      <vt:lpstr>2_Tema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Empregos substituídos pela automação  Novos empregos que requerem novas competências  Necessidade de uma educação de qualidade, inclusiva e atualizada com o mercado de trabalho  Problema relevante, urgente e complexo para o Brasil e o resto do mundo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PPTGO</dc:creator>
  <cp:lastModifiedBy>Felipe Esteves Pinto Morgado</cp:lastModifiedBy>
  <cp:revision>316</cp:revision>
  <cp:lastPrinted>2022-08-30T21:22:16Z</cp:lastPrinted>
  <dcterms:created xsi:type="dcterms:W3CDTF">2021-09-01T20:43:31Z</dcterms:created>
  <dcterms:modified xsi:type="dcterms:W3CDTF">2023-07-06T11:36:57Z</dcterms:modified>
</cp:coreProperties>
</file>