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2"/>
  </p:handoutMasterIdLst>
  <p:sldIdLst>
    <p:sldId id="265" r:id="rId2"/>
    <p:sldId id="261" r:id="rId3"/>
    <p:sldId id="260" r:id="rId4"/>
    <p:sldId id="259" r:id="rId5"/>
    <p:sldId id="263" r:id="rId6"/>
    <p:sldId id="264" r:id="rId7"/>
    <p:sldId id="256" r:id="rId8"/>
    <p:sldId id="257" r:id="rId9"/>
    <p:sldId id="262" r:id="rId10"/>
    <p:sldId id="266" r:id="rId11"/>
  </p:sldIdLst>
  <p:sldSz cx="9144000" cy="6858000" type="screen4x3"/>
  <p:notesSz cx="6669088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D141B3-13A0-436F-8047-072B610178B6}" type="datetimeFigureOut">
              <a:rPr lang="pt-BR" smtClean="0"/>
              <a:t>03/04/2013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36289C-DD89-4F93-B67E-6C7BC49EE1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69784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03/04/2013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03/04/2013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03/04/2013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03/04/2013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03/04/2013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03/04/2013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03/04/2013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03/04/2013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03/04/2013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03/04/2013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03/04/2013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0DB3-DBF0-4086-B675-117E7A9610B8}" type="datetimeFigureOut">
              <a:rPr lang="pt-BR" smtClean="0"/>
              <a:t>03/04/2013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2987824" y="6453336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FF0000"/>
                </a:solidFill>
              </a:rPr>
              <a:t>Brasília – 04/04/13</a:t>
            </a:r>
            <a:endParaRPr lang="pt-B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5263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todos os produ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1805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WordArt 5"/>
          <p:cNvSpPr>
            <a:spLocks noChangeArrowheads="1" noChangeShapeType="1" noTextEdit="1"/>
          </p:cNvSpPr>
          <p:nvPr/>
        </p:nvSpPr>
        <p:spPr bwMode="auto">
          <a:xfrm>
            <a:off x="2195513" y="5734050"/>
            <a:ext cx="4897437" cy="7905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b="1" kern="10" spc="720" dirty="0" smtClean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80">
                    <a:alpha val="74117"/>
                  </a:srgbClr>
                </a:soli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 </a:t>
            </a:r>
            <a:r>
              <a:rPr lang="pt-BR" sz="3600" b="1" kern="10" spc="720" dirty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80">
                    <a:alpha val="74117"/>
                  </a:srgbClr>
                </a:soli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324552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zilma.g\AppData\Local\Temp\Rar$DR18.256\FOTOS VENEZA\BEGUINH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\\192.168.1.240\user$\zilma.g\Desktop\BEGUINHA (2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5" r="9881" b="12231"/>
          <a:stretch/>
        </p:blipFill>
        <p:spPr bwMode="auto">
          <a:xfrm>
            <a:off x="4005626" y="2996952"/>
            <a:ext cx="5138374" cy="38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230351" y="5445224"/>
            <a:ext cx="47016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 PAULA </a:t>
            </a: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EUDISON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5099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zilma.g\AppData\Local\Temp\Rar$DR04.256\FOTOS VENEZA\BEGUINHA (3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zilma.g\AppData\Local\Temp\Rar$DR12.352\FOTOS VENEZA\BEGUINHA (4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958" y="3140968"/>
            <a:ext cx="4956042" cy="3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316240" y="5099604"/>
            <a:ext cx="3199368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PRODUÇÃO:</a:t>
            </a:r>
          </a:p>
          <a:p>
            <a:r>
              <a:rPr lang="pt-BR" sz="3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JAN.  688 </a:t>
            </a:r>
            <a:r>
              <a:rPr lang="pt-BR" sz="33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Lt</a:t>
            </a:r>
            <a:r>
              <a:rPr lang="pt-BR" sz="3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/dia</a:t>
            </a:r>
          </a:p>
          <a:p>
            <a:r>
              <a:rPr lang="pt-BR" sz="3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FEV.  686 </a:t>
            </a:r>
            <a:r>
              <a:rPr lang="pt-BR" sz="33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Lt</a:t>
            </a:r>
            <a:r>
              <a:rPr lang="pt-BR" sz="3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/dia</a:t>
            </a:r>
            <a:endParaRPr lang="pt-BR" sz="33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16239" y="3140968"/>
            <a:ext cx="29523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HECTARES</a:t>
            </a:r>
          </a:p>
          <a:p>
            <a:r>
              <a:rPr lang="pt-BR" sz="3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5,7 DEST.LEITE</a:t>
            </a:r>
            <a:endParaRPr lang="pt-BR" sz="33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9207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zilma.g\AppData\Local\Temp\Rar$DR00.352\FOTOS VENEZA\GUSTAVO (3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537" y="0"/>
            <a:ext cx="9168537" cy="6876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251520" y="332656"/>
            <a:ext cx="4104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SELIANE e GUSTAVO</a:t>
            </a:r>
            <a:endParaRPr lang="pt-BR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 descr="\\192.168.1.240\user$\zilma.g\Desktop\FOTOS BEGUINHA - GUSTAVO e FRANCISCO CESANA\P07-03-13_08.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35435"/>
            <a:ext cx="4211960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5868144" y="5157192"/>
            <a:ext cx="3230728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PRODUÇÃO:</a:t>
            </a:r>
          </a:p>
          <a:p>
            <a:r>
              <a:rPr lang="pt-BR" sz="3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JAN.  500 </a:t>
            </a:r>
            <a:r>
              <a:rPr lang="pt-BR" sz="33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Lt</a:t>
            </a:r>
            <a:r>
              <a:rPr lang="pt-BR" sz="3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/dia</a:t>
            </a:r>
          </a:p>
          <a:p>
            <a:r>
              <a:rPr lang="pt-BR" sz="3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FEV.  491 </a:t>
            </a:r>
            <a:r>
              <a:rPr lang="pt-BR" sz="33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Lt</a:t>
            </a:r>
            <a:r>
              <a:rPr lang="pt-BR" sz="3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/dia</a:t>
            </a:r>
            <a:endParaRPr lang="pt-BR" sz="33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764066" y="3735435"/>
            <a:ext cx="32643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HECTARES</a:t>
            </a:r>
          </a:p>
          <a:p>
            <a:r>
              <a:rPr lang="pt-BR" sz="3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4,0 DEST.LEITE</a:t>
            </a:r>
            <a:endParaRPr lang="pt-BR" sz="33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09216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23528" y="116632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PROPOSTAS DOS PRODUTORES DE LEITE DA ECONOMIA FAMILIAR</a:t>
            </a:r>
            <a:endParaRPr lang="pt-BR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23528" y="1556792"/>
            <a:ext cx="8496944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100" b="1" dirty="0" smtClean="0"/>
              <a:t>1 – FINANCIAMENTO PARA INVESTIMENTO A LONGO PRAZO COM </a:t>
            </a:r>
            <a:r>
              <a:rPr lang="pt-BR" sz="2100" b="1" dirty="0" smtClean="0"/>
              <a:t>8 </a:t>
            </a:r>
            <a:r>
              <a:rPr lang="pt-BR" sz="2100" b="1" dirty="0" smtClean="0"/>
              <a:t>ANOS DE CARÊNCIA E </a:t>
            </a:r>
            <a:r>
              <a:rPr lang="pt-BR" sz="2100" b="1" dirty="0" smtClean="0"/>
              <a:t>12 </a:t>
            </a:r>
            <a:r>
              <a:rPr lang="pt-BR" sz="2100" b="1" dirty="0" smtClean="0"/>
              <a:t>PARA AMORTIZAÇÃO  - JUROS DE 2% aa;</a:t>
            </a:r>
          </a:p>
          <a:p>
            <a:endParaRPr lang="pt-BR" sz="2100" b="1" dirty="0"/>
          </a:p>
          <a:p>
            <a:pPr algn="just"/>
            <a:r>
              <a:rPr lang="pt-BR" sz="2100" b="1" dirty="0" smtClean="0"/>
              <a:t>2 – CUSTEIO PECUÁRIO DE ACORDO COM REBANHO E PRODUÇÃO E NÃO EM FUNÇÃO DA ÁREA UTILIZADA OU DA PROPRIEDADE TOTAL, PRAZO DE 01 ANO PARA INÍCIO DE PAGAMENTO COM PERIODICIDADE MENSAL;</a:t>
            </a:r>
          </a:p>
          <a:p>
            <a:endParaRPr lang="pt-BR" sz="2100" b="1" dirty="0"/>
          </a:p>
          <a:p>
            <a:pPr algn="just"/>
            <a:r>
              <a:rPr lang="pt-BR" sz="2100" b="1" dirty="0"/>
              <a:t>3</a:t>
            </a:r>
            <a:r>
              <a:rPr lang="pt-BR" sz="2100" b="1" dirty="0" smtClean="0"/>
              <a:t> – ASSISTÊNCIA TÉCNICA ESTRUTURADA, PERMANENTE E SUBSIDIADA ATRAVÉS DOS PROGRAMAS DE ATER DO MDA;</a:t>
            </a:r>
          </a:p>
          <a:p>
            <a:pPr algn="just"/>
            <a:endParaRPr lang="pt-BR" sz="2100" b="1" dirty="0"/>
          </a:p>
          <a:p>
            <a:pPr algn="just"/>
            <a:r>
              <a:rPr lang="pt-BR" sz="2100" b="1" dirty="0" smtClean="0"/>
              <a:t>4 – PROGRAMA DE MELHORAMENTO GENÉTICO, RECRIA PARA REPOSIÇÃO DO REBANHO LEITEIRO;</a:t>
            </a:r>
          </a:p>
          <a:p>
            <a:pPr algn="just"/>
            <a:endParaRPr lang="pt-BR" sz="2100" b="1" dirty="0"/>
          </a:p>
          <a:p>
            <a:pPr algn="just"/>
            <a:r>
              <a:rPr lang="pt-BR" sz="2100" b="1" dirty="0" smtClean="0"/>
              <a:t>5 – PROGRAMA DE FORNECIMENTO DE INSUMOS (CONCENTRADO) PARA O REBANHO LEITEIRO; </a:t>
            </a:r>
          </a:p>
        </p:txBody>
      </p:sp>
    </p:spTree>
    <p:extLst>
      <p:ext uri="{BB962C8B-B14F-4D97-AF65-F5344CB8AC3E}">
        <p14:creationId xmlns:p14="http://schemas.microsoft.com/office/powerpoint/2010/main" val="2519926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23528" y="116632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PROPOSTAS DOS PRODUTORES DE LEITE DA ECONOMIA FAMILIAR</a:t>
            </a:r>
            <a:endParaRPr lang="pt-BR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23528" y="1700808"/>
            <a:ext cx="8496944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100" b="1" dirty="0" smtClean="0"/>
              <a:t>6 – FORNECIMENTO ESTABILIZADO DE ENERGIA ELÉTRICA;</a:t>
            </a:r>
          </a:p>
          <a:p>
            <a:pPr algn="just"/>
            <a:endParaRPr lang="pt-BR" sz="2100" b="1" dirty="0"/>
          </a:p>
          <a:p>
            <a:pPr algn="just"/>
            <a:r>
              <a:rPr lang="pt-BR" sz="2100" b="1" dirty="0"/>
              <a:t>7</a:t>
            </a:r>
            <a:r>
              <a:rPr lang="pt-BR" sz="2100" b="1" dirty="0" smtClean="0"/>
              <a:t> – MELHORIA E MANUTENÇÃO DE ESTRADAS DE ACESSO À PROPRIEDADE. </a:t>
            </a:r>
          </a:p>
          <a:p>
            <a:pPr algn="just"/>
            <a:endParaRPr lang="pt-BR" sz="2100" b="1" dirty="0"/>
          </a:p>
          <a:p>
            <a:pPr algn="just"/>
            <a:r>
              <a:rPr lang="pt-BR" sz="2100" b="1" dirty="0" smtClean="0"/>
              <a:t>8 – INTENSIFICAÇÃO DO PROGRAMA DE INSEMINAÇÃO ARTIFICIAL E IMPLANTAÇÃO DE TRANSFERÊNCIA DE EMBRIÃO ATRAVÉS DE F.I.V. PARA MELHORIA DA SUSTENTABILIDADE E RENDA DO PRODUTOR FAMILIAR;</a:t>
            </a:r>
          </a:p>
          <a:p>
            <a:pPr algn="just"/>
            <a:endParaRPr lang="pt-BR" sz="2100" b="1" dirty="0"/>
          </a:p>
          <a:p>
            <a:pPr algn="just"/>
            <a:r>
              <a:rPr lang="pt-BR" sz="2100" b="1" dirty="0" smtClean="0"/>
              <a:t>9 – IMPLANTAÇÃO DE PASTEJO  INTENSIFICADO ATRAVÉS DE PIQUETES E ADUBAÇÃO;</a:t>
            </a:r>
          </a:p>
          <a:p>
            <a:pPr algn="just"/>
            <a:endParaRPr lang="pt-BR" sz="2100" b="1" dirty="0"/>
          </a:p>
          <a:p>
            <a:pPr algn="just"/>
            <a:r>
              <a:rPr lang="pt-BR" sz="2100" b="1" dirty="0" smtClean="0"/>
              <a:t>10- RECUPERAÇÃO DE PASTAGENS ATRAVÉS DE IRRIGAÇÃO E CORREÇÃO DE SOLOS COM ADUBAÇÃO ORGÂNICA E INORGÂNICA. </a:t>
            </a:r>
          </a:p>
        </p:txBody>
      </p:sp>
    </p:spTree>
    <p:extLst>
      <p:ext uri="{BB962C8B-B14F-4D97-AF65-F5344CB8AC3E}">
        <p14:creationId xmlns:p14="http://schemas.microsoft.com/office/powerpoint/2010/main" val="3310552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:\Zilma\Suinorte e Frinorte\Frinor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9144000" cy="6389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251520" y="33504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FRINORTE</a:t>
            </a:r>
            <a:endParaRPr lang="pt-B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53367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K:\Zilma\Suinorte e Frinorte\Suinort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"/>
          <a:stretch/>
        </p:blipFill>
        <p:spPr bwMode="auto">
          <a:xfrm>
            <a:off x="-108520" y="-99392"/>
            <a:ext cx="925252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07504" y="-27237"/>
            <a:ext cx="4752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SUINORTE – Granja A</a:t>
            </a:r>
            <a:endParaRPr lang="pt-BR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7585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6" t="3816" r="1382" b="1777"/>
          <a:stretch/>
        </p:blipFill>
        <p:spPr bwMode="auto">
          <a:xfrm>
            <a:off x="46202" y="941390"/>
            <a:ext cx="9036496" cy="58719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BF8FA"/>
              </a:clrFrom>
              <a:clrTo>
                <a:srgbClr val="FBF8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1728192" cy="103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31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754</TotalTime>
  <Words>243</Words>
  <Application>Microsoft Office PowerPoint</Application>
  <PresentationFormat>Apresentação na tela (4:3)</PresentationFormat>
  <Paragraphs>36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1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Zilma Goncalves Mendonça</dc:creator>
  <cp:lastModifiedBy>Usuario</cp:lastModifiedBy>
  <cp:revision>36</cp:revision>
  <cp:lastPrinted>2013-04-03T12:24:30Z</cp:lastPrinted>
  <dcterms:created xsi:type="dcterms:W3CDTF">2013-04-02T10:54:14Z</dcterms:created>
  <dcterms:modified xsi:type="dcterms:W3CDTF">2013-04-03T20:21:35Z</dcterms:modified>
</cp:coreProperties>
</file>