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5" r:id="rId2"/>
    <p:sldId id="261" r:id="rId3"/>
    <p:sldId id="260" r:id="rId4"/>
    <p:sldId id="259" r:id="rId5"/>
    <p:sldId id="263" r:id="rId6"/>
    <p:sldId id="264" r:id="rId7"/>
    <p:sldId id="256" r:id="rId8"/>
    <p:sldId id="257" r:id="rId9"/>
    <p:sldId id="262" r:id="rId10"/>
    <p:sldId id="266" r:id="rId11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141B3-13A0-436F-8047-072B610178B6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6289C-DD89-4F93-B67E-6C7BC49EE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978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87824" y="64533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Brasília – 04/04/13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2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odos os produ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2195513" y="5734050"/>
            <a:ext cx="4897437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spc="72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>
                    <a:alpha val="74117"/>
                  </a:srgb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pt-BR" sz="3600" b="1" kern="10" spc="72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>
                    <a:alpha val="74117"/>
                  </a:srgb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2455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ilma.g\AppData\Local\Temp\Rar$DR18.256\FOTOS VENEZA\BEGUIN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1.240\user$\zilma.g\Desktop\BEGUINHA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9881" b="12231"/>
          <a:stretch/>
        </p:blipFill>
        <p:spPr bwMode="auto">
          <a:xfrm>
            <a:off x="4005626" y="2996952"/>
            <a:ext cx="513837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30351" y="5445224"/>
            <a:ext cx="470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PAULA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EUDISON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9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zilma.g\AppData\Local\Temp\Rar$DR04.256\FOTOS VENEZA\BEGUINHA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zilma.g\AppData\Local\Temp\Rar$DR12.352\FOTOS VENEZA\BEGUINHA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8" y="3140968"/>
            <a:ext cx="495604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16240" y="5099604"/>
            <a:ext cx="31993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PRODUÇÃO:</a:t>
            </a:r>
          </a:p>
          <a:p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JAN.  688 </a:t>
            </a:r>
            <a:r>
              <a:rPr lang="pt-BR" sz="3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</a:t>
            </a:r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/dia</a:t>
            </a:r>
          </a:p>
          <a:p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FEV.  686 </a:t>
            </a:r>
            <a:r>
              <a:rPr lang="pt-BR" sz="3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</a:t>
            </a:r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/dia</a:t>
            </a:r>
            <a:endParaRPr lang="pt-BR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6239" y="3140968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HECTARES</a:t>
            </a:r>
          </a:p>
          <a:p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5,7 DEST.LEITE</a:t>
            </a:r>
            <a:endParaRPr lang="pt-BR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0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ilma.g\AppData\Local\Temp\Rar$DR00.352\FOTOS VENEZA\GUSTAVO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7" y="0"/>
            <a:ext cx="9168537" cy="68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SELIANE e GUSTAVO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\\192.168.1.240\user$\zilma.g\Desktop\FOTOS BEGUINHA - GUSTAVO e FRANCISCO CESANA\P07-03-13_08.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5435"/>
            <a:ext cx="421196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868144" y="5157192"/>
            <a:ext cx="32307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PRODUÇÃO:</a:t>
            </a:r>
          </a:p>
          <a:p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JAN.  500 </a:t>
            </a:r>
            <a:r>
              <a:rPr lang="pt-BR" sz="3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</a:t>
            </a:r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/dia</a:t>
            </a:r>
          </a:p>
          <a:p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FEV.  491 </a:t>
            </a:r>
            <a:r>
              <a:rPr lang="pt-BR" sz="3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</a:t>
            </a:r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/dia</a:t>
            </a:r>
            <a:endParaRPr lang="pt-BR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64066" y="3735435"/>
            <a:ext cx="3264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HECTARES</a:t>
            </a:r>
          </a:p>
          <a:p>
            <a:r>
              <a:rPr lang="pt-BR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 DEST.LEITE</a:t>
            </a:r>
            <a:endParaRPr lang="pt-BR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2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166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PROPOSTAS DOS PRODUTORES DE LEITE DA ECONOMIA FAMILIAR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556792"/>
            <a:ext cx="84969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/>
              <a:t>1 – FINANCIAMENTO PARA INVESTIMENTO A LONGO PRAZO COM </a:t>
            </a:r>
            <a:r>
              <a:rPr lang="pt-BR" sz="2100" b="1" dirty="0" smtClean="0"/>
              <a:t>8 </a:t>
            </a:r>
            <a:r>
              <a:rPr lang="pt-BR" sz="2100" b="1" dirty="0" smtClean="0"/>
              <a:t>ANOS DE CARÊNCIA E </a:t>
            </a:r>
            <a:r>
              <a:rPr lang="pt-BR" sz="2100" b="1" dirty="0" smtClean="0"/>
              <a:t>12 </a:t>
            </a:r>
            <a:r>
              <a:rPr lang="pt-BR" sz="2100" b="1" dirty="0" smtClean="0"/>
              <a:t>PARA AMORTIZAÇÃO  - JUROS DE 2% aa;</a:t>
            </a:r>
          </a:p>
          <a:p>
            <a:endParaRPr lang="pt-BR" sz="2100" b="1" dirty="0"/>
          </a:p>
          <a:p>
            <a:pPr algn="just"/>
            <a:r>
              <a:rPr lang="pt-BR" sz="2100" b="1" dirty="0" smtClean="0"/>
              <a:t>2 – CUSTEIO PECUÁRIO DE ACORDO COM REBANHO E PRODUÇÃO E NÃO EM FUNÇÃO DA ÁREA UTILIZADA OU DA PROPRIEDADE TOTAL, PRAZO DE 01 ANO PARA INÍCIO DE PAGAMENTO COM PERIODICIDADE MENSAL;</a:t>
            </a:r>
          </a:p>
          <a:p>
            <a:endParaRPr lang="pt-BR" sz="2100" b="1" dirty="0"/>
          </a:p>
          <a:p>
            <a:pPr algn="just"/>
            <a:r>
              <a:rPr lang="pt-BR" sz="2100" b="1" dirty="0"/>
              <a:t>3</a:t>
            </a:r>
            <a:r>
              <a:rPr lang="pt-BR" sz="2100" b="1" dirty="0" smtClean="0"/>
              <a:t> – ASSISTÊNCIA TÉCNICA ESTRUTURADA, PERMANENTE E SUBSIDIADA ATRAVÉS DOS PROGRAMAS DE ATER DO MDA;</a:t>
            </a:r>
          </a:p>
          <a:p>
            <a:pPr algn="just"/>
            <a:endParaRPr lang="pt-BR" sz="2100" b="1" dirty="0"/>
          </a:p>
          <a:p>
            <a:pPr algn="just"/>
            <a:r>
              <a:rPr lang="pt-BR" sz="2100" b="1" dirty="0" smtClean="0"/>
              <a:t>4 – PROGRAMA DE MELHORAMENTO GENÉTICO, RECRIA PARA REPOSIÇÃO DO REBANHO LEITEIRO;</a:t>
            </a:r>
          </a:p>
          <a:p>
            <a:pPr algn="just"/>
            <a:endParaRPr lang="pt-BR" sz="2100" b="1" dirty="0"/>
          </a:p>
          <a:p>
            <a:pPr algn="just"/>
            <a:r>
              <a:rPr lang="pt-BR" sz="2100" b="1" dirty="0" smtClean="0"/>
              <a:t>5 – PROGRAMA DE FORNECIMENTO DE INSUMOS (CONCENTRADO) PARA O REBANHO LEITEIRO; </a:t>
            </a:r>
          </a:p>
        </p:txBody>
      </p:sp>
    </p:spTree>
    <p:extLst>
      <p:ext uri="{BB962C8B-B14F-4D97-AF65-F5344CB8AC3E}">
        <p14:creationId xmlns:p14="http://schemas.microsoft.com/office/powerpoint/2010/main" val="251992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166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PROPOSTAS DOS PRODUTORES DE LEITE DA ECONOMIA FAMILIAR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700808"/>
            <a:ext cx="849694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/>
              <a:t>6 – FORNECIMENTO ESTABILIZADO DE ENERGIA ELÉTRICA;</a:t>
            </a:r>
          </a:p>
          <a:p>
            <a:pPr algn="just"/>
            <a:endParaRPr lang="pt-BR" sz="2100" b="1" dirty="0"/>
          </a:p>
          <a:p>
            <a:pPr algn="just"/>
            <a:r>
              <a:rPr lang="pt-BR" sz="2100" b="1" dirty="0"/>
              <a:t>7</a:t>
            </a:r>
            <a:r>
              <a:rPr lang="pt-BR" sz="2100" b="1" dirty="0" smtClean="0"/>
              <a:t> – MELHORIA E MANUTENÇÃO DE ESTRADAS DE ACESSO À PROPRIEDADE. </a:t>
            </a:r>
          </a:p>
          <a:p>
            <a:pPr algn="just"/>
            <a:endParaRPr lang="pt-BR" sz="2100" b="1" dirty="0"/>
          </a:p>
          <a:p>
            <a:pPr algn="just"/>
            <a:r>
              <a:rPr lang="pt-BR" sz="2100" b="1" dirty="0" smtClean="0"/>
              <a:t>8 – INTENSIFICAÇÃO DO PROGRAMA DE INSEMINAÇÃO ARTIFICIAL E IMPLANTAÇÃO DE TRANSFERÊNCIA DE EMBRIÃO ATRAVÉS DE F.I.V. PARA MELHORIA DA SUSTENTABILIDADE E RENDA DO PRODUTOR FAMILIAR;</a:t>
            </a:r>
          </a:p>
          <a:p>
            <a:pPr algn="just"/>
            <a:endParaRPr lang="pt-BR" sz="2100" b="1" dirty="0"/>
          </a:p>
          <a:p>
            <a:pPr algn="just"/>
            <a:r>
              <a:rPr lang="pt-BR" sz="2100" b="1" dirty="0" smtClean="0"/>
              <a:t>9 – IMPLANTAÇÃO DE PASTEJO  INTENSIFICADO ATRAVÉS DE PIQUETES E ADUBAÇÃO;</a:t>
            </a:r>
          </a:p>
          <a:p>
            <a:pPr algn="just"/>
            <a:endParaRPr lang="pt-BR" sz="2100" b="1" dirty="0"/>
          </a:p>
          <a:p>
            <a:pPr algn="just"/>
            <a:r>
              <a:rPr lang="pt-BR" sz="2100" b="1" dirty="0" smtClean="0"/>
              <a:t>10- RECUPERAÇÃO DE PASTAGENS ATRAVÉS DE IRRIGAÇÃO E CORREÇÃO DE SOLOS COM ADUBAÇÃO ORGÂNICA E INORGÂNICA. </a:t>
            </a:r>
          </a:p>
        </p:txBody>
      </p:sp>
    </p:spTree>
    <p:extLst>
      <p:ext uri="{BB962C8B-B14F-4D97-AF65-F5344CB8AC3E}">
        <p14:creationId xmlns:p14="http://schemas.microsoft.com/office/powerpoint/2010/main" val="331055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Zilma\Suinorte e Frinorte\Frino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3350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FRINORTE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3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Zilma\Suinorte e Frinorte\Suinor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/>
          <a:stretch/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-27237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SUINORTE – Granja A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8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3816" r="1382" b="1777"/>
          <a:stretch/>
        </p:blipFill>
        <p:spPr bwMode="auto">
          <a:xfrm>
            <a:off x="46202" y="941390"/>
            <a:ext cx="9036496" cy="5871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8FA"/>
              </a:clrFrom>
              <a:clrTo>
                <a:srgbClr val="FB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728192" cy="10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243</Words>
  <Application>Microsoft Office PowerPoint</Application>
  <PresentationFormat>Apresentação na tela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Zilma Goncalves Mendonça</dc:creator>
  <cp:lastModifiedBy>Usuario</cp:lastModifiedBy>
  <cp:revision>36</cp:revision>
  <cp:lastPrinted>2013-04-03T12:24:30Z</cp:lastPrinted>
  <dcterms:created xsi:type="dcterms:W3CDTF">2013-04-02T10:54:14Z</dcterms:created>
  <dcterms:modified xsi:type="dcterms:W3CDTF">2013-04-03T20:21:35Z</dcterms:modified>
</cp:coreProperties>
</file>