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435" r:id="rId2"/>
    <p:sldId id="470" r:id="rId3"/>
    <p:sldId id="455" r:id="rId4"/>
    <p:sldId id="452" r:id="rId5"/>
    <p:sldId id="418" r:id="rId6"/>
    <p:sldId id="463" r:id="rId7"/>
    <p:sldId id="459" r:id="rId8"/>
    <p:sldId id="473" r:id="rId9"/>
    <p:sldId id="467" r:id="rId10"/>
    <p:sldId id="474" r:id="rId11"/>
    <p:sldId id="472" r:id="rId12"/>
    <p:sldId id="256" r:id="rId13"/>
  </p:sldIdLst>
  <p:sldSz cx="12192000" cy="6858000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00"/>
    <a:srgbClr val="8EE244"/>
    <a:srgbClr val="C74648"/>
    <a:srgbClr val="295072"/>
    <a:srgbClr val="ED9303"/>
    <a:srgbClr val="93258C"/>
    <a:srgbClr val="F0F1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BB1B41-ED49-486C-B6FF-E093E39969AB}" v="176" dt="2024-04-08T18:51:30.6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Estilo Claro 1 - Ênfas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8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eber da Silva Bandeira" userId="8cf3c44d-36dd-4f6e-b345-585b64c1424d" providerId="ADAL" clId="{8AF0F69E-17D9-4832-8FC6-1A669B8BD876}"/>
    <pc:docChg chg="undo custSel addSld delSld modSld sldOrd">
      <pc:chgData name="Kleber da Silva Bandeira" userId="8cf3c44d-36dd-4f6e-b345-585b64c1424d" providerId="ADAL" clId="{8AF0F69E-17D9-4832-8FC6-1A669B8BD876}" dt="2024-04-02T19:38:13.834" v="2455" actId="20577"/>
      <pc:docMkLst>
        <pc:docMk/>
      </pc:docMkLst>
      <pc:sldChg chg="modSp mod">
        <pc:chgData name="Kleber da Silva Bandeira" userId="8cf3c44d-36dd-4f6e-b345-585b64c1424d" providerId="ADAL" clId="{8AF0F69E-17D9-4832-8FC6-1A669B8BD876}" dt="2024-04-02T14:11:42.941" v="183" actId="1076"/>
        <pc:sldMkLst>
          <pc:docMk/>
          <pc:sldMk cId="1432354089" sldId="256"/>
        </pc:sldMkLst>
        <pc:picChg chg="mod">
          <ac:chgData name="Kleber da Silva Bandeira" userId="8cf3c44d-36dd-4f6e-b345-585b64c1424d" providerId="ADAL" clId="{8AF0F69E-17D9-4832-8FC6-1A669B8BD876}" dt="2024-04-02T14:11:42.941" v="183" actId="1076"/>
          <ac:picMkLst>
            <pc:docMk/>
            <pc:sldMk cId="1432354089" sldId="256"/>
            <ac:picMk id="10" creationId="{CF9CCE8F-AF65-4F0C-B633-1B75D6F52EDB}"/>
          </ac:picMkLst>
        </pc:picChg>
      </pc:sldChg>
      <pc:sldChg chg="modSp mod">
        <pc:chgData name="Kleber da Silva Bandeira" userId="8cf3c44d-36dd-4f6e-b345-585b64c1424d" providerId="ADAL" clId="{8AF0F69E-17D9-4832-8FC6-1A669B8BD876}" dt="2024-04-02T13:38:11.734" v="114" actId="20577"/>
        <pc:sldMkLst>
          <pc:docMk/>
          <pc:sldMk cId="2830707301" sldId="418"/>
        </pc:sldMkLst>
        <pc:spChg chg="mod">
          <ac:chgData name="Kleber da Silva Bandeira" userId="8cf3c44d-36dd-4f6e-b345-585b64c1424d" providerId="ADAL" clId="{8AF0F69E-17D9-4832-8FC6-1A669B8BD876}" dt="2024-04-02T13:38:11.734" v="114" actId="20577"/>
          <ac:spMkLst>
            <pc:docMk/>
            <pc:sldMk cId="2830707301" sldId="418"/>
            <ac:spMk id="4" creationId="{24E86373-0CE2-E33A-2C11-A3074ABCD5C8}"/>
          </ac:spMkLst>
        </pc:spChg>
        <pc:spChg chg="mod">
          <ac:chgData name="Kleber da Silva Bandeira" userId="8cf3c44d-36dd-4f6e-b345-585b64c1424d" providerId="ADAL" clId="{8AF0F69E-17D9-4832-8FC6-1A669B8BD876}" dt="2024-04-02T13:36:40.434" v="93" actId="1076"/>
          <ac:spMkLst>
            <pc:docMk/>
            <pc:sldMk cId="2830707301" sldId="418"/>
            <ac:spMk id="6" creationId="{B6F4B7BF-DCD6-C453-05AF-BF6C40B0DECA}"/>
          </ac:spMkLst>
        </pc:spChg>
        <pc:spChg chg="mod">
          <ac:chgData name="Kleber da Silva Bandeira" userId="8cf3c44d-36dd-4f6e-b345-585b64c1424d" providerId="ADAL" clId="{8AF0F69E-17D9-4832-8FC6-1A669B8BD876}" dt="2024-04-02T13:36:16.311" v="90" actId="1076"/>
          <ac:spMkLst>
            <pc:docMk/>
            <pc:sldMk cId="2830707301" sldId="418"/>
            <ac:spMk id="7" creationId="{6A631A11-5304-3FB2-0D74-B875A1E5ED83}"/>
          </ac:spMkLst>
        </pc:spChg>
        <pc:spChg chg="mod">
          <ac:chgData name="Kleber da Silva Bandeira" userId="8cf3c44d-36dd-4f6e-b345-585b64c1424d" providerId="ADAL" clId="{8AF0F69E-17D9-4832-8FC6-1A669B8BD876}" dt="2024-04-02T13:36:45.900" v="94" actId="1076"/>
          <ac:spMkLst>
            <pc:docMk/>
            <pc:sldMk cId="2830707301" sldId="418"/>
            <ac:spMk id="8" creationId="{916F830D-6987-2668-4F97-5F7D5A6E59C9}"/>
          </ac:spMkLst>
        </pc:spChg>
      </pc:sldChg>
      <pc:sldChg chg="add del">
        <pc:chgData name="Kleber da Silva Bandeira" userId="8cf3c44d-36dd-4f6e-b345-585b64c1424d" providerId="ADAL" clId="{8AF0F69E-17D9-4832-8FC6-1A669B8BD876}" dt="2024-04-02T14:09:36.204" v="179" actId="47"/>
        <pc:sldMkLst>
          <pc:docMk/>
          <pc:sldMk cId="785373619" sldId="419"/>
        </pc:sldMkLst>
      </pc:sldChg>
      <pc:sldChg chg="modSp mod">
        <pc:chgData name="Kleber da Silva Bandeira" userId="8cf3c44d-36dd-4f6e-b345-585b64c1424d" providerId="ADAL" clId="{8AF0F69E-17D9-4832-8FC6-1A669B8BD876}" dt="2024-04-02T13:30:30.879" v="40" actId="1076"/>
        <pc:sldMkLst>
          <pc:docMk/>
          <pc:sldMk cId="1537828746" sldId="435"/>
        </pc:sldMkLst>
        <pc:spChg chg="mod">
          <ac:chgData name="Kleber da Silva Bandeira" userId="8cf3c44d-36dd-4f6e-b345-585b64c1424d" providerId="ADAL" clId="{8AF0F69E-17D9-4832-8FC6-1A669B8BD876}" dt="2024-04-02T13:30:26.910" v="39" actId="1076"/>
          <ac:spMkLst>
            <pc:docMk/>
            <pc:sldMk cId="1537828746" sldId="435"/>
            <ac:spMk id="2" creationId="{ED424E0E-B015-355D-FE61-908D30FF2C7C}"/>
          </ac:spMkLst>
        </pc:spChg>
        <pc:spChg chg="mod">
          <ac:chgData name="Kleber da Silva Bandeira" userId="8cf3c44d-36dd-4f6e-b345-585b64c1424d" providerId="ADAL" clId="{8AF0F69E-17D9-4832-8FC6-1A669B8BD876}" dt="2024-04-02T13:29:45.258" v="26" actId="20577"/>
          <ac:spMkLst>
            <pc:docMk/>
            <pc:sldMk cId="1537828746" sldId="435"/>
            <ac:spMk id="3" creationId="{716D3F62-3B22-9451-4B74-EA867D918245}"/>
          </ac:spMkLst>
        </pc:spChg>
        <pc:spChg chg="mod">
          <ac:chgData name="Kleber da Silva Bandeira" userId="8cf3c44d-36dd-4f6e-b345-585b64c1424d" providerId="ADAL" clId="{8AF0F69E-17D9-4832-8FC6-1A669B8BD876}" dt="2024-04-02T13:30:30.879" v="40" actId="1076"/>
          <ac:spMkLst>
            <pc:docMk/>
            <pc:sldMk cId="1537828746" sldId="435"/>
            <ac:spMk id="6" creationId="{7032DF7E-8FCC-43DE-81F8-B070ABEA9535}"/>
          </ac:spMkLst>
        </pc:spChg>
        <pc:picChg chg="mod">
          <ac:chgData name="Kleber da Silva Bandeira" userId="8cf3c44d-36dd-4f6e-b345-585b64c1424d" providerId="ADAL" clId="{8AF0F69E-17D9-4832-8FC6-1A669B8BD876}" dt="2024-04-02T13:30:19.472" v="37" actId="1076"/>
          <ac:picMkLst>
            <pc:docMk/>
            <pc:sldMk cId="1537828746" sldId="435"/>
            <ac:picMk id="10" creationId="{CF9CCE8F-AF65-4F0C-B633-1B75D6F52EDB}"/>
          </ac:picMkLst>
        </pc:picChg>
      </pc:sldChg>
      <pc:sldChg chg="modSp mod">
        <pc:chgData name="Kleber da Silva Bandeira" userId="8cf3c44d-36dd-4f6e-b345-585b64c1424d" providerId="ADAL" clId="{8AF0F69E-17D9-4832-8FC6-1A669B8BD876}" dt="2024-04-02T19:07:01.074" v="1174" actId="20577"/>
        <pc:sldMkLst>
          <pc:docMk/>
          <pc:sldMk cId="904080238" sldId="452"/>
        </pc:sldMkLst>
        <pc:graphicFrameChg chg="modGraphic">
          <ac:chgData name="Kleber da Silva Bandeira" userId="8cf3c44d-36dd-4f6e-b345-585b64c1424d" providerId="ADAL" clId="{8AF0F69E-17D9-4832-8FC6-1A669B8BD876}" dt="2024-04-02T19:07:01.074" v="1174" actId="20577"/>
          <ac:graphicFrameMkLst>
            <pc:docMk/>
            <pc:sldMk cId="904080238" sldId="452"/>
            <ac:graphicFrameMk id="17" creationId="{A9C60957-FA1D-ACE9-0091-2A02D45AA0F3}"/>
          </ac:graphicFrameMkLst>
        </pc:graphicFrameChg>
      </pc:sldChg>
      <pc:sldChg chg="modSp mod">
        <pc:chgData name="Kleber da Silva Bandeira" userId="8cf3c44d-36dd-4f6e-b345-585b64c1424d" providerId="ADAL" clId="{8AF0F69E-17D9-4832-8FC6-1A669B8BD876}" dt="2024-04-02T13:30:46.426" v="42" actId="20577"/>
        <pc:sldMkLst>
          <pc:docMk/>
          <pc:sldMk cId="1796427482" sldId="455"/>
        </pc:sldMkLst>
        <pc:spChg chg="mod">
          <ac:chgData name="Kleber da Silva Bandeira" userId="8cf3c44d-36dd-4f6e-b345-585b64c1424d" providerId="ADAL" clId="{8AF0F69E-17D9-4832-8FC6-1A669B8BD876}" dt="2024-04-02T13:30:46.426" v="42" actId="20577"/>
          <ac:spMkLst>
            <pc:docMk/>
            <pc:sldMk cId="1796427482" sldId="455"/>
            <ac:spMk id="5" creationId="{32AD3BBB-C437-0540-D593-A9AABC599C40}"/>
          </ac:spMkLst>
        </pc:spChg>
      </pc:sldChg>
      <pc:sldChg chg="add ord">
        <pc:chgData name="Kleber da Silva Bandeira" userId="8cf3c44d-36dd-4f6e-b345-585b64c1424d" providerId="ADAL" clId="{8AF0F69E-17D9-4832-8FC6-1A669B8BD876}" dt="2024-04-02T14:16:08.284" v="186"/>
        <pc:sldMkLst>
          <pc:docMk/>
          <pc:sldMk cId="2250472947" sldId="457"/>
        </pc:sldMkLst>
      </pc:sldChg>
      <pc:sldChg chg="addSp delSp modSp add del mod">
        <pc:chgData name="Kleber da Silva Bandeira" userId="8cf3c44d-36dd-4f6e-b345-585b64c1424d" providerId="ADAL" clId="{8AF0F69E-17D9-4832-8FC6-1A669B8BD876}" dt="2024-04-02T15:30:37.651" v="335" actId="47"/>
        <pc:sldMkLst>
          <pc:docMk/>
          <pc:sldMk cId="3139163425" sldId="458"/>
        </pc:sldMkLst>
        <pc:spChg chg="del">
          <ac:chgData name="Kleber da Silva Bandeira" userId="8cf3c44d-36dd-4f6e-b345-585b64c1424d" providerId="ADAL" clId="{8AF0F69E-17D9-4832-8FC6-1A669B8BD876}" dt="2024-04-02T14:42:47.396" v="220" actId="478"/>
          <ac:spMkLst>
            <pc:docMk/>
            <pc:sldMk cId="3139163425" sldId="458"/>
            <ac:spMk id="6" creationId="{852C0667-044C-1394-441B-D948AB5FC827}"/>
          </ac:spMkLst>
        </pc:spChg>
        <pc:spChg chg="del">
          <ac:chgData name="Kleber da Silva Bandeira" userId="8cf3c44d-36dd-4f6e-b345-585b64c1424d" providerId="ADAL" clId="{8AF0F69E-17D9-4832-8FC6-1A669B8BD876}" dt="2024-04-02T14:42:48.684" v="221" actId="478"/>
          <ac:spMkLst>
            <pc:docMk/>
            <pc:sldMk cId="3139163425" sldId="458"/>
            <ac:spMk id="7" creationId="{8228AA8C-E466-327E-CA5E-549962968EE9}"/>
          </ac:spMkLst>
        </pc:spChg>
        <pc:spChg chg="del">
          <ac:chgData name="Kleber da Silva Bandeira" userId="8cf3c44d-36dd-4f6e-b345-585b64c1424d" providerId="ADAL" clId="{8AF0F69E-17D9-4832-8FC6-1A669B8BD876}" dt="2024-04-02T14:42:50.202" v="222" actId="478"/>
          <ac:spMkLst>
            <pc:docMk/>
            <pc:sldMk cId="3139163425" sldId="458"/>
            <ac:spMk id="8" creationId="{1A2974A5-44B6-C8B0-955A-AE54D0BCE9A2}"/>
          </ac:spMkLst>
        </pc:spChg>
        <pc:spChg chg="mod">
          <ac:chgData name="Kleber da Silva Bandeira" userId="8cf3c44d-36dd-4f6e-b345-585b64c1424d" providerId="ADAL" clId="{8AF0F69E-17D9-4832-8FC6-1A669B8BD876}" dt="2024-04-02T15:11:43.931" v="232" actId="1076"/>
          <ac:spMkLst>
            <pc:docMk/>
            <pc:sldMk cId="3139163425" sldId="458"/>
            <ac:spMk id="10" creationId="{4C826C9A-0E10-BFD9-295C-08104534E3B5}"/>
          </ac:spMkLst>
        </pc:spChg>
        <pc:spChg chg="del">
          <ac:chgData name="Kleber da Silva Bandeira" userId="8cf3c44d-36dd-4f6e-b345-585b64c1424d" providerId="ADAL" clId="{8AF0F69E-17D9-4832-8FC6-1A669B8BD876}" dt="2024-04-02T14:42:51.589" v="223" actId="478"/>
          <ac:spMkLst>
            <pc:docMk/>
            <pc:sldMk cId="3139163425" sldId="458"/>
            <ac:spMk id="11" creationId="{1C4367A0-D123-6A56-52DD-E9B5BE8CDC58}"/>
          </ac:spMkLst>
        </pc:spChg>
        <pc:spChg chg="del">
          <ac:chgData name="Kleber da Silva Bandeira" userId="8cf3c44d-36dd-4f6e-b345-585b64c1424d" providerId="ADAL" clId="{8AF0F69E-17D9-4832-8FC6-1A669B8BD876}" dt="2024-04-02T14:42:54.927" v="225" actId="478"/>
          <ac:spMkLst>
            <pc:docMk/>
            <pc:sldMk cId="3139163425" sldId="458"/>
            <ac:spMk id="13" creationId="{C5117AC7-BEA4-BCAA-78F0-F1A2B54943E4}"/>
          </ac:spMkLst>
        </pc:spChg>
        <pc:spChg chg="mod">
          <ac:chgData name="Kleber da Silva Bandeira" userId="8cf3c44d-36dd-4f6e-b345-585b64c1424d" providerId="ADAL" clId="{8AF0F69E-17D9-4832-8FC6-1A669B8BD876}" dt="2024-04-02T15:12:03.494" v="236" actId="1076"/>
          <ac:spMkLst>
            <pc:docMk/>
            <pc:sldMk cId="3139163425" sldId="458"/>
            <ac:spMk id="15" creationId="{DF2BB7AE-D73D-60B4-8BC9-928131F74876}"/>
          </ac:spMkLst>
        </pc:spChg>
        <pc:spChg chg="mod">
          <ac:chgData name="Kleber da Silva Bandeira" userId="8cf3c44d-36dd-4f6e-b345-585b64c1424d" providerId="ADAL" clId="{8AF0F69E-17D9-4832-8FC6-1A669B8BD876}" dt="2024-04-02T15:12:03.494" v="236" actId="1076"/>
          <ac:spMkLst>
            <pc:docMk/>
            <pc:sldMk cId="3139163425" sldId="458"/>
            <ac:spMk id="16" creationId="{0E5AAB3E-EBB0-19CA-ECD5-D25962ACC877}"/>
          </ac:spMkLst>
        </pc:spChg>
        <pc:spChg chg="del">
          <ac:chgData name="Kleber da Silva Bandeira" userId="8cf3c44d-36dd-4f6e-b345-585b64c1424d" providerId="ADAL" clId="{8AF0F69E-17D9-4832-8FC6-1A669B8BD876}" dt="2024-04-02T15:11:39.138" v="231" actId="478"/>
          <ac:spMkLst>
            <pc:docMk/>
            <pc:sldMk cId="3139163425" sldId="458"/>
            <ac:spMk id="17" creationId="{669705D0-A6B5-CD53-DEA5-002041DC28B2}"/>
          </ac:spMkLst>
        </pc:spChg>
        <pc:graphicFrameChg chg="add mod">
          <ac:chgData name="Kleber da Silva Bandeira" userId="8cf3c44d-36dd-4f6e-b345-585b64c1424d" providerId="ADAL" clId="{8AF0F69E-17D9-4832-8FC6-1A669B8BD876}" dt="2024-04-02T15:11:03.148" v="228"/>
          <ac:graphicFrameMkLst>
            <pc:docMk/>
            <pc:sldMk cId="3139163425" sldId="458"/>
            <ac:graphicFrameMk id="2" creationId="{2657C7CF-F979-53B1-17B2-10FDDBB4AC77}"/>
          </ac:graphicFrameMkLst>
        </pc:graphicFrameChg>
        <pc:graphicFrameChg chg="add mod">
          <ac:chgData name="Kleber da Silva Bandeira" userId="8cf3c44d-36dd-4f6e-b345-585b64c1424d" providerId="ADAL" clId="{8AF0F69E-17D9-4832-8FC6-1A669B8BD876}" dt="2024-04-02T15:11:55.356" v="235" actId="1076"/>
          <ac:graphicFrameMkLst>
            <pc:docMk/>
            <pc:sldMk cId="3139163425" sldId="458"/>
            <ac:graphicFrameMk id="4" creationId="{F2B0E185-D7A2-AFA5-002A-21BEFCA1688E}"/>
          </ac:graphicFrameMkLst>
        </pc:graphicFrameChg>
        <pc:graphicFrameChg chg="del mod">
          <ac:chgData name="Kleber da Silva Bandeira" userId="8cf3c44d-36dd-4f6e-b345-585b64c1424d" providerId="ADAL" clId="{8AF0F69E-17D9-4832-8FC6-1A669B8BD876}" dt="2024-04-02T15:10:53.476" v="227" actId="478"/>
          <ac:graphicFrameMkLst>
            <pc:docMk/>
            <pc:sldMk cId="3139163425" sldId="458"/>
            <ac:graphicFrameMk id="5" creationId="{11A30274-5099-0435-34E4-3C20221AF1E6}"/>
          </ac:graphicFrameMkLst>
        </pc:graphicFrameChg>
        <pc:picChg chg="del">
          <ac:chgData name="Kleber da Silva Bandeira" userId="8cf3c44d-36dd-4f6e-b345-585b64c1424d" providerId="ADAL" clId="{8AF0F69E-17D9-4832-8FC6-1A669B8BD876}" dt="2024-04-02T14:42:52.876" v="224" actId="478"/>
          <ac:picMkLst>
            <pc:docMk/>
            <pc:sldMk cId="3139163425" sldId="458"/>
            <ac:picMk id="12" creationId="{B5D54841-A624-35C4-479B-3D281ED7F333}"/>
          </ac:picMkLst>
        </pc:picChg>
      </pc:sldChg>
      <pc:sldChg chg="addSp delSp modSp add mod">
        <pc:chgData name="Kleber da Silva Bandeira" userId="8cf3c44d-36dd-4f6e-b345-585b64c1424d" providerId="ADAL" clId="{8AF0F69E-17D9-4832-8FC6-1A669B8BD876}" dt="2024-04-02T18:00:24.005" v="1063" actId="1076"/>
        <pc:sldMkLst>
          <pc:docMk/>
          <pc:sldMk cId="2432624709" sldId="459"/>
        </pc:sldMkLst>
        <pc:spChg chg="del">
          <ac:chgData name="Kleber da Silva Bandeira" userId="8cf3c44d-36dd-4f6e-b345-585b64c1424d" providerId="ADAL" clId="{8AF0F69E-17D9-4832-8FC6-1A669B8BD876}" dt="2024-04-02T15:36:22.441" v="422" actId="478"/>
          <ac:spMkLst>
            <pc:docMk/>
            <pc:sldMk cId="2432624709" sldId="459"/>
            <ac:spMk id="4" creationId="{E62A81E5-EA25-C221-1AB1-DFD8EFF296C8}"/>
          </ac:spMkLst>
        </pc:spChg>
        <pc:spChg chg="del">
          <ac:chgData name="Kleber da Silva Bandeira" userId="8cf3c44d-36dd-4f6e-b345-585b64c1424d" providerId="ADAL" clId="{8AF0F69E-17D9-4832-8FC6-1A669B8BD876}" dt="2024-04-02T15:36:24.825" v="423" actId="478"/>
          <ac:spMkLst>
            <pc:docMk/>
            <pc:sldMk cId="2432624709" sldId="459"/>
            <ac:spMk id="9" creationId="{B48276E3-648F-49B4-2AB1-3698EA45AF5D}"/>
          </ac:spMkLst>
        </pc:spChg>
        <pc:spChg chg="mod">
          <ac:chgData name="Kleber da Silva Bandeira" userId="8cf3c44d-36dd-4f6e-b345-585b64c1424d" providerId="ADAL" clId="{8AF0F69E-17D9-4832-8FC6-1A669B8BD876}" dt="2024-04-02T15:33:34.803" v="398" actId="20577"/>
          <ac:spMkLst>
            <pc:docMk/>
            <pc:sldMk cId="2432624709" sldId="459"/>
            <ac:spMk id="16" creationId="{0E5AAB3E-EBB0-19CA-ECD5-D25962ACC877}"/>
          </ac:spMkLst>
        </pc:spChg>
        <pc:spChg chg="del">
          <ac:chgData name="Kleber da Silva Bandeira" userId="8cf3c44d-36dd-4f6e-b345-585b64c1424d" providerId="ADAL" clId="{8AF0F69E-17D9-4832-8FC6-1A669B8BD876}" dt="2024-04-02T15:32:08.475" v="379" actId="478"/>
          <ac:spMkLst>
            <pc:docMk/>
            <pc:sldMk cId="2432624709" sldId="459"/>
            <ac:spMk id="18" creationId="{D7E0B475-5A20-5695-B753-9292711B797F}"/>
          </ac:spMkLst>
        </pc:spChg>
        <pc:spChg chg="mod">
          <ac:chgData name="Kleber da Silva Bandeira" userId="8cf3c44d-36dd-4f6e-b345-585b64c1424d" providerId="ADAL" clId="{8AF0F69E-17D9-4832-8FC6-1A669B8BD876}" dt="2024-04-02T18:00:21.130" v="1062" actId="1076"/>
          <ac:spMkLst>
            <pc:docMk/>
            <pc:sldMk cId="2432624709" sldId="459"/>
            <ac:spMk id="19" creationId="{E0C5460B-8998-4008-98A0-406A3F65CE83}"/>
          </ac:spMkLst>
        </pc:spChg>
        <pc:spChg chg="del">
          <ac:chgData name="Kleber da Silva Bandeira" userId="8cf3c44d-36dd-4f6e-b345-585b64c1424d" providerId="ADAL" clId="{8AF0F69E-17D9-4832-8FC6-1A669B8BD876}" dt="2024-04-02T15:36:34.812" v="425" actId="478"/>
          <ac:spMkLst>
            <pc:docMk/>
            <pc:sldMk cId="2432624709" sldId="459"/>
            <ac:spMk id="20" creationId="{0CC00D79-70D5-9FD5-862C-091418F1CFDE}"/>
          </ac:spMkLst>
        </pc:spChg>
        <pc:spChg chg="mod">
          <ac:chgData name="Kleber da Silva Bandeira" userId="8cf3c44d-36dd-4f6e-b345-585b64c1424d" providerId="ADAL" clId="{8AF0F69E-17D9-4832-8FC6-1A669B8BD876}" dt="2024-04-02T15:36:38.620" v="426" actId="1076"/>
          <ac:spMkLst>
            <pc:docMk/>
            <pc:sldMk cId="2432624709" sldId="459"/>
            <ac:spMk id="21" creationId="{D3E610D6-0AB7-8880-10EC-186B2F5EC2BF}"/>
          </ac:spMkLst>
        </pc:spChg>
        <pc:spChg chg="mod">
          <ac:chgData name="Kleber da Silva Bandeira" userId="8cf3c44d-36dd-4f6e-b345-585b64c1424d" providerId="ADAL" clId="{8AF0F69E-17D9-4832-8FC6-1A669B8BD876}" dt="2024-04-02T17:56:58.173" v="1009" actId="20577"/>
          <ac:spMkLst>
            <pc:docMk/>
            <pc:sldMk cId="2432624709" sldId="459"/>
            <ac:spMk id="22" creationId="{2CD0B6C3-7E61-D476-23C4-F713A9506FBD}"/>
          </ac:spMkLst>
        </pc:spChg>
        <pc:spChg chg="mod">
          <ac:chgData name="Kleber da Silva Bandeira" userId="8cf3c44d-36dd-4f6e-b345-585b64c1424d" providerId="ADAL" clId="{8AF0F69E-17D9-4832-8FC6-1A669B8BD876}" dt="2024-04-02T18:00:16.093" v="1061" actId="20577"/>
          <ac:spMkLst>
            <pc:docMk/>
            <pc:sldMk cId="2432624709" sldId="459"/>
            <ac:spMk id="23" creationId="{56391E92-53B5-B6C1-A91C-FCF65EDEBF6D}"/>
          </ac:spMkLst>
        </pc:spChg>
        <pc:spChg chg="add mod">
          <ac:chgData name="Kleber da Silva Bandeira" userId="8cf3c44d-36dd-4f6e-b345-585b64c1424d" providerId="ADAL" clId="{8AF0F69E-17D9-4832-8FC6-1A669B8BD876}" dt="2024-04-02T18:00:24.005" v="1063" actId="1076"/>
          <ac:spMkLst>
            <pc:docMk/>
            <pc:sldMk cId="2432624709" sldId="459"/>
            <ac:spMk id="27" creationId="{860B504F-B884-CBFA-2C08-CDF8808BD806}"/>
          </ac:spMkLst>
        </pc:spChg>
        <pc:picChg chg="mod modCrop">
          <ac:chgData name="Kleber da Silva Bandeira" userId="8cf3c44d-36dd-4f6e-b345-585b64c1424d" providerId="ADAL" clId="{8AF0F69E-17D9-4832-8FC6-1A669B8BD876}" dt="2024-04-02T15:38:21.433" v="440" actId="1076"/>
          <ac:picMkLst>
            <pc:docMk/>
            <pc:sldMk cId="2432624709" sldId="459"/>
            <ac:picMk id="2" creationId="{8AC0A993-F987-4729-9B50-5FE83A1F67B3}"/>
          </ac:picMkLst>
        </pc:picChg>
        <pc:cxnChg chg="add mod">
          <ac:chgData name="Kleber da Silva Bandeira" userId="8cf3c44d-36dd-4f6e-b345-585b64c1424d" providerId="ADAL" clId="{8AF0F69E-17D9-4832-8FC6-1A669B8BD876}" dt="2024-04-02T17:55:56.867" v="995" actId="255"/>
          <ac:cxnSpMkLst>
            <pc:docMk/>
            <pc:sldMk cId="2432624709" sldId="459"/>
            <ac:cxnSpMk id="6" creationId="{0F5287DB-BA93-449F-EE21-A2D0759944FE}"/>
          </ac:cxnSpMkLst>
        </pc:cxnChg>
        <pc:cxnChg chg="add mod">
          <ac:chgData name="Kleber da Silva Bandeira" userId="8cf3c44d-36dd-4f6e-b345-585b64c1424d" providerId="ADAL" clId="{8AF0F69E-17D9-4832-8FC6-1A669B8BD876}" dt="2024-04-02T15:50:00.458" v="635" actId="1076"/>
          <ac:cxnSpMkLst>
            <pc:docMk/>
            <pc:sldMk cId="2432624709" sldId="459"/>
            <ac:cxnSpMk id="10" creationId="{FA888ED3-3DBF-1F2A-A09B-16A1DDA379BA}"/>
          </ac:cxnSpMkLst>
        </pc:cxnChg>
        <pc:cxnChg chg="add mod">
          <ac:chgData name="Kleber da Silva Bandeira" userId="8cf3c44d-36dd-4f6e-b345-585b64c1424d" providerId="ADAL" clId="{8AF0F69E-17D9-4832-8FC6-1A669B8BD876}" dt="2024-04-02T18:00:21.130" v="1062" actId="1076"/>
          <ac:cxnSpMkLst>
            <pc:docMk/>
            <pc:sldMk cId="2432624709" sldId="459"/>
            <ac:cxnSpMk id="12" creationId="{6CC30308-0A47-9235-1FBD-6A10941B9EA2}"/>
          </ac:cxnSpMkLst>
        </pc:cxnChg>
      </pc:sldChg>
      <pc:sldChg chg="add del">
        <pc:chgData name="Kleber da Silva Bandeira" userId="8cf3c44d-36dd-4f6e-b345-585b64c1424d" providerId="ADAL" clId="{8AF0F69E-17D9-4832-8FC6-1A669B8BD876}" dt="2024-04-02T15:32:40.586" v="380" actId="47"/>
        <pc:sldMkLst>
          <pc:docMk/>
          <pc:sldMk cId="1822104496" sldId="460"/>
        </pc:sldMkLst>
      </pc:sldChg>
      <pc:sldChg chg="add del">
        <pc:chgData name="Kleber da Silva Bandeira" userId="8cf3c44d-36dd-4f6e-b345-585b64c1424d" providerId="ADAL" clId="{8AF0F69E-17D9-4832-8FC6-1A669B8BD876}" dt="2024-04-02T15:33:05.223" v="381" actId="47"/>
        <pc:sldMkLst>
          <pc:docMk/>
          <pc:sldMk cId="1187631893" sldId="461"/>
        </pc:sldMkLst>
      </pc:sldChg>
      <pc:sldChg chg="modSp add mod">
        <pc:chgData name="Kleber da Silva Bandeira" userId="8cf3c44d-36dd-4f6e-b345-585b64c1424d" providerId="ADAL" clId="{8AF0F69E-17D9-4832-8FC6-1A669B8BD876}" dt="2024-04-02T19:08:14.486" v="1176" actId="20577"/>
        <pc:sldMkLst>
          <pc:docMk/>
          <pc:sldMk cId="3937729746" sldId="462"/>
        </pc:sldMkLst>
        <pc:spChg chg="mod">
          <ac:chgData name="Kleber da Silva Bandeira" userId="8cf3c44d-36dd-4f6e-b345-585b64c1424d" providerId="ADAL" clId="{8AF0F69E-17D9-4832-8FC6-1A669B8BD876}" dt="2024-04-02T14:41:24.689" v="219" actId="20577"/>
          <ac:spMkLst>
            <pc:docMk/>
            <pc:sldMk cId="3937729746" sldId="462"/>
            <ac:spMk id="4" creationId="{10F65870-7498-0C0E-1F17-A47DFE431E61}"/>
          </ac:spMkLst>
        </pc:spChg>
        <pc:spChg chg="mod">
          <ac:chgData name="Kleber da Silva Bandeira" userId="8cf3c44d-36dd-4f6e-b345-585b64c1424d" providerId="ADAL" clId="{8AF0F69E-17D9-4832-8FC6-1A669B8BD876}" dt="2024-04-02T14:16:49.360" v="189" actId="20577"/>
          <ac:spMkLst>
            <pc:docMk/>
            <pc:sldMk cId="3937729746" sldId="462"/>
            <ac:spMk id="6" creationId="{02FB11AB-C74D-475F-ACE7-2577CE089277}"/>
          </ac:spMkLst>
        </pc:spChg>
        <pc:graphicFrameChg chg="mod modGraphic">
          <ac:chgData name="Kleber da Silva Bandeira" userId="8cf3c44d-36dd-4f6e-b345-585b64c1424d" providerId="ADAL" clId="{8AF0F69E-17D9-4832-8FC6-1A669B8BD876}" dt="2024-04-02T19:08:14.486" v="1176" actId="20577"/>
          <ac:graphicFrameMkLst>
            <pc:docMk/>
            <pc:sldMk cId="3937729746" sldId="462"/>
            <ac:graphicFrameMk id="8" creationId="{D9BD9ECA-773C-D41F-3933-570DFC860EE2}"/>
          </ac:graphicFrameMkLst>
        </pc:graphicFrameChg>
      </pc:sldChg>
      <pc:sldChg chg="addSp delSp modSp add mod ord">
        <pc:chgData name="Kleber da Silva Bandeira" userId="8cf3c44d-36dd-4f6e-b345-585b64c1424d" providerId="ADAL" clId="{8AF0F69E-17D9-4832-8FC6-1A669B8BD876}" dt="2024-04-02T18:16:48.748" v="1075" actId="14100"/>
        <pc:sldMkLst>
          <pc:docMk/>
          <pc:sldMk cId="1226727129" sldId="463"/>
        </pc:sldMkLst>
        <pc:spChg chg="del">
          <ac:chgData name="Kleber da Silva Bandeira" userId="8cf3c44d-36dd-4f6e-b345-585b64c1424d" providerId="ADAL" clId="{8AF0F69E-17D9-4832-8FC6-1A669B8BD876}" dt="2024-04-02T15:12:35.154" v="242" actId="478"/>
          <ac:spMkLst>
            <pc:docMk/>
            <pc:sldMk cId="1226727129" sldId="463"/>
            <ac:spMk id="2" creationId="{3CECDA64-0D9C-A181-2D75-59A21ABE161F}"/>
          </ac:spMkLst>
        </pc:spChg>
        <pc:spChg chg="del">
          <ac:chgData name="Kleber da Silva Bandeira" userId="8cf3c44d-36dd-4f6e-b345-585b64c1424d" providerId="ADAL" clId="{8AF0F69E-17D9-4832-8FC6-1A669B8BD876}" dt="2024-04-02T15:12:35.154" v="242" actId="478"/>
          <ac:spMkLst>
            <pc:docMk/>
            <pc:sldMk cId="1226727129" sldId="463"/>
            <ac:spMk id="3" creationId="{7F3B47FE-5A15-C80F-90F5-D9024201CF3A}"/>
          </ac:spMkLst>
        </pc:spChg>
        <pc:spChg chg="del">
          <ac:chgData name="Kleber da Silva Bandeira" userId="8cf3c44d-36dd-4f6e-b345-585b64c1424d" providerId="ADAL" clId="{8AF0F69E-17D9-4832-8FC6-1A669B8BD876}" dt="2024-04-02T15:12:37.042" v="243" actId="478"/>
          <ac:spMkLst>
            <pc:docMk/>
            <pc:sldMk cId="1226727129" sldId="463"/>
            <ac:spMk id="4" creationId="{E640FB9E-A256-CE4C-C5B9-DCEA229106C7}"/>
          </ac:spMkLst>
        </pc:spChg>
        <pc:spChg chg="del">
          <ac:chgData name="Kleber da Silva Bandeira" userId="8cf3c44d-36dd-4f6e-b345-585b64c1424d" providerId="ADAL" clId="{8AF0F69E-17D9-4832-8FC6-1A669B8BD876}" dt="2024-04-02T15:12:38.897" v="244" actId="478"/>
          <ac:spMkLst>
            <pc:docMk/>
            <pc:sldMk cId="1226727129" sldId="463"/>
            <ac:spMk id="5" creationId="{32AD3BBB-C437-0540-D593-A9AABC599C40}"/>
          </ac:spMkLst>
        </pc:spChg>
        <pc:spChg chg="mod">
          <ac:chgData name="Kleber da Silva Bandeira" userId="8cf3c44d-36dd-4f6e-b345-585b64c1424d" providerId="ADAL" clId="{8AF0F69E-17D9-4832-8FC6-1A669B8BD876}" dt="2024-04-02T15:34:44.933" v="399" actId="14100"/>
          <ac:spMkLst>
            <pc:docMk/>
            <pc:sldMk cId="1226727129" sldId="463"/>
            <ac:spMk id="6" creationId="{D9337480-A30B-4807-9C1B-D25987A7B980}"/>
          </ac:spMkLst>
        </pc:spChg>
        <pc:spChg chg="del">
          <ac:chgData name="Kleber da Silva Bandeira" userId="8cf3c44d-36dd-4f6e-b345-585b64c1424d" providerId="ADAL" clId="{8AF0F69E-17D9-4832-8FC6-1A669B8BD876}" dt="2024-04-02T15:12:35.154" v="242" actId="478"/>
          <ac:spMkLst>
            <pc:docMk/>
            <pc:sldMk cId="1226727129" sldId="463"/>
            <ac:spMk id="7" creationId="{CB203762-4E2D-26AA-684D-65DAB6ADF7B6}"/>
          </ac:spMkLst>
        </pc:spChg>
        <pc:spChg chg="del">
          <ac:chgData name="Kleber da Silva Bandeira" userId="8cf3c44d-36dd-4f6e-b345-585b64c1424d" providerId="ADAL" clId="{8AF0F69E-17D9-4832-8FC6-1A669B8BD876}" dt="2024-04-02T15:12:35.154" v="242" actId="478"/>
          <ac:spMkLst>
            <pc:docMk/>
            <pc:sldMk cId="1226727129" sldId="463"/>
            <ac:spMk id="8" creationId="{36306D23-26EF-D36A-9015-E10733E43516}"/>
          </ac:spMkLst>
        </pc:spChg>
        <pc:spChg chg="del">
          <ac:chgData name="Kleber da Silva Bandeira" userId="8cf3c44d-36dd-4f6e-b345-585b64c1424d" providerId="ADAL" clId="{8AF0F69E-17D9-4832-8FC6-1A669B8BD876}" dt="2024-04-02T15:12:35.154" v="242" actId="478"/>
          <ac:spMkLst>
            <pc:docMk/>
            <pc:sldMk cId="1226727129" sldId="463"/>
            <ac:spMk id="9" creationId="{23F63084-848E-4569-86D4-6ABB10658249}"/>
          </ac:spMkLst>
        </pc:spChg>
        <pc:spChg chg="del">
          <ac:chgData name="Kleber da Silva Bandeira" userId="8cf3c44d-36dd-4f6e-b345-585b64c1424d" providerId="ADAL" clId="{8AF0F69E-17D9-4832-8FC6-1A669B8BD876}" dt="2024-04-02T15:12:35.154" v="242" actId="478"/>
          <ac:spMkLst>
            <pc:docMk/>
            <pc:sldMk cId="1226727129" sldId="463"/>
            <ac:spMk id="10" creationId="{69189196-795E-4593-9A1E-108D582B41C1}"/>
          </ac:spMkLst>
        </pc:spChg>
        <pc:spChg chg="del">
          <ac:chgData name="Kleber da Silva Bandeira" userId="8cf3c44d-36dd-4f6e-b345-585b64c1424d" providerId="ADAL" clId="{8AF0F69E-17D9-4832-8FC6-1A669B8BD876}" dt="2024-04-02T15:12:35.154" v="242" actId="478"/>
          <ac:spMkLst>
            <pc:docMk/>
            <pc:sldMk cId="1226727129" sldId="463"/>
            <ac:spMk id="11" creationId="{C0B8C7A7-1460-4115-BDC5-06105321143B}"/>
          </ac:spMkLst>
        </pc:spChg>
        <pc:spChg chg="mod">
          <ac:chgData name="Kleber da Silva Bandeira" userId="8cf3c44d-36dd-4f6e-b345-585b64c1424d" providerId="ADAL" clId="{8AF0F69E-17D9-4832-8FC6-1A669B8BD876}" dt="2024-04-02T15:14:15.036" v="334" actId="1076"/>
          <ac:spMkLst>
            <pc:docMk/>
            <pc:sldMk cId="1226727129" sldId="463"/>
            <ac:spMk id="12" creationId="{D1397B90-D79A-4D67-9E3D-5FCBD8581303}"/>
          </ac:spMkLst>
        </pc:spChg>
        <pc:spChg chg="add mod">
          <ac:chgData name="Kleber da Silva Bandeira" userId="8cf3c44d-36dd-4f6e-b345-585b64c1424d" providerId="ADAL" clId="{8AF0F69E-17D9-4832-8FC6-1A669B8BD876}" dt="2024-04-02T18:16:43.800" v="1074" actId="1076"/>
          <ac:spMkLst>
            <pc:docMk/>
            <pc:sldMk cId="1226727129" sldId="463"/>
            <ac:spMk id="14" creationId="{192BCDAC-CDD6-8961-A1ED-3A2E5FAD59B8}"/>
          </ac:spMkLst>
        </pc:spChg>
        <pc:spChg chg="add mod">
          <ac:chgData name="Kleber da Silva Bandeira" userId="8cf3c44d-36dd-4f6e-b345-585b64c1424d" providerId="ADAL" clId="{8AF0F69E-17D9-4832-8FC6-1A669B8BD876}" dt="2024-04-02T15:31:00.620" v="337" actId="1076"/>
          <ac:spMkLst>
            <pc:docMk/>
            <pc:sldMk cId="1226727129" sldId="463"/>
            <ac:spMk id="15" creationId="{F5D092FA-ED1B-2659-328C-F453DEEACD09}"/>
          </ac:spMkLst>
        </pc:spChg>
        <pc:spChg chg="add mod">
          <ac:chgData name="Kleber da Silva Bandeira" userId="8cf3c44d-36dd-4f6e-b345-585b64c1424d" providerId="ADAL" clId="{8AF0F69E-17D9-4832-8FC6-1A669B8BD876}" dt="2024-04-02T15:35:26.832" v="412" actId="20577"/>
          <ac:spMkLst>
            <pc:docMk/>
            <pc:sldMk cId="1226727129" sldId="463"/>
            <ac:spMk id="16" creationId="{80F380B0-988C-F44E-3A4B-6F76CE5C315B}"/>
          </ac:spMkLst>
        </pc:spChg>
        <pc:graphicFrameChg chg="add del mod">
          <ac:chgData name="Kleber da Silva Bandeira" userId="8cf3c44d-36dd-4f6e-b345-585b64c1424d" providerId="ADAL" clId="{8AF0F69E-17D9-4832-8FC6-1A669B8BD876}" dt="2024-04-02T18:15:35.686" v="1065" actId="478"/>
          <ac:graphicFrameMkLst>
            <pc:docMk/>
            <pc:sldMk cId="1226727129" sldId="463"/>
            <ac:graphicFrameMk id="13" creationId="{B6558534-D11D-097F-7315-3D0FF798A0B6}"/>
          </ac:graphicFrameMkLst>
        </pc:graphicFrameChg>
        <pc:graphicFrameChg chg="add mod modGraphic">
          <ac:chgData name="Kleber da Silva Bandeira" userId="8cf3c44d-36dd-4f6e-b345-585b64c1424d" providerId="ADAL" clId="{8AF0F69E-17D9-4832-8FC6-1A669B8BD876}" dt="2024-04-02T18:16:48.748" v="1075" actId="14100"/>
          <ac:graphicFrameMkLst>
            <pc:docMk/>
            <pc:sldMk cId="1226727129" sldId="463"/>
            <ac:graphicFrameMk id="17" creationId="{F58E4DFB-F6EE-1218-DFEB-A60930376E07}"/>
          </ac:graphicFrameMkLst>
        </pc:graphicFrameChg>
      </pc:sldChg>
      <pc:sldChg chg="addSp delSp modSp add mod ord">
        <pc:chgData name="Kleber da Silva Bandeira" userId="8cf3c44d-36dd-4f6e-b345-585b64c1424d" providerId="ADAL" clId="{8AF0F69E-17D9-4832-8FC6-1A669B8BD876}" dt="2024-04-02T19:09:01.626" v="1207" actId="20577"/>
        <pc:sldMkLst>
          <pc:docMk/>
          <pc:sldMk cId="2599655524" sldId="464"/>
        </pc:sldMkLst>
        <pc:spChg chg="del">
          <ac:chgData name="Kleber da Silva Bandeira" userId="8cf3c44d-36dd-4f6e-b345-585b64c1424d" providerId="ADAL" clId="{8AF0F69E-17D9-4832-8FC6-1A669B8BD876}" dt="2024-04-02T17:42:13.826" v="748" actId="478"/>
          <ac:spMkLst>
            <pc:docMk/>
            <pc:sldMk cId="2599655524" sldId="464"/>
            <ac:spMk id="4" creationId="{10F65870-7498-0C0E-1F17-A47DFE431E61}"/>
          </ac:spMkLst>
        </pc:spChg>
        <pc:spChg chg="mod">
          <ac:chgData name="Kleber da Silva Bandeira" userId="8cf3c44d-36dd-4f6e-b345-585b64c1424d" providerId="ADAL" clId="{8AF0F69E-17D9-4832-8FC6-1A669B8BD876}" dt="2024-04-02T17:42:08.834" v="747" actId="14100"/>
          <ac:spMkLst>
            <pc:docMk/>
            <pc:sldMk cId="2599655524" sldId="464"/>
            <ac:spMk id="6" creationId="{02FB11AB-C74D-475F-ACE7-2577CE089277}"/>
          </ac:spMkLst>
        </pc:spChg>
        <pc:spChg chg="add del">
          <ac:chgData name="Kleber da Silva Bandeira" userId="8cf3c44d-36dd-4f6e-b345-585b64c1424d" providerId="ADAL" clId="{8AF0F69E-17D9-4832-8FC6-1A669B8BD876}" dt="2024-04-02T17:40:39.208" v="679" actId="478"/>
          <ac:spMkLst>
            <pc:docMk/>
            <pc:sldMk cId="2599655524" sldId="464"/>
            <ac:spMk id="7" creationId="{B0731594-3DE9-DDC7-C23D-67C42873550C}"/>
          </ac:spMkLst>
        </pc:spChg>
        <pc:graphicFrameChg chg="add mod">
          <ac:chgData name="Kleber da Silva Bandeira" userId="8cf3c44d-36dd-4f6e-b345-585b64c1424d" providerId="ADAL" clId="{8AF0F69E-17D9-4832-8FC6-1A669B8BD876}" dt="2024-04-02T17:40:05.921" v="672"/>
          <ac:graphicFrameMkLst>
            <pc:docMk/>
            <pc:sldMk cId="2599655524" sldId="464"/>
            <ac:graphicFrameMk id="2" creationId="{FB091962-F9EC-8484-A34C-BAD443439EEA}"/>
          </ac:graphicFrameMkLst>
        </pc:graphicFrameChg>
        <pc:graphicFrameChg chg="del">
          <ac:chgData name="Kleber da Silva Bandeira" userId="8cf3c44d-36dd-4f6e-b345-585b64c1424d" providerId="ADAL" clId="{8AF0F69E-17D9-4832-8FC6-1A669B8BD876}" dt="2024-04-02T17:39:52.104" v="671" actId="478"/>
          <ac:graphicFrameMkLst>
            <pc:docMk/>
            <pc:sldMk cId="2599655524" sldId="464"/>
            <ac:graphicFrameMk id="8" creationId="{D9BD9ECA-773C-D41F-3933-570DFC860EE2}"/>
          </ac:graphicFrameMkLst>
        </pc:graphicFrameChg>
        <pc:graphicFrameChg chg="add mod modGraphic">
          <ac:chgData name="Kleber da Silva Bandeira" userId="8cf3c44d-36dd-4f6e-b345-585b64c1424d" providerId="ADAL" clId="{8AF0F69E-17D9-4832-8FC6-1A669B8BD876}" dt="2024-04-02T19:09:01.626" v="1207" actId="20577"/>
          <ac:graphicFrameMkLst>
            <pc:docMk/>
            <pc:sldMk cId="2599655524" sldId="464"/>
            <ac:graphicFrameMk id="9" creationId="{0E4973CC-AC44-FAB7-468E-CCBA63E82D70}"/>
          </ac:graphicFrameMkLst>
        </pc:graphicFrameChg>
      </pc:sldChg>
      <pc:sldChg chg="delSp modSp add mod ord">
        <pc:chgData name="Kleber da Silva Bandeira" userId="8cf3c44d-36dd-4f6e-b345-585b64c1424d" providerId="ADAL" clId="{8AF0F69E-17D9-4832-8FC6-1A669B8BD876}" dt="2024-04-02T19:38:13.834" v="2455" actId="20577"/>
        <pc:sldMkLst>
          <pc:docMk/>
          <pc:sldMk cId="2603502900" sldId="465"/>
        </pc:sldMkLst>
        <pc:spChg chg="del">
          <ac:chgData name="Kleber da Silva Bandeira" userId="8cf3c44d-36dd-4f6e-b345-585b64c1424d" providerId="ADAL" clId="{8AF0F69E-17D9-4832-8FC6-1A669B8BD876}" dt="2024-04-02T19:17:09.100" v="1232" actId="478"/>
          <ac:spMkLst>
            <pc:docMk/>
            <pc:sldMk cId="2603502900" sldId="465"/>
            <ac:spMk id="2" creationId="{3CECDA64-0D9C-A181-2D75-59A21ABE161F}"/>
          </ac:spMkLst>
        </pc:spChg>
        <pc:spChg chg="del">
          <ac:chgData name="Kleber da Silva Bandeira" userId="8cf3c44d-36dd-4f6e-b345-585b64c1424d" providerId="ADAL" clId="{8AF0F69E-17D9-4832-8FC6-1A669B8BD876}" dt="2024-04-02T19:17:05.276" v="1231" actId="478"/>
          <ac:spMkLst>
            <pc:docMk/>
            <pc:sldMk cId="2603502900" sldId="465"/>
            <ac:spMk id="3" creationId="{7F3B47FE-5A15-C80F-90F5-D9024201CF3A}"/>
          </ac:spMkLst>
        </pc:spChg>
        <pc:spChg chg="mod">
          <ac:chgData name="Kleber da Silva Bandeira" userId="8cf3c44d-36dd-4f6e-b345-585b64c1424d" providerId="ADAL" clId="{8AF0F69E-17D9-4832-8FC6-1A669B8BD876}" dt="2024-04-02T19:38:13.834" v="2455" actId="20577"/>
          <ac:spMkLst>
            <pc:docMk/>
            <pc:sldMk cId="2603502900" sldId="465"/>
            <ac:spMk id="4" creationId="{E640FB9E-A256-CE4C-C5B9-DCEA229106C7}"/>
          </ac:spMkLst>
        </pc:spChg>
        <pc:spChg chg="del mod">
          <ac:chgData name="Kleber da Silva Bandeira" userId="8cf3c44d-36dd-4f6e-b345-585b64c1424d" providerId="ADAL" clId="{8AF0F69E-17D9-4832-8FC6-1A669B8BD876}" dt="2024-04-02T19:29:10.375" v="1554" actId="478"/>
          <ac:spMkLst>
            <pc:docMk/>
            <pc:sldMk cId="2603502900" sldId="465"/>
            <ac:spMk id="5" creationId="{32AD3BBB-C437-0540-D593-A9AABC599C40}"/>
          </ac:spMkLst>
        </pc:spChg>
        <pc:spChg chg="mod">
          <ac:chgData name="Kleber da Silva Bandeira" userId="8cf3c44d-36dd-4f6e-b345-585b64c1424d" providerId="ADAL" clId="{8AF0F69E-17D9-4832-8FC6-1A669B8BD876}" dt="2024-04-02T19:28:32.829" v="1524" actId="14100"/>
          <ac:spMkLst>
            <pc:docMk/>
            <pc:sldMk cId="2603502900" sldId="465"/>
            <ac:spMk id="6" creationId="{D9337480-A30B-4807-9C1B-D25987A7B980}"/>
          </ac:spMkLst>
        </pc:spChg>
        <pc:spChg chg="del mod">
          <ac:chgData name="Kleber da Silva Bandeira" userId="8cf3c44d-36dd-4f6e-b345-585b64c1424d" providerId="ADAL" clId="{8AF0F69E-17D9-4832-8FC6-1A669B8BD876}" dt="2024-04-02T19:29:08.756" v="1553" actId="478"/>
          <ac:spMkLst>
            <pc:docMk/>
            <pc:sldMk cId="2603502900" sldId="465"/>
            <ac:spMk id="7" creationId="{CB203762-4E2D-26AA-684D-65DAB6ADF7B6}"/>
          </ac:spMkLst>
        </pc:spChg>
        <pc:spChg chg="del mod">
          <ac:chgData name="Kleber da Silva Bandeira" userId="8cf3c44d-36dd-4f6e-b345-585b64c1424d" providerId="ADAL" clId="{8AF0F69E-17D9-4832-8FC6-1A669B8BD876}" dt="2024-04-02T19:29:07.740" v="1552" actId="478"/>
          <ac:spMkLst>
            <pc:docMk/>
            <pc:sldMk cId="2603502900" sldId="465"/>
            <ac:spMk id="8" creationId="{36306D23-26EF-D36A-9015-E10733E43516}"/>
          </ac:spMkLst>
        </pc:spChg>
        <pc:spChg chg="mod">
          <ac:chgData name="Kleber da Silva Bandeira" userId="8cf3c44d-36dd-4f6e-b345-585b64c1424d" providerId="ADAL" clId="{8AF0F69E-17D9-4832-8FC6-1A669B8BD876}" dt="2024-04-02T19:28:48.021" v="1549" actId="1037"/>
          <ac:spMkLst>
            <pc:docMk/>
            <pc:sldMk cId="2603502900" sldId="465"/>
            <ac:spMk id="9" creationId="{23F63084-848E-4569-86D4-6ABB10658249}"/>
          </ac:spMkLst>
        </pc:spChg>
        <pc:spChg chg="mod">
          <ac:chgData name="Kleber da Silva Bandeira" userId="8cf3c44d-36dd-4f6e-b345-585b64c1424d" providerId="ADAL" clId="{8AF0F69E-17D9-4832-8FC6-1A669B8BD876}" dt="2024-04-02T19:28:48.021" v="1549" actId="1037"/>
          <ac:spMkLst>
            <pc:docMk/>
            <pc:sldMk cId="2603502900" sldId="465"/>
            <ac:spMk id="10" creationId="{69189196-795E-4593-9A1E-108D582B41C1}"/>
          </ac:spMkLst>
        </pc:spChg>
        <pc:spChg chg="del">
          <ac:chgData name="Kleber da Silva Bandeira" userId="8cf3c44d-36dd-4f6e-b345-585b64c1424d" providerId="ADAL" clId="{8AF0F69E-17D9-4832-8FC6-1A669B8BD876}" dt="2024-04-02T19:17:01.652" v="1230" actId="478"/>
          <ac:spMkLst>
            <pc:docMk/>
            <pc:sldMk cId="2603502900" sldId="465"/>
            <ac:spMk id="11" creationId="{C0B8C7A7-1460-4115-BDC5-06105321143B}"/>
          </ac:spMkLst>
        </pc:spChg>
        <pc:spChg chg="mod">
          <ac:chgData name="Kleber da Silva Bandeira" userId="8cf3c44d-36dd-4f6e-b345-585b64c1424d" providerId="ADAL" clId="{8AF0F69E-17D9-4832-8FC6-1A669B8BD876}" dt="2024-04-02T19:14:28.060" v="1229" actId="1076"/>
          <ac:spMkLst>
            <pc:docMk/>
            <pc:sldMk cId="2603502900" sldId="465"/>
            <ac:spMk id="12" creationId="{D1397B90-D79A-4D67-9E3D-5FCBD8581303}"/>
          </ac:spMkLst>
        </pc:spChg>
      </pc:sldChg>
      <pc:sldChg chg="modSp del mod">
        <pc:chgData name="Kleber da Silva Bandeira" userId="8cf3c44d-36dd-4f6e-b345-585b64c1424d" providerId="ADAL" clId="{8AF0F69E-17D9-4832-8FC6-1A669B8BD876}" dt="2024-04-02T14:09:35.108" v="178" actId="47"/>
        <pc:sldMkLst>
          <pc:docMk/>
          <pc:sldMk cId="2825307879" sldId="467"/>
        </pc:sldMkLst>
        <pc:spChg chg="mod">
          <ac:chgData name="Kleber da Silva Bandeira" userId="8cf3c44d-36dd-4f6e-b345-585b64c1424d" providerId="ADAL" clId="{8AF0F69E-17D9-4832-8FC6-1A669B8BD876}" dt="2024-04-02T13:47:28.119" v="141" actId="20577"/>
          <ac:spMkLst>
            <pc:docMk/>
            <pc:sldMk cId="2825307879" sldId="467"/>
            <ac:spMk id="4" creationId="{E640FB9E-A256-CE4C-C5B9-DCEA229106C7}"/>
          </ac:spMkLst>
        </pc:spChg>
        <pc:spChg chg="mod">
          <ac:chgData name="Kleber da Silva Bandeira" userId="8cf3c44d-36dd-4f6e-b345-585b64c1424d" providerId="ADAL" clId="{8AF0F69E-17D9-4832-8FC6-1A669B8BD876}" dt="2024-04-02T13:48:12.714" v="168" actId="20577"/>
          <ac:spMkLst>
            <pc:docMk/>
            <pc:sldMk cId="2825307879" sldId="467"/>
            <ac:spMk id="12" creationId="{D1397B90-D79A-4D67-9E3D-5FCBD8581303}"/>
          </ac:spMkLst>
        </pc:spChg>
      </pc:sldChg>
      <pc:sldChg chg="del">
        <pc:chgData name="Kleber da Silva Bandeira" userId="8cf3c44d-36dd-4f6e-b345-585b64c1424d" providerId="ADAL" clId="{8AF0F69E-17D9-4832-8FC6-1A669B8BD876}" dt="2024-04-02T14:08:07.500" v="175" actId="47"/>
        <pc:sldMkLst>
          <pc:docMk/>
          <pc:sldMk cId="3014315314" sldId="468"/>
        </pc:sldMkLst>
      </pc:sldChg>
      <pc:sldChg chg="del">
        <pc:chgData name="Kleber da Silva Bandeira" userId="8cf3c44d-36dd-4f6e-b345-585b64c1424d" providerId="ADAL" clId="{8AF0F69E-17D9-4832-8FC6-1A669B8BD876}" dt="2024-04-02T14:08:06.382" v="174" actId="47"/>
        <pc:sldMkLst>
          <pc:docMk/>
          <pc:sldMk cId="2853331868" sldId="469"/>
        </pc:sldMkLst>
      </pc:sldChg>
      <pc:sldChg chg="del">
        <pc:chgData name="Kleber da Silva Bandeira" userId="8cf3c44d-36dd-4f6e-b345-585b64c1424d" providerId="ADAL" clId="{8AF0F69E-17D9-4832-8FC6-1A669B8BD876}" dt="2024-04-02T14:08:01.997" v="172" actId="47"/>
        <pc:sldMkLst>
          <pc:docMk/>
          <pc:sldMk cId="494165115" sldId="470"/>
        </pc:sldMkLst>
      </pc:sldChg>
      <pc:sldChg chg="del">
        <pc:chgData name="Kleber da Silva Bandeira" userId="8cf3c44d-36dd-4f6e-b345-585b64c1424d" providerId="ADAL" clId="{8AF0F69E-17D9-4832-8FC6-1A669B8BD876}" dt="2024-04-02T14:07:59.471" v="171" actId="47"/>
        <pc:sldMkLst>
          <pc:docMk/>
          <pc:sldMk cId="2337059561" sldId="471"/>
        </pc:sldMkLst>
      </pc:sldChg>
      <pc:sldChg chg="del">
        <pc:chgData name="Kleber da Silva Bandeira" userId="8cf3c44d-36dd-4f6e-b345-585b64c1424d" providerId="ADAL" clId="{8AF0F69E-17D9-4832-8FC6-1A669B8BD876}" dt="2024-04-02T14:07:57.183" v="170" actId="47"/>
        <pc:sldMkLst>
          <pc:docMk/>
          <pc:sldMk cId="765244986" sldId="472"/>
        </pc:sldMkLst>
      </pc:sldChg>
      <pc:sldChg chg="del">
        <pc:chgData name="Kleber da Silva Bandeira" userId="8cf3c44d-36dd-4f6e-b345-585b64c1424d" providerId="ADAL" clId="{8AF0F69E-17D9-4832-8FC6-1A669B8BD876}" dt="2024-04-02T14:08:05.379" v="173" actId="47"/>
        <pc:sldMkLst>
          <pc:docMk/>
          <pc:sldMk cId="2429304634" sldId="473"/>
        </pc:sldMkLst>
      </pc:sldChg>
      <pc:sldChg chg="del">
        <pc:chgData name="Kleber da Silva Bandeira" userId="8cf3c44d-36dd-4f6e-b345-585b64c1424d" providerId="ADAL" clId="{8AF0F69E-17D9-4832-8FC6-1A669B8BD876}" dt="2024-04-02T14:07:42.201" v="169" actId="47"/>
        <pc:sldMkLst>
          <pc:docMk/>
          <pc:sldMk cId="3851671509" sldId="474"/>
        </pc:sldMkLst>
      </pc:sldChg>
    </pc:docChg>
  </pc:docChgLst>
  <pc:docChgLst>
    <pc:chgData name="Kleber da Silva Bandeira" userId="8cf3c44d-36dd-4f6e-b345-585b64c1424d" providerId="ADAL" clId="{98FE4DC8-27F0-45F2-9197-6B4D6A70661A}"/>
    <pc:docChg chg="undo custSel addSld delSld modSld sldOrd">
      <pc:chgData name="Kleber da Silva Bandeira" userId="8cf3c44d-36dd-4f6e-b345-585b64c1424d" providerId="ADAL" clId="{98FE4DC8-27F0-45F2-9197-6B4D6A70661A}" dt="2023-09-20T12:22:55.736" v="3735" actId="1038"/>
      <pc:docMkLst>
        <pc:docMk/>
      </pc:docMkLst>
      <pc:sldChg chg="addSp delSp modSp mod">
        <pc:chgData name="Kleber da Silva Bandeira" userId="8cf3c44d-36dd-4f6e-b345-585b64c1424d" providerId="ADAL" clId="{98FE4DC8-27F0-45F2-9197-6B4D6A70661A}" dt="2023-09-20T02:34:51.002" v="2380" actId="1076"/>
        <pc:sldMkLst>
          <pc:docMk/>
          <pc:sldMk cId="1432354089" sldId="256"/>
        </pc:sldMkLst>
        <pc:spChg chg="mod">
          <ac:chgData name="Kleber da Silva Bandeira" userId="8cf3c44d-36dd-4f6e-b345-585b64c1424d" providerId="ADAL" clId="{98FE4DC8-27F0-45F2-9197-6B4D6A70661A}" dt="2023-09-20T02:34:51.002" v="2380" actId="1076"/>
          <ac:spMkLst>
            <pc:docMk/>
            <pc:sldMk cId="1432354089" sldId="256"/>
            <ac:spMk id="2" creationId="{E6D25C08-BE40-39BC-5C01-294EE2A6D3FD}"/>
          </ac:spMkLst>
        </pc:spChg>
        <pc:spChg chg="mod">
          <ac:chgData name="Kleber da Silva Bandeira" userId="8cf3c44d-36dd-4f6e-b345-585b64c1424d" providerId="ADAL" clId="{98FE4DC8-27F0-45F2-9197-6B4D6A70661A}" dt="2023-09-20T02:34:09.692" v="2369" actId="13926"/>
          <ac:spMkLst>
            <pc:docMk/>
            <pc:sldMk cId="1432354089" sldId="256"/>
            <ac:spMk id="5" creationId="{C4344E2F-9514-4E30-A1E5-3EA24DC395E6}"/>
          </ac:spMkLst>
        </pc:spChg>
        <pc:spChg chg="add del">
          <ac:chgData name="Kleber da Silva Bandeira" userId="8cf3c44d-36dd-4f6e-b345-585b64c1424d" providerId="ADAL" clId="{98FE4DC8-27F0-45F2-9197-6B4D6A70661A}" dt="2023-09-20T02:34:25.642" v="2372" actId="478"/>
          <ac:spMkLst>
            <pc:docMk/>
            <pc:sldMk cId="1432354089" sldId="256"/>
            <ac:spMk id="9" creationId="{A074E2AF-7645-46B1-809A-1C2F25100EE1}"/>
          </ac:spMkLst>
        </pc:spChg>
      </pc:sldChg>
      <pc:sldChg chg="addSp delSp modSp add mod ord">
        <pc:chgData name="Kleber da Silva Bandeira" userId="8cf3c44d-36dd-4f6e-b345-585b64c1424d" providerId="ADAL" clId="{98FE4DC8-27F0-45F2-9197-6B4D6A70661A}" dt="2023-09-19T14:02:20.996" v="2363" actId="20577"/>
        <pc:sldMkLst>
          <pc:docMk/>
          <pc:sldMk cId="379138914" sldId="402"/>
        </pc:sldMkLst>
        <pc:spChg chg="add mod">
          <ac:chgData name="Kleber da Silva Bandeira" userId="8cf3c44d-36dd-4f6e-b345-585b64c1424d" providerId="ADAL" clId="{98FE4DC8-27F0-45F2-9197-6B4D6A70661A}" dt="2023-09-19T14:00:29.232" v="2337" actId="20577"/>
          <ac:spMkLst>
            <pc:docMk/>
            <pc:sldMk cId="379138914" sldId="402"/>
            <ac:spMk id="2" creationId="{8DBE83AD-9AD6-D48F-9B51-965D5F9F65A1}"/>
          </ac:spMkLst>
        </pc:spChg>
        <pc:spChg chg="mod">
          <ac:chgData name="Kleber da Silva Bandeira" userId="8cf3c44d-36dd-4f6e-b345-585b64c1424d" providerId="ADAL" clId="{98FE4DC8-27F0-45F2-9197-6B4D6A70661A}" dt="2023-09-18T19:18:56.111" v="135" actId="1076"/>
          <ac:spMkLst>
            <pc:docMk/>
            <pc:sldMk cId="379138914" sldId="402"/>
            <ac:spMk id="6" creationId="{D9337480-A30B-4807-9C1B-D25987A7B980}"/>
          </ac:spMkLst>
        </pc:spChg>
        <pc:spChg chg="del">
          <ac:chgData name="Kleber da Silva Bandeira" userId="8cf3c44d-36dd-4f6e-b345-585b64c1424d" providerId="ADAL" clId="{98FE4DC8-27F0-45F2-9197-6B4D6A70661A}" dt="2023-09-18T19:19:22.011" v="139" actId="478"/>
          <ac:spMkLst>
            <pc:docMk/>
            <pc:sldMk cId="379138914" sldId="402"/>
            <ac:spMk id="8" creationId="{95A04A36-D55F-4BBA-A2C4-3F335E7E6CE7}"/>
          </ac:spMkLst>
        </pc:spChg>
        <pc:spChg chg="mod">
          <ac:chgData name="Kleber da Silva Bandeira" userId="8cf3c44d-36dd-4f6e-b345-585b64c1424d" providerId="ADAL" clId="{98FE4DC8-27F0-45F2-9197-6B4D6A70661A}" dt="2023-09-18T19:19:45.759" v="140" actId="1076"/>
          <ac:spMkLst>
            <pc:docMk/>
            <pc:sldMk cId="379138914" sldId="402"/>
            <ac:spMk id="9" creationId="{23F63084-848E-4569-86D4-6ABB10658249}"/>
          </ac:spMkLst>
        </pc:spChg>
        <pc:spChg chg="del mod">
          <ac:chgData name="Kleber da Silva Bandeira" userId="8cf3c44d-36dd-4f6e-b345-585b64c1424d" providerId="ADAL" clId="{98FE4DC8-27F0-45F2-9197-6B4D6A70661A}" dt="2023-09-18T19:23:56.265" v="176" actId="478"/>
          <ac:spMkLst>
            <pc:docMk/>
            <pc:sldMk cId="379138914" sldId="402"/>
            <ac:spMk id="10" creationId="{69189196-795E-4593-9A1E-108D582B41C1}"/>
          </ac:spMkLst>
        </pc:spChg>
        <pc:spChg chg="mod">
          <ac:chgData name="Kleber da Silva Bandeira" userId="8cf3c44d-36dd-4f6e-b345-585b64c1424d" providerId="ADAL" clId="{98FE4DC8-27F0-45F2-9197-6B4D6A70661A}" dt="2023-09-19T14:02:20.996" v="2363" actId="20577"/>
          <ac:spMkLst>
            <pc:docMk/>
            <pc:sldMk cId="379138914" sldId="402"/>
            <ac:spMk id="11" creationId="{C0B8C7A7-1460-4115-BDC5-06105321143B}"/>
          </ac:spMkLst>
        </pc:spChg>
        <pc:spChg chg="mod">
          <ac:chgData name="Kleber da Silva Bandeira" userId="8cf3c44d-36dd-4f6e-b345-585b64c1424d" providerId="ADAL" clId="{98FE4DC8-27F0-45F2-9197-6B4D6A70661A}" dt="2023-09-19T12:41:47.819" v="607" actId="20577"/>
          <ac:spMkLst>
            <pc:docMk/>
            <pc:sldMk cId="379138914" sldId="402"/>
            <ac:spMk id="12" creationId="{D1397B90-D79A-4D67-9E3D-5FCBD8581303}"/>
          </ac:spMkLst>
        </pc:spChg>
        <pc:spChg chg="del">
          <ac:chgData name="Kleber da Silva Bandeira" userId="8cf3c44d-36dd-4f6e-b345-585b64c1424d" providerId="ADAL" clId="{98FE4DC8-27F0-45F2-9197-6B4D6A70661A}" dt="2023-09-18T19:18:41.113" v="130" actId="478"/>
          <ac:spMkLst>
            <pc:docMk/>
            <pc:sldMk cId="379138914" sldId="402"/>
            <ac:spMk id="15" creationId="{2F95A6E1-7B0A-41F7-B2E4-18526E7C840D}"/>
          </ac:spMkLst>
        </pc:spChg>
      </pc:sldChg>
      <pc:sldChg chg="delSp modSp del mod">
        <pc:chgData name="Kleber da Silva Bandeira" userId="8cf3c44d-36dd-4f6e-b345-585b64c1424d" providerId="ADAL" clId="{98FE4DC8-27F0-45F2-9197-6B4D6A70661A}" dt="2023-09-19T12:40:55.263" v="526" actId="2696"/>
        <pc:sldMkLst>
          <pc:docMk/>
          <pc:sldMk cId="2863875528" sldId="417"/>
        </pc:sldMkLst>
        <pc:spChg chg="del">
          <ac:chgData name="Kleber da Silva Bandeira" userId="8cf3c44d-36dd-4f6e-b345-585b64c1424d" providerId="ADAL" clId="{98FE4DC8-27F0-45F2-9197-6B4D6A70661A}" dt="2023-09-18T19:16:57.465" v="117" actId="478"/>
          <ac:spMkLst>
            <pc:docMk/>
            <pc:sldMk cId="2863875528" sldId="417"/>
            <ac:spMk id="7" creationId="{F9B15D78-D9B4-7F9F-F311-15570E0C05CF}"/>
          </ac:spMkLst>
        </pc:spChg>
        <pc:spChg chg="del mod">
          <ac:chgData name="Kleber da Silva Bandeira" userId="8cf3c44d-36dd-4f6e-b345-585b64c1424d" providerId="ADAL" clId="{98FE4DC8-27F0-45F2-9197-6B4D6A70661A}" dt="2023-09-18T19:16:53.516" v="115" actId="478"/>
          <ac:spMkLst>
            <pc:docMk/>
            <pc:sldMk cId="2863875528" sldId="417"/>
            <ac:spMk id="9" creationId="{BF94BDF1-9FFE-5932-EF22-897078020C83}"/>
          </ac:spMkLst>
        </pc:spChg>
        <pc:spChg chg="del">
          <ac:chgData name="Kleber da Silva Bandeira" userId="8cf3c44d-36dd-4f6e-b345-585b64c1424d" providerId="ADAL" clId="{98FE4DC8-27F0-45F2-9197-6B4D6A70661A}" dt="2023-09-18T19:16:59.132" v="118" actId="478"/>
          <ac:spMkLst>
            <pc:docMk/>
            <pc:sldMk cId="2863875528" sldId="417"/>
            <ac:spMk id="11" creationId="{26FB7C80-4031-017B-2C79-A3873D048102}"/>
          </ac:spMkLst>
        </pc:spChg>
        <pc:spChg chg="del">
          <ac:chgData name="Kleber da Silva Bandeira" userId="8cf3c44d-36dd-4f6e-b345-585b64c1424d" providerId="ADAL" clId="{98FE4DC8-27F0-45F2-9197-6B4D6A70661A}" dt="2023-09-18T19:16:55.733" v="116" actId="478"/>
          <ac:spMkLst>
            <pc:docMk/>
            <pc:sldMk cId="2863875528" sldId="417"/>
            <ac:spMk id="15" creationId="{12E370E9-6B9B-77B5-585C-415E344746ED}"/>
          </ac:spMkLst>
        </pc:spChg>
        <pc:spChg chg="del">
          <ac:chgData name="Kleber da Silva Bandeira" userId="8cf3c44d-36dd-4f6e-b345-585b64c1424d" providerId="ADAL" clId="{98FE4DC8-27F0-45F2-9197-6B4D6A70661A}" dt="2023-09-18T19:16:50.596" v="112" actId="478"/>
          <ac:spMkLst>
            <pc:docMk/>
            <pc:sldMk cId="2863875528" sldId="417"/>
            <ac:spMk id="16" creationId="{1D4E201B-35CA-C25C-8FE3-E395E1545960}"/>
          </ac:spMkLst>
        </pc:spChg>
        <pc:graphicFrameChg chg="del">
          <ac:chgData name="Kleber da Silva Bandeira" userId="8cf3c44d-36dd-4f6e-b345-585b64c1424d" providerId="ADAL" clId="{98FE4DC8-27F0-45F2-9197-6B4D6A70661A}" dt="2023-09-18T19:16:46.576" v="110" actId="478"/>
          <ac:graphicFrameMkLst>
            <pc:docMk/>
            <pc:sldMk cId="2863875528" sldId="417"/>
            <ac:graphicFrameMk id="13" creationId="{B904AC85-9C05-2616-36D0-7E7FF20A9879}"/>
          </ac:graphicFrameMkLst>
        </pc:graphicFrameChg>
        <pc:picChg chg="del">
          <ac:chgData name="Kleber da Silva Bandeira" userId="8cf3c44d-36dd-4f6e-b345-585b64c1424d" providerId="ADAL" clId="{98FE4DC8-27F0-45F2-9197-6B4D6A70661A}" dt="2023-09-18T19:16:44.518" v="109" actId="478"/>
          <ac:picMkLst>
            <pc:docMk/>
            <pc:sldMk cId="2863875528" sldId="417"/>
            <ac:picMk id="2" creationId="{AC7D5E5E-D59D-AEA2-D98B-24D6B3D1D171}"/>
          </ac:picMkLst>
        </pc:picChg>
        <pc:picChg chg="del">
          <ac:chgData name="Kleber da Silva Bandeira" userId="8cf3c44d-36dd-4f6e-b345-585b64c1424d" providerId="ADAL" clId="{98FE4DC8-27F0-45F2-9197-6B4D6A70661A}" dt="2023-09-18T19:16:51.824" v="113" actId="478"/>
          <ac:picMkLst>
            <pc:docMk/>
            <pc:sldMk cId="2863875528" sldId="417"/>
            <ac:picMk id="10" creationId="{DC4673EA-DE0E-B9AE-CA8C-DE8F187EBE29}"/>
          </ac:picMkLst>
        </pc:picChg>
        <pc:picChg chg="del">
          <ac:chgData name="Kleber da Silva Bandeira" userId="8cf3c44d-36dd-4f6e-b345-585b64c1424d" providerId="ADAL" clId="{98FE4DC8-27F0-45F2-9197-6B4D6A70661A}" dt="2023-09-18T19:16:48.566" v="111" actId="478"/>
          <ac:picMkLst>
            <pc:docMk/>
            <pc:sldMk cId="2863875528" sldId="417"/>
            <ac:picMk id="12" creationId="{B6CD083E-F6D1-059D-BEFE-9914AEE44359}"/>
          </ac:picMkLst>
        </pc:picChg>
      </pc:sldChg>
      <pc:sldChg chg="addSp delSp modSp mod">
        <pc:chgData name="Kleber da Silva Bandeira" userId="8cf3c44d-36dd-4f6e-b345-585b64c1424d" providerId="ADAL" clId="{98FE4DC8-27F0-45F2-9197-6B4D6A70661A}" dt="2023-09-20T12:20:44.510" v="3611" actId="1038"/>
        <pc:sldMkLst>
          <pc:docMk/>
          <pc:sldMk cId="2830707301" sldId="418"/>
        </pc:sldMkLst>
        <pc:spChg chg="add del mod">
          <ac:chgData name="Kleber da Silva Bandeira" userId="8cf3c44d-36dd-4f6e-b345-585b64c1424d" providerId="ADAL" clId="{98FE4DC8-27F0-45F2-9197-6B4D6A70661A}" dt="2023-09-20T12:18:58.365" v="3535"/>
          <ac:spMkLst>
            <pc:docMk/>
            <pc:sldMk cId="2830707301" sldId="418"/>
            <ac:spMk id="2" creationId="{7EC03683-3B71-F903-ED59-975A6912862F}"/>
          </ac:spMkLst>
        </pc:spChg>
        <pc:spChg chg="mod">
          <ac:chgData name="Kleber da Silva Bandeira" userId="8cf3c44d-36dd-4f6e-b345-585b64c1424d" providerId="ADAL" clId="{98FE4DC8-27F0-45F2-9197-6B4D6A70661A}" dt="2023-09-20T12:20:19.419" v="3602" actId="1036"/>
          <ac:spMkLst>
            <pc:docMk/>
            <pc:sldMk cId="2830707301" sldId="418"/>
            <ac:spMk id="4" creationId="{24E86373-0CE2-E33A-2C11-A3074ABCD5C8}"/>
          </ac:spMkLst>
        </pc:spChg>
        <pc:spChg chg="mod">
          <ac:chgData name="Kleber da Silva Bandeira" userId="8cf3c44d-36dd-4f6e-b345-585b64c1424d" providerId="ADAL" clId="{98FE4DC8-27F0-45F2-9197-6B4D6A70661A}" dt="2023-09-20T12:19:50.112" v="3587" actId="20577"/>
          <ac:spMkLst>
            <pc:docMk/>
            <pc:sldMk cId="2830707301" sldId="418"/>
            <ac:spMk id="5" creationId="{45EA6DC5-7EB8-E674-D31A-EC1DCDC540CF}"/>
          </ac:spMkLst>
        </pc:spChg>
        <pc:spChg chg="mod">
          <ac:chgData name="Kleber da Silva Bandeira" userId="8cf3c44d-36dd-4f6e-b345-585b64c1424d" providerId="ADAL" clId="{98FE4DC8-27F0-45F2-9197-6B4D6A70661A}" dt="2023-09-20T12:19:20.600" v="3557" actId="1036"/>
          <ac:spMkLst>
            <pc:docMk/>
            <pc:sldMk cId="2830707301" sldId="418"/>
            <ac:spMk id="6" creationId="{B6F4B7BF-DCD6-C453-05AF-BF6C40B0DECA}"/>
          </ac:spMkLst>
        </pc:spChg>
        <pc:spChg chg="mod">
          <ac:chgData name="Kleber da Silva Bandeira" userId="8cf3c44d-36dd-4f6e-b345-585b64c1424d" providerId="ADAL" clId="{98FE4DC8-27F0-45F2-9197-6B4D6A70661A}" dt="2023-09-20T12:20:14.586" v="3598" actId="1036"/>
          <ac:spMkLst>
            <pc:docMk/>
            <pc:sldMk cId="2830707301" sldId="418"/>
            <ac:spMk id="7" creationId="{6A631A11-5304-3FB2-0D74-B875A1E5ED83}"/>
          </ac:spMkLst>
        </pc:spChg>
        <pc:spChg chg="mod">
          <ac:chgData name="Kleber da Silva Bandeira" userId="8cf3c44d-36dd-4f6e-b345-585b64c1424d" providerId="ADAL" clId="{98FE4DC8-27F0-45F2-9197-6B4D6A70661A}" dt="2023-09-20T12:19:29.874" v="3573" actId="1036"/>
          <ac:spMkLst>
            <pc:docMk/>
            <pc:sldMk cId="2830707301" sldId="418"/>
            <ac:spMk id="8" creationId="{916F830D-6987-2668-4F97-5F7D5A6E59C9}"/>
          </ac:spMkLst>
        </pc:spChg>
        <pc:spChg chg="add del mod">
          <ac:chgData name="Kleber da Silva Bandeira" userId="8cf3c44d-36dd-4f6e-b345-585b64c1424d" providerId="ADAL" clId="{98FE4DC8-27F0-45F2-9197-6B4D6A70661A}" dt="2023-09-20T12:18:58.365" v="3535"/>
          <ac:spMkLst>
            <pc:docMk/>
            <pc:sldMk cId="2830707301" sldId="418"/>
            <ac:spMk id="9" creationId="{A33BD82C-0B88-497C-7CDA-D6687E1DC5C1}"/>
          </ac:spMkLst>
        </pc:spChg>
        <pc:spChg chg="add mod">
          <ac:chgData name="Kleber da Silva Bandeira" userId="8cf3c44d-36dd-4f6e-b345-585b64c1424d" providerId="ADAL" clId="{98FE4DC8-27F0-45F2-9197-6B4D6A70661A}" dt="2023-09-20T12:20:44.510" v="3611" actId="1038"/>
          <ac:spMkLst>
            <pc:docMk/>
            <pc:sldMk cId="2830707301" sldId="418"/>
            <ac:spMk id="10" creationId="{D01FCB7F-164E-E21A-F7DA-6A14F81C0964}"/>
          </ac:spMkLst>
        </pc:spChg>
        <pc:spChg chg="add mod">
          <ac:chgData name="Kleber da Silva Bandeira" userId="8cf3c44d-36dd-4f6e-b345-585b64c1424d" providerId="ADAL" clId="{98FE4DC8-27F0-45F2-9197-6B4D6A70661A}" dt="2023-09-20T12:20:44.510" v="3611" actId="1038"/>
          <ac:spMkLst>
            <pc:docMk/>
            <pc:sldMk cId="2830707301" sldId="418"/>
            <ac:spMk id="11" creationId="{64810538-87E5-4414-3DAE-3A4B2455DB7C}"/>
          </ac:spMkLst>
        </pc:spChg>
        <pc:graphicFrameChg chg="mod modGraphic">
          <ac:chgData name="Kleber da Silva Bandeira" userId="8cf3c44d-36dd-4f6e-b345-585b64c1424d" providerId="ADAL" clId="{98FE4DC8-27F0-45F2-9197-6B4D6A70661A}" dt="2023-09-20T12:20:33.073" v="3604" actId="14100"/>
          <ac:graphicFrameMkLst>
            <pc:docMk/>
            <pc:sldMk cId="2830707301" sldId="418"/>
            <ac:graphicFrameMk id="3" creationId="{26D61854-EFF2-C58F-31BE-40D2FD4D09E7}"/>
          </ac:graphicFrameMkLst>
        </pc:graphicFrameChg>
      </pc:sldChg>
      <pc:sldChg chg="addSp modSp mod">
        <pc:chgData name="Kleber da Silva Bandeira" userId="8cf3c44d-36dd-4f6e-b345-585b64c1424d" providerId="ADAL" clId="{98FE4DC8-27F0-45F2-9197-6B4D6A70661A}" dt="2023-09-19T12:57:15.903" v="936" actId="20577"/>
        <pc:sldMkLst>
          <pc:docMk/>
          <pc:sldMk cId="785373619" sldId="419"/>
        </pc:sldMkLst>
        <pc:spChg chg="mod">
          <ac:chgData name="Kleber da Silva Bandeira" userId="8cf3c44d-36dd-4f6e-b345-585b64c1424d" providerId="ADAL" clId="{98FE4DC8-27F0-45F2-9197-6B4D6A70661A}" dt="2023-09-19T12:56:46.038" v="899" actId="1076"/>
          <ac:spMkLst>
            <pc:docMk/>
            <pc:sldMk cId="785373619" sldId="419"/>
            <ac:spMk id="2" creationId="{1B1A9E87-6D1D-EB95-2A6A-0977A655B27A}"/>
          </ac:spMkLst>
        </pc:spChg>
        <pc:spChg chg="mod">
          <ac:chgData name="Kleber da Silva Bandeira" userId="8cf3c44d-36dd-4f6e-b345-585b64c1424d" providerId="ADAL" clId="{98FE4DC8-27F0-45F2-9197-6B4D6A70661A}" dt="2023-09-19T12:57:15.903" v="936" actId="20577"/>
          <ac:spMkLst>
            <pc:docMk/>
            <pc:sldMk cId="785373619" sldId="419"/>
            <ac:spMk id="3" creationId="{ECAF9A17-A086-62D6-0382-FB1B5EAE0883}"/>
          </ac:spMkLst>
        </pc:spChg>
        <pc:spChg chg="add mod">
          <ac:chgData name="Kleber da Silva Bandeira" userId="8cf3c44d-36dd-4f6e-b345-585b64c1424d" providerId="ADAL" clId="{98FE4DC8-27F0-45F2-9197-6B4D6A70661A}" dt="2023-09-19T12:57:00.142" v="901" actId="1076"/>
          <ac:spMkLst>
            <pc:docMk/>
            <pc:sldMk cId="785373619" sldId="419"/>
            <ac:spMk id="4" creationId="{1402C6C4-8600-5852-9BB6-BF88F7CFFBCD}"/>
          </ac:spMkLst>
        </pc:spChg>
        <pc:spChg chg="add mod">
          <ac:chgData name="Kleber da Silva Bandeira" userId="8cf3c44d-36dd-4f6e-b345-585b64c1424d" providerId="ADAL" clId="{98FE4DC8-27F0-45F2-9197-6B4D6A70661A}" dt="2023-09-19T12:57:09.746" v="934" actId="20577"/>
          <ac:spMkLst>
            <pc:docMk/>
            <pc:sldMk cId="785373619" sldId="419"/>
            <ac:spMk id="5" creationId="{E0E676C7-B7AD-3A00-83D6-75CAFB0095A9}"/>
          </ac:spMkLst>
        </pc:spChg>
      </pc:sldChg>
      <pc:sldChg chg="modSp mod">
        <pc:chgData name="Kleber da Silva Bandeira" userId="8cf3c44d-36dd-4f6e-b345-585b64c1424d" providerId="ADAL" clId="{98FE4DC8-27F0-45F2-9197-6B4D6A70661A}" dt="2023-09-18T19:15:34.778" v="105" actId="120"/>
        <pc:sldMkLst>
          <pc:docMk/>
          <pc:sldMk cId="1537828746" sldId="435"/>
        </pc:sldMkLst>
        <pc:spChg chg="mod">
          <ac:chgData name="Kleber da Silva Bandeira" userId="8cf3c44d-36dd-4f6e-b345-585b64c1424d" providerId="ADAL" clId="{98FE4DC8-27F0-45F2-9197-6B4D6A70661A}" dt="2023-09-18T19:15:34.778" v="105" actId="120"/>
          <ac:spMkLst>
            <pc:docMk/>
            <pc:sldMk cId="1537828746" sldId="435"/>
            <ac:spMk id="6" creationId="{7032DF7E-8FCC-43DE-81F8-B070ABEA9535}"/>
          </ac:spMkLst>
        </pc:spChg>
      </pc:sldChg>
      <pc:sldChg chg="del">
        <pc:chgData name="Kleber da Silva Bandeira" userId="8cf3c44d-36dd-4f6e-b345-585b64c1424d" providerId="ADAL" clId="{98FE4DC8-27F0-45F2-9197-6B4D6A70661A}" dt="2023-09-19T12:50:11.635" v="721" actId="47"/>
        <pc:sldMkLst>
          <pc:docMk/>
          <pc:sldMk cId="1587940698" sldId="443"/>
        </pc:sldMkLst>
      </pc:sldChg>
      <pc:sldChg chg="del">
        <pc:chgData name="Kleber da Silva Bandeira" userId="8cf3c44d-36dd-4f6e-b345-585b64c1424d" providerId="ADAL" clId="{98FE4DC8-27F0-45F2-9197-6B4D6A70661A}" dt="2023-09-19T12:50:16.439" v="722" actId="47"/>
        <pc:sldMkLst>
          <pc:docMk/>
          <pc:sldMk cId="3836368440" sldId="444"/>
        </pc:sldMkLst>
      </pc:sldChg>
      <pc:sldChg chg="del">
        <pc:chgData name="Kleber da Silva Bandeira" userId="8cf3c44d-36dd-4f6e-b345-585b64c1424d" providerId="ADAL" clId="{98FE4DC8-27F0-45F2-9197-6B4D6A70661A}" dt="2023-09-19T12:50:21.750" v="723" actId="47"/>
        <pc:sldMkLst>
          <pc:docMk/>
          <pc:sldMk cId="224321152" sldId="445"/>
        </pc:sldMkLst>
      </pc:sldChg>
      <pc:sldChg chg="del">
        <pc:chgData name="Kleber da Silva Bandeira" userId="8cf3c44d-36dd-4f6e-b345-585b64c1424d" providerId="ADAL" clId="{98FE4DC8-27F0-45F2-9197-6B4D6A70661A}" dt="2023-09-19T12:50:26.620" v="724" actId="47"/>
        <pc:sldMkLst>
          <pc:docMk/>
          <pc:sldMk cId="606613033" sldId="446"/>
        </pc:sldMkLst>
      </pc:sldChg>
      <pc:sldChg chg="del">
        <pc:chgData name="Kleber da Silva Bandeira" userId="8cf3c44d-36dd-4f6e-b345-585b64c1424d" providerId="ADAL" clId="{98FE4DC8-27F0-45F2-9197-6B4D6A70661A}" dt="2023-09-19T12:50:28.093" v="725" actId="47"/>
        <pc:sldMkLst>
          <pc:docMk/>
          <pc:sldMk cId="233223721" sldId="448"/>
        </pc:sldMkLst>
      </pc:sldChg>
      <pc:sldChg chg="addSp delSp modSp del mod">
        <pc:chgData name="Kleber da Silva Bandeira" userId="8cf3c44d-36dd-4f6e-b345-585b64c1424d" providerId="ADAL" clId="{98FE4DC8-27F0-45F2-9197-6B4D6A70661A}" dt="2023-09-20T03:33:56.872" v="3315" actId="2696"/>
        <pc:sldMkLst>
          <pc:docMk/>
          <pc:sldMk cId="1376347154" sldId="449"/>
        </pc:sldMkLst>
        <pc:spChg chg="mod">
          <ac:chgData name="Kleber da Silva Bandeira" userId="8cf3c44d-36dd-4f6e-b345-585b64c1424d" providerId="ADAL" clId="{98FE4DC8-27F0-45F2-9197-6B4D6A70661A}" dt="2023-09-20T03:04:31.386" v="2700" actId="1076"/>
          <ac:spMkLst>
            <pc:docMk/>
            <pc:sldMk cId="1376347154" sldId="449"/>
            <ac:spMk id="4" creationId="{10F65870-7498-0C0E-1F17-A47DFE431E61}"/>
          </ac:spMkLst>
        </pc:spChg>
        <pc:spChg chg="add mod">
          <ac:chgData name="Kleber da Silva Bandeira" userId="8cf3c44d-36dd-4f6e-b345-585b64c1424d" providerId="ADAL" clId="{98FE4DC8-27F0-45F2-9197-6B4D6A70661A}" dt="2023-09-19T12:57:57.891" v="977"/>
          <ac:spMkLst>
            <pc:docMk/>
            <pc:sldMk cId="1376347154" sldId="449"/>
            <ac:spMk id="5" creationId="{22035DEF-8341-5600-D1C4-F71167BB1757}"/>
          </ac:spMkLst>
        </pc:spChg>
        <pc:spChg chg="add mod">
          <ac:chgData name="Kleber da Silva Bandeira" userId="8cf3c44d-36dd-4f6e-b345-585b64c1424d" providerId="ADAL" clId="{98FE4DC8-27F0-45F2-9197-6B4D6A70661A}" dt="2023-09-20T02:57:27.335" v="2525" actId="20577"/>
          <ac:spMkLst>
            <pc:docMk/>
            <pc:sldMk cId="1376347154" sldId="449"/>
            <ac:spMk id="6" creationId="{02FB11AB-C74D-475F-ACE7-2577CE089277}"/>
          </ac:spMkLst>
        </pc:spChg>
        <pc:graphicFrameChg chg="del mod">
          <ac:chgData name="Kleber da Silva Bandeira" userId="8cf3c44d-36dd-4f6e-b345-585b64c1424d" providerId="ADAL" clId="{98FE4DC8-27F0-45F2-9197-6B4D6A70661A}" dt="2023-09-20T02:55:45.496" v="2456" actId="478"/>
          <ac:graphicFrameMkLst>
            <pc:docMk/>
            <pc:sldMk cId="1376347154" sldId="449"/>
            <ac:graphicFrameMk id="2" creationId="{22FE5EBE-43AE-3159-820B-9B73DD062B7E}"/>
          </ac:graphicFrameMkLst>
        </pc:graphicFrameChg>
        <pc:graphicFrameChg chg="add mod modGraphic">
          <ac:chgData name="Kleber da Silva Bandeira" userId="8cf3c44d-36dd-4f6e-b345-585b64c1424d" providerId="ADAL" clId="{98FE4DC8-27F0-45F2-9197-6B4D6A70661A}" dt="2023-09-20T03:08:19.691" v="2769" actId="14100"/>
          <ac:graphicFrameMkLst>
            <pc:docMk/>
            <pc:sldMk cId="1376347154" sldId="449"/>
            <ac:graphicFrameMk id="7" creationId="{F00DF10C-71FD-B871-CE2C-E103A7C8B507}"/>
          </ac:graphicFrameMkLst>
        </pc:graphicFrameChg>
      </pc:sldChg>
      <pc:sldChg chg="del">
        <pc:chgData name="Kleber da Silva Bandeira" userId="8cf3c44d-36dd-4f6e-b345-585b64c1424d" providerId="ADAL" clId="{98FE4DC8-27F0-45F2-9197-6B4D6A70661A}" dt="2023-09-19T12:53:33.149" v="810" actId="2696"/>
        <pc:sldMkLst>
          <pc:docMk/>
          <pc:sldMk cId="3924205181" sldId="450"/>
        </pc:sldMkLst>
      </pc:sldChg>
      <pc:sldChg chg="del">
        <pc:chgData name="Kleber da Silva Bandeira" userId="8cf3c44d-36dd-4f6e-b345-585b64c1424d" providerId="ADAL" clId="{98FE4DC8-27F0-45F2-9197-6B4D6A70661A}" dt="2023-09-19T12:53:33.149" v="810" actId="2696"/>
        <pc:sldMkLst>
          <pc:docMk/>
          <pc:sldMk cId="803561859" sldId="451"/>
        </pc:sldMkLst>
      </pc:sldChg>
      <pc:sldChg chg="addSp delSp modSp add mod">
        <pc:chgData name="Kleber da Silva Bandeira" userId="8cf3c44d-36dd-4f6e-b345-585b64c1424d" providerId="ADAL" clId="{98FE4DC8-27F0-45F2-9197-6B4D6A70661A}" dt="2023-09-20T12:22:26.264" v="3712" actId="14100"/>
        <pc:sldMkLst>
          <pc:docMk/>
          <pc:sldMk cId="904080238" sldId="452"/>
        </pc:sldMkLst>
        <pc:spChg chg="add mod">
          <ac:chgData name="Kleber da Silva Bandeira" userId="8cf3c44d-36dd-4f6e-b345-585b64c1424d" providerId="ADAL" clId="{98FE4DC8-27F0-45F2-9197-6B4D6A70661A}" dt="2023-09-20T12:21:55.738" v="3671" actId="1036"/>
          <ac:spMkLst>
            <pc:docMk/>
            <pc:sldMk cId="904080238" sldId="452"/>
            <ac:spMk id="3" creationId="{82FC5EDF-B27E-2412-121F-4042BFECEE1F}"/>
          </ac:spMkLst>
        </pc:spChg>
        <pc:spChg chg="add mod">
          <ac:chgData name="Kleber da Silva Bandeira" userId="8cf3c44d-36dd-4f6e-b345-585b64c1424d" providerId="ADAL" clId="{98FE4DC8-27F0-45F2-9197-6B4D6A70661A}" dt="2023-09-20T12:22:06.745" v="3673" actId="1076"/>
          <ac:spMkLst>
            <pc:docMk/>
            <pc:sldMk cId="904080238" sldId="452"/>
            <ac:spMk id="4" creationId="{4F17D7CC-E272-0887-AD84-E8EE12CD32F0}"/>
          </ac:spMkLst>
        </pc:spChg>
        <pc:spChg chg="add mod">
          <ac:chgData name="Kleber da Silva Bandeira" userId="8cf3c44d-36dd-4f6e-b345-585b64c1424d" providerId="ADAL" clId="{98FE4DC8-27F0-45F2-9197-6B4D6A70661A}" dt="2023-09-20T12:22:26.264" v="3712" actId="14100"/>
          <ac:spMkLst>
            <pc:docMk/>
            <pc:sldMk cId="904080238" sldId="452"/>
            <ac:spMk id="6" creationId="{BDA53DC4-5C03-F1DC-48F9-7DEB8513DA53}"/>
          </ac:spMkLst>
        </pc:spChg>
        <pc:spChg chg="del">
          <ac:chgData name="Kleber da Silva Bandeira" userId="8cf3c44d-36dd-4f6e-b345-585b64c1424d" providerId="ADAL" clId="{98FE4DC8-27F0-45F2-9197-6B4D6A70661A}" dt="2023-09-20T12:12:48.461" v="3478" actId="478"/>
          <ac:spMkLst>
            <pc:docMk/>
            <pc:sldMk cId="904080238" sldId="452"/>
            <ac:spMk id="7" creationId="{F9B15D78-D9B4-7F9F-F311-15570E0C05CF}"/>
          </ac:spMkLst>
        </pc:spChg>
        <pc:spChg chg="mod">
          <ac:chgData name="Kleber da Silva Bandeira" userId="8cf3c44d-36dd-4f6e-b345-585b64c1424d" providerId="ADAL" clId="{98FE4DC8-27F0-45F2-9197-6B4D6A70661A}" dt="2023-09-20T12:21:55.738" v="3671" actId="1036"/>
          <ac:spMkLst>
            <pc:docMk/>
            <pc:sldMk cId="904080238" sldId="452"/>
            <ac:spMk id="9" creationId="{BF94BDF1-9FFE-5932-EF22-897078020C83}"/>
          </ac:spMkLst>
        </pc:spChg>
        <pc:spChg chg="mod">
          <ac:chgData name="Kleber da Silva Bandeira" userId="8cf3c44d-36dd-4f6e-b345-585b64c1424d" providerId="ADAL" clId="{98FE4DC8-27F0-45F2-9197-6B4D6A70661A}" dt="2023-09-20T12:21:55.738" v="3671" actId="1036"/>
          <ac:spMkLst>
            <pc:docMk/>
            <pc:sldMk cId="904080238" sldId="452"/>
            <ac:spMk id="11" creationId="{26FB7C80-4031-017B-2C79-A3873D048102}"/>
          </ac:spMkLst>
        </pc:spChg>
        <pc:spChg chg="del">
          <ac:chgData name="Kleber da Silva Bandeira" userId="8cf3c44d-36dd-4f6e-b345-585b64c1424d" providerId="ADAL" clId="{98FE4DC8-27F0-45F2-9197-6B4D6A70661A}" dt="2023-09-20T12:12:46.128" v="3477" actId="478"/>
          <ac:spMkLst>
            <pc:docMk/>
            <pc:sldMk cId="904080238" sldId="452"/>
            <ac:spMk id="15" creationId="{12E370E9-6B9B-77B5-585C-415E344746ED}"/>
          </ac:spMkLst>
        </pc:spChg>
        <pc:spChg chg="del">
          <ac:chgData name="Kleber da Silva Bandeira" userId="8cf3c44d-36dd-4f6e-b345-585b64c1424d" providerId="ADAL" clId="{98FE4DC8-27F0-45F2-9197-6B4D6A70661A}" dt="2023-09-20T12:11:37.689" v="3475" actId="478"/>
          <ac:spMkLst>
            <pc:docMk/>
            <pc:sldMk cId="904080238" sldId="452"/>
            <ac:spMk id="16" creationId="{1D4E201B-35CA-C25C-8FE3-E395E1545960}"/>
          </ac:spMkLst>
        </pc:spChg>
        <pc:graphicFrameChg chg="del">
          <ac:chgData name="Kleber da Silva Bandeira" userId="8cf3c44d-36dd-4f6e-b345-585b64c1424d" providerId="ADAL" clId="{98FE4DC8-27F0-45F2-9197-6B4D6A70661A}" dt="2023-09-20T12:12:42.269" v="3476" actId="478"/>
          <ac:graphicFrameMkLst>
            <pc:docMk/>
            <pc:sldMk cId="904080238" sldId="452"/>
            <ac:graphicFrameMk id="13" creationId="{B904AC85-9C05-2616-36D0-7E7FF20A9879}"/>
          </ac:graphicFrameMkLst>
        </pc:graphicFrameChg>
        <pc:picChg chg="mod">
          <ac:chgData name="Kleber da Silva Bandeira" userId="8cf3c44d-36dd-4f6e-b345-585b64c1424d" providerId="ADAL" clId="{98FE4DC8-27F0-45F2-9197-6B4D6A70661A}" dt="2023-09-20T12:21:55.738" v="3671" actId="1036"/>
          <ac:picMkLst>
            <pc:docMk/>
            <pc:sldMk cId="904080238" sldId="452"/>
            <ac:picMk id="2" creationId="{AC7D5E5E-D59D-AEA2-D98B-24D6B3D1D171}"/>
          </ac:picMkLst>
        </pc:picChg>
        <pc:picChg chg="mod">
          <ac:chgData name="Kleber da Silva Bandeira" userId="8cf3c44d-36dd-4f6e-b345-585b64c1424d" providerId="ADAL" clId="{98FE4DC8-27F0-45F2-9197-6B4D6A70661A}" dt="2023-09-20T12:21:55.738" v="3671" actId="1036"/>
          <ac:picMkLst>
            <pc:docMk/>
            <pc:sldMk cId="904080238" sldId="452"/>
            <ac:picMk id="10" creationId="{DC4673EA-DE0E-B9AE-CA8C-DE8F187EBE29}"/>
          </ac:picMkLst>
        </pc:picChg>
        <pc:picChg chg="del">
          <ac:chgData name="Kleber da Silva Bandeira" userId="8cf3c44d-36dd-4f6e-b345-585b64c1424d" providerId="ADAL" clId="{98FE4DC8-27F0-45F2-9197-6B4D6A70661A}" dt="2023-09-20T12:11:34.800" v="3474" actId="478"/>
          <ac:picMkLst>
            <pc:docMk/>
            <pc:sldMk cId="904080238" sldId="452"/>
            <ac:picMk id="12" creationId="{B6CD083E-F6D1-059D-BEFE-9914AEE44359}"/>
          </ac:picMkLst>
        </pc:picChg>
      </pc:sldChg>
      <pc:sldChg chg="new del">
        <pc:chgData name="Kleber da Silva Bandeira" userId="8cf3c44d-36dd-4f6e-b345-585b64c1424d" providerId="ADAL" clId="{98FE4DC8-27F0-45F2-9197-6B4D6A70661A}" dt="2023-09-18T19:16:25.532" v="107" actId="680"/>
        <pc:sldMkLst>
          <pc:docMk/>
          <pc:sldMk cId="2060267689" sldId="452"/>
        </pc:sldMkLst>
      </pc:sldChg>
      <pc:sldChg chg="addSp delSp modSp add mod">
        <pc:chgData name="Kleber da Silva Bandeira" userId="8cf3c44d-36dd-4f6e-b345-585b64c1424d" providerId="ADAL" clId="{98FE4DC8-27F0-45F2-9197-6B4D6A70661A}" dt="2023-09-20T12:21:17.190" v="3632" actId="20577"/>
        <pc:sldMkLst>
          <pc:docMk/>
          <pc:sldMk cId="2673145695" sldId="453"/>
        </pc:sldMkLst>
        <pc:spChg chg="add del mod">
          <ac:chgData name="Kleber da Silva Bandeira" userId="8cf3c44d-36dd-4f6e-b345-585b64c1424d" providerId="ADAL" clId="{98FE4DC8-27F0-45F2-9197-6B4D6A70661A}" dt="2023-09-19T12:44:44.270" v="646" actId="478"/>
          <ac:spMkLst>
            <pc:docMk/>
            <pc:sldMk cId="2673145695" sldId="453"/>
            <ac:spMk id="2" creationId="{A1912799-CFC3-2AC3-1C6C-2EE9E4DEB9AF}"/>
          </ac:spMkLst>
        </pc:spChg>
        <pc:spChg chg="add mod">
          <ac:chgData name="Kleber da Silva Bandeira" userId="8cf3c44d-36dd-4f6e-b345-585b64c1424d" providerId="ADAL" clId="{98FE4DC8-27F0-45F2-9197-6B4D6A70661A}" dt="2023-09-20T12:21:01.552" v="3613" actId="1076"/>
          <ac:spMkLst>
            <pc:docMk/>
            <pc:sldMk cId="2673145695" sldId="453"/>
            <ac:spMk id="2" creationId="{D3E2AFC3-9CD7-6D30-5CEB-8F36055939B4}"/>
          </ac:spMkLst>
        </pc:spChg>
        <pc:spChg chg="add del mod">
          <ac:chgData name="Kleber da Silva Bandeira" userId="8cf3c44d-36dd-4f6e-b345-585b64c1424d" providerId="ADAL" clId="{98FE4DC8-27F0-45F2-9197-6B4D6A70661A}" dt="2023-09-20T12:21:17.190" v="3632" actId="20577"/>
          <ac:spMkLst>
            <pc:docMk/>
            <pc:sldMk cId="2673145695" sldId="453"/>
            <ac:spMk id="3" creationId="{FCDB6FF4-47E0-32C4-BE63-5AF98DBA2612}"/>
          </ac:spMkLst>
        </pc:spChg>
        <pc:spChg chg="add mod">
          <ac:chgData name="Kleber da Silva Bandeira" userId="8cf3c44d-36dd-4f6e-b345-585b64c1424d" providerId="ADAL" clId="{98FE4DC8-27F0-45F2-9197-6B4D6A70661A}" dt="2023-09-20T12:21:13.453" v="3631" actId="20577"/>
          <ac:spMkLst>
            <pc:docMk/>
            <pc:sldMk cId="2673145695" sldId="453"/>
            <ac:spMk id="6" creationId="{EF63E568-1891-3AB4-215B-77F676701CB3}"/>
          </ac:spMkLst>
        </pc:spChg>
        <pc:picChg chg="add del mod">
          <ac:chgData name="Kleber da Silva Bandeira" userId="8cf3c44d-36dd-4f6e-b345-585b64c1424d" providerId="ADAL" clId="{98FE4DC8-27F0-45F2-9197-6B4D6A70661A}" dt="2023-09-19T12:44:54.090" v="648" actId="1076"/>
          <ac:picMkLst>
            <pc:docMk/>
            <pc:sldMk cId="2673145695" sldId="453"/>
            <ac:picMk id="4" creationId="{93883537-60CD-D09E-B555-C4F234CBA5CC}"/>
          </ac:picMkLst>
        </pc:picChg>
      </pc:sldChg>
      <pc:sldChg chg="modSp add mod ord">
        <pc:chgData name="Kleber da Silva Bandeira" userId="8cf3c44d-36dd-4f6e-b345-585b64c1424d" providerId="ADAL" clId="{98FE4DC8-27F0-45F2-9197-6B4D6A70661A}" dt="2023-09-18T19:27:04.120" v="260" actId="404"/>
        <pc:sldMkLst>
          <pc:docMk/>
          <pc:sldMk cId="367148507" sldId="454"/>
        </pc:sldMkLst>
        <pc:spChg chg="mod">
          <ac:chgData name="Kleber da Silva Bandeira" userId="8cf3c44d-36dd-4f6e-b345-585b64c1424d" providerId="ADAL" clId="{98FE4DC8-27F0-45F2-9197-6B4D6A70661A}" dt="2023-09-18T19:24:57.282" v="191" actId="1076"/>
          <ac:spMkLst>
            <pc:docMk/>
            <pc:sldMk cId="367148507" sldId="454"/>
            <ac:spMk id="6" creationId="{D9337480-A30B-4807-9C1B-D25987A7B980}"/>
          </ac:spMkLst>
        </pc:spChg>
        <pc:spChg chg="mod">
          <ac:chgData name="Kleber da Silva Bandeira" userId="8cf3c44d-36dd-4f6e-b345-585b64c1424d" providerId="ADAL" clId="{98FE4DC8-27F0-45F2-9197-6B4D6A70661A}" dt="2023-09-18T19:26:05.828" v="237" actId="20577"/>
          <ac:spMkLst>
            <pc:docMk/>
            <pc:sldMk cId="367148507" sldId="454"/>
            <ac:spMk id="10" creationId="{69189196-795E-4593-9A1E-108D582B41C1}"/>
          </ac:spMkLst>
        </pc:spChg>
        <pc:spChg chg="mod">
          <ac:chgData name="Kleber da Silva Bandeira" userId="8cf3c44d-36dd-4f6e-b345-585b64c1424d" providerId="ADAL" clId="{98FE4DC8-27F0-45F2-9197-6B4D6A70661A}" dt="2023-09-18T19:27:04.120" v="260" actId="404"/>
          <ac:spMkLst>
            <pc:docMk/>
            <pc:sldMk cId="367148507" sldId="454"/>
            <ac:spMk id="11" creationId="{C0B8C7A7-1460-4115-BDC5-06105321143B}"/>
          </ac:spMkLst>
        </pc:spChg>
        <pc:spChg chg="mod">
          <ac:chgData name="Kleber da Silva Bandeira" userId="8cf3c44d-36dd-4f6e-b345-585b64c1424d" providerId="ADAL" clId="{98FE4DC8-27F0-45F2-9197-6B4D6A70661A}" dt="2023-09-18T19:25:25.709" v="196" actId="1076"/>
          <ac:spMkLst>
            <pc:docMk/>
            <pc:sldMk cId="367148507" sldId="454"/>
            <ac:spMk id="12" creationId="{D1397B90-D79A-4D67-9E3D-5FCBD8581303}"/>
          </ac:spMkLst>
        </pc:spChg>
      </pc:sldChg>
      <pc:sldChg chg="addSp delSp modSp add mod">
        <pc:chgData name="Kleber da Silva Bandeira" userId="8cf3c44d-36dd-4f6e-b345-585b64c1424d" providerId="ADAL" clId="{98FE4DC8-27F0-45F2-9197-6B4D6A70661A}" dt="2023-09-19T12:43:33.652" v="641" actId="20577"/>
        <pc:sldMkLst>
          <pc:docMk/>
          <pc:sldMk cId="1796427482" sldId="455"/>
        </pc:sldMkLst>
        <pc:spChg chg="add mod">
          <ac:chgData name="Kleber da Silva Bandeira" userId="8cf3c44d-36dd-4f6e-b345-585b64c1424d" providerId="ADAL" clId="{98FE4DC8-27F0-45F2-9197-6B4D6A70661A}" dt="2023-09-19T12:43:26.682" v="640" actId="1036"/>
          <ac:spMkLst>
            <pc:docMk/>
            <pc:sldMk cId="1796427482" sldId="455"/>
            <ac:spMk id="2" creationId="{3CECDA64-0D9C-A181-2D75-59A21ABE161F}"/>
          </ac:spMkLst>
        </pc:spChg>
        <pc:spChg chg="add mod">
          <ac:chgData name="Kleber da Silva Bandeira" userId="8cf3c44d-36dd-4f6e-b345-585b64c1424d" providerId="ADAL" clId="{98FE4DC8-27F0-45F2-9197-6B4D6A70661A}" dt="2023-09-19T12:43:21.058" v="620" actId="1076"/>
          <ac:spMkLst>
            <pc:docMk/>
            <pc:sldMk cId="1796427482" sldId="455"/>
            <ac:spMk id="3" creationId="{7F3B47FE-5A15-C80F-90F5-D9024201CF3A}"/>
          </ac:spMkLst>
        </pc:spChg>
        <pc:spChg chg="add mod">
          <ac:chgData name="Kleber da Silva Bandeira" userId="8cf3c44d-36dd-4f6e-b345-585b64c1424d" providerId="ADAL" clId="{98FE4DC8-27F0-45F2-9197-6B4D6A70661A}" dt="2023-09-19T12:43:21.058" v="620" actId="1076"/>
          <ac:spMkLst>
            <pc:docMk/>
            <pc:sldMk cId="1796427482" sldId="455"/>
            <ac:spMk id="4" creationId="{E640FB9E-A256-CE4C-C5B9-DCEA229106C7}"/>
          </ac:spMkLst>
        </pc:spChg>
        <pc:spChg chg="add del mod">
          <ac:chgData name="Kleber da Silva Bandeira" userId="8cf3c44d-36dd-4f6e-b345-585b64c1424d" providerId="ADAL" clId="{98FE4DC8-27F0-45F2-9197-6B4D6A70661A}" dt="2023-09-18T19:35:08.663" v="511" actId="1035"/>
          <ac:spMkLst>
            <pc:docMk/>
            <pc:sldMk cId="1796427482" sldId="455"/>
            <ac:spMk id="9" creationId="{23F63084-848E-4569-86D4-6ABB10658249}"/>
          </ac:spMkLst>
        </pc:spChg>
        <pc:spChg chg="add del mod">
          <ac:chgData name="Kleber da Silva Bandeira" userId="8cf3c44d-36dd-4f6e-b345-585b64c1424d" providerId="ADAL" clId="{98FE4DC8-27F0-45F2-9197-6B4D6A70661A}" dt="2023-09-19T12:43:08.286" v="617" actId="20577"/>
          <ac:spMkLst>
            <pc:docMk/>
            <pc:sldMk cId="1796427482" sldId="455"/>
            <ac:spMk id="10" creationId="{69189196-795E-4593-9A1E-108D582B41C1}"/>
          </ac:spMkLst>
        </pc:spChg>
        <pc:spChg chg="add del mod">
          <ac:chgData name="Kleber da Silva Bandeira" userId="8cf3c44d-36dd-4f6e-b345-585b64c1424d" providerId="ADAL" clId="{98FE4DC8-27F0-45F2-9197-6B4D6A70661A}" dt="2023-09-19T12:43:16.858" v="619" actId="1076"/>
          <ac:spMkLst>
            <pc:docMk/>
            <pc:sldMk cId="1796427482" sldId="455"/>
            <ac:spMk id="11" creationId="{C0B8C7A7-1460-4115-BDC5-06105321143B}"/>
          </ac:spMkLst>
        </pc:spChg>
        <pc:spChg chg="mod">
          <ac:chgData name="Kleber da Silva Bandeira" userId="8cf3c44d-36dd-4f6e-b345-585b64c1424d" providerId="ADAL" clId="{98FE4DC8-27F0-45F2-9197-6B4D6A70661A}" dt="2023-09-19T12:43:33.652" v="641" actId="20577"/>
          <ac:spMkLst>
            <pc:docMk/>
            <pc:sldMk cId="1796427482" sldId="455"/>
            <ac:spMk id="12" creationId="{D1397B90-D79A-4D67-9E3D-5FCBD8581303}"/>
          </ac:spMkLst>
        </pc:spChg>
      </pc:sldChg>
      <pc:sldChg chg="modSp add mod">
        <pc:chgData name="Kleber da Silva Bandeira" userId="8cf3c44d-36dd-4f6e-b345-585b64c1424d" providerId="ADAL" clId="{98FE4DC8-27F0-45F2-9197-6B4D6A70661A}" dt="2023-09-19T13:55:00.647" v="2289" actId="20577"/>
        <pc:sldMkLst>
          <pc:docMk/>
          <pc:sldMk cId="3566253565" sldId="456"/>
        </pc:sldMkLst>
        <pc:spChg chg="mod">
          <ac:chgData name="Kleber da Silva Bandeira" userId="8cf3c44d-36dd-4f6e-b345-585b64c1424d" providerId="ADAL" clId="{98FE4DC8-27F0-45F2-9197-6B4D6A70661A}" dt="2023-09-19T13:55:00.647" v="2289" actId="20577"/>
          <ac:spMkLst>
            <pc:docMk/>
            <pc:sldMk cId="3566253565" sldId="456"/>
            <ac:spMk id="2" creationId="{8DBE83AD-9AD6-D48F-9B51-965D5F9F65A1}"/>
          </ac:spMkLst>
        </pc:spChg>
      </pc:sldChg>
      <pc:sldChg chg="addSp delSp modSp add mod">
        <pc:chgData name="Kleber da Silva Bandeira" userId="8cf3c44d-36dd-4f6e-b345-585b64c1424d" providerId="ADAL" clId="{98FE4DC8-27F0-45F2-9197-6B4D6A70661A}" dt="2023-09-19T12:52:56.685" v="809" actId="1036"/>
        <pc:sldMkLst>
          <pc:docMk/>
          <pc:sldMk cId="2250472947" sldId="457"/>
        </pc:sldMkLst>
        <pc:spChg chg="del">
          <ac:chgData name="Kleber da Silva Bandeira" userId="8cf3c44d-36dd-4f6e-b345-585b64c1424d" providerId="ADAL" clId="{98FE4DC8-27F0-45F2-9197-6B4D6A70661A}" dt="2023-09-19T12:50:39.124" v="727" actId="478"/>
          <ac:spMkLst>
            <pc:docMk/>
            <pc:sldMk cId="2250472947" sldId="457"/>
            <ac:spMk id="2" creationId="{1B1A9E87-6D1D-EB95-2A6A-0977A655B27A}"/>
          </ac:spMkLst>
        </pc:spChg>
        <pc:spChg chg="add del mod">
          <ac:chgData name="Kleber da Silva Bandeira" userId="8cf3c44d-36dd-4f6e-b345-585b64c1424d" providerId="ADAL" clId="{98FE4DC8-27F0-45F2-9197-6B4D6A70661A}" dt="2023-09-19T12:52:11.287" v="752" actId="478"/>
          <ac:spMkLst>
            <pc:docMk/>
            <pc:sldMk cId="2250472947" sldId="457"/>
            <ac:spMk id="4" creationId="{E5CF09ED-0FDF-8BDA-64F2-E328485180A6}"/>
          </ac:spMkLst>
        </pc:spChg>
        <pc:spChg chg="add mod">
          <ac:chgData name="Kleber da Silva Bandeira" userId="8cf3c44d-36dd-4f6e-b345-585b64c1424d" providerId="ADAL" clId="{98FE4DC8-27F0-45F2-9197-6B4D6A70661A}" dt="2023-09-19T12:52:56.685" v="809" actId="1036"/>
          <ac:spMkLst>
            <pc:docMk/>
            <pc:sldMk cId="2250472947" sldId="457"/>
            <ac:spMk id="5" creationId="{9012F8AD-CDDE-4184-8F27-90B7542C218A}"/>
          </ac:spMkLst>
        </pc:spChg>
        <pc:spChg chg="add mod">
          <ac:chgData name="Kleber da Silva Bandeira" userId="8cf3c44d-36dd-4f6e-b345-585b64c1424d" providerId="ADAL" clId="{98FE4DC8-27F0-45F2-9197-6B4D6A70661A}" dt="2023-09-19T12:52:56.685" v="809" actId="1036"/>
          <ac:spMkLst>
            <pc:docMk/>
            <pc:sldMk cId="2250472947" sldId="457"/>
            <ac:spMk id="7" creationId="{58373782-77E6-B951-08F4-41D10EA39335}"/>
          </ac:spMkLst>
        </pc:spChg>
        <pc:spChg chg="add mod">
          <ac:chgData name="Kleber da Silva Bandeira" userId="8cf3c44d-36dd-4f6e-b345-585b64c1424d" providerId="ADAL" clId="{98FE4DC8-27F0-45F2-9197-6B4D6A70661A}" dt="2023-09-19T12:52:56.685" v="809" actId="1036"/>
          <ac:spMkLst>
            <pc:docMk/>
            <pc:sldMk cId="2250472947" sldId="457"/>
            <ac:spMk id="8" creationId="{A2F1D30A-4F29-715F-26AA-E03982D08B51}"/>
          </ac:spMkLst>
        </pc:spChg>
        <pc:spChg chg="add mod">
          <ac:chgData name="Kleber da Silva Bandeira" userId="8cf3c44d-36dd-4f6e-b345-585b64c1424d" providerId="ADAL" clId="{98FE4DC8-27F0-45F2-9197-6B4D6A70661A}" dt="2023-09-19T12:52:17.481" v="753" actId="1076"/>
          <ac:spMkLst>
            <pc:docMk/>
            <pc:sldMk cId="2250472947" sldId="457"/>
            <ac:spMk id="9" creationId="{F2456B8C-146D-A01B-C5F4-05BD41920270}"/>
          </ac:spMkLst>
        </pc:spChg>
        <pc:spChg chg="add mod">
          <ac:chgData name="Kleber da Silva Bandeira" userId="8cf3c44d-36dd-4f6e-b345-585b64c1424d" providerId="ADAL" clId="{98FE4DC8-27F0-45F2-9197-6B4D6A70661A}" dt="2023-09-19T12:52:37.891" v="805" actId="20577"/>
          <ac:spMkLst>
            <pc:docMk/>
            <pc:sldMk cId="2250472947" sldId="457"/>
            <ac:spMk id="10" creationId="{648FDD8C-6F10-F766-CA70-8357E082DCED}"/>
          </ac:spMkLst>
        </pc:spChg>
        <pc:graphicFrameChg chg="add mod">
          <ac:chgData name="Kleber da Silva Bandeira" userId="8cf3c44d-36dd-4f6e-b345-585b64c1424d" providerId="ADAL" clId="{98FE4DC8-27F0-45F2-9197-6B4D6A70661A}" dt="2023-09-19T12:52:56.685" v="809" actId="1036"/>
          <ac:graphicFrameMkLst>
            <pc:docMk/>
            <pc:sldMk cId="2250472947" sldId="457"/>
            <ac:graphicFrameMk id="6" creationId="{FC92F316-3174-4D9E-4901-ED7FC8DFA22D}"/>
          </ac:graphicFrameMkLst>
        </pc:graphicFrameChg>
      </pc:sldChg>
      <pc:sldChg chg="addSp delSp modSp add mod">
        <pc:chgData name="Kleber da Silva Bandeira" userId="8cf3c44d-36dd-4f6e-b345-585b64c1424d" providerId="ADAL" clId="{98FE4DC8-27F0-45F2-9197-6B4D6A70661A}" dt="2023-09-19T13:20:22.301" v="1231" actId="1076"/>
        <pc:sldMkLst>
          <pc:docMk/>
          <pc:sldMk cId="3139163425" sldId="458"/>
        </pc:sldMkLst>
        <pc:spChg chg="del">
          <ac:chgData name="Kleber da Silva Bandeira" userId="8cf3c44d-36dd-4f6e-b345-585b64c1424d" providerId="ADAL" clId="{98FE4DC8-27F0-45F2-9197-6B4D6A70661A}" dt="2023-09-19T12:54:01.181" v="814" actId="478"/>
          <ac:spMkLst>
            <pc:docMk/>
            <pc:sldMk cId="3139163425" sldId="458"/>
            <ac:spMk id="4" creationId="{10F65870-7498-0C0E-1F17-A47DFE431E61}"/>
          </ac:spMkLst>
        </pc:spChg>
        <pc:spChg chg="add mod">
          <ac:chgData name="Kleber da Silva Bandeira" userId="8cf3c44d-36dd-4f6e-b345-585b64c1424d" providerId="ADAL" clId="{98FE4DC8-27F0-45F2-9197-6B4D6A70661A}" dt="2023-09-19T13:00:34.573" v="1084" actId="1076"/>
          <ac:spMkLst>
            <pc:docMk/>
            <pc:sldMk cId="3139163425" sldId="458"/>
            <ac:spMk id="6" creationId="{852C0667-044C-1394-441B-D948AB5FC827}"/>
          </ac:spMkLst>
        </pc:spChg>
        <pc:spChg chg="add mod">
          <ac:chgData name="Kleber da Silva Bandeira" userId="8cf3c44d-36dd-4f6e-b345-585b64c1424d" providerId="ADAL" clId="{98FE4DC8-27F0-45F2-9197-6B4D6A70661A}" dt="2023-09-19T13:00:37.694" v="1085" actId="1076"/>
          <ac:spMkLst>
            <pc:docMk/>
            <pc:sldMk cId="3139163425" sldId="458"/>
            <ac:spMk id="7" creationId="{8228AA8C-E466-327E-CA5E-549962968EE9}"/>
          </ac:spMkLst>
        </pc:spChg>
        <pc:spChg chg="add mod">
          <ac:chgData name="Kleber da Silva Bandeira" userId="8cf3c44d-36dd-4f6e-b345-585b64c1424d" providerId="ADAL" clId="{98FE4DC8-27F0-45F2-9197-6B4D6A70661A}" dt="2023-09-19T13:00:40.093" v="1086" actId="1076"/>
          <ac:spMkLst>
            <pc:docMk/>
            <pc:sldMk cId="3139163425" sldId="458"/>
            <ac:spMk id="8" creationId="{1A2974A5-44B6-C8B0-955A-AE54D0BCE9A2}"/>
          </ac:spMkLst>
        </pc:spChg>
        <pc:spChg chg="add del mod">
          <ac:chgData name="Kleber da Silva Bandeira" userId="8cf3c44d-36dd-4f6e-b345-585b64c1424d" providerId="ADAL" clId="{98FE4DC8-27F0-45F2-9197-6B4D6A70661A}" dt="2023-09-19T12:56:01.932" v="889" actId="478"/>
          <ac:spMkLst>
            <pc:docMk/>
            <pc:sldMk cId="3139163425" sldId="458"/>
            <ac:spMk id="9" creationId="{240B5B19-13A7-ED29-6A6A-E6AB694CAB86}"/>
          </ac:spMkLst>
        </pc:spChg>
        <pc:spChg chg="add mod">
          <ac:chgData name="Kleber da Silva Bandeira" userId="8cf3c44d-36dd-4f6e-b345-585b64c1424d" providerId="ADAL" clId="{98FE4DC8-27F0-45F2-9197-6B4D6A70661A}" dt="2023-09-19T13:19:33.159" v="1166" actId="14100"/>
          <ac:spMkLst>
            <pc:docMk/>
            <pc:sldMk cId="3139163425" sldId="458"/>
            <ac:spMk id="10" creationId="{4C826C9A-0E10-BFD9-295C-08104534E3B5}"/>
          </ac:spMkLst>
        </pc:spChg>
        <pc:spChg chg="add mod">
          <ac:chgData name="Kleber da Silva Bandeira" userId="8cf3c44d-36dd-4f6e-b345-585b64c1424d" providerId="ADAL" clId="{98FE4DC8-27F0-45F2-9197-6B4D6A70661A}" dt="2023-09-19T13:00:44.301" v="1087" actId="1076"/>
          <ac:spMkLst>
            <pc:docMk/>
            <pc:sldMk cId="3139163425" sldId="458"/>
            <ac:spMk id="11" creationId="{1C4367A0-D123-6A56-52DD-E9B5BE8CDC58}"/>
          </ac:spMkLst>
        </pc:spChg>
        <pc:spChg chg="add mod">
          <ac:chgData name="Kleber da Silva Bandeira" userId="8cf3c44d-36dd-4f6e-b345-585b64c1424d" providerId="ADAL" clId="{98FE4DC8-27F0-45F2-9197-6B4D6A70661A}" dt="2023-09-19T13:00:53.181" v="1089" actId="1076"/>
          <ac:spMkLst>
            <pc:docMk/>
            <pc:sldMk cId="3139163425" sldId="458"/>
            <ac:spMk id="13" creationId="{C5117AC7-BEA4-BCAA-78F0-F1A2B54943E4}"/>
          </ac:spMkLst>
        </pc:spChg>
        <pc:spChg chg="add mod">
          <ac:chgData name="Kleber da Silva Bandeira" userId="8cf3c44d-36dd-4f6e-b345-585b64c1424d" providerId="ADAL" clId="{98FE4DC8-27F0-45F2-9197-6B4D6A70661A}" dt="2023-09-19T12:59:10.846" v="1022" actId="1076"/>
          <ac:spMkLst>
            <pc:docMk/>
            <pc:sldMk cId="3139163425" sldId="458"/>
            <ac:spMk id="15" creationId="{DF2BB7AE-D73D-60B4-8BC9-928131F74876}"/>
          </ac:spMkLst>
        </pc:spChg>
        <pc:spChg chg="add mod">
          <ac:chgData name="Kleber da Silva Bandeira" userId="8cf3c44d-36dd-4f6e-b345-585b64c1424d" providerId="ADAL" clId="{98FE4DC8-27F0-45F2-9197-6B4D6A70661A}" dt="2023-09-19T12:59:28.157" v="1041" actId="20577"/>
          <ac:spMkLst>
            <pc:docMk/>
            <pc:sldMk cId="3139163425" sldId="458"/>
            <ac:spMk id="16" creationId="{0E5AAB3E-EBB0-19CA-ECD5-D25962ACC877}"/>
          </ac:spMkLst>
        </pc:spChg>
        <pc:spChg chg="add mod">
          <ac:chgData name="Kleber da Silva Bandeira" userId="8cf3c44d-36dd-4f6e-b345-585b64c1424d" providerId="ADAL" clId="{98FE4DC8-27F0-45F2-9197-6B4D6A70661A}" dt="2023-09-19T13:20:22.301" v="1231" actId="1076"/>
          <ac:spMkLst>
            <pc:docMk/>
            <pc:sldMk cId="3139163425" sldId="458"/>
            <ac:spMk id="17" creationId="{669705D0-A6B5-CD53-DEA5-002041DC28B2}"/>
          </ac:spMkLst>
        </pc:spChg>
        <pc:graphicFrameChg chg="del modGraphic">
          <ac:chgData name="Kleber da Silva Bandeira" userId="8cf3c44d-36dd-4f6e-b345-585b64c1424d" providerId="ADAL" clId="{98FE4DC8-27F0-45F2-9197-6B4D6A70661A}" dt="2023-09-19T12:53:57.530" v="813" actId="478"/>
          <ac:graphicFrameMkLst>
            <pc:docMk/>
            <pc:sldMk cId="3139163425" sldId="458"/>
            <ac:graphicFrameMk id="2" creationId="{22FE5EBE-43AE-3159-820B-9B73DD062B7E}"/>
          </ac:graphicFrameMkLst>
        </pc:graphicFrameChg>
        <pc:graphicFrameChg chg="add mod modGraphic">
          <ac:chgData name="Kleber da Silva Bandeira" userId="8cf3c44d-36dd-4f6e-b345-585b64c1424d" providerId="ADAL" clId="{98FE4DC8-27F0-45F2-9197-6B4D6A70661A}" dt="2023-09-19T13:17:56.423" v="1158" actId="108"/>
          <ac:graphicFrameMkLst>
            <pc:docMk/>
            <pc:sldMk cId="3139163425" sldId="458"/>
            <ac:graphicFrameMk id="5" creationId="{11A30274-5099-0435-34E4-3C20221AF1E6}"/>
          </ac:graphicFrameMkLst>
        </pc:graphicFrameChg>
        <pc:picChg chg="add mod">
          <ac:chgData name="Kleber da Silva Bandeira" userId="8cf3c44d-36dd-4f6e-b345-585b64c1424d" providerId="ADAL" clId="{98FE4DC8-27F0-45F2-9197-6B4D6A70661A}" dt="2023-09-19T13:00:48.549" v="1088" actId="1076"/>
          <ac:picMkLst>
            <pc:docMk/>
            <pc:sldMk cId="3139163425" sldId="458"/>
            <ac:picMk id="12" creationId="{B5D54841-A624-35C4-479B-3D281ED7F333}"/>
          </ac:picMkLst>
        </pc:picChg>
      </pc:sldChg>
      <pc:sldChg chg="addSp delSp modSp add mod">
        <pc:chgData name="Kleber da Silva Bandeira" userId="8cf3c44d-36dd-4f6e-b345-585b64c1424d" providerId="ADAL" clId="{98FE4DC8-27F0-45F2-9197-6B4D6A70661A}" dt="2023-09-19T13:24:53.379" v="1301" actId="1076"/>
        <pc:sldMkLst>
          <pc:docMk/>
          <pc:sldMk cId="2432624709" sldId="459"/>
        </pc:sldMkLst>
        <pc:spChg chg="add mod">
          <ac:chgData name="Kleber da Silva Bandeira" userId="8cf3c44d-36dd-4f6e-b345-585b64c1424d" providerId="ADAL" clId="{98FE4DC8-27F0-45F2-9197-6B4D6A70661A}" dt="2023-09-19T13:24:14.395" v="1293" actId="14100"/>
          <ac:spMkLst>
            <pc:docMk/>
            <pc:sldMk cId="2432624709" sldId="459"/>
            <ac:spMk id="4" creationId="{E62A81E5-EA25-C221-1AB1-DFD8EFF296C8}"/>
          </ac:spMkLst>
        </pc:spChg>
        <pc:spChg chg="del mod">
          <ac:chgData name="Kleber da Silva Bandeira" userId="8cf3c44d-36dd-4f6e-b345-585b64c1424d" providerId="ADAL" clId="{98FE4DC8-27F0-45F2-9197-6B4D6A70661A}" dt="2023-09-19T13:22:44.747" v="1246" actId="478"/>
          <ac:spMkLst>
            <pc:docMk/>
            <pc:sldMk cId="2432624709" sldId="459"/>
            <ac:spMk id="6" creationId="{852C0667-044C-1394-441B-D948AB5FC827}"/>
          </ac:spMkLst>
        </pc:spChg>
        <pc:spChg chg="del">
          <ac:chgData name="Kleber da Silva Bandeira" userId="8cf3c44d-36dd-4f6e-b345-585b64c1424d" providerId="ADAL" clId="{98FE4DC8-27F0-45F2-9197-6B4D6A70661A}" dt="2023-09-19T13:22:45.642" v="1247" actId="478"/>
          <ac:spMkLst>
            <pc:docMk/>
            <pc:sldMk cId="2432624709" sldId="459"/>
            <ac:spMk id="7" creationId="{8228AA8C-E466-327E-CA5E-549962968EE9}"/>
          </ac:spMkLst>
        </pc:spChg>
        <pc:spChg chg="del">
          <ac:chgData name="Kleber da Silva Bandeira" userId="8cf3c44d-36dd-4f6e-b345-585b64c1424d" providerId="ADAL" clId="{98FE4DC8-27F0-45F2-9197-6B4D6A70661A}" dt="2023-09-19T13:22:46.746" v="1248" actId="478"/>
          <ac:spMkLst>
            <pc:docMk/>
            <pc:sldMk cId="2432624709" sldId="459"/>
            <ac:spMk id="8" creationId="{1A2974A5-44B6-C8B0-955A-AE54D0BCE9A2}"/>
          </ac:spMkLst>
        </pc:spChg>
        <pc:spChg chg="add mod">
          <ac:chgData name="Kleber da Silva Bandeira" userId="8cf3c44d-36dd-4f6e-b345-585b64c1424d" providerId="ADAL" clId="{98FE4DC8-27F0-45F2-9197-6B4D6A70661A}" dt="2023-09-19T13:24:20.692" v="1294" actId="14100"/>
          <ac:spMkLst>
            <pc:docMk/>
            <pc:sldMk cId="2432624709" sldId="459"/>
            <ac:spMk id="9" creationId="{B48276E3-648F-49B4-2AB1-3698EA45AF5D}"/>
          </ac:spMkLst>
        </pc:spChg>
        <pc:spChg chg="del">
          <ac:chgData name="Kleber da Silva Bandeira" userId="8cf3c44d-36dd-4f6e-b345-585b64c1424d" providerId="ADAL" clId="{98FE4DC8-27F0-45F2-9197-6B4D6A70661A}" dt="2023-09-19T13:22:55.975" v="1254" actId="478"/>
          <ac:spMkLst>
            <pc:docMk/>
            <pc:sldMk cId="2432624709" sldId="459"/>
            <ac:spMk id="10" creationId="{4C826C9A-0E10-BFD9-295C-08104534E3B5}"/>
          </ac:spMkLst>
        </pc:spChg>
        <pc:spChg chg="del mod">
          <ac:chgData name="Kleber da Silva Bandeira" userId="8cf3c44d-36dd-4f6e-b345-585b64c1424d" providerId="ADAL" clId="{98FE4DC8-27F0-45F2-9197-6B4D6A70661A}" dt="2023-09-19T13:22:48.774" v="1250" actId="478"/>
          <ac:spMkLst>
            <pc:docMk/>
            <pc:sldMk cId="2432624709" sldId="459"/>
            <ac:spMk id="11" creationId="{1C4367A0-D123-6A56-52DD-E9B5BE8CDC58}"/>
          </ac:spMkLst>
        </pc:spChg>
        <pc:spChg chg="del">
          <ac:chgData name="Kleber da Silva Bandeira" userId="8cf3c44d-36dd-4f6e-b345-585b64c1424d" providerId="ADAL" clId="{98FE4DC8-27F0-45F2-9197-6B4D6A70661A}" dt="2023-09-19T13:22:51.957" v="1252" actId="478"/>
          <ac:spMkLst>
            <pc:docMk/>
            <pc:sldMk cId="2432624709" sldId="459"/>
            <ac:spMk id="13" creationId="{C5117AC7-BEA4-BCAA-78F0-F1A2B54943E4}"/>
          </ac:spMkLst>
        </pc:spChg>
        <pc:spChg chg="mod">
          <ac:chgData name="Kleber da Silva Bandeira" userId="8cf3c44d-36dd-4f6e-b345-585b64c1424d" providerId="ADAL" clId="{98FE4DC8-27F0-45F2-9197-6B4D6A70661A}" dt="2023-09-19T13:23:33.469" v="1285" actId="20577"/>
          <ac:spMkLst>
            <pc:docMk/>
            <pc:sldMk cId="2432624709" sldId="459"/>
            <ac:spMk id="16" creationId="{0E5AAB3E-EBB0-19CA-ECD5-D25962ACC877}"/>
          </ac:spMkLst>
        </pc:spChg>
        <pc:spChg chg="del">
          <ac:chgData name="Kleber da Silva Bandeira" userId="8cf3c44d-36dd-4f6e-b345-585b64c1424d" providerId="ADAL" clId="{98FE4DC8-27F0-45F2-9197-6B4D6A70661A}" dt="2023-09-19T13:22:54.291" v="1253" actId="478"/>
          <ac:spMkLst>
            <pc:docMk/>
            <pc:sldMk cId="2432624709" sldId="459"/>
            <ac:spMk id="17" creationId="{669705D0-A6B5-CD53-DEA5-002041DC28B2}"/>
          </ac:spMkLst>
        </pc:spChg>
        <pc:spChg chg="add mod">
          <ac:chgData name="Kleber da Silva Bandeira" userId="8cf3c44d-36dd-4f6e-b345-585b64c1424d" providerId="ADAL" clId="{98FE4DC8-27F0-45F2-9197-6B4D6A70661A}" dt="2023-09-19T13:23:08.036" v="1256" actId="14100"/>
          <ac:spMkLst>
            <pc:docMk/>
            <pc:sldMk cId="2432624709" sldId="459"/>
            <ac:spMk id="18" creationId="{D7E0B475-5A20-5695-B753-9292711B797F}"/>
          </ac:spMkLst>
        </pc:spChg>
        <pc:spChg chg="add mod">
          <ac:chgData name="Kleber da Silva Bandeira" userId="8cf3c44d-36dd-4f6e-b345-585b64c1424d" providerId="ADAL" clId="{98FE4DC8-27F0-45F2-9197-6B4D6A70661A}" dt="2023-09-19T13:24:02.316" v="1291" actId="1076"/>
          <ac:spMkLst>
            <pc:docMk/>
            <pc:sldMk cId="2432624709" sldId="459"/>
            <ac:spMk id="19" creationId="{E0C5460B-8998-4008-98A0-406A3F65CE83}"/>
          </ac:spMkLst>
        </pc:spChg>
        <pc:spChg chg="add mod">
          <ac:chgData name="Kleber da Silva Bandeira" userId="8cf3c44d-36dd-4f6e-b345-585b64c1424d" providerId="ADAL" clId="{98FE4DC8-27F0-45F2-9197-6B4D6A70661A}" dt="2023-09-19T13:24:48.587" v="1300" actId="1076"/>
          <ac:spMkLst>
            <pc:docMk/>
            <pc:sldMk cId="2432624709" sldId="459"/>
            <ac:spMk id="20" creationId="{0CC00D79-70D5-9FD5-862C-091418F1CFDE}"/>
          </ac:spMkLst>
        </pc:spChg>
        <pc:spChg chg="add mod">
          <ac:chgData name="Kleber da Silva Bandeira" userId="8cf3c44d-36dd-4f6e-b345-585b64c1424d" providerId="ADAL" clId="{98FE4DC8-27F0-45F2-9197-6B4D6A70661A}" dt="2023-09-19T13:24:53.379" v="1301" actId="1076"/>
          <ac:spMkLst>
            <pc:docMk/>
            <pc:sldMk cId="2432624709" sldId="459"/>
            <ac:spMk id="21" creationId="{D3E610D6-0AB7-8880-10EC-186B2F5EC2BF}"/>
          </ac:spMkLst>
        </pc:spChg>
        <pc:spChg chg="add mod">
          <ac:chgData name="Kleber da Silva Bandeira" userId="8cf3c44d-36dd-4f6e-b345-585b64c1424d" providerId="ADAL" clId="{98FE4DC8-27F0-45F2-9197-6B4D6A70661A}" dt="2023-09-19T13:23:41.611" v="1287" actId="1076"/>
          <ac:spMkLst>
            <pc:docMk/>
            <pc:sldMk cId="2432624709" sldId="459"/>
            <ac:spMk id="22" creationId="{2CD0B6C3-7E61-D476-23C4-F713A9506FBD}"/>
          </ac:spMkLst>
        </pc:spChg>
        <pc:spChg chg="add mod">
          <ac:chgData name="Kleber da Silva Bandeira" userId="8cf3c44d-36dd-4f6e-b345-585b64c1424d" providerId="ADAL" clId="{98FE4DC8-27F0-45F2-9197-6B4D6A70661A}" dt="2023-09-19T13:24:08.915" v="1292" actId="1076"/>
          <ac:spMkLst>
            <pc:docMk/>
            <pc:sldMk cId="2432624709" sldId="459"/>
            <ac:spMk id="23" creationId="{56391E92-53B5-B6C1-A91C-FCF65EDEBF6D}"/>
          </ac:spMkLst>
        </pc:spChg>
        <pc:graphicFrameChg chg="del">
          <ac:chgData name="Kleber da Silva Bandeira" userId="8cf3c44d-36dd-4f6e-b345-585b64c1424d" providerId="ADAL" clId="{98FE4DC8-27F0-45F2-9197-6B4D6A70661A}" dt="2023-09-19T13:22:42.550" v="1244" actId="478"/>
          <ac:graphicFrameMkLst>
            <pc:docMk/>
            <pc:sldMk cId="2432624709" sldId="459"/>
            <ac:graphicFrameMk id="5" creationId="{11A30274-5099-0435-34E4-3C20221AF1E6}"/>
          </ac:graphicFrameMkLst>
        </pc:graphicFrameChg>
        <pc:picChg chg="add mod">
          <ac:chgData name="Kleber da Silva Bandeira" userId="8cf3c44d-36dd-4f6e-b345-585b64c1424d" providerId="ADAL" clId="{98FE4DC8-27F0-45F2-9197-6B4D6A70661A}" dt="2023-09-19T13:23:50.747" v="1289" actId="14100"/>
          <ac:picMkLst>
            <pc:docMk/>
            <pc:sldMk cId="2432624709" sldId="459"/>
            <ac:picMk id="2" creationId="{8AC0A993-F987-4729-9B50-5FE83A1F67B3}"/>
          </ac:picMkLst>
        </pc:picChg>
        <pc:picChg chg="del">
          <ac:chgData name="Kleber da Silva Bandeira" userId="8cf3c44d-36dd-4f6e-b345-585b64c1424d" providerId="ADAL" clId="{98FE4DC8-27F0-45F2-9197-6B4D6A70661A}" dt="2023-09-19T13:22:49.721" v="1251" actId="478"/>
          <ac:picMkLst>
            <pc:docMk/>
            <pc:sldMk cId="2432624709" sldId="459"/>
            <ac:picMk id="12" creationId="{B5D54841-A624-35C4-479B-3D281ED7F333}"/>
          </ac:picMkLst>
        </pc:picChg>
      </pc:sldChg>
      <pc:sldChg chg="addSp delSp modSp add del mod">
        <pc:chgData name="Kleber da Silva Bandeira" userId="8cf3c44d-36dd-4f6e-b345-585b64c1424d" providerId="ADAL" clId="{98FE4DC8-27F0-45F2-9197-6B4D6A70661A}" dt="2023-09-19T13:21:59.525" v="1242" actId="47"/>
        <pc:sldMkLst>
          <pc:docMk/>
          <pc:sldMk cId="3524854089" sldId="459"/>
        </pc:sldMkLst>
        <pc:spChg chg="add mod">
          <ac:chgData name="Kleber da Silva Bandeira" userId="8cf3c44d-36dd-4f6e-b345-585b64c1424d" providerId="ADAL" clId="{98FE4DC8-27F0-45F2-9197-6B4D6A70661A}" dt="2023-09-19T13:20:33.254" v="1232"/>
          <ac:spMkLst>
            <pc:docMk/>
            <pc:sldMk cId="3524854089" sldId="459"/>
            <ac:spMk id="2" creationId="{90545C30-2340-2B6D-EA76-5053DFE8605E}"/>
          </ac:spMkLst>
        </pc:spChg>
        <pc:spChg chg="mod">
          <ac:chgData name="Kleber da Silva Bandeira" userId="8cf3c44d-36dd-4f6e-b345-585b64c1424d" providerId="ADAL" clId="{98FE4DC8-27F0-45F2-9197-6B4D6A70661A}" dt="2023-09-19T13:18:58.229" v="1164" actId="20577"/>
          <ac:spMkLst>
            <pc:docMk/>
            <pc:sldMk cId="3524854089" sldId="459"/>
            <ac:spMk id="16" creationId="{0E5AAB3E-EBB0-19CA-ECD5-D25962ACC877}"/>
          </ac:spMkLst>
        </pc:spChg>
        <pc:graphicFrameChg chg="del">
          <ac:chgData name="Kleber da Silva Bandeira" userId="8cf3c44d-36dd-4f6e-b345-585b64c1424d" providerId="ADAL" clId="{98FE4DC8-27F0-45F2-9197-6B4D6A70661A}" dt="2023-09-19T13:19:05.322" v="1165" actId="478"/>
          <ac:graphicFrameMkLst>
            <pc:docMk/>
            <pc:sldMk cId="3524854089" sldId="459"/>
            <ac:graphicFrameMk id="5" creationId="{11A30274-5099-0435-34E4-3C20221AF1E6}"/>
          </ac:graphicFrameMkLst>
        </pc:graphicFrameChg>
        <pc:picChg chg="add mod">
          <ac:chgData name="Kleber da Silva Bandeira" userId="8cf3c44d-36dd-4f6e-b345-585b64c1424d" providerId="ADAL" clId="{98FE4DC8-27F0-45F2-9197-6B4D6A70661A}" dt="2023-09-19T13:21:40.580" v="1241" actId="1076"/>
          <ac:picMkLst>
            <pc:docMk/>
            <pc:sldMk cId="3524854089" sldId="459"/>
            <ac:picMk id="4" creationId="{3CFD31DB-7E81-B4DF-C93C-7F5FE660AA75}"/>
          </ac:picMkLst>
        </pc:picChg>
      </pc:sldChg>
      <pc:sldChg chg="addSp delSp modSp add mod ord">
        <pc:chgData name="Kleber da Silva Bandeira" userId="8cf3c44d-36dd-4f6e-b345-585b64c1424d" providerId="ADAL" clId="{98FE4DC8-27F0-45F2-9197-6B4D6A70661A}" dt="2023-09-19T13:27:50.225" v="1354" actId="6549"/>
        <pc:sldMkLst>
          <pc:docMk/>
          <pc:sldMk cId="1822104496" sldId="460"/>
        </pc:sldMkLst>
        <pc:spChg chg="del">
          <ac:chgData name="Kleber da Silva Bandeira" userId="8cf3c44d-36dd-4f6e-b345-585b64c1424d" providerId="ADAL" clId="{98FE4DC8-27F0-45F2-9197-6B4D6A70661A}" dt="2023-09-19T13:26:00.459" v="1306" actId="478"/>
          <ac:spMkLst>
            <pc:docMk/>
            <pc:sldMk cId="1822104496" sldId="460"/>
            <ac:spMk id="4" creationId="{10F65870-7498-0C0E-1F17-A47DFE431E61}"/>
          </ac:spMkLst>
        </pc:spChg>
        <pc:spChg chg="mod">
          <ac:chgData name="Kleber da Silva Bandeira" userId="8cf3c44d-36dd-4f6e-b345-585b64c1424d" providerId="ADAL" clId="{98FE4DC8-27F0-45F2-9197-6B4D6A70661A}" dt="2023-09-19T13:27:11.951" v="1330" actId="20577"/>
          <ac:spMkLst>
            <pc:docMk/>
            <pc:sldMk cId="1822104496" sldId="460"/>
            <ac:spMk id="6" creationId="{02FB11AB-C74D-475F-ACE7-2577CE089277}"/>
          </ac:spMkLst>
        </pc:spChg>
        <pc:spChg chg="add mod">
          <ac:chgData name="Kleber da Silva Bandeira" userId="8cf3c44d-36dd-4f6e-b345-585b64c1424d" providerId="ADAL" clId="{98FE4DC8-27F0-45F2-9197-6B4D6A70661A}" dt="2023-09-19T13:27:50.225" v="1354" actId="6549"/>
          <ac:spMkLst>
            <pc:docMk/>
            <pc:sldMk cId="1822104496" sldId="460"/>
            <ac:spMk id="7" creationId="{DCEAAED3-BFEC-E362-2305-3D066B0D7255}"/>
          </ac:spMkLst>
        </pc:spChg>
        <pc:spChg chg="add mod">
          <ac:chgData name="Kleber da Silva Bandeira" userId="8cf3c44d-36dd-4f6e-b345-585b64c1424d" providerId="ADAL" clId="{98FE4DC8-27F0-45F2-9197-6B4D6A70661A}" dt="2023-09-19T13:27:38.916" v="1339" actId="1076"/>
          <ac:spMkLst>
            <pc:docMk/>
            <pc:sldMk cId="1822104496" sldId="460"/>
            <ac:spMk id="8" creationId="{A63ABDE6-E69C-D441-32BE-2C6A69ADE3B1}"/>
          </ac:spMkLst>
        </pc:spChg>
        <pc:spChg chg="add mod">
          <ac:chgData name="Kleber da Silva Bandeira" userId="8cf3c44d-36dd-4f6e-b345-585b64c1424d" providerId="ADAL" clId="{98FE4DC8-27F0-45F2-9197-6B4D6A70661A}" dt="2023-09-19T13:27:45.487" v="1353" actId="20577"/>
          <ac:spMkLst>
            <pc:docMk/>
            <pc:sldMk cId="1822104496" sldId="460"/>
            <ac:spMk id="9" creationId="{75277BD3-3013-7DFA-57C0-12267C656FE8}"/>
          </ac:spMkLst>
        </pc:spChg>
        <pc:graphicFrameChg chg="del">
          <ac:chgData name="Kleber da Silva Bandeira" userId="8cf3c44d-36dd-4f6e-b345-585b64c1424d" providerId="ADAL" clId="{98FE4DC8-27F0-45F2-9197-6B4D6A70661A}" dt="2023-09-19T13:25:57.115" v="1305" actId="478"/>
          <ac:graphicFrameMkLst>
            <pc:docMk/>
            <pc:sldMk cId="1822104496" sldId="460"/>
            <ac:graphicFrameMk id="2" creationId="{22FE5EBE-43AE-3159-820B-9B73DD062B7E}"/>
          </ac:graphicFrameMkLst>
        </pc:graphicFrameChg>
      </pc:sldChg>
      <pc:sldChg chg="addSp delSp modSp add mod">
        <pc:chgData name="Kleber da Silva Bandeira" userId="8cf3c44d-36dd-4f6e-b345-585b64c1424d" providerId="ADAL" clId="{98FE4DC8-27F0-45F2-9197-6B4D6A70661A}" dt="2023-09-19T13:48:38.872" v="2274" actId="20577"/>
        <pc:sldMkLst>
          <pc:docMk/>
          <pc:sldMk cId="1187631893" sldId="461"/>
        </pc:sldMkLst>
        <pc:spChg chg="add mod">
          <ac:chgData name="Kleber da Silva Bandeira" userId="8cf3c44d-36dd-4f6e-b345-585b64c1424d" providerId="ADAL" clId="{98FE4DC8-27F0-45F2-9197-6B4D6A70661A}" dt="2023-09-19T13:47:04.028" v="2048" actId="1076"/>
          <ac:spMkLst>
            <pc:docMk/>
            <pc:sldMk cId="1187631893" sldId="461"/>
            <ac:spMk id="2" creationId="{54A831C1-1434-8DBF-636E-E1CFE8152EB6}"/>
          </ac:spMkLst>
        </pc:spChg>
        <pc:spChg chg="add mod">
          <ac:chgData name="Kleber da Silva Bandeira" userId="8cf3c44d-36dd-4f6e-b345-585b64c1424d" providerId="ADAL" clId="{98FE4DC8-27F0-45F2-9197-6B4D6A70661A}" dt="2023-09-19T13:47:10.499" v="2062" actId="20577"/>
          <ac:spMkLst>
            <pc:docMk/>
            <pc:sldMk cId="1187631893" sldId="461"/>
            <ac:spMk id="4" creationId="{E004DCDC-4C52-EC94-97C6-19C3BCFD852D}"/>
          </ac:spMkLst>
        </pc:spChg>
        <pc:spChg chg="mod">
          <ac:chgData name="Kleber da Silva Bandeira" userId="8cf3c44d-36dd-4f6e-b345-585b64c1424d" providerId="ADAL" clId="{98FE4DC8-27F0-45F2-9197-6B4D6A70661A}" dt="2023-09-19T13:31:51.115" v="1440" actId="20577"/>
          <ac:spMkLst>
            <pc:docMk/>
            <pc:sldMk cId="1187631893" sldId="461"/>
            <ac:spMk id="6" creationId="{02FB11AB-C74D-475F-ACE7-2577CE089277}"/>
          </ac:spMkLst>
        </pc:spChg>
        <pc:spChg chg="mod">
          <ac:chgData name="Kleber da Silva Bandeira" userId="8cf3c44d-36dd-4f6e-b345-585b64c1424d" providerId="ADAL" clId="{98FE4DC8-27F0-45F2-9197-6B4D6A70661A}" dt="2023-09-19T13:46:41.203" v="2046" actId="1076"/>
          <ac:spMkLst>
            <pc:docMk/>
            <pc:sldMk cId="1187631893" sldId="461"/>
            <ac:spMk id="7" creationId="{DCEAAED3-BFEC-E362-2305-3D066B0D7255}"/>
          </ac:spMkLst>
        </pc:spChg>
        <pc:spChg chg="del">
          <ac:chgData name="Kleber da Silva Bandeira" userId="8cf3c44d-36dd-4f6e-b345-585b64c1424d" providerId="ADAL" clId="{98FE4DC8-27F0-45F2-9197-6B4D6A70661A}" dt="2023-09-19T13:28:26.912" v="1357" actId="478"/>
          <ac:spMkLst>
            <pc:docMk/>
            <pc:sldMk cId="1187631893" sldId="461"/>
            <ac:spMk id="8" creationId="{A63ABDE6-E69C-D441-32BE-2C6A69ADE3B1}"/>
          </ac:spMkLst>
        </pc:spChg>
        <pc:spChg chg="del">
          <ac:chgData name="Kleber da Silva Bandeira" userId="8cf3c44d-36dd-4f6e-b345-585b64c1424d" providerId="ADAL" clId="{98FE4DC8-27F0-45F2-9197-6B4D6A70661A}" dt="2023-09-19T13:28:24.943" v="1356" actId="478"/>
          <ac:spMkLst>
            <pc:docMk/>
            <pc:sldMk cId="1187631893" sldId="461"/>
            <ac:spMk id="9" creationId="{75277BD3-3013-7DFA-57C0-12267C656FE8}"/>
          </ac:spMkLst>
        </pc:spChg>
        <pc:spChg chg="add mod">
          <ac:chgData name="Kleber da Silva Bandeira" userId="8cf3c44d-36dd-4f6e-b345-585b64c1424d" providerId="ADAL" clId="{98FE4DC8-27F0-45F2-9197-6B4D6A70661A}" dt="2023-09-19T13:48:38.872" v="2274" actId="20577"/>
          <ac:spMkLst>
            <pc:docMk/>
            <pc:sldMk cId="1187631893" sldId="461"/>
            <ac:spMk id="10" creationId="{C245980E-B2AC-B770-1A98-98E0059E0CA4}"/>
          </ac:spMkLst>
        </pc:spChg>
      </pc:sldChg>
      <pc:sldChg chg="addSp delSp modSp add mod">
        <pc:chgData name="Kleber da Silva Bandeira" userId="8cf3c44d-36dd-4f6e-b345-585b64c1424d" providerId="ADAL" clId="{98FE4DC8-27F0-45F2-9197-6B4D6A70661A}" dt="2023-09-20T02:41:59.007" v="2454" actId="1076"/>
        <pc:sldMkLst>
          <pc:docMk/>
          <pc:sldMk cId="3937729746" sldId="462"/>
        </pc:sldMkLst>
        <pc:spChg chg="mod">
          <ac:chgData name="Kleber da Silva Bandeira" userId="8cf3c44d-36dd-4f6e-b345-585b64c1424d" providerId="ADAL" clId="{98FE4DC8-27F0-45F2-9197-6B4D6A70661A}" dt="2023-09-20T02:41:59.007" v="2454" actId="1076"/>
          <ac:spMkLst>
            <pc:docMk/>
            <pc:sldMk cId="3937729746" sldId="462"/>
            <ac:spMk id="4" creationId="{10F65870-7498-0C0E-1F17-A47DFE431E61}"/>
          </ac:spMkLst>
        </pc:spChg>
        <pc:spChg chg="mod">
          <ac:chgData name="Kleber da Silva Bandeira" userId="8cf3c44d-36dd-4f6e-b345-585b64c1424d" providerId="ADAL" clId="{98FE4DC8-27F0-45F2-9197-6B4D6A70661A}" dt="2023-09-20T02:36:42.857" v="2427" actId="20577"/>
          <ac:spMkLst>
            <pc:docMk/>
            <pc:sldMk cId="3937729746" sldId="462"/>
            <ac:spMk id="6" creationId="{02FB11AB-C74D-475F-ACE7-2577CE089277}"/>
          </ac:spMkLst>
        </pc:spChg>
        <pc:spChg chg="add mod">
          <ac:chgData name="Kleber da Silva Bandeira" userId="8cf3c44d-36dd-4f6e-b345-585b64c1424d" providerId="ADAL" clId="{98FE4DC8-27F0-45F2-9197-6B4D6A70661A}" dt="2023-09-20T02:38:03.241" v="2435" actId="1076"/>
          <ac:spMkLst>
            <pc:docMk/>
            <pc:sldMk cId="3937729746" sldId="462"/>
            <ac:spMk id="7" creationId="{B0731594-3DE9-DDC7-C23D-67C42873550C}"/>
          </ac:spMkLst>
        </pc:spChg>
        <pc:graphicFrameChg chg="del modGraphic">
          <ac:chgData name="Kleber da Silva Bandeira" userId="8cf3c44d-36dd-4f6e-b345-585b64c1424d" providerId="ADAL" clId="{98FE4DC8-27F0-45F2-9197-6B4D6A70661A}" dt="2023-09-20T02:36:17.398" v="2383" actId="478"/>
          <ac:graphicFrameMkLst>
            <pc:docMk/>
            <pc:sldMk cId="3937729746" sldId="462"/>
            <ac:graphicFrameMk id="2" creationId="{22FE5EBE-43AE-3159-820B-9B73DD062B7E}"/>
          </ac:graphicFrameMkLst>
        </pc:graphicFrameChg>
        <pc:graphicFrameChg chg="add mod modGraphic">
          <ac:chgData name="Kleber da Silva Bandeira" userId="8cf3c44d-36dd-4f6e-b345-585b64c1424d" providerId="ADAL" clId="{98FE4DC8-27F0-45F2-9197-6B4D6A70661A}" dt="2023-09-20T02:41:28.025" v="2451" actId="207"/>
          <ac:graphicFrameMkLst>
            <pc:docMk/>
            <pc:sldMk cId="3937729746" sldId="462"/>
            <ac:graphicFrameMk id="8" creationId="{D9BD9ECA-773C-D41F-3933-570DFC860EE2}"/>
          </ac:graphicFrameMkLst>
        </pc:graphicFrameChg>
      </pc:sldChg>
      <pc:sldChg chg="addSp delSp modSp add mod">
        <pc:chgData name="Kleber da Silva Bandeira" userId="8cf3c44d-36dd-4f6e-b345-585b64c1424d" providerId="ADAL" clId="{98FE4DC8-27F0-45F2-9197-6B4D6A70661A}" dt="2023-09-20T12:22:55.736" v="3735" actId="1038"/>
        <pc:sldMkLst>
          <pc:docMk/>
          <pc:sldMk cId="1122184116" sldId="463"/>
        </pc:sldMkLst>
        <pc:spChg chg="mod">
          <ac:chgData name="Kleber da Silva Bandeira" userId="8cf3c44d-36dd-4f6e-b345-585b64c1424d" providerId="ADAL" clId="{98FE4DC8-27F0-45F2-9197-6B4D6A70661A}" dt="2023-09-20T03:51:26.404" v="3473" actId="1076"/>
          <ac:spMkLst>
            <pc:docMk/>
            <pc:sldMk cId="1122184116" sldId="463"/>
            <ac:spMk id="4" creationId="{10F65870-7498-0C0E-1F17-A47DFE431E61}"/>
          </ac:spMkLst>
        </pc:spChg>
        <pc:spChg chg="mod">
          <ac:chgData name="Kleber da Silva Bandeira" userId="8cf3c44d-36dd-4f6e-b345-585b64c1424d" providerId="ADAL" clId="{98FE4DC8-27F0-45F2-9197-6B4D6A70661A}" dt="2023-09-20T12:22:55.736" v="3735" actId="1038"/>
          <ac:spMkLst>
            <pc:docMk/>
            <pc:sldMk cId="1122184116" sldId="463"/>
            <ac:spMk id="5" creationId="{22035DEF-8341-5600-D1C4-F71167BB1757}"/>
          </ac:spMkLst>
        </pc:spChg>
        <pc:spChg chg="mod">
          <ac:chgData name="Kleber da Silva Bandeira" userId="8cf3c44d-36dd-4f6e-b345-585b64c1424d" providerId="ADAL" clId="{98FE4DC8-27F0-45F2-9197-6B4D6A70661A}" dt="2023-09-20T12:22:55.736" v="3735" actId="1038"/>
          <ac:spMkLst>
            <pc:docMk/>
            <pc:sldMk cId="1122184116" sldId="463"/>
            <ac:spMk id="6" creationId="{02FB11AB-C74D-475F-ACE7-2577CE089277}"/>
          </ac:spMkLst>
        </pc:spChg>
        <pc:spChg chg="add mod">
          <ac:chgData name="Kleber da Silva Bandeira" userId="8cf3c44d-36dd-4f6e-b345-585b64c1424d" providerId="ADAL" clId="{98FE4DC8-27F0-45F2-9197-6B4D6A70661A}" dt="2023-09-20T03:39:06.292" v="3344" actId="14100"/>
          <ac:spMkLst>
            <pc:docMk/>
            <pc:sldMk cId="1122184116" sldId="463"/>
            <ac:spMk id="9" creationId="{DE7A9F39-6319-91F3-297C-B8841A93713C}"/>
          </ac:spMkLst>
        </pc:spChg>
        <pc:spChg chg="add mod">
          <ac:chgData name="Kleber da Silva Bandeira" userId="8cf3c44d-36dd-4f6e-b345-585b64c1424d" providerId="ADAL" clId="{98FE4DC8-27F0-45F2-9197-6B4D6A70661A}" dt="2023-09-20T03:39:48.060" v="3362" actId="20577"/>
          <ac:spMkLst>
            <pc:docMk/>
            <pc:sldMk cId="1122184116" sldId="463"/>
            <ac:spMk id="10" creationId="{12AFE977-629F-F2E2-5BD7-8686E9C2B673}"/>
          </ac:spMkLst>
        </pc:spChg>
        <pc:spChg chg="add mod">
          <ac:chgData name="Kleber da Silva Bandeira" userId="8cf3c44d-36dd-4f6e-b345-585b64c1424d" providerId="ADAL" clId="{98FE4DC8-27F0-45F2-9197-6B4D6A70661A}" dt="2023-09-20T03:39:34.931" v="3347" actId="1076"/>
          <ac:spMkLst>
            <pc:docMk/>
            <pc:sldMk cId="1122184116" sldId="463"/>
            <ac:spMk id="11" creationId="{5C4DD4AF-8E35-7B51-BDE6-4F797817EA15}"/>
          </ac:spMkLst>
        </pc:spChg>
        <pc:spChg chg="add mod">
          <ac:chgData name="Kleber da Silva Bandeira" userId="8cf3c44d-36dd-4f6e-b345-585b64c1424d" providerId="ADAL" clId="{98FE4DC8-27F0-45F2-9197-6B4D6A70661A}" dt="2023-09-20T03:42:29.775" v="3439" actId="20577"/>
          <ac:spMkLst>
            <pc:docMk/>
            <pc:sldMk cId="1122184116" sldId="463"/>
            <ac:spMk id="12" creationId="{1C04234A-CE28-67D5-EB18-EA7E99A73EAC}"/>
          </ac:spMkLst>
        </pc:spChg>
        <pc:spChg chg="add mod">
          <ac:chgData name="Kleber da Silva Bandeira" userId="8cf3c44d-36dd-4f6e-b345-585b64c1424d" providerId="ADAL" clId="{98FE4DC8-27F0-45F2-9197-6B4D6A70661A}" dt="2023-09-20T03:46:18.251" v="3454" actId="20577"/>
          <ac:spMkLst>
            <pc:docMk/>
            <pc:sldMk cId="1122184116" sldId="463"/>
            <ac:spMk id="13" creationId="{83C24257-508E-4FFB-EC59-7872253D3811}"/>
          </ac:spMkLst>
        </pc:spChg>
        <pc:spChg chg="add mod">
          <ac:chgData name="Kleber da Silva Bandeira" userId="8cf3c44d-36dd-4f6e-b345-585b64c1424d" providerId="ADAL" clId="{98FE4DC8-27F0-45F2-9197-6B4D6A70661A}" dt="2023-09-20T03:51:23.981" v="3472" actId="1076"/>
          <ac:spMkLst>
            <pc:docMk/>
            <pc:sldMk cId="1122184116" sldId="463"/>
            <ac:spMk id="15" creationId="{112AFC81-F2F2-1811-7376-394BE77F9640}"/>
          </ac:spMkLst>
        </pc:spChg>
        <pc:spChg chg="add mod">
          <ac:chgData name="Kleber da Silva Bandeira" userId="8cf3c44d-36dd-4f6e-b345-585b64c1424d" providerId="ADAL" clId="{98FE4DC8-27F0-45F2-9197-6B4D6A70661A}" dt="2023-09-20T03:44:35.573" v="3448" actId="1076"/>
          <ac:spMkLst>
            <pc:docMk/>
            <pc:sldMk cId="1122184116" sldId="463"/>
            <ac:spMk id="16" creationId="{7033A52F-164B-EAA9-9BDA-B6CBA77938CF}"/>
          </ac:spMkLst>
        </pc:spChg>
        <pc:graphicFrameChg chg="mod modGraphic">
          <ac:chgData name="Kleber da Silva Bandeira" userId="8cf3c44d-36dd-4f6e-b345-585b64c1424d" providerId="ADAL" clId="{98FE4DC8-27F0-45F2-9197-6B4D6A70661A}" dt="2023-09-20T03:38:07.216" v="3338" actId="14100"/>
          <ac:graphicFrameMkLst>
            <pc:docMk/>
            <pc:sldMk cId="1122184116" sldId="463"/>
            <ac:graphicFrameMk id="2" creationId="{22FE5EBE-43AE-3159-820B-9B73DD062B7E}"/>
          </ac:graphicFrameMkLst>
        </pc:graphicFrameChg>
        <pc:picChg chg="add mod">
          <ac:chgData name="Kleber da Silva Bandeira" userId="8cf3c44d-36dd-4f6e-b345-585b64c1424d" providerId="ADAL" clId="{98FE4DC8-27F0-45F2-9197-6B4D6A70661A}" dt="2023-09-20T03:38:48.803" v="3341" actId="1076"/>
          <ac:picMkLst>
            <pc:docMk/>
            <pc:sldMk cId="1122184116" sldId="463"/>
            <ac:picMk id="8" creationId="{DB855EF7-40C1-CB05-56B9-567B75A07364}"/>
          </ac:picMkLst>
        </pc:picChg>
        <pc:picChg chg="add del mod">
          <ac:chgData name="Kleber da Silva Bandeira" userId="8cf3c44d-36dd-4f6e-b345-585b64c1424d" providerId="ADAL" clId="{98FE4DC8-27F0-45F2-9197-6B4D6A70661A}" dt="2023-09-20T03:50:01.975" v="3466" actId="478"/>
          <ac:picMkLst>
            <pc:docMk/>
            <pc:sldMk cId="1122184116" sldId="463"/>
            <ac:picMk id="18" creationId="{C476A78D-D121-A3B9-C6FD-E7A49F17A5CC}"/>
          </ac:picMkLst>
        </pc:picChg>
        <pc:picChg chg="add mod">
          <ac:chgData name="Kleber da Silva Bandeira" userId="8cf3c44d-36dd-4f6e-b345-585b64c1424d" providerId="ADAL" clId="{98FE4DC8-27F0-45F2-9197-6B4D6A70661A}" dt="2023-09-20T03:51:07.158" v="3471" actId="1076"/>
          <ac:picMkLst>
            <pc:docMk/>
            <pc:sldMk cId="1122184116" sldId="463"/>
            <ac:picMk id="20" creationId="{249E488F-7537-EFBE-16A1-2777BCDD9A10}"/>
          </ac:picMkLst>
        </pc:picChg>
      </pc:sldChg>
      <pc:sldChg chg="addSp delSp modSp add mod">
        <pc:chgData name="Kleber da Silva Bandeira" userId="8cf3c44d-36dd-4f6e-b345-585b64c1424d" providerId="ADAL" clId="{98FE4DC8-27F0-45F2-9197-6B4D6A70661A}" dt="2023-09-20T03:20:17.039" v="3199" actId="20577"/>
        <pc:sldMkLst>
          <pc:docMk/>
          <pc:sldMk cId="2140569827" sldId="464"/>
        </pc:sldMkLst>
        <pc:spChg chg="add mod">
          <ac:chgData name="Kleber da Silva Bandeira" userId="8cf3c44d-36dd-4f6e-b345-585b64c1424d" providerId="ADAL" clId="{98FE4DC8-27F0-45F2-9197-6B4D6A70661A}" dt="2023-09-20T03:20:17.039" v="3199" actId="20577"/>
          <ac:spMkLst>
            <pc:docMk/>
            <pc:sldMk cId="2140569827" sldId="464"/>
            <ac:spMk id="2" creationId="{697C3B3E-E190-32FE-0711-8A15DFFE5B0D}"/>
          </ac:spMkLst>
        </pc:spChg>
        <pc:spChg chg="del mod">
          <ac:chgData name="Kleber da Silva Bandeira" userId="8cf3c44d-36dd-4f6e-b345-585b64c1424d" providerId="ADAL" clId="{98FE4DC8-27F0-45F2-9197-6B4D6A70661A}" dt="2023-09-20T03:08:32.085" v="2771" actId="478"/>
          <ac:spMkLst>
            <pc:docMk/>
            <pc:sldMk cId="2140569827" sldId="464"/>
            <ac:spMk id="4" creationId="{10F65870-7498-0C0E-1F17-A47DFE431E61}"/>
          </ac:spMkLst>
        </pc:spChg>
        <pc:spChg chg="mod">
          <ac:chgData name="Kleber da Silva Bandeira" userId="8cf3c44d-36dd-4f6e-b345-585b64c1424d" providerId="ADAL" clId="{98FE4DC8-27F0-45F2-9197-6B4D6A70661A}" dt="2023-09-20T03:07:47.973" v="2760" actId="1037"/>
          <ac:spMkLst>
            <pc:docMk/>
            <pc:sldMk cId="2140569827" sldId="464"/>
            <ac:spMk id="5" creationId="{22035DEF-8341-5600-D1C4-F71167BB1757}"/>
          </ac:spMkLst>
        </pc:spChg>
        <pc:spChg chg="mod">
          <ac:chgData name="Kleber da Silva Bandeira" userId="8cf3c44d-36dd-4f6e-b345-585b64c1424d" providerId="ADAL" clId="{98FE4DC8-27F0-45F2-9197-6B4D6A70661A}" dt="2023-09-20T03:09:23.156" v="2777" actId="20577"/>
          <ac:spMkLst>
            <pc:docMk/>
            <pc:sldMk cId="2140569827" sldId="464"/>
            <ac:spMk id="6" creationId="{02FB11AB-C74D-475F-ACE7-2577CE089277}"/>
          </ac:spMkLst>
        </pc:spChg>
        <pc:spChg chg="add del mod">
          <ac:chgData name="Kleber da Silva Bandeira" userId="8cf3c44d-36dd-4f6e-b345-585b64c1424d" providerId="ADAL" clId="{98FE4DC8-27F0-45F2-9197-6B4D6A70661A}" dt="2023-09-20T03:10:41.532" v="2780"/>
          <ac:spMkLst>
            <pc:docMk/>
            <pc:sldMk cId="2140569827" sldId="464"/>
            <ac:spMk id="8" creationId="{A1F02856-1D5E-73EC-C8DF-C4C947620642}"/>
          </ac:spMkLst>
        </pc:spChg>
        <pc:graphicFrameChg chg="del">
          <ac:chgData name="Kleber da Silva Bandeira" userId="8cf3c44d-36dd-4f6e-b345-585b64c1424d" providerId="ADAL" clId="{98FE4DC8-27F0-45F2-9197-6B4D6A70661A}" dt="2023-09-20T03:06:35.397" v="2717" actId="478"/>
          <ac:graphicFrameMkLst>
            <pc:docMk/>
            <pc:sldMk cId="2140569827" sldId="464"/>
            <ac:graphicFrameMk id="7" creationId="{F00DF10C-71FD-B871-CE2C-E103A7C8B507}"/>
          </ac:graphicFrameMkLst>
        </pc:graphicFrameChg>
      </pc:sldChg>
      <pc:sldChg chg="modSp add mod">
        <pc:chgData name="Kleber da Silva Bandeira" userId="8cf3c44d-36dd-4f6e-b345-585b64c1424d" providerId="ADAL" clId="{98FE4DC8-27F0-45F2-9197-6B4D6A70661A}" dt="2023-09-20T03:34:34.174" v="3321" actId="20577"/>
        <pc:sldMkLst>
          <pc:docMk/>
          <pc:sldMk cId="3352046469" sldId="465"/>
        </pc:sldMkLst>
        <pc:spChg chg="mod">
          <ac:chgData name="Kleber da Silva Bandeira" userId="8cf3c44d-36dd-4f6e-b345-585b64c1424d" providerId="ADAL" clId="{98FE4DC8-27F0-45F2-9197-6B4D6A70661A}" dt="2023-09-20T03:34:34.174" v="3321" actId="20577"/>
          <ac:spMkLst>
            <pc:docMk/>
            <pc:sldMk cId="3352046469" sldId="465"/>
            <ac:spMk id="2" creationId="{697C3B3E-E190-32FE-0711-8A15DFFE5B0D}"/>
          </ac:spMkLst>
        </pc:spChg>
      </pc:sldChg>
      <pc:sldChg chg="modSp add mod ord">
        <pc:chgData name="Kleber da Silva Bandeira" userId="8cf3c44d-36dd-4f6e-b345-585b64c1424d" providerId="ADAL" clId="{98FE4DC8-27F0-45F2-9197-6B4D6A70661A}" dt="2023-09-20T03:33:42.605" v="3314" actId="1076"/>
        <pc:sldMkLst>
          <pc:docMk/>
          <pc:sldMk cId="3624081263" sldId="466"/>
        </pc:sldMkLst>
        <pc:spChg chg="mod">
          <ac:chgData name="Kleber da Silva Bandeira" userId="8cf3c44d-36dd-4f6e-b345-585b64c1424d" providerId="ADAL" clId="{98FE4DC8-27F0-45F2-9197-6B4D6A70661A}" dt="2023-09-20T03:33:42.605" v="3314" actId="1076"/>
          <ac:spMkLst>
            <pc:docMk/>
            <pc:sldMk cId="3624081263" sldId="466"/>
            <ac:spMk id="2" creationId="{697C3B3E-E190-32FE-0711-8A15DFFE5B0D}"/>
          </ac:spMkLst>
        </pc:spChg>
        <pc:spChg chg="mod">
          <ac:chgData name="Kleber da Silva Bandeira" userId="8cf3c44d-36dd-4f6e-b345-585b64c1424d" providerId="ADAL" clId="{98FE4DC8-27F0-45F2-9197-6B4D6A70661A}" dt="2023-09-20T03:26:13.379" v="3204" actId="20577"/>
          <ac:spMkLst>
            <pc:docMk/>
            <pc:sldMk cId="3624081263" sldId="466"/>
            <ac:spMk id="6" creationId="{02FB11AB-C74D-475F-ACE7-2577CE089277}"/>
          </ac:spMkLst>
        </pc:spChg>
      </pc:sldChg>
    </pc:docChg>
  </pc:docChgLst>
  <pc:docChgLst>
    <pc:chgData name="Kleber da Silva Bandeira" userId="8cf3c44d-36dd-4f6e-b345-585b64c1424d" providerId="ADAL" clId="{B2999547-3FBE-4AF1-A9D3-706E88F12327}"/>
    <pc:docChg chg="undo custSel addSld delSld modSld sldOrd">
      <pc:chgData name="Kleber da Silva Bandeira" userId="8cf3c44d-36dd-4f6e-b345-585b64c1424d" providerId="ADAL" clId="{B2999547-3FBE-4AF1-A9D3-706E88F12327}" dt="2024-04-03T10:42:57.643" v="1993" actId="2711"/>
      <pc:docMkLst>
        <pc:docMk/>
      </pc:docMkLst>
      <pc:sldChg chg="modSp mod">
        <pc:chgData name="Kleber da Silva Bandeira" userId="8cf3c44d-36dd-4f6e-b345-585b64c1424d" providerId="ADAL" clId="{B2999547-3FBE-4AF1-A9D3-706E88F12327}" dt="2024-04-02T19:55:15.710" v="6" actId="1076"/>
        <pc:sldMkLst>
          <pc:docMk/>
          <pc:sldMk cId="904080238" sldId="452"/>
        </pc:sldMkLst>
        <pc:graphicFrameChg chg="mod modGraphic">
          <ac:chgData name="Kleber da Silva Bandeira" userId="8cf3c44d-36dd-4f6e-b345-585b64c1424d" providerId="ADAL" clId="{B2999547-3FBE-4AF1-A9D3-706E88F12327}" dt="2024-04-02T19:55:15.710" v="6" actId="1076"/>
          <ac:graphicFrameMkLst>
            <pc:docMk/>
            <pc:sldMk cId="904080238" sldId="452"/>
            <ac:graphicFrameMk id="17" creationId="{A9C60957-FA1D-ACE9-0091-2A02D45AA0F3}"/>
          </ac:graphicFrameMkLst>
        </pc:graphicFrameChg>
      </pc:sldChg>
      <pc:sldChg chg="del">
        <pc:chgData name="Kleber da Silva Bandeira" userId="8cf3c44d-36dd-4f6e-b345-585b64c1424d" providerId="ADAL" clId="{B2999547-3FBE-4AF1-A9D3-706E88F12327}" dt="2024-04-02T19:55:22.261" v="7" actId="47"/>
        <pc:sldMkLst>
          <pc:docMk/>
          <pc:sldMk cId="2250472947" sldId="457"/>
        </pc:sldMkLst>
      </pc:sldChg>
      <pc:sldChg chg="addSp delSp modSp mod">
        <pc:chgData name="Kleber da Silva Bandeira" userId="8cf3c44d-36dd-4f6e-b345-585b64c1424d" providerId="ADAL" clId="{B2999547-3FBE-4AF1-A9D3-706E88F12327}" dt="2024-04-03T04:12:31.910" v="248" actId="20577"/>
        <pc:sldMkLst>
          <pc:docMk/>
          <pc:sldMk cId="2432624709" sldId="459"/>
        </pc:sldMkLst>
        <pc:spChg chg="mod">
          <ac:chgData name="Kleber da Silva Bandeira" userId="8cf3c44d-36dd-4f6e-b345-585b64c1424d" providerId="ADAL" clId="{B2999547-3FBE-4AF1-A9D3-706E88F12327}" dt="2024-04-03T04:08:07.190" v="115" actId="14100"/>
          <ac:spMkLst>
            <pc:docMk/>
            <pc:sldMk cId="2432624709" sldId="459"/>
            <ac:spMk id="14" creationId="{8F2757C8-9A6B-46BA-A8C3-39E86DFA3655}"/>
          </ac:spMkLst>
        </pc:spChg>
        <pc:spChg chg="del">
          <ac:chgData name="Kleber da Silva Bandeira" userId="8cf3c44d-36dd-4f6e-b345-585b64c1424d" providerId="ADAL" clId="{B2999547-3FBE-4AF1-A9D3-706E88F12327}" dt="2024-04-03T03:49:51.252" v="14" actId="478"/>
          <ac:spMkLst>
            <pc:docMk/>
            <pc:sldMk cId="2432624709" sldId="459"/>
            <ac:spMk id="15" creationId="{DF2BB7AE-D73D-60B4-8BC9-928131F74876}"/>
          </ac:spMkLst>
        </pc:spChg>
        <pc:spChg chg="del">
          <ac:chgData name="Kleber da Silva Bandeira" userId="8cf3c44d-36dd-4f6e-b345-585b64c1424d" providerId="ADAL" clId="{B2999547-3FBE-4AF1-A9D3-706E88F12327}" dt="2024-04-03T03:49:49.314" v="12" actId="478"/>
          <ac:spMkLst>
            <pc:docMk/>
            <pc:sldMk cId="2432624709" sldId="459"/>
            <ac:spMk id="16" creationId="{0E5AAB3E-EBB0-19CA-ECD5-D25962ACC877}"/>
          </ac:spMkLst>
        </pc:spChg>
        <pc:spChg chg="del">
          <ac:chgData name="Kleber da Silva Bandeira" userId="8cf3c44d-36dd-4f6e-b345-585b64c1424d" providerId="ADAL" clId="{B2999547-3FBE-4AF1-A9D3-706E88F12327}" dt="2024-04-03T03:49:57.163" v="19" actId="478"/>
          <ac:spMkLst>
            <pc:docMk/>
            <pc:sldMk cId="2432624709" sldId="459"/>
            <ac:spMk id="19" creationId="{E0C5460B-8998-4008-98A0-406A3F65CE83}"/>
          </ac:spMkLst>
        </pc:spChg>
        <pc:spChg chg="del">
          <ac:chgData name="Kleber da Silva Bandeira" userId="8cf3c44d-36dd-4f6e-b345-585b64c1424d" providerId="ADAL" clId="{B2999547-3FBE-4AF1-A9D3-706E88F12327}" dt="2024-04-03T03:49:50.147" v="13" actId="478"/>
          <ac:spMkLst>
            <pc:docMk/>
            <pc:sldMk cId="2432624709" sldId="459"/>
            <ac:spMk id="22" creationId="{2CD0B6C3-7E61-D476-23C4-F713A9506FBD}"/>
          </ac:spMkLst>
        </pc:spChg>
        <pc:spChg chg="del">
          <ac:chgData name="Kleber da Silva Bandeira" userId="8cf3c44d-36dd-4f6e-b345-585b64c1424d" providerId="ADAL" clId="{B2999547-3FBE-4AF1-A9D3-706E88F12327}" dt="2024-04-03T03:49:59.313" v="21" actId="478"/>
          <ac:spMkLst>
            <pc:docMk/>
            <pc:sldMk cId="2432624709" sldId="459"/>
            <ac:spMk id="23" creationId="{56391E92-53B5-B6C1-A91C-FCF65EDEBF6D}"/>
          </ac:spMkLst>
        </pc:spChg>
        <pc:spChg chg="add mod">
          <ac:chgData name="Kleber da Silva Bandeira" userId="8cf3c44d-36dd-4f6e-b345-585b64c1424d" providerId="ADAL" clId="{B2999547-3FBE-4AF1-A9D3-706E88F12327}" dt="2024-04-03T04:08:41.021" v="117" actId="1076"/>
          <ac:spMkLst>
            <pc:docMk/>
            <pc:sldMk cId="2432624709" sldId="459"/>
            <ac:spMk id="24" creationId="{6A3AFC24-6CAC-765C-BA93-2B20E13EAFCE}"/>
          </ac:spMkLst>
        </pc:spChg>
        <pc:spChg chg="add mod">
          <ac:chgData name="Kleber da Silva Bandeira" userId="8cf3c44d-36dd-4f6e-b345-585b64c1424d" providerId="ADAL" clId="{B2999547-3FBE-4AF1-A9D3-706E88F12327}" dt="2024-04-03T04:08:57.542" v="154" actId="20577"/>
          <ac:spMkLst>
            <pc:docMk/>
            <pc:sldMk cId="2432624709" sldId="459"/>
            <ac:spMk id="25" creationId="{1883ECB5-ED9E-008C-F362-19E29622369A}"/>
          </ac:spMkLst>
        </pc:spChg>
        <pc:spChg chg="del">
          <ac:chgData name="Kleber da Silva Bandeira" userId="8cf3c44d-36dd-4f6e-b345-585b64c1424d" providerId="ADAL" clId="{B2999547-3FBE-4AF1-A9D3-706E88F12327}" dt="2024-04-03T03:49:58.095" v="20" actId="478"/>
          <ac:spMkLst>
            <pc:docMk/>
            <pc:sldMk cId="2432624709" sldId="459"/>
            <ac:spMk id="27" creationId="{860B504F-B884-CBFA-2C08-CDF8808BD806}"/>
          </ac:spMkLst>
        </pc:spChg>
        <pc:graphicFrameChg chg="add mod">
          <ac:chgData name="Kleber da Silva Bandeira" userId="8cf3c44d-36dd-4f6e-b345-585b64c1424d" providerId="ADAL" clId="{B2999547-3FBE-4AF1-A9D3-706E88F12327}" dt="2024-04-03T04:10:49.761" v="208" actId="20577"/>
          <ac:graphicFrameMkLst>
            <pc:docMk/>
            <pc:sldMk cId="2432624709" sldId="459"/>
            <ac:graphicFrameMk id="4" creationId="{2CE0E183-A762-8552-327B-131A47277AA8}"/>
          </ac:graphicFrameMkLst>
        </pc:graphicFrameChg>
        <pc:graphicFrameChg chg="add mod">
          <ac:chgData name="Kleber da Silva Bandeira" userId="8cf3c44d-36dd-4f6e-b345-585b64c1424d" providerId="ADAL" clId="{B2999547-3FBE-4AF1-A9D3-706E88F12327}" dt="2024-04-03T04:11:41.870" v="229" actId="20577"/>
          <ac:graphicFrameMkLst>
            <pc:docMk/>
            <pc:sldMk cId="2432624709" sldId="459"/>
            <ac:graphicFrameMk id="5" creationId="{3A301033-1709-4F9C-8939-E28686B6D697}"/>
          </ac:graphicFrameMkLst>
        </pc:graphicFrameChg>
        <pc:graphicFrameChg chg="add del mod">
          <ac:chgData name="Kleber da Silva Bandeira" userId="8cf3c44d-36dd-4f6e-b345-585b64c1424d" providerId="ADAL" clId="{B2999547-3FBE-4AF1-A9D3-706E88F12327}" dt="2024-04-03T03:58:23.779" v="90" actId="478"/>
          <ac:graphicFrameMkLst>
            <pc:docMk/>
            <pc:sldMk cId="2432624709" sldId="459"/>
            <ac:graphicFrameMk id="7" creationId="{DF6632A6-4029-19DF-2780-809FCF35BD8D}"/>
          </ac:graphicFrameMkLst>
        </pc:graphicFrameChg>
        <pc:graphicFrameChg chg="add del mod">
          <ac:chgData name="Kleber da Silva Bandeira" userId="8cf3c44d-36dd-4f6e-b345-585b64c1424d" providerId="ADAL" clId="{B2999547-3FBE-4AF1-A9D3-706E88F12327}" dt="2024-04-03T03:54:43.400" v="48" actId="478"/>
          <ac:graphicFrameMkLst>
            <pc:docMk/>
            <pc:sldMk cId="2432624709" sldId="459"/>
            <ac:graphicFrameMk id="8" creationId="{C0AC81D4-9D51-1F23-0EA5-944F1BCDB4BE}"/>
          </ac:graphicFrameMkLst>
        </pc:graphicFrameChg>
        <pc:graphicFrameChg chg="add del mod">
          <ac:chgData name="Kleber da Silva Bandeira" userId="8cf3c44d-36dd-4f6e-b345-585b64c1424d" providerId="ADAL" clId="{B2999547-3FBE-4AF1-A9D3-706E88F12327}" dt="2024-04-03T04:07:13.451" v="103" actId="478"/>
          <ac:graphicFrameMkLst>
            <pc:docMk/>
            <pc:sldMk cId="2432624709" sldId="459"/>
            <ac:graphicFrameMk id="9" creationId="{56D0E868-D2AF-0936-6CFC-012DCAED8C1F}"/>
          </ac:graphicFrameMkLst>
        </pc:graphicFrameChg>
        <pc:graphicFrameChg chg="add mod">
          <ac:chgData name="Kleber da Silva Bandeira" userId="8cf3c44d-36dd-4f6e-b345-585b64c1424d" providerId="ADAL" clId="{B2999547-3FBE-4AF1-A9D3-706E88F12327}" dt="2024-04-03T04:10:55.991" v="214" actId="20577"/>
          <ac:graphicFrameMkLst>
            <pc:docMk/>
            <pc:sldMk cId="2432624709" sldId="459"/>
            <ac:graphicFrameMk id="11" creationId="{49C66E60-E7BF-A8A3-BEAA-9E86E31A44C8}"/>
          </ac:graphicFrameMkLst>
        </pc:graphicFrameChg>
        <pc:graphicFrameChg chg="add mod">
          <ac:chgData name="Kleber da Silva Bandeira" userId="8cf3c44d-36dd-4f6e-b345-585b64c1424d" providerId="ADAL" clId="{B2999547-3FBE-4AF1-A9D3-706E88F12327}" dt="2024-04-03T04:12:08.377" v="232" actId="255"/>
          <ac:graphicFrameMkLst>
            <pc:docMk/>
            <pc:sldMk cId="2432624709" sldId="459"/>
            <ac:graphicFrameMk id="13" creationId="{033B797C-9F96-47E6-B260-FD4BA964F09C}"/>
          </ac:graphicFrameMkLst>
        </pc:graphicFrameChg>
        <pc:graphicFrameChg chg="add mod">
          <ac:chgData name="Kleber da Silva Bandeira" userId="8cf3c44d-36dd-4f6e-b345-585b64c1424d" providerId="ADAL" clId="{B2999547-3FBE-4AF1-A9D3-706E88F12327}" dt="2024-04-03T04:07:31.379" v="108"/>
          <ac:graphicFrameMkLst>
            <pc:docMk/>
            <pc:sldMk cId="2432624709" sldId="459"/>
            <ac:graphicFrameMk id="17" creationId="{033B797C-9F96-47E6-B260-FD4BA964F09C}"/>
          </ac:graphicFrameMkLst>
        </pc:graphicFrameChg>
        <pc:graphicFrameChg chg="add mod">
          <ac:chgData name="Kleber da Silva Bandeira" userId="8cf3c44d-36dd-4f6e-b345-585b64c1424d" providerId="ADAL" clId="{B2999547-3FBE-4AF1-A9D3-706E88F12327}" dt="2024-04-03T04:11:01.229" v="220" actId="20577"/>
          <ac:graphicFrameMkLst>
            <pc:docMk/>
            <pc:sldMk cId="2432624709" sldId="459"/>
            <ac:graphicFrameMk id="18" creationId="{63831976-3AD6-8F49-12BA-6020F792B22E}"/>
          </ac:graphicFrameMkLst>
        </pc:graphicFrameChg>
        <pc:graphicFrameChg chg="add mod">
          <ac:chgData name="Kleber da Silva Bandeira" userId="8cf3c44d-36dd-4f6e-b345-585b64c1424d" providerId="ADAL" clId="{B2999547-3FBE-4AF1-A9D3-706E88F12327}" dt="2024-04-03T04:12:31.910" v="248" actId="20577"/>
          <ac:graphicFrameMkLst>
            <pc:docMk/>
            <pc:sldMk cId="2432624709" sldId="459"/>
            <ac:graphicFrameMk id="20" creationId="{C51D02CD-9DDD-4223-9504-9E2A116B2757}"/>
          </ac:graphicFrameMkLst>
        </pc:graphicFrameChg>
        <pc:picChg chg="del">
          <ac:chgData name="Kleber da Silva Bandeira" userId="8cf3c44d-36dd-4f6e-b345-585b64c1424d" providerId="ADAL" clId="{B2999547-3FBE-4AF1-A9D3-706E88F12327}" dt="2024-04-03T03:49:52.168" v="15" actId="478"/>
          <ac:picMkLst>
            <pc:docMk/>
            <pc:sldMk cId="2432624709" sldId="459"/>
            <ac:picMk id="2" creationId="{8AC0A993-F987-4729-9B50-5FE83A1F67B3}"/>
          </ac:picMkLst>
        </pc:picChg>
        <pc:cxnChg chg="del mod">
          <ac:chgData name="Kleber da Silva Bandeira" userId="8cf3c44d-36dd-4f6e-b345-585b64c1424d" providerId="ADAL" clId="{B2999547-3FBE-4AF1-A9D3-706E88F12327}" dt="2024-04-03T03:49:53.472" v="16" actId="478"/>
          <ac:cxnSpMkLst>
            <pc:docMk/>
            <pc:sldMk cId="2432624709" sldId="459"/>
            <ac:cxnSpMk id="6" creationId="{0F5287DB-BA93-449F-EE21-A2D0759944FE}"/>
          </ac:cxnSpMkLst>
        </pc:cxnChg>
        <pc:cxnChg chg="del">
          <ac:chgData name="Kleber da Silva Bandeira" userId="8cf3c44d-36dd-4f6e-b345-585b64c1424d" providerId="ADAL" clId="{B2999547-3FBE-4AF1-A9D3-706E88F12327}" dt="2024-04-03T03:49:55.643" v="18" actId="478"/>
          <ac:cxnSpMkLst>
            <pc:docMk/>
            <pc:sldMk cId="2432624709" sldId="459"/>
            <ac:cxnSpMk id="10" creationId="{FA888ED3-3DBF-1F2A-A09B-16A1DDA379BA}"/>
          </ac:cxnSpMkLst>
        </pc:cxnChg>
        <pc:cxnChg chg="del mod">
          <ac:chgData name="Kleber da Silva Bandeira" userId="8cf3c44d-36dd-4f6e-b345-585b64c1424d" providerId="ADAL" clId="{B2999547-3FBE-4AF1-A9D3-706E88F12327}" dt="2024-04-03T03:49:54.561" v="17" actId="478"/>
          <ac:cxnSpMkLst>
            <pc:docMk/>
            <pc:sldMk cId="2432624709" sldId="459"/>
            <ac:cxnSpMk id="12" creationId="{6CC30308-0A47-9235-1FBD-6A10941B9EA2}"/>
          </ac:cxnSpMkLst>
        </pc:cxnChg>
      </pc:sldChg>
      <pc:sldChg chg="del">
        <pc:chgData name="Kleber da Silva Bandeira" userId="8cf3c44d-36dd-4f6e-b345-585b64c1424d" providerId="ADAL" clId="{B2999547-3FBE-4AF1-A9D3-706E88F12327}" dt="2024-04-02T19:55:44.350" v="8" actId="47"/>
        <pc:sldMkLst>
          <pc:docMk/>
          <pc:sldMk cId="3937729746" sldId="462"/>
        </pc:sldMkLst>
      </pc:sldChg>
      <pc:sldChg chg="modSp mod">
        <pc:chgData name="Kleber da Silva Bandeira" userId="8cf3c44d-36dd-4f6e-b345-585b64c1424d" providerId="ADAL" clId="{B2999547-3FBE-4AF1-A9D3-706E88F12327}" dt="2024-04-03T04:44:24.823" v="372" actId="1076"/>
        <pc:sldMkLst>
          <pc:docMk/>
          <pc:sldMk cId="2599655524" sldId="464"/>
        </pc:sldMkLst>
        <pc:graphicFrameChg chg="mod">
          <ac:chgData name="Kleber da Silva Bandeira" userId="8cf3c44d-36dd-4f6e-b345-585b64c1424d" providerId="ADAL" clId="{B2999547-3FBE-4AF1-A9D3-706E88F12327}" dt="2024-04-03T04:44:24.823" v="372" actId="1076"/>
          <ac:graphicFrameMkLst>
            <pc:docMk/>
            <pc:sldMk cId="2599655524" sldId="464"/>
            <ac:graphicFrameMk id="9" creationId="{0E4973CC-AC44-FAB7-468E-CCBA63E82D70}"/>
          </ac:graphicFrameMkLst>
        </pc:graphicFrameChg>
      </pc:sldChg>
      <pc:sldChg chg="modSp mod ord">
        <pc:chgData name="Kleber da Silva Bandeira" userId="8cf3c44d-36dd-4f6e-b345-585b64c1424d" providerId="ADAL" clId="{B2999547-3FBE-4AF1-A9D3-706E88F12327}" dt="2024-04-03T10:42:57.643" v="1993" actId="2711"/>
        <pc:sldMkLst>
          <pc:docMk/>
          <pc:sldMk cId="2603502900" sldId="465"/>
        </pc:sldMkLst>
        <pc:spChg chg="mod">
          <ac:chgData name="Kleber da Silva Bandeira" userId="8cf3c44d-36dd-4f6e-b345-585b64c1424d" providerId="ADAL" clId="{B2999547-3FBE-4AF1-A9D3-706E88F12327}" dt="2024-04-03T10:42:57.643" v="1993" actId="2711"/>
          <ac:spMkLst>
            <pc:docMk/>
            <pc:sldMk cId="2603502900" sldId="465"/>
            <ac:spMk id="4" creationId="{E640FB9E-A256-CE4C-C5B9-DCEA229106C7}"/>
          </ac:spMkLst>
        </pc:spChg>
        <pc:spChg chg="mod">
          <ac:chgData name="Kleber da Silva Bandeira" userId="8cf3c44d-36dd-4f6e-b345-585b64c1424d" providerId="ADAL" clId="{B2999547-3FBE-4AF1-A9D3-706E88F12327}" dt="2024-04-03T10:42:23.408" v="1990" actId="14100"/>
          <ac:spMkLst>
            <pc:docMk/>
            <pc:sldMk cId="2603502900" sldId="465"/>
            <ac:spMk id="6" creationId="{D9337480-A30B-4807-9C1B-D25987A7B980}"/>
          </ac:spMkLst>
        </pc:spChg>
        <pc:spChg chg="mod">
          <ac:chgData name="Kleber da Silva Bandeira" userId="8cf3c44d-36dd-4f6e-b345-585b64c1424d" providerId="ADAL" clId="{B2999547-3FBE-4AF1-A9D3-706E88F12327}" dt="2024-04-03T10:28:11.583" v="488" actId="20577"/>
          <ac:spMkLst>
            <pc:docMk/>
            <pc:sldMk cId="2603502900" sldId="465"/>
            <ac:spMk id="12" creationId="{D1397B90-D79A-4D67-9E3D-5FCBD8581303}"/>
          </ac:spMkLst>
        </pc:spChg>
      </pc:sldChg>
      <pc:sldChg chg="add del">
        <pc:chgData name="Kleber da Silva Bandeira" userId="8cf3c44d-36dd-4f6e-b345-585b64c1424d" providerId="ADAL" clId="{B2999547-3FBE-4AF1-A9D3-706E88F12327}" dt="2024-04-03T03:49:40.979" v="11" actId="47"/>
        <pc:sldMkLst>
          <pc:docMk/>
          <pc:sldMk cId="1199177365" sldId="466"/>
        </pc:sldMkLst>
      </pc:sldChg>
      <pc:sldChg chg="add">
        <pc:chgData name="Kleber da Silva Bandeira" userId="8cf3c44d-36dd-4f6e-b345-585b64c1424d" providerId="ADAL" clId="{B2999547-3FBE-4AF1-A9D3-706E88F12327}" dt="2024-04-03T03:49:38.535" v="10" actId="2890"/>
        <pc:sldMkLst>
          <pc:docMk/>
          <pc:sldMk cId="4068492922" sldId="467"/>
        </pc:sldMkLst>
      </pc:sldChg>
      <pc:sldChg chg="addSp delSp modSp add mod">
        <pc:chgData name="Kleber da Silva Bandeira" userId="8cf3c44d-36dd-4f6e-b345-585b64c1424d" providerId="ADAL" clId="{B2999547-3FBE-4AF1-A9D3-706E88F12327}" dt="2024-04-03T04:44:07.353" v="371" actId="1076"/>
        <pc:sldMkLst>
          <pc:docMk/>
          <pc:sldMk cId="303517064" sldId="468"/>
        </pc:sldMkLst>
        <pc:spChg chg="mod">
          <ac:chgData name="Kleber da Silva Bandeira" userId="8cf3c44d-36dd-4f6e-b345-585b64c1424d" providerId="ADAL" clId="{B2999547-3FBE-4AF1-A9D3-706E88F12327}" dt="2024-04-03T04:27:22.943" v="256" actId="20577"/>
          <ac:spMkLst>
            <pc:docMk/>
            <pc:sldMk cId="303517064" sldId="468"/>
            <ac:spMk id="6" creationId="{02FB11AB-C74D-475F-ACE7-2577CE089277}"/>
          </ac:spMkLst>
        </pc:spChg>
        <pc:graphicFrameChg chg="add mod">
          <ac:chgData name="Kleber da Silva Bandeira" userId="8cf3c44d-36dd-4f6e-b345-585b64c1424d" providerId="ADAL" clId="{B2999547-3FBE-4AF1-A9D3-706E88F12327}" dt="2024-04-03T04:42:18.136" v="362" actId="1076"/>
          <ac:graphicFrameMkLst>
            <pc:docMk/>
            <pc:sldMk cId="303517064" sldId="468"/>
            <ac:graphicFrameMk id="2" creationId="{AFD06915-19B5-4950-8BC1-89A109078F23}"/>
          </ac:graphicFrameMkLst>
        </pc:graphicFrameChg>
        <pc:graphicFrameChg chg="add mod">
          <ac:chgData name="Kleber da Silva Bandeira" userId="8cf3c44d-36dd-4f6e-b345-585b64c1424d" providerId="ADAL" clId="{B2999547-3FBE-4AF1-A9D3-706E88F12327}" dt="2024-04-03T04:42:24.643" v="363" actId="1076"/>
          <ac:graphicFrameMkLst>
            <pc:docMk/>
            <pc:sldMk cId="303517064" sldId="468"/>
            <ac:graphicFrameMk id="4" creationId="{1392E42B-9B8B-4F94-B18F-07C5A6C03068}"/>
          </ac:graphicFrameMkLst>
        </pc:graphicFrameChg>
        <pc:graphicFrameChg chg="add mod">
          <ac:chgData name="Kleber da Silva Bandeira" userId="8cf3c44d-36dd-4f6e-b345-585b64c1424d" providerId="ADAL" clId="{B2999547-3FBE-4AF1-A9D3-706E88F12327}" dt="2024-04-03T04:44:07.353" v="371" actId="1076"/>
          <ac:graphicFrameMkLst>
            <pc:docMk/>
            <pc:sldMk cId="303517064" sldId="468"/>
            <ac:graphicFrameMk id="7" creationId="{E599885E-DA8E-4F3A-86A2-21C0D9AB6AFC}"/>
          </ac:graphicFrameMkLst>
        </pc:graphicFrameChg>
        <pc:graphicFrameChg chg="add mod">
          <ac:chgData name="Kleber da Silva Bandeira" userId="8cf3c44d-36dd-4f6e-b345-585b64c1424d" providerId="ADAL" clId="{B2999547-3FBE-4AF1-A9D3-706E88F12327}" dt="2024-04-03T04:43:57.009" v="370" actId="1076"/>
          <ac:graphicFrameMkLst>
            <pc:docMk/>
            <pc:sldMk cId="303517064" sldId="468"/>
            <ac:graphicFrameMk id="8" creationId="{84EF8654-9148-44F5-8EE5-A7F793217A73}"/>
          </ac:graphicFrameMkLst>
        </pc:graphicFrameChg>
        <pc:graphicFrameChg chg="del">
          <ac:chgData name="Kleber da Silva Bandeira" userId="8cf3c44d-36dd-4f6e-b345-585b64c1424d" providerId="ADAL" clId="{B2999547-3FBE-4AF1-A9D3-706E88F12327}" dt="2024-04-03T04:27:13.005" v="251" actId="478"/>
          <ac:graphicFrameMkLst>
            <pc:docMk/>
            <pc:sldMk cId="303517064" sldId="468"/>
            <ac:graphicFrameMk id="9" creationId="{0E4973CC-AC44-FAB7-468E-CCBA63E82D70}"/>
          </ac:graphicFrameMkLst>
        </pc:graphicFrameChg>
      </pc:sldChg>
      <pc:sldChg chg="addSp modSp add mod">
        <pc:chgData name="Kleber da Silva Bandeira" userId="8cf3c44d-36dd-4f6e-b345-585b64c1424d" providerId="ADAL" clId="{B2999547-3FBE-4AF1-A9D3-706E88F12327}" dt="2024-04-03T04:41:50.761" v="360" actId="1076"/>
        <pc:sldMkLst>
          <pc:docMk/>
          <pc:sldMk cId="3551356134" sldId="469"/>
        </pc:sldMkLst>
        <pc:spChg chg="mod">
          <ac:chgData name="Kleber da Silva Bandeira" userId="8cf3c44d-36dd-4f6e-b345-585b64c1424d" providerId="ADAL" clId="{B2999547-3FBE-4AF1-A9D3-706E88F12327}" dt="2024-04-03T04:27:41.434" v="264" actId="20577"/>
          <ac:spMkLst>
            <pc:docMk/>
            <pc:sldMk cId="3551356134" sldId="469"/>
            <ac:spMk id="6" creationId="{02FB11AB-C74D-475F-ACE7-2577CE089277}"/>
          </ac:spMkLst>
        </pc:spChg>
        <pc:graphicFrameChg chg="add mod">
          <ac:chgData name="Kleber da Silva Bandeira" userId="8cf3c44d-36dd-4f6e-b345-585b64c1424d" providerId="ADAL" clId="{B2999547-3FBE-4AF1-A9D3-706E88F12327}" dt="2024-04-03T04:41:02.193" v="356" actId="1076"/>
          <ac:graphicFrameMkLst>
            <pc:docMk/>
            <pc:sldMk cId="3551356134" sldId="469"/>
            <ac:graphicFrameMk id="2" creationId="{EE31F182-1E66-146C-9F46-D54421679CCD}"/>
          </ac:graphicFrameMkLst>
        </pc:graphicFrameChg>
        <pc:graphicFrameChg chg="add mod">
          <ac:chgData name="Kleber da Silva Bandeira" userId="8cf3c44d-36dd-4f6e-b345-585b64c1424d" providerId="ADAL" clId="{B2999547-3FBE-4AF1-A9D3-706E88F12327}" dt="2024-04-03T04:41:20.423" v="358" actId="1076"/>
          <ac:graphicFrameMkLst>
            <pc:docMk/>
            <pc:sldMk cId="3551356134" sldId="469"/>
            <ac:graphicFrameMk id="4" creationId="{509A7E6F-0F5F-4860-B036-B9BDD921D977}"/>
          </ac:graphicFrameMkLst>
        </pc:graphicFrameChg>
        <pc:graphicFrameChg chg="add mod">
          <ac:chgData name="Kleber da Silva Bandeira" userId="8cf3c44d-36dd-4f6e-b345-585b64c1424d" providerId="ADAL" clId="{B2999547-3FBE-4AF1-A9D3-706E88F12327}" dt="2024-04-03T04:41:41.125" v="359" actId="1076"/>
          <ac:graphicFrameMkLst>
            <pc:docMk/>
            <pc:sldMk cId="3551356134" sldId="469"/>
            <ac:graphicFrameMk id="7" creationId="{4C836E49-DD40-41A9-93D4-53280E0A2989}"/>
          </ac:graphicFrameMkLst>
        </pc:graphicFrameChg>
        <pc:graphicFrameChg chg="add mod">
          <ac:chgData name="Kleber da Silva Bandeira" userId="8cf3c44d-36dd-4f6e-b345-585b64c1424d" providerId="ADAL" clId="{B2999547-3FBE-4AF1-A9D3-706E88F12327}" dt="2024-04-03T04:41:50.761" v="360" actId="1076"/>
          <ac:graphicFrameMkLst>
            <pc:docMk/>
            <pc:sldMk cId="3551356134" sldId="469"/>
            <ac:graphicFrameMk id="8" creationId="{82ED65AD-54FB-478E-8B6A-60B7FC8078AC}"/>
          </ac:graphicFrameMkLst>
        </pc:graphicFrameChg>
      </pc:sldChg>
      <pc:sldChg chg="addSp delSp modSp add mod ord">
        <pc:chgData name="Kleber da Silva Bandeira" userId="8cf3c44d-36dd-4f6e-b345-585b64c1424d" providerId="ADAL" clId="{B2999547-3FBE-4AF1-A9D3-706E88F12327}" dt="2024-04-03T10:27:51.399" v="456" actId="1076"/>
        <pc:sldMkLst>
          <pc:docMk/>
          <pc:sldMk cId="4016385183" sldId="470"/>
        </pc:sldMkLst>
        <pc:spChg chg="add mod">
          <ac:chgData name="Kleber da Silva Bandeira" userId="8cf3c44d-36dd-4f6e-b345-585b64c1424d" providerId="ADAL" clId="{B2999547-3FBE-4AF1-A9D3-706E88F12327}" dt="2024-04-03T10:27:51.399" v="456" actId="1076"/>
          <ac:spMkLst>
            <pc:docMk/>
            <pc:sldMk cId="4016385183" sldId="470"/>
            <ac:spMk id="2" creationId="{07B5A68D-63D7-1733-B2DA-F5EF3EE20949}"/>
          </ac:spMkLst>
        </pc:spChg>
        <pc:spChg chg="del mod">
          <ac:chgData name="Kleber da Silva Bandeira" userId="8cf3c44d-36dd-4f6e-b345-585b64c1424d" providerId="ADAL" clId="{B2999547-3FBE-4AF1-A9D3-706E88F12327}" dt="2024-04-03T10:27:26.721" v="449" actId="478"/>
          <ac:spMkLst>
            <pc:docMk/>
            <pc:sldMk cId="4016385183" sldId="470"/>
            <ac:spMk id="4" creationId="{E640FB9E-A256-CE4C-C5B9-DCEA229106C7}"/>
          </ac:spMkLst>
        </pc:spChg>
        <pc:spChg chg="mod">
          <ac:chgData name="Kleber da Silva Bandeira" userId="8cf3c44d-36dd-4f6e-b345-585b64c1424d" providerId="ADAL" clId="{B2999547-3FBE-4AF1-A9D3-706E88F12327}" dt="2024-04-03T04:49:20.898" v="408" actId="14100"/>
          <ac:spMkLst>
            <pc:docMk/>
            <pc:sldMk cId="4016385183" sldId="470"/>
            <ac:spMk id="6" creationId="{D9337480-A30B-4807-9C1B-D25987A7B980}"/>
          </ac:spMkLst>
        </pc:spChg>
        <pc:spChg chg="del">
          <ac:chgData name="Kleber da Silva Bandeira" userId="8cf3c44d-36dd-4f6e-b345-585b64c1424d" providerId="ADAL" clId="{B2999547-3FBE-4AF1-A9D3-706E88F12327}" dt="2024-04-03T04:50:44.836" v="429" actId="478"/>
          <ac:spMkLst>
            <pc:docMk/>
            <pc:sldMk cId="4016385183" sldId="470"/>
            <ac:spMk id="9" creationId="{23F63084-848E-4569-86D4-6ABB10658249}"/>
          </ac:spMkLst>
        </pc:spChg>
        <pc:spChg chg="del mod">
          <ac:chgData name="Kleber da Silva Bandeira" userId="8cf3c44d-36dd-4f6e-b345-585b64c1424d" providerId="ADAL" clId="{B2999547-3FBE-4AF1-A9D3-706E88F12327}" dt="2024-04-03T04:50:44.836" v="429" actId="478"/>
          <ac:spMkLst>
            <pc:docMk/>
            <pc:sldMk cId="4016385183" sldId="470"/>
            <ac:spMk id="10" creationId="{69189196-795E-4593-9A1E-108D582B41C1}"/>
          </ac:spMkLst>
        </pc:spChg>
        <pc:spChg chg="mod">
          <ac:chgData name="Kleber da Silva Bandeira" userId="8cf3c44d-36dd-4f6e-b345-585b64c1424d" providerId="ADAL" clId="{B2999547-3FBE-4AF1-A9D3-706E88F12327}" dt="2024-04-03T04:50:58.938" v="442" actId="20577"/>
          <ac:spMkLst>
            <pc:docMk/>
            <pc:sldMk cId="4016385183" sldId="470"/>
            <ac:spMk id="12" creationId="{D1397B90-D79A-4D67-9E3D-5FCBD8581303}"/>
          </ac:spMkLst>
        </pc:spChg>
      </pc:sldChg>
      <pc:sldChg chg="modSp add del mod">
        <pc:chgData name="Kleber da Silva Bandeira" userId="8cf3c44d-36dd-4f6e-b345-585b64c1424d" providerId="ADAL" clId="{B2999547-3FBE-4AF1-A9D3-706E88F12327}" dt="2024-04-03T10:39:43.167" v="1587" actId="2696"/>
        <pc:sldMkLst>
          <pc:docMk/>
          <pc:sldMk cId="951209310" sldId="471"/>
        </pc:sldMkLst>
        <pc:spChg chg="mod">
          <ac:chgData name="Kleber da Silva Bandeira" userId="8cf3c44d-36dd-4f6e-b345-585b64c1424d" providerId="ADAL" clId="{B2999547-3FBE-4AF1-A9D3-706E88F12327}" dt="2024-04-03T10:39:21.365" v="1568" actId="20577"/>
          <ac:spMkLst>
            <pc:docMk/>
            <pc:sldMk cId="951209310" sldId="471"/>
            <ac:spMk id="4" creationId="{E640FB9E-A256-CE4C-C5B9-DCEA229106C7}"/>
          </ac:spMkLst>
        </pc:spChg>
      </pc:sldChg>
    </pc:docChg>
  </pc:docChgLst>
  <pc:docChgLst>
    <pc:chgData name="Kleber da Silva Bandeira" userId="8cf3c44d-36dd-4f6e-b345-585b64c1424d" providerId="ADAL" clId="{B2BB1B41-ED49-486C-B6FF-E093E39969AB}"/>
    <pc:docChg chg="undo custSel modSld">
      <pc:chgData name="Kleber da Silva Bandeira" userId="8cf3c44d-36dd-4f6e-b345-585b64c1424d" providerId="ADAL" clId="{B2BB1B41-ED49-486C-B6FF-E093E39969AB}" dt="2024-04-08T19:00:59.528" v="473" actId="207"/>
      <pc:docMkLst>
        <pc:docMk/>
      </pc:docMkLst>
      <pc:sldChg chg="modSp mod">
        <pc:chgData name="Kleber da Silva Bandeira" userId="8cf3c44d-36dd-4f6e-b345-585b64c1424d" providerId="ADAL" clId="{B2BB1B41-ED49-486C-B6FF-E093E39969AB}" dt="2024-04-08T19:00:59.528" v="473" actId="207"/>
        <pc:sldMkLst>
          <pc:docMk/>
          <pc:sldMk cId="2603502900" sldId="465"/>
        </pc:sldMkLst>
        <pc:spChg chg="mod">
          <ac:chgData name="Kleber da Silva Bandeira" userId="8cf3c44d-36dd-4f6e-b345-585b64c1424d" providerId="ADAL" clId="{B2BB1B41-ED49-486C-B6FF-E093E39969AB}" dt="2024-04-08T19:00:59.528" v="473" actId="207"/>
          <ac:spMkLst>
            <pc:docMk/>
            <pc:sldMk cId="2603502900" sldId="465"/>
            <ac:spMk id="4" creationId="{E640FB9E-A256-CE4C-C5B9-DCEA229106C7}"/>
          </ac:spMkLst>
        </pc:spChg>
        <pc:spChg chg="mod">
          <ac:chgData name="Kleber da Silva Bandeira" userId="8cf3c44d-36dd-4f6e-b345-585b64c1424d" providerId="ADAL" clId="{B2BB1B41-ED49-486C-B6FF-E093E39969AB}" dt="2024-04-08T19:00:04.852" v="332" actId="1076"/>
          <ac:spMkLst>
            <pc:docMk/>
            <pc:sldMk cId="2603502900" sldId="465"/>
            <ac:spMk id="9" creationId="{23F63084-848E-4569-86D4-6ABB10658249}"/>
          </ac:spMkLst>
        </pc:spChg>
        <pc:spChg chg="mod">
          <ac:chgData name="Kleber da Silva Bandeira" userId="8cf3c44d-36dd-4f6e-b345-585b64c1424d" providerId="ADAL" clId="{B2BB1B41-ED49-486C-B6FF-E093E39969AB}" dt="2024-04-08T19:00:04.852" v="332" actId="1076"/>
          <ac:spMkLst>
            <pc:docMk/>
            <pc:sldMk cId="2603502900" sldId="465"/>
            <ac:spMk id="10" creationId="{69189196-795E-4593-9A1E-108D582B41C1}"/>
          </ac:spMkLst>
        </pc:spChg>
      </pc:sldChg>
      <pc:sldChg chg="modSp mod">
        <pc:chgData name="Kleber da Silva Bandeira" userId="8cf3c44d-36dd-4f6e-b345-585b64c1424d" providerId="ADAL" clId="{B2BB1B41-ED49-486C-B6FF-E093E39969AB}" dt="2024-04-08T18:59:05.756" v="331" actId="255"/>
        <pc:sldMkLst>
          <pc:docMk/>
          <pc:sldMk cId="4068492922" sldId="467"/>
        </pc:sldMkLst>
        <pc:spChg chg="mod">
          <ac:chgData name="Kleber da Silva Bandeira" userId="8cf3c44d-36dd-4f6e-b345-585b64c1424d" providerId="ADAL" clId="{B2BB1B41-ED49-486C-B6FF-E093E39969AB}" dt="2024-04-08T18:54:59.419" v="250" actId="1076"/>
          <ac:spMkLst>
            <pc:docMk/>
            <pc:sldMk cId="4068492922" sldId="467"/>
            <ac:spMk id="18" creationId="{0F7ABB32-B755-FEF2-AF25-BCCDA8E47B18}"/>
          </ac:spMkLst>
        </pc:spChg>
        <pc:spChg chg="mod">
          <ac:chgData name="Kleber da Silva Bandeira" userId="8cf3c44d-36dd-4f6e-b345-585b64c1424d" providerId="ADAL" clId="{B2BB1B41-ED49-486C-B6FF-E093E39969AB}" dt="2024-04-08T18:58:51.431" v="328" actId="255"/>
          <ac:spMkLst>
            <pc:docMk/>
            <pc:sldMk cId="4068492922" sldId="467"/>
            <ac:spMk id="19" creationId="{E0C5460B-8998-4008-98A0-406A3F65CE83}"/>
          </ac:spMkLst>
        </pc:spChg>
        <pc:spChg chg="mod">
          <ac:chgData name="Kleber da Silva Bandeira" userId="8cf3c44d-36dd-4f6e-b345-585b64c1424d" providerId="ADAL" clId="{B2BB1B41-ED49-486C-B6FF-E093E39969AB}" dt="2024-04-08T18:56:48.135" v="296" actId="6549"/>
          <ac:spMkLst>
            <pc:docMk/>
            <pc:sldMk cId="4068492922" sldId="467"/>
            <ac:spMk id="22" creationId="{2CD0B6C3-7E61-D476-23C4-F713A9506FBD}"/>
          </ac:spMkLst>
        </pc:spChg>
        <pc:spChg chg="mod">
          <ac:chgData name="Kleber da Silva Bandeira" userId="8cf3c44d-36dd-4f6e-b345-585b64c1424d" providerId="ADAL" clId="{B2BB1B41-ED49-486C-B6FF-E093E39969AB}" dt="2024-04-08T18:57:08.421" v="303" actId="404"/>
          <ac:spMkLst>
            <pc:docMk/>
            <pc:sldMk cId="4068492922" sldId="467"/>
            <ac:spMk id="23" creationId="{56391E92-53B5-B6C1-A91C-FCF65EDEBF6D}"/>
          </ac:spMkLst>
        </pc:spChg>
        <pc:spChg chg="mod">
          <ac:chgData name="Kleber da Silva Bandeira" userId="8cf3c44d-36dd-4f6e-b345-585b64c1424d" providerId="ADAL" clId="{B2BB1B41-ED49-486C-B6FF-E093E39969AB}" dt="2024-04-08T18:59:05.756" v="331" actId="255"/>
          <ac:spMkLst>
            <pc:docMk/>
            <pc:sldMk cId="4068492922" sldId="467"/>
            <ac:spMk id="27" creationId="{860B504F-B884-CBFA-2C08-CDF8808BD806}"/>
          </ac:spMkLst>
        </pc:spChg>
        <pc:picChg chg="mod">
          <ac:chgData name="Kleber da Silva Bandeira" userId="8cf3c44d-36dd-4f6e-b345-585b64c1424d" providerId="ADAL" clId="{B2BB1B41-ED49-486C-B6FF-E093E39969AB}" dt="2024-04-08T18:54:55.354" v="249" actId="1076"/>
          <ac:picMkLst>
            <pc:docMk/>
            <pc:sldMk cId="4068492922" sldId="467"/>
            <ac:picMk id="4" creationId="{F400D72A-1BF4-8E2A-7EC1-8FA3D11E83D6}"/>
          </ac:picMkLst>
        </pc:picChg>
        <pc:cxnChg chg="mod">
          <ac:chgData name="Kleber da Silva Bandeira" userId="8cf3c44d-36dd-4f6e-b345-585b64c1424d" providerId="ADAL" clId="{B2BB1B41-ED49-486C-B6FF-E093E39969AB}" dt="2024-04-08T18:56:48.135" v="296" actId="6549"/>
          <ac:cxnSpMkLst>
            <pc:docMk/>
            <pc:sldMk cId="4068492922" sldId="467"/>
            <ac:cxnSpMk id="6" creationId="{0F5287DB-BA93-449F-EE21-A2D0759944FE}"/>
          </ac:cxnSpMkLst>
        </pc:cxnChg>
        <pc:cxnChg chg="mod">
          <ac:chgData name="Kleber da Silva Bandeira" userId="8cf3c44d-36dd-4f6e-b345-585b64c1424d" providerId="ADAL" clId="{B2BB1B41-ED49-486C-B6FF-E093E39969AB}" dt="2024-04-08T18:58:51.431" v="328" actId="255"/>
          <ac:cxnSpMkLst>
            <pc:docMk/>
            <pc:sldMk cId="4068492922" sldId="467"/>
            <ac:cxnSpMk id="12" creationId="{6CC30308-0A47-9235-1FBD-6A10941B9EA2}"/>
          </ac:cxnSpMkLst>
        </pc:cxnChg>
      </pc:sldChg>
      <pc:sldChg chg="addSp delSp modSp mod">
        <pc:chgData name="Kleber da Silva Bandeira" userId="8cf3c44d-36dd-4f6e-b345-585b64c1424d" providerId="ADAL" clId="{B2BB1B41-ED49-486C-B6FF-E093E39969AB}" dt="2024-04-08T18:47:21.656" v="171" actId="20577"/>
        <pc:sldMkLst>
          <pc:docMk/>
          <pc:sldMk cId="2376823297" sldId="471"/>
        </pc:sldMkLst>
        <pc:spChg chg="mod">
          <ac:chgData name="Kleber da Silva Bandeira" userId="8cf3c44d-36dd-4f6e-b345-585b64c1424d" providerId="ADAL" clId="{B2BB1B41-ED49-486C-B6FF-E093E39969AB}" dt="2024-04-08T18:41:00.602" v="119" actId="1076"/>
          <ac:spMkLst>
            <pc:docMk/>
            <pc:sldMk cId="2376823297" sldId="471"/>
            <ac:spMk id="6" creationId="{5617DE24-EA66-DE19-CE0B-8B4DB8B0426B}"/>
          </ac:spMkLst>
        </pc:spChg>
        <pc:spChg chg="add mod">
          <ac:chgData name="Kleber da Silva Bandeira" userId="8cf3c44d-36dd-4f6e-b345-585b64c1424d" providerId="ADAL" clId="{B2BB1B41-ED49-486C-B6FF-E093E39969AB}" dt="2024-04-08T18:47:21.656" v="171" actId="20577"/>
          <ac:spMkLst>
            <pc:docMk/>
            <pc:sldMk cId="2376823297" sldId="471"/>
            <ac:spMk id="7" creationId="{A330C590-B914-B075-2594-2FB557A21462}"/>
          </ac:spMkLst>
        </pc:spChg>
        <pc:graphicFrameChg chg="del mod">
          <ac:chgData name="Kleber da Silva Bandeira" userId="8cf3c44d-36dd-4f6e-b345-585b64c1424d" providerId="ADAL" clId="{B2BB1B41-ED49-486C-B6FF-E093E39969AB}" dt="2024-04-08T18:34:37.537" v="28" actId="478"/>
          <ac:graphicFrameMkLst>
            <pc:docMk/>
            <pc:sldMk cId="2376823297" sldId="471"/>
            <ac:graphicFrameMk id="2" creationId="{E8E6A757-7D19-A24E-6566-C426C02E82AF}"/>
          </ac:graphicFrameMkLst>
        </pc:graphicFrameChg>
        <pc:graphicFrameChg chg="add mod">
          <ac:chgData name="Kleber da Silva Bandeira" userId="8cf3c44d-36dd-4f6e-b345-585b64c1424d" providerId="ADAL" clId="{B2BB1B41-ED49-486C-B6FF-E093E39969AB}" dt="2024-04-08T18:34:43.111" v="31"/>
          <ac:graphicFrameMkLst>
            <pc:docMk/>
            <pc:sldMk cId="2376823297" sldId="471"/>
            <ac:graphicFrameMk id="4" creationId="{08E63E09-2F08-D010-9CF6-18EE91459B0F}"/>
          </ac:graphicFrameMkLst>
        </pc:graphicFrameChg>
        <pc:graphicFrameChg chg="add mod">
          <ac:chgData name="Kleber da Silva Bandeira" userId="8cf3c44d-36dd-4f6e-b345-585b64c1424d" providerId="ADAL" clId="{B2BB1B41-ED49-486C-B6FF-E093E39969AB}" dt="2024-04-08T18:42:19.698" v="149"/>
          <ac:graphicFrameMkLst>
            <pc:docMk/>
            <pc:sldMk cId="2376823297" sldId="471"/>
            <ac:graphicFrameMk id="5" creationId="{08E63E09-2F08-D010-9CF6-18EE91459B0F}"/>
          </ac:graphicFrameMkLst>
        </pc:graphicFrameChg>
      </pc:sldChg>
    </pc:docChg>
  </pc:docChgLst>
  <pc:docChgLst>
    <pc:chgData name="Kleber da Silva Bandeira" userId="8cf3c44d-36dd-4f6e-b345-585b64c1424d" providerId="ADAL" clId="{A0446E54-37FF-45B9-B4A7-0DFEDC20E7CA}"/>
    <pc:docChg chg="undo custSel addSld delSld modSld sldOrd">
      <pc:chgData name="Kleber da Silva Bandeira" userId="8cf3c44d-36dd-4f6e-b345-585b64c1424d" providerId="ADAL" clId="{A0446E54-37FF-45B9-B4A7-0DFEDC20E7CA}" dt="2023-11-07T15:34:11.609" v="1668" actId="207"/>
      <pc:docMkLst>
        <pc:docMk/>
      </pc:docMkLst>
      <pc:sldChg chg="del">
        <pc:chgData name="Kleber da Silva Bandeira" userId="8cf3c44d-36dd-4f6e-b345-585b64c1424d" providerId="ADAL" clId="{A0446E54-37FF-45B9-B4A7-0DFEDC20E7CA}" dt="2023-11-07T13:47:04.750" v="36" actId="47"/>
        <pc:sldMkLst>
          <pc:docMk/>
          <pc:sldMk cId="379138914" sldId="402"/>
        </pc:sldMkLst>
      </pc:sldChg>
      <pc:sldChg chg="addSp delSp modSp mod ord">
        <pc:chgData name="Kleber da Silva Bandeira" userId="8cf3c44d-36dd-4f6e-b345-585b64c1424d" providerId="ADAL" clId="{A0446E54-37FF-45B9-B4A7-0DFEDC20E7CA}" dt="2023-11-07T14:07:55.645" v="464" actId="1038"/>
        <pc:sldMkLst>
          <pc:docMk/>
          <pc:sldMk cId="2830707301" sldId="418"/>
        </pc:sldMkLst>
        <pc:spChg chg="add del mod">
          <ac:chgData name="Kleber da Silva Bandeira" userId="8cf3c44d-36dd-4f6e-b345-585b64c1424d" providerId="ADAL" clId="{A0446E54-37FF-45B9-B4A7-0DFEDC20E7CA}" dt="2023-11-07T14:02:13.543" v="234" actId="478"/>
          <ac:spMkLst>
            <pc:docMk/>
            <pc:sldMk cId="2830707301" sldId="418"/>
            <ac:spMk id="2" creationId="{2C449639-93BA-4FD4-4369-9E3E86191103}"/>
          </ac:spMkLst>
        </pc:spChg>
        <pc:spChg chg="mod">
          <ac:chgData name="Kleber da Silva Bandeira" userId="8cf3c44d-36dd-4f6e-b345-585b64c1424d" providerId="ADAL" clId="{A0446E54-37FF-45B9-B4A7-0DFEDC20E7CA}" dt="2023-11-07T14:07:03.102" v="461" actId="1076"/>
          <ac:spMkLst>
            <pc:docMk/>
            <pc:sldMk cId="2830707301" sldId="418"/>
            <ac:spMk id="4" creationId="{24E86373-0CE2-E33A-2C11-A3074ABCD5C8}"/>
          </ac:spMkLst>
        </pc:spChg>
        <pc:spChg chg="mod">
          <ac:chgData name="Kleber da Silva Bandeira" userId="8cf3c44d-36dd-4f6e-b345-585b64c1424d" providerId="ADAL" clId="{A0446E54-37FF-45B9-B4A7-0DFEDC20E7CA}" dt="2023-11-07T14:07:55.645" v="464" actId="1038"/>
          <ac:spMkLst>
            <pc:docMk/>
            <pc:sldMk cId="2830707301" sldId="418"/>
            <ac:spMk id="5" creationId="{45EA6DC5-7EB8-E674-D31A-EC1DCDC540CF}"/>
          </ac:spMkLst>
        </pc:spChg>
        <pc:spChg chg="mod">
          <ac:chgData name="Kleber da Silva Bandeira" userId="8cf3c44d-36dd-4f6e-b345-585b64c1424d" providerId="ADAL" clId="{A0446E54-37FF-45B9-B4A7-0DFEDC20E7CA}" dt="2023-11-07T14:00:37.125" v="211" actId="1076"/>
          <ac:spMkLst>
            <pc:docMk/>
            <pc:sldMk cId="2830707301" sldId="418"/>
            <ac:spMk id="6" creationId="{B6F4B7BF-DCD6-C453-05AF-BF6C40B0DECA}"/>
          </ac:spMkLst>
        </pc:spChg>
        <pc:spChg chg="mod">
          <ac:chgData name="Kleber da Silva Bandeira" userId="8cf3c44d-36dd-4f6e-b345-585b64c1424d" providerId="ADAL" clId="{A0446E54-37FF-45B9-B4A7-0DFEDC20E7CA}" dt="2023-11-07T14:00:50.262" v="215" actId="14100"/>
          <ac:spMkLst>
            <pc:docMk/>
            <pc:sldMk cId="2830707301" sldId="418"/>
            <ac:spMk id="7" creationId="{6A631A11-5304-3FB2-0D74-B875A1E5ED83}"/>
          </ac:spMkLst>
        </pc:spChg>
        <pc:spChg chg="mod">
          <ac:chgData name="Kleber da Silva Bandeira" userId="8cf3c44d-36dd-4f6e-b345-585b64c1424d" providerId="ADAL" clId="{A0446E54-37FF-45B9-B4A7-0DFEDC20E7CA}" dt="2023-11-07T14:00:37.125" v="211" actId="1076"/>
          <ac:spMkLst>
            <pc:docMk/>
            <pc:sldMk cId="2830707301" sldId="418"/>
            <ac:spMk id="8" creationId="{916F830D-6987-2668-4F97-5F7D5A6E59C9}"/>
          </ac:spMkLst>
        </pc:spChg>
      </pc:sldChg>
      <pc:sldChg chg="addSp delSp modSp mod">
        <pc:chgData name="Kleber da Silva Bandeira" userId="8cf3c44d-36dd-4f6e-b345-585b64c1424d" providerId="ADAL" clId="{A0446E54-37FF-45B9-B4A7-0DFEDC20E7CA}" dt="2023-11-07T14:13:06.287" v="600" actId="14100"/>
        <pc:sldMkLst>
          <pc:docMk/>
          <pc:sldMk cId="785373619" sldId="419"/>
        </pc:sldMkLst>
        <pc:spChg chg="del">
          <ac:chgData name="Kleber da Silva Bandeira" userId="8cf3c44d-36dd-4f6e-b345-585b64c1424d" providerId="ADAL" clId="{A0446E54-37FF-45B9-B4A7-0DFEDC20E7CA}" dt="2023-11-07T14:11:19.796" v="538" actId="478"/>
          <ac:spMkLst>
            <pc:docMk/>
            <pc:sldMk cId="785373619" sldId="419"/>
            <ac:spMk id="2" creationId="{1B1A9E87-6D1D-EB95-2A6A-0977A655B27A}"/>
          </ac:spMkLst>
        </pc:spChg>
        <pc:spChg chg="mod">
          <ac:chgData name="Kleber da Silva Bandeira" userId="8cf3c44d-36dd-4f6e-b345-585b64c1424d" providerId="ADAL" clId="{A0446E54-37FF-45B9-B4A7-0DFEDC20E7CA}" dt="2023-11-07T14:12:45.630" v="598" actId="20577"/>
          <ac:spMkLst>
            <pc:docMk/>
            <pc:sldMk cId="785373619" sldId="419"/>
            <ac:spMk id="3" creationId="{ECAF9A17-A086-62D6-0382-FB1B5EAE0883}"/>
          </ac:spMkLst>
        </pc:spChg>
        <pc:spChg chg="del">
          <ac:chgData name="Kleber da Silva Bandeira" userId="8cf3c44d-36dd-4f6e-b345-585b64c1424d" providerId="ADAL" clId="{A0446E54-37FF-45B9-B4A7-0DFEDC20E7CA}" dt="2023-11-07T14:11:19.796" v="538" actId="478"/>
          <ac:spMkLst>
            <pc:docMk/>
            <pc:sldMk cId="785373619" sldId="419"/>
            <ac:spMk id="4" creationId="{1402C6C4-8600-5852-9BB6-BF88F7CFFBCD}"/>
          </ac:spMkLst>
        </pc:spChg>
        <pc:spChg chg="del">
          <ac:chgData name="Kleber da Silva Bandeira" userId="8cf3c44d-36dd-4f6e-b345-585b64c1424d" providerId="ADAL" clId="{A0446E54-37FF-45B9-B4A7-0DFEDC20E7CA}" dt="2023-11-07T14:11:19.796" v="538" actId="478"/>
          <ac:spMkLst>
            <pc:docMk/>
            <pc:sldMk cId="785373619" sldId="419"/>
            <ac:spMk id="5" creationId="{E0E676C7-B7AD-3A00-83D6-75CAFB0095A9}"/>
          </ac:spMkLst>
        </pc:spChg>
        <pc:spChg chg="add del mod">
          <ac:chgData name="Kleber da Silva Bandeira" userId="8cf3c44d-36dd-4f6e-b345-585b64c1424d" providerId="ADAL" clId="{A0446E54-37FF-45B9-B4A7-0DFEDC20E7CA}" dt="2023-11-07T14:12:00.058" v="547" actId="478"/>
          <ac:spMkLst>
            <pc:docMk/>
            <pc:sldMk cId="785373619" sldId="419"/>
            <ac:spMk id="6" creationId="{66F993C2-5BB0-FA12-8BB3-96FC562D0905}"/>
          </ac:spMkLst>
        </pc:spChg>
        <pc:spChg chg="add mod">
          <ac:chgData name="Kleber da Silva Bandeira" userId="8cf3c44d-36dd-4f6e-b345-585b64c1424d" providerId="ADAL" clId="{A0446E54-37FF-45B9-B4A7-0DFEDC20E7CA}" dt="2023-11-07T14:12:14.983" v="550" actId="1076"/>
          <ac:spMkLst>
            <pc:docMk/>
            <pc:sldMk cId="785373619" sldId="419"/>
            <ac:spMk id="7" creationId="{6FAD5E83-9789-184A-0FE1-3DC4DDD4FC12}"/>
          </ac:spMkLst>
        </pc:spChg>
        <pc:spChg chg="add mod ord">
          <ac:chgData name="Kleber da Silva Bandeira" userId="8cf3c44d-36dd-4f6e-b345-585b64c1424d" providerId="ADAL" clId="{A0446E54-37FF-45B9-B4A7-0DFEDC20E7CA}" dt="2023-11-07T14:13:06.287" v="600" actId="14100"/>
          <ac:spMkLst>
            <pc:docMk/>
            <pc:sldMk cId="785373619" sldId="419"/>
            <ac:spMk id="9" creationId="{855BEB1E-2595-51B4-858F-2A1FC6E6076C}"/>
          </ac:spMkLst>
        </pc:spChg>
        <pc:picChg chg="add mod">
          <ac:chgData name="Kleber da Silva Bandeira" userId="8cf3c44d-36dd-4f6e-b345-585b64c1424d" providerId="ADAL" clId="{A0446E54-37FF-45B9-B4A7-0DFEDC20E7CA}" dt="2023-11-07T14:12:03.271" v="548" actId="1076"/>
          <ac:picMkLst>
            <pc:docMk/>
            <pc:sldMk cId="785373619" sldId="419"/>
            <ac:picMk id="8" creationId="{C7E7C6C2-8F2A-7B0E-401D-8267B9E56D69}"/>
          </ac:picMkLst>
        </pc:picChg>
      </pc:sldChg>
      <pc:sldChg chg="addSp delSp modSp mod">
        <pc:chgData name="Kleber da Silva Bandeira" userId="8cf3c44d-36dd-4f6e-b345-585b64c1424d" providerId="ADAL" clId="{A0446E54-37FF-45B9-B4A7-0DFEDC20E7CA}" dt="2023-11-07T13:45:11.154" v="35" actId="1076"/>
        <pc:sldMkLst>
          <pc:docMk/>
          <pc:sldMk cId="1537828746" sldId="435"/>
        </pc:sldMkLst>
        <pc:spChg chg="add mod">
          <ac:chgData name="Kleber da Silva Bandeira" userId="8cf3c44d-36dd-4f6e-b345-585b64c1424d" providerId="ADAL" clId="{A0446E54-37FF-45B9-B4A7-0DFEDC20E7CA}" dt="2023-11-07T13:44:14.691" v="7" actId="14100"/>
          <ac:spMkLst>
            <pc:docMk/>
            <pc:sldMk cId="1537828746" sldId="435"/>
            <ac:spMk id="2" creationId="{ED424E0E-B015-355D-FE61-908D30FF2C7C}"/>
          </ac:spMkLst>
        </pc:spChg>
        <pc:spChg chg="add mod">
          <ac:chgData name="Kleber da Silva Bandeira" userId="8cf3c44d-36dd-4f6e-b345-585b64c1424d" providerId="ADAL" clId="{A0446E54-37FF-45B9-B4A7-0DFEDC20E7CA}" dt="2023-11-07T13:44:50.014" v="28" actId="1076"/>
          <ac:spMkLst>
            <pc:docMk/>
            <pc:sldMk cId="1537828746" sldId="435"/>
            <ac:spMk id="3" creationId="{716D3F62-3B22-9451-4B74-EA867D918245}"/>
          </ac:spMkLst>
        </pc:spChg>
        <pc:spChg chg="del">
          <ac:chgData name="Kleber da Silva Bandeira" userId="8cf3c44d-36dd-4f6e-b345-585b64c1424d" providerId="ADAL" clId="{A0446E54-37FF-45B9-B4A7-0DFEDC20E7CA}" dt="2023-11-07T13:44:24.235" v="8" actId="478"/>
          <ac:spMkLst>
            <pc:docMk/>
            <pc:sldMk cId="1537828746" sldId="435"/>
            <ac:spMk id="4" creationId="{5CA8FFF4-1D98-43C3-88C2-BE3F626CDC99}"/>
          </ac:spMkLst>
        </pc:spChg>
        <pc:spChg chg="mod">
          <ac:chgData name="Kleber da Silva Bandeira" userId="8cf3c44d-36dd-4f6e-b345-585b64c1424d" providerId="ADAL" clId="{A0446E54-37FF-45B9-B4A7-0DFEDC20E7CA}" dt="2023-11-07T13:44:53.114" v="29" actId="14100"/>
          <ac:spMkLst>
            <pc:docMk/>
            <pc:sldMk cId="1537828746" sldId="435"/>
            <ac:spMk id="5" creationId="{C4344E2F-9514-4E30-A1E5-3EA24DC395E6}"/>
          </ac:spMkLst>
        </pc:spChg>
        <pc:spChg chg="add mod">
          <ac:chgData name="Kleber da Silva Bandeira" userId="8cf3c44d-36dd-4f6e-b345-585b64c1424d" providerId="ADAL" clId="{A0446E54-37FF-45B9-B4A7-0DFEDC20E7CA}" dt="2023-11-07T13:45:11.154" v="35" actId="1076"/>
          <ac:spMkLst>
            <pc:docMk/>
            <pc:sldMk cId="1537828746" sldId="435"/>
            <ac:spMk id="7" creationId="{31221FDB-8922-6930-C041-1C6D0EC7A86E}"/>
          </ac:spMkLst>
        </pc:spChg>
      </pc:sldChg>
      <pc:sldChg chg="addSp delSp modSp mod ord">
        <pc:chgData name="Kleber da Silva Bandeira" userId="8cf3c44d-36dd-4f6e-b345-585b64c1424d" providerId="ADAL" clId="{A0446E54-37FF-45B9-B4A7-0DFEDC20E7CA}" dt="2023-11-07T14:02:07.680" v="233" actId="1076"/>
        <pc:sldMkLst>
          <pc:docMk/>
          <pc:sldMk cId="904080238" sldId="452"/>
        </pc:sldMkLst>
        <pc:spChg chg="del">
          <ac:chgData name="Kleber da Silva Bandeira" userId="8cf3c44d-36dd-4f6e-b345-585b64c1424d" providerId="ADAL" clId="{A0446E54-37FF-45B9-B4A7-0DFEDC20E7CA}" dt="2023-11-07T13:47:35.235" v="40" actId="478"/>
          <ac:spMkLst>
            <pc:docMk/>
            <pc:sldMk cId="904080238" sldId="452"/>
            <ac:spMk id="3" creationId="{82FC5EDF-B27E-2412-121F-4042BFECEE1F}"/>
          </ac:spMkLst>
        </pc:spChg>
        <pc:spChg chg="add del mod">
          <ac:chgData name="Kleber da Silva Bandeira" userId="8cf3c44d-36dd-4f6e-b345-585b64c1424d" providerId="ADAL" clId="{A0446E54-37FF-45B9-B4A7-0DFEDC20E7CA}" dt="2023-11-07T13:49:13.233" v="68" actId="478"/>
          <ac:spMkLst>
            <pc:docMk/>
            <pc:sldMk cId="904080238" sldId="452"/>
            <ac:spMk id="8" creationId="{2367C7F3-9509-5BFB-247D-29A425A396F6}"/>
          </ac:spMkLst>
        </pc:spChg>
        <pc:spChg chg="del">
          <ac:chgData name="Kleber da Silva Bandeira" userId="8cf3c44d-36dd-4f6e-b345-585b64c1424d" providerId="ADAL" clId="{A0446E54-37FF-45B9-B4A7-0DFEDC20E7CA}" dt="2023-11-07T13:47:40.448" v="43" actId="478"/>
          <ac:spMkLst>
            <pc:docMk/>
            <pc:sldMk cId="904080238" sldId="452"/>
            <ac:spMk id="9" creationId="{BF94BDF1-9FFE-5932-EF22-897078020C83}"/>
          </ac:spMkLst>
        </pc:spChg>
        <pc:spChg chg="del">
          <ac:chgData name="Kleber da Silva Bandeira" userId="8cf3c44d-36dd-4f6e-b345-585b64c1424d" providerId="ADAL" clId="{A0446E54-37FF-45B9-B4A7-0DFEDC20E7CA}" dt="2023-11-07T13:47:38.597" v="42" actId="478"/>
          <ac:spMkLst>
            <pc:docMk/>
            <pc:sldMk cId="904080238" sldId="452"/>
            <ac:spMk id="11" creationId="{26FB7C80-4031-017B-2C79-A3873D048102}"/>
          </ac:spMkLst>
        </pc:spChg>
        <pc:spChg chg="add mod">
          <ac:chgData name="Kleber da Silva Bandeira" userId="8cf3c44d-36dd-4f6e-b345-585b64c1424d" providerId="ADAL" clId="{A0446E54-37FF-45B9-B4A7-0DFEDC20E7CA}" dt="2023-11-07T14:02:05.033" v="228" actId="1076"/>
          <ac:spMkLst>
            <pc:docMk/>
            <pc:sldMk cId="904080238" sldId="452"/>
            <ac:spMk id="12" creationId="{DEF89E5C-18D5-C5B1-815E-5A3C4E868F0D}"/>
          </ac:spMkLst>
        </pc:spChg>
        <pc:spChg chg="add mod">
          <ac:chgData name="Kleber da Silva Bandeira" userId="8cf3c44d-36dd-4f6e-b345-585b64c1424d" providerId="ADAL" clId="{A0446E54-37FF-45B9-B4A7-0DFEDC20E7CA}" dt="2023-11-07T14:02:07.680" v="233" actId="1076"/>
          <ac:spMkLst>
            <pc:docMk/>
            <pc:sldMk cId="904080238" sldId="452"/>
            <ac:spMk id="15" creationId="{0CA1E92D-6E9A-4EA0-510B-ECB25DAF191D}"/>
          </ac:spMkLst>
        </pc:spChg>
        <pc:spChg chg="add mod">
          <ac:chgData name="Kleber da Silva Bandeira" userId="8cf3c44d-36dd-4f6e-b345-585b64c1424d" providerId="ADAL" clId="{A0446E54-37FF-45B9-B4A7-0DFEDC20E7CA}" dt="2023-11-07T13:48:46.244" v="66" actId="20577"/>
          <ac:spMkLst>
            <pc:docMk/>
            <pc:sldMk cId="904080238" sldId="452"/>
            <ac:spMk id="18" creationId="{0F7ABB32-B755-FEF2-AF25-BCCDA8E47B18}"/>
          </ac:spMkLst>
        </pc:spChg>
        <pc:spChg chg="add del mod">
          <ac:chgData name="Kleber da Silva Bandeira" userId="8cf3c44d-36dd-4f6e-b345-585b64c1424d" providerId="ADAL" clId="{A0446E54-37FF-45B9-B4A7-0DFEDC20E7CA}" dt="2023-11-07T14:02:03.143" v="227"/>
          <ac:spMkLst>
            <pc:docMk/>
            <pc:sldMk cId="904080238" sldId="452"/>
            <ac:spMk id="19" creationId="{6521733B-8390-55F3-F9B2-AB0B44005C4A}"/>
          </ac:spMkLst>
        </pc:spChg>
        <pc:graphicFrameChg chg="add mod modGraphic">
          <ac:chgData name="Kleber da Silva Bandeira" userId="8cf3c44d-36dd-4f6e-b345-585b64c1424d" providerId="ADAL" clId="{A0446E54-37FF-45B9-B4A7-0DFEDC20E7CA}" dt="2023-11-07T13:52:53.255" v="128" actId="20577"/>
          <ac:graphicFrameMkLst>
            <pc:docMk/>
            <pc:sldMk cId="904080238" sldId="452"/>
            <ac:graphicFrameMk id="17" creationId="{A9C60957-FA1D-ACE9-0091-2A02D45AA0F3}"/>
          </ac:graphicFrameMkLst>
        </pc:graphicFrameChg>
        <pc:picChg chg="del">
          <ac:chgData name="Kleber da Silva Bandeira" userId="8cf3c44d-36dd-4f6e-b345-585b64c1424d" providerId="ADAL" clId="{A0446E54-37FF-45B9-B4A7-0DFEDC20E7CA}" dt="2023-11-07T13:47:33.296" v="39" actId="478"/>
          <ac:picMkLst>
            <pc:docMk/>
            <pc:sldMk cId="904080238" sldId="452"/>
            <ac:picMk id="2" creationId="{AC7D5E5E-D59D-AEA2-D98B-24D6B3D1D171}"/>
          </ac:picMkLst>
        </pc:picChg>
        <pc:picChg chg="add mod">
          <ac:chgData name="Kleber da Silva Bandeira" userId="8cf3c44d-36dd-4f6e-b345-585b64c1424d" providerId="ADAL" clId="{A0446E54-37FF-45B9-B4A7-0DFEDC20E7CA}" dt="2023-11-07T14:02:06.584" v="231" actId="1076"/>
          <ac:picMkLst>
            <pc:docMk/>
            <pc:sldMk cId="904080238" sldId="452"/>
            <ac:picMk id="7" creationId="{87FA12CF-FBC6-ACE0-3A1B-ED0714F0C350}"/>
          </ac:picMkLst>
        </pc:picChg>
        <pc:picChg chg="del">
          <ac:chgData name="Kleber da Silva Bandeira" userId="8cf3c44d-36dd-4f6e-b345-585b64c1424d" providerId="ADAL" clId="{A0446E54-37FF-45B9-B4A7-0DFEDC20E7CA}" dt="2023-11-07T13:47:37.199" v="41" actId="478"/>
          <ac:picMkLst>
            <pc:docMk/>
            <pc:sldMk cId="904080238" sldId="452"/>
            <ac:picMk id="10" creationId="{DC4673EA-DE0E-B9AE-CA8C-DE8F187EBE29}"/>
          </ac:picMkLst>
        </pc:picChg>
        <pc:picChg chg="add mod">
          <ac:chgData name="Kleber da Silva Bandeira" userId="8cf3c44d-36dd-4f6e-b345-585b64c1424d" providerId="ADAL" clId="{A0446E54-37FF-45B9-B4A7-0DFEDC20E7CA}" dt="2023-11-07T14:02:07.680" v="233" actId="1076"/>
          <ac:picMkLst>
            <pc:docMk/>
            <pc:sldMk cId="904080238" sldId="452"/>
            <ac:picMk id="13" creationId="{86CDFB00-CCFA-E875-EC60-B20954CB0476}"/>
          </ac:picMkLst>
        </pc:picChg>
        <pc:picChg chg="add mod">
          <ac:chgData name="Kleber da Silva Bandeira" userId="8cf3c44d-36dd-4f6e-b345-585b64c1424d" providerId="ADAL" clId="{A0446E54-37FF-45B9-B4A7-0DFEDC20E7CA}" dt="2023-11-07T13:48:30.339" v="62" actId="1076"/>
          <ac:picMkLst>
            <pc:docMk/>
            <pc:sldMk cId="904080238" sldId="452"/>
            <ac:picMk id="16" creationId="{F400D72A-1BF4-8E2A-7EC1-8FA3D11E83D6}"/>
          </ac:picMkLst>
        </pc:picChg>
      </pc:sldChg>
      <pc:sldChg chg="del">
        <pc:chgData name="Kleber da Silva Bandeira" userId="8cf3c44d-36dd-4f6e-b345-585b64c1424d" providerId="ADAL" clId="{A0446E54-37FF-45B9-B4A7-0DFEDC20E7CA}" dt="2023-11-07T14:08:38.183" v="468" actId="47"/>
        <pc:sldMkLst>
          <pc:docMk/>
          <pc:sldMk cId="2673145695" sldId="453"/>
        </pc:sldMkLst>
      </pc:sldChg>
      <pc:sldChg chg="del">
        <pc:chgData name="Kleber da Silva Bandeira" userId="8cf3c44d-36dd-4f6e-b345-585b64c1424d" providerId="ADAL" clId="{A0446E54-37FF-45B9-B4A7-0DFEDC20E7CA}" dt="2023-11-07T13:47:04.750" v="36" actId="47"/>
        <pc:sldMkLst>
          <pc:docMk/>
          <pc:sldMk cId="367148507" sldId="454"/>
        </pc:sldMkLst>
      </pc:sldChg>
      <pc:sldChg chg="addSp modSp mod">
        <pc:chgData name="Kleber da Silva Bandeira" userId="8cf3c44d-36dd-4f6e-b345-585b64c1424d" providerId="ADAL" clId="{A0446E54-37FF-45B9-B4A7-0DFEDC20E7CA}" dt="2023-11-07T14:06:34.233" v="459" actId="20577"/>
        <pc:sldMkLst>
          <pc:docMk/>
          <pc:sldMk cId="1796427482" sldId="455"/>
        </pc:sldMkLst>
        <pc:spChg chg="mod">
          <ac:chgData name="Kleber da Silva Bandeira" userId="8cf3c44d-36dd-4f6e-b345-585b64c1424d" providerId="ADAL" clId="{A0446E54-37FF-45B9-B4A7-0DFEDC20E7CA}" dt="2023-11-07T14:05:45.998" v="454" actId="1036"/>
          <ac:spMkLst>
            <pc:docMk/>
            <pc:sldMk cId="1796427482" sldId="455"/>
            <ac:spMk id="2" creationId="{3CECDA64-0D9C-A181-2D75-59A21ABE161F}"/>
          </ac:spMkLst>
        </pc:spChg>
        <pc:spChg chg="mod">
          <ac:chgData name="Kleber da Silva Bandeira" userId="8cf3c44d-36dd-4f6e-b345-585b64c1424d" providerId="ADAL" clId="{A0446E54-37FF-45B9-B4A7-0DFEDC20E7CA}" dt="2023-11-07T14:05:45.998" v="454" actId="1036"/>
          <ac:spMkLst>
            <pc:docMk/>
            <pc:sldMk cId="1796427482" sldId="455"/>
            <ac:spMk id="3" creationId="{7F3B47FE-5A15-C80F-90F5-D9024201CF3A}"/>
          </ac:spMkLst>
        </pc:spChg>
        <pc:spChg chg="mod">
          <ac:chgData name="Kleber da Silva Bandeira" userId="8cf3c44d-36dd-4f6e-b345-585b64c1424d" providerId="ADAL" clId="{A0446E54-37FF-45B9-B4A7-0DFEDC20E7CA}" dt="2023-11-07T14:05:45.998" v="454" actId="1036"/>
          <ac:spMkLst>
            <pc:docMk/>
            <pc:sldMk cId="1796427482" sldId="455"/>
            <ac:spMk id="4" creationId="{E640FB9E-A256-CE4C-C5B9-DCEA229106C7}"/>
          </ac:spMkLst>
        </pc:spChg>
        <pc:spChg chg="add mod">
          <ac:chgData name="Kleber da Silva Bandeira" userId="8cf3c44d-36dd-4f6e-b345-585b64c1424d" providerId="ADAL" clId="{A0446E54-37FF-45B9-B4A7-0DFEDC20E7CA}" dt="2023-11-07T14:06:34.233" v="459" actId="20577"/>
          <ac:spMkLst>
            <pc:docMk/>
            <pc:sldMk cId="1796427482" sldId="455"/>
            <ac:spMk id="5" creationId="{32AD3BBB-C437-0540-D593-A9AABC599C40}"/>
          </ac:spMkLst>
        </pc:spChg>
        <pc:spChg chg="add mod">
          <ac:chgData name="Kleber da Silva Bandeira" userId="8cf3c44d-36dd-4f6e-b345-585b64c1424d" providerId="ADAL" clId="{A0446E54-37FF-45B9-B4A7-0DFEDC20E7CA}" dt="2023-11-07T14:05:41.485" v="450" actId="1036"/>
          <ac:spMkLst>
            <pc:docMk/>
            <pc:sldMk cId="1796427482" sldId="455"/>
            <ac:spMk id="7" creationId="{CB203762-4E2D-26AA-684D-65DAB6ADF7B6}"/>
          </ac:spMkLst>
        </pc:spChg>
        <pc:spChg chg="add mod">
          <ac:chgData name="Kleber da Silva Bandeira" userId="8cf3c44d-36dd-4f6e-b345-585b64c1424d" providerId="ADAL" clId="{A0446E54-37FF-45B9-B4A7-0DFEDC20E7CA}" dt="2023-11-07T14:05:41.485" v="450" actId="1036"/>
          <ac:spMkLst>
            <pc:docMk/>
            <pc:sldMk cId="1796427482" sldId="455"/>
            <ac:spMk id="8" creationId="{36306D23-26EF-D36A-9015-E10733E43516}"/>
          </ac:spMkLst>
        </pc:spChg>
        <pc:spChg chg="mod">
          <ac:chgData name="Kleber da Silva Bandeira" userId="8cf3c44d-36dd-4f6e-b345-585b64c1424d" providerId="ADAL" clId="{A0446E54-37FF-45B9-B4A7-0DFEDC20E7CA}" dt="2023-11-07T14:04:20.197" v="411" actId="1037"/>
          <ac:spMkLst>
            <pc:docMk/>
            <pc:sldMk cId="1796427482" sldId="455"/>
            <ac:spMk id="9" creationId="{23F63084-848E-4569-86D4-6ABB10658249}"/>
          </ac:spMkLst>
        </pc:spChg>
        <pc:spChg chg="mod">
          <ac:chgData name="Kleber da Silva Bandeira" userId="8cf3c44d-36dd-4f6e-b345-585b64c1424d" providerId="ADAL" clId="{A0446E54-37FF-45B9-B4A7-0DFEDC20E7CA}" dt="2023-11-07T14:04:20.197" v="411" actId="1037"/>
          <ac:spMkLst>
            <pc:docMk/>
            <pc:sldMk cId="1796427482" sldId="455"/>
            <ac:spMk id="10" creationId="{69189196-795E-4593-9A1E-108D582B41C1}"/>
          </ac:spMkLst>
        </pc:spChg>
        <pc:spChg chg="mod">
          <ac:chgData name="Kleber da Silva Bandeira" userId="8cf3c44d-36dd-4f6e-b345-585b64c1424d" providerId="ADAL" clId="{A0446E54-37FF-45B9-B4A7-0DFEDC20E7CA}" dt="2023-11-07T14:04:20.197" v="411" actId="1037"/>
          <ac:spMkLst>
            <pc:docMk/>
            <pc:sldMk cId="1796427482" sldId="455"/>
            <ac:spMk id="11" creationId="{C0B8C7A7-1460-4115-BDC5-06105321143B}"/>
          </ac:spMkLst>
        </pc:spChg>
      </pc:sldChg>
      <pc:sldChg chg="del">
        <pc:chgData name="Kleber da Silva Bandeira" userId="8cf3c44d-36dd-4f6e-b345-585b64c1424d" providerId="ADAL" clId="{A0446E54-37FF-45B9-B4A7-0DFEDC20E7CA}" dt="2023-11-07T13:47:04.750" v="36" actId="47"/>
        <pc:sldMkLst>
          <pc:docMk/>
          <pc:sldMk cId="3566253565" sldId="456"/>
        </pc:sldMkLst>
      </pc:sldChg>
      <pc:sldChg chg="del">
        <pc:chgData name="Kleber da Silva Bandeira" userId="8cf3c44d-36dd-4f6e-b345-585b64c1424d" providerId="ADAL" clId="{A0446E54-37FF-45B9-B4A7-0DFEDC20E7CA}" dt="2023-11-07T14:27:19.298" v="868" actId="47"/>
        <pc:sldMkLst>
          <pc:docMk/>
          <pc:sldMk cId="2250472947" sldId="457"/>
        </pc:sldMkLst>
      </pc:sldChg>
      <pc:sldChg chg="del">
        <pc:chgData name="Kleber da Silva Bandeira" userId="8cf3c44d-36dd-4f6e-b345-585b64c1424d" providerId="ADAL" clId="{A0446E54-37FF-45B9-B4A7-0DFEDC20E7CA}" dt="2023-11-07T14:27:35.801" v="874" actId="47"/>
        <pc:sldMkLst>
          <pc:docMk/>
          <pc:sldMk cId="3139163425" sldId="458"/>
        </pc:sldMkLst>
      </pc:sldChg>
      <pc:sldChg chg="del">
        <pc:chgData name="Kleber da Silva Bandeira" userId="8cf3c44d-36dd-4f6e-b345-585b64c1424d" providerId="ADAL" clId="{A0446E54-37FF-45B9-B4A7-0DFEDC20E7CA}" dt="2023-11-07T14:27:47.134" v="875" actId="47"/>
        <pc:sldMkLst>
          <pc:docMk/>
          <pc:sldMk cId="1822104496" sldId="460"/>
        </pc:sldMkLst>
      </pc:sldChg>
      <pc:sldChg chg="del">
        <pc:chgData name="Kleber da Silva Bandeira" userId="8cf3c44d-36dd-4f6e-b345-585b64c1424d" providerId="ADAL" clId="{A0446E54-37FF-45B9-B4A7-0DFEDC20E7CA}" dt="2023-11-07T14:27:49.474" v="876" actId="47"/>
        <pc:sldMkLst>
          <pc:docMk/>
          <pc:sldMk cId="1187631893" sldId="461"/>
        </pc:sldMkLst>
      </pc:sldChg>
      <pc:sldChg chg="del">
        <pc:chgData name="Kleber da Silva Bandeira" userId="8cf3c44d-36dd-4f6e-b345-585b64c1424d" providerId="ADAL" clId="{A0446E54-37FF-45B9-B4A7-0DFEDC20E7CA}" dt="2023-11-07T14:27:32.833" v="873" actId="47"/>
        <pc:sldMkLst>
          <pc:docMk/>
          <pc:sldMk cId="3937729746" sldId="462"/>
        </pc:sldMkLst>
      </pc:sldChg>
      <pc:sldChg chg="del">
        <pc:chgData name="Kleber da Silva Bandeira" userId="8cf3c44d-36dd-4f6e-b345-585b64c1424d" providerId="ADAL" clId="{A0446E54-37FF-45B9-B4A7-0DFEDC20E7CA}" dt="2023-11-07T14:27:29.264" v="872" actId="47"/>
        <pc:sldMkLst>
          <pc:docMk/>
          <pc:sldMk cId="1122184116" sldId="463"/>
        </pc:sldMkLst>
      </pc:sldChg>
      <pc:sldChg chg="del">
        <pc:chgData name="Kleber da Silva Bandeira" userId="8cf3c44d-36dd-4f6e-b345-585b64c1424d" providerId="ADAL" clId="{A0446E54-37FF-45B9-B4A7-0DFEDC20E7CA}" dt="2023-11-07T14:27:22.704" v="869" actId="47"/>
        <pc:sldMkLst>
          <pc:docMk/>
          <pc:sldMk cId="2140569827" sldId="464"/>
        </pc:sldMkLst>
      </pc:sldChg>
      <pc:sldChg chg="del">
        <pc:chgData name="Kleber da Silva Bandeira" userId="8cf3c44d-36dd-4f6e-b345-585b64c1424d" providerId="ADAL" clId="{A0446E54-37FF-45B9-B4A7-0DFEDC20E7CA}" dt="2023-11-07T14:27:24.382" v="870" actId="47"/>
        <pc:sldMkLst>
          <pc:docMk/>
          <pc:sldMk cId="3352046469" sldId="465"/>
        </pc:sldMkLst>
      </pc:sldChg>
      <pc:sldChg chg="del">
        <pc:chgData name="Kleber da Silva Bandeira" userId="8cf3c44d-36dd-4f6e-b345-585b64c1424d" providerId="ADAL" clId="{A0446E54-37FF-45B9-B4A7-0DFEDC20E7CA}" dt="2023-11-07T14:27:27.261" v="871" actId="47"/>
        <pc:sldMkLst>
          <pc:docMk/>
          <pc:sldMk cId="3624081263" sldId="466"/>
        </pc:sldMkLst>
      </pc:sldChg>
      <pc:sldChg chg="addSp delSp modSp add del mod">
        <pc:chgData name="Kleber da Silva Bandeira" userId="8cf3c44d-36dd-4f6e-b345-585b64c1424d" providerId="ADAL" clId="{A0446E54-37FF-45B9-B4A7-0DFEDC20E7CA}" dt="2023-11-07T14:06:52.076" v="460" actId="47"/>
        <pc:sldMkLst>
          <pc:docMk/>
          <pc:sldMk cId="573705241" sldId="467"/>
        </pc:sldMkLst>
        <pc:spChg chg="add mod">
          <ac:chgData name="Kleber da Silva Bandeira" userId="8cf3c44d-36dd-4f6e-b345-585b64c1424d" providerId="ADAL" clId="{A0446E54-37FF-45B9-B4A7-0DFEDC20E7CA}" dt="2023-11-07T13:55:16.868" v="138" actId="1076"/>
          <ac:spMkLst>
            <pc:docMk/>
            <pc:sldMk cId="573705241" sldId="467"/>
            <ac:spMk id="3" creationId="{08D8A6BA-856C-0942-9BC3-5939A41C242B}"/>
          </ac:spMkLst>
        </pc:spChg>
        <pc:spChg chg="add mod">
          <ac:chgData name="Kleber da Silva Bandeira" userId="8cf3c44d-36dd-4f6e-b345-585b64c1424d" providerId="ADAL" clId="{A0446E54-37FF-45B9-B4A7-0DFEDC20E7CA}" dt="2023-11-07T13:59:17.269" v="208" actId="1076"/>
          <ac:spMkLst>
            <pc:docMk/>
            <pc:sldMk cId="573705241" sldId="467"/>
            <ac:spMk id="8" creationId="{BCF8367F-8307-1F2E-D25E-043360885EB0}"/>
          </ac:spMkLst>
        </pc:spChg>
        <pc:spChg chg="add mod">
          <ac:chgData name="Kleber da Silva Bandeira" userId="8cf3c44d-36dd-4f6e-b345-585b64c1424d" providerId="ADAL" clId="{A0446E54-37FF-45B9-B4A7-0DFEDC20E7CA}" dt="2023-11-07T13:59:01.920" v="205" actId="1037"/>
          <ac:spMkLst>
            <pc:docMk/>
            <pc:sldMk cId="573705241" sldId="467"/>
            <ac:spMk id="9" creationId="{01DA6C6E-D8D8-7190-7F85-964D14E97443}"/>
          </ac:spMkLst>
        </pc:spChg>
        <pc:spChg chg="del">
          <ac:chgData name="Kleber da Silva Bandeira" userId="8cf3c44d-36dd-4f6e-b345-585b64c1424d" providerId="ADAL" clId="{A0446E54-37FF-45B9-B4A7-0DFEDC20E7CA}" dt="2023-11-07T13:54:23.449" v="130" actId="478"/>
          <ac:spMkLst>
            <pc:docMk/>
            <pc:sldMk cId="573705241" sldId="467"/>
            <ac:spMk id="12" creationId="{DEF89E5C-18D5-C5B1-815E-5A3C4E868F0D}"/>
          </ac:spMkLst>
        </pc:spChg>
        <pc:spChg chg="del">
          <ac:chgData name="Kleber da Silva Bandeira" userId="8cf3c44d-36dd-4f6e-b345-585b64c1424d" providerId="ADAL" clId="{A0446E54-37FF-45B9-B4A7-0DFEDC20E7CA}" dt="2023-11-07T13:54:23.449" v="130" actId="478"/>
          <ac:spMkLst>
            <pc:docMk/>
            <pc:sldMk cId="573705241" sldId="467"/>
            <ac:spMk id="15" creationId="{0CA1E92D-6E9A-4EA0-510B-ECB25DAF191D}"/>
          </ac:spMkLst>
        </pc:spChg>
        <pc:spChg chg="del">
          <ac:chgData name="Kleber da Silva Bandeira" userId="8cf3c44d-36dd-4f6e-b345-585b64c1424d" providerId="ADAL" clId="{A0446E54-37FF-45B9-B4A7-0DFEDC20E7CA}" dt="2023-11-07T13:54:23.449" v="130" actId="478"/>
          <ac:spMkLst>
            <pc:docMk/>
            <pc:sldMk cId="573705241" sldId="467"/>
            <ac:spMk id="18" creationId="{0F7ABB32-B755-FEF2-AF25-BCCDA8E47B18}"/>
          </ac:spMkLst>
        </pc:spChg>
        <pc:graphicFrameChg chg="add mod modGraphic">
          <ac:chgData name="Kleber da Silva Bandeira" userId="8cf3c44d-36dd-4f6e-b345-585b64c1424d" providerId="ADAL" clId="{A0446E54-37FF-45B9-B4A7-0DFEDC20E7CA}" dt="2023-11-07T13:58:25.532" v="187" actId="255"/>
          <ac:graphicFrameMkLst>
            <pc:docMk/>
            <pc:sldMk cId="573705241" sldId="467"/>
            <ac:graphicFrameMk id="2" creationId="{7E6E39B1-34EF-EED7-E2C5-26CB551172DF}"/>
          </ac:graphicFrameMkLst>
        </pc:graphicFrameChg>
        <pc:graphicFrameChg chg="del">
          <ac:chgData name="Kleber da Silva Bandeira" userId="8cf3c44d-36dd-4f6e-b345-585b64c1424d" providerId="ADAL" clId="{A0446E54-37FF-45B9-B4A7-0DFEDC20E7CA}" dt="2023-11-07T13:54:23.449" v="130" actId="478"/>
          <ac:graphicFrameMkLst>
            <pc:docMk/>
            <pc:sldMk cId="573705241" sldId="467"/>
            <ac:graphicFrameMk id="17" creationId="{A9C60957-FA1D-ACE9-0091-2A02D45AA0F3}"/>
          </ac:graphicFrameMkLst>
        </pc:graphicFrameChg>
        <pc:picChg chg="del">
          <ac:chgData name="Kleber da Silva Bandeira" userId="8cf3c44d-36dd-4f6e-b345-585b64c1424d" providerId="ADAL" clId="{A0446E54-37FF-45B9-B4A7-0DFEDC20E7CA}" dt="2023-11-07T13:54:23.449" v="130" actId="478"/>
          <ac:picMkLst>
            <pc:docMk/>
            <pc:sldMk cId="573705241" sldId="467"/>
            <ac:picMk id="7" creationId="{87FA12CF-FBC6-ACE0-3A1B-ED0714F0C350}"/>
          </ac:picMkLst>
        </pc:picChg>
        <pc:picChg chg="del">
          <ac:chgData name="Kleber da Silva Bandeira" userId="8cf3c44d-36dd-4f6e-b345-585b64c1424d" providerId="ADAL" clId="{A0446E54-37FF-45B9-B4A7-0DFEDC20E7CA}" dt="2023-11-07T13:54:23.449" v="130" actId="478"/>
          <ac:picMkLst>
            <pc:docMk/>
            <pc:sldMk cId="573705241" sldId="467"/>
            <ac:picMk id="13" creationId="{86CDFB00-CCFA-E875-EC60-B20954CB0476}"/>
          </ac:picMkLst>
        </pc:picChg>
        <pc:picChg chg="del">
          <ac:chgData name="Kleber da Silva Bandeira" userId="8cf3c44d-36dd-4f6e-b345-585b64c1424d" providerId="ADAL" clId="{A0446E54-37FF-45B9-B4A7-0DFEDC20E7CA}" dt="2023-11-07T13:54:23.449" v="130" actId="478"/>
          <ac:picMkLst>
            <pc:docMk/>
            <pc:sldMk cId="573705241" sldId="467"/>
            <ac:picMk id="16" creationId="{F400D72A-1BF4-8E2A-7EC1-8FA3D11E83D6}"/>
          </ac:picMkLst>
        </pc:picChg>
      </pc:sldChg>
      <pc:sldChg chg="delSp modSp add mod ord">
        <pc:chgData name="Kleber da Silva Bandeira" userId="8cf3c44d-36dd-4f6e-b345-585b64c1424d" providerId="ADAL" clId="{A0446E54-37FF-45B9-B4A7-0DFEDC20E7CA}" dt="2023-11-07T14:30:00.644" v="905" actId="1038"/>
        <pc:sldMkLst>
          <pc:docMk/>
          <pc:sldMk cId="2825307879" sldId="467"/>
        </pc:sldMkLst>
        <pc:spChg chg="del">
          <ac:chgData name="Kleber da Silva Bandeira" userId="8cf3c44d-36dd-4f6e-b345-585b64c1424d" providerId="ADAL" clId="{A0446E54-37FF-45B9-B4A7-0DFEDC20E7CA}" dt="2023-11-07T14:09:29.976" v="488" actId="478"/>
          <ac:spMkLst>
            <pc:docMk/>
            <pc:sldMk cId="2825307879" sldId="467"/>
            <ac:spMk id="2" creationId="{3CECDA64-0D9C-A181-2D75-59A21ABE161F}"/>
          </ac:spMkLst>
        </pc:spChg>
        <pc:spChg chg="del">
          <ac:chgData name="Kleber da Silva Bandeira" userId="8cf3c44d-36dd-4f6e-b345-585b64c1424d" providerId="ADAL" clId="{A0446E54-37FF-45B9-B4A7-0DFEDC20E7CA}" dt="2023-11-07T14:09:29.976" v="488" actId="478"/>
          <ac:spMkLst>
            <pc:docMk/>
            <pc:sldMk cId="2825307879" sldId="467"/>
            <ac:spMk id="3" creationId="{7F3B47FE-5A15-C80F-90F5-D9024201CF3A}"/>
          </ac:spMkLst>
        </pc:spChg>
        <pc:spChg chg="mod">
          <ac:chgData name="Kleber da Silva Bandeira" userId="8cf3c44d-36dd-4f6e-b345-585b64c1424d" providerId="ADAL" clId="{A0446E54-37FF-45B9-B4A7-0DFEDC20E7CA}" dt="2023-11-07T14:30:00.644" v="905" actId="1038"/>
          <ac:spMkLst>
            <pc:docMk/>
            <pc:sldMk cId="2825307879" sldId="467"/>
            <ac:spMk id="4" creationId="{E640FB9E-A256-CE4C-C5B9-DCEA229106C7}"/>
          </ac:spMkLst>
        </pc:spChg>
        <pc:spChg chg="del">
          <ac:chgData name="Kleber da Silva Bandeira" userId="8cf3c44d-36dd-4f6e-b345-585b64c1424d" providerId="ADAL" clId="{A0446E54-37FF-45B9-B4A7-0DFEDC20E7CA}" dt="2023-11-07T14:09:22.184" v="487" actId="478"/>
          <ac:spMkLst>
            <pc:docMk/>
            <pc:sldMk cId="2825307879" sldId="467"/>
            <ac:spMk id="5" creationId="{32AD3BBB-C437-0540-D593-A9AABC599C40}"/>
          </ac:spMkLst>
        </pc:spChg>
        <pc:spChg chg="del">
          <ac:chgData name="Kleber da Silva Bandeira" userId="8cf3c44d-36dd-4f6e-b345-585b64c1424d" providerId="ADAL" clId="{A0446E54-37FF-45B9-B4A7-0DFEDC20E7CA}" dt="2023-11-07T14:09:22.184" v="487" actId="478"/>
          <ac:spMkLst>
            <pc:docMk/>
            <pc:sldMk cId="2825307879" sldId="467"/>
            <ac:spMk id="7" creationId="{CB203762-4E2D-26AA-684D-65DAB6ADF7B6}"/>
          </ac:spMkLst>
        </pc:spChg>
        <pc:spChg chg="del">
          <ac:chgData name="Kleber da Silva Bandeira" userId="8cf3c44d-36dd-4f6e-b345-585b64c1424d" providerId="ADAL" clId="{A0446E54-37FF-45B9-B4A7-0DFEDC20E7CA}" dt="2023-11-07T14:09:22.184" v="487" actId="478"/>
          <ac:spMkLst>
            <pc:docMk/>
            <pc:sldMk cId="2825307879" sldId="467"/>
            <ac:spMk id="8" creationId="{36306D23-26EF-D36A-9015-E10733E43516}"/>
          </ac:spMkLst>
        </pc:spChg>
        <pc:spChg chg="del">
          <ac:chgData name="Kleber da Silva Bandeira" userId="8cf3c44d-36dd-4f6e-b345-585b64c1424d" providerId="ADAL" clId="{A0446E54-37FF-45B9-B4A7-0DFEDC20E7CA}" dt="2023-11-07T14:09:29.976" v="488" actId="478"/>
          <ac:spMkLst>
            <pc:docMk/>
            <pc:sldMk cId="2825307879" sldId="467"/>
            <ac:spMk id="9" creationId="{23F63084-848E-4569-86D4-6ABB10658249}"/>
          </ac:spMkLst>
        </pc:spChg>
        <pc:spChg chg="del">
          <ac:chgData name="Kleber da Silva Bandeira" userId="8cf3c44d-36dd-4f6e-b345-585b64c1424d" providerId="ADAL" clId="{A0446E54-37FF-45B9-B4A7-0DFEDC20E7CA}" dt="2023-11-07T14:09:29.976" v="488" actId="478"/>
          <ac:spMkLst>
            <pc:docMk/>
            <pc:sldMk cId="2825307879" sldId="467"/>
            <ac:spMk id="10" creationId="{69189196-795E-4593-9A1E-108D582B41C1}"/>
          </ac:spMkLst>
        </pc:spChg>
        <pc:spChg chg="del">
          <ac:chgData name="Kleber da Silva Bandeira" userId="8cf3c44d-36dd-4f6e-b345-585b64c1424d" providerId="ADAL" clId="{A0446E54-37FF-45B9-B4A7-0DFEDC20E7CA}" dt="2023-11-07T14:09:29.976" v="488" actId="478"/>
          <ac:spMkLst>
            <pc:docMk/>
            <pc:sldMk cId="2825307879" sldId="467"/>
            <ac:spMk id="11" creationId="{C0B8C7A7-1460-4115-BDC5-06105321143B}"/>
          </ac:spMkLst>
        </pc:spChg>
        <pc:spChg chg="mod">
          <ac:chgData name="Kleber da Silva Bandeira" userId="8cf3c44d-36dd-4f6e-b345-585b64c1424d" providerId="ADAL" clId="{A0446E54-37FF-45B9-B4A7-0DFEDC20E7CA}" dt="2023-11-07T14:10:20.574" v="528" actId="1035"/>
          <ac:spMkLst>
            <pc:docMk/>
            <pc:sldMk cId="2825307879" sldId="467"/>
            <ac:spMk id="12" creationId="{D1397B90-D79A-4D67-9E3D-5FCBD8581303}"/>
          </ac:spMkLst>
        </pc:spChg>
      </pc:sldChg>
      <pc:sldChg chg="addSp delSp modSp add mod">
        <pc:chgData name="Kleber da Silva Bandeira" userId="8cf3c44d-36dd-4f6e-b345-585b64c1424d" providerId="ADAL" clId="{A0446E54-37FF-45B9-B4A7-0DFEDC20E7CA}" dt="2023-11-07T14:19:31.825" v="668" actId="1076"/>
        <pc:sldMkLst>
          <pc:docMk/>
          <pc:sldMk cId="3014315314" sldId="468"/>
        </pc:sldMkLst>
        <pc:spChg chg="add mod">
          <ac:chgData name="Kleber da Silva Bandeira" userId="8cf3c44d-36dd-4f6e-b345-585b64c1424d" providerId="ADAL" clId="{A0446E54-37FF-45B9-B4A7-0DFEDC20E7CA}" dt="2023-11-07T14:19:31.825" v="668" actId="1076"/>
          <ac:spMkLst>
            <pc:docMk/>
            <pc:sldMk cId="3014315314" sldId="468"/>
            <ac:spMk id="2" creationId="{D58E9718-4052-52F9-1C56-A0545186BAFB}"/>
          </ac:spMkLst>
        </pc:spChg>
        <pc:spChg chg="del">
          <ac:chgData name="Kleber da Silva Bandeira" userId="8cf3c44d-36dd-4f6e-b345-585b64c1424d" providerId="ADAL" clId="{A0446E54-37FF-45B9-B4A7-0DFEDC20E7CA}" dt="2023-11-07T14:13:24.884" v="602" actId="478"/>
          <ac:spMkLst>
            <pc:docMk/>
            <pc:sldMk cId="3014315314" sldId="468"/>
            <ac:spMk id="7" creationId="{6FAD5E83-9789-184A-0FE1-3DC4DDD4FC12}"/>
          </ac:spMkLst>
        </pc:spChg>
        <pc:spChg chg="mod">
          <ac:chgData name="Kleber da Silva Bandeira" userId="8cf3c44d-36dd-4f6e-b345-585b64c1424d" providerId="ADAL" clId="{A0446E54-37FF-45B9-B4A7-0DFEDC20E7CA}" dt="2023-11-07T14:19:24.296" v="666" actId="1076"/>
          <ac:spMkLst>
            <pc:docMk/>
            <pc:sldMk cId="3014315314" sldId="468"/>
            <ac:spMk id="9" creationId="{855BEB1E-2595-51B4-858F-2A1FC6E6076C}"/>
          </ac:spMkLst>
        </pc:spChg>
        <pc:picChg chg="del">
          <ac:chgData name="Kleber da Silva Bandeira" userId="8cf3c44d-36dd-4f6e-b345-585b64c1424d" providerId="ADAL" clId="{A0446E54-37FF-45B9-B4A7-0DFEDC20E7CA}" dt="2023-11-07T14:19:03.129" v="660" actId="478"/>
          <ac:picMkLst>
            <pc:docMk/>
            <pc:sldMk cId="3014315314" sldId="468"/>
            <ac:picMk id="8" creationId="{C7E7C6C2-8F2A-7B0E-401D-8267B9E56D69}"/>
          </ac:picMkLst>
        </pc:picChg>
        <pc:picChg chg="add del">
          <ac:chgData name="Kleber da Silva Bandeira" userId="8cf3c44d-36dd-4f6e-b345-585b64c1424d" providerId="ADAL" clId="{A0446E54-37FF-45B9-B4A7-0DFEDC20E7CA}" dt="2023-11-07T14:19:03.129" v="660" actId="478"/>
          <ac:picMkLst>
            <pc:docMk/>
            <pc:sldMk cId="3014315314" sldId="468"/>
            <ac:picMk id="2050" creationId="{DEA5FDAC-701D-ED2F-6E18-07F328AD46A8}"/>
          </ac:picMkLst>
        </pc:picChg>
        <pc:picChg chg="add mod">
          <ac:chgData name="Kleber da Silva Bandeira" userId="8cf3c44d-36dd-4f6e-b345-585b64c1424d" providerId="ADAL" clId="{A0446E54-37FF-45B9-B4A7-0DFEDC20E7CA}" dt="2023-11-07T14:19:24.296" v="666" actId="1076"/>
          <ac:picMkLst>
            <pc:docMk/>
            <pc:sldMk cId="3014315314" sldId="468"/>
            <ac:picMk id="2052" creationId="{B84B606A-ABDC-3D94-F929-32AA44E7F07F}"/>
          </ac:picMkLst>
        </pc:picChg>
      </pc:sldChg>
      <pc:sldChg chg="addSp delSp modSp add mod">
        <pc:chgData name="Kleber da Silva Bandeira" userId="8cf3c44d-36dd-4f6e-b345-585b64c1424d" providerId="ADAL" clId="{A0446E54-37FF-45B9-B4A7-0DFEDC20E7CA}" dt="2023-11-07T14:15:50.584" v="658" actId="14100"/>
        <pc:sldMkLst>
          <pc:docMk/>
          <pc:sldMk cId="2853331868" sldId="469"/>
        </pc:sldMkLst>
        <pc:spChg chg="mod">
          <ac:chgData name="Kleber da Silva Bandeira" userId="8cf3c44d-36dd-4f6e-b345-585b64c1424d" providerId="ADAL" clId="{A0446E54-37FF-45B9-B4A7-0DFEDC20E7CA}" dt="2023-11-07T14:14:05.720" v="631" actId="20577"/>
          <ac:spMkLst>
            <pc:docMk/>
            <pc:sldMk cId="2853331868" sldId="469"/>
            <ac:spMk id="3" creationId="{ECAF9A17-A086-62D6-0382-FB1B5EAE0883}"/>
          </ac:spMkLst>
        </pc:spChg>
        <pc:spChg chg="mod">
          <ac:chgData name="Kleber da Silva Bandeira" userId="8cf3c44d-36dd-4f6e-b345-585b64c1424d" providerId="ADAL" clId="{A0446E54-37FF-45B9-B4A7-0DFEDC20E7CA}" dt="2023-11-07T14:15:50.584" v="658" actId="14100"/>
          <ac:spMkLst>
            <pc:docMk/>
            <pc:sldMk cId="2853331868" sldId="469"/>
            <ac:spMk id="9" creationId="{855BEB1E-2595-51B4-858F-2A1FC6E6076C}"/>
          </ac:spMkLst>
        </pc:spChg>
        <pc:picChg chg="del">
          <ac:chgData name="Kleber da Silva Bandeira" userId="8cf3c44d-36dd-4f6e-b345-585b64c1424d" providerId="ADAL" clId="{A0446E54-37FF-45B9-B4A7-0DFEDC20E7CA}" dt="2023-11-07T14:15:05.027" v="632" actId="478"/>
          <ac:picMkLst>
            <pc:docMk/>
            <pc:sldMk cId="2853331868" sldId="469"/>
            <ac:picMk id="8" creationId="{C7E7C6C2-8F2A-7B0E-401D-8267B9E56D69}"/>
          </ac:picMkLst>
        </pc:picChg>
        <pc:picChg chg="add mod">
          <ac:chgData name="Kleber da Silva Bandeira" userId="8cf3c44d-36dd-4f6e-b345-585b64c1424d" providerId="ADAL" clId="{A0446E54-37FF-45B9-B4A7-0DFEDC20E7CA}" dt="2023-11-07T14:15:39.666" v="656" actId="1036"/>
          <ac:picMkLst>
            <pc:docMk/>
            <pc:sldMk cId="2853331868" sldId="469"/>
            <ac:picMk id="1026" creationId="{41F43193-7C55-A0C2-2495-E74D44695845}"/>
          </ac:picMkLst>
        </pc:picChg>
      </pc:sldChg>
      <pc:sldChg chg="addSp delSp modSp add mod">
        <pc:chgData name="Kleber da Silva Bandeira" userId="8cf3c44d-36dd-4f6e-b345-585b64c1424d" providerId="ADAL" clId="{A0446E54-37FF-45B9-B4A7-0DFEDC20E7CA}" dt="2023-11-07T15:32:24.428" v="1626" actId="20577"/>
        <pc:sldMkLst>
          <pc:docMk/>
          <pc:sldMk cId="494165115" sldId="470"/>
        </pc:sldMkLst>
        <pc:spChg chg="del">
          <ac:chgData name="Kleber da Silva Bandeira" userId="8cf3c44d-36dd-4f6e-b345-585b64c1424d" providerId="ADAL" clId="{A0446E54-37FF-45B9-B4A7-0DFEDC20E7CA}" dt="2023-11-07T14:20:07.376" v="670" actId="478"/>
          <ac:spMkLst>
            <pc:docMk/>
            <pc:sldMk cId="494165115" sldId="470"/>
            <ac:spMk id="2" creationId="{D58E9718-4052-52F9-1C56-A0545186BAFB}"/>
          </ac:spMkLst>
        </pc:spChg>
        <pc:spChg chg="mod">
          <ac:chgData name="Kleber da Silva Bandeira" userId="8cf3c44d-36dd-4f6e-b345-585b64c1424d" providerId="ADAL" clId="{A0446E54-37FF-45B9-B4A7-0DFEDC20E7CA}" dt="2023-11-07T14:20:42.178" v="673" actId="108"/>
          <ac:spMkLst>
            <pc:docMk/>
            <pc:sldMk cId="494165115" sldId="470"/>
            <ac:spMk id="3" creationId="{ECAF9A17-A086-62D6-0382-FB1B5EAE0883}"/>
          </ac:spMkLst>
        </pc:spChg>
        <pc:spChg chg="add del mod">
          <ac:chgData name="Kleber da Silva Bandeira" userId="8cf3c44d-36dd-4f6e-b345-585b64c1424d" providerId="ADAL" clId="{A0446E54-37FF-45B9-B4A7-0DFEDC20E7CA}" dt="2023-11-07T14:38:25.572" v="925"/>
          <ac:spMkLst>
            <pc:docMk/>
            <pc:sldMk cId="494165115" sldId="470"/>
            <ac:spMk id="4" creationId="{DE7E3D77-519A-9034-2B71-9060C72142D2}"/>
          </ac:spMkLst>
        </pc:spChg>
        <pc:spChg chg="add mod">
          <ac:chgData name="Kleber da Silva Bandeira" userId="8cf3c44d-36dd-4f6e-b345-585b64c1424d" providerId="ADAL" clId="{A0446E54-37FF-45B9-B4A7-0DFEDC20E7CA}" dt="2023-11-07T15:32:24.428" v="1626" actId="20577"/>
          <ac:spMkLst>
            <pc:docMk/>
            <pc:sldMk cId="494165115" sldId="470"/>
            <ac:spMk id="5" creationId="{1C53C203-B764-4C70-A9C8-668EF2F40C50}"/>
          </ac:spMkLst>
        </pc:spChg>
        <pc:spChg chg="del">
          <ac:chgData name="Kleber da Silva Bandeira" userId="8cf3c44d-36dd-4f6e-b345-585b64c1424d" providerId="ADAL" clId="{A0446E54-37FF-45B9-B4A7-0DFEDC20E7CA}" dt="2023-11-07T14:20:07.376" v="670" actId="478"/>
          <ac:spMkLst>
            <pc:docMk/>
            <pc:sldMk cId="494165115" sldId="470"/>
            <ac:spMk id="9" creationId="{855BEB1E-2595-51B4-858F-2A1FC6E6076C}"/>
          </ac:spMkLst>
        </pc:spChg>
        <pc:picChg chg="add mod">
          <ac:chgData name="Kleber da Silva Bandeira" userId="8cf3c44d-36dd-4f6e-b345-585b64c1424d" providerId="ADAL" clId="{A0446E54-37FF-45B9-B4A7-0DFEDC20E7CA}" dt="2023-11-07T15:23:16.557" v="1537" actId="1076"/>
          <ac:picMkLst>
            <pc:docMk/>
            <pc:sldMk cId="494165115" sldId="470"/>
            <ac:picMk id="6" creationId="{73FF561D-1824-F50E-B32F-CE8ABF5CB450}"/>
          </ac:picMkLst>
        </pc:picChg>
        <pc:picChg chg="del">
          <ac:chgData name="Kleber da Silva Bandeira" userId="8cf3c44d-36dd-4f6e-b345-585b64c1424d" providerId="ADAL" clId="{A0446E54-37FF-45B9-B4A7-0DFEDC20E7CA}" dt="2023-11-07T14:20:07.376" v="670" actId="478"/>
          <ac:picMkLst>
            <pc:docMk/>
            <pc:sldMk cId="494165115" sldId="470"/>
            <ac:picMk id="1026" creationId="{41F43193-7C55-A0C2-2495-E74D44695845}"/>
          </ac:picMkLst>
        </pc:picChg>
      </pc:sldChg>
      <pc:sldChg chg="addSp delSp modSp add mod">
        <pc:chgData name="Kleber da Silva Bandeira" userId="8cf3c44d-36dd-4f6e-b345-585b64c1424d" providerId="ADAL" clId="{A0446E54-37FF-45B9-B4A7-0DFEDC20E7CA}" dt="2023-11-07T15:34:11.609" v="1668" actId="207"/>
        <pc:sldMkLst>
          <pc:docMk/>
          <pc:sldMk cId="2337059561" sldId="471"/>
        </pc:sldMkLst>
        <pc:spChg chg="mod">
          <ac:chgData name="Kleber da Silva Bandeira" userId="8cf3c44d-36dd-4f6e-b345-585b64c1424d" providerId="ADAL" clId="{A0446E54-37FF-45B9-B4A7-0DFEDC20E7CA}" dt="2023-11-07T14:22:18.432" v="744" actId="20577"/>
          <ac:spMkLst>
            <pc:docMk/>
            <pc:sldMk cId="2337059561" sldId="471"/>
            <ac:spMk id="3" creationId="{ECAF9A17-A086-62D6-0382-FB1B5EAE0883}"/>
          </ac:spMkLst>
        </pc:spChg>
        <pc:spChg chg="mod">
          <ac:chgData name="Kleber da Silva Bandeira" userId="8cf3c44d-36dd-4f6e-b345-585b64c1424d" providerId="ADAL" clId="{A0446E54-37FF-45B9-B4A7-0DFEDC20E7CA}" dt="2023-11-07T15:34:11.609" v="1668" actId="207"/>
          <ac:spMkLst>
            <pc:docMk/>
            <pc:sldMk cId="2337059561" sldId="471"/>
            <ac:spMk id="4" creationId="{DE7E3D77-519A-9034-2B71-9060C72142D2}"/>
          </ac:spMkLst>
        </pc:spChg>
        <pc:picChg chg="add del mod">
          <ac:chgData name="Kleber da Silva Bandeira" userId="8cf3c44d-36dd-4f6e-b345-585b64c1424d" providerId="ADAL" clId="{A0446E54-37FF-45B9-B4A7-0DFEDC20E7CA}" dt="2023-11-07T15:31:58.563" v="1624" actId="478"/>
          <ac:picMkLst>
            <pc:docMk/>
            <pc:sldMk cId="2337059561" sldId="471"/>
            <ac:picMk id="5" creationId="{8E71659F-B619-D1F9-D8AB-78398A60C614}"/>
          </ac:picMkLst>
        </pc:picChg>
        <pc:picChg chg="add mod">
          <ac:chgData name="Kleber da Silva Bandeira" userId="8cf3c44d-36dd-4f6e-b345-585b64c1424d" providerId="ADAL" clId="{A0446E54-37FF-45B9-B4A7-0DFEDC20E7CA}" dt="2023-11-07T15:32:04.072" v="1625" actId="1076"/>
          <ac:picMkLst>
            <pc:docMk/>
            <pc:sldMk cId="2337059561" sldId="471"/>
            <ac:picMk id="7" creationId="{FBC675C8-CCB8-98BD-38B0-D83069FF333D}"/>
          </ac:picMkLst>
        </pc:picChg>
      </pc:sldChg>
      <pc:sldChg chg="addSp modSp add mod">
        <pc:chgData name="Kleber da Silva Bandeira" userId="8cf3c44d-36dd-4f6e-b345-585b64c1424d" providerId="ADAL" clId="{A0446E54-37FF-45B9-B4A7-0DFEDC20E7CA}" dt="2023-11-07T14:26:30.757" v="867" actId="403"/>
        <pc:sldMkLst>
          <pc:docMk/>
          <pc:sldMk cId="765244986" sldId="472"/>
        </pc:sldMkLst>
        <pc:spChg chg="add mod">
          <ac:chgData name="Kleber da Silva Bandeira" userId="8cf3c44d-36dd-4f6e-b345-585b64c1424d" providerId="ADAL" clId="{A0446E54-37FF-45B9-B4A7-0DFEDC20E7CA}" dt="2023-11-07T14:26:30.757" v="867" actId="403"/>
          <ac:spMkLst>
            <pc:docMk/>
            <pc:sldMk cId="765244986" sldId="472"/>
            <ac:spMk id="2" creationId="{9C2E5C11-C401-9E38-669C-0C1A78F9C75B}"/>
          </ac:spMkLst>
        </pc:spChg>
        <pc:spChg chg="mod">
          <ac:chgData name="Kleber da Silva Bandeira" userId="8cf3c44d-36dd-4f6e-b345-585b64c1424d" providerId="ADAL" clId="{A0446E54-37FF-45B9-B4A7-0DFEDC20E7CA}" dt="2023-11-07T14:25:17.412" v="789" actId="1035"/>
          <ac:spMkLst>
            <pc:docMk/>
            <pc:sldMk cId="765244986" sldId="472"/>
            <ac:spMk id="4" creationId="{DE7E3D77-519A-9034-2B71-9060C72142D2}"/>
          </ac:spMkLst>
        </pc:spChg>
      </pc:sldChg>
      <pc:sldChg chg="modSp add mod ord">
        <pc:chgData name="Kleber da Silva Bandeira" userId="8cf3c44d-36dd-4f6e-b345-585b64c1424d" providerId="ADAL" clId="{A0446E54-37FF-45B9-B4A7-0DFEDC20E7CA}" dt="2023-11-07T14:29:48.691" v="902" actId="1038"/>
        <pc:sldMkLst>
          <pc:docMk/>
          <pc:sldMk cId="2429304634" sldId="473"/>
        </pc:sldMkLst>
        <pc:spChg chg="mod">
          <ac:chgData name="Kleber da Silva Bandeira" userId="8cf3c44d-36dd-4f6e-b345-585b64c1424d" providerId="ADAL" clId="{A0446E54-37FF-45B9-B4A7-0DFEDC20E7CA}" dt="2023-11-07T14:29:48.691" v="902" actId="1038"/>
          <ac:spMkLst>
            <pc:docMk/>
            <pc:sldMk cId="2429304634" sldId="473"/>
            <ac:spMk id="4" creationId="{E640FB9E-A256-CE4C-C5B9-DCEA229106C7}"/>
          </ac:spMkLst>
        </pc:spChg>
        <pc:spChg chg="mod">
          <ac:chgData name="Kleber da Silva Bandeira" userId="8cf3c44d-36dd-4f6e-b345-585b64c1424d" providerId="ADAL" clId="{A0446E54-37FF-45B9-B4A7-0DFEDC20E7CA}" dt="2023-11-07T14:29:18.192" v="889" actId="20577"/>
          <ac:spMkLst>
            <pc:docMk/>
            <pc:sldMk cId="2429304634" sldId="473"/>
            <ac:spMk id="12" creationId="{D1397B90-D79A-4D67-9E3D-5FCBD8581303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misrv54\sfri\CGFC\Informa&#231;&#245;es\2024\Diversos\Contrata&#231;&#245;es%202019-20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misrv54\sfri\CGFC\Informa&#231;&#245;es\2024\Diversos\Contrata&#231;&#245;es%202019-202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misrv54\sfri\CGFC\Informa&#231;&#245;es\2024\Diversos\Contrata&#231;&#245;es%202019-202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misrv54\sfri\CGFC\Informa&#231;&#245;es\2024\Diversos\Contrata&#231;&#245;es%202019-202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misrv54\sfri\CGFC\Informa&#231;&#245;es\2024\Diversos\Contrata&#231;&#245;es%202019-202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misrv54\sfri\CGFC\Informa&#231;&#245;es\2024\Diversos\Contrata&#231;&#245;es%202019-2023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7.xml"/><Relationship Id="rId1" Type="http://schemas.microsoft.com/office/2011/relationships/chartStyle" Target="style7.xml"/><Relationship Id="rId5" Type="http://schemas.openxmlformats.org/officeDocument/2006/relationships/chartUserShapes" Target="../drawings/drawing1.xml"/><Relationship Id="rId4" Type="http://schemas.openxmlformats.org/officeDocument/2006/relationships/oleObject" Target="Pasta1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FCO - Número de Operações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Planilha1!$C$4</c:f>
              <c:strCache>
                <c:ptCount val="1"/>
                <c:pt idx="0">
                  <c:v>DF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Planilha1!$D$3:$H$3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Planilha1!$D$4:$H$4</c:f>
              <c:numCache>
                <c:formatCode>#,##0</c:formatCode>
                <c:ptCount val="5"/>
                <c:pt idx="0">
                  <c:v>2628</c:v>
                </c:pt>
                <c:pt idx="1">
                  <c:v>2172</c:v>
                </c:pt>
                <c:pt idx="2">
                  <c:v>1953</c:v>
                </c:pt>
                <c:pt idx="3">
                  <c:v>2151</c:v>
                </c:pt>
                <c:pt idx="4">
                  <c:v>2335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B0-4E73-9F3C-40B112CC4C4B}"/>
            </c:ext>
          </c:extLst>
        </c:ser>
        <c:ser>
          <c:idx val="1"/>
          <c:order val="1"/>
          <c:tx>
            <c:strRef>
              <c:f>Planilha1!$C$5</c:f>
              <c:strCache>
                <c:ptCount val="1"/>
                <c:pt idx="0">
                  <c:v>GO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Planilha1!$D$3:$H$3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Planilha1!$D$5:$H$5</c:f>
              <c:numCache>
                <c:formatCode>#,##0</c:formatCode>
                <c:ptCount val="5"/>
                <c:pt idx="0">
                  <c:v>10602</c:v>
                </c:pt>
                <c:pt idx="1">
                  <c:v>8679</c:v>
                </c:pt>
                <c:pt idx="2">
                  <c:v>9029</c:v>
                </c:pt>
                <c:pt idx="3">
                  <c:v>9998</c:v>
                </c:pt>
                <c:pt idx="4">
                  <c:v>8893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B0-4E73-9F3C-40B112CC4C4B}"/>
            </c:ext>
          </c:extLst>
        </c:ser>
        <c:ser>
          <c:idx val="2"/>
          <c:order val="2"/>
          <c:tx>
            <c:strRef>
              <c:f>Planilha1!$C$6</c:f>
              <c:strCache>
                <c:ptCount val="1"/>
                <c:pt idx="0">
                  <c:v>MS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Planilha1!$D$3:$H$3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Planilha1!$D$6:$H$6</c:f>
              <c:numCache>
                <c:formatCode>#,##0</c:formatCode>
                <c:ptCount val="5"/>
                <c:pt idx="0">
                  <c:v>6160</c:v>
                </c:pt>
                <c:pt idx="1">
                  <c:v>4875</c:v>
                </c:pt>
                <c:pt idx="2">
                  <c:v>4750</c:v>
                </c:pt>
                <c:pt idx="3">
                  <c:v>5736</c:v>
                </c:pt>
                <c:pt idx="4">
                  <c:v>5987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9B0-4E73-9F3C-40B112CC4C4B}"/>
            </c:ext>
          </c:extLst>
        </c:ser>
        <c:ser>
          <c:idx val="3"/>
          <c:order val="3"/>
          <c:tx>
            <c:strRef>
              <c:f>Planilha1!$C$7</c:f>
              <c:strCache>
                <c:ptCount val="1"/>
                <c:pt idx="0">
                  <c:v>MT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Planilha1!$D$3:$H$3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Planilha1!$D$7:$H$7</c:f>
              <c:numCache>
                <c:formatCode>#,##0</c:formatCode>
                <c:ptCount val="5"/>
                <c:pt idx="0">
                  <c:v>6133</c:v>
                </c:pt>
                <c:pt idx="1">
                  <c:v>4845</c:v>
                </c:pt>
                <c:pt idx="2">
                  <c:v>5013</c:v>
                </c:pt>
                <c:pt idx="3">
                  <c:v>6682</c:v>
                </c:pt>
                <c:pt idx="4">
                  <c:v>6639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9B0-4E73-9F3C-40B112CC4C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13154079"/>
        <c:axId val="1013151679"/>
      </c:barChart>
      <c:catAx>
        <c:axId val="10131540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13151679"/>
        <c:crosses val="autoZero"/>
        <c:auto val="1"/>
        <c:lblAlgn val="ctr"/>
        <c:lblOffset val="100"/>
        <c:noMultiLvlLbl val="0"/>
      </c:catAx>
      <c:valAx>
        <c:axId val="10131516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131540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FCO - Valor Contratado (R$ mil)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Planilha1!$C$4</c:f>
              <c:strCache>
                <c:ptCount val="1"/>
                <c:pt idx="0">
                  <c:v>DF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Planilha1!$D$3:$H$3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Planilha1!$I$4:$M$4</c:f>
              <c:numCache>
                <c:formatCode>#,##0</c:formatCode>
                <c:ptCount val="5"/>
                <c:pt idx="0">
                  <c:v>745000</c:v>
                </c:pt>
                <c:pt idx="1">
                  <c:v>767000</c:v>
                </c:pt>
                <c:pt idx="2">
                  <c:v>897000</c:v>
                </c:pt>
                <c:pt idx="3">
                  <c:v>1076000</c:v>
                </c:pt>
                <c:pt idx="4">
                  <c:v>1052400.5717700005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A2-498D-92DD-19C3E91E344F}"/>
            </c:ext>
          </c:extLst>
        </c:ser>
        <c:ser>
          <c:idx val="1"/>
          <c:order val="1"/>
          <c:tx>
            <c:strRef>
              <c:f>Planilha1!$C$5</c:f>
              <c:strCache>
                <c:ptCount val="1"/>
                <c:pt idx="0">
                  <c:v>GO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Planilha1!$D$3:$H$3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Planilha1!$I$5:$M$5</c:f>
              <c:numCache>
                <c:formatCode>#,##0</c:formatCode>
                <c:ptCount val="5"/>
                <c:pt idx="0">
                  <c:v>2825000</c:v>
                </c:pt>
                <c:pt idx="1">
                  <c:v>2488000</c:v>
                </c:pt>
                <c:pt idx="2">
                  <c:v>2829000</c:v>
                </c:pt>
                <c:pt idx="3">
                  <c:v>3267000</c:v>
                </c:pt>
                <c:pt idx="4">
                  <c:v>3598757.5834900117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A2-498D-92DD-19C3E91E344F}"/>
            </c:ext>
          </c:extLst>
        </c:ser>
        <c:ser>
          <c:idx val="2"/>
          <c:order val="2"/>
          <c:tx>
            <c:strRef>
              <c:f>Planilha1!$C$6</c:f>
              <c:strCache>
                <c:ptCount val="1"/>
                <c:pt idx="0">
                  <c:v>MS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Planilha1!$D$3:$H$3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Planilha1!$I$6:$M$6</c:f>
              <c:numCache>
                <c:formatCode>#,##0</c:formatCode>
                <c:ptCount val="5"/>
                <c:pt idx="0">
                  <c:v>1749000</c:v>
                </c:pt>
                <c:pt idx="1">
                  <c:v>1843000</c:v>
                </c:pt>
                <c:pt idx="2">
                  <c:v>2430000</c:v>
                </c:pt>
                <c:pt idx="3">
                  <c:v>2521000</c:v>
                </c:pt>
                <c:pt idx="4">
                  <c:v>2499356.6031700009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9A2-498D-92DD-19C3E91E344F}"/>
            </c:ext>
          </c:extLst>
        </c:ser>
        <c:ser>
          <c:idx val="3"/>
          <c:order val="3"/>
          <c:tx>
            <c:strRef>
              <c:f>Planilha1!$C$7</c:f>
              <c:strCache>
                <c:ptCount val="1"/>
                <c:pt idx="0">
                  <c:v>MT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Planilha1!$D$3:$H$3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Planilha1!$I$7:$M$7</c:f>
              <c:numCache>
                <c:formatCode>#,##0</c:formatCode>
                <c:ptCount val="5"/>
                <c:pt idx="0">
                  <c:v>2462000</c:v>
                </c:pt>
                <c:pt idx="1">
                  <c:v>2446000</c:v>
                </c:pt>
                <c:pt idx="2">
                  <c:v>3495000</c:v>
                </c:pt>
                <c:pt idx="3">
                  <c:v>3294000</c:v>
                </c:pt>
                <c:pt idx="4">
                  <c:v>3369658.8824899984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9A2-498D-92DD-19C3E91E34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13154079"/>
        <c:axId val="1013151679"/>
      </c:barChart>
      <c:catAx>
        <c:axId val="10131540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13151679"/>
        <c:crosses val="autoZero"/>
        <c:auto val="1"/>
        <c:lblAlgn val="ctr"/>
        <c:lblOffset val="100"/>
        <c:noMultiLvlLbl val="0"/>
      </c:catAx>
      <c:valAx>
        <c:axId val="10131516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131540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FNE - Número de Operações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Planilha1!$D$3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Planilha1!$C$9:$C$19</c:f>
              <c:strCache>
                <c:ptCount val="11"/>
                <c:pt idx="0">
                  <c:v>AL</c:v>
                </c:pt>
                <c:pt idx="1">
                  <c:v>BA</c:v>
                </c:pt>
                <c:pt idx="2">
                  <c:v>CE</c:v>
                </c:pt>
                <c:pt idx="3">
                  <c:v>ES</c:v>
                </c:pt>
                <c:pt idx="4">
                  <c:v>MA</c:v>
                </c:pt>
                <c:pt idx="5">
                  <c:v>MG</c:v>
                </c:pt>
                <c:pt idx="6">
                  <c:v>PB</c:v>
                </c:pt>
                <c:pt idx="7">
                  <c:v>PE</c:v>
                </c:pt>
                <c:pt idx="8">
                  <c:v>PI</c:v>
                </c:pt>
                <c:pt idx="9">
                  <c:v>RN</c:v>
                </c:pt>
                <c:pt idx="10">
                  <c:v>SE</c:v>
                </c:pt>
              </c:strCache>
            </c:strRef>
          </c:cat>
          <c:val>
            <c:numRef>
              <c:f>Planilha1!$D$9:$D$19</c:f>
              <c:numCache>
                <c:formatCode>#,##0</c:formatCode>
                <c:ptCount val="11"/>
                <c:pt idx="0">
                  <c:v>28434</c:v>
                </c:pt>
                <c:pt idx="1">
                  <c:v>125567</c:v>
                </c:pt>
                <c:pt idx="2">
                  <c:v>75035</c:v>
                </c:pt>
                <c:pt idx="3">
                  <c:v>1242</c:v>
                </c:pt>
                <c:pt idx="4">
                  <c:v>57459</c:v>
                </c:pt>
                <c:pt idx="5">
                  <c:v>51291</c:v>
                </c:pt>
                <c:pt idx="6">
                  <c:v>48991</c:v>
                </c:pt>
                <c:pt idx="7">
                  <c:v>64117</c:v>
                </c:pt>
                <c:pt idx="8">
                  <c:v>60245</c:v>
                </c:pt>
                <c:pt idx="9">
                  <c:v>32440</c:v>
                </c:pt>
                <c:pt idx="10">
                  <c:v>21044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98-4EAF-BE09-1325C28CAAE1}"/>
            </c:ext>
          </c:extLst>
        </c:ser>
        <c:ser>
          <c:idx val="1"/>
          <c:order val="1"/>
          <c:tx>
            <c:strRef>
              <c:f>Planilha1!$E$3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Planilha1!$C$9:$C$19</c:f>
              <c:strCache>
                <c:ptCount val="11"/>
                <c:pt idx="0">
                  <c:v>AL</c:v>
                </c:pt>
                <c:pt idx="1">
                  <c:v>BA</c:v>
                </c:pt>
                <c:pt idx="2">
                  <c:v>CE</c:v>
                </c:pt>
                <c:pt idx="3">
                  <c:v>ES</c:v>
                </c:pt>
                <c:pt idx="4">
                  <c:v>MA</c:v>
                </c:pt>
                <c:pt idx="5">
                  <c:v>MG</c:v>
                </c:pt>
                <c:pt idx="6">
                  <c:v>PB</c:v>
                </c:pt>
                <c:pt idx="7">
                  <c:v>PE</c:v>
                </c:pt>
                <c:pt idx="8">
                  <c:v>PI</c:v>
                </c:pt>
                <c:pt idx="9">
                  <c:v>RN</c:v>
                </c:pt>
                <c:pt idx="10">
                  <c:v>SE</c:v>
                </c:pt>
              </c:strCache>
            </c:strRef>
          </c:cat>
          <c:val>
            <c:numRef>
              <c:f>Planilha1!$E$9:$E$19</c:f>
              <c:numCache>
                <c:formatCode>#,##0</c:formatCode>
                <c:ptCount val="11"/>
                <c:pt idx="0">
                  <c:v>34620</c:v>
                </c:pt>
                <c:pt idx="1">
                  <c:v>157829</c:v>
                </c:pt>
                <c:pt idx="2">
                  <c:v>103470</c:v>
                </c:pt>
                <c:pt idx="3">
                  <c:v>1993</c:v>
                </c:pt>
                <c:pt idx="4">
                  <c:v>73405</c:v>
                </c:pt>
                <c:pt idx="5">
                  <c:v>60240</c:v>
                </c:pt>
                <c:pt idx="6">
                  <c:v>58833</c:v>
                </c:pt>
                <c:pt idx="7">
                  <c:v>77545</c:v>
                </c:pt>
                <c:pt idx="8">
                  <c:v>78864</c:v>
                </c:pt>
                <c:pt idx="9">
                  <c:v>38553</c:v>
                </c:pt>
                <c:pt idx="10">
                  <c:v>25777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698-4EAF-BE09-1325C28CAAE1}"/>
            </c:ext>
          </c:extLst>
        </c:ser>
        <c:ser>
          <c:idx val="2"/>
          <c:order val="2"/>
          <c:tx>
            <c:strRef>
              <c:f>Planilha1!$F$3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Planilha1!$C$9:$C$19</c:f>
              <c:strCache>
                <c:ptCount val="11"/>
                <c:pt idx="0">
                  <c:v>AL</c:v>
                </c:pt>
                <c:pt idx="1">
                  <c:v>BA</c:v>
                </c:pt>
                <c:pt idx="2">
                  <c:v>CE</c:v>
                </c:pt>
                <c:pt idx="3">
                  <c:v>ES</c:v>
                </c:pt>
                <c:pt idx="4">
                  <c:v>MA</c:v>
                </c:pt>
                <c:pt idx="5">
                  <c:v>MG</c:v>
                </c:pt>
                <c:pt idx="6">
                  <c:v>PB</c:v>
                </c:pt>
                <c:pt idx="7">
                  <c:v>PE</c:v>
                </c:pt>
                <c:pt idx="8">
                  <c:v>PI</c:v>
                </c:pt>
                <c:pt idx="9">
                  <c:v>RN</c:v>
                </c:pt>
                <c:pt idx="10">
                  <c:v>SE</c:v>
                </c:pt>
              </c:strCache>
            </c:strRef>
          </c:cat>
          <c:val>
            <c:numRef>
              <c:f>Planilha1!$F$9:$F$19</c:f>
              <c:numCache>
                <c:formatCode>#,##0</c:formatCode>
                <c:ptCount val="11"/>
                <c:pt idx="0">
                  <c:v>31205</c:v>
                </c:pt>
                <c:pt idx="1">
                  <c:v>153288</c:v>
                </c:pt>
                <c:pt idx="2">
                  <c:v>71959</c:v>
                </c:pt>
                <c:pt idx="3">
                  <c:v>1730</c:v>
                </c:pt>
                <c:pt idx="4">
                  <c:v>68157</c:v>
                </c:pt>
                <c:pt idx="5">
                  <c:v>57137</c:v>
                </c:pt>
                <c:pt idx="6">
                  <c:v>58061</c:v>
                </c:pt>
                <c:pt idx="7">
                  <c:v>74969</c:v>
                </c:pt>
                <c:pt idx="8">
                  <c:v>74290</c:v>
                </c:pt>
                <c:pt idx="9">
                  <c:v>37195</c:v>
                </c:pt>
                <c:pt idx="10">
                  <c:v>23118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698-4EAF-BE09-1325C28CAAE1}"/>
            </c:ext>
          </c:extLst>
        </c:ser>
        <c:ser>
          <c:idx val="3"/>
          <c:order val="3"/>
          <c:tx>
            <c:strRef>
              <c:f>Planilha1!$G$3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Planilha1!$C$9:$C$19</c:f>
              <c:strCache>
                <c:ptCount val="11"/>
                <c:pt idx="0">
                  <c:v>AL</c:v>
                </c:pt>
                <c:pt idx="1">
                  <c:v>BA</c:v>
                </c:pt>
                <c:pt idx="2">
                  <c:v>CE</c:v>
                </c:pt>
                <c:pt idx="3">
                  <c:v>ES</c:v>
                </c:pt>
                <c:pt idx="4">
                  <c:v>MA</c:v>
                </c:pt>
                <c:pt idx="5">
                  <c:v>MG</c:v>
                </c:pt>
                <c:pt idx="6">
                  <c:v>PB</c:v>
                </c:pt>
                <c:pt idx="7">
                  <c:v>PE</c:v>
                </c:pt>
                <c:pt idx="8">
                  <c:v>PI</c:v>
                </c:pt>
                <c:pt idx="9">
                  <c:v>RN</c:v>
                </c:pt>
                <c:pt idx="10">
                  <c:v>SE</c:v>
                </c:pt>
              </c:strCache>
            </c:strRef>
          </c:cat>
          <c:val>
            <c:numRef>
              <c:f>Planilha1!$G$9:$G$19</c:f>
              <c:numCache>
                <c:formatCode>#,##0</c:formatCode>
                <c:ptCount val="11"/>
                <c:pt idx="0">
                  <c:v>32833</c:v>
                </c:pt>
                <c:pt idx="1">
                  <c:v>157409</c:v>
                </c:pt>
                <c:pt idx="2">
                  <c:v>90530</c:v>
                </c:pt>
                <c:pt idx="3">
                  <c:v>2103</c:v>
                </c:pt>
                <c:pt idx="4">
                  <c:v>69161</c:v>
                </c:pt>
                <c:pt idx="5">
                  <c:v>63425</c:v>
                </c:pt>
                <c:pt idx="6">
                  <c:v>61629</c:v>
                </c:pt>
                <c:pt idx="7">
                  <c:v>76841</c:v>
                </c:pt>
                <c:pt idx="8">
                  <c:v>74781</c:v>
                </c:pt>
                <c:pt idx="9">
                  <c:v>40180</c:v>
                </c:pt>
                <c:pt idx="10">
                  <c:v>26819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698-4EAF-BE09-1325C28CAAE1}"/>
            </c:ext>
          </c:extLst>
        </c:ser>
        <c:ser>
          <c:idx val="4"/>
          <c:order val="4"/>
          <c:tx>
            <c:strRef>
              <c:f>Planilha1!$H$3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Planilha1!$C$9:$C$19</c:f>
              <c:strCache>
                <c:ptCount val="11"/>
                <c:pt idx="0">
                  <c:v>AL</c:v>
                </c:pt>
                <c:pt idx="1">
                  <c:v>BA</c:v>
                </c:pt>
                <c:pt idx="2">
                  <c:v>CE</c:v>
                </c:pt>
                <c:pt idx="3">
                  <c:v>ES</c:v>
                </c:pt>
                <c:pt idx="4">
                  <c:v>MA</c:v>
                </c:pt>
                <c:pt idx="5">
                  <c:v>MG</c:v>
                </c:pt>
                <c:pt idx="6">
                  <c:v>PB</c:v>
                </c:pt>
                <c:pt idx="7">
                  <c:v>PE</c:v>
                </c:pt>
                <c:pt idx="8">
                  <c:v>PI</c:v>
                </c:pt>
                <c:pt idx="9">
                  <c:v>RN</c:v>
                </c:pt>
                <c:pt idx="10">
                  <c:v>SE</c:v>
                </c:pt>
              </c:strCache>
            </c:strRef>
          </c:cat>
          <c:val>
            <c:numRef>
              <c:f>Planilha1!$H$9:$H$19</c:f>
              <c:numCache>
                <c:formatCode>#,##0</c:formatCode>
                <c:ptCount val="11"/>
                <c:pt idx="0">
                  <c:v>42358</c:v>
                </c:pt>
                <c:pt idx="1">
                  <c:v>212293</c:v>
                </c:pt>
                <c:pt idx="2">
                  <c:v>194008</c:v>
                </c:pt>
                <c:pt idx="3">
                  <c:v>3385</c:v>
                </c:pt>
                <c:pt idx="4">
                  <c:v>96781</c:v>
                </c:pt>
                <c:pt idx="5">
                  <c:v>78118</c:v>
                </c:pt>
                <c:pt idx="6">
                  <c:v>84095</c:v>
                </c:pt>
                <c:pt idx="7">
                  <c:v>100710</c:v>
                </c:pt>
                <c:pt idx="8">
                  <c:v>108389</c:v>
                </c:pt>
                <c:pt idx="9">
                  <c:v>54483</c:v>
                </c:pt>
                <c:pt idx="10">
                  <c:v>36869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698-4EAF-BE09-1325C28CAA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29409311"/>
        <c:axId val="1429405951"/>
      </c:barChart>
      <c:catAx>
        <c:axId val="14294093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29405951"/>
        <c:crosses val="autoZero"/>
        <c:auto val="1"/>
        <c:lblAlgn val="ctr"/>
        <c:lblOffset val="100"/>
        <c:noMultiLvlLbl val="0"/>
      </c:catAx>
      <c:valAx>
        <c:axId val="14294059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294093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FNE - Valor </a:t>
            </a:r>
            <a:r>
              <a:rPr lang="pt-BR" sz="1400" dirty="0"/>
              <a:t>Contratado</a:t>
            </a:r>
            <a:r>
              <a:rPr lang="pt-BR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(R$ mil)</a:t>
            </a:r>
            <a:endParaRPr lang="pt-BR" sz="1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Planilha1!$D$3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Planilha1!$C$9:$C$19</c:f>
              <c:strCache>
                <c:ptCount val="11"/>
                <c:pt idx="0">
                  <c:v>AL</c:v>
                </c:pt>
                <c:pt idx="1">
                  <c:v>BA</c:v>
                </c:pt>
                <c:pt idx="2">
                  <c:v>CE</c:v>
                </c:pt>
                <c:pt idx="3">
                  <c:v>ES</c:v>
                </c:pt>
                <c:pt idx="4">
                  <c:v>MA</c:v>
                </c:pt>
                <c:pt idx="5">
                  <c:v>MG</c:v>
                </c:pt>
                <c:pt idx="6">
                  <c:v>PB</c:v>
                </c:pt>
                <c:pt idx="7">
                  <c:v>PE</c:v>
                </c:pt>
                <c:pt idx="8">
                  <c:v>PI</c:v>
                </c:pt>
                <c:pt idx="9">
                  <c:v>RN</c:v>
                </c:pt>
                <c:pt idx="10">
                  <c:v>SE</c:v>
                </c:pt>
              </c:strCache>
            </c:strRef>
          </c:cat>
          <c:val>
            <c:numRef>
              <c:f>Planilha1!$I$9:$I$19</c:f>
              <c:numCache>
                <c:formatCode>#,##0</c:formatCode>
                <c:ptCount val="11"/>
                <c:pt idx="0">
                  <c:v>833000</c:v>
                </c:pt>
                <c:pt idx="1">
                  <c:v>7296000</c:v>
                </c:pt>
                <c:pt idx="2">
                  <c:v>4097000</c:v>
                </c:pt>
                <c:pt idx="3">
                  <c:v>378000</c:v>
                </c:pt>
                <c:pt idx="4">
                  <c:v>3737000</c:v>
                </c:pt>
                <c:pt idx="5">
                  <c:v>1791000</c:v>
                </c:pt>
                <c:pt idx="6">
                  <c:v>1447000</c:v>
                </c:pt>
                <c:pt idx="7">
                  <c:v>2529000</c:v>
                </c:pt>
                <c:pt idx="8">
                  <c:v>2322000</c:v>
                </c:pt>
                <c:pt idx="9">
                  <c:v>4327000</c:v>
                </c:pt>
                <c:pt idx="10">
                  <c:v>801000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BE-4B78-AE9C-6A2D2A21ECFF}"/>
            </c:ext>
          </c:extLst>
        </c:ser>
        <c:ser>
          <c:idx val="1"/>
          <c:order val="1"/>
          <c:tx>
            <c:strRef>
              <c:f>Planilha1!$E$3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Planilha1!$C$9:$C$19</c:f>
              <c:strCache>
                <c:ptCount val="11"/>
                <c:pt idx="0">
                  <c:v>AL</c:v>
                </c:pt>
                <c:pt idx="1">
                  <c:v>BA</c:v>
                </c:pt>
                <c:pt idx="2">
                  <c:v>CE</c:v>
                </c:pt>
                <c:pt idx="3">
                  <c:v>ES</c:v>
                </c:pt>
                <c:pt idx="4">
                  <c:v>MA</c:v>
                </c:pt>
                <c:pt idx="5">
                  <c:v>MG</c:v>
                </c:pt>
                <c:pt idx="6">
                  <c:v>PB</c:v>
                </c:pt>
                <c:pt idx="7">
                  <c:v>PE</c:v>
                </c:pt>
                <c:pt idx="8">
                  <c:v>PI</c:v>
                </c:pt>
                <c:pt idx="9">
                  <c:v>RN</c:v>
                </c:pt>
                <c:pt idx="10">
                  <c:v>SE</c:v>
                </c:pt>
              </c:strCache>
            </c:strRef>
          </c:cat>
          <c:val>
            <c:numRef>
              <c:f>Planilha1!$J$9:$J$19</c:f>
              <c:numCache>
                <c:formatCode>#,##0</c:formatCode>
                <c:ptCount val="11"/>
                <c:pt idx="0">
                  <c:v>869000</c:v>
                </c:pt>
                <c:pt idx="1">
                  <c:v>6472000</c:v>
                </c:pt>
                <c:pt idx="2">
                  <c:v>4100000</c:v>
                </c:pt>
                <c:pt idx="3">
                  <c:v>342000</c:v>
                </c:pt>
                <c:pt idx="4">
                  <c:v>2635000</c:v>
                </c:pt>
                <c:pt idx="5">
                  <c:v>1110000</c:v>
                </c:pt>
                <c:pt idx="6">
                  <c:v>1583000</c:v>
                </c:pt>
                <c:pt idx="7">
                  <c:v>3032000</c:v>
                </c:pt>
                <c:pt idx="8">
                  <c:v>2632000</c:v>
                </c:pt>
                <c:pt idx="9">
                  <c:v>2099000</c:v>
                </c:pt>
                <c:pt idx="10">
                  <c:v>967000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BE-4B78-AE9C-6A2D2A21ECFF}"/>
            </c:ext>
          </c:extLst>
        </c:ser>
        <c:ser>
          <c:idx val="2"/>
          <c:order val="2"/>
          <c:tx>
            <c:strRef>
              <c:f>Planilha1!$F$3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Planilha1!$C$9:$C$19</c:f>
              <c:strCache>
                <c:ptCount val="11"/>
                <c:pt idx="0">
                  <c:v>AL</c:v>
                </c:pt>
                <c:pt idx="1">
                  <c:v>BA</c:v>
                </c:pt>
                <c:pt idx="2">
                  <c:v>CE</c:v>
                </c:pt>
                <c:pt idx="3">
                  <c:v>ES</c:v>
                </c:pt>
                <c:pt idx="4">
                  <c:v>MA</c:v>
                </c:pt>
                <c:pt idx="5">
                  <c:v>MG</c:v>
                </c:pt>
                <c:pt idx="6">
                  <c:v>PB</c:v>
                </c:pt>
                <c:pt idx="7">
                  <c:v>PE</c:v>
                </c:pt>
                <c:pt idx="8">
                  <c:v>PI</c:v>
                </c:pt>
                <c:pt idx="9">
                  <c:v>RN</c:v>
                </c:pt>
                <c:pt idx="10">
                  <c:v>SE</c:v>
                </c:pt>
              </c:strCache>
            </c:strRef>
          </c:cat>
          <c:val>
            <c:numRef>
              <c:f>Planilha1!$K$9:$K$19</c:f>
              <c:numCache>
                <c:formatCode>#,##0</c:formatCode>
                <c:ptCount val="11"/>
                <c:pt idx="0">
                  <c:v>900000</c:v>
                </c:pt>
                <c:pt idx="1">
                  <c:v>7222000</c:v>
                </c:pt>
                <c:pt idx="2">
                  <c:v>2569000</c:v>
                </c:pt>
                <c:pt idx="3">
                  <c:v>363000</c:v>
                </c:pt>
                <c:pt idx="4">
                  <c:v>2126000</c:v>
                </c:pt>
                <c:pt idx="5">
                  <c:v>1777000</c:v>
                </c:pt>
                <c:pt idx="6">
                  <c:v>1834000</c:v>
                </c:pt>
                <c:pt idx="7">
                  <c:v>2619000</c:v>
                </c:pt>
                <c:pt idx="8">
                  <c:v>2978000</c:v>
                </c:pt>
                <c:pt idx="9">
                  <c:v>2454000</c:v>
                </c:pt>
                <c:pt idx="10">
                  <c:v>1040000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BE-4B78-AE9C-6A2D2A21ECFF}"/>
            </c:ext>
          </c:extLst>
        </c:ser>
        <c:ser>
          <c:idx val="3"/>
          <c:order val="3"/>
          <c:tx>
            <c:strRef>
              <c:f>Planilha1!$G$3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Planilha1!$C$9:$C$19</c:f>
              <c:strCache>
                <c:ptCount val="11"/>
                <c:pt idx="0">
                  <c:v>AL</c:v>
                </c:pt>
                <c:pt idx="1">
                  <c:v>BA</c:v>
                </c:pt>
                <c:pt idx="2">
                  <c:v>CE</c:v>
                </c:pt>
                <c:pt idx="3">
                  <c:v>ES</c:v>
                </c:pt>
                <c:pt idx="4">
                  <c:v>MA</c:v>
                </c:pt>
                <c:pt idx="5">
                  <c:v>MG</c:v>
                </c:pt>
                <c:pt idx="6">
                  <c:v>PB</c:v>
                </c:pt>
                <c:pt idx="7">
                  <c:v>PE</c:v>
                </c:pt>
                <c:pt idx="8">
                  <c:v>PI</c:v>
                </c:pt>
                <c:pt idx="9">
                  <c:v>RN</c:v>
                </c:pt>
                <c:pt idx="10">
                  <c:v>SE</c:v>
                </c:pt>
              </c:strCache>
            </c:strRef>
          </c:cat>
          <c:val>
            <c:numRef>
              <c:f>Planilha1!$L$9:$L$19</c:f>
              <c:numCache>
                <c:formatCode>#,##0</c:formatCode>
                <c:ptCount val="11"/>
                <c:pt idx="0">
                  <c:v>1120000</c:v>
                </c:pt>
                <c:pt idx="1">
                  <c:v>7976000</c:v>
                </c:pt>
                <c:pt idx="2">
                  <c:v>4464000</c:v>
                </c:pt>
                <c:pt idx="3">
                  <c:v>405000</c:v>
                </c:pt>
                <c:pt idx="4">
                  <c:v>3511000</c:v>
                </c:pt>
                <c:pt idx="5">
                  <c:v>2742000</c:v>
                </c:pt>
                <c:pt idx="6">
                  <c:v>1863000</c:v>
                </c:pt>
                <c:pt idx="7">
                  <c:v>3516000</c:v>
                </c:pt>
                <c:pt idx="8">
                  <c:v>3377000</c:v>
                </c:pt>
                <c:pt idx="9">
                  <c:v>1965000</c:v>
                </c:pt>
                <c:pt idx="10">
                  <c:v>1315000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3BE-4B78-AE9C-6A2D2A21ECFF}"/>
            </c:ext>
          </c:extLst>
        </c:ser>
        <c:ser>
          <c:idx val="4"/>
          <c:order val="4"/>
          <c:tx>
            <c:strRef>
              <c:f>Planilha1!$H$3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Planilha1!$C$9:$C$19</c:f>
              <c:strCache>
                <c:ptCount val="11"/>
                <c:pt idx="0">
                  <c:v>AL</c:v>
                </c:pt>
                <c:pt idx="1">
                  <c:v>BA</c:v>
                </c:pt>
                <c:pt idx="2">
                  <c:v>CE</c:v>
                </c:pt>
                <c:pt idx="3">
                  <c:v>ES</c:v>
                </c:pt>
                <c:pt idx="4">
                  <c:v>MA</c:v>
                </c:pt>
                <c:pt idx="5">
                  <c:v>MG</c:v>
                </c:pt>
                <c:pt idx="6">
                  <c:v>PB</c:v>
                </c:pt>
                <c:pt idx="7">
                  <c:v>PE</c:v>
                </c:pt>
                <c:pt idx="8">
                  <c:v>PI</c:v>
                </c:pt>
                <c:pt idx="9">
                  <c:v>RN</c:v>
                </c:pt>
                <c:pt idx="10">
                  <c:v>SE</c:v>
                </c:pt>
              </c:strCache>
            </c:strRef>
          </c:cat>
          <c:val>
            <c:numRef>
              <c:f>Planilha1!$M$9:$M$19</c:f>
              <c:numCache>
                <c:formatCode>#,##0</c:formatCode>
                <c:ptCount val="11"/>
                <c:pt idx="0">
                  <c:v>3184118.472969993</c:v>
                </c:pt>
                <c:pt idx="1">
                  <c:v>10112036.545700006</c:v>
                </c:pt>
                <c:pt idx="2">
                  <c:v>5127999.8273800239</c:v>
                </c:pt>
                <c:pt idx="3">
                  <c:v>1068502.4982400003</c:v>
                </c:pt>
                <c:pt idx="4">
                  <c:v>4774598.2826800179</c:v>
                </c:pt>
                <c:pt idx="5">
                  <c:v>3484181.6176299914</c:v>
                </c:pt>
                <c:pt idx="6">
                  <c:v>2112529.6022800012</c:v>
                </c:pt>
                <c:pt idx="7">
                  <c:v>4643020.3350499896</c:v>
                </c:pt>
                <c:pt idx="8">
                  <c:v>4001676.5422999938</c:v>
                </c:pt>
                <c:pt idx="9">
                  <c:v>3282973.2025300013</c:v>
                </c:pt>
                <c:pt idx="10">
                  <c:v>1881468.3342699921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3BE-4B78-AE9C-6A2D2A21EC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29409311"/>
        <c:axId val="1429405951"/>
      </c:barChart>
      <c:catAx>
        <c:axId val="14294093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29405951"/>
        <c:crosses val="autoZero"/>
        <c:auto val="1"/>
        <c:lblAlgn val="ctr"/>
        <c:lblOffset val="100"/>
        <c:noMultiLvlLbl val="0"/>
      </c:catAx>
      <c:valAx>
        <c:axId val="14294059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294093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FNO -</a:t>
            </a:r>
            <a:r>
              <a:rPr lang="pt-BR" baseline="0" dirty="0"/>
              <a:t> Número de Operações</a:t>
            </a:r>
            <a:endParaRPr lang="pt-BR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Planilha1!$D$3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Planilha1!$C$21:$C$27</c:f>
              <c:strCache>
                <c:ptCount val="7"/>
                <c:pt idx="0">
                  <c:v>AC</c:v>
                </c:pt>
                <c:pt idx="1">
                  <c:v>AM</c:v>
                </c:pt>
                <c:pt idx="2">
                  <c:v>AP</c:v>
                </c:pt>
                <c:pt idx="3">
                  <c:v>PA</c:v>
                </c:pt>
                <c:pt idx="4">
                  <c:v>RO</c:v>
                </c:pt>
                <c:pt idx="5">
                  <c:v>RR</c:v>
                </c:pt>
                <c:pt idx="6">
                  <c:v>TO</c:v>
                </c:pt>
              </c:strCache>
            </c:strRef>
          </c:cat>
          <c:val>
            <c:numRef>
              <c:f>Planilha1!$D$21:$D$27</c:f>
              <c:numCache>
                <c:formatCode>#,##0</c:formatCode>
                <c:ptCount val="7"/>
                <c:pt idx="0">
                  <c:v>877</c:v>
                </c:pt>
                <c:pt idx="1">
                  <c:v>824</c:v>
                </c:pt>
                <c:pt idx="2">
                  <c:v>597</c:v>
                </c:pt>
                <c:pt idx="3">
                  <c:v>8376</c:v>
                </c:pt>
                <c:pt idx="4">
                  <c:v>3643</c:v>
                </c:pt>
                <c:pt idx="5">
                  <c:v>331</c:v>
                </c:pt>
                <c:pt idx="6">
                  <c:v>1805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EF-442F-A25A-8A39928C3B68}"/>
            </c:ext>
          </c:extLst>
        </c:ser>
        <c:ser>
          <c:idx val="1"/>
          <c:order val="1"/>
          <c:tx>
            <c:strRef>
              <c:f>Planilha1!$E$3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Planilha1!$C$21:$C$27</c:f>
              <c:strCache>
                <c:ptCount val="7"/>
                <c:pt idx="0">
                  <c:v>AC</c:v>
                </c:pt>
                <c:pt idx="1">
                  <c:v>AM</c:v>
                </c:pt>
                <c:pt idx="2">
                  <c:v>AP</c:v>
                </c:pt>
                <c:pt idx="3">
                  <c:v>PA</c:v>
                </c:pt>
                <c:pt idx="4">
                  <c:v>RO</c:v>
                </c:pt>
                <c:pt idx="5">
                  <c:v>RR</c:v>
                </c:pt>
                <c:pt idx="6">
                  <c:v>TO</c:v>
                </c:pt>
              </c:strCache>
            </c:strRef>
          </c:cat>
          <c:val>
            <c:numRef>
              <c:f>Planilha1!$E$21:$E$27</c:f>
              <c:numCache>
                <c:formatCode>#,##0</c:formatCode>
                <c:ptCount val="7"/>
                <c:pt idx="0">
                  <c:v>1171</c:v>
                </c:pt>
                <c:pt idx="1">
                  <c:v>1153</c:v>
                </c:pt>
                <c:pt idx="2">
                  <c:v>546</c:v>
                </c:pt>
                <c:pt idx="3">
                  <c:v>9148</c:v>
                </c:pt>
                <c:pt idx="4">
                  <c:v>3845</c:v>
                </c:pt>
                <c:pt idx="5">
                  <c:v>435</c:v>
                </c:pt>
                <c:pt idx="6">
                  <c:v>2732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EF-442F-A25A-8A39928C3B68}"/>
            </c:ext>
          </c:extLst>
        </c:ser>
        <c:ser>
          <c:idx val="2"/>
          <c:order val="2"/>
          <c:tx>
            <c:strRef>
              <c:f>Planilha1!$F$3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Planilha1!$C$21:$C$27</c:f>
              <c:strCache>
                <c:ptCount val="7"/>
                <c:pt idx="0">
                  <c:v>AC</c:v>
                </c:pt>
                <c:pt idx="1">
                  <c:v>AM</c:v>
                </c:pt>
                <c:pt idx="2">
                  <c:v>AP</c:v>
                </c:pt>
                <c:pt idx="3">
                  <c:v>PA</c:v>
                </c:pt>
                <c:pt idx="4">
                  <c:v>RO</c:v>
                </c:pt>
                <c:pt idx="5">
                  <c:v>RR</c:v>
                </c:pt>
                <c:pt idx="6">
                  <c:v>TO</c:v>
                </c:pt>
              </c:strCache>
            </c:strRef>
          </c:cat>
          <c:val>
            <c:numRef>
              <c:f>Planilha1!$F$21:$F$27</c:f>
              <c:numCache>
                <c:formatCode>#,##0</c:formatCode>
                <c:ptCount val="7"/>
                <c:pt idx="0">
                  <c:v>1511</c:v>
                </c:pt>
                <c:pt idx="1">
                  <c:v>1133</c:v>
                </c:pt>
                <c:pt idx="2">
                  <c:v>818</c:v>
                </c:pt>
                <c:pt idx="3">
                  <c:v>12627</c:v>
                </c:pt>
                <c:pt idx="4">
                  <c:v>3947</c:v>
                </c:pt>
                <c:pt idx="5">
                  <c:v>445</c:v>
                </c:pt>
                <c:pt idx="6">
                  <c:v>2750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FEF-442F-A25A-8A39928C3B68}"/>
            </c:ext>
          </c:extLst>
        </c:ser>
        <c:ser>
          <c:idx val="3"/>
          <c:order val="3"/>
          <c:tx>
            <c:strRef>
              <c:f>Planilha1!$G$3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Planilha1!$C$21:$C$27</c:f>
              <c:strCache>
                <c:ptCount val="7"/>
                <c:pt idx="0">
                  <c:v>AC</c:v>
                </c:pt>
                <c:pt idx="1">
                  <c:v>AM</c:v>
                </c:pt>
                <c:pt idx="2">
                  <c:v>AP</c:v>
                </c:pt>
                <c:pt idx="3">
                  <c:v>PA</c:v>
                </c:pt>
                <c:pt idx="4">
                  <c:v>RO</c:v>
                </c:pt>
                <c:pt idx="5">
                  <c:v>RR</c:v>
                </c:pt>
                <c:pt idx="6">
                  <c:v>TO</c:v>
                </c:pt>
              </c:strCache>
            </c:strRef>
          </c:cat>
          <c:val>
            <c:numRef>
              <c:f>Planilha1!$G$21:$G$27</c:f>
              <c:numCache>
                <c:formatCode>#,##0</c:formatCode>
                <c:ptCount val="7"/>
                <c:pt idx="0">
                  <c:v>2963</c:v>
                </c:pt>
                <c:pt idx="1">
                  <c:v>2105</c:v>
                </c:pt>
                <c:pt idx="2">
                  <c:v>830</c:v>
                </c:pt>
                <c:pt idx="3">
                  <c:v>18167</c:v>
                </c:pt>
                <c:pt idx="4">
                  <c:v>7541</c:v>
                </c:pt>
                <c:pt idx="5">
                  <c:v>533</c:v>
                </c:pt>
                <c:pt idx="6">
                  <c:v>3392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FEF-442F-A25A-8A39928C3B68}"/>
            </c:ext>
          </c:extLst>
        </c:ser>
        <c:ser>
          <c:idx val="4"/>
          <c:order val="4"/>
          <c:tx>
            <c:strRef>
              <c:f>Planilha1!$H$3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Planilha1!$C$21:$C$27</c:f>
              <c:strCache>
                <c:ptCount val="7"/>
                <c:pt idx="0">
                  <c:v>AC</c:v>
                </c:pt>
                <c:pt idx="1">
                  <c:v>AM</c:v>
                </c:pt>
                <c:pt idx="2">
                  <c:v>AP</c:v>
                </c:pt>
                <c:pt idx="3">
                  <c:v>PA</c:v>
                </c:pt>
                <c:pt idx="4">
                  <c:v>RO</c:v>
                </c:pt>
                <c:pt idx="5">
                  <c:v>RR</c:v>
                </c:pt>
                <c:pt idx="6">
                  <c:v>TO</c:v>
                </c:pt>
              </c:strCache>
            </c:strRef>
          </c:cat>
          <c:val>
            <c:numRef>
              <c:f>Planilha1!$H$21:$H$27</c:f>
              <c:numCache>
                <c:formatCode>#,##0</c:formatCode>
                <c:ptCount val="7"/>
                <c:pt idx="0">
                  <c:v>2476</c:v>
                </c:pt>
                <c:pt idx="1">
                  <c:v>1778</c:v>
                </c:pt>
                <c:pt idx="2">
                  <c:v>667</c:v>
                </c:pt>
                <c:pt idx="3">
                  <c:v>12138</c:v>
                </c:pt>
                <c:pt idx="4">
                  <c:v>10271</c:v>
                </c:pt>
                <c:pt idx="5">
                  <c:v>489</c:v>
                </c:pt>
                <c:pt idx="6">
                  <c:v>4053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FEF-442F-A25A-8A39928C3B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21255919"/>
        <c:axId val="1021257839"/>
      </c:barChart>
      <c:catAx>
        <c:axId val="10212559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21257839"/>
        <c:crosses val="autoZero"/>
        <c:auto val="1"/>
        <c:lblAlgn val="ctr"/>
        <c:lblOffset val="100"/>
        <c:noMultiLvlLbl val="0"/>
      </c:catAx>
      <c:valAx>
        <c:axId val="1021257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212559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FNO –</a:t>
            </a:r>
            <a:r>
              <a:rPr lang="pt-BR" baseline="0" dirty="0"/>
              <a:t> Valor Contratado (R$ mil)</a:t>
            </a:r>
            <a:endParaRPr lang="pt-BR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Planilha1!$D$3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Planilha1!$C$21:$C$27</c:f>
              <c:strCache>
                <c:ptCount val="7"/>
                <c:pt idx="0">
                  <c:v>AC</c:v>
                </c:pt>
                <c:pt idx="1">
                  <c:v>AM</c:v>
                </c:pt>
                <c:pt idx="2">
                  <c:v>AP</c:v>
                </c:pt>
                <c:pt idx="3">
                  <c:v>PA</c:v>
                </c:pt>
                <c:pt idx="4">
                  <c:v>RO</c:v>
                </c:pt>
                <c:pt idx="5">
                  <c:v>RR</c:v>
                </c:pt>
                <c:pt idx="6">
                  <c:v>TO</c:v>
                </c:pt>
              </c:strCache>
            </c:strRef>
          </c:cat>
          <c:val>
            <c:numRef>
              <c:f>Planilha1!$I$21:$I$27</c:f>
              <c:numCache>
                <c:formatCode>#,##0</c:formatCode>
                <c:ptCount val="7"/>
                <c:pt idx="0">
                  <c:v>208000</c:v>
                </c:pt>
                <c:pt idx="1">
                  <c:v>665000</c:v>
                </c:pt>
                <c:pt idx="2">
                  <c:v>65000</c:v>
                </c:pt>
                <c:pt idx="3">
                  <c:v>2682000</c:v>
                </c:pt>
                <c:pt idx="4">
                  <c:v>1555000</c:v>
                </c:pt>
                <c:pt idx="5">
                  <c:v>174000</c:v>
                </c:pt>
                <c:pt idx="6">
                  <c:v>2321000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8B-4BE9-BEF5-EF1904FDCDFA}"/>
            </c:ext>
          </c:extLst>
        </c:ser>
        <c:ser>
          <c:idx val="1"/>
          <c:order val="1"/>
          <c:tx>
            <c:strRef>
              <c:f>Planilha1!$E$3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Planilha1!$C$21:$C$27</c:f>
              <c:strCache>
                <c:ptCount val="7"/>
                <c:pt idx="0">
                  <c:v>AC</c:v>
                </c:pt>
                <c:pt idx="1">
                  <c:v>AM</c:v>
                </c:pt>
                <c:pt idx="2">
                  <c:v>AP</c:v>
                </c:pt>
                <c:pt idx="3">
                  <c:v>PA</c:v>
                </c:pt>
                <c:pt idx="4">
                  <c:v>RO</c:v>
                </c:pt>
                <c:pt idx="5">
                  <c:v>RR</c:v>
                </c:pt>
                <c:pt idx="6">
                  <c:v>TO</c:v>
                </c:pt>
              </c:strCache>
            </c:strRef>
          </c:cat>
          <c:val>
            <c:numRef>
              <c:f>Planilha1!$J$21:$J$27</c:f>
              <c:numCache>
                <c:formatCode>#,##0</c:formatCode>
                <c:ptCount val="7"/>
                <c:pt idx="0">
                  <c:v>296000</c:v>
                </c:pt>
                <c:pt idx="1">
                  <c:v>2089000</c:v>
                </c:pt>
                <c:pt idx="2">
                  <c:v>72000</c:v>
                </c:pt>
                <c:pt idx="3">
                  <c:v>4054000</c:v>
                </c:pt>
                <c:pt idx="4">
                  <c:v>1609000</c:v>
                </c:pt>
                <c:pt idx="5">
                  <c:v>152000</c:v>
                </c:pt>
                <c:pt idx="6">
                  <c:v>2213000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8B-4BE9-BEF5-EF1904FDCDFA}"/>
            </c:ext>
          </c:extLst>
        </c:ser>
        <c:ser>
          <c:idx val="2"/>
          <c:order val="2"/>
          <c:tx>
            <c:strRef>
              <c:f>Planilha1!$F$3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Planilha1!$C$21:$C$27</c:f>
              <c:strCache>
                <c:ptCount val="7"/>
                <c:pt idx="0">
                  <c:v>AC</c:v>
                </c:pt>
                <c:pt idx="1">
                  <c:v>AM</c:v>
                </c:pt>
                <c:pt idx="2">
                  <c:v>AP</c:v>
                </c:pt>
                <c:pt idx="3">
                  <c:v>PA</c:v>
                </c:pt>
                <c:pt idx="4">
                  <c:v>RO</c:v>
                </c:pt>
                <c:pt idx="5">
                  <c:v>RR</c:v>
                </c:pt>
                <c:pt idx="6">
                  <c:v>TO</c:v>
                </c:pt>
              </c:strCache>
            </c:strRef>
          </c:cat>
          <c:val>
            <c:numRef>
              <c:f>Planilha1!$K$21:$K$27</c:f>
              <c:numCache>
                <c:formatCode>#,##0</c:formatCode>
                <c:ptCount val="7"/>
                <c:pt idx="0">
                  <c:v>529000</c:v>
                </c:pt>
                <c:pt idx="1">
                  <c:v>1182000</c:v>
                </c:pt>
                <c:pt idx="2">
                  <c:v>696000</c:v>
                </c:pt>
                <c:pt idx="3">
                  <c:v>4152000</c:v>
                </c:pt>
                <c:pt idx="4">
                  <c:v>2328000</c:v>
                </c:pt>
                <c:pt idx="5">
                  <c:v>523000</c:v>
                </c:pt>
                <c:pt idx="6">
                  <c:v>3088000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48B-4BE9-BEF5-EF1904FDCDFA}"/>
            </c:ext>
          </c:extLst>
        </c:ser>
        <c:ser>
          <c:idx val="3"/>
          <c:order val="3"/>
          <c:tx>
            <c:strRef>
              <c:f>Planilha1!$G$3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Planilha1!$C$21:$C$27</c:f>
              <c:strCache>
                <c:ptCount val="7"/>
                <c:pt idx="0">
                  <c:v>AC</c:v>
                </c:pt>
                <c:pt idx="1">
                  <c:v>AM</c:v>
                </c:pt>
                <c:pt idx="2">
                  <c:v>AP</c:v>
                </c:pt>
                <c:pt idx="3">
                  <c:v>PA</c:v>
                </c:pt>
                <c:pt idx="4">
                  <c:v>RO</c:v>
                </c:pt>
                <c:pt idx="5">
                  <c:v>RR</c:v>
                </c:pt>
                <c:pt idx="6">
                  <c:v>TO</c:v>
                </c:pt>
              </c:strCache>
            </c:strRef>
          </c:cat>
          <c:val>
            <c:numRef>
              <c:f>Planilha1!$L$21:$L$27</c:f>
              <c:numCache>
                <c:formatCode>#,##0</c:formatCode>
                <c:ptCount val="7"/>
                <c:pt idx="0">
                  <c:v>475000</c:v>
                </c:pt>
                <c:pt idx="1">
                  <c:v>744000</c:v>
                </c:pt>
                <c:pt idx="2">
                  <c:v>252000</c:v>
                </c:pt>
                <c:pt idx="3">
                  <c:v>3641000</c:v>
                </c:pt>
                <c:pt idx="4">
                  <c:v>2770000</c:v>
                </c:pt>
                <c:pt idx="5">
                  <c:v>350000</c:v>
                </c:pt>
                <c:pt idx="6">
                  <c:v>3633000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48B-4BE9-BEF5-EF1904FDCDFA}"/>
            </c:ext>
          </c:extLst>
        </c:ser>
        <c:ser>
          <c:idx val="4"/>
          <c:order val="4"/>
          <c:tx>
            <c:strRef>
              <c:f>Planilha1!$H$3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Planilha1!$C$21:$C$27</c:f>
              <c:strCache>
                <c:ptCount val="7"/>
                <c:pt idx="0">
                  <c:v>AC</c:v>
                </c:pt>
                <c:pt idx="1">
                  <c:v>AM</c:v>
                </c:pt>
                <c:pt idx="2">
                  <c:v>AP</c:v>
                </c:pt>
                <c:pt idx="3">
                  <c:v>PA</c:v>
                </c:pt>
                <c:pt idx="4">
                  <c:v>RO</c:v>
                </c:pt>
                <c:pt idx="5">
                  <c:v>RR</c:v>
                </c:pt>
                <c:pt idx="6">
                  <c:v>TO</c:v>
                </c:pt>
              </c:strCache>
            </c:strRef>
          </c:cat>
          <c:val>
            <c:numRef>
              <c:f>Planilha1!$M$21:$M$27</c:f>
              <c:numCache>
                <c:formatCode>#,##0</c:formatCode>
                <c:ptCount val="7"/>
                <c:pt idx="0">
                  <c:v>710917.78018000082</c:v>
                </c:pt>
                <c:pt idx="1">
                  <c:v>877222.4658999996</c:v>
                </c:pt>
                <c:pt idx="2">
                  <c:v>123580.62911999998</c:v>
                </c:pt>
                <c:pt idx="3">
                  <c:v>3448907.1749999938</c:v>
                </c:pt>
                <c:pt idx="4">
                  <c:v>2535070.7278700005</c:v>
                </c:pt>
                <c:pt idx="5">
                  <c:v>303500.18865999993</c:v>
                </c:pt>
                <c:pt idx="6">
                  <c:v>3234126.3180599939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48B-4BE9-BEF5-EF1904FDCD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21255919"/>
        <c:axId val="1021257839"/>
      </c:barChart>
      <c:catAx>
        <c:axId val="10212559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21257839"/>
        <c:crosses val="autoZero"/>
        <c:auto val="1"/>
        <c:lblAlgn val="ctr"/>
        <c:lblOffset val="100"/>
        <c:noMultiLvlLbl val="0"/>
      </c:catAx>
      <c:valAx>
        <c:axId val="1021257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212559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6975306579261863E-2"/>
          <c:y val="3.9268178327563505E-2"/>
          <c:w val="0.96604938684147623"/>
          <c:h val="0.7889808640578571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Planilha2!$G$12</c:f>
              <c:strCache>
                <c:ptCount val="1"/>
                <c:pt idx="0">
                  <c:v>FNO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Planilha2!$H$10:$Q$11</c:f>
              <c:multiLvlStrCache>
                <c:ptCount val="10"/>
                <c:lvl>
                  <c:pt idx="0">
                    <c:v>Previsto</c:v>
                  </c:pt>
                  <c:pt idx="1">
                    <c:v>Contratado</c:v>
                  </c:pt>
                  <c:pt idx="2">
                    <c:v>Previsto</c:v>
                  </c:pt>
                  <c:pt idx="3">
                    <c:v>Contratado</c:v>
                  </c:pt>
                  <c:pt idx="4">
                    <c:v>Previsto</c:v>
                  </c:pt>
                  <c:pt idx="5">
                    <c:v>Contratado</c:v>
                  </c:pt>
                  <c:pt idx="6">
                    <c:v>Previsto</c:v>
                  </c:pt>
                  <c:pt idx="7">
                    <c:v>Contratado</c:v>
                  </c:pt>
                  <c:pt idx="8">
                    <c:v>Previsto</c:v>
                  </c:pt>
                  <c:pt idx="9">
                    <c:v>Contratado</c:v>
                  </c:pt>
                </c:lvl>
                <c:lvl>
                  <c:pt idx="0">
                    <c:v>2019</c:v>
                  </c:pt>
                  <c:pt idx="2">
                    <c:v>2020</c:v>
                  </c:pt>
                  <c:pt idx="4">
                    <c:v>2021</c:v>
                  </c:pt>
                  <c:pt idx="6">
                    <c:v>2022</c:v>
                  </c:pt>
                  <c:pt idx="8">
                    <c:v>2023</c:v>
                  </c:pt>
                </c:lvl>
              </c:multiLvlStrCache>
            </c:multiLvlStrRef>
          </c:cat>
          <c:val>
            <c:numRef>
              <c:f>Planilha2!$H$12:$Q$12</c:f>
              <c:numCache>
                <c:formatCode>General</c:formatCode>
                <c:ptCount val="10"/>
                <c:pt idx="0">
                  <c:v>9.3000000000000007</c:v>
                </c:pt>
                <c:pt idx="1">
                  <c:v>7.7</c:v>
                </c:pt>
                <c:pt idx="2">
                  <c:v>7.7</c:v>
                </c:pt>
                <c:pt idx="3">
                  <c:v>10.5</c:v>
                </c:pt>
                <c:pt idx="4">
                  <c:v>8.6</c:v>
                </c:pt>
                <c:pt idx="5">
                  <c:v>12.5</c:v>
                </c:pt>
                <c:pt idx="6">
                  <c:v>11.1</c:v>
                </c:pt>
                <c:pt idx="7">
                  <c:v>11.9</c:v>
                </c:pt>
                <c:pt idx="8" formatCode="0.0">
                  <c:v>13</c:v>
                </c:pt>
                <c:pt idx="9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5D-479D-8E55-30F2583E4CB0}"/>
            </c:ext>
          </c:extLst>
        </c:ser>
        <c:ser>
          <c:idx val="1"/>
          <c:order val="1"/>
          <c:tx>
            <c:strRef>
              <c:f>Planilha2!$G$13</c:f>
              <c:strCache>
                <c:ptCount val="1"/>
                <c:pt idx="0">
                  <c:v>FNE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Planilha2!$H$10:$Q$11</c:f>
              <c:multiLvlStrCache>
                <c:ptCount val="10"/>
                <c:lvl>
                  <c:pt idx="0">
                    <c:v>Previsto</c:v>
                  </c:pt>
                  <c:pt idx="1">
                    <c:v>Contratado</c:v>
                  </c:pt>
                  <c:pt idx="2">
                    <c:v>Previsto</c:v>
                  </c:pt>
                  <c:pt idx="3">
                    <c:v>Contratado</c:v>
                  </c:pt>
                  <c:pt idx="4">
                    <c:v>Previsto</c:v>
                  </c:pt>
                  <c:pt idx="5">
                    <c:v>Contratado</c:v>
                  </c:pt>
                  <c:pt idx="6">
                    <c:v>Previsto</c:v>
                  </c:pt>
                  <c:pt idx="7">
                    <c:v>Contratado</c:v>
                  </c:pt>
                  <c:pt idx="8">
                    <c:v>Previsto</c:v>
                  </c:pt>
                  <c:pt idx="9">
                    <c:v>Contratado</c:v>
                  </c:pt>
                </c:lvl>
                <c:lvl>
                  <c:pt idx="0">
                    <c:v>2019</c:v>
                  </c:pt>
                  <c:pt idx="2">
                    <c:v>2020</c:v>
                  </c:pt>
                  <c:pt idx="4">
                    <c:v>2021</c:v>
                  </c:pt>
                  <c:pt idx="6">
                    <c:v>2022</c:v>
                  </c:pt>
                  <c:pt idx="8">
                    <c:v>2023</c:v>
                  </c:pt>
                </c:lvl>
              </c:multiLvlStrCache>
            </c:multiLvlStrRef>
          </c:cat>
          <c:val>
            <c:numRef>
              <c:f>Planilha2!$H$13:$Q$13</c:f>
              <c:numCache>
                <c:formatCode>General</c:formatCode>
                <c:ptCount val="10"/>
                <c:pt idx="0">
                  <c:v>27.6</c:v>
                </c:pt>
                <c:pt idx="1">
                  <c:v>29.6</c:v>
                </c:pt>
                <c:pt idx="2">
                  <c:v>25.3</c:v>
                </c:pt>
                <c:pt idx="3">
                  <c:v>25.8</c:v>
                </c:pt>
                <c:pt idx="4">
                  <c:v>24.1</c:v>
                </c:pt>
                <c:pt idx="5">
                  <c:v>25.9</c:v>
                </c:pt>
                <c:pt idx="6">
                  <c:v>31.6</c:v>
                </c:pt>
                <c:pt idx="7">
                  <c:v>32.299999999999997</c:v>
                </c:pt>
                <c:pt idx="8">
                  <c:v>38.799999999999997</c:v>
                </c:pt>
                <c:pt idx="9">
                  <c:v>43.7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5D-479D-8E55-30F2583E4CB0}"/>
            </c:ext>
          </c:extLst>
        </c:ser>
        <c:ser>
          <c:idx val="2"/>
          <c:order val="2"/>
          <c:tx>
            <c:strRef>
              <c:f>Planilha2!$G$14</c:f>
              <c:strCache>
                <c:ptCount val="1"/>
                <c:pt idx="0">
                  <c:v>FCO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Planilha2!$H$10:$Q$11</c:f>
              <c:multiLvlStrCache>
                <c:ptCount val="10"/>
                <c:lvl>
                  <c:pt idx="0">
                    <c:v>Previsto</c:v>
                  </c:pt>
                  <c:pt idx="1">
                    <c:v>Contratado</c:v>
                  </c:pt>
                  <c:pt idx="2">
                    <c:v>Previsto</c:v>
                  </c:pt>
                  <c:pt idx="3">
                    <c:v>Contratado</c:v>
                  </c:pt>
                  <c:pt idx="4">
                    <c:v>Previsto</c:v>
                  </c:pt>
                  <c:pt idx="5">
                    <c:v>Contratado</c:v>
                  </c:pt>
                  <c:pt idx="6">
                    <c:v>Previsto</c:v>
                  </c:pt>
                  <c:pt idx="7">
                    <c:v>Contratado</c:v>
                  </c:pt>
                  <c:pt idx="8">
                    <c:v>Previsto</c:v>
                  </c:pt>
                  <c:pt idx="9">
                    <c:v>Contratado</c:v>
                  </c:pt>
                </c:lvl>
                <c:lvl>
                  <c:pt idx="0">
                    <c:v>2019</c:v>
                  </c:pt>
                  <c:pt idx="2">
                    <c:v>2020</c:v>
                  </c:pt>
                  <c:pt idx="4">
                    <c:v>2021</c:v>
                  </c:pt>
                  <c:pt idx="6">
                    <c:v>2022</c:v>
                  </c:pt>
                  <c:pt idx="8">
                    <c:v>2023</c:v>
                  </c:pt>
                </c:lvl>
              </c:multiLvlStrCache>
            </c:multiLvlStrRef>
          </c:cat>
          <c:val>
            <c:numRef>
              <c:f>Planilha2!$H$14:$Q$14</c:f>
              <c:numCache>
                <c:formatCode>General</c:formatCode>
                <c:ptCount val="10"/>
                <c:pt idx="0">
                  <c:v>8.4</c:v>
                </c:pt>
                <c:pt idx="1">
                  <c:v>7.8</c:v>
                </c:pt>
                <c:pt idx="2">
                  <c:v>6.9</c:v>
                </c:pt>
                <c:pt idx="3">
                  <c:v>7.5</c:v>
                </c:pt>
                <c:pt idx="4">
                  <c:v>8.3000000000000007</c:v>
                </c:pt>
                <c:pt idx="5">
                  <c:v>9.6999999999999993</c:v>
                </c:pt>
                <c:pt idx="6">
                  <c:v>9.9</c:v>
                </c:pt>
                <c:pt idx="7">
                  <c:v>10.199999999999999</c:v>
                </c:pt>
                <c:pt idx="8">
                  <c:v>10.7</c:v>
                </c:pt>
                <c:pt idx="9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B5D-479D-8E55-30F2583E4CB0}"/>
            </c:ext>
          </c:extLst>
        </c:ser>
        <c:ser>
          <c:idx val="3"/>
          <c:order val="3"/>
          <c:tx>
            <c:strRef>
              <c:f>Planilha2!$G$15</c:f>
              <c:strCache>
                <c:ptCount val="1"/>
                <c:pt idx="0">
                  <c:v>Total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accent6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Planilha2!$H$10:$Q$11</c:f>
              <c:multiLvlStrCache>
                <c:ptCount val="10"/>
                <c:lvl>
                  <c:pt idx="0">
                    <c:v>Previsto</c:v>
                  </c:pt>
                  <c:pt idx="1">
                    <c:v>Contratado</c:v>
                  </c:pt>
                  <c:pt idx="2">
                    <c:v>Previsto</c:v>
                  </c:pt>
                  <c:pt idx="3">
                    <c:v>Contratado</c:v>
                  </c:pt>
                  <c:pt idx="4">
                    <c:v>Previsto</c:v>
                  </c:pt>
                  <c:pt idx="5">
                    <c:v>Contratado</c:v>
                  </c:pt>
                  <c:pt idx="6">
                    <c:v>Previsto</c:v>
                  </c:pt>
                  <c:pt idx="7">
                    <c:v>Contratado</c:v>
                  </c:pt>
                  <c:pt idx="8">
                    <c:v>Previsto</c:v>
                  </c:pt>
                  <c:pt idx="9">
                    <c:v>Contratado</c:v>
                  </c:pt>
                </c:lvl>
                <c:lvl>
                  <c:pt idx="0">
                    <c:v>2019</c:v>
                  </c:pt>
                  <c:pt idx="2">
                    <c:v>2020</c:v>
                  </c:pt>
                  <c:pt idx="4">
                    <c:v>2021</c:v>
                  </c:pt>
                  <c:pt idx="6">
                    <c:v>2022</c:v>
                  </c:pt>
                  <c:pt idx="8">
                    <c:v>2023</c:v>
                  </c:pt>
                </c:lvl>
              </c:multiLvlStrCache>
            </c:multiLvlStrRef>
          </c:cat>
          <c:val>
            <c:numRef>
              <c:f>Planilha2!$H$15:$Q$15</c:f>
              <c:numCache>
                <c:formatCode>General</c:formatCode>
                <c:ptCount val="10"/>
                <c:pt idx="0">
                  <c:v>45.300000000000004</c:v>
                </c:pt>
                <c:pt idx="1">
                  <c:v>45.1</c:v>
                </c:pt>
                <c:pt idx="2">
                  <c:v>39.9</c:v>
                </c:pt>
                <c:pt idx="3">
                  <c:v>43.8</c:v>
                </c:pt>
                <c:pt idx="4" formatCode="0.0">
                  <c:v>41</c:v>
                </c:pt>
                <c:pt idx="5">
                  <c:v>48.099999999999994</c:v>
                </c:pt>
                <c:pt idx="6">
                  <c:v>52.6</c:v>
                </c:pt>
                <c:pt idx="7">
                  <c:v>54.399999999999991</c:v>
                </c:pt>
                <c:pt idx="8">
                  <c:v>62.5</c:v>
                </c:pt>
                <c:pt idx="9">
                  <c:v>65.400000000000006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B5D-479D-8E55-30F2583E4C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59919"/>
        <c:axId val="1666639"/>
      </c:barChart>
      <c:catAx>
        <c:axId val="16599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666639"/>
        <c:crosses val="autoZero"/>
        <c:auto val="1"/>
        <c:lblAlgn val="ctr"/>
        <c:lblOffset val="100"/>
        <c:noMultiLvlLbl val="0"/>
      </c:catAx>
      <c:valAx>
        <c:axId val="166663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599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  <c:userShapes r:id="rId5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800" b="1" dirty="0">
                <a:solidFill>
                  <a:schemeClr val="bg1">
                    <a:lumMod val="50000"/>
                  </a:schemeClr>
                </a:solidFill>
              </a:rPr>
              <a:t>Carteira Ativa 2023 (Saldo)</a:t>
            </a:r>
          </a:p>
          <a:p>
            <a:pPr>
              <a:defRPr b="1">
                <a:solidFill>
                  <a:schemeClr val="bg1">
                    <a:lumMod val="50000"/>
                  </a:schemeClr>
                </a:solidFill>
              </a:defRPr>
            </a:pPr>
            <a:r>
              <a:rPr lang="pt-BR" b="1" dirty="0">
                <a:solidFill>
                  <a:srgbClr val="00B050"/>
                </a:solidFill>
              </a:rPr>
              <a:t>Total Basa: R$ 50,9 bilhões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19746274808072634"/>
          <c:y val="0.20997944833318175"/>
          <c:w val="0.54588312998905164"/>
          <c:h val="0.63368489556831642"/>
        </c:manualLayout>
      </c:layout>
      <c:pieChart>
        <c:varyColors val="1"/>
        <c:ser>
          <c:idx val="0"/>
          <c:order val="0"/>
          <c:spPr>
            <a:solidFill>
              <a:schemeClr val="bg1">
                <a:lumMod val="95000"/>
              </a:schemeClr>
            </a:solidFill>
          </c:spPr>
          <c:dPt>
            <c:idx val="0"/>
            <c:bubble3D val="0"/>
            <c:explosion val="12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DDD-49AE-A5D9-4A72E138C798}"/>
              </c:ext>
            </c:extLst>
          </c:dPt>
          <c:dPt>
            <c:idx val="1"/>
            <c:bubble3D val="0"/>
            <c:spPr>
              <a:solidFill>
                <a:schemeClr val="tx2">
                  <a:lumMod val="25000"/>
                  <a:lumOff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DDD-49AE-A5D9-4A72E138C798}"/>
              </c:ext>
            </c:extLst>
          </c:dPt>
          <c:dLbls>
            <c:dLbl>
              <c:idx val="0"/>
              <c:layout>
                <c:manualLayout>
                  <c:x val="-2.2549010251587918E-2"/>
                  <c:y val="-0.2098158491301030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1" dirty="0"/>
                      <a:t>R$ </a:t>
                    </a:r>
                    <a:fld id="{6B1C545A-3207-4E9A-A9A9-DF47279C2E44}" type="VALUE">
                      <a:rPr lang="en-US" b="1" smtClean="0"/>
                      <a:pPr>
                        <a:defRPr sz="1200" b="1"/>
                      </a:pPr>
                      <a:t>[VALOR]</a:t>
                    </a:fld>
                    <a:r>
                      <a:rPr lang="en-US" b="1" dirty="0"/>
                      <a:t> </a:t>
                    </a:r>
                    <a:r>
                      <a:rPr lang="en-US" b="1" dirty="0" err="1"/>
                      <a:t>bilhões</a:t>
                    </a:r>
                    <a:r>
                      <a:rPr lang="en-US" b="1" baseline="0" dirty="0"/>
                      <a:t>
</a:t>
                    </a:r>
                    <a:fld id="{8D399802-65D7-41D7-A6DC-D77C64598B03}" type="PERCENTAGE">
                      <a:rPr lang="en-US" b="1" baseline="0" dirty="0"/>
                      <a:pPr>
                        <a:defRPr sz="1200" b="1"/>
                      </a:pPr>
                      <a:t>[PORCENTAGEM]</a:t>
                    </a:fld>
                    <a:endParaRPr lang="en-US" b="1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952511029817293"/>
                      <c:h val="0.1521472588631478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DDD-49AE-A5D9-4A72E138C798}"/>
                </c:ext>
              </c:extLst>
            </c:dLbl>
            <c:dLbl>
              <c:idx val="1"/>
              <c:layout>
                <c:manualLayout>
                  <c:x val="0.15705030537707337"/>
                  <c:y val="0.1388072252621902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1" dirty="0"/>
                      <a:t>R$ </a:t>
                    </a:r>
                    <a:fld id="{0A0BBB78-A60A-43E9-A4DF-77C1AA0911F9}" type="VALUE">
                      <a:rPr lang="en-US" b="1" smtClean="0"/>
                      <a:pPr>
                        <a:defRPr sz="1200" b="1"/>
                      </a:pPr>
                      <a:t>[VALOR]</a:t>
                    </a:fld>
                    <a:r>
                      <a:rPr lang="en-US" b="1" baseline="0" dirty="0"/>
                      <a:t> </a:t>
                    </a:r>
                    <a:r>
                      <a:rPr lang="en-US" b="1" baseline="0" dirty="0" err="1"/>
                      <a:t>bilhões</a:t>
                    </a:r>
                    <a:endParaRPr lang="en-US" b="1" baseline="0" dirty="0"/>
                  </a:p>
                  <a:p>
                    <a:pPr>
                      <a:defRPr sz="1200" b="1"/>
                    </a:pPr>
                    <a:fld id="{4A36D371-B69B-45EA-BD8F-918C56426E04}" type="PERCENTAGE">
                      <a:rPr lang="en-US" b="1" baseline="0" smtClean="0"/>
                      <a:pPr>
                        <a:defRPr sz="1200" b="1"/>
                      </a:pPr>
                      <a:t>[PORCENTAGEM]</a:t>
                    </a:fld>
                    <a:endParaRPr lang="pt-BR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39625624286882"/>
                      <c:h val="0.1056850851888102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DDD-49AE-A5D9-4A72E138C7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Planilha1!$E$14:$E$15</c:f>
              <c:strCache>
                <c:ptCount val="2"/>
                <c:pt idx="0">
                  <c:v>FNO</c:v>
                </c:pt>
                <c:pt idx="1">
                  <c:v>Demais Fontes</c:v>
                </c:pt>
              </c:strCache>
            </c:strRef>
          </c:cat>
          <c:val>
            <c:numRef>
              <c:f>Planilha1!$F$14:$F$15</c:f>
              <c:numCache>
                <c:formatCode>General</c:formatCode>
                <c:ptCount val="2"/>
                <c:pt idx="0">
                  <c:v>42.8</c:v>
                </c:pt>
                <c:pt idx="1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DDD-49AE-A5D9-4A72E138C7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Carteira Ativa</a:t>
            </a:r>
            <a:r>
              <a:rPr lang="pt-BR" sz="1800" b="1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2023 (Saldo)</a:t>
            </a:r>
          </a:p>
          <a:p>
            <a:pPr>
              <a:defRPr b="1">
                <a:solidFill>
                  <a:schemeClr val="tx1">
                    <a:lumMod val="50000"/>
                    <a:lumOff val="50000"/>
                  </a:schemeClr>
                </a:solidFill>
              </a:defRPr>
            </a:pPr>
            <a:r>
              <a:rPr lang="pt-BR" b="1" baseline="0" dirty="0">
                <a:solidFill>
                  <a:srgbClr val="FF0000"/>
                </a:solidFill>
              </a:rPr>
              <a:t>Total BNB: R$ 134,5 bilhões </a:t>
            </a:r>
            <a:endParaRPr lang="pt-BR" b="1" dirty="0">
              <a:solidFill>
                <a:srgbClr val="FF000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21502415881553658"/>
          <c:y val="0.22054517103832255"/>
          <c:w val="0.56041506080347159"/>
          <c:h val="0.6344349802745769"/>
        </c:manualLayout>
      </c:layout>
      <c:pieChart>
        <c:varyColors val="1"/>
        <c:ser>
          <c:idx val="0"/>
          <c:order val="0"/>
          <c:dPt>
            <c:idx val="0"/>
            <c:bubble3D val="0"/>
            <c:explosion val="5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1A-4083-9037-06F579595880}"/>
              </c:ext>
            </c:extLst>
          </c:dPt>
          <c:dPt>
            <c:idx val="1"/>
            <c:bubble3D val="0"/>
            <c:explosion val="8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1A-4083-9037-06F579595880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R$ </a:t>
                    </a:r>
                    <a:fld id="{0415181F-F1FF-4AE5-A4B7-411348B3482D}" type="VALUE">
                      <a:rPr lang="en-US" smtClean="0"/>
                      <a:pPr/>
                      <a:t>[VALOR]</a:t>
                    </a:fld>
                    <a:r>
                      <a:rPr lang="en-US" baseline="0"/>
                      <a:t> bilhões </a:t>
                    </a:r>
                    <a:fld id="{3D457169-0A27-4CA0-90A3-D1283069E93A}" type="PERCENTAGE">
                      <a:rPr lang="en-US" baseline="0" smtClean="0"/>
                      <a:pPr/>
                      <a:t>[PORCENTAGEM]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E1A-4083-9037-06F579595880}"/>
                </c:ext>
              </c:extLst>
            </c:dLbl>
            <c:dLbl>
              <c:idx val="1"/>
              <c:layout>
                <c:manualLayout>
                  <c:x val="-0.15735425583001084"/>
                  <c:y val="7.607097794446278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R$ 13,2 </a:t>
                    </a:r>
                    <a:r>
                      <a:rPr lang="en-US" dirty="0" err="1"/>
                      <a:t>bilhões</a:t>
                    </a:r>
                    <a:r>
                      <a:rPr lang="en-US" baseline="0" dirty="0"/>
                      <a:t>
</a:t>
                    </a:r>
                    <a:fld id="{CDD5461F-1795-41EB-9EC5-CE401104A6A5}" type="PERCENTAGE">
                      <a:rPr lang="en-US" baseline="0"/>
                      <a:pPr/>
                      <a:t>[PORCENTAGEM]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907697517887735"/>
                      <c:h val="8.097167712745642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E1A-4083-9037-06F5795958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Planilha1!$K$12:$K$13</c:f>
              <c:strCache>
                <c:ptCount val="2"/>
                <c:pt idx="0">
                  <c:v>FNE</c:v>
                </c:pt>
                <c:pt idx="1">
                  <c:v>Demais Fontes</c:v>
                </c:pt>
              </c:strCache>
            </c:strRef>
          </c:cat>
          <c:val>
            <c:numRef>
              <c:f>Planilha1!$L$12:$L$13</c:f>
              <c:numCache>
                <c:formatCode>General</c:formatCode>
                <c:ptCount val="2"/>
                <c:pt idx="0">
                  <c:v>121.3</c:v>
                </c:pt>
                <c:pt idx="1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E1A-4083-9037-06F5795958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8FD15E-62A0-409A-B57A-4AA38D8CB9CF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DD600AF1-5C7C-4C9B-8438-335D6493BB65}">
      <dgm:prSet phldrT="[Texto]" custT="1"/>
      <dgm:spPr>
        <a:solidFill>
          <a:srgbClr val="000099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Ministério da Integração e do Desenvolvimento Regional</a:t>
          </a:r>
        </a:p>
      </dgm:t>
    </dgm:pt>
    <dgm:pt modelId="{2B515AAA-426A-4EDA-9062-A1F467572531}" type="parTrans" cxnId="{4C932620-4180-4B6E-AB7E-B88FE9F50700}">
      <dgm:prSet/>
      <dgm:spPr/>
      <dgm:t>
        <a:bodyPr/>
        <a:lstStyle/>
        <a:p>
          <a:endParaRPr lang="pt-BR" sz="1600"/>
        </a:p>
      </dgm:t>
    </dgm:pt>
    <dgm:pt modelId="{BDCDCA76-64E9-4D06-872A-635CDB0FA0D6}" type="sibTrans" cxnId="{4C932620-4180-4B6E-AB7E-B88FE9F50700}">
      <dgm:prSet/>
      <dgm:spPr/>
      <dgm:t>
        <a:bodyPr/>
        <a:lstStyle/>
        <a:p>
          <a:endParaRPr lang="pt-BR" sz="1600"/>
        </a:p>
      </dgm:t>
    </dgm:pt>
    <dgm:pt modelId="{BCD30380-3C45-46D1-ACE5-C9CF2567C42D}">
      <dgm:prSet phldrT="[Texto]" custT="1"/>
      <dgm:spPr>
        <a:noFill/>
        <a:ln>
          <a:solidFill>
            <a:srgbClr val="000099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marL="0"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Definir Diretrizes/Orientações Gerais </a:t>
          </a:r>
        </a:p>
        <a:p>
          <a:pPr marL="0"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pt-BR" sz="1200" kern="1200" dirty="0">
            <a:solidFill>
              <a:srgbClr val="000000"/>
            </a:solidFill>
            <a:latin typeface="Calibri" panose="020F0502020204030204"/>
            <a:ea typeface="+mn-ea"/>
            <a:cs typeface="+mn-cs"/>
          </a:endParaRPr>
        </a:p>
        <a:p>
          <a:pPr marL="0"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Atualizar legislação e normas</a:t>
          </a:r>
        </a:p>
        <a:p>
          <a:pPr marL="0"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pt-BR" sz="1200" kern="1200" dirty="0">
            <a:solidFill>
              <a:srgbClr val="000000"/>
            </a:solidFill>
            <a:latin typeface="Calibri" panose="020F0502020204030204"/>
            <a:ea typeface="+mn-ea"/>
            <a:cs typeface="+mn-cs"/>
          </a:endParaRPr>
        </a:p>
        <a:p>
          <a:pPr marL="0"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Propor condições e critérios</a:t>
          </a:r>
        </a:p>
        <a:p>
          <a:pPr marL="0"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pt-BR" sz="1200" kern="1200" dirty="0">
            <a:solidFill>
              <a:srgbClr val="000000"/>
            </a:solidFill>
            <a:latin typeface="Calibri" panose="020F0502020204030204"/>
            <a:ea typeface="+mn-ea"/>
            <a:cs typeface="+mn-cs"/>
          </a:endParaRPr>
        </a:p>
        <a:p>
          <a:pPr marL="0"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Acompanhar, monitorar e avaliar o desempenho dos FCF</a:t>
          </a:r>
        </a:p>
      </dgm:t>
    </dgm:pt>
    <dgm:pt modelId="{61E0AB10-FA51-4FF1-9EA6-DC031BDD77DC}" type="parTrans" cxnId="{1CFD368D-8E1B-4DAD-8FB6-3162485C8AD3}">
      <dgm:prSet/>
      <dgm:spPr/>
      <dgm:t>
        <a:bodyPr/>
        <a:lstStyle/>
        <a:p>
          <a:endParaRPr lang="pt-BR" sz="1600"/>
        </a:p>
      </dgm:t>
    </dgm:pt>
    <dgm:pt modelId="{C0E501CB-40DC-4A2C-91DC-4A981F0F6956}" type="sibTrans" cxnId="{1CFD368D-8E1B-4DAD-8FB6-3162485C8AD3}">
      <dgm:prSet/>
      <dgm:spPr/>
      <dgm:t>
        <a:bodyPr/>
        <a:lstStyle/>
        <a:p>
          <a:endParaRPr lang="pt-BR" sz="1600"/>
        </a:p>
      </dgm:t>
    </dgm:pt>
    <dgm:pt modelId="{F1CD3FAB-C990-4C0C-AF2D-30CC004542EF}">
      <dgm:prSet phldrT="[Texto]" custT="1"/>
      <dgm:spPr>
        <a:solidFill>
          <a:srgbClr val="80000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spcBef>
              <a:spcPts val="600"/>
            </a:spcBef>
          </a:pPr>
          <a:r>
            <a:rPr lang="pt-BR" sz="1800" b="1" dirty="0"/>
            <a:t>Bancos</a:t>
          </a:r>
          <a:r>
            <a:rPr lang="pt-BR" sz="1600" b="1" dirty="0"/>
            <a:t> (Basa, BNB e BB)</a:t>
          </a:r>
        </a:p>
      </dgm:t>
    </dgm:pt>
    <dgm:pt modelId="{C6263200-07CE-4190-A97B-11976E2A5008}" type="parTrans" cxnId="{4A084400-5E19-4D3E-AA71-88E46CB84DB7}">
      <dgm:prSet/>
      <dgm:spPr/>
      <dgm:t>
        <a:bodyPr/>
        <a:lstStyle/>
        <a:p>
          <a:endParaRPr lang="pt-BR" sz="1600"/>
        </a:p>
      </dgm:t>
    </dgm:pt>
    <dgm:pt modelId="{F356969A-08F7-4EDA-A1E2-BE48AC5299B4}" type="sibTrans" cxnId="{4A084400-5E19-4D3E-AA71-88E46CB84DB7}">
      <dgm:prSet/>
      <dgm:spPr/>
      <dgm:t>
        <a:bodyPr/>
        <a:lstStyle/>
        <a:p>
          <a:endParaRPr lang="pt-BR" sz="1600"/>
        </a:p>
      </dgm:t>
    </dgm:pt>
    <dgm:pt modelId="{E171D4CC-F777-4EDA-9899-2C7664320C7C}">
      <dgm:prSet phldrT="[Texto]" custT="1"/>
      <dgm:spPr>
        <a:noFill/>
        <a:ln>
          <a:solidFill>
            <a:srgbClr val="80000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marL="0"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Propor a Programação do Fundo com as linhas de crédito</a:t>
          </a:r>
        </a:p>
        <a:p>
          <a:pPr marL="0"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Aplicar os recursos conforme Programação aprovada </a:t>
          </a:r>
        </a:p>
        <a:p>
          <a:pPr marL="0"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Definir normas operacionais</a:t>
          </a:r>
        </a:p>
        <a:p>
          <a:pPr marL="0"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Analisar viabilidade e riscos do projeto </a:t>
          </a:r>
        </a:p>
        <a:p>
          <a:pPr marL="0"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Administrar os créditos</a:t>
          </a:r>
        </a:p>
      </dgm:t>
    </dgm:pt>
    <dgm:pt modelId="{C5D1B2D4-16C7-489D-851C-AD8EC5D45F21}" type="parTrans" cxnId="{C5427A88-A4E7-4822-93CE-A74A9B0E6113}">
      <dgm:prSet/>
      <dgm:spPr/>
      <dgm:t>
        <a:bodyPr/>
        <a:lstStyle/>
        <a:p>
          <a:endParaRPr lang="pt-BR" sz="1600"/>
        </a:p>
      </dgm:t>
    </dgm:pt>
    <dgm:pt modelId="{E6335BAE-B04A-4CA2-BAF6-67E6C0CC6012}" type="sibTrans" cxnId="{C5427A88-A4E7-4822-93CE-A74A9B0E6113}">
      <dgm:prSet/>
      <dgm:spPr/>
      <dgm:t>
        <a:bodyPr/>
        <a:lstStyle/>
        <a:p>
          <a:endParaRPr lang="pt-BR" sz="1600"/>
        </a:p>
      </dgm:t>
    </dgm:pt>
    <dgm:pt modelId="{B67A98AE-CA0F-4341-9382-25301E6823B2}">
      <dgm:prSet phldrT="[Texto]" custT="1"/>
      <dgm:spPr>
        <a:noFill/>
        <a:ln>
          <a:solidFill>
            <a:srgbClr val="00990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marL="0"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Diretrizes e Prioridades (Resolução CONDEL)</a:t>
          </a:r>
        </a:p>
        <a:p>
          <a:pPr marL="0"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Aprovar a programação proposta pelo Banco (condições de financiamento)</a:t>
          </a:r>
        </a:p>
        <a:p>
          <a:pPr marL="0" lvl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400" b="1" kern="12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Definir o percentual de repasse para outras instituições financeiras</a:t>
          </a:r>
        </a:p>
        <a:p>
          <a:pPr marL="0"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Avaliar o desempenho dos FCF</a:t>
          </a:r>
        </a:p>
      </dgm:t>
    </dgm:pt>
    <dgm:pt modelId="{EEC69224-7313-42ED-A06D-734902012965}" type="sibTrans" cxnId="{982BA2FA-E970-49A7-922E-B9EDE303B895}">
      <dgm:prSet/>
      <dgm:spPr/>
      <dgm:t>
        <a:bodyPr/>
        <a:lstStyle/>
        <a:p>
          <a:endParaRPr lang="pt-BR" sz="1600"/>
        </a:p>
      </dgm:t>
    </dgm:pt>
    <dgm:pt modelId="{0A6B2A1E-E3A2-45CA-A768-B64534D890FA}" type="parTrans" cxnId="{982BA2FA-E970-49A7-922E-B9EDE303B895}">
      <dgm:prSet/>
      <dgm:spPr/>
      <dgm:t>
        <a:bodyPr/>
        <a:lstStyle/>
        <a:p>
          <a:endParaRPr lang="pt-BR" sz="1600"/>
        </a:p>
      </dgm:t>
    </dgm:pt>
    <dgm:pt modelId="{48927B08-D7A2-4406-AFDB-D37DB8C2844F}">
      <dgm:prSet phldrT="[Texto]" custT="1"/>
      <dgm:spPr>
        <a:solidFill>
          <a:srgbClr val="00990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1600" b="1" dirty="0"/>
            <a:t>Superintendência / CONDEL</a:t>
          </a:r>
        </a:p>
      </dgm:t>
    </dgm:pt>
    <dgm:pt modelId="{63A427C6-142E-49BE-898A-F6DF57018326}" type="sibTrans" cxnId="{F42688D0-5EB7-4235-864B-118D45C73908}">
      <dgm:prSet/>
      <dgm:spPr/>
      <dgm:t>
        <a:bodyPr/>
        <a:lstStyle/>
        <a:p>
          <a:endParaRPr lang="pt-BR" sz="1600"/>
        </a:p>
      </dgm:t>
    </dgm:pt>
    <dgm:pt modelId="{9605306E-5510-461D-A63A-A7D904A4D7A9}" type="parTrans" cxnId="{F42688D0-5EB7-4235-864B-118D45C73908}">
      <dgm:prSet/>
      <dgm:spPr/>
      <dgm:t>
        <a:bodyPr/>
        <a:lstStyle/>
        <a:p>
          <a:endParaRPr lang="pt-BR" sz="1600"/>
        </a:p>
      </dgm:t>
    </dgm:pt>
    <dgm:pt modelId="{554EBE4A-0EEA-4A90-9E01-DE038C29553C}" type="pres">
      <dgm:prSet presAssocID="{E08FD15E-62A0-409A-B57A-4AA38D8CB9CF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3652604C-62BE-4E94-9931-EEA30D0A6799}" type="pres">
      <dgm:prSet presAssocID="{DD600AF1-5C7C-4C9B-8438-335D6493BB65}" presName="parentText1" presStyleLbl="node1" presStyleIdx="0" presStyleCnt="3" custScaleX="89467" custLinFactNeighborX="-3292" custLinFactNeighborY="-27961">
        <dgm:presLayoutVars>
          <dgm:chMax/>
          <dgm:chPref val="3"/>
          <dgm:bulletEnabled val="1"/>
        </dgm:presLayoutVars>
      </dgm:prSet>
      <dgm:spPr/>
    </dgm:pt>
    <dgm:pt modelId="{5A08EBA6-6E89-4D5C-B922-280C9085D623}" type="pres">
      <dgm:prSet presAssocID="{DD600AF1-5C7C-4C9B-8438-335D6493BB65}" presName="childText1" presStyleLbl="solidAlignAcc1" presStyleIdx="0" presStyleCnt="3" custScaleX="93530" custScaleY="101750" custLinFactNeighborX="6069" custLinFactNeighborY="-15277">
        <dgm:presLayoutVars>
          <dgm:chMax val="0"/>
          <dgm:chPref val="0"/>
          <dgm:bulletEnabled val="1"/>
        </dgm:presLayoutVars>
      </dgm:prSet>
      <dgm:spPr/>
    </dgm:pt>
    <dgm:pt modelId="{04EF1F64-11DC-4E98-B5BF-79A7611CCBE5}" type="pres">
      <dgm:prSet presAssocID="{48927B08-D7A2-4406-AFDB-D37DB8C2844F}" presName="parentText2" presStyleLbl="node1" presStyleIdx="1" presStyleCnt="3" custScaleX="91666" custLinFactNeighborX="-1686" custLinFactNeighborY="11986">
        <dgm:presLayoutVars>
          <dgm:chMax/>
          <dgm:chPref val="3"/>
          <dgm:bulletEnabled val="1"/>
        </dgm:presLayoutVars>
      </dgm:prSet>
      <dgm:spPr/>
    </dgm:pt>
    <dgm:pt modelId="{755A447D-E85A-4F32-A5F1-4B55FB81239B}" type="pres">
      <dgm:prSet presAssocID="{48927B08-D7A2-4406-AFDB-D37DB8C2844F}" presName="childText2" presStyleLbl="solidAlignAcc1" presStyleIdx="1" presStyleCnt="3" custScaleX="89861" custScaleY="85803" custLinFactNeighborX="1153" custLinFactNeighborY="-2221">
        <dgm:presLayoutVars>
          <dgm:chMax val="0"/>
          <dgm:chPref val="0"/>
          <dgm:bulletEnabled val="1"/>
        </dgm:presLayoutVars>
      </dgm:prSet>
      <dgm:spPr/>
    </dgm:pt>
    <dgm:pt modelId="{D2A98CC8-157B-4C9A-AAFD-C8267939804A}" type="pres">
      <dgm:prSet presAssocID="{F1CD3FAB-C990-4C0C-AF2D-30CC004542EF}" presName="parentText3" presStyleLbl="node1" presStyleIdx="2" presStyleCnt="3" custAng="0" custScaleX="105360" custLinFactNeighborX="2577" custLinFactNeighborY="55260">
        <dgm:presLayoutVars>
          <dgm:chMax/>
          <dgm:chPref val="3"/>
          <dgm:bulletEnabled val="1"/>
        </dgm:presLayoutVars>
      </dgm:prSet>
      <dgm:spPr/>
    </dgm:pt>
    <dgm:pt modelId="{E3DD1903-9230-40B3-A8DE-D3B735757C57}" type="pres">
      <dgm:prSet presAssocID="{F1CD3FAB-C990-4C0C-AF2D-30CC004542EF}" presName="childText3" presStyleLbl="solidAlignAcc1" presStyleIdx="2" presStyleCnt="3" custAng="0" custScaleX="103018" custScaleY="89598" custLinFactNeighborX="769" custLinFactNeighborY="24696">
        <dgm:presLayoutVars>
          <dgm:chMax val="0"/>
          <dgm:chPref val="0"/>
          <dgm:bulletEnabled val="1"/>
        </dgm:presLayoutVars>
      </dgm:prSet>
      <dgm:spPr/>
    </dgm:pt>
  </dgm:ptLst>
  <dgm:cxnLst>
    <dgm:cxn modelId="{4A084400-5E19-4D3E-AA71-88E46CB84DB7}" srcId="{E08FD15E-62A0-409A-B57A-4AA38D8CB9CF}" destId="{F1CD3FAB-C990-4C0C-AF2D-30CC004542EF}" srcOrd="2" destOrd="0" parTransId="{C6263200-07CE-4190-A97B-11976E2A5008}" sibTransId="{F356969A-08F7-4EDA-A1E2-BE48AC5299B4}"/>
    <dgm:cxn modelId="{4C932620-4180-4B6E-AB7E-B88FE9F50700}" srcId="{E08FD15E-62A0-409A-B57A-4AA38D8CB9CF}" destId="{DD600AF1-5C7C-4C9B-8438-335D6493BB65}" srcOrd="0" destOrd="0" parTransId="{2B515AAA-426A-4EDA-9062-A1F467572531}" sibTransId="{BDCDCA76-64E9-4D06-872A-635CDB0FA0D6}"/>
    <dgm:cxn modelId="{83843C2B-C169-4F64-91C1-51D9A8D09261}" type="presOf" srcId="{B67A98AE-CA0F-4341-9382-25301E6823B2}" destId="{755A447D-E85A-4F32-A5F1-4B55FB81239B}" srcOrd="0" destOrd="0" presId="urn:microsoft.com/office/officeart/2009/3/layout/IncreasingArrowsProcess"/>
    <dgm:cxn modelId="{BBC1AF3D-2789-4121-B3F8-79649302E237}" type="presOf" srcId="{E171D4CC-F777-4EDA-9899-2C7664320C7C}" destId="{E3DD1903-9230-40B3-A8DE-D3B735757C57}" srcOrd="0" destOrd="0" presId="urn:microsoft.com/office/officeart/2009/3/layout/IncreasingArrowsProcess"/>
    <dgm:cxn modelId="{EB8B8871-B4C1-4E17-9745-F03BD1D99E79}" type="presOf" srcId="{48927B08-D7A2-4406-AFDB-D37DB8C2844F}" destId="{04EF1F64-11DC-4E98-B5BF-79A7611CCBE5}" srcOrd="0" destOrd="0" presId="urn:microsoft.com/office/officeart/2009/3/layout/IncreasingArrowsProcess"/>
    <dgm:cxn modelId="{E3ED1B59-3A64-4BC5-B1D0-89498E58EC3E}" type="presOf" srcId="{BCD30380-3C45-46D1-ACE5-C9CF2567C42D}" destId="{5A08EBA6-6E89-4D5C-B922-280C9085D623}" srcOrd="0" destOrd="0" presId="urn:microsoft.com/office/officeart/2009/3/layout/IncreasingArrowsProcess"/>
    <dgm:cxn modelId="{C5427A88-A4E7-4822-93CE-A74A9B0E6113}" srcId="{F1CD3FAB-C990-4C0C-AF2D-30CC004542EF}" destId="{E171D4CC-F777-4EDA-9899-2C7664320C7C}" srcOrd="0" destOrd="0" parTransId="{C5D1B2D4-16C7-489D-851C-AD8EC5D45F21}" sibTransId="{E6335BAE-B04A-4CA2-BAF6-67E6C0CC6012}"/>
    <dgm:cxn modelId="{1CFD368D-8E1B-4DAD-8FB6-3162485C8AD3}" srcId="{DD600AF1-5C7C-4C9B-8438-335D6493BB65}" destId="{BCD30380-3C45-46D1-ACE5-C9CF2567C42D}" srcOrd="0" destOrd="0" parTransId="{61E0AB10-FA51-4FF1-9EA6-DC031BDD77DC}" sibTransId="{C0E501CB-40DC-4A2C-91DC-4A981F0F6956}"/>
    <dgm:cxn modelId="{F42688D0-5EB7-4235-864B-118D45C73908}" srcId="{E08FD15E-62A0-409A-B57A-4AA38D8CB9CF}" destId="{48927B08-D7A2-4406-AFDB-D37DB8C2844F}" srcOrd="1" destOrd="0" parTransId="{9605306E-5510-461D-A63A-A7D904A4D7A9}" sibTransId="{63A427C6-142E-49BE-898A-F6DF57018326}"/>
    <dgm:cxn modelId="{DC1978E1-A13C-497E-B2D7-743B49FF62B0}" type="presOf" srcId="{E08FD15E-62A0-409A-B57A-4AA38D8CB9CF}" destId="{554EBE4A-0EEA-4A90-9E01-DE038C29553C}" srcOrd="0" destOrd="0" presId="urn:microsoft.com/office/officeart/2009/3/layout/IncreasingArrowsProcess"/>
    <dgm:cxn modelId="{2C6181F5-FBBD-4249-A371-A261C9295034}" type="presOf" srcId="{F1CD3FAB-C990-4C0C-AF2D-30CC004542EF}" destId="{D2A98CC8-157B-4C9A-AAFD-C8267939804A}" srcOrd="0" destOrd="0" presId="urn:microsoft.com/office/officeart/2009/3/layout/IncreasingArrowsProcess"/>
    <dgm:cxn modelId="{BEC6E3F8-0BDB-45A2-8EA0-A0D217F2DAFF}" type="presOf" srcId="{DD600AF1-5C7C-4C9B-8438-335D6493BB65}" destId="{3652604C-62BE-4E94-9931-EEA30D0A6799}" srcOrd="0" destOrd="0" presId="urn:microsoft.com/office/officeart/2009/3/layout/IncreasingArrowsProcess"/>
    <dgm:cxn modelId="{982BA2FA-E970-49A7-922E-B9EDE303B895}" srcId="{48927B08-D7A2-4406-AFDB-D37DB8C2844F}" destId="{B67A98AE-CA0F-4341-9382-25301E6823B2}" srcOrd="0" destOrd="0" parTransId="{0A6B2A1E-E3A2-45CA-A768-B64534D890FA}" sibTransId="{EEC69224-7313-42ED-A06D-734902012965}"/>
    <dgm:cxn modelId="{AC3E887C-5F6C-4BA8-BBC1-F6A98F8CB4A8}" type="presParOf" srcId="{554EBE4A-0EEA-4A90-9E01-DE038C29553C}" destId="{3652604C-62BE-4E94-9931-EEA30D0A6799}" srcOrd="0" destOrd="0" presId="urn:microsoft.com/office/officeart/2009/3/layout/IncreasingArrowsProcess"/>
    <dgm:cxn modelId="{D62EE6EB-9EC9-4F63-8EBC-0520575E7BAB}" type="presParOf" srcId="{554EBE4A-0EEA-4A90-9E01-DE038C29553C}" destId="{5A08EBA6-6E89-4D5C-B922-280C9085D623}" srcOrd="1" destOrd="0" presId="urn:microsoft.com/office/officeart/2009/3/layout/IncreasingArrowsProcess"/>
    <dgm:cxn modelId="{CA26743C-3B94-4692-9663-87D0514A449B}" type="presParOf" srcId="{554EBE4A-0EEA-4A90-9E01-DE038C29553C}" destId="{04EF1F64-11DC-4E98-B5BF-79A7611CCBE5}" srcOrd="2" destOrd="0" presId="urn:microsoft.com/office/officeart/2009/3/layout/IncreasingArrowsProcess"/>
    <dgm:cxn modelId="{CCC4F6A5-B8DF-4DE8-B894-B81A97BF202C}" type="presParOf" srcId="{554EBE4A-0EEA-4A90-9E01-DE038C29553C}" destId="{755A447D-E85A-4F32-A5F1-4B55FB81239B}" srcOrd="3" destOrd="0" presId="urn:microsoft.com/office/officeart/2009/3/layout/IncreasingArrowsProcess"/>
    <dgm:cxn modelId="{C7571466-BDEC-476E-922A-0D8F2FB541D6}" type="presParOf" srcId="{554EBE4A-0EEA-4A90-9E01-DE038C29553C}" destId="{D2A98CC8-157B-4C9A-AAFD-C8267939804A}" srcOrd="4" destOrd="0" presId="urn:microsoft.com/office/officeart/2009/3/layout/IncreasingArrowsProcess"/>
    <dgm:cxn modelId="{D85E83E4-29BB-48D9-B972-852E40C2B424}" type="presParOf" srcId="{554EBE4A-0EEA-4A90-9E01-DE038C29553C}" destId="{E3DD1903-9230-40B3-A8DE-D3B735757C57}" srcOrd="5" destOrd="0" presId="urn:microsoft.com/office/officeart/2009/3/layout/IncreasingArrowsProcess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52604C-62BE-4E94-9931-EEA30D0A6799}">
      <dsp:nvSpPr>
        <dsp:cNvPr id="0" name=""/>
        <dsp:cNvSpPr/>
      </dsp:nvSpPr>
      <dsp:spPr>
        <a:xfrm>
          <a:off x="96915" y="306678"/>
          <a:ext cx="6926888" cy="1127587"/>
        </a:xfrm>
        <a:prstGeom prst="rightArrow">
          <a:avLst>
            <a:gd name="adj1" fmla="val 50000"/>
            <a:gd name="adj2" fmla="val 50000"/>
          </a:avLst>
        </a:prstGeom>
        <a:solidFill>
          <a:srgbClr val="0000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179005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Ministério da Integração e do Desenvolvimento Regional</a:t>
          </a:r>
        </a:p>
      </dsp:txBody>
      <dsp:txXfrm>
        <a:off x="96915" y="588575"/>
        <a:ext cx="6644991" cy="563793"/>
      </dsp:txXfrm>
    </dsp:sp>
    <dsp:sp modelId="{5A08EBA6-6E89-4D5C-B922-280C9085D623}">
      <dsp:nvSpPr>
        <dsp:cNvPr id="0" name=""/>
        <dsp:cNvSpPr/>
      </dsp:nvSpPr>
      <dsp:spPr>
        <a:xfrm>
          <a:off x="165910" y="1140651"/>
          <a:ext cx="2230370" cy="2210161"/>
        </a:xfrm>
        <a:prstGeom prst="rect">
          <a:avLst/>
        </a:prstGeom>
        <a:noFill/>
        <a:ln w="12700" cap="flat" cmpd="sng" algn="ctr">
          <a:solidFill>
            <a:srgbClr val="000099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Definir Diretrizes/Orientações Gerais 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pt-BR" sz="1200" kern="1200" dirty="0">
            <a:solidFill>
              <a:srgbClr val="000000"/>
            </a:solidFill>
            <a:latin typeface="Calibri" panose="020F0502020204030204"/>
            <a:ea typeface="+mn-ea"/>
            <a:cs typeface="+mn-cs"/>
          </a:endParaRP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Atualizar legislação e normas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pt-BR" sz="1200" kern="1200" dirty="0">
            <a:solidFill>
              <a:srgbClr val="000000"/>
            </a:solidFill>
            <a:latin typeface="Calibri" panose="020F0502020204030204"/>
            <a:ea typeface="+mn-ea"/>
            <a:cs typeface="+mn-cs"/>
          </a:endParaRP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Propor condições e critérios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pt-BR" sz="1200" kern="1200" dirty="0">
            <a:solidFill>
              <a:srgbClr val="000000"/>
            </a:solidFill>
            <a:latin typeface="Calibri" panose="020F0502020204030204"/>
            <a:ea typeface="+mn-ea"/>
            <a:cs typeface="+mn-cs"/>
          </a:endParaRP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Acompanhar, monitorar e avaliar o desempenho dos FCF</a:t>
          </a:r>
        </a:p>
      </dsp:txBody>
      <dsp:txXfrm>
        <a:off x="165910" y="1140651"/>
        <a:ext cx="2230370" cy="2210161"/>
      </dsp:txXfrm>
    </dsp:sp>
    <dsp:sp modelId="{04EF1F64-11DC-4E98-B5BF-79A7611CCBE5}">
      <dsp:nvSpPr>
        <dsp:cNvPr id="0" name=""/>
        <dsp:cNvSpPr/>
      </dsp:nvSpPr>
      <dsp:spPr>
        <a:xfrm>
          <a:off x="2461624" y="1132978"/>
          <a:ext cx="4911223" cy="1127587"/>
        </a:xfrm>
        <a:prstGeom prst="rightArrow">
          <a:avLst>
            <a:gd name="adj1" fmla="val 50000"/>
            <a:gd name="adj2" fmla="val 50000"/>
          </a:avLst>
        </a:prstGeom>
        <a:solidFill>
          <a:srgbClr val="0099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79005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/>
            <a:t>Superintendência / CONDEL</a:t>
          </a:r>
        </a:p>
      </dsp:txBody>
      <dsp:txXfrm>
        <a:off x="2461624" y="1414875"/>
        <a:ext cx="4629326" cy="563793"/>
      </dsp:txXfrm>
    </dsp:sp>
    <dsp:sp modelId="{755A447D-E85A-4F32-A5F1-4B55FB81239B}">
      <dsp:nvSpPr>
        <dsp:cNvPr id="0" name=""/>
        <dsp:cNvSpPr/>
      </dsp:nvSpPr>
      <dsp:spPr>
        <a:xfrm>
          <a:off x="2477084" y="1973305"/>
          <a:ext cx="2142877" cy="1863769"/>
        </a:xfrm>
        <a:prstGeom prst="rect">
          <a:avLst/>
        </a:prstGeom>
        <a:noFill/>
        <a:ln w="12700" cap="flat" cmpd="sng" algn="ctr">
          <a:solidFill>
            <a:srgbClr val="00990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Diretrizes e Prioridades (Resolução CONDEL)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Aprovar a programação proposta pelo Banco (condições de financiamento)</a:t>
          </a:r>
        </a:p>
        <a:p>
          <a:pPr marL="0" lvl="0" indent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400" b="1" kern="12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Definir o percentual de repasse para outras instituições financeiras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Avaliar o desempenho dos FCF</a:t>
          </a:r>
        </a:p>
      </dsp:txBody>
      <dsp:txXfrm>
        <a:off x="2477084" y="1973305"/>
        <a:ext cx="2142877" cy="1863769"/>
      </dsp:txXfrm>
    </dsp:sp>
    <dsp:sp modelId="{D2A98CC8-157B-4C9A-AAFD-C8267939804A}">
      <dsp:nvSpPr>
        <dsp:cNvPr id="0" name=""/>
        <dsp:cNvSpPr/>
      </dsp:nvSpPr>
      <dsp:spPr>
        <a:xfrm>
          <a:off x="4654864" y="1996793"/>
          <a:ext cx="3132436" cy="1127587"/>
        </a:xfrm>
        <a:prstGeom prst="rightArrow">
          <a:avLst>
            <a:gd name="adj1" fmla="val 50000"/>
            <a:gd name="adj2" fmla="val 50000"/>
          </a:avLst>
        </a:prstGeom>
        <a:solidFill>
          <a:srgbClr val="8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179005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/>
            <a:t>Bancos</a:t>
          </a:r>
          <a:r>
            <a:rPr lang="pt-BR" sz="1600" b="1" kern="1200" dirty="0"/>
            <a:t> (Basa, BNB e BB)</a:t>
          </a:r>
        </a:p>
      </dsp:txBody>
      <dsp:txXfrm>
        <a:off x="4654864" y="2278690"/>
        <a:ext cx="2850539" cy="563793"/>
      </dsp:txXfrm>
    </dsp:sp>
    <dsp:sp modelId="{E3DD1903-9230-40B3-A8DE-D3B735757C57}">
      <dsp:nvSpPr>
        <dsp:cNvPr id="0" name=""/>
        <dsp:cNvSpPr/>
      </dsp:nvSpPr>
      <dsp:spPr>
        <a:xfrm>
          <a:off x="4695710" y="2883125"/>
          <a:ext cx="2456626" cy="1917719"/>
        </a:xfrm>
        <a:prstGeom prst="rect">
          <a:avLst/>
        </a:prstGeom>
        <a:noFill/>
        <a:ln w="12700" cap="flat" cmpd="sng" algn="ctr">
          <a:solidFill>
            <a:srgbClr val="80000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Propor a Programação do Fundo com as linhas de crédito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Aplicar os recursos conforme Programação aprovada 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Definir normas operacionais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Analisar viabilidade e riscos do projeto 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BR" sz="1200" kern="1200" dirty="0">
              <a:solidFill>
                <a:srgbClr val="000000"/>
              </a:solidFill>
              <a:latin typeface="Calibri" panose="020F0502020204030204"/>
              <a:ea typeface="+mn-ea"/>
              <a:cs typeface="+mn-cs"/>
            </a:rPr>
            <a:t>Administrar os créditos</a:t>
          </a:r>
        </a:p>
      </dsp:txBody>
      <dsp:txXfrm>
        <a:off x="4695710" y="2883125"/>
        <a:ext cx="2456626" cy="19177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0.07118</cdr:x>
      <cdr:y>0.20606</cdr:y>
    </cdr:from>
    <cdr:to>
      <cdr:x>0.16719</cdr:x>
      <cdr:y>0.29479</cdr:y>
    </cdr:to>
    <cdr:sp macro="" textlink="">
      <cdr:nvSpPr>
        <cdr:cNvPr id="5" name="Elipse 4">
          <a:extLst xmlns:a="http://schemas.openxmlformats.org/drawingml/2006/main">
            <a:ext uri="{FF2B5EF4-FFF2-40B4-BE49-F238E27FC236}">
              <a16:creationId xmlns:a16="http://schemas.microsoft.com/office/drawing/2014/main" id="{D92A29F0-2019-8249-97D1-D732CBAAFE46}"/>
            </a:ext>
          </a:extLst>
        </cdr:cNvPr>
        <cdr:cNvSpPr/>
      </cdr:nvSpPr>
      <cdr:spPr>
        <a:xfrm xmlns:a="http://schemas.openxmlformats.org/drawingml/2006/main">
          <a:off x="858219" y="1162936"/>
          <a:ext cx="1157681" cy="500777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6">
            <a:shade val="15000"/>
          </a:schemeClr>
        </a:lnRef>
        <a:fillRef xmlns:a="http://schemas.openxmlformats.org/drawingml/2006/main" idx="1">
          <a:schemeClr val="accent6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pt-BR" sz="1600" dirty="0"/>
            <a:t>99,6%</a:t>
          </a:r>
        </a:p>
      </cdr:txBody>
    </cdr:sp>
  </cdr:relSizeAnchor>
  <cdr:relSizeAnchor xmlns:cdr="http://schemas.openxmlformats.org/drawingml/2006/chartDrawing">
    <cdr:from>
      <cdr:x>0.25628</cdr:x>
      <cdr:y>0.20385</cdr:y>
    </cdr:from>
    <cdr:to>
      <cdr:x>0.35229</cdr:x>
      <cdr:y>0.29258</cdr:y>
    </cdr:to>
    <cdr:sp macro="" textlink="">
      <cdr:nvSpPr>
        <cdr:cNvPr id="6" name="Elipse 5">
          <a:extLst xmlns:a="http://schemas.openxmlformats.org/drawingml/2006/main">
            <a:ext uri="{FF2B5EF4-FFF2-40B4-BE49-F238E27FC236}">
              <a16:creationId xmlns:a16="http://schemas.microsoft.com/office/drawing/2014/main" id="{0CB4674F-EDA7-EB30-1C9B-E508FF31E6FF}"/>
            </a:ext>
          </a:extLst>
        </cdr:cNvPr>
        <cdr:cNvSpPr/>
      </cdr:nvSpPr>
      <cdr:spPr>
        <a:xfrm xmlns:a="http://schemas.openxmlformats.org/drawingml/2006/main">
          <a:off x="3090157" y="1150435"/>
          <a:ext cx="1157681" cy="500777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6">
            <a:shade val="15000"/>
          </a:schemeClr>
        </a:lnRef>
        <a:fillRef xmlns:a="http://schemas.openxmlformats.org/drawingml/2006/main" idx="1">
          <a:schemeClr val="accent6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t-BR" sz="1600" dirty="0"/>
            <a:t>109,8%</a:t>
          </a:r>
        </a:p>
      </cdr:txBody>
    </cdr:sp>
  </cdr:relSizeAnchor>
  <cdr:relSizeAnchor xmlns:cdr="http://schemas.openxmlformats.org/drawingml/2006/chartDrawing">
    <cdr:from>
      <cdr:x>0.4529</cdr:x>
      <cdr:y>0.20236</cdr:y>
    </cdr:from>
    <cdr:to>
      <cdr:x>0.54891</cdr:x>
      <cdr:y>0.29109</cdr:y>
    </cdr:to>
    <cdr:sp macro="" textlink="">
      <cdr:nvSpPr>
        <cdr:cNvPr id="7" name="Elipse 6">
          <a:extLst xmlns:a="http://schemas.openxmlformats.org/drawingml/2006/main">
            <a:ext uri="{FF2B5EF4-FFF2-40B4-BE49-F238E27FC236}">
              <a16:creationId xmlns:a16="http://schemas.microsoft.com/office/drawing/2014/main" id="{CAD4106A-A5E9-0B51-DFEF-13AB1449DD45}"/>
            </a:ext>
          </a:extLst>
        </cdr:cNvPr>
        <cdr:cNvSpPr/>
      </cdr:nvSpPr>
      <cdr:spPr>
        <a:xfrm xmlns:a="http://schemas.openxmlformats.org/drawingml/2006/main">
          <a:off x="5460978" y="1142046"/>
          <a:ext cx="1157681" cy="500777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6">
            <a:shade val="15000"/>
          </a:schemeClr>
        </a:lnRef>
        <a:fillRef xmlns:a="http://schemas.openxmlformats.org/drawingml/2006/main" idx="1">
          <a:schemeClr val="accent6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t-BR" sz="1600" dirty="0"/>
            <a:t>117,3%</a:t>
          </a:r>
        </a:p>
      </cdr:txBody>
    </cdr:sp>
  </cdr:relSizeAnchor>
  <cdr:relSizeAnchor xmlns:cdr="http://schemas.openxmlformats.org/drawingml/2006/chartDrawing">
    <cdr:from>
      <cdr:x>0.64266</cdr:x>
      <cdr:y>0.19352</cdr:y>
    </cdr:from>
    <cdr:to>
      <cdr:x>0.73868</cdr:x>
      <cdr:y>0.28226</cdr:y>
    </cdr:to>
    <cdr:sp macro="" textlink="">
      <cdr:nvSpPr>
        <cdr:cNvPr id="8" name="Elipse 7">
          <a:extLst xmlns:a="http://schemas.openxmlformats.org/drawingml/2006/main">
            <a:ext uri="{FF2B5EF4-FFF2-40B4-BE49-F238E27FC236}">
              <a16:creationId xmlns:a16="http://schemas.microsoft.com/office/drawing/2014/main" id="{559B34D5-00BF-A876-AB28-26DFC50F8FD0}"/>
            </a:ext>
          </a:extLst>
        </cdr:cNvPr>
        <cdr:cNvSpPr/>
      </cdr:nvSpPr>
      <cdr:spPr>
        <a:xfrm xmlns:a="http://schemas.openxmlformats.org/drawingml/2006/main">
          <a:off x="7749096" y="1092178"/>
          <a:ext cx="1157681" cy="500777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6">
            <a:shade val="15000"/>
          </a:schemeClr>
        </a:lnRef>
        <a:fillRef xmlns:a="http://schemas.openxmlformats.org/drawingml/2006/main" idx="1">
          <a:schemeClr val="accent6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t-BR" sz="1600" dirty="0"/>
            <a:t>103,4%</a:t>
          </a:r>
        </a:p>
      </cdr:txBody>
    </cdr:sp>
  </cdr:relSizeAnchor>
  <cdr:relSizeAnchor xmlns:cdr="http://schemas.openxmlformats.org/drawingml/2006/chartDrawing">
    <cdr:from>
      <cdr:x>0.84089</cdr:x>
      <cdr:y>0.19212</cdr:y>
    </cdr:from>
    <cdr:to>
      <cdr:x>0.9369</cdr:x>
      <cdr:y>0.28085</cdr:y>
    </cdr:to>
    <cdr:sp macro="" textlink="">
      <cdr:nvSpPr>
        <cdr:cNvPr id="9" name="Elipse 8">
          <a:extLst xmlns:a="http://schemas.openxmlformats.org/drawingml/2006/main">
            <a:ext uri="{FF2B5EF4-FFF2-40B4-BE49-F238E27FC236}">
              <a16:creationId xmlns:a16="http://schemas.microsoft.com/office/drawing/2014/main" id="{CD940AFA-ED43-CA27-6C11-AE9F0263618A}"/>
            </a:ext>
          </a:extLst>
        </cdr:cNvPr>
        <cdr:cNvSpPr/>
      </cdr:nvSpPr>
      <cdr:spPr>
        <a:xfrm xmlns:a="http://schemas.openxmlformats.org/drawingml/2006/main">
          <a:off x="10139216" y="1084255"/>
          <a:ext cx="1157681" cy="500777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6">
            <a:shade val="15000"/>
          </a:schemeClr>
        </a:lnRef>
        <a:fillRef xmlns:a="http://schemas.openxmlformats.org/drawingml/2006/main" idx="1">
          <a:schemeClr val="accent6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t-BR" sz="1600" dirty="0"/>
            <a:t>104,6%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15AD80-6916-41D7-B79F-ABEEB3C786BD}" type="datetimeFigureOut">
              <a:rPr lang="pt-BR" smtClean="0"/>
              <a:t>08/04/2024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59E3C-4017-4402-8A86-0E9A91D3BC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514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2E86D2-87B1-4580-9913-D9C17A163E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13D5073-38F2-4F67-A76A-6E319A1ACE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DB6D35-1E6F-424B-B20C-B1A31B191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DB54-83B2-4096-AE2C-965248B901A7}" type="datetimeFigureOut">
              <a:rPr lang="pt-BR" smtClean="0"/>
              <a:t>08/04/2024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C0B6FD-1063-4907-B334-DAC9A76CB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6D93575-ED63-4003-82E5-1FA23CB73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7E493DFD-0A79-4C6B-9958-4F1DB4B60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214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7BB332-F5EF-416F-93FB-03B1CF61A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6642794-7C13-4429-88FC-2BF76782B9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857A397-6BCA-43E2-9277-10EBF90BFE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2017175-BB35-4F5B-AD02-D82641A28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DB54-83B2-4096-AE2C-965248B901A7}" type="datetimeFigureOut">
              <a:rPr lang="pt-BR" smtClean="0"/>
              <a:t>08/04/2024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C1D26DD-2ABB-42C0-AB4B-DD70B54D4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DED4486-D659-4EFF-A664-7278299D4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0252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7ABF62-83B2-4D3A-96B5-B6BA48287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C487DE2-C526-4ABF-ADA1-8AD5C67B06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B379AA-8D75-471E-9CE7-375AA1EA8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DB54-83B2-4096-AE2C-965248B901A7}" type="datetimeFigureOut">
              <a:rPr lang="pt-BR" smtClean="0"/>
              <a:t>08/04/2024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F5C77F2-50E0-4DB1-AC78-DEA95222E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8459117-DEBF-4AD5-8D5D-36928FBD3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3738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54B41C7-33D0-4181-993C-A7416CD82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CB48DC7-54B1-4741-97B8-736C3999E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B668D1A-2EDB-4DFF-95A9-4F2F2503F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DB54-83B2-4096-AE2C-965248B901A7}" type="datetimeFigureOut">
              <a:rPr lang="pt-BR" smtClean="0"/>
              <a:t>08/04/2024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02C5986-9A52-46CC-984C-3098B2DBC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4898C19-1CF0-4D88-9839-E1F8B6DD4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9594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A7921A-7C92-420D-867F-B22A82503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CE67B7F-C2C6-48B5-A32A-731858BDD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79A4997-1C67-46C9-B37D-087F9BF41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DB54-83B2-4096-AE2C-965248B901A7}" type="datetimeFigureOut">
              <a:rPr lang="pt-BR" smtClean="0"/>
              <a:t>08/04/2024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AC1E551-514B-452F-8C63-C0E182BEC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EA77137-6083-49F2-8AAC-CED83965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914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988AD8-F1BF-4C36-9DF2-1446E2393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C4BAB84-2F8D-4841-AB0A-9D9C78135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39B6136-AD33-4F19-8D22-899E726EE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DB54-83B2-4096-AE2C-965248B901A7}" type="datetimeFigureOut">
              <a:rPr lang="pt-BR" smtClean="0"/>
              <a:t>08/04/2024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83C345-35EF-4898-80DD-B17A443FE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1811528-5CAC-4642-BEC6-FC08D42A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375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DC48A3-C48B-4029-908F-7AE9808F7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9C46926-731C-4453-8D78-92C3DBF69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329A022-4226-4CC2-9E0B-A87D9A3CDB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F043E90-D680-45AE-B72E-94560B67F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DB54-83B2-4096-AE2C-965248B901A7}" type="datetimeFigureOut">
              <a:rPr lang="pt-BR" smtClean="0"/>
              <a:t>08/04/2024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44A37EF-8551-47A1-8B76-F8A3E75EF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CAA675-82D4-4978-8994-8B2F32FB2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7193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3BA1AE-B693-405F-93EB-88DE9AAA8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005952F-694D-4791-87B5-74EE9EE26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2668D3B-FC1B-4070-8934-B1655BAC87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3B3BB95-25E6-4D12-8914-FE24D7465F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F748AA4-1D2B-435F-AEFE-9BEB1A9D08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5624801-7585-4A37-B474-0A50E4B5F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DB54-83B2-4096-AE2C-965248B901A7}" type="datetimeFigureOut">
              <a:rPr lang="pt-BR" smtClean="0"/>
              <a:t>08/04/2024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861B374-787D-4581-ACAF-2034F0231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597B7DF-8EFC-4A97-B719-41D62DDEB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654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558A1D-1B07-452A-92B9-E6CAE56F0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5B3A66A-11B8-4568-BEF9-CB10D6924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DB54-83B2-4096-AE2C-965248B901A7}" type="datetimeFigureOut">
              <a:rPr lang="pt-BR" smtClean="0"/>
              <a:t>08/04/2024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3EBD5BE-A105-4FAA-9908-310FA9F44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4150E44-603A-4C67-A0C6-4C5F4D4EB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3103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5DDCE72-D0AF-44F1-A832-E63027AB0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DB54-83B2-4096-AE2C-965248B901A7}" type="datetimeFigureOut">
              <a:rPr lang="pt-BR" smtClean="0"/>
              <a:t>08/04/2024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A8E2C1C-20BA-4823-96E6-28D519F3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4AFCDDD-93FB-47E9-B314-66431F0EA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040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3290F-E679-4D89-9882-1697D2FF3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C8BE3C-BB20-42F4-A5B9-352B6DC81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4702944-84FA-4F7A-B5C6-8952CB95D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DB4B81B-3A25-4AF8-821B-5D71CE75C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DB54-83B2-4096-AE2C-965248B901A7}" type="datetimeFigureOut">
              <a:rPr lang="pt-BR" smtClean="0"/>
              <a:t>08/04/2024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B78D2EB-BBF1-4643-8C24-BE8D64EA4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FE11472-3A2C-42EC-BA3F-3A7A76429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1857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-0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  <p:sp>
        <p:nvSpPr>
          <p:cNvPr id="3" name="Shape 39"/>
          <p:cNvSpPr>
            <a:spLocks noGrp="1"/>
          </p:cNvSpPr>
          <p:nvPr>
            <p:ph type="pic" sz="quarter" idx="13" hasCustomPrompt="1"/>
          </p:nvPr>
        </p:nvSpPr>
        <p:spPr>
          <a:xfrm>
            <a:off x="5586198" y="0"/>
            <a:ext cx="660580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39" tIns="45719" rIns="91439" bIns="45719" anchor="t">
            <a:noAutofit/>
          </a:bodyPr>
          <a:lstStyle>
            <a:lvl1pPr>
              <a:defRPr baseline="0"/>
            </a:lvl1pPr>
          </a:lstStyle>
          <a:p>
            <a:r>
              <a:rPr lang="de-DE" dirty="0"/>
              <a:t>Coloque sua imagem aqui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4438462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8ABFA55-A95E-43EC-B615-AE7188A8F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6B80A52-9AB5-45EB-8F7A-24649710A0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8F62EAA-56F7-4CAE-9D43-A3450B5E67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3DB54-83B2-4096-AE2C-965248B901A7}" type="datetimeFigureOut">
              <a:rPr lang="pt-BR" smtClean="0"/>
              <a:t>08/04/2024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CB694F9-4D8F-446B-B927-36F39AEC2D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350435D-FD4A-4F8C-8DF6-EA4B97D130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EA972088-A154-46CC-8D61-AC9CEECD608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0F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8747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C4344E2F-9514-4E30-A1E5-3EA24DC395E6}"/>
              </a:ext>
            </a:extLst>
          </p:cNvPr>
          <p:cNvSpPr/>
          <p:nvPr/>
        </p:nvSpPr>
        <p:spPr>
          <a:xfrm>
            <a:off x="317498" y="496112"/>
            <a:ext cx="309035" cy="1165038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032DF7E-8FCC-43DE-81F8-B070ABEA9535}"/>
              </a:ext>
            </a:extLst>
          </p:cNvPr>
          <p:cNvSpPr txBox="1"/>
          <p:nvPr/>
        </p:nvSpPr>
        <p:spPr>
          <a:xfrm>
            <a:off x="0" y="3182076"/>
            <a:ext cx="57550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Fundos Constitucionais de Financiamento do Centro-Oeste, do Nordeste e do Norte</a:t>
            </a:r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CF9CCE8F-AF65-4F0C-B633-1B75D6F52E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9709" y="6160922"/>
            <a:ext cx="2840669" cy="62640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ED424E0E-B015-355D-FE61-908D30FF2C7C}"/>
              </a:ext>
            </a:extLst>
          </p:cNvPr>
          <p:cNvSpPr txBox="1"/>
          <p:nvPr/>
        </p:nvSpPr>
        <p:spPr>
          <a:xfrm>
            <a:off x="44895" y="5607436"/>
            <a:ext cx="6579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Secretaria Nacional de Fundos e Instrumentos Financeiros</a:t>
            </a:r>
            <a:endParaRPr lang="pt-BR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16D3F62-3B22-9451-4B74-EA867D918245}"/>
              </a:ext>
            </a:extLst>
          </p:cNvPr>
          <p:cNvSpPr txBox="1"/>
          <p:nvPr/>
        </p:nvSpPr>
        <p:spPr>
          <a:xfrm>
            <a:off x="636261" y="383876"/>
            <a:ext cx="81691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b="1" dirty="0">
                <a:solidFill>
                  <a:srgbClr val="009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Projeto de Lei nº 5.187/2019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1221FDB-8922-6930-C041-1C6D0EC7A86E}"/>
              </a:ext>
            </a:extLst>
          </p:cNvPr>
          <p:cNvSpPr txBox="1"/>
          <p:nvPr/>
        </p:nvSpPr>
        <p:spPr>
          <a:xfrm>
            <a:off x="791903" y="1051129"/>
            <a:ext cx="72056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bg1">
                    <a:lumMod val="50000"/>
                  </a:schemeClr>
                </a:solidFill>
              </a:rPr>
              <a:t>AUDIÊNCIA PÚBLICA</a:t>
            </a:r>
          </a:p>
        </p:txBody>
      </p:sp>
    </p:spTree>
    <p:extLst>
      <p:ext uri="{BB962C8B-B14F-4D97-AF65-F5344CB8AC3E}">
        <p14:creationId xmlns:p14="http://schemas.microsoft.com/office/powerpoint/2010/main" val="1537828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id="{8F2757C8-9A6B-46BA-A8C3-39E86DFA3655}"/>
              </a:ext>
            </a:extLst>
          </p:cNvPr>
          <p:cNvSpPr/>
          <p:nvPr/>
        </p:nvSpPr>
        <p:spPr>
          <a:xfrm>
            <a:off x="0" y="0"/>
            <a:ext cx="12192000" cy="818127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Google Shape;127;p19">
            <a:extLst>
              <a:ext uri="{FF2B5EF4-FFF2-40B4-BE49-F238E27FC236}">
                <a16:creationId xmlns:a16="http://schemas.microsoft.com/office/drawing/2014/main" id="{ECAF9A17-A086-62D6-0382-FB1B5EAE0883}"/>
              </a:ext>
            </a:extLst>
          </p:cNvPr>
          <p:cNvSpPr txBox="1"/>
          <p:nvPr/>
        </p:nvSpPr>
        <p:spPr>
          <a:xfrm>
            <a:off x="331265" y="277451"/>
            <a:ext cx="6283179" cy="3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chemeClr val="bg1"/>
                </a:solidFill>
                <a:latin typeface="Bebas Neue"/>
                <a:ea typeface="Bebas Neue"/>
                <a:cs typeface="Bebas Neue"/>
                <a:sym typeface="Bebas Neue"/>
              </a:rPr>
              <a:t>Os Fundos Constitucionais DE FINANCIAMENTO – FNO, FNE E FCO</a:t>
            </a:r>
            <a:endParaRPr sz="2400" b="1" i="1" dirty="0">
              <a:solidFill>
                <a:schemeClr val="bg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6A3AFC24-6CAC-765C-BA93-2B20E13EAFCE}"/>
              </a:ext>
            </a:extLst>
          </p:cNvPr>
          <p:cNvSpPr/>
          <p:nvPr/>
        </p:nvSpPr>
        <p:spPr>
          <a:xfrm>
            <a:off x="227901" y="911899"/>
            <a:ext cx="279400" cy="285228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1883ECB5-ED9E-008C-F362-19E29622369A}"/>
              </a:ext>
            </a:extLst>
          </p:cNvPr>
          <p:cNvSpPr txBox="1"/>
          <p:nvPr/>
        </p:nvSpPr>
        <p:spPr>
          <a:xfrm>
            <a:off x="507300" y="854458"/>
            <a:ext cx="6811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rgbClr val="009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Disponibilidades 2019 a 2023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617DE24-EA66-DE19-CE0B-8B4DB8B0426B}"/>
              </a:ext>
            </a:extLst>
          </p:cNvPr>
          <p:cNvSpPr txBox="1"/>
          <p:nvPr/>
        </p:nvSpPr>
        <p:spPr>
          <a:xfrm>
            <a:off x="10774238" y="936875"/>
            <a:ext cx="13397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r" defTabSz="45720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R$ bilhões</a:t>
            </a: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92160170-C22F-DF61-FA44-9FD12329C6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903" y="1820411"/>
            <a:ext cx="11024193" cy="3058414"/>
          </a:xfrm>
          <a:prstGeom prst="rect">
            <a:avLst/>
          </a:prstGeom>
        </p:spPr>
      </p:pic>
      <p:sp>
        <p:nvSpPr>
          <p:cNvPr id="19" name="CaixaDeTexto 18">
            <a:extLst>
              <a:ext uri="{FF2B5EF4-FFF2-40B4-BE49-F238E27FC236}">
                <a16:creationId xmlns:a16="http://schemas.microsoft.com/office/drawing/2014/main" id="{95ECFB6C-4B89-22CF-BEB1-3577F2C5E1D1}"/>
              </a:ext>
            </a:extLst>
          </p:cNvPr>
          <p:cNvSpPr txBox="1"/>
          <p:nvPr/>
        </p:nvSpPr>
        <p:spPr>
          <a:xfrm>
            <a:off x="507300" y="4878825"/>
            <a:ext cx="791233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/>
              <a:t> Obs.: Demandas em análise superam os saldos disponíveis ao final dos exercícios </a:t>
            </a:r>
          </a:p>
        </p:txBody>
      </p:sp>
    </p:spTree>
    <p:extLst>
      <p:ext uri="{BB962C8B-B14F-4D97-AF65-F5344CB8AC3E}">
        <p14:creationId xmlns:p14="http://schemas.microsoft.com/office/powerpoint/2010/main" val="2204110444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id="{8F2757C8-9A6B-46BA-A8C3-39E86DFA3655}"/>
              </a:ext>
            </a:extLst>
          </p:cNvPr>
          <p:cNvSpPr/>
          <p:nvPr/>
        </p:nvSpPr>
        <p:spPr>
          <a:xfrm>
            <a:off x="0" y="1"/>
            <a:ext cx="12192000" cy="996296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Google Shape;127;p19">
            <a:extLst>
              <a:ext uri="{FF2B5EF4-FFF2-40B4-BE49-F238E27FC236}">
                <a16:creationId xmlns:a16="http://schemas.microsoft.com/office/drawing/2014/main" id="{ECAF9A17-A086-62D6-0382-FB1B5EAE0883}"/>
              </a:ext>
            </a:extLst>
          </p:cNvPr>
          <p:cNvSpPr txBox="1"/>
          <p:nvPr/>
        </p:nvSpPr>
        <p:spPr>
          <a:xfrm>
            <a:off x="331265" y="277451"/>
            <a:ext cx="6283179" cy="3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chemeClr val="bg1"/>
                </a:solidFill>
                <a:latin typeface="Bebas Neue"/>
                <a:ea typeface="Bebas Neue"/>
                <a:cs typeface="Bebas Neue"/>
                <a:sym typeface="Bebas Neue"/>
              </a:rPr>
              <a:t>Os Fundos Constitucionais DE FINANCIAMENTO – FNO, FNE E FCO</a:t>
            </a:r>
            <a:endParaRPr sz="2400" b="1" i="1" dirty="0">
              <a:solidFill>
                <a:schemeClr val="bg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22035DEF-8341-5600-D1C4-F71167BB1757}"/>
              </a:ext>
            </a:extLst>
          </p:cNvPr>
          <p:cNvSpPr/>
          <p:nvPr/>
        </p:nvSpPr>
        <p:spPr>
          <a:xfrm>
            <a:off x="661862" y="1261342"/>
            <a:ext cx="279400" cy="285228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2FB11AB-C74D-475F-ACE7-2577CE089277}"/>
              </a:ext>
            </a:extLst>
          </p:cNvPr>
          <p:cNvSpPr txBox="1"/>
          <p:nvPr/>
        </p:nvSpPr>
        <p:spPr>
          <a:xfrm>
            <a:off x="941261" y="1203901"/>
            <a:ext cx="76385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rgbClr val="009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Relação BNB e Basa e seus respectivos Fundos Constitucionais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8B221C78-721F-821C-198A-1727317D76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8864788"/>
              </p:ext>
            </p:extLst>
          </p:nvPr>
        </p:nvGraphicFramePr>
        <p:xfrm>
          <a:off x="6551802" y="1754175"/>
          <a:ext cx="5326834" cy="4705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C0915EBA-CA3D-BD5B-5318-6AF61D3A1C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2122296"/>
              </p:ext>
            </p:extLst>
          </p:nvPr>
        </p:nvGraphicFramePr>
        <p:xfrm>
          <a:off x="661862" y="1754175"/>
          <a:ext cx="5326834" cy="4705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CaixaDeTexto 9">
            <a:extLst>
              <a:ext uri="{FF2B5EF4-FFF2-40B4-BE49-F238E27FC236}">
                <a16:creationId xmlns:a16="http://schemas.microsoft.com/office/drawing/2014/main" id="{C113EAD7-CC8A-EF27-B1CF-0DC8C7A0C504}"/>
              </a:ext>
            </a:extLst>
          </p:cNvPr>
          <p:cNvSpPr txBox="1"/>
          <p:nvPr/>
        </p:nvSpPr>
        <p:spPr>
          <a:xfrm>
            <a:off x="64715" y="6580549"/>
            <a:ext cx="864363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dirty="0"/>
              <a:t>Fonte: BNB e Basa.</a:t>
            </a:r>
          </a:p>
        </p:txBody>
      </p:sp>
    </p:spTree>
    <p:extLst>
      <p:ext uri="{BB962C8B-B14F-4D97-AF65-F5344CB8AC3E}">
        <p14:creationId xmlns:p14="http://schemas.microsoft.com/office/powerpoint/2010/main" val="2103816684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5CA8FFF4-1D98-43C3-88C2-BE3F626CDC99}"/>
              </a:ext>
            </a:extLst>
          </p:cNvPr>
          <p:cNvSpPr txBox="1"/>
          <p:nvPr/>
        </p:nvSpPr>
        <p:spPr>
          <a:xfrm>
            <a:off x="178400" y="3202498"/>
            <a:ext cx="47413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Secretaria Nacional de Fundos e Instrumentos Financeiros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4344E2F-9514-4E30-A1E5-3EA24DC395E6}"/>
              </a:ext>
            </a:extLst>
          </p:cNvPr>
          <p:cNvSpPr/>
          <p:nvPr/>
        </p:nvSpPr>
        <p:spPr>
          <a:xfrm>
            <a:off x="317498" y="606396"/>
            <a:ext cx="309035" cy="1015663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CF9CCE8F-AF65-4F0C-B633-1B75D6F52E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4133" y="5827436"/>
            <a:ext cx="3847104" cy="848336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E6D25C08-BE40-39BC-5C01-294EE2A6D3FD}"/>
              </a:ext>
            </a:extLst>
          </p:cNvPr>
          <p:cNvSpPr txBox="1"/>
          <p:nvPr/>
        </p:nvSpPr>
        <p:spPr>
          <a:xfrm>
            <a:off x="956631" y="603192"/>
            <a:ext cx="63415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>
                <a:solidFill>
                  <a:srgbClr val="009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1432354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D9337480-A30B-4807-9C1B-D25987A7B980}"/>
              </a:ext>
            </a:extLst>
          </p:cNvPr>
          <p:cNvSpPr/>
          <p:nvPr/>
        </p:nvSpPr>
        <p:spPr>
          <a:xfrm rot="5400000">
            <a:off x="-1928093" y="1928094"/>
            <a:ext cx="6858003" cy="3001818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9600"/>
              </a:solidFill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D1397B90-D79A-4D67-9E3D-5FCBD8581303}"/>
              </a:ext>
            </a:extLst>
          </p:cNvPr>
          <p:cNvSpPr txBox="1"/>
          <p:nvPr/>
        </p:nvSpPr>
        <p:spPr>
          <a:xfrm>
            <a:off x="80842" y="2905780"/>
            <a:ext cx="30779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 nº 5.187/2019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DD6AA6CA-F408-679E-8320-EC0ECCBC18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812132"/>
              </p:ext>
            </p:extLst>
          </p:nvPr>
        </p:nvGraphicFramePr>
        <p:xfrm>
          <a:off x="3800212" y="387781"/>
          <a:ext cx="8187656" cy="608243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93828">
                  <a:extLst>
                    <a:ext uri="{9D8B030D-6E8A-4147-A177-3AD203B41FA5}">
                      <a16:colId xmlns:a16="http://schemas.microsoft.com/office/drawing/2014/main" val="4111947169"/>
                    </a:ext>
                  </a:extLst>
                </a:gridCol>
                <a:gridCol w="4093828">
                  <a:extLst>
                    <a:ext uri="{9D8B030D-6E8A-4147-A177-3AD203B41FA5}">
                      <a16:colId xmlns:a16="http://schemas.microsoft.com/office/drawing/2014/main" val="1054701469"/>
                    </a:ext>
                  </a:extLst>
                </a:gridCol>
              </a:tblGrid>
              <a:tr h="574007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ARGUMENTOS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CONSIDERAÇÕES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0517263"/>
                  </a:ext>
                </a:extLst>
              </a:tr>
              <a:tr h="1733135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CAPILARIDADE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pt-BR" sz="1600" dirty="0"/>
                        <a:t>3 BANCOS (BNB, BB e Basa) COM OPERAÇÕES EM 100% DOS MUNICÍPIOS DAS REGIÕES.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5676809"/>
                  </a:ext>
                </a:extLst>
              </a:tr>
              <a:tr h="1733135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EMPOÇAMENTO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pt-BR" sz="1600" dirty="0"/>
                        <a:t>INSUFICIÊNCIA DE RECURSOS PARA ATENDER A DEMANDA; 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pt-BR" sz="1600" dirty="0"/>
                        <a:t>DEMONSTRATIVO DE CONTRAÇÕES;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pt-BR" sz="1600" dirty="0"/>
                        <a:t>BAIXO SALDO LIVRE EM DISPONIBILIDADE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2667793"/>
                  </a:ext>
                </a:extLst>
              </a:tr>
              <a:tr h="1733135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EFICIÊNCIA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pt-BR" sz="1600" dirty="0"/>
                        <a:t>LEGITIMIDADE DOS CONDEIS;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pt-BR" sz="1600" dirty="0"/>
                        <a:t>RISCOS (PERDA DE ADERÊNCIA DA PNDR; 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pt-BR" sz="1600" dirty="0"/>
                        <a:t>CONCENTRAÇÃO; 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pt-BR" sz="1600" dirty="0"/>
                        <a:t>SELEÇÃO ADVERSA;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pt-BR" sz="1600" dirty="0"/>
                        <a:t>POSSÍVEL AUMENTO DE CUSTOS PARA OS FUNDOS;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pt-BR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RISCO DE SOMBREAMENTO GEOGRÁFICO NA APLICAÇÃO DOS RECURSOS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794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38518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D9337480-A30B-4807-9C1B-D25987A7B980}"/>
              </a:ext>
            </a:extLst>
          </p:cNvPr>
          <p:cNvSpPr/>
          <p:nvPr/>
        </p:nvSpPr>
        <p:spPr>
          <a:xfrm rot="5400000">
            <a:off x="-1465119" y="1473508"/>
            <a:ext cx="6858003" cy="3910988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009600"/>
              </a:solidFill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3F63084-848E-4569-86D4-6ABB10658249}"/>
              </a:ext>
            </a:extLst>
          </p:cNvPr>
          <p:cNvSpPr/>
          <p:nvPr/>
        </p:nvSpPr>
        <p:spPr>
          <a:xfrm>
            <a:off x="4153370" y="533012"/>
            <a:ext cx="279400" cy="285228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69189196-795E-4593-9A1E-108D582B41C1}"/>
              </a:ext>
            </a:extLst>
          </p:cNvPr>
          <p:cNvSpPr txBox="1"/>
          <p:nvPr/>
        </p:nvSpPr>
        <p:spPr>
          <a:xfrm>
            <a:off x="4432769" y="475571"/>
            <a:ext cx="6811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rgbClr val="009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Fundos Constitucionais de Financiamento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C0B8C7A7-1460-4115-BDC5-06105321143B}"/>
              </a:ext>
            </a:extLst>
          </p:cNvPr>
          <p:cNvSpPr txBox="1"/>
          <p:nvPr/>
        </p:nvSpPr>
        <p:spPr>
          <a:xfrm>
            <a:off x="4153370" y="796815"/>
            <a:ext cx="714637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pt-BR" sz="1400" dirty="0">
                <a:solidFill>
                  <a:schemeClr val="bg2">
                    <a:lumMod val="10000"/>
                  </a:schemeClr>
                </a:solidFill>
                <a:latin typeface="Gotham Book"/>
                <a:cs typeface="Gotham Book"/>
              </a:rPr>
              <a:t>Fundo Constitucional de Financiamento do Norte - FNO 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pt-BR" sz="1400" dirty="0">
                <a:solidFill>
                  <a:schemeClr val="bg2">
                    <a:lumMod val="10000"/>
                  </a:schemeClr>
                </a:solidFill>
                <a:latin typeface="Gotham Book"/>
                <a:cs typeface="Gotham Book"/>
              </a:rPr>
              <a:t>Fundo Constitucional de Financiamento do Nordeste - FNE 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pt-BR" sz="1400" dirty="0">
                <a:solidFill>
                  <a:schemeClr val="bg2">
                    <a:lumMod val="10000"/>
                  </a:schemeClr>
                </a:solidFill>
                <a:latin typeface="Gotham Book"/>
                <a:cs typeface="Gotham Book"/>
              </a:rPr>
              <a:t>Fundo Constitucional de Financiamento do </a:t>
            </a:r>
            <a:r>
              <a:rPr lang="pt-BR" sz="1400" dirty="0">
                <a:solidFill>
                  <a:schemeClr val="bg2">
                    <a:lumMod val="10000"/>
                  </a:schemeClr>
                </a:solidFill>
                <a:latin typeface="Gotham Book"/>
              </a:rPr>
              <a:t>Centro-Oeste - FCO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D1397B90-D79A-4D67-9E3D-5FCBD8581303}"/>
              </a:ext>
            </a:extLst>
          </p:cNvPr>
          <p:cNvSpPr txBox="1"/>
          <p:nvPr/>
        </p:nvSpPr>
        <p:spPr>
          <a:xfrm>
            <a:off x="80842" y="2305615"/>
            <a:ext cx="37493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Fundos Constitucionais de Financiamento 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CECDA64-0D9C-A181-2D75-59A21ABE161F}"/>
              </a:ext>
            </a:extLst>
          </p:cNvPr>
          <p:cNvSpPr/>
          <p:nvPr/>
        </p:nvSpPr>
        <p:spPr>
          <a:xfrm>
            <a:off x="4153370" y="1860249"/>
            <a:ext cx="279400" cy="285228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F3B47FE-5A15-C80F-90F5-D9024201CF3A}"/>
              </a:ext>
            </a:extLst>
          </p:cNvPr>
          <p:cNvSpPr txBox="1"/>
          <p:nvPr/>
        </p:nvSpPr>
        <p:spPr>
          <a:xfrm>
            <a:off x="4432769" y="1801476"/>
            <a:ext cx="6811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rgbClr val="009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Marco Legal dos FCF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640FB9E-A256-CE4C-C5B9-DCEA229106C7}"/>
              </a:ext>
            </a:extLst>
          </p:cNvPr>
          <p:cNvSpPr txBox="1"/>
          <p:nvPr/>
        </p:nvSpPr>
        <p:spPr>
          <a:xfrm>
            <a:off x="4153370" y="2145477"/>
            <a:ext cx="795778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chemeClr val="bg2">
                    <a:lumMod val="10000"/>
                  </a:schemeClr>
                </a:solidFill>
                <a:latin typeface="Rawline Medium" panose="00000600000000000000" pitchFamily="2" charset="0"/>
              </a:rPr>
              <a:t>Art. 159, inciso I, alínea c, da Constituição Federal;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chemeClr val="bg2">
                    <a:lumMod val="10000"/>
                  </a:schemeClr>
                </a:solidFill>
                <a:latin typeface="Rawline Medium" panose="00000600000000000000" pitchFamily="2" charset="0"/>
              </a:rPr>
              <a:t>Lei nº 7.827, de 27.09.1989 - Institui o FNO, FNE e FCO; 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chemeClr val="bg2">
                    <a:lumMod val="10000"/>
                  </a:schemeClr>
                </a:solidFill>
                <a:latin typeface="Rawline Medium" panose="00000600000000000000" pitchFamily="2" charset="0"/>
              </a:rPr>
              <a:t>Lei nº 10.177, de 12/01/2001 (Dispõe sobre operações dos Fundos);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chemeClr val="bg2">
                    <a:lumMod val="10000"/>
                  </a:schemeClr>
                </a:solidFill>
                <a:latin typeface="Rawline Medium" panose="00000600000000000000" pitchFamily="2" charset="0"/>
              </a:rPr>
              <a:t>Portaria MDR 3.025, de 02/12/2021 (Diretrizes para o repasse);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chemeClr val="bg2">
                    <a:lumMod val="10000"/>
                  </a:schemeClr>
                </a:solidFill>
                <a:latin typeface="Rawline Medium" panose="00000600000000000000" pitchFamily="2" charset="0"/>
              </a:rPr>
              <a:t>Resolução CMN nº 5.013, de 28/04/2022 (Encargos não rural);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chemeClr val="bg2">
                    <a:lumMod val="10000"/>
                  </a:schemeClr>
                </a:solidFill>
                <a:latin typeface="Rawline Medium" panose="00000600000000000000" pitchFamily="2" charset="0"/>
              </a:rPr>
              <a:t>MCR – Manual de Crédito Rural;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chemeClr val="bg2">
                    <a:lumMod val="10000"/>
                  </a:schemeClr>
                </a:solidFill>
                <a:latin typeface="Rawline Medium" panose="00000600000000000000" pitchFamily="2" charset="0"/>
              </a:rPr>
              <a:t>Portaria MIDR nº 2.252, de 17/04/2023 - (Diretrizes e orientações gerais - 2024 a 2027).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2AD3BBB-C437-0540-D593-A9AABC599C40}"/>
              </a:ext>
            </a:extLst>
          </p:cNvPr>
          <p:cNvSpPr txBox="1"/>
          <p:nvPr/>
        </p:nvSpPr>
        <p:spPr>
          <a:xfrm>
            <a:off x="4208992" y="4432263"/>
            <a:ext cx="7902166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 marR="0" lvl="0" indent="-180000" algn="just" defTabSz="4572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400" kern="1200" dirty="0">
                <a:effectLst/>
                <a:latin typeface="Rawline Medium" panose="00000600000000000000"/>
                <a:cs typeface="Times New Roman" panose="02020603050405020304" pitchFamily="18" charset="0"/>
              </a:rPr>
              <a:t>Prioridade: MEI, ME, EPP e pequeno produtor rural</a:t>
            </a:r>
            <a:r>
              <a:rPr lang="pt-BR" sz="1400" kern="1200" dirty="0">
                <a:solidFill>
                  <a:srgbClr val="0070C0"/>
                </a:solidFill>
                <a:effectLst/>
                <a:latin typeface="Rawline Medium" panose="00000600000000000000"/>
                <a:cs typeface="Times New Roman" panose="02020603050405020304" pitchFamily="18" charset="0"/>
              </a:rPr>
              <a:t>;</a:t>
            </a:r>
          </a:p>
          <a:p>
            <a:pPr marL="180000" marR="0" lvl="0" indent="-180000" algn="just" defTabSz="4572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400" kern="1200" dirty="0">
                <a:effectLst/>
                <a:latin typeface="Rawline Medium" panose="00000600000000000000"/>
                <a:cs typeface="Times New Roman" panose="02020603050405020304" pitchFamily="18" charset="0"/>
              </a:rPr>
              <a:t>Atendimento do estabelecido pelos Conselhos Deliberativos;</a:t>
            </a:r>
            <a:endParaRPr lang="pt-BR" sz="1400" dirty="0">
              <a:latin typeface="Rawline Medium" panose="00000600000000000000"/>
              <a:cs typeface="Times New Roman" panose="02020603050405020304" pitchFamily="18" charset="0"/>
            </a:endParaRPr>
          </a:p>
          <a:p>
            <a:pPr marL="180000" marR="0" lvl="0" indent="-180000" algn="just" defTabSz="4572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400" kern="1200" dirty="0">
                <a:effectLst/>
                <a:latin typeface="Rawline Medium" panose="00000600000000000000"/>
                <a:cs typeface="Times New Roman" panose="02020603050405020304" pitchFamily="18" charset="0"/>
              </a:rPr>
              <a:t>Prazos e carências, limites de financiamento, juros e encargos diferenciados do crédito usualmente adotados por outras instituições financeiras;</a:t>
            </a:r>
          </a:p>
          <a:p>
            <a:pPr marL="180000" marR="0" lvl="0" indent="-180000" algn="just" defTabSz="4572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400" dirty="0">
                <a:latin typeface="Rawline Medium" panose="00000600000000000000"/>
                <a:cs typeface="Times New Roman" panose="02020603050405020304" pitchFamily="18" charset="0"/>
              </a:rPr>
              <a:t>Á</a:t>
            </a:r>
            <a:r>
              <a:rPr lang="pt-BR" sz="1400" kern="1200" dirty="0">
                <a:effectLst/>
                <a:latin typeface="Rawline Medium" panose="00000600000000000000"/>
                <a:cs typeface="Times New Roman" panose="02020603050405020304" pitchFamily="18" charset="0"/>
              </a:rPr>
              <a:t>reas prioritárias da PNDR:</a:t>
            </a:r>
            <a:r>
              <a:rPr lang="pt-BR" sz="1400" kern="1200" dirty="0">
                <a:solidFill>
                  <a:srgbClr val="0070C0"/>
                </a:solidFill>
                <a:effectLst/>
                <a:latin typeface="Rawline Medium" panose="00000600000000000000"/>
                <a:cs typeface="Times New Roman" panose="02020603050405020304" pitchFamily="18" charset="0"/>
              </a:rPr>
              <a:t> Semiárido, </a:t>
            </a:r>
            <a:r>
              <a:rPr lang="pt-BR" sz="1400" kern="1200" dirty="0">
                <a:effectLst/>
                <a:latin typeface="Rawline Medium" panose="00000600000000000000"/>
                <a:cs typeface="Times New Roman" panose="02020603050405020304" pitchFamily="18" charset="0"/>
              </a:rPr>
              <a:t>Municípios classificados como de </a:t>
            </a:r>
            <a:r>
              <a:rPr lang="pt-BR" sz="1400" kern="1200" dirty="0">
                <a:solidFill>
                  <a:srgbClr val="0070C0"/>
                </a:solidFill>
                <a:effectLst/>
                <a:latin typeface="Rawline Medium" panose="00000600000000000000"/>
                <a:cs typeface="Times New Roman" panose="02020603050405020304" pitchFamily="18" charset="0"/>
              </a:rPr>
              <a:t>baixa e média renda</a:t>
            </a:r>
            <a:r>
              <a:rPr lang="pt-BR" sz="1400" kern="1200" dirty="0">
                <a:effectLst/>
                <a:latin typeface="Rawline Medium" panose="00000600000000000000"/>
                <a:cs typeface="Times New Roman" panose="02020603050405020304" pitchFamily="18" charset="0"/>
              </a:rPr>
              <a:t>, independente do dinamismo; </a:t>
            </a:r>
            <a:r>
              <a:rPr lang="pt-BR" sz="1400" kern="1200" dirty="0">
                <a:solidFill>
                  <a:srgbClr val="0070C0"/>
                </a:solidFill>
                <a:effectLst/>
                <a:latin typeface="Rawline Medium" panose="00000600000000000000"/>
                <a:cs typeface="Times New Roman" panose="02020603050405020304" pitchFamily="18" charset="0"/>
              </a:rPr>
              <a:t>Faixa de Fronteira </a:t>
            </a:r>
            <a:r>
              <a:rPr lang="pt-BR" sz="1400" kern="1200" dirty="0">
                <a:effectLst/>
                <a:latin typeface="Rawline Medium" panose="00000600000000000000"/>
                <a:cs typeface="Times New Roman" panose="02020603050405020304" pitchFamily="18" charset="0"/>
              </a:rPr>
              <a:t>e Regiões Integradas de Desenvolvimento - </a:t>
            </a:r>
            <a:r>
              <a:rPr lang="pt-BR" sz="1400" kern="1200" dirty="0" err="1">
                <a:solidFill>
                  <a:srgbClr val="0070C0"/>
                </a:solidFill>
                <a:effectLst/>
                <a:latin typeface="Rawline Medium" panose="00000600000000000000"/>
                <a:cs typeface="Times New Roman" panose="02020603050405020304" pitchFamily="18" charset="0"/>
              </a:rPr>
              <a:t>RIDEs</a:t>
            </a:r>
            <a:r>
              <a:rPr lang="pt-BR" sz="1400" kern="1200" dirty="0">
                <a:solidFill>
                  <a:srgbClr val="0070C0"/>
                </a:solidFill>
                <a:effectLst/>
                <a:latin typeface="Rawline Medium" panose="0000060000000000000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CB203762-4E2D-26AA-684D-65DAB6ADF7B6}"/>
              </a:ext>
            </a:extLst>
          </p:cNvPr>
          <p:cNvSpPr/>
          <p:nvPr/>
        </p:nvSpPr>
        <p:spPr>
          <a:xfrm>
            <a:off x="4208992" y="4032153"/>
            <a:ext cx="279400" cy="285228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36306D23-26EF-D36A-9015-E10733E43516}"/>
              </a:ext>
            </a:extLst>
          </p:cNvPr>
          <p:cNvSpPr txBox="1"/>
          <p:nvPr/>
        </p:nvSpPr>
        <p:spPr>
          <a:xfrm>
            <a:off x="4488391" y="3969901"/>
            <a:ext cx="6811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rgbClr val="009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Principais Diretrizes</a:t>
            </a:r>
          </a:p>
        </p:txBody>
      </p:sp>
    </p:spTree>
    <p:extLst>
      <p:ext uri="{BB962C8B-B14F-4D97-AF65-F5344CB8AC3E}">
        <p14:creationId xmlns:p14="http://schemas.microsoft.com/office/powerpoint/2010/main" val="179642748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id="{8F2757C8-9A6B-46BA-A8C3-39E86DFA3655}"/>
              </a:ext>
            </a:extLst>
          </p:cNvPr>
          <p:cNvSpPr/>
          <p:nvPr/>
        </p:nvSpPr>
        <p:spPr>
          <a:xfrm>
            <a:off x="0" y="0"/>
            <a:ext cx="12192000" cy="1053737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Google Shape;127;p19">
            <a:extLst>
              <a:ext uri="{FF2B5EF4-FFF2-40B4-BE49-F238E27FC236}">
                <a16:creationId xmlns:a16="http://schemas.microsoft.com/office/drawing/2014/main" id="{7959CF26-4D65-51AF-9333-C313D3FA6796}"/>
              </a:ext>
            </a:extLst>
          </p:cNvPr>
          <p:cNvSpPr txBox="1"/>
          <p:nvPr/>
        </p:nvSpPr>
        <p:spPr>
          <a:xfrm>
            <a:off x="339973" y="294868"/>
            <a:ext cx="6137739" cy="3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chemeClr val="bg1"/>
                </a:solidFill>
                <a:latin typeface="Bebas Neue"/>
                <a:ea typeface="Bebas Neue"/>
                <a:cs typeface="Bebas Neue"/>
                <a:sym typeface="Bebas Neue"/>
              </a:rPr>
              <a:t>Os Fundos Constitucionais DE FINANCIAMENTO – FNO, FNE E FCO</a:t>
            </a:r>
            <a:endParaRPr sz="2400" b="1" i="1" dirty="0">
              <a:solidFill>
                <a:schemeClr val="bg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4F17D7CC-E272-0887-AD84-E8EE12CD32F0}"/>
              </a:ext>
            </a:extLst>
          </p:cNvPr>
          <p:cNvSpPr/>
          <p:nvPr/>
        </p:nvSpPr>
        <p:spPr>
          <a:xfrm>
            <a:off x="339973" y="1252396"/>
            <a:ext cx="279400" cy="285228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DA53DC4-5C03-F1DC-48F9-7DEB8513DA53}"/>
              </a:ext>
            </a:extLst>
          </p:cNvPr>
          <p:cNvSpPr txBox="1"/>
          <p:nvPr/>
        </p:nvSpPr>
        <p:spPr>
          <a:xfrm>
            <a:off x="619373" y="1194955"/>
            <a:ext cx="31340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rgbClr val="009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Principais Características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87FA12CF-FBC6-ACE0-3A1B-ED0714F0C35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8" t="2296" r="4891" b="2916"/>
          <a:stretch/>
        </p:blipFill>
        <p:spPr>
          <a:xfrm>
            <a:off x="339973" y="1670016"/>
            <a:ext cx="4691775" cy="3184085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DEF89E5C-18D5-C5B1-815E-5A3C4E868F0D}"/>
              </a:ext>
            </a:extLst>
          </p:cNvPr>
          <p:cNvSpPr txBox="1"/>
          <p:nvPr/>
        </p:nvSpPr>
        <p:spPr>
          <a:xfrm>
            <a:off x="307823" y="5249491"/>
            <a:ext cx="572900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pt-BR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Fontes de Recursos</a:t>
            </a:r>
          </a:p>
          <a:p>
            <a:pPr marL="285750" marR="0" lvl="0" indent="-18000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3% do IR e IPI, sendo 0,6% para FNO, 1,8% para FNE, 0,6% para FCO</a:t>
            </a:r>
          </a:p>
          <a:p>
            <a:pPr marL="285750" marR="0" lvl="0" indent="-18000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retornos e resultados de suas aplicações e outros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86CDFB00-CCFA-E875-EC60-B20954CB047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4703"/>
          <a:stretch/>
        </p:blipFill>
        <p:spPr>
          <a:xfrm>
            <a:off x="6428630" y="1581794"/>
            <a:ext cx="4268585" cy="2274933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0CA1E92D-6E9A-4EA0-510B-ECB25DAF191D}"/>
              </a:ext>
            </a:extLst>
          </p:cNvPr>
          <p:cNvSpPr txBox="1"/>
          <p:nvPr/>
        </p:nvSpPr>
        <p:spPr>
          <a:xfrm>
            <a:off x="7808819" y="1189393"/>
            <a:ext cx="1928552" cy="318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pt-BR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Setores Prioritários</a:t>
            </a:r>
          </a:p>
        </p:txBody>
      </p:sp>
      <p:graphicFrame>
        <p:nvGraphicFramePr>
          <p:cNvPr id="17" name="Tabela 5">
            <a:extLst>
              <a:ext uri="{FF2B5EF4-FFF2-40B4-BE49-F238E27FC236}">
                <a16:creationId xmlns:a16="http://schemas.microsoft.com/office/drawing/2014/main" id="{A9C60957-FA1D-ACE9-0091-2A02D45AA0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73536"/>
              </p:ext>
            </p:extLst>
          </p:nvPr>
        </p:nvGraphicFramePr>
        <p:xfrm>
          <a:off x="6428630" y="4304417"/>
          <a:ext cx="4268586" cy="2378997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367696">
                  <a:extLst>
                    <a:ext uri="{9D8B030D-6E8A-4147-A177-3AD203B41FA5}">
                      <a16:colId xmlns:a16="http://schemas.microsoft.com/office/drawing/2014/main" val="2368701063"/>
                    </a:ext>
                  </a:extLst>
                </a:gridCol>
                <a:gridCol w="1402542">
                  <a:extLst>
                    <a:ext uri="{9D8B030D-6E8A-4147-A177-3AD203B41FA5}">
                      <a16:colId xmlns:a16="http://schemas.microsoft.com/office/drawing/2014/main" val="3060690051"/>
                    </a:ext>
                  </a:extLst>
                </a:gridCol>
                <a:gridCol w="1498348">
                  <a:extLst>
                    <a:ext uri="{9D8B030D-6E8A-4147-A177-3AD203B41FA5}">
                      <a16:colId xmlns:a16="http://schemas.microsoft.com/office/drawing/2014/main" val="526980155"/>
                    </a:ext>
                  </a:extLst>
                </a:gridCol>
              </a:tblGrid>
              <a:tr h="794037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FUNDO</a:t>
                      </a:r>
                      <a:endParaRPr lang="pt-B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PREVISTO</a:t>
                      </a:r>
                      <a:endParaRPr lang="pt-BR" sz="1800" dirty="0"/>
                    </a:p>
                    <a:p>
                      <a:pPr algn="ctr"/>
                      <a:r>
                        <a:rPr lang="pt-BR" sz="1400" dirty="0"/>
                        <a:t>2024</a:t>
                      </a:r>
                      <a:endParaRPr lang="pt-B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CONTRATADO</a:t>
                      </a:r>
                      <a:endParaRPr lang="pt-BR" sz="1800" dirty="0"/>
                    </a:p>
                    <a:p>
                      <a:pPr algn="ctr"/>
                      <a:r>
                        <a:rPr lang="pt-BR" sz="1400" dirty="0"/>
                        <a:t>2023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64981858"/>
                  </a:ext>
                </a:extLst>
              </a:tr>
              <a:tr h="390677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FCO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11.159,0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10.520,2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3863932"/>
                  </a:ext>
                </a:extLst>
              </a:tr>
              <a:tr h="390677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FNE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37.828,0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43.673,1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63646798"/>
                  </a:ext>
                </a:extLst>
              </a:tr>
              <a:tr h="390677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FNO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13.322,0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11,233,3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1725583"/>
                  </a:ext>
                </a:extLst>
              </a:tr>
              <a:tr h="390677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62.322,0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65.426,6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6149990"/>
                  </a:ext>
                </a:extLst>
              </a:tr>
            </a:tbl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B0169909-589E-187F-DAB2-191C099981F6}"/>
              </a:ext>
            </a:extLst>
          </p:cNvPr>
          <p:cNvSpPr txBox="1"/>
          <p:nvPr/>
        </p:nvSpPr>
        <p:spPr>
          <a:xfrm>
            <a:off x="9464846" y="4042807"/>
            <a:ext cx="133971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r" defTabSz="45720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R$ milhões</a:t>
            </a:r>
          </a:p>
        </p:txBody>
      </p:sp>
    </p:spTree>
    <p:extLst>
      <p:ext uri="{BB962C8B-B14F-4D97-AF65-F5344CB8AC3E}">
        <p14:creationId xmlns:p14="http://schemas.microsoft.com/office/powerpoint/2010/main" val="90408023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id="{8F2757C8-9A6B-46BA-A8C3-39E86DFA3655}"/>
              </a:ext>
            </a:extLst>
          </p:cNvPr>
          <p:cNvSpPr/>
          <p:nvPr/>
        </p:nvSpPr>
        <p:spPr>
          <a:xfrm>
            <a:off x="0" y="0"/>
            <a:ext cx="12192000" cy="1053737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26D61854-EFF2-C58F-31BE-40D2FD4D09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7280809"/>
              </p:ext>
            </p:extLst>
          </p:nvPr>
        </p:nvGraphicFramePr>
        <p:xfrm>
          <a:off x="701071" y="984068"/>
          <a:ext cx="7787301" cy="4894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tângulo 3">
            <a:extLst>
              <a:ext uri="{FF2B5EF4-FFF2-40B4-BE49-F238E27FC236}">
                <a16:creationId xmlns:a16="http://schemas.microsoft.com/office/drawing/2014/main" id="{24E86373-0CE2-E33A-2C11-A3074ABCD5C8}"/>
              </a:ext>
            </a:extLst>
          </p:cNvPr>
          <p:cNvSpPr/>
          <p:nvPr/>
        </p:nvSpPr>
        <p:spPr>
          <a:xfrm>
            <a:off x="8594752" y="2388220"/>
            <a:ext cx="36621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Desenvolvimento regional</a:t>
            </a:r>
          </a:p>
          <a:p>
            <a:endParaRPr lang="pt-B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Setores produtivos</a:t>
            </a:r>
          </a:p>
          <a:p>
            <a:endParaRPr lang="pt-B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Elevação dos Investimentos em regiões mais necessitadas</a:t>
            </a:r>
          </a:p>
          <a:p>
            <a:endParaRPr lang="pt-B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Financiamento Estudantil (P-FIES) </a:t>
            </a:r>
          </a:p>
        </p:txBody>
      </p:sp>
      <p:sp>
        <p:nvSpPr>
          <p:cNvPr id="5" name="Google Shape;127;p19">
            <a:extLst>
              <a:ext uri="{FF2B5EF4-FFF2-40B4-BE49-F238E27FC236}">
                <a16:creationId xmlns:a16="http://schemas.microsoft.com/office/drawing/2014/main" id="{45EA6DC5-7EB8-E674-D31A-EC1DCDC540CF}"/>
              </a:ext>
            </a:extLst>
          </p:cNvPr>
          <p:cNvSpPr txBox="1"/>
          <p:nvPr/>
        </p:nvSpPr>
        <p:spPr>
          <a:xfrm>
            <a:off x="332284" y="296907"/>
            <a:ext cx="6146609" cy="3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chemeClr val="bg1"/>
                </a:solidFill>
                <a:latin typeface="Bebas Neue"/>
                <a:ea typeface="Bebas Neue"/>
                <a:cs typeface="Bebas Neue"/>
                <a:sym typeface="Bebas Neue"/>
              </a:rPr>
              <a:t>Os Fundos Constitucionais DE FINANCIAMENTO – FNO, FNE E FCO</a:t>
            </a:r>
          </a:p>
        </p:txBody>
      </p:sp>
      <p:sp>
        <p:nvSpPr>
          <p:cNvPr id="6" name="Seta Dobrada para Cima 8">
            <a:extLst>
              <a:ext uri="{FF2B5EF4-FFF2-40B4-BE49-F238E27FC236}">
                <a16:creationId xmlns:a16="http://schemas.microsoft.com/office/drawing/2014/main" id="{B6F4B7BF-DCD6-C453-05AF-BF6C40B0DECA}"/>
              </a:ext>
            </a:extLst>
          </p:cNvPr>
          <p:cNvSpPr/>
          <p:nvPr/>
        </p:nvSpPr>
        <p:spPr>
          <a:xfrm rot="5400000">
            <a:off x="853467" y="4527802"/>
            <a:ext cx="2130835" cy="2106246"/>
          </a:xfrm>
          <a:prstGeom prst="bentUpArrow">
            <a:avLst>
              <a:gd name="adj1" fmla="val 25000"/>
              <a:gd name="adj2" fmla="val 25371"/>
              <a:gd name="adj3" fmla="val 25000"/>
            </a:avLst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6A631A11-5304-3FB2-0D74-B875A1E5ED83}"/>
              </a:ext>
            </a:extLst>
          </p:cNvPr>
          <p:cNvSpPr txBox="1"/>
          <p:nvPr/>
        </p:nvSpPr>
        <p:spPr>
          <a:xfrm>
            <a:off x="3115007" y="5866482"/>
            <a:ext cx="4676412" cy="899308"/>
          </a:xfrm>
          <a:prstGeom prst="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t" anchorCtr="0">
            <a:noAutofit/>
          </a:bodyPr>
          <a:lstStyle/>
          <a:p>
            <a:pPr lvl="0" algn="l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000" b="1" kern="1200" dirty="0">
                <a:solidFill>
                  <a:schemeClr val="tx1"/>
                </a:solidFill>
              </a:rPr>
              <a:t>Por proposta do MIDR:</a:t>
            </a:r>
          </a:p>
          <a:p>
            <a:pPr marL="285750" lvl="0" indent="-285750" algn="l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pt-BR" sz="1100" dirty="0">
                <a:solidFill>
                  <a:schemeClr val="tx1"/>
                </a:solidFill>
              </a:rPr>
              <a:t>Taxas de juros dos setores Rurais e Não Rurais</a:t>
            </a:r>
          </a:p>
          <a:p>
            <a:pPr marL="285750" lvl="0" indent="-285750" algn="l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pt-BR" sz="1100" dirty="0">
                <a:solidFill>
                  <a:schemeClr val="tx1"/>
                </a:solidFill>
              </a:rPr>
              <a:t>Instituição de linhas especiais de crédito em estado de calamidade pública</a:t>
            </a:r>
          </a:p>
          <a:p>
            <a:pPr marL="285750" lvl="0" indent="-285750" algn="l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pt-BR" sz="1100" kern="1200" dirty="0">
                <a:solidFill>
                  <a:schemeClr val="tx1"/>
                </a:solidFill>
              </a:rPr>
              <a:t>Condições para renegociação de dívidas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916F830D-6987-2668-4F97-5F7D5A6E59C9}"/>
              </a:ext>
            </a:extLst>
          </p:cNvPr>
          <p:cNvSpPr txBox="1"/>
          <p:nvPr/>
        </p:nvSpPr>
        <p:spPr>
          <a:xfrm>
            <a:off x="519889" y="5790855"/>
            <a:ext cx="24690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   Conselho Monetário Nacional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D01FCB7F-164E-E21A-F7DA-6A14F81C0964}"/>
              </a:ext>
            </a:extLst>
          </p:cNvPr>
          <p:cNvSpPr/>
          <p:nvPr/>
        </p:nvSpPr>
        <p:spPr>
          <a:xfrm>
            <a:off x="380189" y="1124586"/>
            <a:ext cx="279400" cy="285228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4810538-87E5-4414-3DAE-3A4B2455DB7C}"/>
              </a:ext>
            </a:extLst>
          </p:cNvPr>
          <p:cNvSpPr txBox="1"/>
          <p:nvPr/>
        </p:nvSpPr>
        <p:spPr>
          <a:xfrm>
            <a:off x="659588" y="1067145"/>
            <a:ext cx="6811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rgbClr val="009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Governança</a:t>
            </a:r>
          </a:p>
        </p:txBody>
      </p:sp>
    </p:spTree>
    <p:extLst>
      <p:ext uri="{BB962C8B-B14F-4D97-AF65-F5344CB8AC3E}">
        <p14:creationId xmlns:p14="http://schemas.microsoft.com/office/powerpoint/2010/main" val="283070730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D9337480-A30B-4807-9C1B-D25987A7B980}"/>
              </a:ext>
            </a:extLst>
          </p:cNvPr>
          <p:cNvSpPr/>
          <p:nvPr/>
        </p:nvSpPr>
        <p:spPr>
          <a:xfrm rot="5400000">
            <a:off x="-1976227" y="1976229"/>
            <a:ext cx="6858004" cy="2905548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9600"/>
              </a:solidFill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D1397B90-D79A-4D67-9E3D-5FCBD8581303}"/>
              </a:ext>
            </a:extLst>
          </p:cNvPr>
          <p:cNvSpPr txBox="1"/>
          <p:nvPr/>
        </p:nvSpPr>
        <p:spPr>
          <a:xfrm>
            <a:off x="0" y="3028890"/>
            <a:ext cx="29055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Contratações por UF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192BCDAC-CDD6-8961-A1ED-3A2E5FAD59B8}"/>
              </a:ext>
            </a:extLst>
          </p:cNvPr>
          <p:cNvSpPr txBox="1"/>
          <p:nvPr/>
        </p:nvSpPr>
        <p:spPr>
          <a:xfrm>
            <a:off x="3064212" y="6596390"/>
            <a:ext cx="262269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50" dirty="0"/>
              <a:t>Fonte: Bancos administradores dos Fundos.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5D092FA-ED1B-2659-328C-F453DEEACD09}"/>
              </a:ext>
            </a:extLst>
          </p:cNvPr>
          <p:cNvSpPr/>
          <p:nvPr/>
        </p:nvSpPr>
        <p:spPr>
          <a:xfrm>
            <a:off x="3463427" y="163223"/>
            <a:ext cx="279400" cy="285228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80F380B0-988C-F44E-3A4B-6F76CE5C315B}"/>
              </a:ext>
            </a:extLst>
          </p:cNvPr>
          <p:cNvSpPr txBox="1"/>
          <p:nvPr/>
        </p:nvSpPr>
        <p:spPr>
          <a:xfrm>
            <a:off x="3742826" y="105782"/>
            <a:ext cx="6811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rgbClr val="009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Exercícios de 2019 a 2023</a:t>
            </a:r>
          </a:p>
        </p:txBody>
      </p:sp>
      <p:graphicFrame>
        <p:nvGraphicFramePr>
          <p:cNvPr id="17" name="Tabela 16">
            <a:extLst>
              <a:ext uri="{FF2B5EF4-FFF2-40B4-BE49-F238E27FC236}">
                <a16:creationId xmlns:a16="http://schemas.microsoft.com/office/drawing/2014/main" id="{F58E4DFB-F6EE-1218-DFEB-A60930376E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094700"/>
              </p:ext>
            </p:extLst>
          </p:nvPr>
        </p:nvGraphicFramePr>
        <p:xfrm>
          <a:off x="3064212" y="563333"/>
          <a:ext cx="8988360" cy="5975628"/>
        </p:xfrm>
        <a:graphic>
          <a:graphicData uri="http://schemas.openxmlformats.org/drawingml/2006/table">
            <a:tbl>
              <a:tblPr/>
              <a:tblGrid>
                <a:gridCol w="742030">
                  <a:extLst>
                    <a:ext uri="{9D8B030D-6E8A-4147-A177-3AD203B41FA5}">
                      <a16:colId xmlns:a16="http://schemas.microsoft.com/office/drawing/2014/main" val="3820124654"/>
                    </a:ext>
                  </a:extLst>
                </a:gridCol>
                <a:gridCol w="742030">
                  <a:extLst>
                    <a:ext uri="{9D8B030D-6E8A-4147-A177-3AD203B41FA5}">
                      <a16:colId xmlns:a16="http://schemas.microsoft.com/office/drawing/2014/main" val="339143930"/>
                    </a:ext>
                  </a:extLst>
                </a:gridCol>
                <a:gridCol w="728030">
                  <a:extLst>
                    <a:ext uri="{9D8B030D-6E8A-4147-A177-3AD203B41FA5}">
                      <a16:colId xmlns:a16="http://schemas.microsoft.com/office/drawing/2014/main" val="1706915289"/>
                    </a:ext>
                  </a:extLst>
                </a:gridCol>
                <a:gridCol w="728030">
                  <a:extLst>
                    <a:ext uri="{9D8B030D-6E8A-4147-A177-3AD203B41FA5}">
                      <a16:colId xmlns:a16="http://schemas.microsoft.com/office/drawing/2014/main" val="1349561629"/>
                    </a:ext>
                  </a:extLst>
                </a:gridCol>
                <a:gridCol w="756030">
                  <a:extLst>
                    <a:ext uri="{9D8B030D-6E8A-4147-A177-3AD203B41FA5}">
                      <a16:colId xmlns:a16="http://schemas.microsoft.com/office/drawing/2014/main" val="769036769"/>
                    </a:ext>
                  </a:extLst>
                </a:gridCol>
                <a:gridCol w="756030">
                  <a:extLst>
                    <a:ext uri="{9D8B030D-6E8A-4147-A177-3AD203B41FA5}">
                      <a16:colId xmlns:a16="http://schemas.microsoft.com/office/drawing/2014/main" val="3497645337"/>
                    </a:ext>
                  </a:extLst>
                </a:gridCol>
                <a:gridCol w="756030">
                  <a:extLst>
                    <a:ext uri="{9D8B030D-6E8A-4147-A177-3AD203B41FA5}">
                      <a16:colId xmlns:a16="http://schemas.microsoft.com/office/drawing/2014/main" val="2837079522"/>
                    </a:ext>
                  </a:extLst>
                </a:gridCol>
                <a:gridCol w="756030">
                  <a:extLst>
                    <a:ext uri="{9D8B030D-6E8A-4147-A177-3AD203B41FA5}">
                      <a16:colId xmlns:a16="http://schemas.microsoft.com/office/drawing/2014/main" val="2079473742"/>
                    </a:ext>
                  </a:extLst>
                </a:gridCol>
                <a:gridCol w="756030">
                  <a:extLst>
                    <a:ext uri="{9D8B030D-6E8A-4147-A177-3AD203B41FA5}">
                      <a16:colId xmlns:a16="http://schemas.microsoft.com/office/drawing/2014/main" val="2501096861"/>
                    </a:ext>
                  </a:extLst>
                </a:gridCol>
                <a:gridCol w="756030">
                  <a:extLst>
                    <a:ext uri="{9D8B030D-6E8A-4147-A177-3AD203B41FA5}">
                      <a16:colId xmlns:a16="http://schemas.microsoft.com/office/drawing/2014/main" val="2802065371"/>
                    </a:ext>
                  </a:extLst>
                </a:gridCol>
                <a:gridCol w="756030">
                  <a:extLst>
                    <a:ext uri="{9D8B030D-6E8A-4147-A177-3AD203B41FA5}">
                      <a16:colId xmlns:a16="http://schemas.microsoft.com/office/drawing/2014/main" val="2936128568"/>
                    </a:ext>
                  </a:extLst>
                </a:gridCol>
                <a:gridCol w="756030">
                  <a:extLst>
                    <a:ext uri="{9D8B030D-6E8A-4147-A177-3AD203B41FA5}">
                      <a16:colId xmlns:a16="http://schemas.microsoft.com/office/drawing/2014/main" val="1258604629"/>
                    </a:ext>
                  </a:extLst>
                </a:gridCol>
              </a:tblGrid>
              <a:tr h="182641">
                <a:tc rowSpan="2" gridSpan="2"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UF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216384"/>
                  </a:ext>
                </a:extLst>
              </a:tr>
              <a:tr h="182641"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Qtd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Valor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Qtd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Valor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Qtd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Valor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Qtd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Valor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Qtd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Valor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440866"/>
                  </a:ext>
                </a:extLst>
              </a:tr>
              <a:tr h="208732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FCO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2.628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745.000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2.172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767.000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1.953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897.000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2.151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1.076.000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2.335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1.052.401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5248604"/>
                  </a:ext>
                </a:extLst>
              </a:tr>
              <a:tr h="2087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10.602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2.825.000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8.679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2.488.000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9.029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2.829.000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9.998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3.267.000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8.893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3.598.758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7680088"/>
                  </a:ext>
                </a:extLst>
              </a:tr>
              <a:tr h="2087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6.160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1.749.000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4.875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1.843.000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4.750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2.430.000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5.736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2.521.000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5.987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2.499.357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1874111"/>
                  </a:ext>
                </a:extLst>
              </a:tr>
              <a:tr h="2087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6.133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2.462.000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4.845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2.446.000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5.013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3.495.000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6.682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3.294.000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6.639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3.369.659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864699"/>
                  </a:ext>
                </a:extLst>
              </a:tr>
              <a:tr h="20873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25.523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7.781.000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20.571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7.544.000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20.745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9.651.000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24.567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10.158.000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23.854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10.520.174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167356"/>
                  </a:ext>
                </a:extLst>
              </a:tr>
              <a:tr h="208732">
                <a:tc rowSpan="11">
                  <a:txBody>
                    <a:bodyPr/>
                    <a:lstStyle/>
                    <a:p>
                      <a:pPr algn="ctr" rtl="0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FNE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28.434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833.000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34.620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869.000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31.205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32.833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1.120.000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42.358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3.184.118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201810"/>
                  </a:ext>
                </a:extLst>
              </a:tr>
              <a:tr h="2087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125.567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7.296.000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157.829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6.472.000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153.288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7.222.000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157.409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7.976.000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212.293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10.112.037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899166"/>
                  </a:ext>
                </a:extLst>
              </a:tr>
              <a:tr h="2087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75.035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4.097.000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103.470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4.100.000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71.959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2.569.000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90.530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4.464.000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194.008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5.128.000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5122028"/>
                  </a:ext>
                </a:extLst>
              </a:tr>
              <a:tr h="2087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1.242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378.000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1.993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342.000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1.730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363.000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2.103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405.000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3.385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1.068.502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636697"/>
                  </a:ext>
                </a:extLst>
              </a:tr>
              <a:tr h="2087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57.459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3.737.000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73.405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2.635.000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68.157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2.126.000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69.161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3.511.000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96.781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4.774.598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5055489"/>
                  </a:ext>
                </a:extLst>
              </a:tr>
              <a:tr h="2087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51.291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1.791.000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60.240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1.110.000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57.137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1.777.000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63.425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2.742.000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78.118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3.484.182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6793745"/>
                  </a:ext>
                </a:extLst>
              </a:tr>
              <a:tr h="2087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PB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48.991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1.447.000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58.833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1.583.000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58.061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1.834.000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61.629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1.863.000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84.095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2.112.530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3849984"/>
                  </a:ext>
                </a:extLst>
              </a:tr>
              <a:tr h="2087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64.117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2.529.000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77.545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3.032.000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74.969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2.619.000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76.841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3.516.000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100.710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4.643.020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415829"/>
                  </a:ext>
                </a:extLst>
              </a:tr>
              <a:tr h="2087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60.245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2.322.000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78.864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2.632.000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74.290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2.978.000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74.781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3.377.000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108.389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4.001.677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812019"/>
                  </a:ext>
                </a:extLst>
              </a:tr>
              <a:tr h="2087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RN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32.440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4.327.000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38.553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2.099.000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37.195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2.454.000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40.180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1.965.000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54.483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3.282.973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197353"/>
                  </a:ext>
                </a:extLst>
              </a:tr>
              <a:tr h="2087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21.044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25.777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967.000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23.118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1.040.000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26.819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1.315.000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36.869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1.881.468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741150"/>
                  </a:ext>
                </a:extLst>
              </a:tr>
              <a:tr h="300389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565.865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29.558.000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711.129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25.841.000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651.109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25.882.000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695.711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32.254.000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1.011.489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43.673.105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088374"/>
                  </a:ext>
                </a:extLst>
              </a:tr>
              <a:tr h="208732">
                <a:tc rowSpan="7">
                  <a:txBody>
                    <a:bodyPr/>
                    <a:lstStyle/>
                    <a:p>
                      <a:pPr algn="ctr" rtl="0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FNO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877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1.171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1.511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529.000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2.963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475.000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2.476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710.918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412568"/>
                  </a:ext>
                </a:extLst>
              </a:tr>
              <a:tr h="2087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824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665.000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1.153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2.089.000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1.133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1.182.000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2.105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744.000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1.778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877.222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990553"/>
                  </a:ext>
                </a:extLst>
              </a:tr>
              <a:tr h="2087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597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546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818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696.000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667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123.581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96496"/>
                  </a:ext>
                </a:extLst>
              </a:tr>
              <a:tr h="2087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8.376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2.682.000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9.148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4.054.000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12.627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4.152.000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18.167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3.641.000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12.138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3.448.907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983586"/>
                  </a:ext>
                </a:extLst>
              </a:tr>
              <a:tr h="2087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3.643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1.555.000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3.845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1.609.000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3.947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2.328.000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7.541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2.770.000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10.271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2.535.071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648558"/>
                  </a:ext>
                </a:extLst>
              </a:tr>
              <a:tr h="2087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RR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523.000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533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489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303.500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181978"/>
                  </a:ext>
                </a:extLst>
              </a:tr>
              <a:tr h="2087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1.805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2.321.000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2.732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2.213.000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2.750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3.088.000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3.392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3.633.000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4.053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3.234.126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9759562"/>
                  </a:ext>
                </a:extLst>
              </a:tr>
              <a:tr h="20873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16.453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7.670.000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19.030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10.485.000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23.231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12.498.000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35.531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11.865.000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31.872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11.233.325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591465"/>
                  </a:ext>
                </a:extLst>
              </a:tr>
              <a:tr h="300389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Fundos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3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607.841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3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45.009.000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3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750.730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3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43.870.000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3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695.085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3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48.031.000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3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755.809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3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54.277.000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3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1.067.215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3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65.426.604</a:t>
                      </a:r>
                    </a:p>
                  </a:txBody>
                  <a:tcPr marL="6362" marR="6362" marT="6362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3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28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672712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id="{8F2757C8-9A6B-46BA-A8C3-39E86DFA3655}"/>
              </a:ext>
            </a:extLst>
          </p:cNvPr>
          <p:cNvSpPr/>
          <p:nvPr/>
        </p:nvSpPr>
        <p:spPr>
          <a:xfrm>
            <a:off x="0" y="0"/>
            <a:ext cx="12192000" cy="818127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Google Shape;127;p19">
            <a:extLst>
              <a:ext uri="{FF2B5EF4-FFF2-40B4-BE49-F238E27FC236}">
                <a16:creationId xmlns:a16="http://schemas.microsoft.com/office/drawing/2014/main" id="{ECAF9A17-A086-62D6-0382-FB1B5EAE0883}"/>
              </a:ext>
            </a:extLst>
          </p:cNvPr>
          <p:cNvSpPr txBox="1"/>
          <p:nvPr/>
        </p:nvSpPr>
        <p:spPr>
          <a:xfrm>
            <a:off x="331265" y="277451"/>
            <a:ext cx="6283179" cy="3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chemeClr val="bg1"/>
                </a:solidFill>
                <a:latin typeface="Bebas Neue"/>
                <a:ea typeface="Bebas Neue"/>
                <a:cs typeface="Bebas Neue"/>
                <a:sym typeface="Bebas Neue"/>
              </a:rPr>
              <a:t>Os Fundos Constitucionais DE FINANCIAMENTO – FNO, FNE E FCO</a:t>
            </a:r>
            <a:endParaRPr sz="2400" b="1" i="1" dirty="0">
              <a:solidFill>
                <a:schemeClr val="bg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D3E610D6-0AB7-8880-10EC-186B2F5EC2BF}"/>
              </a:ext>
            </a:extLst>
          </p:cNvPr>
          <p:cNvSpPr txBox="1"/>
          <p:nvPr/>
        </p:nvSpPr>
        <p:spPr>
          <a:xfrm>
            <a:off x="64715" y="6580549"/>
            <a:ext cx="864363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dirty="0"/>
              <a:t>Fonte: Relatório Circunstanciado Anual do FCO, FNE e FNO, elaborado pelos bancos administradores.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CE0E183-A762-8552-327B-131A47277A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0306483"/>
              </p:ext>
            </p:extLst>
          </p:nvPr>
        </p:nvGraphicFramePr>
        <p:xfrm>
          <a:off x="331265" y="1511828"/>
          <a:ext cx="3780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A301033-1709-4F9C-8939-E28686B6D6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2447286"/>
              </p:ext>
            </p:extLst>
          </p:nvPr>
        </p:nvGraphicFramePr>
        <p:xfrm>
          <a:off x="331265" y="3945326"/>
          <a:ext cx="3780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49C66E60-E7BF-A8A3-BEAA-9E86E31A44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0862385"/>
              </p:ext>
            </p:extLst>
          </p:nvPr>
        </p:nvGraphicFramePr>
        <p:xfrm>
          <a:off x="4206000" y="1509563"/>
          <a:ext cx="3780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033B797C-9F96-47E6-B260-FD4BA964F0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6746522"/>
              </p:ext>
            </p:extLst>
          </p:nvPr>
        </p:nvGraphicFramePr>
        <p:xfrm>
          <a:off x="4206000" y="3945326"/>
          <a:ext cx="3780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8" name="Gráfico 17">
            <a:extLst>
              <a:ext uri="{FF2B5EF4-FFF2-40B4-BE49-F238E27FC236}">
                <a16:creationId xmlns:a16="http://schemas.microsoft.com/office/drawing/2014/main" id="{63831976-3AD6-8F49-12BA-6020F792B2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9619996"/>
              </p:ext>
            </p:extLst>
          </p:nvPr>
        </p:nvGraphicFramePr>
        <p:xfrm>
          <a:off x="8080735" y="1509563"/>
          <a:ext cx="3780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0" name="Gráfico 19">
            <a:extLst>
              <a:ext uri="{FF2B5EF4-FFF2-40B4-BE49-F238E27FC236}">
                <a16:creationId xmlns:a16="http://schemas.microsoft.com/office/drawing/2014/main" id="{C51D02CD-9DDD-4223-9504-9E2A116B27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6801807"/>
              </p:ext>
            </p:extLst>
          </p:nvPr>
        </p:nvGraphicFramePr>
        <p:xfrm>
          <a:off x="8080735" y="3949245"/>
          <a:ext cx="3780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4" name="Retângulo 23">
            <a:extLst>
              <a:ext uri="{FF2B5EF4-FFF2-40B4-BE49-F238E27FC236}">
                <a16:creationId xmlns:a16="http://schemas.microsoft.com/office/drawing/2014/main" id="{6A3AFC24-6CAC-765C-BA93-2B20E13EAFCE}"/>
              </a:ext>
            </a:extLst>
          </p:cNvPr>
          <p:cNvSpPr/>
          <p:nvPr/>
        </p:nvSpPr>
        <p:spPr>
          <a:xfrm>
            <a:off x="227901" y="911899"/>
            <a:ext cx="279400" cy="285228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1883ECB5-ED9E-008C-F362-19E29622369A}"/>
              </a:ext>
            </a:extLst>
          </p:cNvPr>
          <p:cNvSpPr txBox="1"/>
          <p:nvPr/>
        </p:nvSpPr>
        <p:spPr>
          <a:xfrm>
            <a:off x="507300" y="854458"/>
            <a:ext cx="6811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rgbClr val="009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Contratações por UF – de 2019 a 2023</a:t>
            </a:r>
          </a:p>
        </p:txBody>
      </p:sp>
    </p:spTree>
    <p:extLst>
      <p:ext uri="{BB962C8B-B14F-4D97-AF65-F5344CB8AC3E}">
        <p14:creationId xmlns:p14="http://schemas.microsoft.com/office/powerpoint/2010/main" val="243262470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id="{8F2757C8-9A6B-46BA-A8C3-39E86DFA3655}"/>
              </a:ext>
            </a:extLst>
          </p:cNvPr>
          <p:cNvSpPr/>
          <p:nvPr/>
        </p:nvSpPr>
        <p:spPr>
          <a:xfrm>
            <a:off x="0" y="0"/>
            <a:ext cx="12192000" cy="818127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Google Shape;127;p19">
            <a:extLst>
              <a:ext uri="{FF2B5EF4-FFF2-40B4-BE49-F238E27FC236}">
                <a16:creationId xmlns:a16="http://schemas.microsoft.com/office/drawing/2014/main" id="{ECAF9A17-A086-62D6-0382-FB1B5EAE0883}"/>
              </a:ext>
            </a:extLst>
          </p:cNvPr>
          <p:cNvSpPr txBox="1"/>
          <p:nvPr/>
        </p:nvSpPr>
        <p:spPr>
          <a:xfrm>
            <a:off x="331265" y="277451"/>
            <a:ext cx="6283179" cy="3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chemeClr val="bg1"/>
                </a:solidFill>
                <a:latin typeface="Bebas Neue"/>
                <a:ea typeface="Bebas Neue"/>
                <a:cs typeface="Bebas Neue"/>
                <a:sym typeface="Bebas Neue"/>
              </a:rPr>
              <a:t>Os Fundos Constitucionais DE FINANCIAMENTO – FNO, FNE E FCO</a:t>
            </a:r>
            <a:endParaRPr sz="2400" b="1" i="1" dirty="0">
              <a:solidFill>
                <a:schemeClr val="bg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6A3AFC24-6CAC-765C-BA93-2B20E13EAFCE}"/>
              </a:ext>
            </a:extLst>
          </p:cNvPr>
          <p:cNvSpPr/>
          <p:nvPr/>
        </p:nvSpPr>
        <p:spPr>
          <a:xfrm>
            <a:off x="227901" y="911899"/>
            <a:ext cx="279400" cy="285228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1883ECB5-ED9E-008C-F362-19E29622369A}"/>
              </a:ext>
            </a:extLst>
          </p:cNvPr>
          <p:cNvSpPr txBox="1"/>
          <p:nvPr/>
        </p:nvSpPr>
        <p:spPr>
          <a:xfrm>
            <a:off x="507300" y="854458"/>
            <a:ext cx="6811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rgbClr val="009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Previsto x Realizado – de 2019 a 2023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617DE24-EA66-DE19-CE0B-8B4DB8B0426B}"/>
              </a:ext>
            </a:extLst>
          </p:cNvPr>
          <p:cNvSpPr txBox="1"/>
          <p:nvPr/>
        </p:nvSpPr>
        <p:spPr>
          <a:xfrm>
            <a:off x="10774238" y="936875"/>
            <a:ext cx="13397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r" defTabSz="45720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R$ bilhões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802B1E9-A6A7-FE69-C4BC-96059130DC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2380780"/>
              </p:ext>
            </p:extLst>
          </p:nvPr>
        </p:nvGraphicFramePr>
        <p:xfrm>
          <a:off x="56181" y="889900"/>
          <a:ext cx="12057775" cy="560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A7AF517E-135C-B587-3EF1-909797C66011}"/>
              </a:ext>
            </a:extLst>
          </p:cNvPr>
          <p:cNvCxnSpPr>
            <a:cxnSpLocks/>
          </p:cNvCxnSpPr>
          <p:nvPr/>
        </p:nvCxnSpPr>
        <p:spPr>
          <a:xfrm flipV="1">
            <a:off x="2583809" y="1887523"/>
            <a:ext cx="0" cy="3405931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4F91C7FE-C055-5141-1E8F-7630FD0CA56D}"/>
              </a:ext>
            </a:extLst>
          </p:cNvPr>
          <p:cNvCxnSpPr>
            <a:cxnSpLocks/>
          </p:cNvCxnSpPr>
          <p:nvPr/>
        </p:nvCxnSpPr>
        <p:spPr>
          <a:xfrm flipV="1">
            <a:off x="4917349" y="1930866"/>
            <a:ext cx="0" cy="3405931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F45D2F17-6E75-6BCA-619F-C8F8E7D90BD3}"/>
              </a:ext>
            </a:extLst>
          </p:cNvPr>
          <p:cNvCxnSpPr>
            <a:cxnSpLocks/>
          </p:cNvCxnSpPr>
          <p:nvPr/>
        </p:nvCxnSpPr>
        <p:spPr>
          <a:xfrm flipV="1">
            <a:off x="7250887" y="1930865"/>
            <a:ext cx="0" cy="3405931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F00579D6-CAA7-560F-37A1-60F41815F22C}"/>
              </a:ext>
            </a:extLst>
          </p:cNvPr>
          <p:cNvCxnSpPr>
            <a:cxnSpLocks/>
          </p:cNvCxnSpPr>
          <p:nvPr/>
        </p:nvCxnSpPr>
        <p:spPr>
          <a:xfrm flipV="1">
            <a:off x="9567647" y="1930864"/>
            <a:ext cx="0" cy="3405931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1441422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id="{8F2757C8-9A6B-46BA-A8C3-39E86DFA3655}"/>
              </a:ext>
            </a:extLst>
          </p:cNvPr>
          <p:cNvSpPr/>
          <p:nvPr/>
        </p:nvSpPr>
        <p:spPr>
          <a:xfrm>
            <a:off x="0" y="0"/>
            <a:ext cx="12192000" cy="1053737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Google Shape;127;p19">
            <a:extLst>
              <a:ext uri="{FF2B5EF4-FFF2-40B4-BE49-F238E27FC236}">
                <a16:creationId xmlns:a16="http://schemas.microsoft.com/office/drawing/2014/main" id="{ECAF9A17-A086-62D6-0382-FB1B5EAE0883}"/>
              </a:ext>
            </a:extLst>
          </p:cNvPr>
          <p:cNvSpPr txBox="1"/>
          <p:nvPr/>
        </p:nvSpPr>
        <p:spPr>
          <a:xfrm>
            <a:off x="331265" y="277451"/>
            <a:ext cx="6283179" cy="3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chemeClr val="bg1"/>
                </a:solidFill>
                <a:latin typeface="Bebas Neue"/>
                <a:ea typeface="Bebas Neue"/>
                <a:cs typeface="Bebas Neue"/>
                <a:sym typeface="Bebas Neue"/>
              </a:rPr>
              <a:t>Os Fundos Constitucionais DE FINANCIAMENTO – FNO, FNE E FCO</a:t>
            </a:r>
            <a:endParaRPr sz="2400" b="1" i="1" dirty="0">
              <a:solidFill>
                <a:schemeClr val="bg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DF2BB7AE-D73D-60B4-8BC9-928131F74876}"/>
              </a:ext>
            </a:extLst>
          </p:cNvPr>
          <p:cNvSpPr/>
          <p:nvPr/>
        </p:nvSpPr>
        <p:spPr>
          <a:xfrm>
            <a:off x="331265" y="1111178"/>
            <a:ext cx="279400" cy="285228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0E5AAB3E-EBB0-19CA-ECD5-D25962ACC877}"/>
              </a:ext>
            </a:extLst>
          </p:cNvPr>
          <p:cNvSpPr txBox="1"/>
          <p:nvPr/>
        </p:nvSpPr>
        <p:spPr>
          <a:xfrm>
            <a:off x="610664" y="1053737"/>
            <a:ext cx="6811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rgbClr val="009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Aplicação em 2023</a:t>
            </a:r>
          </a:p>
        </p:txBody>
      </p:sp>
      <p:pic>
        <p:nvPicPr>
          <p:cNvPr id="2" name="Imagem 1" descr="Mapa&#10;&#10;Descrição gerada automaticamente">
            <a:extLst>
              <a:ext uri="{FF2B5EF4-FFF2-40B4-BE49-F238E27FC236}">
                <a16:creationId xmlns:a16="http://schemas.microsoft.com/office/drawing/2014/main" id="{8AC0A993-F987-4729-9B50-5FE83A1F67B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08" r="15741" b="23608"/>
          <a:stretch/>
        </p:blipFill>
        <p:spPr>
          <a:xfrm>
            <a:off x="4223425" y="1688695"/>
            <a:ext cx="3745149" cy="2692266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19" name="CaixaDeTexto 18">
            <a:extLst>
              <a:ext uri="{FF2B5EF4-FFF2-40B4-BE49-F238E27FC236}">
                <a16:creationId xmlns:a16="http://schemas.microsoft.com/office/drawing/2014/main" id="{E0C5460B-8998-4008-98A0-406A3F65CE83}"/>
              </a:ext>
            </a:extLst>
          </p:cNvPr>
          <p:cNvSpPr txBox="1"/>
          <p:nvPr/>
        </p:nvSpPr>
        <p:spPr>
          <a:xfrm>
            <a:off x="3518167" y="4677466"/>
            <a:ext cx="2707153" cy="190821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1">
                    <a:lumMod val="50000"/>
                  </a:schemeClr>
                </a:solidFill>
              </a:rPr>
              <a:t>Valor contratado: R$ 10,5 bilhões.</a:t>
            </a:r>
          </a:p>
          <a:p>
            <a:pPr algn="ctr"/>
            <a:endParaRPr lang="pt-BR" sz="10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pt-BR" sz="1400" dirty="0">
                <a:solidFill>
                  <a:schemeClr val="accent1">
                    <a:lumMod val="50000"/>
                  </a:schemeClr>
                </a:solidFill>
              </a:rPr>
              <a:t>Rural: R$ 6,6 bilhões.</a:t>
            </a:r>
          </a:p>
          <a:p>
            <a:pPr algn="ctr"/>
            <a:r>
              <a:rPr lang="pt-BR" sz="1400" dirty="0">
                <a:solidFill>
                  <a:schemeClr val="accent1">
                    <a:lumMod val="50000"/>
                  </a:schemeClr>
                </a:solidFill>
              </a:rPr>
              <a:t>Empresarial: R$ 3,9 bilhões.</a:t>
            </a:r>
          </a:p>
          <a:p>
            <a:pPr algn="ctr"/>
            <a:endParaRPr lang="pt-BR" sz="10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pt-BR" sz="1400" dirty="0">
                <a:solidFill>
                  <a:schemeClr val="accent1">
                    <a:lumMod val="50000"/>
                  </a:schemeClr>
                </a:solidFill>
              </a:rPr>
              <a:t>Portes Prioritários</a:t>
            </a:r>
          </a:p>
          <a:p>
            <a:pPr algn="ctr"/>
            <a:r>
              <a:rPr lang="pt-BR" sz="1000" dirty="0">
                <a:solidFill>
                  <a:schemeClr val="accent1">
                    <a:lumMod val="50000"/>
                  </a:schemeClr>
                </a:solidFill>
              </a:rPr>
              <a:t>(Menor Porte – Faturamento até R$ 16 Milhões)</a:t>
            </a:r>
          </a:p>
          <a:p>
            <a:pPr algn="ctr"/>
            <a:r>
              <a:rPr lang="pt-BR" sz="1400" dirty="0">
                <a:solidFill>
                  <a:schemeClr val="accent1">
                    <a:lumMod val="50000"/>
                  </a:schemeClr>
                </a:solidFill>
              </a:rPr>
              <a:t>R$ 5,9 bilhões (77,1%)</a:t>
            </a:r>
          </a:p>
          <a:p>
            <a:pPr algn="ctr"/>
            <a:endParaRPr lang="pt-B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D3E610D6-0AB7-8880-10EC-186B2F5EC2BF}"/>
              </a:ext>
            </a:extLst>
          </p:cNvPr>
          <p:cNvSpPr txBox="1"/>
          <p:nvPr/>
        </p:nvSpPr>
        <p:spPr>
          <a:xfrm>
            <a:off x="64715" y="6580549"/>
            <a:ext cx="864363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dirty="0"/>
              <a:t>Fonte: Relatório Circunstanciado Anual do FCO, FNE e FNO, elaborado pelos bancos administradores.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2CD0B6C3-7E61-D476-23C4-F713A9506FBD}"/>
              </a:ext>
            </a:extLst>
          </p:cNvPr>
          <p:cNvSpPr txBox="1"/>
          <p:nvPr/>
        </p:nvSpPr>
        <p:spPr>
          <a:xfrm>
            <a:off x="610664" y="1667395"/>
            <a:ext cx="2710776" cy="3508653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6">
                    <a:lumMod val="50000"/>
                  </a:schemeClr>
                </a:solidFill>
              </a:rPr>
              <a:t>Valor contratado: R$ 11,2 bilhões;</a:t>
            </a:r>
          </a:p>
          <a:p>
            <a:pPr algn="ctr"/>
            <a:endParaRPr lang="pt-BR" sz="1000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pt-BR" sz="1400" dirty="0">
                <a:solidFill>
                  <a:schemeClr val="accent6">
                    <a:lumMod val="50000"/>
                  </a:schemeClr>
                </a:solidFill>
              </a:rPr>
              <a:t>Rural: R$ 8,3 bilhões;</a:t>
            </a:r>
          </a:p>
          <a:p>
            <a:pPr algn="ctr"/>
            <a:r>
              <a:rPr lang="pt-BR" sz="1400" dirty="0">
                <a:solidFill>
                  <a:schemeClr val="accent6">
                    <a:lumMod val="50000"/>
                  </a:schemeClr>
                </a:solidFill>
              </a:rPr>
              <a:t>Empresarial: R$ 2,9 bilhões</a:t>
            </a:r>
          </a:p>
          <a:p>
            <a:pPr algn="ctr"/>
            <a:endParaRPr lang="pt-BR" sz="1000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pt-BR" sz="1400" dirty="0">
                <a:solidFill>
                  <a:schemeClr val="accent6">
                    <a:lumMod val="50000"/>
                  </a:schemeClr>
                </a:solidFill>
              </a:rPr>
              <a:t>Portes Prioritários</a:t>
            </a:r>
          </a:p>
          <a:p>
            <a:pPr algn="ctr"/>
            <a:r>
              <a:rPr lang="pt-BR" sz="1000" dirty="0">
                <a:solidFill>
                  <a:schemeClr val="accent6">
                    <a:lumMod val="50000"/>
                  </a:schemeClr>
                </a:solidFill>
              </a:rPr>
              <a:t>(Menor Porte – Faturamento até R$ 16 Milhões)</a:t>
            </a:r>
          </a:p>
          <a:p>
            <a:pPr algn="ctr"/>
            <a:r>
              <a:rPr lang="pt-BR" sz="1400" dirty="0">
                <a:solidFill>
                  <a:schemeClr val="accent6">
                    <a:lumMod val="50000"/>
                  </a:schemeClr>
                </a:solidFill>
              </a:rPr>
              <a:t>R$ 8,1 bilhões (</a:t>
            </a:r>
            <a:r>
              <a:rPr lang="pt-BR" sz="1400" b="1" dirty="0">
                <a:solidFill>
                  <a:schemeClr val="accent6">
                    <a:lumMod val="50000"/>
                  </a:schemeClr>
                </a:solidFill>
              </a:rPr>
              <a:t>52,7%</a:t>
            </a:r>
            <a:r>
              <a:rPr lang="pt-BR" sz="1400" dirty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  <a:p>
            <a:pPr algn="ctr"/>
            <a:endParaRPr lang="pt-BR" sz="1000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pt-BR" sz="1400" dirty="0">
                <a:solidFill>
                  <a:schemeClr val="accent6">
                    <a:lumMod val="50000"/>
                  </a:schemeClr>
                </a:solidFill>
              </a:rPr>
              <a:t>PNDR</a:t>
            </a:r>
          </a:p>
          <a:p>
            <a:pPr algn="ctr"/>
            <a:r>
              <a:rPr lang="pt-BR" sz="1000" dirty="0">
                <a:solidFill>
                  <a:schemeClr val="accent6">
                    <a:lumMod val="50000"/>
                  </a:schemeClr>
                </a:solidFill>
              </a:rPr>
              <a:t>(Municípios de Baixa e Média rendas)</a:t>
            </a:r>
          </a:p>
          <a:p>
            <a:pPr algn="ctr"/>
            <a:r>
              <a:rPr lang="pt-BR" sz="1400" dirty="0">
                <a:solidFill>
                  <a:schemeClr val="accent6">
                    <a:lumMod val="50000"/>
                  </a:schemeClr>
                </a:solidFill>
              </a:rPr>
              <a:t>R$ 8,7 bilhões (</a:t>
            </a:r>
            <a:r>
              <a:rPr lang="pt-BR" sz="1400" b="1" dirty="0">
                <a:solidFill>
                  <a:schemeClr val="accent6">
                    <a:lumMod val="50000"/>
                  </a:schemeClr>
                </a:solidFill>
              </a:rPr>
              <a:t>77,7%</a:t>
            </a:r>
            <a:r>
              <a:rPr lang="pt-BR" sz="1400" dirty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  <a:p>
            <a:pPr algn="ctr"/>
            <a:endParaRPr lang="pt-BR" sz="1000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pt-BR" sz="1400" dirty="0">
                <a:solidFill>
                  <a:schemeClr val="accent6">
                    <a:lumMod val="50000"/>
                  </a:schemeClr>
                </a:solidFill>
              </a:rPr>
              <a:t>Faixa de Fronteira</a:t>
            </a:r>
          </a:p>
          <a:p>
            <a:pPr algn="ctr"/>
            <a:r>
              <a:rPr lang="pt-BR" sz="1400" dirty="0">
                <a:solidFill>
                  <a:schemeClr val="accent6">
                    <a:lumMod val="50000"/>
                  </a:schemeClr>
                </a:solidFill>
              </a:rPr>
              <a:t>R$ 2,7 bilhões</a:t>
            </a:r>
          </a:p>
          <a:p>
            <a:pPr algn="ctr"/>
            <a:endParaRPr lang="pt-BR" sz="1200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pt-BR" sz="1200" dirty="0">
                <a:solidFill>
                  <a:schemeClr val="accent6">
                    <a:lumMod val="50000"/>
                  </a:schemeClr>
                </a:solidFill>
              </a:rPr>
              <a:t>Atendimento de 100% dos municípios da área de atuação do FNO</a:t>
            </a:r>
            <a:endParaRPr lang="pt-BR" sz="1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56391E92-53B5-B6C1-A91C-FCF65EDEBF6D}"/>
              </a:ext>
            </a:extLst>
          </p:cNvPr>
          <p:cNvSpPr txBox="1"/>
          <p:nvPr/>
        </p:nvSpPr>
        <p:spPr>
          <a:xfrm>
            <a:off x="9079514" y="1110437"/>
            <a:ext cx="2710776" cy="360098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rgbClr val="C00000"/>
                </a:solidFill>
              </a:rPr>
              <a:t>Valor contratado: R$ 43,7 bilhões;</a:t>
            </a:r>
          </a:p>
          <a:p>
            <a:pPr algn="ctr"/>
            <a:endParaRPr lang="pt-BR" sz="1000" dirty="0">
              <a:solidFill>
                <a:srgbClr val="C00000"/>
              </a:solidFill>
            </a:endParaRPr>
          </a:p>
          <a:p>
            <a:pPr algn="ctr"/>
            <a:r>
              <a:rPr lang="pt-BR" sz="1400" dirty="0">
                <a:solidFill>
                  <a:srgbClr val="C00000"/>
                </a:solidFill>
              </a:rPr>
              <a:t>Rural: R$ 17,8 bilhões;</a:t>
            </a:r>
          </a:p>
          <a:p>
            <a:pPr algn="ctr"/>
            <a:r>
              <a:rPr lang="pt-BR" sz="1400" dirty="0">
                <a:solidFill>
                  <a:srgbClr val="C00000"/>
                </a:solidFill>
              </a:rPr>
              <a:t>Empresarial: R$ 25,9 bilhões</a:t>
            </a:r>
          </a:p>
          <a:p>
            <a:pPr algn="ctr"/>
            <a:endParaRPr lang="pt-BR" sz="1000" dirty="0">
              <a:solidFill>
                <a:srgbClr val="C00000"/>
              </a:solidFill>
            </a:endParaRPr>
          </a:p>
          <a:p>
            <a:pPr algn="ctr"/>
            <a:r>
              <a:rPr lang="pt-BR" sz="1400" dirty="0">
                <a:solidFill>
                  <a:srgbClr val="C00000"/>
                </a:solidFill>
              </a:rPr>
              <a:t>Portes Prioritários</a:t>
            </a:r>
          </a:p>
          <a:p>
            <a:pPr algn="ctr"/>
            <a:r>
              <a:rPr lang="pt-BR" sz="1000" dirty="0">
                <a:solidFill>
                  <a:srgbClr val="C00000"/>
                </a:solidFill>
              </a:rPr>
              <a:t>(Menor Porte – Faturamento até R$ 16 Milhões)</a:t>
            </a:r>
          </a:p>
          <a:p>
            <a:pPr algn="ctr"/>
            <a:r>
              <a:rPr lang="pt-BR" sz="1400" dirty="0">
                <a:solidFill>
                  <a:srgbClr val="C00000"/>
                </a:solidFill>
              </a:rPr>
              <a:t>R$ 22,6 bilhões (</a:t>
            </a:r>
            <a:r>
              <a:rPr lang="pt-BR" sz="1400" b="1" dirty="0">
                <a:solidFill>
                  <a:srgbClr val="C00000"/>
                </a:solidFill>
              </a:rPr>
              <a:t>51,7%</a:t>
            </a:r>
            <a:r>
              <a:rPr lang="pt-BR" sz="1400" dirty="0">
                <a:solidFill>
                  <a:srgbClr val="C00000"/>
                </a:solidFill>
              </a:rPr>
              <a:t>)</a:t>
            </a:r>
          </a:p>
          <a:p>
            <a:pPr algn="ctr"/>
            <a:endParaRPr lang="pt-BR" sz="1000" dirty="0">
              <a:solidFill>
                <a:srgbClr val="C00000"/>
              </a:solidFill>
            </a:endParaRPr>
          </a:p>
          <a:p>
            <a:pPr algn="ctr"/>
            <a:r>
              <a:rPr lang="pt-BR" sz="1400" dirty="0">
                <a:solidFill>
                  <a:srgbClr val="C00000"/>
                </a:solidFill>
              </a:rPr>
              <a:t>PNDR</a:t>
            </a:r>
          </a:p>
          <a:p>
            <a:pPr algn="ctr"/>
            <a:r>
              <a:rPr lang="pt-BR" sz="1000" dirty="0">
                <a:solidFill>
                  <a:srgbClr val="C00000"/>
                </a:solidFill>
              </a:rPr>
              <a:t>(Municípios de Baixa e Média rendas)</a:t>
            </a:r>
          </a:p>
          <a:p>
            <a:pPr algn="ctr"/>
            <a:r>
              <a:rPr lang="pt-BR" sz="1400" dirty="0">
                <a:solidFill>
                  <a:srgbClr val="C00000"/>
                </a:solidFill>
              </a:rPr>
              <a:t>R$ 36,5 bilhões (</a:t>
            </a:r>
            <a:r>
              <a:rPr lang="pt-BR" sz="1400" b="1" dirty="0">
                <a:solidFill>
                  <a:srgbClr val="C00000"/>
                </a:solidFill>
              </a:rPr>
              <a:t>83,5%</a:t>
            </a:r>
            <a:r>
              <a:rPr lang="pt-BR" sz="1400" dirty="0">
                <a:solidFill>
                  <a:srgbClr val="C00000"/>
                </a:solidFill>
              </a:rPr>
              <a:t>)</a:t>
            </a:r>
          </a:p>
          <a:p>
            <a:pPr algn="ctr"/>
            <a:endParaRPr lang="pt-BR" sz="1400" dirty="0">
              <a:solidFill>
                <a:srgbClr val="C00000"/>
              </a:solidFill>
            </a:endParaRPr>
          </a:p>
          <a:p>
            <a:pPr algn="ctr"/>
            <a:r>
              <a:rPr lang="pt-BR" sz="1400" dirty="0">
                <a:solidFill>
                  <a:srgbClr val="C00000"/>
                </a:solidFill>
              </a:rPr>
              <a:t>Semiárido</a:t>
            </a:r>
          </a:p>
          <a:p>
            <a:pPr algn="ctr"/>
            <a:r>
              <a:rPr lang="pt-BR" sz="1400" dirty="0">
                <a:solidFill>
                  <a:srgbClr val="C00000"/>
                </a:solidFill>
              </a:rPr>
              <a:t>R$ 28,0 bilhões (</a:t>
            </a:r>
            <a:r>
              <a:rPr lang="pt-BR" sz="1400" b="1" dirty="0">
                <a:solidFill>
                  <a:srgbClr val="C00000"/>
                </a:solidFill>
              </a:rPr>
              <a:t>64,1%)</a:t>
            </a:r>
          </a:p>
          <a:p>
            <a:pPr algn="ctr"/>
            <a:endParaRPr lang="pt-BR" sz="1400" dirty="0">
              <a:solidFill>
                <a:srgbClr val="C00000"/>
              </a:solidFill>
            </a:endParaRPr>
          </a:p>
          <a:p>
            <a:pPr algn="ctr"/>
            <a:r>
              <a:rPr lang="pt-BR" sz="1200" dirty="0">
                <a:solidFill>
                  <a:srgbClr val="C00000"/>
                </a:solidFill>
              </a:rPr>
              <a:t>Atendimento de 100% dos municípios da área de atuação do FNE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0F5287DB-BA93-449F-EE21-A2D0759944FE}"/>
              </a:ext>
            </a:extLst>
          </p:cNvPr>
          <p:cNvCxnSpPr>
            <a:cxnSpLocks/>
            <a:stCxn id="22" idx="3"/>
          </p:cNvCxnSpPr>
          <p:nvPr/>
        </p:nvCxnSpPr>
        <p:spPr>
          <a:xfrm flipV="1">
            <a:off x="3321440" y="2636651"/>
            <a:ext cx="1240832" cy="78507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FA888ED3-3DBF-1F2A-A09B-16A1DDA379BA}"/>
              </a:ext>
            </a:extLst>
          </p:cNvPr>
          <p:cNvCxnSpPr>
            <a:cxnSpLocks/>
          </p:cNvCxnSpPr>
          <p:nvPr/>
        </p:nvCxnSpPr>
        <p:spPr>
          <a:xfrm flipH="1">
            <a:off x="7791855" y="2298337"/>
            <a:ext cx="1277566" cy="35328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6CC30308-0A47-9235-1FBD-6A10941B9EA2}"/>
              </a:ext>
            </a:extLst>
          </p:cNvPr>
          <p:cNvCxnSpPr>
            <a:cxnSpLocks/>
            <a:stCxn id="19" idx="0"/>
          </p:cNvCxnSpPr>
          <p:nvPr/>
        </p:nvCxnSpPr>
        <p:spPr>
          <a:xfrm flipV="1">
            <a:off x="4871744" y="3531159"/>
            <a:ext cx="818556" cy="1146307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860B504F-B884-CBFA-2C08-CDF8808BD806}"/>
              </a:ext>
            </a:extLst>
          </p:cNvPr>
          <p:cNvSpPr txBox="1"/>
          <p:nvPr/>
        </p:nvSpPr>
        <p:spPr>
          <a:xfrm>
            <a:off x="6235413" y="4677466"/>
            <a:ext cx="2707153" cy="1754326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1">
                    <a:lumMod val="50000"/>
                  </a:schemeClr>
                </a:solidFill>
              </a:rPr>
              <a:t>PNDR</a:t>
            </a:r>
          </a:p>
          <a:p>
            <a:pPr algn="ctr"/>
            <a:r>
              <a:rPr lang="pt-BR" sz="1000" dirty="0">
                <a:solidFill>
                  <a:schemeClr val="accent1">
                    <a:lumMod val="50000"/>
                  </a:schemeClr>
                </a:solidFill>
              </a:rPr>
              <a:t>(Municípios de Baixa e Média rendas)</a:t>
            </a:r>
          </a:p>
          <a:p>
            <a:pPr algn="ctr"/>
            <a:r>
              <a:rPr lang="pt-BR" sz="1400" dirty="0">
                <a:solidFill>
                  <a:schemeClr val="accent1">
                    <a:lumMod val="50000"/>
                  </a:schemeClr>
                </a:solidFill>
              </a:rPr>
              <a:t>R$ 4,4 bilhões (</a:t>
            </a:r>
            <a:r>
              <a:rPr lang="pt-BR" sz="1400" b="1" dirty="0">
                <a:solidFill>
                  <a:schemeClr val="accent1">
                    <a:lumMod val="50000"/>
                  </a:schemeClr>
                </a:solidFill>
              </a:rPr>
              <a:t>41,9%</a:t>
            </a:r>
            <a:r>
              <a:rPr lang="pt-BR" sz="1400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 algn="ctr"/>
            <a:endParaRPr lang="pt-BR" sz="6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pt-BR" sz="1400" dirty="0">
                <a:solidFill>
                  <a:schemeClr val="accent1">
                    <a:lumMod val="50000"/>
                  </a:schemeClr>
                </a:solidFill>
              </a:rPr>
              <a:t>Faixa de Fronteira</a:t>
            </a:r>
          </a:p>
          <a:p>
            <a:pPr algn="ctr"/>
            <a:r>
              <a:rPr lang="pt-BR" sz="1400" dirty="0">
                <a:solidFill>
                  <a:schemeClr val="accent1">
                    <a:lumMod val="50000"/>
                  </a:schemeClr>
                </a:solidFill>
              </a:rPr>
              <a:t>R$ 2,0 bilhões</a:t>
            </a:r>
          </a:p>
          <a:p>
            <a:pPr algn="ctr"/>
            <a:endParaRPr lang="pt-BR" sz="5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pt-BR" sz="1200" dirty="0">
                <a:solidFill>
                  <a:schemeClr val="accent1">
                    <a:lumMod val="50000"/>
                  </a:schemeClr>
                </a:solidFill>
              </a:rPr>
              <a:t>Atendimento de 100% dos municípios da área de atuação do FCO</a:t>
            </a:r>
          </a:p>
          <a:p>
            <a:pPr algn="ctr"/>
            <a:endParaRPr lang="pt-BR" sz="7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Imagem 3" descr="Código QR&#10;&#10;Descrição gerada automaticamente">
            <a:extLst>
              <a:ext uri="{FF2B5EF4-FFF2-40B4-BE49-F238E27FC236}">
                <a16:creationId xmlns:a16="http://schemas.microsoft.com/office/drawing/2014/main" id="{F400D72A-1BF4-8E2A-7EC1-8FA3D11E83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1462" y="5404197"/>
            <a:ext cx="1428075" cy="1428075"/>
          </a:xfrm>
          <a:prstGeom prst="rect">
            <a:avLst/>
          </a:prstGeom>
        </p:spPr>
      </p:pic>
      <p:sp>
        <p:nvSpPr>
          <p:cNvPr id="18" name="CaixaDeTexto 17">
            <a:extLst>
              <a:ext uri="{FF2B5EF4-FFF2-40B4-BE49-F238E27FC236}">
                <a16:creationId xmlns:a16="http://schemas.microsoft.com/office/drawing/2014/main" id="{0F7ABB32-B755-FEF2-AF25-BCCDA8E47B18}"/>
              </a:ext>
            </a:extLst>
          </p:cNvPr>
          <p:cNvSpPr txBox="1"/>
          <p:nvPr/>
        </p:nvSpPr>
        <p:spPr>
          <a:xfrm>
            <a:off x="10701462" y="5096420"/>
            <a:ext cx="142807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pt-BR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Painel </a:t>
            </a:r>
            <a:r>
              <a:rPr lang="pt-BR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infos</a:t>
            </a:r>
            <a:r>
              <a:rPr lang="pt-BR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FCs</a:t>
            </a:r>
            <a:endParaRPr lang="pt-BR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49292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2853</TotalTime>
  <Words>1348</Words>
  <Application>Microsoft Office PowerPoint</Application>
  <PresentationFormat>Widescreen</PresentationFormat>
  <Paragraphs>495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22" baseType="lpstr">
      <vt:lpstr>Aptos Narrow</vt:lpstr>
      <vt:lpstr>Arial</vt:lpstr>
      <vt:lpstr>Bebas Neue</vt:lpstr>
      <vt:lpstr>Calibri</vt:lpstr>
      <vt:lpstr>Calibri Light</vt:lpstr>
      <vt:lpstr>Gotham Book</vt:lpstr>
      <vt:lpstr>Rawline Medium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Felipe Matheus dos Santos Silva</dc:creator>
  <cp:lastModifiedBy>Ana Patricia Guimaraes Coelho</cp:lastModifiedBy>
  <cp:revision>62</cp:revision>
  <cp:lastPrinted>2023-09-12T15:21:26Z</cp:lastPrinted>
  <dcterms:created xsi:type="dcterms:W3CDTF">2023-06-27T19:30:48Z</dcterms:created>
  <dcterms:modified xsi:type="dcterms:W3CDTF">2024-04-08T22:56:04Z</dcterms:modified>
</cp:coreProperties>
</file>