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73" r:id="rId2"/>
    <p:sldId id="325" r:id="rId3"/>
    <p:sldId id="363" r:id="rId4"/>
    <p:sldId id="364" r:id="rId5"/>
    <p:sldId id="365" r:id="rId6"/>
    <p:sldId id="326" r:id="rId7"/>
    <p:sldId id="366" r:id="rId8"/>
    <p:sldId id="304" r:id="rId9"/>
    <p:sldId id="328" r:id="rId10"/>
    <p:sldId id="310" r:id="rId11"/>
    <p:sldId id="311" r:id="rId12"/>
    <p:sldId id="301" r:id="rId13"/>
    <p:sldId id="338" r:id="rId14"/>
    <p:sldId id="339" r:id="rId15"/>
    <p:sldId id="329" r:id="rId16"/>
    <p:sldId id="308" r:id="rId17"/>
    <p:sldId id="322" r:id="rId18"/>
    <p:sldId id="330" r:id="rId19"/>
    <p:sldId id="331" r:id="rId20"/>
    <p:sldId id="334" r:id="rId21"/>
    <p:sldId id="354" r:id="rId22"/>
    <p:sldId id="341" r:id="rId23"/>
    <p:sldId id="342" r:id="rId24"/>
    <p:sldId id="343" r:id="rId25"/>
    <p:sldId id="353" r:id="rId26"/>
    <p:sldId id="356" r:id="rId27"/>
    <p:sldId id="357" r:id="rId28"/>
    <p:sldId id="336" r:id="rId29"/>
    <p:sldId id="335" r:id="rId30"/>
    <p:sldId id="278" r:id="rId31"/>
    <p:sldId id="323" r:id="rId32"/>
    <p:sldId id="358" r:id="rId33"/>
    <p:sldId id="359" r:id="rId34"/>
    <p:sldId id="360" r:id="rId35"/>
    <p:sldId id="361" r:id="rId36"/>
    <p:sldId id="362" r:id="rId37"/>
    <p:sldId id="287" r:id="rId38"/>
    <p:sldId id="294" r:id="rId39"/>
    <p:sldId id="284" r:id="rId40"/>
    <p:sldId id="327" r:id="rId41"/>
    <p:sldId id="271" r:id="rId42"/>
  </p:sldIdLst>
  <p:sldSz cx="12192000" cy="6858000"/>
  <p:notesSz cx="6819900" cy="9931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Estilo Médio 3 - Ênfas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3" autoAdjust="0"/>
  </p:normalViewPr>
  <p:slideViewPr>
    <p:cSldViewPr snapToGrid="0">
      <p:cViewPr>
        <p:scale>
          <a:sx n="110" d="100"/>
          <a:sy n="110" d="100"/>
        </p:scale>
        <p:origin x="-456" y="-72"/>
      </p:cViewPr>
      <p:guideLst>
        <p:guide orient="horz" pos="2160"/>
        <p:guide pos="3840"/>
      </p:guideLst>
    </p:cSldViewPr>
  </p:slideViewPr>
  <p:notesTextViewPr>
    <p:cViewPr>
      <p:scale>
        <a:sx n="1" d="1"/>
        <a:sy n="1" d="1"/>
      </p:scale>
      <p:origin x="0" y="0"/>
    </p:cViewPr>
  </p:notesTextViewPr>
  <p:sorterViewPr>
    <p:cViewPr varScale="1">
      <p:scale>
        <a:sx n="1" d="1"/>
        <a:sy n="1" d="1"/>
      </p:scale>
      <p:origin x="0" y="-90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893A7D-F4D5-4049-BE42-7D680A019FDC}"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pt-BR"/>
        </a:p>
      </dgm:t>
    </dgm:pt>
    <dgm:pt modelId="{EABEA068-5A38-4E63-9170-E3ABF9852E35}">
      <dgm:prSet phldrT="[Texto]" custT="1"/>
      <dgm:spPr/>
      <dgm:t>
        <a:bodyPr/>
        <a:lstStyle/>
        <a:p>
          <a:r>
            <a:rPr lang="pt-BR" sz="1200" b="1" dirty="0" smtClean="0"/>
            <a:t>Planos Setoriais</a:t>
          </a:r>
          <a:endParaRPr lang="pt-BR" sz="1200" b="1" dirty="0"/>
        </a:p>
      </dgm:t>
    </dgm:pt>
    <dgm:pt modelId="{E461ABF4-6B0F-4B74-8940-6E01AA16E8AB}" type="parTrans" cxnId="{5B6A2D18-E303-44D4-BFFD-DC34AB08E3F9}">
      <dgm:prSet/>
      <dgm:spPr/>
      <dgm:t>
        <a:bodyPr/>
        <a:lstStyle/>
        <a:p>
          <a:endParaRPr lang="pt-BR" sz="1100"/>
        </a:p>
      </dgm:t>
    </dgm:pt>
    <dgm:pt modelId="{4C3531D6-CDC5-45F1-98D2-B82EF4E7C1CD}" type="sibTrans" cxnId="{5B6A2D18-E303-44D4-BFFD-DC34AB08E3F9}">
      <dgm:prSet/>
      <dgm:spPr/>
      <dgm:t>
        <a:bodyPr/>
        <a:lstStyle/>
        <a:p>
          <a:endParaRPr lang="pt-BR" sz="1100"/>
        </a:p>
      </dgm:t>
    </dgm:pt>
    <dgm:pt modelId="{FD28B682-8840-468B-8EDB-84DC70574008}">
      <dgm:prSet phldrT="[Texto]" custT="1"/>
      <dgm:spPr/>
      <dgm:t>
        <a:bodyPr/>
        <a:lstStyle/>
        <a:p>
          <a:r>
            <a:rPr lang="pt-BR" sz="1100" dirty="0" smtClean="0"/>
            <a:t>Defesa</a:t>
          </a:r>
          <a:endParaRPr lang="pt-BR" sz="1100" dirty="0"/>
        </a:p>
      </dgm:t>
    </dgm:pt>
    <dgm:pt modelId="{A35A6BDD-C05A-4842-B8FA-D47B8A7FB426}" type="parTrans" cxnId="{19BC4D66-099F-4AD5-9050-C1515D5AFDB9}">
      <dgm:prSet custT="1"/>
      <dgm:spPr/>
      <dgm:t>
        <a:bodyPr/>
        <a:lstStyle/>
        <a:p>
          <a:endParaRPr lang="pt-BR" sz="1100"/>
        </a:p>
      </dgm:t>
    </dgm:pt>
    <dgm:pt modelId="{68B542B5-E255-424C-8D57-C29732E09C31}" type="sibTrans" cxnId="{19BC4D66-099F-4AD5-9050-C1515D5AFDB9}">
      <dgm:prSet/>
      <dgm:spPr/>
      <dgm:t>
        <a:bodyPr/>
        <a:lstStyle/>
        <a:p>
          <a:endParaRPr lang="pt-BR" sz="1100"/>
        </a:p>
      </dgm:t>
    </dgm:pt>
    <dgm:pt modelId="{E5388F73-50B2-4915-BD62-F9AFA8F8A097}">
      <dgm:prSet phldrT="[Texto]" custT="1"/>
      <dgm:spPr/>
      <dgm:t>
        <a:bodyPr/>
        <a:lstStyle/>
        <a:p>
          <a:r>
            <a:rPr lang="pt-BR" sz="1100" dirty="0" smtClean="0"/>
            <a:t>Mudanças Climáticas</a:t>
          </a:r>
          <a:endParaRPr lang="pt-BR" sz="1100" dirty="0"/>
        </a:p>
      </dgm:t>
    </dgm:pt>
    <dgm:pt modelId="{2B2AB73E-341C-4EC5-98D9-235B6C165AD2}" type="parTrans" cxnId="{81C1D0CE-4A28-422B-8870-55197B0354FF}">
      <dgm:prSet custT="1"/>
      <dgm:spPr/>
      <dgm:t>
        <a:bodyPr/>
        <a:lstStyle/>
        <a:p>
          <a:endParaRPr lang="pt-BR" sz="1100"/>
        </a:p>
      </dgm:t>
    </dgm:pt>
    <dgm:pt modelId="{6CAF4932-669E-403E-9E49-FABB59E1FFE8}" type="sibTrans" cxnId="{81C1D0CE-4A28-422B-8870-55197B0354FF}">
      <dgm:prSet/>
      <dgm:spPr/>
      <dgm:t>
        <a:bodyPr/>
        <a:lstStyle/>
        <a:p>
          <a:endParaRPr lang="pt-BR" sz="1100"/>
        </a:p>
      </dgm:t>
    </dgm:pt>
    <dgm:pt modelId="{638F22E6-A0CD-4C49-8EB6-82437529CD29}">
      <dgm:prSet phldrT="[Texto]" custT="1"/>
      <dgm:spPr/>
      <dgm:t>
        <a:bodyPr/>
        <a:lstStyle/>
        <a:p>
          <a:r>
            <a:rPr lang="pt-BR" sz="1100" dirty="0" smtClean="0"/>
            <a:t>Saúde</a:t>
          </a:r>
          <a:endParaRPr lang="pt-BR" sz="1100" dirty="0"/>
        </a:p>
      </dgm:t>
    </dgm:pt>
    <dgm:pt modelId="{3B7116FD-C71A-4C75-A3B3-D1E4B80AA091}" type="parTrans" cxnId="{6D3D7727-D886-412D-8A1E-B936020D3DED}">
      <dgm:prSet custT="1"/>
      <dgm:spPr/>
      <dgm:t>
        <a:bodyPr/>
        <a:lstStyle/>
        <a:p>
          <a:endParaRPr lang="pt-BR" sz="1100"/>
        </a:p>
      </dgm:t>
    </dgm:pt>
    <dgm:pt modelId="{E9C5F176-DF0C-4783-8E95-9BC8FD8F4E32}" type="sibTrans" cxnId="{6D3D7727-D886-412D-8A1E-B936020D3DED}">
      <dgm:prSet/>
      <dgm:spPr/>
      <dgm:t>
        <a:bodyPr/>
        <a:lstStyle/>
        <a:p>
          <a:endParaRPr lang="pt-BR" sz="1100"/>
        </a:p>
      </dgm:t>
    </dgm:pt>
    <dgm:pt modelId="{D3B6DB6D-92E5-4E29-AC18-123F52655D44}">
      <dgm:prSet phldrT="[Texto]" custT="1"/>
      <dgm:spPr/>
      <dgm:t>
        <a:bodyPr/>
        <a:lstStyle/>
        <a:p>
          <a:r>
            <a:rPr lang="pt-BR" sz="1100" dirty="0" smtClean="0"/>
            <a:t>Educação</a:t>
          </a:r>
          <a:endParaRPr lang="pt-BR" sz="1100" dirty="0"/>
        </a:p>
      </dgm:t>
    </dgm:pt>
    <dgm:pt modelId="{35BABBF4-95FF-4E59-932C-8E0AD4385C8C}" type="parTrans" cxnId="{B9D8CBB1-E978-4683-87F6-C02676777C8B}">
      <dgm:prSet custT="1"/>
      <dgm:spPr/>
      <dgm:t>
        <a:bodyPr/>
        <a:lstStyle/>
        <a:p>
          <a:endParaRPr lang="pt-BR" sz="1100"/>
        </a:p>
      </dgm:t>
    </dgm:pt>
    <dgm:pt modelId="{311F9756-013B-4C35-9134-1ED05A35C4D4}" type="sibTrans" cxnId="{B9D8CBB1-E978-4683-87F6-C02676777C8B}">
      <dgm:prSet/>
      <dgm:spPr/>
      <dgm:t>
        <a:bodyPr/>
        <a:lstStyle/>
        <a:p>
          <a:endParaRPr lang="pt-BR" sz="1100"/>
        </a:p>
      </dgm:t>
    </dgm:pt>
    <dgm:pt modelId="{C3E91E38-1546-464A-A6C8-EB8C2B4F0871}">
      <dgm:prSet custT="1"/>
      <dgm:spPr/>
      <dgm:t>
        <a:bodyPr/>
        <a:lstStyle/>
        <a:p>
          <a:r>
            <a:rPr lang="pt-BR" sz="1100" dirty="0" smtClean="0"/>
            <a:t>Assistência</a:t>
          </a:r>
          <a:r>
            <a:rPr lang="pt-BR" sz="1100" baseline="0" dirty="0" smtClean="0"/>
            <a:t> Social</a:t>
          </a:r>
          <a:endParaRPr lang="pt-BR" sz="1100" dirty="0"/>
        </a:p>
      </dgm:t>
    </dgm:pt>
    <dgm:pt modelId="{484DD0C0-16D6-496E-8B3B-C335CBB71B27}" type="parTrans" cxnId="{82E31489-2315-4FEE-8CFB-82BC85093503}">
      <dgm:prSet custT="1"/>
      <dgm:spPr/>
      <dgm:t>
        <a:bodyPr/>
        <a:lstStyle/>
        <a:p>
          <a:endParaRPr lang="pt-BR" sz="1100"/>
        </a:p>
      </dgm:t>
    </dgm:pt>
    <dgm:pt modelId="{210CDD4D-D95E-4544-9327-120B566FF875}" type="sibTrans" cxnId="{82E31489-2315-4FEE-8CFB-82BC85093503}">
      <dgm:prSet/>
      <dgm:spPr/>
      <dgm:t>
        <a:bodyPr/>
        <a:lstStyle/>
        <a:p>
          <a:endParaRPr lang="pt-BR" sz="1100"/>
        </a:p>
      </dgm:t>
    </dgm:pt>
    <dgm:pt modelId="{7F340A96-F0FA-4A03-AE57-374120E03C69}">
      <dgm:prSet custT="1"/>
      <dgm:spPr/>
      <dgm:t>
        <a:bodyPr/>
        <a:lstStyle/>
        <a:p>
          <a:r>
            <a:rPr lang="pt-BR" sz="1100" dirty="0" smtClean="0"/>
            <a:t>Agricultura</a:t>
          </a:r>
          <a:endParaRPr lang="pt-BR" sz="1100" dirty="0"/>
        </a:p>
      </dgm:t>
    </dgm:pt>
    <dgm:pt modelId="{50E09A32-0E61-4A7E-8B0F-006A80BC763C}" type="parTrans" cxnId="{861C1A5F-4AF7-4CD4-804C-912EA646403E}">
      <dgm:prSet custT="1"/>
      <dgm:spPr/>
      <dgm:t>
        <a:bodyPr/>
        <a:lstStyle/>
        <a:p>
          <a:endParaRPr lang="pt-BR" sz="1100"/>
        </a:p>
      </dgm:t>
    </dgm:pt>
    <dgm:pt modelId="{93BF47DD-9278-4205-AB01-E28A1A52EFD3}" type="sibTrans" cxnId="{861C1A5F-4AF7-4CD4-804C-912EA646403E}">
      <dgm:prSet/>
      <dgm:spPr/>
      <dgm:t>
        <a:bodyPr/>
        <a:lstStyle/>
        <a:p>
          <a:endParaRPr lang="pt-BR" sz="1100"/>
        </a:p>
      </dgm:t>
    </dgm:pt>
    <dgm:pt modelId="{93DAAE0C-096D-438F-9568-B56499336C06}">
      <dgm:prSet custT="1"/>
      <dgm:spPr/>
      <dgm:t>
        <a:bodyPr/>
        <a:lstStyle/>
        <a:p>
          <a:r>
            <a:rPr lang="pt-BR" sz="1100" dirty="0" smtClean="0"/>
            <a:t>Logística</a:t>
          </a:r>
          <a:endParaRPr lang="pt-BR" sz="1100" dirty="0"/>
        </a:p>
      </dgm:t>
    </dgm:pt>
    <dgm:pt modelId="{13D78CC7-A916-43E9-9D53-89EF3C49FEE1}" type="parTrans" cxnId="{D9EAA8E8-7F1B-491C-A595-70E1B47139EC}">
      <dgm:prSet custT="1"/>
      <dgm:spPr/>
      <dgm:t>
        <a:bodyPr/>
        <a:lstStyle/>
        <a:p>
          <a:endParaRPr lang="pt-BR" sz="1100"/>
        </a:p>
      </dgm:t>
    </dgm:pt>
    <dgm:pt modelId="{1B84E90C-C344-4748-9E03-C4371726E61E}" type="sibTrans" cxnId="{D9EAA8E8-7F1B-491C-A595-70E1B47139EC}">
      <dgm:prSet/>
      <dgm:spPr/>
      <dgm:t>
        <a:bodyPr/>
        <a:lstStyle/>
        <a:p>
          <a:endParaRPr lang="pt-BR" sz="1100"/>
        </a:p>
      </dgm:t>
    </dgm:pt>
    <dgm:pt modelId="{684B4A2B-CC14-4C7C-B1F4-46DF7E025450}">
      <dgm:prSet custT="1"/>
      <dgm:spPr/>
      <dgm:t>
        <a:bodyPr/>
        <a:lstStyle/>
        <a:p>
          <a:r>
            <a:rPr lang="pt-BR" sz="1100" dirty="0" smtClean="0"/>
            <a:t>MCTI</a:t>
          </a:r>
          <a:endParaRPr lang="pt-BR" sz="1100" dirty="0"/>
        </a:p>
      </dgm:t>
    </dgm:pt>
    <dgm:pt modelId="{0AEE3711-0CEE-4FC5-B5E4-6704518EEC8A}" type="parTrans" cxnId="{83FC7DF0-E3FA-40FC-A5BE-008B791086FC}">
      <dgm:prSet custT="1"/>
      <dgm:spPr/>
      <dgm:t>
        <a:bodyPr/>
        <a:lstStyle/>
        <a:p>
          <a:endParaRPr lang="pt-BR" sz="1100"/>
        </a:p>
      </dgm:t>
    </dgm:pt>
    <dgm:pt modelId="{4DD556CC-AF46-44A1-9B7C-7EE2CABCA3E4}" type="sibTrans" cxnId="{83FC7DF0-E3FA-40FC-A5BE-008B791086FC}">
      <dgm:prSet/>
      <dgm:spPr/>
      <dgm:t>
        <a:bodyPr/>
        <a:lstStyle/>
        <a:p>
          <a:endParaRPr lang="pt-BR" sz="1100"/>
        </a:p>
      </dgm:t>
    </dgm:pt>
    <dgm:pt modelId="{80830D6C-0E33-4760-ABBC-F4C41C1221EB}">
      <dgm:prSet custT="1"/>
      <dgm:spPr/>
      <dgm:t>
        <a:bodyPr/>
        <a:lstStyle/>
        <a:p>
          <a:r>
            <a:rPr lang="pt-BR" sz="1100" dirty="0" smtClean="0"/>
            <a:t>Saneamento</a:t>
          </a:r>
          <a:r>
            <a:rPr lang="pt-BR" sz="1100" baseline="0" dirty="0" smtClean="0"/>
            <a:t> Básico</a:t>
          </a:r>
          <a:endParaRPr lang="pt-BR" sz="1100" dirty="0"/>
        </a:p>
      </dgm:t>
    </dgm:pt>
    <dgm:pt modelId="{691C5729-4589-40CC-972D-88DFE2F99877}" type="parTrans" cxnId="{58A2FC07-B211-4BBF-B713-55C6AEC853B8}">
      <dgm:prSet custT="1"/>
      <dgm:spPr/>
      <dgm:t>
        <a:bodyPr/>
        <a:lstStyle/>
        <a:p>
          <a:endParaRPr lang="pt-BR" sz="1100"/>
        </a:p>
      </dgm:t>
    </dgm:pt>
    <dgm:pt modelId="{53C4848D-9711-41F6-B1B3-C1F8349112B3}" type="sibTrans" cxnId="{58A2FC07-B211-4BBF-B713-55C6AEC853B8}">
      <dgm:prSet/>
      <dgm:spPr/>
      <dgm:t>
        <a:bodyPr/>
        <a:lstStyle/>
        <a:p>
          <a:endParaRPr lang="pt-BR" sz="1100"/>
        </a:p>
      </dgm:t>
    </dgm:pt>
    <dgm:pt modelId="{32314C51-906B-44F2-81DA-8EB15362F4B2}">
      <dgm:prSet custT="1"/>
      <dgm:spPr/>
      <dgm:t>
        <a:bodyPr/>
        <a:lstStyle/>
        <a:p>
          <a:r>
            <a:rPr lang="pt-BR" sz="1100" dirty="0" smtClean="0"/>
            <a:t>Mineração</a:t>
          </a:r>
          <a:endParaRPr lang="pt-BR" sz="1100" dirty="0"/>
        </a:p>
      </dgm:t>
    </dgm:pt>
    <dgm:pt modelId="{1DC7C177-4AD1-437A-BCFA-1A8D55A3A732}" type="parTrans" cxnId="{E4EEF265-7E2F-447C-A54A-D7F54A02B6B9}">
      <dgm:prSet custT="1"/>
      <dgm:spPr/>
      <dgm:t>
        <a:bodyPr/>
        <a:lstStyle/>
        <a:p>
          <a:endParaRPr lang="pt-BR" sz="1100"/>
        </a:p>
      </dgm:t>
    </dgm:pt>
    <dgm:pt modelId="{D8A46049-A0F9-4FE7-BC68-0D961044A476}" type="sibTrans" cxnId="{E4EEF265-7E2F-447C-A54A-D7F54A02B6B9}">
      <dgm:prSet/>
      <dgm:spPr/>
      <dgm:t>
        <a:bodyPr/>
        <a:lstStyle/>
        <a:p>
          <a:endParaRPr lang="pt-BR" sz="1100"/>
        </a:p>
      </dgm:t>
    </dgm:pt>
    <dgm:pt modelId="{980A50E6-080C-425A-8988-DF8BB673EB2F}">
      <dgm:prSet custT="1"/>
      <dgm:spPr/>
      <dgm:t>
        <a:bodyPr/>
        <a:lstStyle/>
        <a:p>
          <a:r>
            <a:rPr lang="pt-BR" sz="1100" dirty="0" smtClean="0"/>
            <a:t>Petróleo</a:t>
          </a:r>
          <a:endParaRPr lang="pt-BR" sz="1100" dirty="0"/>
        </a:p>
      </dgm:t>
    </dgm:pt>
    <dgm:pt modelId="{C698EE7F-A971-40FF-9577-3824958475F4}" type="parTrans" cxnId="{681B1AFA-A0DE-4B29-B93C-7FD28D0B9909}">
      <dgm:prSet custT="1"/>
      <dgm:spPr/>
      <dgm:t>
        <a:bodyPr/>
        <a:lstStyle/>
        <a:p>
          <a:endParaRPr lang="pt-BR" sz="1100"/>
        </a:p>
      </dgm:t>
    </dgm:pt>
    <dgm:pt modelId="{C6505623-ABBF-4041-A2EE-FAA8AE7A53E1}" type="sibTrans" cxnId="{681B1AFA-A0DE-4B29-B93C-7FD28D0B9909}">
      <dgm:prSet/>
      <dgm:spPr/>
      <dgm:t>
        <a:bodyPr/>
        <a:lstStyle/>
        <a:p>
          <a:endParaRPr lang="pt-BR" sz="1100"/>
        </a:p>
      </dgm:t>
    </dgm:pt>
    <dgm:pt modelId="{0745FFEF-DF7C-4055-8B7D-C85EE09AFC73}">
      <dgm:prSet custT="1"/>
      <dgm:spPr/>
      <dgm:t>
        <a:bodyPr/>
        <a:lstStyle/>
        <a:p>
          <a:r>
            <a:rPr lang="pt-BR" sz="1100" dirty="0" smtClean="0"/>
            <a:t>Consumo</a:t>
          </a:r>
          <a:r>
            <a:rPr lang="pt-BR" sz="1100" baseline="0" dirty="0" smtClean="0"/>
            <a:t> Sustentável</a:t>
          </a:r>
          <a:endParaRPr lang="pt-BR" sz="1100" dirty="0"/>
        </a:p>
      </dgm:t>
    </dgm:pt>
    <dgm:pt modelId="{5C4DE07C-B67D-4E56-B0ED-3C8F5D303447}" type="parTrans" cxnId="{7C0BD803-C9C1-485D-94A7-7AD3C1E86746}">
      <dgm:prSet custT="1"/>
      <dgm:spPr/>
      <dgm:t>
        <a:bodyPr/>
        <a:lstStyle/>
        <a:p>
          <a:endParaRPr lang="pt-BR" sz="1100"/>
        </a:p>
      </dgm:t>
    </dgm:pt>
    <dgm:pt modelId="{C52112B5-E6C6-45CE-AEC7-BBD8C7F9C727}" type="sibTrans" cxnId="{7C0BD803-C9C1-485D-94A7-7AD3C1E86746}">
      <dgm:prSet/>
      <dgm:spPr/>
      <dgm:t>
        <a:bodyPr/>
        <a:lstStyle/>
        <a:p>
          <a:endParaRPr lang="pt-BR" sz="1100"/>
        </a:p>
      </dgm:t>
    </dgm:pt>
    <dgm:pt modelId="{9AA83A73-3E0B-4D9D-932B-E9BC2401A693}">
      <dgm:prSet custT="1"/>
      <dgm:spPr/>
      <dgm:t>
        <a:bodyPr/>
        <a:lstStyle/>
        <a:p>
          <a:r>
            <a:rPr lang="pt-BR" sz="1100" dirty="0" err="1" smtClean="0"/>
            <a:t>Etc</a:t>
          </a:r>
          <a:endParaRPr lang="pt-BR" sz="1100" dirty="0"/>
        </a:p>
      </dgm:t>
    </dgm:pt>
    <dgm:pt modelId="{6D23E127-F18E-491C-B04C-AEC999C34FEA}" type="parTrans" cxnId="{ADF1B748-12EC-42B2-B2AD-ADEE20F17C4F}">
      <dgm:prSet custT="1"/>
      <dgm:spPr/>
      <dgm:t>
        <a:bodyPr/>
        <a:lstStyle/>
        <a:p>
          <a:endParaRPr lang="pt-BR" sz="1100"/>
        </a:p>
      </dgm:t>
    </dgm:pt>
    <dgm:pt modelId="{DD380ACB-6773-44E1-96CC-574482ABD45C}" type="sibTrans" cxnId="{ADF1B748-12EC-42B2-B2AD-ADEE20F17C4F}">
      <dgm:prSet/>
      <dgm:spPr/>
      <dgm:t>
        <a:bodyPr/>
        <a:lstStyle/>
        <a:p>
          <a:endParaRPr lang="pt-BR" sz="1100"/>
        </a:p>
      </dgm:t>
    </dgm:pt>
    <dgm:pt modelId="{87BD189D-89C8-4734-A34A-FA328C33182E}">
      <dgm:prSet phldrT="[Texto]" custScaleX="149596" custRadScaleRad="109441" custRadScaleInc="68286"/>
      <dgm:spPr/>
      <dgm:t>
        <a:bodyPr/>
        <a:lstStyle/>
        <a:p>
          <a:endParaRPr lang="pt-BR" dirty="0"/>
        </a:p>
      </dgm:t>
    </dgm:pt>
    <dgm:pt modelId="{B5C5EB4F-1008-4469-B671-4A370BF95C62}" type="parTrans" cxnId="{A23A750B-8349-4268-B262-09E5D27E517E}">
      <dgm:prSet/>
      <dgm:spPr/>
      <dgm:t>
        <a:bodyPr/>
        <a:lstStyle/>
        <a:p>
          <a:endParaRPr lang="pt-BR"/>
        </a:p>
      </dgm:t>
    </dgm:pt>
    <dgm:pt modelId="{5F114DEE-F4F2-45E8-962B-EF1D15DCCF3A}" type="sibTrans" cxnId="{A23A750B-8349-4268-B262-09E5D27E517E}">
      <dgm:prSet/>
      <dgm:spPr/>
      <dgm:t>
        <a:bodyPr/>
        <a:lstStyle/>
        <a:p>
          <a:endParaRPr lang="pt-BR"/>
        </a:p>
      </dgm:t>
    </dgm:pt>
    <dgm:pt modelId="{E53F9E37-BF36-4FE6-AB5C-DFBF385C5922}" type="pres">
      <dgm:prSet presAssocID="{6E893A7D-F4D5-4049-BE42-7D680A019FDC}" presName="cycle" presStyleCnt="0">
        <dgm:presLayoutVars>
          <dgm:chMax val="1"/>
          <dgm:dir/>
          <dgm:animLvl val="ctr"/>
          <dgm:resizeHandles val="exact"/>
        </dgm:presLayoutVars>
      </dgm:prSet>
      <dgm:spPr/>
      <dgm:t>
        <a:bodyPr/>
        <a:lstStyle/>
        <a:p>
          <a:endParaRPr lang="pt-BR"/>
        </a:p>
      </dgm:t>
    </dgm:pt>
    <dgm:pt modelId="{33642FDF-2819-48DC-B2F9-97F8EDA1007B}" type="pres">
      <dgm:prSet presAssocID="{EABEA068-5A38-4E63-9170-E3ABF9852E35}" presName="centerShape" presStyleLbl="node0" presStyleIdx="0" presStyleCnt="1" custScaleX="218479" custLinFactNeighborX="345" custLinFactNeighborY="-1109"/>
      <dgm:spPr/>
      <dgm:t>
        <a:bodyPr/>
        <a:lstStyle/>
        <a:p>
          <a:endParaRPr lang="pt-BR"/>
        </a:p>
      </dgm:t>
    </dgm:pt>
    <dgm:pt modelId="{72379922-3F13-434C-A6DF-567023738EBF}" type="pres">
      <dgm:prSet presAssocID="{A35A6BDD-C05A-4842-B8FA-D47B8A7FB426}" presName="Name9" presStyleLbl="parChTrans1D2" presStyleIdx="0" presStyleCnt="13"/>
      <dgm:spPr/>
      <dgm:t>
        <a:bodyPr/>
        <a:lstStyle/>
        <a:p>
          <a:endParaRPr lang="pt-BR"/>
        </a:p>
      </dgm:t>
    </dgm:pt>
    <dgm:pt modelId="{F0416026-3E50-49CC-A3A8-6CF115A478DE}" type="pres">
      <dgm:prSet presAssocID="{A35A6BDD-C05A-4842-B8FA-D47B8A7FB426}" presName="connTx" presStyleLbl="parChTrans1D2" presStyleIdx="0" presStyleCnt="13"/>
      <dgm:spPr/>
      <dgm:t>
        <a:bodyPr/>
        <a:lstStyle/>
        <a:p>
          <a:endParaRPr lang="pt-BR"/>
        </a:p>
      </dgm:t>
    </dgm:pt>
    <dgm:pt modelId="{6E17556D-9BF5-41C2-9498-18105B34F0F7}" type="pres">
      <dgm:prSet presAssocID="{FD28B682-8840-468B-8EDB-84DC70574008}" presName="node" presStyleLbl="node1" presStyleIdx="0" presStyleCnt="13" custScaleX="149404" custScaleY="75288" custRadScaleRad="88013">
        <dgm:presLayoutVars>
          <dgm:bulletEnabled val="1"/>
        </dgm:presLayoutVars>
      </dgm:prSet>
      <dgm:spPr/>
      <dgm:t>
        <a:bodyPr/>
        <a:lstStyle/>
        <a:p>
          <a:endParaRPr lang="pt-BR"/>
        </a:p>
      </dgm:t>
    </dgm:pt>
    <dgm:pt modelId="{66128CAE-1883-4138-8513-8FB893B2D8A8}" type="pres">
      <dgm:prSet presAssocID="{2B2AB73E-341C-4EC5-98D9-235B6C165AD2}" presName="Name9" presStyleLbl="parChTrans1D2" presStyleIdx="1" presStyleCnt="13"/>
      <dgm:spPr/>
      <dgm:t>
        <a:bodyPr/>
        <a:lstStyle/>
        <a:p>
          <a:endParaRPr lang="pt-BR"/>
        </a:p>
      </dgm:t>
    </dgm:pt>
    <dgm:pt modelId="{BDB8A017-2B1C-4808-9760-5C51ECE1A7B2}" type="pres">
      <dgm:prSet presAssocID="{2B2AB73E-341C-4EC5-98D9-235B6C165AD2}" presName="connTx" presStyleLbl="parChTrans1D2" presStyleIdx="1" presStyleCnt="13"/>
      <dgm:spPr/>
      <dgm:t>
        <a:bodyPr/>
        <a:lstStyle/>
        <a:p>
          <a:endParaRPr lang="pt-BR"/>
        </a:p>
      </dgm:t>
    </dgm:pt>
    <dgm:pt modelId="{34E213CF-F4FE-4D92-9E33-6611976645D6}" type="pres">
      <dgm:prSet presAssocID="{E5388F73-50B2-4915-BD62-F9AFA8F8A097}" presName="node" presStyleLbl="node1" presStyleIdx="1" presStyleCnt="13" custScaleX="198784" custRadScaleRad="107336" custRadScaleInc="86845">
        <dgm:presLayoutVars>
          <dgm:bulletEnabled val="1"/>
        </dgm:presLayoutVars>
      </dgm:prSet>
      <dgm:spPr/>
      <dgm:t>
        <a:bodyPr/>
        <a:lstStyle/>
        <a:p>
          <a:endParaRPr lang="pt-BR"/>
        </a:p>
      </dgm:t>
    </dgm:pt>
    <dgm:pt modelId="{25CAA483-ACCE-4A17-A33A-3E156CDD3C01}" type="pres">
      <dgm:prSet presAssocID="{3B7116FD-C71A-4C75-A3B3-D1E4B80AA091}" presName="Name9" presStyleLbl="parChTrans1D2" presStyleIdx="2" presStyleCnt="13"/>
      <dgm:spPr/>
      <dgm:t>
        <a:bodyPr/>
        <a:lstStyle/>
        <a:p>
          <a:endParaRPr lang="pt-BR"/>
        </a:p>
      </dgm:t>
    </dgm:pt>
    <dgm:pt modelId="{6D7A0BDC-FD04-41E2-8830-7C5AA5835EEB}" type="pres">
      <dgm:prSet presAssocID="{3B7116FD-C71A-4C75-A3B3-D1E4B80AA091}" presName="connTx" presStyleLbl="parChTrans1D2" presStyleIdx="2" presStyleCnt="13"/>
      <dgm:spPr/>
      <dgm:t>
        <a:bodyPr/>
        <a:lstStyle/>
        <a:p>
          <a:endParaRPr lang="pt-BR"/>
        </a:p>
      </dgm:t>
    </dgm:pt>
    <dgm:pt modelId="{092103A0-81E2-4C76-A298-91ACB9538434}" type="pres">
      <dgm:prSet presAssocID="{638F22E6-A0CD-4C49-8EB6-82437529CD29}" presName="node" presStyleLbl="node1" presStyleIdx="2" presStyleCnt="13" custScaleX="149596" custRadScaleRad="109441" custRadScaleInc="68286">
        <dgm:presLayoutVars>
          <dgm:bulletEnabled val="1"/>
        </dgm:presLayoutVars>
      </dgm:prSet>
      <dgm:spPr/>
      <dgm:t>
        <a:bodyPr/>
        <a:lstStyle/>
        <a:p>
          <a:endParaRPr lang="pt-BR"/>
        </a:p>
      </dgm:t>
    </dgm:pt>
    <dgm:pt modelId="{B23478F8-5879-4747-8128-484B25B8E42A}" type="pres">
      <dgm:prSet presAssocID="{35BABBF4-95FF-4E59-932C-8E0AD4385C8C}" presName="Name9" presStyleLbl="parChTrans1D2" presStyleIdx="3" presStyleCnt="13"/>
      <dgm:spPr/>
      <dgm:t>
        <a:bodyPr/>
        <a:lstStyle/>
        <a:p>
          <a:endParaRPr lang="pt-BR"/>
        </a:p>
      </dgm:t>
    </dgm:pt>
    <dgm:pt modelId="{A893AC1B-9DC9-4321-976F-2684823D95F3}" type="pres">
      <dgm:prSet presAssocID="{35BABBF4-95FF-4E59-932C-8E0AD4385C8C}" presName="connTx" presStyleLbl="parChTrans1D2" presStyleIdx="3" presStyleCnt="13"/>
      <dgm:spPr/>
      <dgm:t>
        <a:bodyPr/>
        <a:lstStyle/>
        <a:p>
          <a:endParaRPr lang="pt-BR"/>
        </a:p>
      </dgm:t>
    </dgm:pt>
    <dgm:pt modelId="{8955F298-1A9D-49E7-9D2C-CFECD2484406}" type="pres">
      <dgm:prSet presAssocID="{D3B6DB6D-92E5-4E29-AC18-123F52655D44}" presName="node" presStyleLbl="node1" presStyleIdx="3" presStyleCnt="13" custScaleX="165926" custRadScaleRad="118097" custRadScaleInc="7691">
        <dgm:presLayoutVars>
          <dgm:bulletEnabled val="1"/>
        </dgm:presLayoutVars>
      </dgm:prSet>
      <dgm:spPr/>
      <dgm:t>
        <a:bodyPr/>
        <a:lstStyle/>
        <a:p>
          <a:endParaRPr lang="pt-BR"/>
        </a:p>
      </dgm:t>
    </dgm:pt>
    <dgm:pt modelId="{EFA2B22B-8581-4CE2-9983-085D1D4DF389}" type="pres">
      <dgm:prSet presAssocID="{484DD0C0-16D6-496E-8B3B-C335CBB71B27}" presName="Name9" presStyleLbl="parChTrans1D2" presStyleIdx="4" presStyleCnt="13"/>
      <dgm:spPr/>
      <dgm:t>
        <a:bodyPr/>
        <a:lstStyle/>
        <a:p>
          <a:endParaRPr lang="pt-BR"/>
        </a:p>
      </dgm:t>
    </dgm:pt>
    <dgm:pt modelId="{A14BE903-F7D4-4A3E-A11A-EA6537A3A4B2}" type="pres">
      <dgm:prSet presAssocID="{484DD0C0-16D6-496E-8B3B-C335CBB71B27}" presName="connTx" presStyleLbl="parChTrans1D2" presStyleIdx="4" presStyleCnt="13"/>
      <dgm:spPr/>
      <dgm:t>
        <a:bodyPr/>
        <a:lstStyle/>
        <a:p>
          <a:endParaRPr lang="pt-BR"/>
        </a:p>
      </dgm:t>
    </dgm:pt>
    <dgm:pt modelId="{B60CAFE5-8F37-4D96-BE05-31243061366E}" type="pres">
      <dgm:prSet presAssocID="{C3E91E38-1546-464A-A6C8-EB8C2B4F0871}" presName="node" presStyleLbl="node1" presStyleIdx="4" presStyleCnt="13" custScaleX="202506" custRadScaleRad="113603" custRadScaleInc="-57130">
        <dgm:presLayoutVars>
          <dgm:bulletEnabled val="1"/>
        </dgm:presLayoutVars>
      </dgm:prSet>
      <dgm:spPr/>
      <dgm:t>
        <a:bodyPr/>
        <a:lstStyle/>
        <a:p>
          <a:endParaRPr lang="pt-BR"/>
        </a:p>
      </dgm:t>
    </dgm:pt>
    <dgm:pt modelId="{FA30BE65-A487-43C7-B956-56157AFCF31A}" type="pres">
      <dgm:prSet presAssocID="{50E09A32-0E61-4A7E-8B0F-006A80BC763C}" presName="Name9" presStyleLbl="parChTrans1D2" presStyleIdx="5" presStyleCnt="13"/>
      <dgm:spPr/>
      <dgm:t>
        <a:bodyPr/>
        <a:lstStyle/>
        <a:p>
          <a:endParaRPr lang="pt-BR"/>
        </a:p>
      </dgm:t>
    </dgm:pt>
    <dgm:pt modelId="{E750E52F-FCAC-4286-8DF1-9B5C8ED296A0}" type="pres">
      <dgm:prSet presAssocID="{50E09A32-0E61-4A7E-8B0F-006A80BC763C}" presName="connTx" presStyleLbl="parChTrans1D2" presStyleIdx="5" presStyleCnt="13"/>
      <dgm:spPr/>
      <dgm:t>
        <a:bodyPr/>
        <a:lstStyle/>
        <a:p>
          <a:endParaRPr lang="pt-BR"/>
        </a:p>
      </dgm:t>
    </dgm:pt>
    <dgm:pt modelId="{2D076BEB-5DC0-4EF7-94FB-5BD2A0F58183}" type="pres">
      <dgm:prSet presAssocID="{7F340A96-F0FA-4A03-AE57-374120E03C69}" presName="node" presStyleLbl="node1" presStyleIdx="5" presStyleCnt="13" custScaleX="204722" custRadScaleRad="114646" custRadScaleInc="-99524">
        <dgm:presLayoutVars>
          <dgm:bulletEnabled val="1"/>
        </dgm:presLayoutVars>
      </dgm:prSet>
      <dgm:spPr/>
      <dgm:t>
        <a:bodyPr/>
        <a:lstStyle/>
        <a:p>
          <a:endParaRPr lang="pt-BR"/>
        </a:p>
      </dgm:t>
    </dgm:pt>
    <dgm:pt modelId="{1BC71E61-2978-4B0C-84F9-F6CEC0C981BD}" type="pres">
      <dgm:prSet presAssocID="{13D78CC7-A916-43E9-9D53-89EF3C49FEE1}" presName="Name9" presStyleLbl="parChTrans1D2" presStyleIdx="6" presStyleCnt="13"/>
      <dgm:spPr/>
      <dgm:t>
        <a:bodyPr/>
        <a:lstStyle/>
        <a:p>
          <a:endParaRPr lang="pt-BR"/>
        </a:p>
      </dgm:t>
    </dgm:pt>
    <dgm:pt modelId="{BDA46966-C1C7-467B-A7F5-44ACA55E0493}" type="pres">
      <dgm:prSet presAssocID="{13D78CC7-A916-43E9-9D53-89EF3C49FEE1}" presName="connTx" presStyleLbl="parChTrans1D2" presStyleIdx="6" presStyleCnt="13"/>
      <dgm:spPr/>
      <dgm:t>
        <a:bodyPr/>
        <a:lstStyle/>
        <a:p>
          <a:endParaRPr lang="pt-BR"/>
        </a:p>
      </dgm:t>
    </dgm:pt>
    <dgm:pt modelId="{23FF527B-2D40-47C2-98DA-267AFF0E299B}" type="pres">
      <dgm:prSet presAssocID="{93DAAE0C-096D-438F-9568-B56499336C06}" presName="node" presStyleLbl="node1" presStyleIdx="6" presStyleCnt="13" custScaleX="161964" custRadScaleRad="95948" custRadScaleInc="-83579">
        <dgm:presLayoutVars>
          <dgm:bulletEnabled val="1"/>
        </dgm:presLayoutVars>
      </dgm:prSet>
      <dgm:spPr/>
      <dgm:t>
        <a:bodyPr/>
        <a:lstStyle/>
        <a:p>
          <a:endParaRPr lang="pt-BR"/>
        </a:p>
      </dgm:t>
    </dgm:pt>
    <dgm:pt modelId="{55CF750B-7150-44D4-92A5-77001930CF0B}" type="pres">
      <dgm:prSet presAssocID="{0AEE3711-0CEE-4FC5-B5E4-6704518EEC8A}" presName="Name9" presStyleLbl="parChTrans1D2" presStyleIdx="7" presStyleCnt="13"/>
      <dgm:spPr/>
      <dgm:t>
        <a:bodyPr/>
        <a:lstStyle/>
        <a:p>
          <a:endParaRPr lang="pt-BR"/>
        </a:p>
      </dgm:t>
    </dgm:pt>
    <dgm:pt modelId="{C127142C-ECAC-4D23-BA0B-1760394E9B6C}" type="pres">
      <dgm:prSet presAssocID="{0AEE3711-0CEE-4FC5-B5E4-6704518EEC8A}" presName="connTx" presStyleLbl="parChTrans1D2" presStyleIdx="7" presStyleCnt="13"/>
      <dgm:spPr/>
      <dgm:t>
        <a:bodyPr/>
        <a:lstStyle/>
        <a:p>
          <a:endParaRPr lang="pt-BR"/>
        </a:p>
      </dgm:t>
    </dgm:pt>
    <dgm:pt modelId="{DB255C03-4A97-47DC-837F-EA2FF0938F6A}" type="pres">
      <dgm:prSet presAssocID="{684B4A2B-CC14-4C7C-B1F4-46DF7E025450}" presName="node" presStyleLbl="node1" presStyleIdx="7" presStyleCnt="13" custScaleX="142034" custRadScaleRad="89839" custRadScaleInc="-38204">
        <dgm:presLayoutVars>
          <dgm:bulletEnabled val="1"/>
        </dgm:presLayoutVars>
      </dgm:prSet>
      <dgm:spPr/>
      <dgm:t>
        <a:bodyPr/>
        <a:lstStyle/>
        <a:p>
          <a:endParaRPr lang="pt-BR"/>
        </a:p>
      </dgm:t>
    </dgm:pt>
    <dgm:pt modelId="{1EB75000-D9F1-44C0-95D1-281AB834FA61}" type="pres">
      <dgm:prSet presAssocID="{691C5729-4589-40CC-972D-88DFE2F99877}" presName="Name9" presStyleLbl="parChTrans1D2" presStyleIdx="8" presStyleCnt="13"/>
      <dgm:spPr/>
      <dgm:t>
        <a:bodyPr/>
        <a:lstStyle/>
        <a:p>
          <a:endParaRPr lang="pt-BR"/>
        </a:p>
      </dgm:t>
    </dgm:pt>
    <dgm:pt modelId="{04472ADE-5EF5-44AA-B19A-4C3E7A725506}" type="pres">
      <dgm:prSet presAssocID="{691C5729-4589-40CC-972D-88DFE2F99877}" presName="connTx" presStyleLbl="parChTrans1D2" presStyleIdx="8" presStyleCnt="13"/>
      <dgm:spPr/>
      <dgm:t>
        <a:bodyPr/>
        <a:lstStyle/>
        <a:p>
          <a:endParaRPr lang="pt-BR"/>
        </a:p>
      </dgm:t>
    </dgm:pt>
    <dgm:pt modelId="{27F89DE2-FD44-4ACA-897F-36B7952938EA}" type="pres">
      <dgm:prSet presAssocID="{80830D6C-0E33-4760-ABBC-F4C41C1221EB}" presName="node" presStyleLbl="node1" presStyleIdx="8" presStyleCnt="13" custScaleX="239219" custRadScaleRad="97534" custRadScaleInc="34217">
        <dgm:presLayoutVars>
          <dgm:bulletEnabled val="1"/>
        </dgm:presLayoutVars>
      </dgm:prSet>
      <dgm:spPr/>
      <dgm:t>
        <a:bodyPr/>
        <a:lstStyle/>
        <a:p>
          <a:endParaRPr lang="pt-BR"/>
        </a:p>
      </dgm:t>
    </dgm:pt>
    <dgm:pt modelId="{EA8B2DC2-7C4A-4A84-B2C6-67CF2439EEC6}" type="pres">
      <dgm:prSet presAssocID="{1DC7C177-4AD1-437A-BCFA-1A8D55A3A732}" presName="Name9" presStyleLbl="parChTrans1D2" presStyleIdx="9" presStyleCnt="13"/>
      <dgm:spPr/>
      <dgm:t>
        <a:bodyPr/>
        <a:lstStyle/>
        <a:p>
          <a:endParaRPr lang="pt-BR"/>
        </a:p>
      </dgm:t>
    </dgm:pt>
    <dgm:pt modelId="{93322263-463A-4436-9D5A-F75DDC9A7BA1}" type="pres">
      <dgm:prSet presAssocID="{1DC7C177-4AD1-437A-BCFA-1A8D55A3A732}" presName="connTx" presStyleLbl="parChTrans1D2" presStyleIdx="9" presStyleCnt="13"/>
      <dgm:spPr/>
      <dgm:t>
        <a:bodyPr/>
        <a:lstStyle/>
        <a:p>
          <a:endParaRPr lang="pt-BR"/>
        </a:p>
      </dgm:t>
    </dgm:pt>
    <dgm:pt modelId="{359A1B4F-DE0A-4477-96BE-8C182C81F1B3}" type="pres">
      <dgm:prSet presAssocID="{32314C51-906B-44F2-81DA-8EB15362F4B2}" presName="node" presStyleLbl="node1" presStyleIdx="9" presStyleCnt="13" custScaleX="195004" custRadScaleRad="98172" custRadScaleInc="21850">
        <dgm:presLayoutVars>
          <dgm:bulletEnabled val="1"/>
        </dgm:presLayoutVars>
      </dgm:prSet>
      <dgm:spPr/>
      <dgm:t>
        <a:bodyPr/>
        <a:lstStyle/>
        <a:p>
          <a:endParaRPr lang="pt-BR"/>
        </a:p>
      </dgm:t>
    </dgm:pt>
    <dgm:pt modelId="{6D69C6AF-21B3-4B39-82E9-48CDC57B4A89}" type="pres">
      <dgm:prSet presAssocID="{C698EE7F-A971-40FF-9577-3824958475F4}" presName="Name9" presStyleLbl="parChTrans1D2" presStyleIdx="10" presStyleCnt="13"/>
      <dgm:spPr/>
      <dgm:t>
        <a:bodyPr/>
        <a:lstStyle/>
        <a:p>
          <a:endParaRPr lang="pt-BR"/>
        </a:p>
      </dgm:t>
    </dgm:pt>
    <dgm:pt modelId="{2C1D3B51-D8AA-42D7-BFB8-521F8A960F61}" type="pres">
      <dgm:prSet presAssocID="{C698EE7F-A971-40FF-9577-3824958475F4}" presName="connTx" presStyleLbl="parChTrans1D2" presStyleIdx="10" presStyleCnt="13"/>
      <dgm:spPr/>
      <dgm:t>
        <a:bodyPr/>
        <a:lstStyle/>
        <a:p>
          <a:endParaRPr lang="pt-BR"/>
        </a:p>
      </dgm:t>
    </dgm:pt>
    <dgm:pt modelId="{A26DD3F7-762E-4041-9D31-94FA4F6AAEC1}" type="pres">
      <dgm:prSet presAssocID="{980A50E6-080C-425A-8988-DF8BB673EB2F}" presName="node" presStyleLbl="node1" presStyleIdx="10" presStyleCnt="13" custScaleX="144682" custRadScaleRad="109508" custRadScaleInc="-24077">
        <dgm:presLayoutVars>
          <dgm:bulletEnabled val="1"/>
        </dgm:presLayoutVars>
      </dgm:prSet>
      <dgm:spPr/>
      <dgm:t>
        <a:bodyPr/>
        <a:lstStyle/>
        <a:p>
          <a:endParaRPr lang="pt-BR"/>
        </a:p>
      </dgm:t>
    </dgm:pt>
    <dgm:pt modelId="{089864FD-2381-4043-86AA-3AB959D7A049}" type="pres">
      <dgm:prSet presAssocID="{5C4DE07C-B67D-4E56-B0ED-3C8F5D303447}" presName="Name9" presStyleLbl="parChTrans1D2" presStyleIdx="11" presStyleCnt="13"/>
      <dgm:spPr/>
      <dgm:t>
        <a:bodyPr/>
        <a:lstStyle/>
        <a:p>
          <a:endParaRPr lang="pt-BR"/>
        </a:p>
      </dgm:t>
    </dgm:pt>
    <dgm:pt modelId="{A188629A-B930-4FD1-BA42-40E04511AFA4}" type="pres">
      <dgm:prSet presAssocID="{5C4DE07C-B67D-4E56-B0ED-3C8F5D303447}" presName="connTx" presStyleLbl="parChTrans1D2" presStyleIdx="11" presStyleCnt="13"/>
      <dgm:spPr/>
      <dgm:t>
        <a:bodyPr/>
        <a:lstStyle/>
        <a:p>
          <a:endParaRPr lang="pt-BR"/>
        </a:p>
      </dgm:t>
    </dgm:pt>
    <dgm:pt modelId="{35EC3EE0-CE9A-4078-A538-3FCF404F5EFB}" type="pres">
      <dgm:prSet presAssocID="{0745FFEF-DF7C-4055-8B7D-C85EE09AFC73}" presName="node" presStyleLbl="node1" presStyleIdx="11" presStyleCnt="13" custScaleX="207847" custRadScaleRad="102422" custRadScaleInc="-64686">
        <dgm:presLayoutVars>
          <dgm:bulletEnabled val="1"/>
        </dgm:presLayoutVars>
      </dgm:prSet>
      <dgm:spPr/>
      <dgm:t>
        <a:bodyPr/>
        <a:lstStyle/>
        <a:p>
          <a:endParaRPr lang="pt-BR"/>
        </a:p>
      </dgm:t>
    </dgm:pt>
    <dgm:pt modelId="{2E93D28D-7545-49A1-BECE-A6AD86E8AA15}" type="pres">
      <dgm:prSet presAssocID="{6D23E127-F18E-491C-B04C-AEC999C34FEA}" presName="Name9" presStyleLbl="parChTrans1D2" presStyleIdx="12" presStyleCnt="13"/>
      <dgm:spPr/>
      <dgm:t>
        <a:bodyPr/>
        <a:lstStyle/>
        <a:p>
          <a:endParaRPr lang="pt-BR"/>
        </a:p>
      </dgm:t>
    </dgm:pt>
    <dgm:pt modelId="{92F2BE92-DD48-47E3-BC75-47775AD3AECC}" type="pres">
      <dgm:prSet presAssocID="{6D23E127-F18E-491C-B04C-AEC999C34FEA}" presName="connTx" presStyleLbl="parChTrans1D2" presStyleIdx="12" presStyleCnt="13"/>
      <dgm:spPr/>
      <dgm:t>
        <a:bodyPr/>
        <a:lstStyle/>
        <a:p>
          <a:endParaRPr lang="pt-BR"/>
        </a:p>
      </dgm:t>
    </dgm:pt>
    <dgm:pt modelId="{EADD7A43-A49E-4CE7-9020-8318F7E25339}" type="pres">
      <dgm:prSet presAssocID="{9AA83A73-3E0B-4D9D-932B-E9BC2401A693}" presName="node" presStyleLbl="node1" presStyleIdx="12" presStyleCnt="13" custScaleX="140521" custRadScaleRad="97040" custRadScaleInc="-53540">
        <dgm:presLayoutVars>
          <dgm:bulletEnabled val="1"/>
        </dgm:presLayoutVars>
      </dgm:prSet>
      <dgm:spPr/>
      <dgm:t>
        <a:bodyPr/>
        <a:lstStyle/>
        <a:p>
          <a:endParaRPr lang="pt-BR"/>
        </a:p>
      </dgm:t>
    </dgm:pt>
  </dgm:ptLst>
  <dgm:cxnLst>
    <dgm:cxn modelId="{CC0053C9-37D7-439B-81B8-487BD8DE362C}" type="presOf" srcId="{C3E91E38-1546-464A-A6C8-EB8C2B4F0871}" destId="{B60CAFE5-8F37-4D96-BE05-31243061366E}" srcOrd="0" destOrd="0" presId="urn:microsoft.com/office/officeart/2005/8/layout/radial1"/>
    <dgm:cxn modelId="{90DFA061-8051-45A6-A541-1AD60B582AE7}" type="presOf" srcId="{5C4DE07C-B67D-4E56-B0ED-3C8F5D303447}" destId="{089864FD-2381-4043-86AA-3AB959D7A049}" srcOrd="0" destOrd="0" presId="urn:microsoft.com/office/officeart/2005/8/layout/radial1"/>
    <dgm:cxn modelId="{E4EEF265-7E2F-447C-A54A-D7F54A02B6B9}" srcId="{EABEA068-5A38-4E63-9170-E3ABF9852E35}" destId="{32314C51-906B-44F2-81DA-8EB15362F4B2}" srcOrd="9" destOrd="0" parTransId="{1DC7C177-4AD1-437A-BCFA-1A8D55A3A732}" sibTransId="{D8A46049-A0F9-4FE7-BC68-0D961044A476}"/>
    <dgm:cxn modelId="{67075282-EBD0-402E-9F77-52E3E840719B}" type="presOf" srcId="{9AA83A73-3E0B-4D9D-932B-E9BC2401A693}" destId="{EADD7A43-A49E-4CE7-9020-8318F7E25339}" srcOrd="0" destOrd="0" presId="urn:microsoft.com/office/officeart/2005/8/layout/radial1"/>
    <dgm:cxn modelId="{681B1AFA-A0DE-4B29-B93C-7FD28D0B9909}" srcId="{EABEA068-5A38-4E63-9170-E3ABF9852E35}" destId="{980A50E6-080C-425A-8988-DF8BB673EB2F}" srcOrd="10" destOrd="0" parTransId="{C698EE7F-A971-40FF-9577-3824958475F4}" sibTransId="{C6505623-ABBF-4041-A2EE-FAA8AE7A53E1}"/>
    <dgm:cxn modelId="{58A2FC07-B211-4BBF-B713-55C6AEC853B8}" srcId="{EABEA068-5A38-4E63-9170-E3ABF9852E35}" destId="{80830D6C-0E33-4760-ABBC-F4C41C1221EB}" srcOrd="8" destOrd="0" parTransId="{691C5729-4589-40CC-972D-88DFE2F99877}" sibTransId="{53C4848D-9711-41F6-B1B3-C1F8349112B3}"/>
    <dgm:cxn modelId="{81C1D0CE-4A28-422B-8870-55197B0354FF}" srcId="{EABEA068-5A38-4E63-9170-E3ABF9852E35}" destId="{E5388F73-50B2-4915-BD62-F9AFA8F8A097}" srcOrd="1" destOrd="0" parTransId="{2B2AB73E-341C-4EC5-98D9-235B6C165AD2}" sibTransId="{6CAF4932-669E-403E-9E49-FABB59E1FFE8}"/>
    <dgm:cxn modelId="{2104F7CD-2527-4958-8175-62C4400BB36D}" type="presOf" srcId="{E5388F73-50B2-4915-BD62-F9AFA8F8A097}" destId="{34E213CF-F4FE-4D92-9E33-6611976645D6}" srcOrd="0" destOrd="0" presId="urn:microsoft.com/office/officeart/2005/8/layout/radial1"/>
    <dgm:cxn modelId="{16A686E7-C655-4CE1-B447-FA929EF8A6D4}" type="presOf" srcId="{3B7116FD-C71A-4C75-A3B3-D1E4B80AA091}" destId="{25CAA483-ACCE-4A17-A33A-3E156CDD3C01}" srcOrd="0" destOrd="0" presId="urn:microsoft.com/office/officeart/2005/8/layout/radial1"/>
    <dgm:cxn modelId="{7FC64E6E-5C82-4820-8EF7-2A55A4C93E96}" type="presOf" srcId="{80830D6C-0E33-4760-ABBC-F4C41C1221EB}" destId="{27F89DE2-FD44-4ACA-897F-36B7952938EA}" srcOrd="0" destOrd="0" presId="urn:microsoft.com/office/officeart/2005/8/layout/radial1"/>
    <dgm:cxn modelId="{9F92C4A9-9914-4779-8F66-A3BDA87536BB}" type="presOf" srcId="{1DC7C177-4AD1-437A-BCFA-1A8D55A3A732}" destId="{EA8B2DC2-7C4A-4A84-B2C6-67CF2439EEC6}" srcOrd="0" destOrd="0" presId="urn:microsoft.com/office/officeart/2005/8/layout/radial1"/>
    <dgm:cxn modelId="{BC54469A-DF00-4403-AC0D-C7BD1FAC3E29}" type="presOf" srcId="{0AEE3711-0CEE-4FC5-B5E4-6704518EEC8A}" destId="{55CF750B-7150-44D4-92A5-77001930CF0B}" srcOrd="0" destOrd="0" presId="urn:microsoft.com/office/officeart/2005/8/layout/radial1"/>
    <dgm:cxn modelId="{49348DD1-6A74-4B9E-8328-F23C2CE05BA0}" type="presOf" srcId="{980A50E6-080C-425A-8988-DF8BB673EB2F}" destId="{A26DD3F7-762E-4041-9D31-94FA4F6AAEC1}" srcOrd="0" destOrd="0" presId="urn:microsoft.com/office/officeart/2005/8/layout/radial1"/>
    <dgm:cxn modelId="{19BC4D66-099F-4AD5-9050-C1515D5AFDB9}" srcId="{EABEA068-5A38-4E63-9170-E3ABF9852E35}" destId="{FD28B682-8840-468B-8EDB-84DC70574008}" srcOrd="0" destOrd="0" parTransId="{A35A6BDD-C05A-4842-B8FA-D47B8A7FB426}" sibTransId="{68B542B5-E255-424C-8D57-C29732E09C31}"/>
    <dgm:cxn modelId="{8E54C49C-1951-4634-B655-6CA358124531}" type="presOf" srcId="{6D23E127-F18E-491C-B04C-AEC999C34FEA}" destId="{2E93D28D-7545-49A1-BECE-A6AD86E8AA15}" srcOrd="0" destOrd="0" presId="urn:microsoft.com/office/officeart/2005/8/layout/radial1"/>
    <dgm:cxn modelId="{C1BB4AE3-CD81-405F-A86F-C44594678D77}" type="presOf" srcId="{6E893A7D-F4D5-4049-BE42-7D680A019FDC}" destId="{E53F9E37-BF36-4FE6-AB5C-DFBF385C5922}" srcOrd="0" destOrd="0" presId="urn:microsoft.com/office/officeart/2005/8/layout/radial1"/>
    <dgm:cxn modelId="{FA4EC36F-272B-4674-B351-812608BA1F11}" type="presOf" srcId="{1DC7C177-4AD1-437A-BCFA-1A8D55A3A732}" destId="{93322263-463A-4436-9D5A-F75DDC9A7BA1}" srcOrd="1" destOrd="0" presId="urn:microsoft.com/office/officeart/2005/8/layout/radial1"/>
    <dgm:cxn modelId="{03C605FA-1AA3-4D08-BE1A-9F6B379C47A6}" type="presOf" srcId="{691C5729-4589-40CC-972D-88DFE2F99877}" destId="{1EB75000-D9F1-44C0-95D1-281AB834FA61}" srcOrd="0" destOrd="0" presId="urn:microsoft.com/office/officeart/2005/8/layout/radial1"/>
    <dgm:cxn modelId="{C1A4F8FD-E31F-4446-8B12-0A136E632D7C}" type="presOf" srcId="{50E09A32-0E61-4A7E-8B0F-006A80BC763C}" destId="{E750E52F-FCAC-4286-8DF1-9B5C8ED296A0}" srcOrd="1" destOrd="0" presId="urn:microsoft.com/office/officeart/2005/8/layout/radial1"/>
    <dgm:cxn modelId="{7A39940C-6043-436C-B80C-A6007715BA84}" type="presOf" srcId="{FD28B682-8840-468B-8EDB-84DC70574008}" destId="{6E17556D-9BF5-41C2-9498-18105B34F0F7}" srcOrd="0" destOrd="0" presId="urn:microsoft.com/office/officeart/2005/8/layout/radial1"/>
    <dgm:cxn modelId="{86B37770-7C27-4F24-A1CD-024C96F3E324}" type="presOf" srcId="{5C4DE07C-B67D-4E56-B0ED-3C8F5D303447}" destId="{A188629A-B930-4FD1-BA42-40E04511AFA4}" srcOrd="1" destOrd="0" presId="urn:microsoft.com/office/officeart/2005/8/layout/radial1"/>
    <dgm:cxn modelId="{D9934262-42A2-4F5C-B071-3CE5E7A4B2A8}" type="presOf" srcId="{2B2AB73E-341C-4EC5-98D9-235B6C165AD2}" destId="{66128CAE-1883-4138-8513-8FB893B2D8A8}" srcOrd="0" destOrd="0" presId="urn:microsoft.com/office/officeart/2005/8/layout/radial1"/>
    <dgm:cxn modelId="{ECE360A8-DD33-4A66-A755-DD040A56863B}" type="presOf" srcId="{2B2AB73E-341C-4EC5-98D9-235B6C165AD2}" destId="{BDB8A017-2B1C-4808-9760-5C51ECE1A7B2}" srcOrd="1" destOrd="0" presId="urn:microsoft.com/office/officeart/2005/8/layout/radial1"/>
    <dgm:cxn modelId="{5EFF2280-7946-4F40-A574-EDC52D20BD0D}" type="presOf" srcId="{3B7116FD-C71A-4C75-A3B3-D1E4B80AA091}" destId="{6D7A0BDC-FD04-41E2-8830-7C5AA5835EEB}" srcOrd="1" destOrd="0" presId="urn:microsoft.com/office/officeart/2005/8/layout/radial1"/>
    <dgm:cxn modelId="{DF6CC5BA-6D53-4B89-8119-61C6EBB1DA0B}" type="presOf" srcId="{6D23E127-F18E-491C-B04C-AEC999C34FEA}" destId="{92F2BE92-DD48-47E3-BC75-47775AD3AECC}" srcOrd="1" destOrd="0" presId="urn:microsoft.com/office/officeart/2005/8/layout/radial1"/>
    <dgm:cxn modelId="{5B66EE0F-70E8-47E6-8998-5088D1202066}" type="presOf" srcId="{A35A6BDD-C05A-4842-B8FA-D47B8A7FB426}" destId="{F0416026-3E50-49CC-A3A8-6CF115A478DE}" srcOrd="1" destOrd="0" presId="urn:microsoft.com/office/officeart/2005/8/layout/radial1"/>
    <dgm:cxn modelId="{ADF1B748-12EC-42B2-B2AD-ADEE20F17C4F}" srcId="{EABEA068-5A38-4E63-9170-E3ABF9852E35}" destId="{9AA83A73-3E0B-4D9D-932B-E9BC2401A693}" srcOrd="12" destOrd="0" parTransId="{6D23E127-F18E-491C-B04C-AEC999C34FEA}" sibTransId="{DD380ACB-6773-44E1-96CC-574482ABD45C}"/>
    <dgm:cxn modelId="{83FC7DF0-E3FA-40FC-A5BE-008B791086FC}" srcId="{EABEA068-5A38-4E63-9170-E3ABF9852E35}" destId="{684B4A2B-CC14-4C7C-B1F4-46DF7E025450}" srcOrd="7" destOrd="0" parTransId="{0AEE3711-0CEE-4FC5-B5E4-6704518EEC8A}" sibTransId="{4DD556CC-AF46-44A1-9B7C-7EE2CABCA3E4}"/>
    <dgm:cxn modelId="{B9D8CBB1-E978-4683-87F6-C02676777C8B}" srcId="{EABEA068-5A38-4E63-9170-E3ABF9852E35}" destId="{D3B6DB6D-92E5-4E29-AC18-123F52655D44}" srcOrd="3" destOrd="0" parTransId="{35BABBF4-95FF-4E59-932C-8E0AD4385C8C}" sibTransId="{311F9756-013B-4C35-9134-1ED05A35C4D4}"/>
    <dgm:cxn modelId="{B78B6469-ED25-412A-B1B7-AA69D29D18C4}" type="presOf" srcId="{A35A6BDD-C05A-4842-B8FA-D47B8A7FB426}" destId="{72379922-3F13-434C-A6DF-567023738EBF}" srcOrd="0" destOrd="0" presId="urn:microsoft.com/office/officeart/2005/8/layout/radial1"/>
    <dgm:cxn modelId="{502E9452-9F72-4405-995D-9167B5ED87DD}" type="presOf" srcId="{EABEA068-5A38-4E63-9170-E3ABF9852E35}" destId="{33642FDF-2819-48DC-B2F9-97F8EDA1007B}" srcOrd="0" destOrd="0" presId="urn:microsoft.com/office/officeart/2005/8/layout/radial1"/>
    <dgm:cxn modelId="{82E31489-2315-4FEE-8CFB-82BC85093503}" srcId="{EABEA068-5A38-4E63-9170-E3ABF9852E35}" destId="{C3E91E38-1546-464A-A6C8-EB8C2B4F0871}" srcOrd="4" destOrd="0" parTransId="{484DD0C0-16D6-496E-8B3B-C335CBB71B27}" sibTransId="{210CDD4D-D95E-4544-9327-120B566FF875}"/>
    <dgm:cxn modelId="{CBFADFBF-F0DA-4BA5-83EF-D97DE807B0FB}" type="presOf" srcId="{484DD0C0-16D6-496E-8B3B-C335CBB71B27}" destId="{A14BE903-F7D4-4A3E-A11A-EA6537A3A4B2}" srcOrd="1" destOrd="0" presId="urn:microsoft.com/office/officeart/2005/8/layout/radial1"/>
    <dgm:cxn modelId="{89C38DDE-453F-4E53-AE9D-82F94E14006F}" type="presOf" srcId="{35BABBF4-95FF-4E59-932C-8E0AD4385C8C}" destId="{A893AC1B-9DC9-4321-976F-2684823D95F3}" srcOrd="1" destOrd="0" presId="urn:microsoft.com/office/officeart/2005/8/layout/radial1"/>
    <dgm:cxn modelId="{E01685CE-E518-4C60-8712-038AFD7BF94D}" type="presOf" srcId="{50E09A32-0E61-4A7E-8B0F-006A80BC763C}" destId="{FA30BE65-A487-43C7-B956-56157AFCF31A}" srcOrd="0" destOrd="0" presId="urn:microsoft.com/office/officeart/2005/8/layout/radial1"/>
    <dgm:cxn modelId="{1C99BD5A-5E3E-4BED-A8C6-9CCCDDD248EE}" type="presOf" srcId="{0745FFEF-DF7C-4055-8B7D-C85EE09AFC73}" destId="{35EC3EE0-CE9A-4078-A538-3FCF404F5EFB}" srcOrd="0" destOrd="0" presId="urn:microsoft.com/office/officeart/2005/8/layout/radial1"/>
    <dgm:cxn modelId="{5065C2BF-FC84-400A-9266-DFAEB8FF889D}" type="presOf" srcId="{C698EE7F-A971-40FF-9577-3824958475F4}" destId="{6D69C6AF-21B3-4B39-82E9-48CDC57B4A89}" srcOrd="0" destOrd="0" presId="urn:microsoft.com/office/officeart/2005/8/layout/radial1"/>
    <dgm:cxn modelId="{D9EAA8E8-7F1B-491C-A595-70E1B47139EC}" srcId="{EABEA068-5A38-4E63-9170-E3ABF9852E35}" destId="{93DAAE0C-096D-438F-9568-B56499336C06}" srcOrd="6" destOrd="0" parTransId="{13D78CC7-A916-43E9-9D53-89EF3C49FEE1}" sibTransId="{1B84E90C-C344-4748-9E03-C4371726E61E}"/>
    <dgm:cxn modelId="{6D3D7727-D886-412D-8A1E-B936020D3DED}" srcId="{EABEA068-5A38-4E63-9170-E3ABF9852E35}" destId="{638F22E6-A0CD-4C49-8EB6-82437529CD29}" srcOrd="2" destOrd="0" parTransId="{3B7116FD-C71A-4C75-A3B3-D1E4B80AA091}" sibTransId="{E9C5F176-DF0C-4783-8E95-9BC8FD8F4E32}"/>
    <dgm:cxn modelId="{3BE2C4B9-38BB-4E79-AEC1-759F272A9387}" type="presOf" srcId="{638F22E6-A0CD-4C49-8EB6-82437529CD29}" destId="{092103A0-81E2-4C76-A298-91ACB9538434}" srcOrd="0" destOrd="0" presId="urn:microsoft.com/office/officeart/2005/8/layout/radial1"/>
    <dgm:cxn modelId="{A23A750B-8349-4268-B262-09E5D27E517E}" srcId="{6E893A7D-F4D5-4049-BE42-7D680A019FDC}" destId="{87BD189D-89C8-4734-A34A-FA328C33182E}" srcOrd="1" destOrd="0" parTransId="{B5C5EB4F-1008-4469-B671-4A370BF95C62}" sibTransId="{5F114DEE-F4F2-45E8-962B-EF1D15DCCF3A}"/>
    <dgm:cxn modelId="{7C0BD803-C9C1-485D-94A7-7AD3C1E86746}" srcId="{EABEA068-5A38-4E63-9170-E3ABF9852E35}" destId="{0745FFEF-DF7C-4055-8B7D-C85EE09AFC73}" srcOrd="11" destOrd="0" parTransId="{5C4DE07C-B67D-4E56-B0ED-3C8F5D303447}" sibTransId="{C52112B5-E6C6-45CE-AEC7-BBD8C7F9C727}"/>
    <dgm:cxn modelId="{5B6A2D18-E303-44D4-BFFD-DC34AB08E3F9}" srcId="{6E893A7D-F4D5-4049-BE42-7D680A019FDC}" destId="{EABEA068-5A38-4E63-9170-E3ABF9852E35}" srcOrd="0" destOrd="0" parTransId="{E461ABF4-6B0F-4B74-8940-6E01AA16E8AB}" sibTransId="{4C3531D6-CDC5-45F1-98D2-B82EF4E7C1CD}"/>
    <dgm:cxn modelId="{51EA556A-E265-41EA-B35B-E9C5CC369BF3}" type="presOf" srcId="{13D78CC7-A916-43E9-9D53-89EF3C49FEE1}" destId="{1BC71E61-2978-4B0C-84F9-F6CEC0C981BD}" srcOrd="0" destOrd="0" presId="urn:microsoft.com/office/officeart/2005/8/layout/radial1"/>
    <dgm:cxn modelId="{0FA951B4-418F-422B-96A5-7B3CD885602E}" type="presOf" srcId="{C698EE7F-A971-40FF-9577-3824958475F4}" destId="{2C1D3B51-D8AA-42D7-BFB8-521F8A960F61}" srcOrd="1" destOrd="0" presId="urn:microsoft.com/office/officeart/2005/8/layout/radial1"/>
    <dgm:cxn modelId="{56C0263C-C6AD-42C1-98C1-56C750C322D9}" type="presOf" srcId="{484DD0C0-16D6-496E-8B3B-C335CBB71B27}" destId="{EFA2B22B-8581-4CE2-9983-085D1D4DF389}" srcOrd="0" destOrd="0" presId="urn:microsoft.com/office/officeart/2005/8/layout/radial1"/>
    <dgm:cxn modelId="{ACF1CBDD-8F27-4198-ABBC-5D629BDFC4C9}" type="presOf" srcId="{93DAAE0C-096D-438F-9568-B56499336C06}" destId="{23FF527B-2D40-47C2-98DA-267AFF0E299B}" srcOrd="0" destOrd="0" presId="urn:microsoft.com/office/officeart/2005/8/layout/radial1"/>
    <dgm:cxn modelId="{861C1A5F-4AF7-4CD4-804C-912EA646403E}" srcId="{EABEA068-5A38-4E63-9170-E3ABF9852E35}" destId="{7F340A96-F0FA-4A03-AE57-374120E03C69}" srcOrd="5" destOrd="0" parTransId="{50E09A32-0E61-4A7E-8B0F-006A80BC763C}" sibTransId="{93BF47DD-9278-4205-AB01-E28A1A52EFD3}"/>
    <dgm:cxn modelId="{C71252D1-0676-4849-BB00-08D3A65C6F93}" type="presOf" srcId="{0AEE3711-0CEE-4FC5-B5E4-6704518EEC8A}" destId="{C127142C-ECAC-4D23-BA0B-1760394E9B6C}" srcOrd="1" destOrd="0" presId="urn:microsoft.com/office/officeart/2005/8/layout/radial1"/>
    <dgm:cxn modelId="{EF4BBCC1-AB17-428C-B647-1DA45846B997}" type="presOf" srcId="{32314C51-906B-44F2-81DA-8EB15362F4B2}" destId="{359A1B4F-DE0A-4477-96BE-8C182C81F1B3}" srcOrd="0" destOrd="0" presId="urn:microsoft.com/office/officeart/2005/8/layout/radial1"/>
    <dgm:cxn modelId="{7D644BE9-E58D-4DE5-86E7-7AD25B51D264}" type="presOf" srcId="{684B4A2B-CC14-4C7C-B1F4-46DF7E025450}" destId="{DB255C03-4A97-47DC-837F-EA2FF0938F6A}" srcOrd="0" destOrd="0" presId="urn:microsoft.com/office/officeart/2005/8/layout/radial1"/>
    <dgm:cxn modelId="{B915C11B-A14B-4F64-8CA4-EFDB01EAAC37}" type="presOf" srcId="{7F340A96-F0FA-4A03-AE57-374120E03C69}" destId="{2D076BEB-5DC0-4EF7-94FB-5BD2A0F58183}" srcOrd="0" destOrd="0" presId="urn:microsoft.com/office/officeart/2005/8/layout/radial1"/>
    <dgm:cxn modelId="{A765A119-3458-4F22-A1E6-92D705BF197F}" type="presOf" srcId="{691C5729-4589-40CC-972D-88DFE2F99877}" destId="{04472ADE-5EF5-44AA-B19A-4C3E7A725506}" srcOrd="1" destOrd="0" presId="urn:microsoft.com/office/officeart/2005/8/layout/radial1"/>
    <dgm:cxn modelId="{69506086-4473-4FCC-B367-F8703BA0F057}" type="presOf" srcId="{13D78CC7-A916-43E9-9D53-89EF3C49FEE1}" destId="{BDA46966-C1C7-467B-A7F5-44ACA55E0493}" srcOrd="1" destOrd="0" presId="urn:microsoft.com/office/officeart/2005/8/layout/radial1"/>
    <dgm:cxn modelId="{A3F7728E-7D2A-4FA7-8210-465C01089080}" type="presOf" srcId="{35BABBF4-95FF-4E59-932C-8E0AD4385C8C}" destId="{B23478F8-5879-4747-8128-484B25B8E42A}" srcOrd="0" destOrd="0" presId="urn:microsoft.com/office/officeart/2005/8/layout/radial1"/>
    <dgm:cxn modelId="{99B5BFA1-F0D4-4FA5-9D9A-0B0191B0D70A}" type="presOf" srcId="{D3B6DB6D-92E5-4E29-AC18-123F52655D44}" destId="{8955F298-1A9D-49E7-9D2C-CFECD2484406}" srcOrd="0" destOrd="0" presId="urn:microsoft.com/office/officeart/2005/8/layout/radial1"/>
    <dgm:cxn modelId="{40884B2D-A9D5-4300-BF9C-252050EE217C}" type="presParOf" srcId="{E53F9E37-BF36-4FE6-AB5C-DFBF385C5922}" destId="{33642FDF-2819-48DC-B2F9-97F8EDA1007B}" srcOrd="0" destOrd="0" presId="urn:microsoft.com/office/officeart/2005/8/layout/radial1"/>
    <dgm:cxn modelId="{3FC0AFDC-8AF2-452B-9D19-19CF7DE32215}" type="presParOf" srcId="{E53F9E37-BF36-4FE6-AB5C-DFBF385C5922}" destId="{72379922-3F13-434C-A6DF-567023738EBF}" srcOrd="1" destOrd="0" presId="urn:microsoft.com/office/officeart/2005/8/layout/radial1"/>
    <dgm:cxn modelId="{E05B2998-ECD5-4EF8-963F-999C9D1319B2}" type="presParOf" srcId="{72379922-3F13-434C-A6DF-567023738EBF}" destId="{F0416026-3E50-49CC-A3A8-6CF115A478DE}" srcOrd="0" destOrd="0" presId="urn:microsoft.com/office/officeart/2005/8/layout/radial1"/>
    <dgm:cxn modelId="{12D5DD78-4576-4DD0-B6E2-EA59A45890AA}" type="presParOf" srcId="{E53F9E37-BF36-4FE6-AB5C-DFBF385C5922}" destId="{6E17556D-9BF5-41C2-9498-18105B34F0F7}" srcOrd="2" destOrd="0" presId="urn:microsoft.com/office/officeart/2005/8/layout/radial1"/>
    <dgm:cxn modelId="{879FCD9A-8C0D-4305-BFC4-38C28B0B0077}" type="presParOf" srcId="{E53F9E37-BF36-4FE6-AB5C-DFBF385C5922}" destId="{66128CAE-1883-4138-8513-8FB893B2D8A8}" srcOrd="3" destOrd="0" presId="urn:microsoft.com/office/officeart/2005/8/layout/radial1"/>
    <dgm:cxn modelId="{AEB2EE44-F9E5-45D3-BC44-F7707C0B8F6C}" type="presParOf" srcId="{66128CAE-1883-4138-8513-8FB893B2D8A8}" destId="{BDB8A017-2B1C-4808-9760-5C51ECE1A7B2}" srcOrd="0" destOrd="0" presId="urn:microsoft.com/office/officeart/2005/8/layout/radial1"/>
    <dgm:cxn modelId="{4403DB76-F81C-49C4-8271-3C4258770749}" type="presParOf" srcId="{E53F9E37-BF36-4FE6-AB5C-DFBF385C5922}" destId="{34E213CF-F4FE-4D92-9E33-6611976645D6}" srcOrd="4" destOrd="0" presId="urn:microsoft.com/office/officeart/2005/8/layout/radial1"/>
    <dgm:cxn modelId="{D1B1A7FD-D0DA-4967-B101-BE03EFEB3107}" type="presParOf" srcId="{E53F9E37-BF36-4FE6-AB5C-DFBF385C5922}" destId="{25CAA483-ACCE-4A17-A33A-3E156CDD3C01}" srcOrd="5" destOrd="0" presId="urn:microsoft.com/office/officeart/2005/8/layout/radial1"/>
    <dgm:cxn modelId="{867FB686-D44B-4CD9-AFA0-304BED1F8B17}" type="presParOf" srcId="{25CAA483-ACCE-4A17-A33A-3E156CDD3C01}" destId="{6D7A0BDC-FD04-41E2-8830-7C5AA5835EEB}" srcOrd="0" destOrd="0" presId="urn:microsoft.com/office/officeart/2005/8/layout/radial1"/>
    <dgm:cxn modelId="{0FE59E10-FC18-45A4-96CA-A76A03D0628D}" type="presParOf" srcId="{E53F9E37-BF36-4FE6-AB5C-DFBF385C5922}" destId="{092103A0-81E2-4C76-A298-91ACB9538434}" srcOrd="6" destOrd="0" presId="urn:microsoft.com/office/officeart/2005/8/layout/radial1"/>
    <dgm:cxn modelId="{4B5CBEC3-1FA7-46BE-9FC1-162593FF8E6B}" type="presParOf" srcId="{E53F9E37-BF36-4FE6-AB5C-DFBF385C5922}" destId="{B23478F8-5879-4747-8128-484B25B8E42A}" srcOrd="7" destOrd="0" presId="urn:microsoft.com/office/officeart/2005/8/layout/radial1"/>
    <dgm:cxn modelId="{1C2BA180-F88B-4CCA-B0BE-893CDF005C89}" type="presParOf" srcId="{B23478F8-5879-4747-8128-484B25B8E42A}" destId="{A893AC1B-9DC9-4321-976F-2684823D95F3}" srcOrd="0" destOrd="0" presId="urn:microsoft.com/office/officeart/2005/8/layout/radial1"/>
    <dgm:cxn modelId="{5B13769A-1328-4810-B1ED-1E444A263F07}" type="presParOf" srcId="{E53F9E37-BF36-4FE6-AB5C-DFBF385C5922}" destId="{8955F298-1A9D-49E7-9D2C-CFECD2484406}" srcOrd="8" destOrd="0" presId="urn:microsoft.com/office/officeart/2005/8/layout/radial1"/>
    <dgm:cxn modelId="{129F1BBD-5A89-4706-AA46-1C563E3844E8}" type="presParOf" srcId="{E53F9E37-BF36-4FE6-AB5C-DFBF385C5922}" destId="{EFA2B22B-8581-4CE2-9983-085D1D4DF389}" srcOrd="9" destOrd="0" presId="urn:microsoft.com/office/officeart/2005/8/layout/radial1"/>
    <dgm:cxn modelId="{2764DAF2-C131-4856-A2E7-6E8694DD8114}" type="presParOf" srcId="{EFA2B22B-8581-4CE2-9983-085D1D4DF389}" destId="{A14BE903-F7D4-4A3E-A11A-EA6537A3A4B2}" srcOrd="0" destOrd="0" presId="urn:microsoft.com/office/officeart/2005/8/layout/radial1"/>
    <dgm:cxn modelId="{D78FCB3E-53B2-4854-804E-9D1BDBC7103A}" type="presParOf" srcId="{E53F9E37-BF36-4FE6-AB5C-DFBF385C5922}" destId="{B60CAFE5-8F37-4D96-BE05-31243061366E}" srcOrd="10" destOrd="0" presId="urn:microsoft.com/office/officeart/2005/8/layout/radial1"/>
    <dgm:cxn modelId="{651C5CB5-E43A-4BE0-B5A8-3B2F9E410911}" type="presParOf" srcId="{E53F9E37-BF36-4FE6-AB5C-DFBF385C5922}" destId="{FA30BE65-A487-43C7-B956-56157AFCF31A}" srcOrd="11" destOrd="0" presId="urn:microsoft.com/office/officeart/2005/8/layout/radial1"/>
    <dgm:cxn modelId="{A991567F-925D-443C-8AC7-3FE21D354DE4}" type="presParOf" srcId="{FA30BE65-A487-43C7-B956-56157AFCF31A}" destId="{E750E52F-FCAC-4286-8DF1-9B5C8ED296A0}" srcOrd="0" destOrd="0" presId="urn:microsoft.com/office/officeart/2005/8/layout/radial1"/>
    <dgm:cxn modelId="{244F7820-C0B6-4D50-92C7-48D4DF40689C}" type="presParOf" srcId="{E53F9E37-BF36-4FE6-AB5C-DFBF385C5922}" destId="{2D076BEB-5DC0-4EF7-94FB-5BD2A0F58183}" srcOrd="12" destOrd="0" presId="urn:microsoft.com/office/officeart/2005/8/layout/radial1"/>
    <dgm:cxn modelId="{B828772F-E63F-4496-A623-61E3FA8C9C88}" type="presParOf" srcId="{E53F9E37-BF36-4FE6-AB5C-DFBF385C5922}" destId="{1BC71E61-2978-4B0C-84F9-F6CEC0C981BD}" srcOrd="13" destOrd="0" presId="urn:microsoft.com/office/officeart/2005/8/layout/radial1"/>
    <dgm:cxn modelId="{E769912E-9D7E-48DA-A10B-80067D2D51A9}" type="presParOf" srcId="{1BC71E61-2978-4B0C-84F9-F6CEC0C981BD}" destId="{BDA46966-C1C7-467B-A7F5-44ACA55E0493}" srcOrd="0" destOrd="0" presId="urn:microsoft.com/office/officeart/2005/8/layout/radial1"/>
    <dgm:cxn modelId="{740A5CC4-BD8E-4407-95E9-E6DCB2DFC0AD}" type="presParOf" srcId="{E53F9E37-BF36-4FE6-AB5C-DFBF385C5922}" destId="{23FF527B-2D40-47C2-98DA-267AFF0E299B}" srcOrd="14" destOrd="0" presId="urn:microsoft.com/office/officeart/2005/8/layout/radial1"/>
    <dgm:cxn modelId="{FE2412A3-B742-4DDF-B970-7216B13B8C96}" type="presParOf" srcId="{E53F9E37-BF36-4FE6-AB5C-DFBF385C5922}" destId="{55CF750B-7150-44D4-92A5-77001930CF0B}" srcOrd="15" destOrd="0" presId="urn:microsoft.com/office/officeart/2005/8/layout/radial1"/>
    <dgm:cxn modelId="{9FD86718-B4AC-44AF-BCBC-6EEACF96B0F9}" type="presParOf" srcId="{55CF750B-7150-44D4-92A5-77001930CF0B}" destId="{C127142C-ECAC-4D23-BA0B-1760394E9B6C}" srcOrd="0" destOrd="0" presId="urn:microsoft.com/office/officeart/2005/8/layout/radial1"/>
    <dgm:cxn modelId="{76EBF3EF-2C95-4A61-B4E6-23C5348780A4}" type="presParOf" srcId="{E53F9E37-BF36-4FE6-AB5C-DFBF385C5922}" destId="{DB255C03-4A97-47DC-837F-EA2FF0938F6A}" srcOrd="16" destOrd="0" presId="urn:microsoft.com/office/officeart/2005/8/layout/radial1"/>
    <dgm:cxn modelId="{F62AA584-20CC-4EED-8F0C-FC4AD50FE9C1}" type="presParOf" srcId="{E53F9E37-BF36-4FE6-AB5C-DFBF385C5922}" destId="{1EB75000-D9F1-44C0-95D1-281AB834FA61}" srcOrd="17" destOrd="0" presId="urn:microsoft.com/office/officeart/2005/8/layout/radial1"/>
    <dgm:cxn modelId="{263EFF9D-55FB-4AED-B5B0-842E5F1971D0}" type="presParOf" srcId="{1EB75000-D9F1-44C0-95D1-281AB834FA61}" destId="{04472ADE-5EF5-44AA-B19A-4C3E7A725506}" srcOrd="0" destOrd="0" presId="urn:microsoft.com/office/officeart/2005/8/layout/radial1"/>
    <dgm:cxn modelId="{A79A0BD3-54B1-4D8F-A305-02F789CB4BC4}" type="presParOf" srcId="{E53F9E37-BF36-4FE6-AB5C-DFBF385C5922}" destId="{27F89DE2-FD44-4ACA-897F-36B7952938EA}" srcOrd="18" destOrd="0" presId="urn:microsoft.com/office/officeart/2005/8/layout/radial1"/>
    <dgm:cxn modelId="{1C16CA3B-C8A2-482A-BAD5-B25E1AAF399B}" type="presParOf" srcId="{E53F9E37-BF36-4FE6-AB5C-DFBF385C5922}" destId="{EA8B2DC2-7C4A-4A84-B2C6-67CF2439EEC6}" srcOrd="19" destOrd="0" presId="urn:microsoft.com/office/officeart/2005/8/layout/radial1"/>
    <dgm:cxn modelId="{C7371CA3-75B0-4980-A2E5-4A170DA0AE89}" type="presParOf" srcId="{EA8B2DC2-7C4A-4A84-B2C6-67CF2439EEC6}" destId="{93322263-463A-4436-9D5A-F75DDC9A7BA1}" srcOrd="0" destOrd="0" presId="urn:microsoft.com/office/officeart/2005/8/layout/radial1"/>
    <dgm:cxn modelId="{5F91314E-250B-4B23-8DA2-947D7DC9F16C}" type="presParOf" srcId="{E53F9E37-BF36-4FE6-AB5C-DFBF385C5922}" destId="{359A1B4F-DE0A-4477-96BE-8C182C81F1B3}" srcOrd="20" destOrd="0" presId="urn:microsoft.com/office/officeart/2005/8/layout/radial1"/>
    <dgm:cxn modelId="{E5DE4CE0-F4F9-4BB3-805D-148D706607D0}" type="presParOf" srcId="{E53F9E37-BF36-4FE6-AB5C-DFBF385C5922}" destId="{6D69C6AF-21B3-4B39-82E9-48CDC57B4A89}" srcOrd="21" destOrd="0" presId="urn:microsoft.com/office/officeart/2005/8/layout/radial1"/>
    <dgm:cxn modelId="{C493F135-9A5A-49F9-8D3F-0A26680F94B1}" type="presParOf" srcId="{6D69C6AF-21B3-4B39-82E9-48CDC57B4A89}" destId="{2C1D3B51-D8AA-42D7-BFB8-521F8A960F61}" srcOrd="0" destOrd="0" presId="urn:microsoft.com/office/officeart/2005/8/layout/radial1"/>
    <dgm:cxn modelId="{0D7E487E-0FB9-4388-9C51-3F1A7705940D}" type="presParOf" srcId="{E53F9E37-BF36-4FE6-AB5C-DFBF385C5922}" destId="{A26DD3F7-762E-4041-9D31-94FA4F6AAEC1}" srcOrd="22" destOrd="0" presId="urn:microsoft.com/office/officeart/2005/8/layout/radial1"/>
    <dgm:cxn modelId="{192D0F25-1BD5-4040-872C-B3BAC09B5F40}" type="presParOf" srcId="{E53F9E37-BF36-4FE6-AB5C-DFBF385C5922}" destId="{089864FD-2381-4043-86AA-3AB959D7A049}" srcOrd="23" destOrd="0" presId="urn:microsoft.com/office/officeart/2005/8/layout/radial1"/>
    <dgm:cxn modelId="{D99CE05B-2C54-4459-A7B9-502FB7C1FCCD}" type="presParOf" srcId="{089864FD-2381-4043-86AA-3AB959D7A049}" destId="{A188629A-B930-4FD1-BA42-40E04511AFA4}" srcOrd="0" destOrd="0" presId="urn:microsoft.com/office/officeart/2005/8/layout/radial1"/>
    <dgm:cxn modelId="{D1B8FEBA-F4B5-42B3-9295-CF9B18840762}" type="presParOf" srcId="{E53F9E37-BF36-4FE6-AB5C-DFBF385C5922}" destId="{35EC3EE0-CE9A-4078-A538-3FCF404F5EFB}" srcOrd="24" destOrd="0" presId="urn:microsoft.com/office/officeart/2005/8/layout/radial1"/>
    <dgm:cxn modelId="{1595A532-3ADB-4115-A7C5-65EBC0E18D5D}" type="presParOf" srcId="{E53F9E37-BF36-4FE6-AB5C-DFBF385C5922}" destId="{2E93D28D-7545-49A1-BECE-A6AD86E8AA15}" srcOrd="25" destOrd="0" presId="urn:microsoft.com/office/officeart/2005/8/layout/radial1"/>
    <dgm:cxn modelId="{7C03F3A9-C48E-47C5-AF95-301B056ACC12}" type="presParOf" srcId="{2E93D28D-7545-49A1-BECE-A6AD86E8AA15}" destId="{92F2BE92-DD48-47E3-BC75-47775AD3AECC}" srcOrd="0" destOrd="0" presId="urn:microsoft.com/office/officeart/2005/8/layout/radial1"/>
    <dgm:cxn modelId="{442A6106-4F1C-46B7-A424-03FFC9517C14}" type="presParOf" srcId="{E53F9E37-BF36-4FE6-AB5C-DFBF385C5922}" destId="{EADD7A43-A49E-4CE7-9020-8318F7E25339}" srcOrd="26"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EF0DE2-A7B0-463D-9941-317AECD360F4}" type="doc">
      <dgm:prSet loTypeId="urn:microsoft.com/office/officeart/2005/8/layout/radial4" loCatId="relationship" qsTypeId="urn:microsoft.com/office/officeart/2005/8/quickstyle/3d1" qsCatId="3D" csTypeId="urn:microsoft.com/office/officeart/2005/8/colors/accent1_3" csCatId="accent1" phldr="1"/>
      <dgm:spPr/>
      <dgm:t>
        <a:bodyPr/>
        <a:lstStyle/>
        <a:p>
          <a:endParaRPr lang="pt-BR"/>
        </a:p>
      </dgm:t>
    </dgm:pt>
    <dgm:pt modelId="{26CE1F9A-1976-40CB-A5EB-363A61C29510}">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rgbClr val="FF9900"/>
        </a:solidFill>
        <a:ln>
          <a:solidFill>
            <a:schemeClr val="bg1"/>
          </a:solidFill>
        </a:ln>
      </dgm:spPr>
      <dgm:t>
        <a:bodyPr/>
        <a:lstStyle/>
        <a:p>
          <a:pPr algn="ctr"/>
          <a:r>
            <a:rPr lang="pt-BR" sz="2000" b="1" dirty="0" smtClean="0">
              <a:solidFill>
                <a:schemeClr val="tx1"/>
              </a:solidFill>
              <a:latin typeface="Calibri" panose="020F0502020204030204" pitchFamily="34" charset="0"/>
              <a:ea typeface="Tahoma" panose="020B0604030504040204" pitchFamily="34" charset="0"/>
              <a:cs typeface="Tahoma" panose="020B0604030504040204" pitchFamily="34" charset="0"/>
            </a:rPr>
            <a:t>PPA</a:t>
          </a:r>
          <a:endParaRPr lang="pt-BR" sz="2000" b="1" dirty="0">
            <a:solidFill>
              <a:schemeClr val="tx1"/>
            </a:solidFill>
            <a:latin typeface="Calibri" panose="020F0502020204030204" pitchFamily="34" charset="0"/>
            <a:ea typeface="Tahoma" panose="020B0604030504040204" pitchFamily="34" charset="0"/>
            <a:cs typeface="Tahoma" panose="020B0604030504040204" pitchFamily="34" charset="0"/>
          </a:endParaRPr>
        </a:p>
      </dgm:t>
    </dgm:pt>
    <dgm:pt modelId="{2B9ABA61-9F67-4319-AD4A-4312B14FF772}" type="parTrans" cxnId="{294F3D01-9D94-430C-B623-88244908B6FD}">
      <dgm:prSet/>
      <dgm:spPr/>
      <dgm:t>
        <a:bodyPr/>
        <a:lstStyle/>
        <a:p>
          <a:pPr algn="ctr"/>
          <a:endParaRPr lang="pt-BR">
            <a:solidFill>
              <a:schemeClr val="tx1"/>
            </a:solidFill>
          </a:endParaRPr>
        </a:p>
      </dgm:t>
    </dgm:pt>
    <dgm:pt modelId="{CCEFC716-5E64-4507-8C6C-1DFFF0A04B2C}" type="sibTrans" cxnId="{294F3D01-9D94-430C-B623-88244908B6FD}">
      <dgm:prSet/>
      <dgm:spPr/>
      <dgm:t>
        <a:bodyPr/>
        <a:lstStyle/>
        <a:p>
          <a:pPr algn="ctr"/>
          <a:endParaRPr lang="pt-BR">
            <a:solidFill>
              <a:schemeClr val="tx1"/>
            </a:solidFill>
          </a:endParaRPr>
        </a:p>
      </dgm:t>
    </dgm:pt>
    <dgm:pt modelId="{52B47CD2-BACE-460D-95B1-5DA3B8B266A0}">
      <dgm:prSet phldrT="[Texto]" custT="1">
        <dgm:style>
          <a:lnRef idx="2">
            <a:schemeClr val="accent1"/>
          </a:lnRef>
          <a:fillRef idx="1">
            <a:schemeClr val="lt1"/>
          </a:fillRef>
          <a:effectRef idx="0">
            <a:schemeClr val="accent1"/>
          </a:effectRef>
          <a:fontRef idx="minor">
            <a:schemeClr val="dk1"/>
          </a:fontRef>
        </dgm:style>
      </dgm:prSet>
      <dgm:spPr/>
      <dgm:t>
        <a:bodyPr/>
        <a:lstStyle/>
        <a:p>
          <a:pPr algn="ctr"/>
          <a:r>
            <a:rPr lang="pt-BR" sz="1900" b="1" cap="none" spc="0" dirty="0" smtClean="0">
              <a:ln w="10541" cmpd="sng">
                <a:solidFill>
                  <a:schemeClr val="accent1">
                    <a:shade val="88000"/>
                    <a:satMod val="110000"/>
                  </a:schemeClr>
                </a:solidFill>
                <a:prstDash val="solid"/>
              </a:ln>
              <a:solidFill>
                <a:schemeClr val="tx1"/>
              </a:solidFill>
              <a:effectLst/>
              <a:latin typeface="Verdana" panose="020B0604030504040204" pitchFamily="34" charset="0"/>
              <a:ea typeface="Verdana" panose="020B0604030504040204" pitchFamily="34" charset="0"/>
              <a:cs typeface="Verdana" panose="020B0604030504040204" pitchFamily="34" charset="0"/>
            </a:rPr>
            <a:t>Fórum Dialoga Brasil Interconselhos</a:t>
          </a:r>
        </a:p>
        <a:p>
          <a:pPr algn="ctr"/>
          <a:r>
            <a:rPr lang="pt-BR" sz="19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Propostas dos Conselhos ao PPA</a:t>
          </a:r>
        </a:p>
        <a:p>
          <a:pPr algn="ctr"/>
          <a:r>
            <a:rPr lang="pt-BR" sz="19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Devolutiva</a:t>
          </a:r>
        </a:p>
        <a:p>
          <a:pPr algn="ctr"/>
          <a:r>
            <a:rPr lang="pt-BR" sz="19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Diálogos Regionais e Setoriais</a:t>
          </a:r>
          <a:endParaRPr lang="pt-BR" sz="1900" b="1" cap="none" spc="0" dirty="0">
            <a:ln w="10541" cmpd="sng">
              <a:solidFill>
                <a:schemeClr val="accent1">
                  <a:shade val="88000"/>
                  <a:satMod val="110000"/>
                </a:schemeClr>
              </a:solidFill>
              <a:prstDash val="solid"/>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gm:t>
    </dgm:pt>
    <dgm:pt modelId="{8A85F912-A10A-40B4-BF60-F50DF8829C07}" type="parTrans" cxnId="{2E148FF4-8177-4334-A62F-AC9E8FCF6B15}">
      <dgm:prSet/>
      <dgm:spPr>
        <a:solidFill>
          <a:schemeClr val="accent5">
            <a:lumMod val="40000"/>
            <a:lumOff val="60000"/>
          </a:schemeClr>
        </a:solidFill>
      </dgm:spPr>
      <dgm:t>
        <a:bodyPr/>
        <a:lstStyle/>
        <a:p>
          <a:pPr algn="ctr"/>
          <a:endParaRPr lang="pt-BR">
            <a:solidFill>
              <a:schemeClr val="tx1"/>
            </a:solidFill>
          </a:endParaRPr>
        </a:p>
      </dgm:t>
    </dgm:pt>
    <dgm:pt modelId="{9B782EC4-A493-4CB0-8839-F2E7D1431C3B}" type="sibTrans" cxnId="{2E148FF4-8177-4334-A62F-AC9E8FCF6B15}">
      <dgm:prSet/>
      <dgm:spPr>
        <a:solidFill>
          <a:srgbClr val="0070C0"/>
        </a:solidFill>
      </dgm:spPr>
      <dgm:t>
        <a:bodyPr/>
        <a:lstStyle/>
        <a:p>
          <a:pPr algn="ctr"/>
          <a:endParaRPr lang="pt-BR">
            <a:solidFill>
              <a:schemeClr val="tx1"/>
            </a:solidFill>
          </a:endParaRPr>
        </a:p>
      </dgm:t>
    </dgm:pt>
    <dgm:pt modelId="{498D95EA-FF83-4487-89F8-E4A8BF3AB45D}">
      <dgm:prSet phldrT="[Texto]" custT="1">
        <dgm:style>
          <a:lnRef idx="2">
            <a:schemeClr val="accent1"/>
          </a:lnRef>
          <a:fillRef idx="1">
            <a:schemeClr val="lt1"/>
          </a:fillRef>
          <a:effectRef idx="0">
            <a:schemeClr val="accent1"/>
          </a:effectRef>
          <a:fontRef idx="minor">
            <a:schemeClr val="dk1"/>
          </a:fontRef>
        </dgm:style>
      </dgm:prSet>
      <dgm:spPr/>
      <dgm:t>
        <a:bodyPr/>
        <a:lstStyle/>
        <a:p>
          <a:pPr algn="ctr"/>
          <a:r>
            <a:rPr lang="pt-BR" sz="1900" b="1" cap="none" spc="0" dirty="0" smtClean="0">
              <a:ln w="10541" cmpd="sng">
                <a:solidFill>
                  <a:schemeClr val="accent1">
                    <a:shade val="88000"/>
                    <a:satMod val="110000"/>
                  </a:schemeClr>
                </a:solidFill>
                <a:prstDash val="solid"/>
              </a:ln>
              <a:solidFill>
                <a:schemeClr val="tx1"/>
              </a:solidFill>
              <a:effectLst/>
              <a:latin typeface="Verdana" panose="020B0604030504040204" pitchFamily="34" charset="0"/>
              <a:ea typeface="Verdana" panose="020B0604030504040204" pitchFamily="34" charset="0"/>
              <a:cs typeface="Verdana" panose="020B0604030504040204" pitchFamily="34" charset="0"/>
            </a:rPr>
            <a:t>Setor Privado</a:t>
          </a:r>
        </a:p>
        <a:p>
          <a:pPr algn="ctr"/>
          <a:r>
            <a:rPr lang="pt-BR" sz="19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Diálogo com entidades representativas de segmentos produtivos e de classe</a:t>
          </a:r>
          <a:endParaRPr lang="pt-BR" sz="1900" b="1" cap="none" spc="0" dirty="0">
            <a:ln w="10541" cmpd="sng">
              <a:solidFill>
                <a:schemeClr val="accent1">
                  <a:shade val="88000"/>
                  <a:satMod val="110000"/>
                </a:schemeClr>
              </a:solidFill>
              <a:prstDash val="solid"/>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gm:t>
    </dgm:pt>
    <dgm:pt modelId="{35985865-8FC3-412A-BFD6-BD215F0824A4}" type="parTrans" cxnId="{C93A6A68-0F3A-4C16-BB24-4D7FCCE362C0}">
      <dgm:prSet/>
      <dgm:spPr>
        <a:solidFill>
          <a:schemeClr val="accent5">
            <a:lumMod val="40000"/>
            <a:lumOff val="60000"/>
          </a:schemeClr>
        </a:solidFill>
      </dgm:spPr>
      <dgm:t>
        <a:bodyPr/>
        <a:lstStyle/>
        <a:p>
          <a:endParaRPr lang="pt-BR">
            <a:solidFill>
              <a:schemeClr val="tx1"/>
            </a:solidFill>
          </a:endParaRPr>
        </a:p>
      </dgm:t>
    </dgm:pt>
    <dgm:pt modelId="{13FDAE2A-3E6A-454B-AC3E-D51F6A7CCA53}" type="sibTrans" cxnId="{C93A6A68-0F3A-4C16-BB24-4D7FCCE362C0}">
      <dgm:prSet/>
      <dgm:spPr>
        <a:solidFill>
          <a:srgbClr val="0070C0"/>
        </a:solidFill>
      </dgm:spPr>
      <dgm:t>
        <a:bodyPr/>
        <a:lstStyle/>
        <a:p>
          <a:endParaRPr lang="pt-BR">
            <a:solidFill>
              <a:schemeClr val="tx1"/>
            </a:solidFill>
          </a:endParaRPr>
        </a:p>
      </dgm:t>
    </dgm:pt>
    <dgm:pt modelId="{9E49298B-D3D1-4D73-A820-4AC74DC422BE}">
      <dgm:prSet phldrT="[Texto]" custT="1">
        <dgm:style>
          <a:lnRef idx="2">
            <a:schemeClr val="accent1"/>
          </a:lnRef>
          <a:fillRef idx="1">
            <a:schemeClr val="lt1"/>
          </a:fillRef>
          <a:effectRef idx="0">
            <a:schemeClr val="accent1"/>
          </a:effectRef>
          <a:fontRef idx="minor">
            <a:schemeClr val="dk1"/>
          </a:fontRef>
        </dgm:style>
      </dgm:prSet>
      <dgm:spPr/>
      <dgm:t>
        <a:bodyPr/>
        <a:lstStyle/>
        <a:p>
          <a:pPr algn="ctr"/>
          <a:r>
            <a:rPr lang="pt-BR" sz="1900" b="1" cap="none" spc="0" dirty="0" smtClean="0">
              <a:ln w="10541" cmpd="sng">
                <a:solidFill>
                  <a:schemeClr val="accent1">
                    <a:shade val="88000"/>
                    <a:satMod val="110000"/>
                  </a:schemeClr>
                </a:solidFill>
                <a:prstDash val="solid"/>
              </a:ln>
              <a:solidFill>
                <a:schemeClr val="tx1"/>
              </a:solidFill>
              <a:effectLst/>
              <a:latin typeface="Verdana" panose="020B0604030504040204" pitchFamily="34" charset="0"/>
              <a:ea typeface="Verdana" panose="020B0604030504040204" pitchFamily="34" charset="0"/>
              <a:cs typeface="Verdana" panose="020B0604030504040204" pitchFamily="34" charset="0"/>
            </a:rPr>
            <a:t>CONSEPLAN</a:t>
          </a:r>
        </a:p>
        <a:p>
          <a:pPr algn="ctr"/>
          <a:r>
            <a:rPr lang="pt-BR" sz="19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Diálogos Federativos </a:t>
          </a:r>
          <a:endParaRPr lang="pt-BR" sz="1900" b="1" cap="none" spc="0" dirty="0">
            <a:ln w="10541" cmpd="sng">
              <a:solidFill>
                <a:schemeClr val="accent1">
                  <a:shade val="88000"/>
                  <a:satMod val="110000"/>
                </a:schemeClr>
              </a:solidFill>
              <a:prstDash val="solid"/>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gm:t>
    </dgm:pt>
    <dgm:pt modelId="{686F3E9C-0CC4-47A6-8821-5785520A4BAD}" type="parTrans" cxnId="{CAEB322B-3F6B-484F-9EE7-F6B1556BF633}">
      <dgm:prSet/>
      <dgm:spPr>
        <a:solidFill>
          <a:schemeClr val="accent5">
            <a:lumMod val="40000"/>
            <a:lumOff val="60000"/>
          </a:schemeClr>
        </a:solidFill>
      </dgm:spPr>
      <dgm:t>
        <a:bodyPr/>
        <a:lstStyle/>
        <a:p>
          <a:endParaRPr lang="pt-BR">
            <a:solidFill>
              <a:schemeClr val="tx1"/>
            </a:solidFill>
          </a:endParaRPr>
        </a:p>
      </dgm:t>
    </dgm:pt>
    <dgm:pt modelId="{67D8E6D1-2078-4883-8788-B57EF5473973}" type="sibTrans" cxnId="{CAEB322B-3F6B-484F-9EE7-F6B1556BF633}">
      <dgm:prSet/>
      <dgm:spPr/>
      <dgm:t>
        <a:bodyPr/>
        <a:lstStyle/>
        <a:p>
          <a:endParaRPr lang="pt-BR">
            <a:solidFill>
              <a:schemeClr val="tx1"/>
            </a:solidFill>
          </a:endParaRPr>
        </a:p>
      </dgm:t>
    </dgm:pt>
    <dgm:pt modelId="{F06AF3F5-4968-46E0-A203-72E4B1CAA6C0}">
      <dgm:prSet phldrT="[Texto]" custScaleX="186687" custScaleY="138982" custRadScaleRad="120425" custRadScaleInc="80317">
        <dgm:style>
          <a:lnRef idx="2">
            <a:schemeClr val="accent1"/>
          </a:lnRef>
          <a:fillRef idx="1">
            <a:schemeClr val="lt1"/>
          </a:fillRef>
          <a:effectRef idx="0">
            <a:schemeClr val="accent1"/>
          </a:effectRef>
          <a:fontRef idx="minor">
            <a:schemeClr val="dk1"/>
          </a:fontRef>
        </dgm:style>
      </dgm:prSet>
      <dgm:spPr/>
      <dgm:t>
        <a:bodyPr/>
        <a:lstStyle/>
        <a:p>
          <a:endParaRPr lang="pt-BR" sz="2000" dirty="0">
            <a:solidFill>
              <a:schemeClr val="tx1"/>
            </a:solidFill>
          </a:endParaRPr>
        </a:p>
      </dgm:t>
    </dgm:pt>
    <dgm:pt modelId="{3B5BC98C-B522-4125-8417-A696724BC7EF}" type="parTrans" cxnId="{9B9D8F8D-7E0B-4B68-A0A6-5F61B8241448}">
      <dgm:prSet/>
      <dgm:spPr/>
      <dgm:t>
        <a:bodyPr/>
        <a:lstStyle/>
        <a:p>
          <a:endParaRPr lang="pt-BR">
            <a:solidFill>
              <a:schemeClr val="tx1"/>
            </a:solidFill>
          </a:endParaRPr>
        </a:p>
      </dgm:t>
    </dgm:pt>
    <dgm:pt modelId="{F6635416-3626-433D-9346-9F3AC97B3CF2}" type="sibTrans" cxnId="{9B9D8F8D-7E0B-4B68-A0A6-5F61B8241448}">
      <dgm:prSet/>
      <dgm:spPr/>
      <dgm:t>
        <a:bodyPr/>
        <a:lstStyle/>
        <a:p>
          <a:endParaRPr lang="pt-BR">
            <a:solidFill>
              <a:schemeClr val="tx1"/>
            </a:solidFill>
          </a:endParaRPr>
        </a:p>
      </dgm:t>
    </dgm:pt>
    <dgm:pt modelId="{06C2150D-7DB8-45C7-877E-3EDA0AD3AA52}">
      <dgm:prSet phldrT="[Texto]" custScaleX="186687" custScaleY="138982" custRadScaleRad="120425" custRadScaleInc="80317">
        <dgm:style>
          <a:lnRef idx="2">
            <a:schemeClr val="accent1"/>
          </a:lnRef>
          <a:fillRef idx="1">
            <a:schemeClr val="lt1"/>
          </a:fillRef>
          <a:effectRef idx="0">
            <a:schemeClr val="accent1"/>
          </a:effectRef>
          <a:fontRef idx="minor">
            <a:schemeClr val="dk1"/>
          </a:fontRef>
        </dgm:style>
      </dgm:prSet>
      <dgm:spPr/>
      <dgm:t>
        <a:bodyPr/>
        <a:lstStyle/>
        <a:p>
          <a:endParaRPr lang="pt-BR" sz="2000">
            <a:solidFill>
              <a:schemeClr val="tx1"/>
            </a:solidFill>
          </a:endParaRPr>
        </a:p>
      </dgm:t>
    </dgm:pt>
    <dgm:pt modelId="{4BCB305E-0217-4300-B1D3-0D3BB876A1FA}" type="parTrans" cxnId="{406C4030-43B2-4014-B274-F6FEB98AF3DC}">
      <dgm:prSet/>
      <dgm:spPr/>
      <dgm:t>
        <a:bodyPr/>
        <a:lstStyle/>
        <a:p>
          <a:endParaRPr lang="pt-BR">
            <a:solidFill>
              <a:schemeClr val="tx1"/>
            </a:solidFill>
          </a:endParaRPr>
        </a:p>
      </dgm:t>
    </dgm:pt>
    <dgm:pt modelId="{82113C17-4B31-459B-93D0-4E1B04C543EC}" type="sibTrans" cxnId="{406C4030-43B2-4014-B274-F6FEB98AF3DC}">
      <dgm:prSet/>
      <dgm:spPr/>
      <dgm:t>
        <a:bodyPr/>
        <a:lstStyle/>
        <a:p>
          <a:endParaRPr lang="pt-BR">
            <a:solidFill>
              <a:schemeClr val="tx1"/>
            </a:solidFill>
          </a:endParaRPr>
        </a:p>
      </dgm:t>
    </dgm:pt>
    <dgm:pt modelId="{037AE275-1D12-4DD4-B0B2-CB03866E686C}">
      <dgm:prSet phldrT="[Texto]" custScaleX="186687" custScaleY="138982" custRadScaleRad="120425" custRadScaleInc="80317">
        <dgm:style>
          <a:lnRef idx="2">
            <a:schemeClr val="accent1"/>
          </a:lnRef>
          <a:fillRef idx="1">
            <a:schemeClr val="lt1"/>
          </a:fillRef>
          <a:effectRef idx="0">
            <a:schemeClr val="accent1"/>
          </a:effectRef>
          <a:fontRef idx="minor">
            <a:schemeClr val="dk1"/>
          </a:fontRef>
        </dgm:style>
      </dgm:prSet>
      <dgm:spPr/>
      <dgm:t>
        <a:bodyPr/>
        <a:lstStyle/>
        <a:p>
          <a:endParaRPr lang="pt-BR" sz="2000" dirty="0">
            <a:solidFill>
              <a:schemeClr val="tx1"/>
            </a:solidFill>
          </a:endParaRPr>
        </a:p>
      </dgm:t>
    </dgm:pt>
    <dgm:pt modelId="{217F1524-D624-47E1-A9E9-E6CA7088F8ED}" type="parTrans" cxnId="{C334B3D1-505F-48C9-AB2C-E4ABE346F0E4}">
      <dgm:prSet/>
      <dgm:spPr/>
      <dgm:t>
        <a:bodyPr/>
        <a:lstStyle/>
        <a:p>
          <a:endParaRPr lang="pt-BR">
            <a:solidFill>
              <a:schemeClr val="tx1"/>
            </a:solidFill>
          </a:endParaRPr>
        </a:p>
      </dgm:t>
    </dgm:pt>
    <dgm:pt modelId="{06BDC98E-3208-4026-B2C2-6BF5986E7628}" type="sibTrans" cxnId="{C334B3D1-505F-48C9-AB2C-E4ABE346F0E4}">
      <dgm:prSet/>
      <dgm:spPr/>
      <dgm:t>
        <a:bodyPr/>
        <a:lstStyle/>
        <a:p>
          <a:endParaRPr lang="pt-BR">
            <a:solidFill>
              <a:schemeClr val="tx1"/>
            </a:solidFill>
          </a:endParaRPr>
        </a:p>
      </dgm:t>
    </dgm:pt>
    <dgm:pt modelId="{F13518C3-241D-4ABB-89D4-8B6E4FE6D60E}">
      <dgm:prSet custT="1">
        <dgm:style>
          <a:lnRef idx="2">
            <a:schemeClr val="accent1"/>
          </a:lnRef>
          <a:fillRef idx="1">
            <a:schemeClr val="lt1"/>
          </a:fillRef>
          <a:effectRef idx="0">
            <a:schemeClr val="accent1"/>
          </a:effectRef>
          <a:fontRef idx="minor">
            <a:schemeClr val="dk1"/>
          </a:fontRef>
        </dgm:style>
      </dgm:prSet>
      <dgm:spPr/>
      <dgm:t>
        <a:bodyPr/>
        <a:lstStyle/>
        <a:p>
          <a:endParaRPr lang="pt-BR" sz="2000" b="1" cap="none" spc="0" dirty="0" smtClean="0">
            <a:ln w="10541" cmpd="sng">
              <a:solidFill>
                <a:schemeClr val="accent1">
                  <a:shade val="88000"/>
                  <a:satMod val="110000"/>
                </a:schemeClr>
              </a:solidFill>
              <a:prstDash val="solid"/>
            </a:ln>
            <a:solidFill>
              <a:schemeClr val="tx1"/>
            </a:solidFill>
            <a:effectLst/>
            <a:latin typeface="Calibri" panose="020F0502020204030204" pitchFamily="34" charset="0"/>
            <a:ea typeface="Tahoma" panose="020B0604030504040204" pitchFamily="34" charset="0"/>
            <a:cs typeface="Tahoma" panose="020B0604030504040204" pitchFamily="34" charset="0"/>
          </a:endParaRPr>
        </a:p>
        <a:p>
          <a:endParaRPr lang="pt-BR" sz="2000" b="1" cap="none" spc="0" dirty="0" smtClean="0">
            <a:ln w="10541" cmpd="sng">
              <a:solidFill>
                <a:schemeClr val="accent1">
                  <a:shade val="88000"/>
                  <a:satMod val="110000"/>
                </a:schemeClr>
              </a:solidFill>
              <a:prstDash val="solid"/>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pt-BR" sz="1900" b="1" cap="none" spc="0" dirty="0" smtClean="0">
              <a:ln w="10541" cmpd="sng">
                <a:solidFill>
                  <a:schemeClr val="accent1">
                    <a:shade val="88000"/>
                    <a:satMod val="110000"/>
                  </a:schemeClr>
                </a:solidFill>
                <a:prstDash val="solid"/>
              </a:ln>
              <a:solidFill>
                <a:schemeClr val="tx1"/>
              </a:solidFill>
              <a:effectLst/>
              <a:latin typeface="Verdana" panose="020B0604030504040204" pitchFamily="34" charset="0"/>
              <a:ea typeface="Verdana" panose="020B0604030504040204" pitchFamily="34" charset="0"/>
              <a:cs typeface="Verdana" panose="020B0604030504040204" pitchFamily="34" charset="0"/>
            </a:rPr>
            <a:t>Ministérios </a:t>
          </a:r>
        </a:p>
        <a:p>
          <a:r>
            <a:rPr lang="pt-BR" sz="1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pt-BR" sz="19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Oficinas Programas Temáticos</a:t>
          </a:r>
        </a:p>
        <a:p>
          <a:r>
            <a:rPr lang="pt-BR" sz="19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Eixos e Diretrizes</a:t>
          </a:r>
        </a:p>
        <a:p>
          <a:endParaRPr lang="pt-BR" sz="2000" b="1" dirty="0" smtClean="0">
            <a:solidFill>
              <a:schemeClr val="tx1"/>
            </a:solidFill>
            <a:latin typeface="Calibri" panose="020F0502020204030204" pitchFamily="34" charset="0"/>
            <a:ea typeface="Tahoma" panose="020B0604030504040204" pitchFamily="34" charset="0"/>
            <a:cs typeface="Tahoma" panose="020B0604030504040204" pitchFamily="34" charset="0"/>
          </a:endParaRPr>
        </a:p>
        <a:p>
          <a:endParaRPr lang="pt-BR" sz="2000" dirty="0" smtClean="0">
            <a:solidFill>
              <a:schemeClr val="tx1"/>
            </a:solidFill>
          </a:endParaRPr>
        </a:p>
      </dgm:t>
    </dgm:pt>
    <dgm:pt modelId="{B91A7B42-3912-42E0-A5E8-C43691CB0C99}" type="parTrans" cxnId="{2EB68F6F-BF10-42AE-A732-84AAEFACF773}">
      <dgm:prSet/>
      <dgm:spPr>
        <a:solidFill>
          <a:schemeClr val="accent5">
            <a:lumMod val="40000"/>
            <a:lumOff val="60000"/>
          </a:schemeClr>
        </a:solidFill>
      </dgm:spPr>
      <dgm:t>
        <a:bodyPr/>
        <a:lstStyle/>
        <a:p>
          <a:endParaRPr lang="pt-BR">
            <a:solidFill>
              <a:schemeClr val="tx1"/>
            </a:solidFill>
          </a:endParaRPr>
        </a:p>
      </dgm:t>
    </dgm:pt>
    <dgm:pt modelId="{55308F3E-CAD9-409D-BF2F-CA7B3768BAD1}" type="sibTrans" cxnId="{2EB68F6F-BF10-42AE-A732-84AAEFACF773}">
      <dgm:prSet/>
      <dgm:spPr/>
      <dgm:t>
        <a:bodyPr/>
        <a:lstStyle/>
        <a:p>
          <a:endParaRPr lang="pt-BR">
            <a:solidFill>
              <a:schemeClr val="tx1"/>
            </a:solidFill>
          </a:endParaRPr>
        </a:p>
      </dgm:t>
    </dgm:pt>
    <dgm:pt modelId="{5355D969-5FF6-4518-8AF4-BF019DFEB60C}">
      <dgm:prSet phldrT="[Texto]" custT="1">
        <dgm:style>
          <a:lnRef idx="2">
            <a:schemeClr val="accent1"/>
          </a:lnRef>
          <a:fillRef idx="1">
            <a:schemeClr val="lt1"/>
          </a:fillRef>
          <a:effectRef idx="0">
            <a:schemeClr val="accent1"/>
          </a:effectRef>
          <a:fontRef idx="minor">
            <a:schemeClr val="dk1"/>
          </a:fontRef>
        </dgm:style>
      </dgm:prSet>
      <dgm:spPr/>
      <dgm:t>
        <a:bodyPr/>
        <a:lstStyle/>
        <a:p>
          <a:pPr algn="ctr"/>
          <a:r>
            <a:rPr lang="pt-BR" sz="1900" b="1" cap="none" spc="0" dirty="0" smtClean="0">
              <a:ln w="10541" cmpd="sng">
                <a:solidFill>
                  <a:schemeClr val="accent1">
                    <a:shade val="88000"/>
                    <a:satMod val="110000"/>
                  </a:schemeClr>
                </a:solidFill>
                <a:prstDash val="solid"/>
              </a:ln>
              <a:solidFill>
                <a:schemeClr val="tx1"/>
              </a:solidFill>
              <a:effectLst/>
              <a:latin typeface="Verdana" panose="020B0604030504040204" pitchFamily="34" charset="0"/>
              <a:ea typeface="Verdana" panose="020B0604030504040204" pitchFamily="34" charset="0"/>
              <a:cs typeface="Verdana" panose="020B0604030504040204" pitchFamily="34" charset="0"/>
            </a:rPr>
            <a:t>Conselhos Setoriais</a:t>
          </a:r>
        </a:p>
        <a:p>
          <a:pPr algn="ctr"/>
          <a:r>
            <a:rPr lang="pt-BR" sz="19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Início das discussões pelos Ministérios junto aos seus canais de participação</a:t>
          </a:r>
          <a:endParaRPr lang="pt-BR" sz="1900" b="1" cap="none" spc="0" dirty="0">
            <a:ln w="10541" cmpd="sng">
              <a:solidFill>
                <a:schemeClr val="accent1">
                  <a:shade val="88000"/>
                  <a:satMod val="110000"/>
                </a:schemeClr>
              </a:solidFill>
              <a:prstDash val="solid"/>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gm:t>
    </dgm:pt>
    <dgm:pt modelId="{FF48104B-FC6E-41CB-9DEA-E3C5CD89CE2C}" type="sibTrans" cxnId="{4DD134AE-57E3-4BBE-AAD5-50FAFDDE92B0}">
      <dgm:prSet/>
      <dgm:spPr>
        <a:solidFill>
          <a:srgbClr val="0070C0"/>
        </a:solidFill>
      </dgm:spPr>
      <dgm:t>
        <a:bodyPr/>
        <a:lstStyle/>
        <a:p>
          <a:pPr algn="ctr"/>
          <a:endParaRPr lang="pt-BR">
            <a:solidFill>
              <a:schemeClr val="tx1"/>
            </a:solidFill>
          </a:endParaRPr>
        </a:p>
      </dgm:t>
    </dgm:pt>
    <dgm:pt modelId="{5D3CD165-F8BC-486D-B1FB-5F2FF227C8C1}" type="parTrans" cxnId="{4DD134AE-57E3-4BBE-AAD5-50FAFDDE92B0}">
      <dgm:prSet/>
      <dgm:spPr>
        <a:solidFill>
          <a:schemeClr val="accent5">
            <a:lumMod val="40000"/>
            <a:lumOff val="60000"/>
          </a:schemeClr>
        </a:solidFill>
      </dgm:spPr>
      <dgm:t>
        <a:bodyPr/>
        <a:lstStyle/>
        <a:p>
          <a:pPr algn="ctr"/>
          <a:endParaRPr lang="pt-BR">
            <a:solidFill>
              <a:schemeClr val="tx1"/>
            </a:solidFill>
          </a:endParaRPr>
        </a:p>
      </dgm:t>
    </dgm:pt>
    <dgm:pt modelId="{E96AE5A3-470D-479D-B8BA-E0451733222B}" type="pres">
      <dgm:prSet presAssocID="{C0EF0DE2-A7B0-463D-9941-317AECD360F4}" presName="cycle" presStyleCnt="0">
        <dgm:presLayoutVars>
          <dgm:chMax val="1"/>
          <dgm:dir/>
          <dgm:animLvl val="ctr"/>
          <dgm:resizeHandles val="exact"/>
        </dgm:presLayoutVars>
      </dgm:prSet>
      <dgm:spPr/>
      <dgm:t>
        <a:bodyPr/>
        <a:lstStyle/>
        <a:p>
          <a:endParaRPr lang="pt-BR"/>
        </a:p>
      </dgm:t>
    </dgm:pt>
    <dgm:pt modelId="{8679B7BF-8BD0-4C93-B836-6B4EEDF4E3C8}" type="pres">
      <dgm:prSet presAssocID="{26CE1F9A-1976-40CB-A5EB-363A61C29510}" presName="centerShape" presStyleLbl="node0" presStyleIdx="0" presStyleCnt="1" custScaleX="87519" custScaleY="78748" custLinFactNeighborX="761" custLinFactNeighborY="-9263"/>
      <dgm:spPr/>
      <dgm:t>
        <a:bodyPr/>
        <a:lstStyle/>
        <a:p>
          <a:endParaRPr lang="pt-BR"/>
        </a:p>
      </dgm:t>
    </dgm:pt>
    <dgm:pt modelId="{38C56704-F8E9-4009-863D-A7639088AC4E}" type="pres">
      <dgm:prSet presAssocID="{5D3CD165-F8BC-486D-B1FB-5F2FF227C8C1}" presName="parTrans" presStyleLbl="bgSibTrans2D1" presStyleIdx="0" presStyleCnt="5" custLinFactNeighborX="-544" custLinFactNeighborY="-3433"/>
      <dgm:spPr/>
      <dgm:t>
        <a:bodyPr/>
        <a:lstStyle/>
        <a:p>
          <a:endParaRPr lang="pt-BR"/>
        </a:p>
      </dgm:t>
    </dgm:pt>
    <dgm:pt modelId="{85722679-5337-4265-8FBC-CAFFCFBE1C0C}" type="pres">
      <dgm:prSet presAssocID="{5355D969-5FF6-4518-8AF4-BF019DFEB60C}" presName="node" presStyleLbl="node1" presStyleIdx="0" presStyleCnt="5" custScaleX="134739" custScaleY="118835" custRadScaleRad="123407" custRadScaleInc="112268">
        <dgm:presLayoutVars>
          <dgm:bulletEnabled val="1"/>
        </dgm:presLayoutVars>
      </dgm:prSet>
      <dgm:spPr/>
      <dgm:t>
        <a:bodyPr/>
        <a:lstStyle/>
        <a:p>
          <a:endParaRPr lang="pt-BR"/>
        </a:p>
      </dgm:t>
    </dgm:pt>
    <dgm:pt modelId="{EB3BEA3B-1D7D-49C1-8E74-3F155FBD16E8}" type="pres">
      <dgm:prSet presAssocID="{B91A7B42-3912-42E0-A5E8-C43691CB0C99}" presName="parTrans" presStyleLbl="bgSibTrans2D1" presStyleIdx="1" presStyleCnt="5" custScaleX="80555" custLinFactNeighborX="12998" custLinFactNeighborY="12303"/>
      <dgm:spPr/>
      <dgm:t>
        <a:bodyPr/>
        <a:lstStyle/>
        <a:p>
          <a:endParaRPr lang="pt-BR"/>
        </a:p>
      </dgm:t>
    </dgm:pt>
    <dgm:pt modelId="{538CCB0C-A521-4D36-A711-7A38F35FCE96}" type="pres">
      <dgm:prSet presAssocID="{F13518C3-241D-4ABB-89D4-8B6E4FE6D60E}" presName="node" presStyleLbl="node1" presStyleIdx="1" presStyleCnt="5" custScaleX="107712" custScaleY="110738" custRadScaleRad="92740" custRadScaleInc="-116153">
        <dgm:presLayoutVars>
          <dgm:bulletEnabled val="1"/>
        </dgm:presLayoutVars>
      </dgm:prSet>
      <dgm:spPr/>
      <dgm:t>
        <a:bodyPr/>
        <a:lstStyle/>
        <a:p>
          <a:endParaRPr lang="pt-BR"/>
        </a:p>
      </dgm:t>
    </dgm:pt>
    <dgm:pt modelId="{E41BEF29-E5F7-4B8D-914D-9BD98E19E5F5}" type="pres">
      <dgm:prSet presAssocID="{8A85F912-A10A-40B4-BF60-F50DF8829C07}" presName="parTrans" presStyleLbl="bgSibTrans2D1" presStyleIdx="2" presStyleCnt="5" custScaleX="51057" custLinFactNeighborX="-2135" custLinFactNeighborY="79689"/>
      <dgm:spPr/>
      <dgm:t>
        <a:bodyPr/>
        <a:lstStyle/>
        <a:p>
          <a:endParaRPr lang="pt-BR"/>
        </a:p>
      </dgm:t>
    </dgm:pt>
    <dgm:pt modelId="{27B8D5C0-C20D-42FA-B3DF-1D8939E3A7EC}" type="pres">
      <dgm:prSet presAssocID="{52B47CD2-BACE-460D-95B1-5DA3B8B266A0}" presName="node" presStyleLbl="node1" presStyleIdx="2" presStyleCnt="5" custScaleX="137087" custScaleY="152883" custRadScaleRad="103875" custRadScaleInc="1854">
        <dgm:presLayoutVars>
          <dgm:bulletEnabled val="1"/>
        </dgm:presLayoutVars>
      </dgm:prSet>
      <dgm:spPr/>
      <dgm:t>
        <a:bodyPr/>
        <a:lstStyle/>
        <a:p>
          <a:endParaRPr lang="pt-BR"/>
        </a:p>
      </dgm:t>
    </dgm:pt>
    <dgm:pt modelId="{330B0307-2BD2-4447-BF94-587E544E0DCB}" type="pres">
      <dgm:prSet presAssocID="{686F3E9C-0CC4-47A6-8821-5785520A4BAD}" presName="parTrans" presStyleLbl="bgSibTrans2D1" presStyleIdx="3" presStyleCnt="5" custScaleX="66795" custLinFactNeighborX="-21225" custLinFactNeighborY="805"/>
      <dgm:spPr/>
      <dgm:t>
        <a:bodyPr/>
        <a:lstStyle/>
        <a:p>
          <a:endParaRPr lang="pt-BR"/>
        </a:p>
      </dgm:t>
    </dgm:pt>
    <dgm:pt modelId="{608B07C9-DF82-45E2-B44A-FB7B974ED608}" type="pres">
      <dgm:prSet presAssocID="{9E49298B-D3D1-4D73-A820-4AC74DC422BE}" presName="node" presStyleLbl="node1" presStyleIdx="3" presStyleCnt="5" custScaleX="103083" custScaleY="66397" custRadScaleRad="84278" custRadScaleInc="114135">
        <dgm:presLayoutVars>
          <dgm:bulletEnabled val="1"/>
        </dgm:presLayoutVars>
      </dgm:prSet>
      <dgm:spPr/>
      <dgm:t>
        <a:bodyPr/>
        <a:lstStyle/>
        <a:p>
          <a:endParaRPr lang="pt-BR"/>
        </a:p>
      </dgm:t>
    </dgm:pt>
    <dgm:pt modelId="{B4D46933-3F0B-4BCA-A4CB-BB3B947CAC41}" type="pres">
      <dgm:prSet presAssocID="{35985865-8FC3-412A-BFD6-BD215F0824A4}" presName="parTrans" presStyleLbl="bgSibTrans2D1" presStyleIdx="4" presStyleCnt="5" custScaleX="63901" custLinFactNeighborX="-13814" custLinFactNeighborY="-4849"/>
      <dgm:spPr/>
      <dgm:t>
        <a:bodyPr/>
        <a:lstStyle/>
        <a:p>
          <a:endParaRPr lang="pt-BR"/>
        </a:p>
      </dgm:t>
    </dgm:pt>
    <dgm:pt modelId="{CA81F512-0AF0-4DF3-A303-0BF5600036F5}" type="pres">
      <dgm:prSet presAssocID="{498D95EA-FF83-4487-89F8-E4A8BF3AB45D}" presName="node" presStyleLbl="node1" presStyleIdx="4" presStyleCnt="5" custScaleX="124049" custScaleY="113182" custRadScaleRad="113535" custRadScaleInc="-106860">
        <dgm:presLayoutVars>
          <dgm:bulletEnabled val="1"/>
        </dgm:presLayoutVars>
      </dgm:prSet>
      <dgm:spPr/>
      <dgm:t>
        <a:bodyPr/>
        <a:lstStyle/>
        <a:p>
          <a:endParaRPr lang="pt-BR"/>
        </a:p>
      </dgm:t>
    </dgm:pt>
  </dgm:ptLst>
  <dgm:cxnLst>
    <dgm:cxn modelId="{29E5CFA5-ECD4-4227-BDD5-05C786846ECA}" type="presOf" srcId="{C0EF0DE2-A7B0-463D-9941-317AECD360F4}" destId="{E96AE5A3-470D-479D-B8BA-E0451733222B}" srcOrd="0" destOrd="0" presId="urn:microsoft.com/office/officeart/2005/8/layout/radial4"/>
    <dgm:cxn modelId="{315F537D-0DD7-42E7-89F9-A7C7EE004B86}" type="presOf" srcId="{686F3E9C-0CC4-47A6-8821-5785520A4BAD}" destId="{330B0307-2BD2-4447-BF94-587E544E0DCB}" srcOrd="0" destOrd="0" presId="urn:microsoft.com/office/officeart/2005/8/layout/radial4"/>
    <dgm:cxn modelId="{9985BFE0-7455-4EAA-8601-20AD4FA6AAAE}" type="presOf" srcId="{F13518C3-241D-4ABB-89D4-8B6E4FE6D60E}" destId="{538CCB0C-A521-4D36-A711-7A38F35FCE96}" srcOrd="0" destOrd="0" presId="urn:microsoft.com/office/officeart/2005/8/layout/radial4"/>
    <dgm:cxn modelId="{F7818F33-A3F8-4A33-B6C7-DEDFA41CB05A}" type="presOf" srcId="{5355D969-5FF6-4518-8AF4-BF019DFEB60C}" destId="{85722679-5337-4265-8FBC-CAFFCFBE1C0C}" srcOrd="0" destOrd="0" presId="urn:microsoft.com/office/officeart/2005/8/layout/radial4"/>
    <dgm:cxn modelId="{406C4030-43B2-4014-B274-F6FEB98AF3DC}" srcId="{F06AF3F5-4968-46E0-A203-72E4B1CAA6C0}" destId="{06C2150D-7DB8-45C7-877E-3EDA0AD3AA52}" srcOrd="0" destOrd="0" parTransId="{4BCB305E-0217-4300-B1D3-0D3BB876A1FA}" sibTransId="{82113C17-4B31-459B-93D0-4E1B04C543EC}"/>
    <dgm:cxn modelId="{3CC085A8-2A7A-4285-AD78-72E77719089E}" type="presOf" srcId="{5D3CD165-F8BC-486D-B1FB-5F2FF227C8C1}" destId="{38C56704-F8E9-4009-863D-A7639088AC4E}" srcOrd="0" destOrd="0" presId="urn:microsoft.com/office/officeart/2005/8/layout/radial4"/>
    <dgm:cxn modelId="{CAEB322B-3F6B-484F-9EE7-F6B1556BF633}" srcId="{26CE1F9A-1976-40CB-A5EB-363A61C29510}" destId="{9E49298B-D3D1-4D73-A820-4AC74DC422BE}" srcOrd="3" destOrd="0" parTransId="{686F3E9C-0CC4-47A6-8821-5785520A4BAD}" sibTransId="{67D8E6D1-2078-4883-8788-B57EF5473973}"/>
    <dgm:cxn modelId="{C93A6A68-0F3A-4C16-BB24-4D7FCCE362C0}" srcId="{26CE1F9A-1976-40CB-A5EB-363A61C29510}" destId="{498D95EA-FF83-4487-89F8-E4A8BF3AB45D}" srcOrd="4" destOrd="0" parTransId="{35985865-8FC3-412A-BFD6-BD215F0824A4}" sibTransId="{13FDAE2A-3E6A-454B-AC3E-D51F6A7CCA53}"/>
    <dgm:cxn modelId="{8E9183DA-5ED4-4689-867C-C2F7361098DE}" type="presOf" srcId="{498D95EA-FF83-4487-89F8-E4A8BF3AB45D}" destId="{CA81F512-0AF0-4DF3-A303-0BF5600036F5}" srcOrd="0" destOrd="0" presId="urn:microsoft.com/office/officeart/2005/8/layout/radial4"/>
    <dgm:cxn modelId="{8B050708-0A0D-45D1-95DA-77FBFD32F749}" type="presOf" srcId="{8A85F912-A10A-40B4-BF60-F50DF8829C07}" destId="{E41BEF29-E5F7-4B8D-914D-9BD98E19E5F5}" srcOrd="0" destOrd="0" presId="urn:microsoft.com/office/officeart/2005/8/layout/radial4"/>
    <dgm:cxn modelId="{ACF22A71-BFF4-464C-B99E-1B7FA2A3D702}" type="presOf" srcId="{26CE1F9A-1976-40CB-A5EB-363A61C29510}" destId="{8679B7BF-8BD0-4C93-B836-6B4EEDF4E3C8}" srcOrd="0" destOrd="0" presId="urn:microsoft.com/office/officeart/2005/8/layout/radial4"/>
    <dgm:cxn modelId="{2EB68F6F-BF10-42AE-A732-84AAEFACF773}" srcId="{26CE1F9A-1976-40CB-A5EB-363A61C29510}" destId="{F13518C3-241D-4ABB-89D4-8B6E4FE6D60E}" srcOrd="1" destOrd="0" parTransId="{B91A7B42-3912-42E0-A5E8-C43691CB0C99}" sibTransId="{55308F3E-CAD9-409D-BF2F-CA7B3768BAD1}"/>
    <dgm:cxn modelId="{978A7DB9-2D2D-40D9-9E36-DA7E123A5253}" type="presOf" srcId="{52B47CD2-BACE-460D-95B1-5DA3B8B266A0}" destId="{27B8D5C0-C20D-42FA-B3DF-1D8939E3A7EC}" srcOrd="0" destOrd="0" presId="urn:microsoft.com/office/officeart/2005/8/layout/radial4"/>
    <dgm:cxn modelId="{2E148FF4-8177-4334-A62F-AC9E8FCF6B15}" srcId="{26CE1F9A-1976-40CB-A5EB-363A61C29510}" destId="{52B47CD2-BACE-460D-95B1-5DA3B8B266A0}" srcOrd="2" destOrd="0" parTransId="{8A85F912-A10A-40B4-BF60-F50DF8829C07}" sibTransId="{9B782EC4-A493-4CB0-8839-F2E7D1431C3B}"/>
    <dgm:cxn modelId="{294F3D01-9D94-430C-B623-88244908B6FD}" srcId="{C0EF0DE2-A7B0-463D-9941-317AECD360F4}" destId="{26CE1F9A-1976-40CB-A5EB-363A61C29510}" srcOrd="0" destOrd="0" parTransId="{2B9ABA61-9F67-4319-AD4A-4312B14FF772}" sibTransId="{CCEFC716-5E64-4507-8C6C-1DFFF0A04B2C}"/>
    <dgm:cxn modelId="{2123EC23-D199-42C5-949E-4C561539E3FE}" type="presOf" srcId="{35985865-8FC3-412A-BFD6-BD215F0824A4}" destId="{B4D46933-3F0B-4BCA-A4CB-BB3B947CAC41}" srcOrd="0" destOrd="0" presId="urn:microsoft.com/office/officeart/2005/8/layout/radial4"/>
    <dgm:cxn modelId="{C334B3D1-505F-48C9-AB2C-E4ABE346F0E4}" srcId="{F06AF3F5-4968-46E0-A203-72E4B1CAA6C0}" destId="{037AE275-1D12-4DD4-B0B2-CB03866E686C}" srcOrd="1" destOrd="0" parTransId="{217F1524-D624-47E1-A9E9-E6CA7088F8ED}" sibTransId="{06BDC98E-3208-4026-B2C2-6BF5986E7628}"/>
    <dgm:cxn modelId="{9B9D8F8D-7E0B-4B68-A0A6-5F61B8241448}" srcId="{C0EF0DE2-A7B0-463D-9941-317AECD360F4}" destId="{F06AF3F5-4968-46E0-A203-72E4B1CAA6C0}" srcOrd="1" destOrd="0" parTransId="{3B5BC98C-B522-4125-8417-A696724BC7EF}" sibTransId="{F6635416-3626-433D-9346-9F3AC97B3CF2}"/>
    <dgm:cxn modelId="{4DD134AE-57E3-4BBE-AAD5-50FAFDDE92B0}" srcId="{26CE1F9A-1976-40CB-A5EB-363A61C29510}" destId="{5355D969-5FF6-4518-8AF4-BF019DFEB60C}" srcOrd="0" destOrd="0" parTransId="{5D3CD165-F8BC-486D-B1FB-5F2FF227C8C1}" sibTransId="{FF48104B-FC6E-41CB-9DEA-E3C5CD89CE2C}"/>
    <dgm:cxn modelId="{1DC793D5-7B7F-410B-A1F1-B3C1F780809B}" type="presOf" srcId="{9E49298B-D3D1-4D73-A820-4AC74DC422BE}" destId="{608B07C9-DF82-45E2-B44A-FB7B974ED608}" srcOrd="0" destOrd="0" presId="urn:microsoft.com/office/officeart/2005/8/layout/radial4"/>
    <dgm:cxn modelId="{B73633AD-458B-4E72-BF1A-5CB8585B2F17}" type="presOf" srcId="{B91A7B42-3912-42E0-A5E8-C43691CB0C99}" destId="{EB3BEA3B-1D7D-49C1-8E74-3F155FBD16E8}" srcOrd="0" destOrd="0" presId="urn:microsoft.com/office/officeart/2005/8/layout/radial4"/>
    <dgm:cxn modelId="{385340EA-2083-4076-B5FC-E4F25971E237}" type="presParOf" srcId="{E96AE5A3-470D-479D-B8BA-E0451733222B}" destId="{8679B7BF-8BD0-4C93-B836-6B4EEDF4E3C8}" srcOrd="0" destOrd="0" presId="urn:microsoft.com/office/officeart/2005/8/layout/radial4"/>
    <dgm:cxn modelId="{6944AAF6-DA18-4D69-9222-3639558C5B7E}" type="presParOf" srcId="{E96AE5A3-470D-479D-B8BA-E0451733222B}" destId="{38C56704-F8E9-4009-863D-A7639088AC4E}" srcOrd="1" destOrd="0" presId="urn:microsoft.com/office/officeart/2005/8/layout/radial4"/>
    <dgm:cxn modelId="{C63F289D-3D42-4ED9-B8AD-EAE78149D86D}" type="presParOf" srcId="{E96AE5A3-470D-479D-B8BA-E0451733222B}" destId="{85722679-5337-4265-8FBC-CAFFCFBE1C0C}" srcOrd="2" destOrd="0" presId="urn:microsoft.com/office/officeart/2005/8/layout/radial4"/>
    <dgm:cxn modelId="{785228EB-8CBE-4068-8B11-3370F385533D}" type="presParOf" srcId="{E96AE5A3-470D-479D-B8BA-E0451733222B}" destId="{EB3BEA3B-1D7D-49C1-8E74-3F155FBD16E8}" srcOrd="3" destOrd="0" presId="urn:microsoft.com/office/officeart/2005/8/layout/radial4"/>
    <dgm:cxn modelId="{FF7C573D-ADD6-4B2C-8C77-141704F4F7AB}" type="presParOf" srcId="{E96AE5A3-470D-479D-B8BA-E0451733222B}" destId="{538CCB0C-A521-4D36-A711-7A38F35FCE96}" srcOrd="4" destOrd="0" presId="urn:microsoft.com/office/officeart/2005/8/layout/radial4"/>
    <dgm:cxn modelId="{6E9DAA5C-0E71-4E9F-A9ED-5FAB9C047262}" type="presParOf" srcId="{E96AE5A3-470D-479D-B8BA-E0451733222B}" destId="{E41BEF29-E5F7-4B8D-914D-9BD98E19E5F5}" srcOrd="5" destOrd="0" presId="urn:microsoft.com/office/officeart/2005/8/layout/radial4"/>
    <dgm:cxn modelId="{F47C437F-42D8-4C7A-A79A-AFBB72C36095}" type="presParOf" srcId="{E96AE5A3-470D-479D-B8BA-E0451733222B}" destId="{27B8D5C0-C20D-42FA-B3DF-1D8939E3A7EC}" srcOrd="6" destOrd="0" presId="urn:microsoft.com/office/officeart/2005/8/layout/radial4"/>
    <dgm:cxn modelId="{3244E6E9-3DB6-4195-9AD4-A6943AF5EAA1}" type="presParOf" srcId="{E96AE5A3-470D-479D-B8BA-E0451733222B}" destId="{330B0307-2BD2-4447-BF94-587E544E0DCB}" srcOrd="7" destOrd="0" presId="urn:microsoft.com/office/officeart/2005/8/layout/radial4"/>
    <dgm:cxn modelId="{1313262C-5469-4A67-A1DA-007300DFAD70}" type="presParOf" srcId="{E96AE5A3-470D-479D-B8BA-E0451733222B}" destId="{608B07C9-DF82-45E2-B44A-FB7B974ED608}" srcOrd="8" destOrd="0" presId="urn:microsoft.com/office/officeart/2005/8/layout/radial4"/>
    <dgm:cxn modelId="{6C9D60F0-D1ED-4EE5-AC70-B73E4AFB0784}" type="presParOf" srcId="{E96AE5A3-470D-479D-B8BA-E0451733222B}" destId="{B4D46933-3F0B-4BCA-A4CB-BB3B947CAC41}" srcOrd="9" destOrd="0" presId="urn:microsoft.com/office/officeart/2005/8/layout/radial4"/>
    <dgm:cxn modelId="{A48CECAD-1718-4F4E-85EA-599D20BADD1B}" type="presParOf" srcId="{E96AE5A3-470D-479D-B8BA-E0451733222B}" destId="{CA81F512-0AF0-4DF3-A303-0BF5600036F5}" srcOrd="10"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642FDF-2819-48DC-B2F9-97F8EDA1007B}">
      <dsp:nvSpPr>
        <dsp:cNvPr id="0" name=""/>
        <dsp:cNvSpPr/>
      </dsp:nvSpPr>
      <dsp:spPr>
        <a:xfrm>
          <a:off x="2646488" y="1547801"/>
          <a:ext cx="1288808" cy="5899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b="1" kern="1200" dirty="0" smtClean="0"/>
            <a:t>Planos Setoriais</a:t>
          </a:r>
          <a:endParaRPr lang="pt-BR" sz="1200" b="1" kern="1200" dirty="0"/>
        </a:p>
      </dsp:txBody>
      <dsp:txXfrm>
        <a:off x="2646488" y="1547801"/>
        <a:ext cx="1288808" cy="589900"/>
      </dsp:txXfrm>
    </dsp:sp>
    <dsp:sp modelId="{72379922-3F13-434C-A6DF-567023738EBF}">
      <dsp:nvSpPr>
        <dsp:cNvPr id="0" name=""/>
        <dsp:cNvSpPr/>
      </dsp:nvSpPr>
      <dsp:spPr>
        <a:xfrm rot="16172353">
          <a:off x="2855395" y="1110081"/>
          <a:ext cx="859339" cy="16132"/>
        </a:xfrm>
        <a:custGeom>
          <a:avLst/>
          <a:gdLst/>
          <a:ahLst/>
          <a:cxnLst/>
          <a:rect l="0" t="0" r="0" b="0"/>
          <a:pathLst>
            <a:path>
              <a:moveTo>
                <a:pt x="0" y="8066"/>
              </a:moveTo>
              <a:lnTo>
                <a:pt x="859339" y="8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pt-BR" sz="1100" kern="1200"/>
        </a:p>
      </dsp:txBody>
      <dsp:txXfrm rot="16172353">
        <a:off x="3263581" y="1096664"/>
        <a:ext cx="42966" cy="42966"/>
      </dsp:txXfrm>
    </dsp:sp>
    <dsp:sp modelId="{6E17556D-9BF5-41C2-9498-18105B34F0F7}">
      <dsp:nvSpPr>
        <dsp:cNvPr id="0" name=""/>
        <dsp:cNvSpPr/>
      </dsp:nvSpPr>
      <dsp:spPr>
        <a:xfrm>
          <a:off x="2839156" y="244369"/>
          <a:ext cx="881334" cy="4441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kern="1200" dirty="0" smtClean="0"/>
            <a:t>Defesa</a:t>
          </a:r>
          <a:endParaRPr lang="pt-BR" sz="1100" kern="1200" dirty="0"/>
        </a:p>
      </dsp:txBody>
      <dsp:txXfrm>
        <a:off x="2839156" y="244369"/>
        <a:ext cx="881334" cy="444124"/>
      </dsp:txXfrm>
    </dsp:sp>
    <dsp:sp modelId="{66128CAE-1883-4138-8513-8FB893B2D8A8}">
      <dsp:nvSpPr>
        <dsp:cNvPr id="0" name=""/>
        <dsp:cNvSpPr/>
      </dsp:nvSpPr>
      <dsp:spPr>
        <a:xfrm rot="18611993">
          <a:off x="3351059" y="1188407"/>
          <a:ext cx="971954" cy="16132"/>
        </a:xfrm>
        <a:custGeom>
          <a:avLst/>
          <a:gdLst/>
          <a:ahLst/>
          <a:cxnLst/>
          <a:rect l="0" t="0" r="0" b="0"/>
          <a:pathLst>
            <a:path>
              <a:moveTo>
                <a:pt x="0" y="8066"/>
              </a:moveTo>
              <a:lnTo>
                <a:pt x="971954" y="8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pt-BR" sz="1100" kern="1200"/>
        </a:p>
      </dsp:txBody>
      <dsp:txXfrm rot="18611993">
        <a:off x="3812738" y="1172175"/>
        <a:ext cx="48597" cy="48597"/>
      </dsp:txXfrm>
    </dsp:sp>
    <dsp:sp modelId="{34E213CF-F4FE-4D92-9E33-6611976645D6}">
      <dsp:nvSpPr>
        <dsp:cNvPr id="0" name=""/>
        <dsp:cNvSpPr/>
      </dsp:nvSpPr>
      <dsp:spPr>
        <a:xfrm>
          <a:off x="3793784" y="258895"/>
          <a:ext cx="1172627" cy="5899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kern="1200" dirty="0" smtClean="0"/>
            <a:t>Mudanças Climáticas</a:t>
          </a:r>
          <a:endParaRPr lang="pt-BR" sz="1100" kern="1200" dirty="0"/>
        </a:p>
      </dsp:txBody>
      <dsp:txXfrm>
        <a:off x="3793784" y="258895"/>
        <a:ext cx="1172627" cy="589900"/>
      </dsp:txXfrm>
    </dsp:sp>
    <dsp:sp modelId="{25CAA483-ACCE-4A17-A33A-3E156CDD3C01}">
      <dsp:nvSpPr>
        <dsp:cNvPr id="0" name=""/>
        <dsp:cNvSpPr/>
      </dsp:nvSpPr>
      <dsp:spPr>
        <a:xfrm rot="20145000">
          <a:off x="3713746" y="1458233"/>
          <a:ext cx="825673" cy="16132"/>
        </a:xfrm>
        <a:custGeom>
          <a:avLst/>
          <a:gdLst/>
          <a:ahLst/>
          <a:cxnLst/>
          <a:rect l="0" t="0" r="0" b="0"/>
          <a:pathLst>
            <a:path>
              <a:moveTo>
                <a:pt x="0" y="8066"/>
              </a:moveTo>
              <a:lnTo>
                <a:pt x="825673" y="8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pt-BR" sz="1100" kern="1200"/>
        </a:p>
      </dsp:txBody>
      <dsp:txXfrm rot="20145000">
        <a:off x="4105941" y="1445658"/>
        <a:ext cx="41283" cy="41283"/>
      </dsp:txXfrm>
    </dsp:sp>
    <dsp:sp modelId="{092103A0-81E2-4C76-A298-91ACB9538434}">
      <dsp:nvSpPr>
        <dsp:cNvPr id="0" name=""/>
        <dsp:cNvSpPr/>
      </dsp:nvSpPr>
      <dsp:spPr>
        <a:xfrm>
          <a:off x="4427664" y="836961"/>
          <a:ext cx="882467" cy="5899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kern="1200" dirty="0" smtClean="0"/>
            <a:t>Saúde</a:t>
          </a:r>
          <a:endParaRPr lang="pt-BR" sz="1100" kern="1200" dirty="0"/>
        </a:p>
      </dsp:txBody>
      <dsp:txXfrm>
        <a:off x="4427664" y="836961"/>
        <a:ext cx="882467" cy="589900"/>
      </dsp:txXfrm>
    </dsp:sp>
    <dsp:sp modelId="{B23478F8-5879-4747-8128-484B25B8E42A}">
      <dsp:nvSpPr>
        <dsp:cNvPr id="0" name=""/>
        <dsp:cNvSpPr/>
      </dsp:nvSpPr>
      <dsp:spPr>
        <a:xfrm rot="21311165">
          <a:off x="3923321" y="1749515"/>
          <a:ext cx="757762" cy="16132"/>
        </a:xfrm>
        <a:custGeom>
          <a:avLst/>
          <a:gdLst/>
          <a:ahLst/>
          <a:cxnLst/>
          <a:rect l="0" t="0" r="0" b="0"/>
          <a:pathLst>
            <a:path>
              <a:moveTo>
                <a:pt x="0" y="8066"/>
              </a:moveTo>
              <a:lnTo>
                <a:pt x="757762" y="8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pt-BR" sz="1100" kern="1200"/>
        </a:p>
      </dsp:txBody>
      <dsp:txXfrm rot="21311165">
        <a:off x="4283258" y="1738637"/>
        <a:ext cx="37888" cy="37888"/>
      </dsp:txXfrm>
    </dsp:sp>
    <dsp:sp modelId="{8955F298-1A9D-49E7-9D2C-CFECD2484406}">
      <dsp:nvSpPr>
        <dsp:cNvPr id="0" name=""/>
        <dsp:cNvSpPr/>
      </dsp:nvSpPr>
      <dsp:spPr>
        <a:xfrm>
          <a:off x="4675038" y="1390017"/>
          <a:ext cx="978797" cy="5899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kern="1200" dirty="0" smtClean="0"/>
            <a:t>Educação</a:t>
          </a:r>
          <a:endParaRPr lang="pt-BR" sz="1100" kern="1200" dirty="0"/>
        </a:p>
      </dsp:txBody>
      <dsp:txXfrm>
        <a:off x="4675038" y="1390017"/>
        <a:ext cx="978797" cy="589900"/>
      </dsp:txXfrm>
    </dsp:sp>
    <dsp:sp modelId="{EFA2B22B-8581-4CE2-9983-085D1D4DF389}">
      <dsp:nvSpPr>
        <dsp:cNvPr id="0" name=""/>
        <dsp:cNvSpPr/>
      </dsp:nvSpPr>
      <dsp:spPr>
        <a:xfrm rot="841719">
          <a:off x="3846255" y="2059346"/>
          <a:ext cx="687579" cy="16132"/>
        </a:xfrm>
        <a:custGeom>
          <a:avLst/>
          <a:gdLst/>
          <a:ahLst/>
          <a:cxnLst/>
          <a:rect l="0" t="0" r="0" b="0"/>
          <a:pathLst>
            <a:path>
              <a:moveTo>
                <a:pt x="0" y="8066"/>
              </a:moveTo>
              <a:lnTo>
                <a:pt x="687579" y="8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pt-BR" sz="1100" kern="1200"/>
        </a:p>
      </dsp:txBody>
      <dsp:txXfrm rot="841719">
        <a:off x="4172855" y="2050223"/>
        <a:ext cx="34378" cy="34378"/>
      </dsp:txXfrm>
    </dsp:sp>
    <dsp:sp modelId="{B60CAFE5-8F37-4D96-BE05-31243061366E}">
      <dsp:nvSpPr>
        <dsp:cNvPr id="0" name=""/>
        <dsp:cNvSpPr/>
      </dsp:nvSpPr>
      <dsp:spPr>
        <a:xfrm>
          <a:off x="4459242" y="1988962"/>
          <a:ext cx="1194583" cy="5899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kern="1200" dirty="0" smtClean="0"/>
            <a:t>Assistência</a:t>
          </a:r>
          <a:r>
            <a:rPr lang="pt-BR" sz="1100" kern="1200" baseline="0" dirty="0" smtClean="0"/>
            <a:t> Social</a:t>
          </a:r>
          <a:endParaRPr lang="pt-BR" sz="1100" kern="1200" dirty="0"/>
        </a:p>
      </dsp:txBody>
      <dsp:txXfrm>
        <a:off x="4459242" y="1988962"/>
        <a:ext cx="1194583" cy="589900"/>
      </dsp:txXfrm>
    </dsp:sp>
    <dsp:sp modelId="{FA30BE65-A487-43C7-B956-56157AFCF31A}">
      <dsp:nvSpPr>
        <dsp:cNvPr id="0" name=""/>
        <dsp:cNvSpPr/>
      </dsp:nvSpPr>
      <dsp:spPr>
        <a:xfrm rot="2146934">
          <a:off x="3541288" y="2378135"/>
          <a:ext cx="1007221" cy="16132"/>
        </a:xfrm>
        <a:custGeom>
          <a:avLst/>
          <a:gdLst/>
          <a:ahLst/>
          <a:cxnLst/>
          <a:rect l="0" t="0" r="0" b="0"/>
          <a:pathLst>
            <a:path>
              <a:moveTo>
                <a:pt x="0" y="8066"/>
              </a:moveTo>
              <a:lnTo>
                <a:pt x="1007221" y="8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pt-BR" sz="1100" kern="1200"/>
        </a:p>
      </dsp:txBody>
      <dsp:txXfrm rot="2146934">
        <a:off x="4019718" y="2361021"/>
        <a:ext cx="50361" cy="50361"/>
      </dsp:txXfrm>
    </dsp:sp>
    <dsp:sp modelId="{2D076BEB-5DC0-4EF7-94FB-5BD2A0F58183}">
      <dsp:nvSpPr>
        <dsp:cNvPr id="0" name=""/>
        <dsp:cNvSpPr/>
      </dsp:nvSpPr>
      <dsp:spPr>
        <a:xfrm>
          <a:off x="4188381" y="2629876"/>
          <a:ext cx="1207655" cy="5899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kern="1200" dirty="0" smtClean="0"/>
            <a:t>Agricultura</a:t>
          </a:r>
          <a:endParaRPr lang="pt-BR" sz="1100" kern="1200" dirty="0"/>
        </a:p>
      </dsp:txBody>
      <dsp:txXfrm>
        <a:off x="4188381" y="2629876"/>
        <a:ext cx="1207655" cy="589900"/>
      </dsp:txXfrm>
    </dsp:sp>
    <dsp:sp modelId="{1BC71E61-2978-4B0C-84F9-F6CEC0C981BD}">
      <dsp:nvSpPr>
        <dsp:cNvPr id="0" name=""/>
        <dsp:cNvSpPr/>
      </dsp:nvSpPr>
      <dsp:spPr>
        <a:xfrm rot="3930330">
          <a:off x="3148048" y="2549976"/>
          <a:ext cx="937477" cy="16132"/>
        </a:xfrm>
        <a:custGeom>
          <a:avLst/>
          <a:gdLst/>
          <a:ahLst/>
          <a:cxnLst/>
          <a:rect l="0" t="0" r="0" b="0"/>
          <a:pathLst>
            <a:path>
              <a:moveTo>
                <a:pt x="0" y="8066"/>
              </a:moveTo>
              <a:lnTo>
                <a:pt x="937477" y="8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pt-BR" sz="1100" kern="1200"/>
        </a:p>
      </dsp:txBody>
      <dsp:txXfrm rot="3930330">
        <a:off x="3593350" y="2534605"/>
        <a:ext cx="46873" cy="46873"/>
      </dsp:txXfrm>
    </dsp:sp>
    <dsp:sp modelId="{23FF527B-2D40-47C2-98DA-267AFF0E299B}">
      <dsp:nvSpPr>
        <dsp:cNvPr id="0" name=""/>
        <dsp:cNvSpPr/>
      </dsp:nvSpPr>
      <dsp:spPr>
        <a:xfrm>
          <a:off x="3462777" y="2973575"/>
          <a:ext cx="955425" cy="5899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kern="1200" dirty="0" smtClean="0"/>
            <a:t>Logística</a:t>
          </a:r>
          <a:endParaRPr lang="pt-BR" sz="1100" kern="1200" dirty="0"/>
        </a:p>
      </dsp:txBody>
      <dsp:txXfrm>
        <a:off x="3462777" y="2973575"/>
        <a:ext cx="955425" cy="589900"/>
      </dsp:txXfrm>
    </dsp:sp>
    <dsp:sp modelId="{55CF750B-7150-44D4-92A5-77001930CF0B}">
      <dsp:nvSpPr>
        <dsp:cNvPr id="0" name=""/>
        <dsp:cNvSpPr/>
      </dsp:nvSpPr>
      <dsp:spPr>
        <a:xfrm rot="5926528">
          <a:off x="2736250" y="2565548"/>
          <a:ext cx="883638" cy="16132"/>
        </a:xfrm>
        <a:custGeom>
          <a:avLst/>
          <a:gdLst/>
          <a:ahLst/>
          <a:cxnLst/>
          <a:rect l="0" t="0" r="0" b="0"/>
          <a:pathLst>
            <a:path>
              <a:moveTo>
                <a:pt x="0" y="8066"/>
              </a:moveTo>
              <a:lnTo>
                <a:pt x="883638" y="8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pt-BR" sz="1100" kern="1200"/>
        </a:p>
      </dsp:txBody>
      <dsp:txXfrm rot="5926528">
        <a:off x="3155978" y="2551524"/>
        <a:ext cx="44181" cy="44181"/>
      </dsp:txXfrm>
    </dsp:sp>
    <dsp:sp modelId="{DB255C03-4A97-47DC-837F-EA2FF0938F6A}">
      <dsp:nvSpPr>
        <dsp:cNvPr id="0" name=""/>
        <dsp:cNvSpPr/>
      </dsp:nvSpPr>
      <dsp:spPr>
        <a:xfrm>
          <a:off x="2646470" y="3008535"/>
          <a:ext cx="837858" cy="5899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kern="1200" dirty="0" smtClean="0"/>
            <a:t>MCTI</a:t>
          </a:r>
          <a:endParaRPr lang="pt-BR" sz="1100" kern="1200" dirty="0"/>
        </a:p>
      </dsp:txBody>
      <dsp:txXfrm>
        <a:off x="2646470" y="3008535"/>
        <a:ext cx="837858" cy="589900"/>
      </dsp:txXfrm>
    </dsp:sp>
    <dsp:sp modelId="{1EB75000-D9F1-44C0-95D1-281AB834FA61}">
      <dsp:nvSpPr>
        <dsp:cNvPr id="0" name=""/>
        <dsp:cNvSpPr/>
      </dsp:nvSpPr>
      <dsp:spPr>
        <a:xfrm rot="8137696">
          <a:off x="2308346" y="2391165"/>
          <a:ext cx="827453" cy="16132"/>
        </a:xfrm>
        <a:custGeom>
          <a:avLst/>
          <a:gdLst/>
          <a:ahLst/>
          <a:cxnLst/>
          <a:rect l="0" t="0" r="0" b="0"/>
          <a:pathLst>
            <a:path>
              <a:moveTo>
                <a:pt x="0" y="8066"/>
              </a:moveTo>
              <a:lnTo>
                <a:pt x="827453" y="8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pt-BR" sz="1100" kern="1200"/>
        </a:p>
      </dsp:txBody>
      <dsp:txXfrm rot="8137696">
        <a:off x="2701386" y="2378545"/>
        <a:ext cx="41372" cy="41372"/>
      </dsp:txXfrm>
    </dsp:sp>
    <dsp:sp modelId="{27F89DE2-FD44-4ACA-897F-36B7952938EA}">
      <dsp:nvSpPr>
        <dsp:cNvPr id="0" name=""/>
        <dsp:cNvSpPr/>
      </dsp:nvSpPr>
      <dsp:spPr>
        <a:xfrm>
          <a:off x="1443515" y="2664831"/>
          <a:ext cx="1411153" cy="5899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kern="1200" dirty="0" smtClean="0"/>
            <a:t>Saneamento</a:t>
          </a:r>
          <a:r>
            <a:rPr lang="pt-BR" sz="1100" kern="1200" baseline="0" dirty="0" smtClean="0"/>
            <a:t> Básico</a:t>
          </a:r>
          <a:endParaRPr lang="pt-BR" sz="1100" kern="1200" dirty="0"/>
        </a:p>
      </dsp:txBody>
      <dsp:txXfrm>
        <a:off x="1443515" y="2664831"/>
        <a:ext cx="1411153" cy="589900"/>
      </dsp:txXfrm>
    </dsp:sp>
    <dsp:sp modelId="{EA8B2DC2-7C4A-4A84-B2C6-67CF2439EEC6}">
      <dsp:nvSpPr>
        <dsp:cNvPr id="0" name=""/>
        <dsp:cNvSpPr/>
      </dsp:nvSpPr>
      <dsp:spPr>
        <a:xfrm rot="9669659">
          <a:off x="2244143" y="2098903"/>
          <a:ext cx="544683" cy="16132"/>
        </a:xfrm>
        <a:custGeom>
          <a:avLst/>
          <a:gdLst/>
          <a:ahLst/>
          <a:cxnLst/>
          <a:rect l="0" t="0" r="0" b="0"/>
          <a:pathLst>
            <a:path>
              <a:moveTo>
                <a:pt x="0" y="8066"/>
              </a:moveTo>
              <a:lnTo>
                <a:pt x="544683" y="8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pt-BR" sz="1100" kern="1200"/>
        </a:p>
      </dsp:txBody>
      <dsp:txXfrm rot="9669659">
        <a:off x="2502867" y="2093352"/>
        <a:ext cx="27234" cy="27234"/>
      </dsp:txXfrm>
    </dsp:sp>
    <dsp:sp modelId="{359A1B4F-DE0A-4477-96BE-8C182C81F1B3}">
      <dsp:nvSpPr>
        <dsp:cNvPr id="0" name=""/>
        <dsp:cNvSpPr/>
      </dsp:nvSpPr>
      <dsp:spPr>
        <a:xfrm>
          <a:off x="1204707" y="2063343"/>
          <a:ext cx="1150329" cy="5899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kern="1200" dirty="0" smtClean="0"/>
            <a:t>Mineração</a:t>
          </a:r>
          <a:endParaRPr lang="pt-BR" sz="1100" kern="1200" dirty="0"/>
        </a:p>
      </dsp:txBody>
      <dsp:txXfrm>
        <a:off x="1204707" y="2063343"/>
        <a:ext cx="1150329" cy="589900"/>
      </dsp:txXfrm>
    </dsp:sp>
    <dsp:sp modelId="{6D69C6AF-21B3-4B39-82E9-48CDC57B4A89}">
      <dsp:nvSpPr>
        <dsp:cNvPr id="0" name=""/>
        <dsp:cNvSpPr/>
      </dsp:nvSpPr>
      <dsp:spPr>
        <a:xfrm rot="10944876">
          <a:off x="1952185" y="1792937"/>
          <a:ext cx="697330" cy="16132"/>
        </a:xfrm>
        <a:custGeom>
          <a:avLst/>
          <a:gdLst/>
          <a:ahLst/>
          <a:cxnLst/>
          <a:rect l="0" t="0" r="0" b="0"/>
          <a:pathLst>
            <a:path>
              <a:moveTo>
                <a:pt x="0" y="8066"/>
              </a:moveTo>
              <a:lnTo>
                <a:pt x="697330" y="8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pt-BR" sz="1100" kern="1200"/>
        </a:p>
      </dsp:txBody>
      <dsp:txXfrm rot="10944876">
        <a:off x="2283417" y="1783570"/>
        <a:ext cx="34866" cy="34866"/>
      </dsp:txXfrm>
    </dsp:sp>
    <dsp:sp modelId="{A26DD3F7-762E-4041-9D31-94FA4F6AAEC1}">
      <dsp:nvSpPr>
        <dsp:cNvPr id="0" name=""/>
        <dsp:cNvSpPr/>
      </dsp:nvSpPr>
      <dsp:spPr>
        <a:xfrm>
          <a:off x="1099807" y="1473403"/>
          <a:ext cx="853479" cy="5899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kern="1200" dirty="0" smtClean="0"/>
            <a:t>Petróleo</a:t>
          </a:r>
          <a:endParaRPr lang="pt-BR" sz="1100" kern="1200" dirty="0"/>
        </a:p>
      </dsp:txBody>
      <dsp:txXfrm>
        <a:off x="1099807" y="1473403"/>
        <a:ext cx="853479" cy="589900"/>
      </dsp:txXfrm>
    </dsp:sp>
    <dsp:sp modelId="{089864FD-2381-4043-86AA-3AB959D7A049}">
      <dsp:nvSpPr>
        <dsp:cNvPr id="0" name=""/>
        <dsp:cNvSpPr/>
      </dsp:nvSpPr>
      <dsp:spPr>
        <a:xfrm rot="12262156">
          <a:off x="2216405" y="1494100"/>
          <a:ext cx="645203" cy="16132"/>
        </a:xfrm>
        <a:custGeom>
          <a:avLst/>
          <a:gdLst/>
          <a:ahLst/>
          <a:cxnLst/>
          <a:rect l="0" t="0" r="0" b="0"/>
          <a:pathLst>
            <a:path>
              <a:moveTo>
                <a:pt x="0" y="8066"/>
              </a:moveTo>
              <a:lnTo>
                <a:pt x="645203" y="8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pt-BR" sz="1100" kern="1200"/>
        </a:p>
      </dsp:txBody>
      <dsp:txXfrm rot="12262156">
        <a:off x="2522877" y="1486037"/>
        <a:ext cx="32260" cy="32260"/>
      </dsp:txXfrm>
    </dsp:sp>
    <dsp:sp modelId="{35EC3EE0-CE9A-4078-A538-3FCF404F5EFB}">
      <dsp:nvSpPr>
        <dsp:cNvPr id="0" name=""/>
        <dsp:cNvSpPr/>
      </dsp:nvSpPr>
      <dsp:spPr>
        <a:xfrm>
          <a:off x="1185753" y="871922"/>
          <a:ext cx="1226089" cy="5899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kern="1200" dirty="0" smtClean="0"/>
            <a:t>Consumo</a:t>
          </a:r>
          <a:r>
            <a:rPr lang="pt-BR" sz="1100" kern="1200" baseline="0" dirty="0" smtClean="0"/>
            <a:t> Sustentável</a:t>
          </a:r>
          <a:endParaRPr lang="pt-BR" sz="1100" kern="1200" dirty="0"/>
        </a:p>
      </dsp:txBody>
      <dsp:txXfrm>
        <a:off x="1185753" y="871922"/>
        <a:ext cx="1226089" cy="589900"/>
      </dsp:txXfrm>
    </dsp:sp>
    <dsp:sp modelId="{2E93D28D-7545-49A1-BECE-A6AD86E8AA15}">
      <dsp:nvSpPr>
        <dsp:cNvPr id="0" name=""/>
        <dsp:cNvSpPr/>
      </dsp:nvSpPr>
      <dsp:spPr>
        <a:xfrm rot="14027525">
          <a:off x="2399385" y="1206663"/>
          <a:ext cx="863463" cy="16132"/>
        </a:xfrm>
        <a:custGeom>
          <a:avLst/>
          <a:gdLst/>
          <a:ahLst/>
          <a:cxnLst/>
          <a:rect l="0" t="0" r="0" b="0"/>
          <a:pathLst>
            <a:path>
              <a:moveTo>
                <a:pt x="0" y="8066"/>
              </a:moveTo>
              <a:lnTo>
                <a:pt x="863463" y="8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pt-BR" sz="1100" kern="1200"/>
        </a:p>
      </dsp:txBody>
      <dsp:txXfrm rot="14027525">
        <a:off x="2809530" y="1193143"/>
        <a:ext cx="43173" cy="43173"/>
      </dsp:txXfrm>
    </dsp:sp>
    <dsp:sp modelId="{EADD7A43-A49E-4CE7-9020-8318F7E25339}">
      <dsp:nvSpPr>
        <dsp:cNvPr id="0" name=""/>
        <dsp:cNvSpPr/>
      </dsp:nvSpPr>
      <dsp:spPr>
        <a:xfrm>
          <a:off x="1970116" y="309845"/>
          <a:ext cx="828933" cy="5899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kern="1200" dirty="0" err="1" smtClean="0"/>
            <a:t>Etc</a:t>
          </a:r>
          <a:endParaRPr lang="pt-BR" sz="1100" kern="1200" dirty="0"/>
        </a:p>
      </dsp:txBody>
      <dsp:txXfrm>
        <a:off x="1970116" y="309845"/>
        <a:ext cx="828933" cy="5899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55925"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62388" y="0"/>
            <a:ext cx="2955925" cy="496888"/>
          </a:xfrm>
          <a:prstGeom prst="rect">
            <a:avLst/>
          </a:prstGeom>
        </p:spPr>
        <p:txBody>
          <a:bodyPr vert="horz" lIns="91440" tIns="45720" rIns="91440" bIns="45720" rtlCol="0"/>
          <a:lstStyle>
            <a:lvl1pPr algn="r">
              <a:defRPr sz="1200"/>
            </a:lvl1pPr>
          </a:lstStyle>
          <a:p>
            <a:fld id="{E89E83EE-CBE4-4210-BD40-325F931B161C}" type="datetimeFigureOut">
              <a:rPr lang="pt-BR" smtClean="0"/>
              <a:pPr/>
              <a:t>08/11/2016</a:t>
            </a:fld>
            <a:endParaRPr lang="pt-BR"/>
          </a:p>
        </p:txBody>
      </p:sp>
      <p:sp>
        <p:nvSpPr>
          <p:cNvPr id="4" name="Espaço Reservado para Rodapé 3"/>
          <p:cNvSpPr>
            <a:spLocks noGrp="1"/>
          </p:cNvSpPr>
          <p:nvPr>
            <p:ph type="ftr" sz="quarter" idx="2"/>
          </p:nvPr>
        </p:nvSpPr>
        <p:spPr>
          <a:xfrm>
            <a:off x="0" y="9432925"/>
            <a:ext cx="2955925" cy="496888"/>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62388" y="9432925"/>
            <a:ext cx="2955925" cy="496888"/>
          </a:xfrm>
          <a:prstGeom prst="rect">
            <a:avLst/>
          </a:prstGeom>
        </p:spPr>
        <p:txBody>
          <a:bodyPr vert="horz" lIns="91440" tIns="45720" rIns="91440" bIns="45720" rtlCol="0" anchor="b"/>
          <a:lstStyle>
            <a:lvl1pPr algn="r">
              <a:defRPr sz="1200"/>
            </a:lvl1pPr>
          </a:lstStyle>
          <a:p>
            <a:fld id="{0FA4784C-E427-4986-8822-29A23A2CCCDF}" type="slidenum">
              <a:rPr lang="pt-BR" smtClean="0"/>
              <a:pPr/>
              <a:t>‹nº›</a:t>
            </a:fld>
            <a:endParaRPr lang="pt-BR"/>
          </a:p>
        </p:txBody>
      </p:sp>
    </p:spTree>
    <p:extLst>
      <p:ext uri="{BB962C8B-B14F-4D97-AF65-F5344CB8AC3E}">
        <p14:creationId xmlns="" xmlns:p14="http://schemas.microsoft.com/office/powerpoint/2010/main" val="4038529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56033" cy="497126"/>
          </a:xfrm>
          <a:prstGeom prst="rect">
            <a:avLst/>
          </a:prstGeom>
        </p:spPr>
        <p:txBody>
          <a:bodyPr vert="horz" lIns="91586" tIns="45793" rIns="91586" bIns="45793" rtlCol="0"/>
          <a:lstStyle>
            <a:lvl1pPr algn="l">
              <a:defRPr sz="1200"/>
            </a:lvl1pPr>
          </a:lstStyle>
          <a:p>
            <a:endParaRPr lang="pt-BR"/>
          </a:p>
        </p:txBody>
      </p:sp>
      <p:sp>
        <p:nvSpPr>
          <p:cNvPr id="3" name="Espaço Reservado para Data 2"/>
          <p:cNvSpPr>
            <a:spLocks noGrp="1"/>
          </p:cNvSpPr>
          <p:nvPr>
            <p:ph type="dt" idx="1"/>
          </p:nvPr>
        </p:nvSpPr>
        <p:spPr>
          <a:xfrm>
            <a:off x="3862275" y="0"/>
            <a:ext cx="2956033" cy="497126"/>
          </a:xfrm>
          <a:prstGeom prst="rect">
            <a:avLst/>
          </a:prstGeom>
        </p:spPr>
        <p:txBody>
          <a:bodyPr vert="horz" lIns="91586" tIns="45793" rIns="91586" bIns="45793" rtlCol="0"/>
          <a:lstStyle>
            <a:lvl1pPr algn="r">
              <a:defRPr sz="1200"/>
            </a:lvl1pPr>
          </a:lstStyle>
          <a:p>
            <a:fld id="{BDEBB404-4681-4153-938D-98AC636E70A2}" type="datetimeFigureOut">
              <a:rPr lang="pt-BR" smtClean="0"/>
              <a:pPr/>
              <a:t>08/11/2016</a:t>
            </a:fld>
            <a:endParaRPr lang="pt-BR"/>
          </a:p>
        </p:txBody>
      </p:sp>
      <p:sp>
        <p:nvSpPr>
          <p:cNvPr id="4" name="Espaço Reservado para Imagem de Slide 3"/>
          <p:cNvSpPr>
            <a:spLocks noGrp="1" noRot="1" noChangeAspect="1"/>
          </p:cNvSpPr>
          <p:nvPr>
            <p:ph type="sldImg" idx="2"/>
          </p:nvPr>
        </p:nvSpPr>
        <p:spPr>
          <a:xfrm>
            <a:off x="431800" y="1241425"/>
            <a:ext cx="5956300" cy="3351213"/>
          </a:xfrm>
          <a:prstGeom prst="rect">
            <a:avLst/>
          </a:prstGeom>
          <a:noFill/>
          <a:ln w="12700">
            <a:solidFill>
              <a:prstClr val="black"/>
            </a:solidFill>
          </a:ln>
        </p:spPr>
        <p:txBody>
          <a:bodyPr vert="horz" lIns="91586" tIns="45793" rIns="91586" bIns="45793" rtlCol="0" anchor="ctr"/>
          <a:lstStyle/>
          <a:p>
            <a:endParaRPr lang="pt-BR"/>
          </a:p>
        </p:txBody>
      </p:sp>
      <p:sp>
        <p:nvSpPr>
          <p:cNvPr id="5" name="Espaço Reservado para Anotações 4"/>
          <p:cNvSpPr>
            <a:spLocks noGrp="1"/>
          </p:cNvSpPr>
          <p:nvPr>
            <p:ph type="body" sz="quarter" idx="3"/>
          </p:nvPr>
        </p:nvSpPr>
        <p:spPr>
          <a:xfrm>
            <a:off x="681672" y="4779080"/>
            <a:ext cx="5456557" cy="3910300"/>
          </a:xfrm>
          <a:prstGeom prst="rect">
            <a:avLst/>
          </a:prstGeom>
        </p:spPr>
        <p:txBody>
          <a:bodyPr vert="horz" lIns="91586" tIns="45793" rIns="91586" bIns="45793"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34274"/>
            <a:ext cx="2956033" cy="497126"/>
          </a:xfrm>
          <a:prstGeom prst="rect">
            <a:avLst/>
          </a:prstGeom>
        </p:spPr>
        <p:txBody>
          <a:bodyPr vert="horz" lIns="91586" tIns="45793" rIns="91586" bIns="45793"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62275" y="9434274"/>
            <a:ext cx="2956033" cy="497126"/>
          </a:xfrm>
          <a:prstGeom prst="rect">
            <a:avLst/>
          </a:prstGeom>
        </p:spPr>
        <p:txBody>
          <a:bodyPr vert="horz" lIns="91586" tIns="45793" rIns="91586" bIns="45793" rtlCol="0" anchor="b"/>
          <a:lstStyle>
            <a:lvl1pPr algn="r">
              <a:defRPr sz="1200"/>
            </a:lvl1pPr>
          </a:lstStyle>
          <a:p>
            <a:fld id="{91137275-1A46-47EB-9E4D-166815703AE8}" type="slidenum">
              <a:rPr lang="pt-BR" smtClean="0"/>
              <a:pPr/>
              <a:t>‹nº›</a:t>
            </a:fld>
            <a:endParaRPr lang="pt-BR"/>
          </a:p>
        </p:txBody>
      </p:sp>
    </p:spTree>
    <p:extLst>
      <p:ext uri="{BB962C8B-B14F-4D97-AF65-F5344CB8AC3E}">
        <p14:creationId xmlns="" xmlns:p14="http://schemas.microsoft.com/office/powerpoint/2010/main" val="427920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40964"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39" indent="-286207">
              <a:spcBef>
                <a:spcPct val="30000"/>
              </a:spcBef>
              <a:defRPr sz="1200">
                <a:solidFill>
                  <a:schemeClr val="tx1"/>
                </a:solidFill>
                <a:latin typeface="Calibri" panose="020F0502020204030204" pitchFamily="34" charset="0"/>
              </a:defRPr>
            </a:lvl2pPr>
            <a:lvl3pPr marL="1144829" indent="-228966">
              <a:spcBef>
                <a:spcPct val="30000"/>
              </a:spcBef>
              <a:defRPr sz="1200">
                <a:solidFill>
                  <a:schemeClr val="tx1"/>
                </a:solidFill>
                <a:latin typeface="Calibri" panose="020F0502020204030204" pitchFamily="34" charset="0"/>
              </a:defRPr>
            </a:lvl3pPr>
            <a:lvl4pPr marL="1602760" indent="-228966">
              <a:spcBef>
                <a:spcPct val="30000"/>
              </a:spcBef>
              <a:defRPr sz="1200">
                <a:solidFill>
                  <a:schemeClr val="tx1"/>
                </a:solidFill>
                <a:latin typeface="Calibri" panose="020F0502020204030204" pitchFamily="34" charset="0"/>
              </a:defRPr>
            </a:lvl4pPr>
            <a:lvl5pPr marL="2060692" indent="-228966">
              <a:spcBef>
                <a:spcPct val="30000"/>
              </a:spcBef>
              <a:defRPr sz="1200">
                <a:solidFill>
                  <a:schemeClr val="tx1"/>
                </a:solidFill>
                <a:latin typeface="Calibri" panose="020F0502020204030204" pitchFamily="34" charset="0"/>
              </a:defRPr>
            </a:lvl5pPr>
            <a:lvl6pPr marL="2518623" indent="-228966" eaLnBrk="0" fontAlgn="base" hangingPunct="0">
              <a:spcBef>
                <a:spcPct val="30000"/>
              </a:spcBef>
              <a:spcAft>
                <a:spcPct val="0"/>
              </a:spcAft>
              <a:defRPr sz="1200">
                <a:solidFill>
                  <a:schemeClr val="tx1"/>
                </a:solidFill>
                <a:latin typeface="Calibri" panose="020F0502020204030204" pitchFamily="34" charset="0"/>
              </a:defRPr>
            </a:lvl6pPr>
            <a:lvl7pPr marL="2976555" indent="-228966" eaLnBrk="0" fontAlgn="base" hangingPunct="0">
              <a:spcBef>
                <a:spcPct val="30000"/>
              </a:spcBef>
              <a:spcAft>
                <a:spcPct val="0"/>
              </a:spcAft>
              <a:defRPr sz="1200">
                <a:solidFill>
                  <a:schemeClr val="tx1"/>
                </a:solidFill>
                <a:latin typeface="Calibri" panose="020F0502020204030204" pitchFamily="34" charset="0"/>
              </a:defRPr>
            </a:lvl7pPr>
            <a:lvl8pPr marL="3434486" indent="-228966" eaLnBrk="0" fontAlgn="base" hangingPunct="0">
              <a:spcBef>
                <a:spcPct val="30000"/>
              </a:spcBef>
              <a:spcAft>
                <a:spcPct val="0"/>
              </a:spcAft>
              <a:defRPr sz="1200">
                <a:solidFill>
                  <a:schemeClr val="tx1"/>
                </a:solidFill>
                <a:latin typeface="Calibri" panose="020F0502020204030204" pitchFamily="34" charset="0"/>
              </a:defRPr>
            </a:lvl8pPr>
            <a:lvl9pPr marL="3892418" indent="-22896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81F357-CE6C-4988-9EB7-D781593E4FEE}" type="slidenum">
              <a:rPr lang="pt-BR" smtClean="0">
                <a:latin typeface="Arial" panose="020B0604020202020204" pitchFamily="34" charset="0"/>
              </a:rPr>
              <a:pPr>
                <a:spcBef>
                  <a:spcPct val="0"/>
                </a:spcBef>
              </a:pPr>
              <a:t>3</a:t>
            </a:fld>
            <a:endParaRPr lang="pt-BR" smtClean="0">
              <a:latin typeface="Arial" panose="020B0604020202020204" pitchFamily="34" charset="0"/>
            </a:endParaRPr>
          </a:p>
        </p:txBody>
      </p:sp>
    </p:spTree>
    <p:extLst>
      <p:ext uri="{BB962C8B-B14F-4D97-AF65-F5344CB8AC3E}">
        <p14:creationId xmlns:p14="http://schemas.microsoft.com/office/powerpoint/2010/main" xmlns="" val="163062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4036688" y="9726223"/>
            <a:ext cx="3087899" cy="513811"/>
          </a:xfrm>
          <a:prstGeom prst="rect">
            <a:avLst/>
          </a:prstGeom>
          <a:noFill/>
          <a:ln w="9525">
            <a:noFill/>
            <a:round/>
            <a:headEnd/>
            <a:tailEnd/>
          </a:ln>
        </p:spPr>
        <p:txBody>
          <a:bodyPr lIns="97849" tIns="50882" rIns="97849" bIns="50882" anchor="b"/>
          <a:lstStyle/>
          <a:p>
            <a:pPr algn="r">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fld id="{118447A6-8EB1-4FFD-909A-4AABE7FAE642}" type="slidenum">
              <a:rPr lang="pt-BR" altLang="pt-BR" sz="1300">
                <a:solidFill>
                  <a:srgbClr val="000000"/>
                </a:solidFill>
                <a:latin typeface="Tahoma" panose="020B0604030504040204" pitchFamily="34" charset="0"/>
              </a:rPr>
              <a:pPr algn="r">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t>8</a:t>
            </a:fld>
            <a:endParaRPr lang="pt-BR" altLang="pt-BR" sz="1300" dirty="0">
              <a:solidFill>
                <a:srgbClr val="000000"/>
              </a:solidFill>
              <a:latin typeface="Tahoma" panose="020B0604030504040204" pitchFamily="34" charset="0"/>
            </a:endParaRPr>
          </a:p>
        </p:txBody>
      </p:sp>
      <p:sp>
        <p:nvSpPr>
          <p:cNvPr id="43011" name="Text Box 3"/>
          <p:cNvSpPr txBox="1">
            <a:spLocks noChangeArrowheads="1"/>
          </p:cNvSpPr>
          <p:nvPr/>
        </p:nvSpPr>
        <p:spPr bwMode="auto">
          <a:xfrm>
            <a:off x="4039844" y="9733121"/>
            <a:ext cx="3067376" cy="491398"/>
          </a:xfrm>
          <a:prstGeom prst="rect">
            <a:avLst/>
          </a:prstGeom>
          <a:noFill/>
          <a:ln w="9525">
            <a:noFill/>
            <a:round/>
            <a:headEnd/>
            <a:tailEnd/>
          </a:ln>
        </p:spPr>
        <p:txBody>
          <a:bodyPr lIns="99023" tIns="51664" rIns="99023" bIns="51664" anchor="b"/>
          <a:lstStyle/>
          <a:p>
            <a:pPr algn="r">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fld id="{A87211A2-B3EA-468F-8F78-E18A90849801}" type="slidenum">
              <a:rPr lang="pt-BR" altLang="pt-BR" sz="1400">
                <a:solidFill>
                  <a:srgbClr val="000000"/>
                </a:solidFill>
                <a:latin typeface="Arial Unicode MS" pitchFamily="34" charset="-128"/>
                <a:ea typeface="Arial Unicode MS" pitchFamily="34" charset="-128"/>
                <a:cs typeface="Arial Unicode MS" pitchFamily="34" charset="-128"/>
              </a:rPr>
              <a:pPr algn="r">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t>8</a:t>
            </a:fld>
            <a:endParaRPr lang="pt-BR" altLang="pt-BR" sz="1400">
              <a:solidFill>
                <a:srgbClr val="000000"/>
              </a:solidFill>
              <a:latin typeface="Arial Unicode MS" pitchFamily="34" charset="-128"/>
              <a:ea typeface="Arial Unicode MS" pitchFamily="34" charset="-128"/>
              <a:cs typeface="Arial Unicode MS" pitchFamily="34" charset="-128"/>
            </a:endParaRPr>
          </a:p>
        </p:txBody>
      </p:sp>
      <p:sp>
        <p:nvSpPr>
          <p:cNvPr id="43012" name="Text Box 4"/>
          <p:cNvSpPr txBox="1">
            <a:spLocks noChangeArrowheads="1"/>
          </p:cNvSpPr>
          <p:nvPr/>
        </p:nvSpPr>
        <p:spPr bwMode="auto">
          <a:xfrm>
            <a:off x="4039845" y="9733119"/>
            <a:ext cx="3080005" cy="505190"/>
          </a:xfrm>
          <a:prstGeom prst="rect">
            <a:avLst/>
          </a:prstGeom>
          <a:noFill/>
          <a:ln w="9525">
            <a:noFill/>
            <a:round/>
            <a:headEnd/>
            <a:tailEnd/>
          </a:ln>
        </p:spPr>
        <p:txBody>
          <a:bodyPr lIns="99023" tIns="51664" rIns="99023" bIns="51664" anchor="b"/>
          <a:lstStyle/>
          <a:p>
            <a:pPr algn="r">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fld id="{8BC78CEE-1C18-4D61-9E85-46F5F3BD7A6B}" type="slidenum">
              <a:rPr lang="pt-BR" altLang="pt-BR" sz="1400">
                <a:solidFill>
                  <a:srgbClr val="000000"/>
                </a:solidFill>
                <a:latin typeface="Arial Unicode MS" pitchFamily="34" charset="-128"/>
                <a:ea typeface="Arial Unicode MS" pitchFamily="34" charset="-128"/>
                <a:cs typeface="Arial Unicode MS" pitchFamily="34" charset="-128"/>
              </a:rPr>
              <a:pPr algn="r">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t>8</a:t>
            </a:fld>
            <a:endParaRPr lang="pt-BR" altLang="pt-BR" sz="1400">
              <a:solidFill>
                <a:srgbClr val="000000"/>
              </a:solidFill>
              <a:latin typeface="Arial Unicode MS" pitchFamily="34" charset="-128"/>
              <a:ea typeface="Arial Unicode MS" pitchFamily="34" charset="-128"/>
              <a:cs typeface="Arial Unicode MS" pitchFamily="34" charset="-128"/>
            </a:endParaRPr>
          </a:p>
        </p:txBody>
      </p:sp>
      <p:sp>
        <p:nvSpPr>
          <p:cNvPr id="43013" name="Rectangle 5"/>
          <p:cNvSpPr>
            <a:spLocks noGrp="1" noRot="1" noChangeAspect="1" noChangeArrowheads="1" noTextEdit="1"/>
          </p:cNvSpPr>
          <p:nvPr>
            <p:ph type="sldImg"/>
          </p:nvPr>
        </p:nvSpPr>
        <p:spPr bwMode="auto">
          <a:xfrm>
            <a:off x="153988" y="765175"/>
            <a:ext cx="6821487" cy="3838575"/>
          </a:xfrm>
          <a:solidFill>
            <a:srgbClr val="FFFFFF"/>
          </a:solidFill>
          <a:ln>
            <a:solidFill>
              <a:srgbClr val="000000"/>
            </a:solidFill>
            <a:miter lim="800000"/>
            <a:headEnd/>
            <a:tailEnd/>
          </a:ln>
        </p:spPr>
      </p:sp>
      <p:sp>
        <p:nvSpPr>
          <p:cNvPr id="43014" name="Rectangle 6"/>
          <p:cNvSpPr>
            <a:spLocks noGrp="1" noChangeArrowheads="1"/>
          </p:cNvSpPr>
          <p:nvPr>
            <p:ph type="body" idx="1"/>
          </p:nvPr>
        </p:nvSpPr>
        <p:spPr bwMode="auto">
          <a:xfrm>
            <a:off x="950368" y="4867421"/>
            <a:ext cx="5206488" cy="4591548"/>
          </a:xfrm>
          <a:noFill/>
        </p:spPr>
        <p:txBody>
          <a:bodyPr wrap="none" numCol="1" anchor="ctr" anchorCtr="0" compatLnSpc="1">
            <a:prstTxWarp prst="textNoShape">
              <a:avLst/>
            </a:prstTxWarp>
          </a:bodyPr>
          <a:lstStyle/>
          <a:p>
            <a:pPr eaLnBrk="1" hangingPunct="1">
              <a:spcBef>
                <a:spcPts val="490"/>
              </a:spcBef>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endParaRPr lang="pt-BR" altLang="pt-BR" dirty="0" smtClean="0">
              <a:ea typeface="SimSun" pitchFamily="2" charset="-122"/>
            </a:endParaRPr>
          </a:p>
        </p:txBody>
      </p:sp>
      <p:sp>
        <p:nvSpPr>
          <p:cNvPr id="43015" name="Text Box 7"/>
          <p:cNvSpPr txBox="1">
            <a:spLocks noChangeArrowheads="1"/>
          </p:cNvSpPr>
          <p:nvPr/>
        </p:nvSpPr>
        <p:spPr bwMode="auto">
          <a:xfrm>
            <a:off x="4039846" y="9733118"/>
            <a:ext cx="3084742" cy="510364"/>
          </a:xfrm>
          <a:prstGeom prst="rect">
            <a:avLst/>
          </a:prstGeom>
          <a:noFill/>
          <a:ln w="9525">
            <a:noFill/>
            <a:round/>
            <a:headEnd/>
            <a:tailEnd/>
          </a:ln>
        </p:spPr>
        <p:txBody>
          <a:bodyPr lIns="99023" tIns="51664" rIns="99023" bIns="51664" anchor="b"/>
          <a:lstStyle/>
          <a:p>
            <a:pPr algn="r">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fld id="{D61760BE-AB63-4298-A56D-BFBE3704AC88}" type="slidenum">
              <a:rPr lang="pt-BR" altLang="pt-BR" sz="1400">
                <a:solidFill>
                  <a:srgbClr val="000000"/>
                </a:solidFill>
                <a:latin typeface="Arial Unicode MS" pitchFamily="34" charset="-128"/>
                <a:ea typeface="Arial Unicode MS" pitchFamily="34" charset="-128"/>
                <a:cs typeface="Arial Unicode MS" pitchFamily="34" charset="-128"/>
              </a:rPr>
              <a:pPr algn="r">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t>8</a:t>
            </a:fld>
            <a:endParaRPr lang="pt-BR" altLang="pt-BR" sz="140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 xmlns:p14="http://schemas.microsoft.com/office/powerpoint/2010/main" val="1224775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4036688" y="9726223"/>
            <a:ext cx="3087899" cy="513811"/>
          </a:xfrm>
          <a:prstGeom prst="rect">
            <a:avLst/>
          </a:prstGeom>
          <a:noFill/>
          <a:ln w="9525">
            <a:noFill/>
            <a:round/>
            <a:headEnd/>
            <a:tailEnd/>
          </a:ln>
        </p:spPr>
        <p:txBody>
          <a:bodyPr lIns="97849" tIns="50882" rIns="97849" bIns="50882" anchor="b"/>
          <a:lstStyle/>
          <a:p>
            <a:pPr algn="r">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fld id="{118447A6-8EB1-4FFD-909A-4AABE7FAE642}" type="slidenum">
              <a:rPr lang="pt-BR" altLang="pt-BR" sz="1300">
                <a:solidFill>
                  <a:srgbClr val="000000"/>
                </a:solidFill>
                <a:latin typeface="Tahoma" panose="020B0604030504040204" pitchFamily="34" charset="0"/>
              </a:rPr>
              <a:pPr algn="r">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t>18</a:t>
            </a:fld>
            <a:endParaRPr lang="pt-BR" altLang="pt-BR" sz="1300" dirty="0">
              <a:solidFill>
                <a:srgbClr val="000000"/>
              </a:solidFill>
              <a:latin typeface="Tahoma" panose="020B0604030504040204" pitchFamily="34" charset="0"/>
            </a:endParaRPr>
          </a:p>
        </p:txBody>
      </p:sp>
      <p:sp>
        <p:nvSpPr>
          <p:cNvPr id="43011" name="Text Box 3"/>
          <p:cNvSpPr txBox="1">
            <a:spLocks noChangeArrowheads="1"/>
          </p:cNvSpPr>
          <p:nvPr/>
        </p:nvSpPr>
        <p:spPr bwMode="auto">
          <a:xfrm>
            <a:off x="4039844" y="9733121"/>
            <a:ext cx="3067376" cy="491398"/>
          </a:xfrm>
          <a:prstGeom prst="rect">
            <a:avLst/>
          </a:prstGeom>
          <a:noFill/>
          <a:ln w="9525">
            <a:noFill/>
            <a:round/>
            <a:headEnd/>
            <a:tailEnd/>
          </a:ln>
        </p:spPr>
        <p:txBody>
          <a:bodyPr lIns="99023" tIns="51664" rIns="99023" bIns="51664" anchor="b"/>
          <a:lstStyle/>
          <a:p>
            <a:pPr algn="r">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fld id="{A87211A2-B3EA-468F-8F78-E18A90849801}" type="slidenum">
              <a:rPr lang="pt-BR" altLang="pt-BR" sz="1400">
                <a:solidFill>
                  <a:srgbClr val="000000"/>
                </a:solidFill>
                <a:latin typeface="Arial Unicode MS" pitchFamily="34" charset="-128"/>
                <a:ea typeface="Arial Unicode MS" pitchFamily="34" charset="-128"/>
                <a:cs typeface="Arial Unicode MS" pitchFamily="34" charset="-128"/>
              </a:rPr>
              <a:pPr algn="r">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t>18</a:t>
            </a:fld>
            <a:endParaRPr lang="pt-BR" altLang="pt-BR" sz="1400">
              <a:solidFill>
                <a:srgbClr val="000000"/>
              </a:solidFill>
              <a:latin typeface="Arial Unicode MS" pitchFamily="34" charset="-128"/>
              <a:ea typeface="Arial Unicode MS" pitchFamily="34" charset="-128"/>
              <a:cs typeface="Arial Unicode MS" pitchFamily="34" charset="-128"/>
            </a:endParaRPr>
          </a:p>
        </p:txBody>
      </p:sp>
      <p:sp>
        <p:nvSpPr>
          <p:cNvPr id="43012" name="Text Box 4"/>
          <p:cNvSpPr txBox="1">
            <a:spLocks noChangeArrowheads="1"/>
          </p:cNvSpPr>
          <p:nvPr/>
        </p:nvSpPr>
        <p:spPr bwMode="auto">
          <a:xfrm>
            <a:off x="4039845" y="9733119"/>
            <a:ext cx="3080005" cy="505190"/>
          </a:xfrm>
          <a:prstGeom prst="rect">
            <a:avLst/>
          </a:prstGeom>
          <a:noFill/>
          <a:ln w="9525">
            <a:noFill/>
            <a:round/>
            <a:headEnd/>
            <a:tailEnd/>
          </a:ln>
        </p:spPr>
        <p:txBody>
          <a:bodyPr lIns="99023" tIns="51664" rIns="99023" bIns="51664" anchor="b"/>
          <a:lstStyle/>
          <a:p>
            <a:pPr algn="r">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fld id="{8BC78CEE-1C18-4D61-9E85-46F5F3BD7A6B}" type="slidenum">
              <a:rPr lang="pt-BR" altLang="pt-BR" sz="1400">
                <a:solidFill>
                  <a:srgbClr val="000000"/>
                </a:solidFill>
                <a:latin typeface="Arial Unicode MS" pitchFamily="34" charset="-128"/>
                <a:ea typeface="Arial Unicode MS" pitchFamily="34" charset="-128"/>
                <a:cs typeface="Arial Unicode MS" pitchFamily="34" charset="-128"/>
              </a:rPr>
              <a:pPr algn="r">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t>18</a:t>
            </a:fld>
            <a:endParaRPr lang="pt-BR" altLang="pt-BR" sz="1400">
              <a:solidFill>
                <a:srgbClr val="000000"/>
              </a:solidFill>
              <a:latin typeface="Arial Unicode MS" pitchFamily="34" charset="-128"/>
              <a:ea typeface="Arial Unicode MS" pitchFamily="34" charset="-128"/>
              <a:cs typeface="Arial Unicode MS" pitchFamily="34" charset="-128"/>
            </a:endParaRPr>
          </a:p>
        </p:txBody>
      </p:sp>
      <p:sp>
        <p:nvSpPr>
          <p:cNvPr id="43013" name="Rectangle 5"/>
          <p:cNvSpPr>
            <a:spLocks noGrp="1" noRot="1" noChangeAspect="1" noChangeArrowheads="1" noTextEdit="1"/>
          </p:cNvSpPr>
          <p:nvPr>
            <p:ph type="sldImg"/>
          </p:nvPr>
        </p:nvSpPr>
        <p:spPr bwMode="auto">
          <a:xfrm>
            <a:off x="153988" y="765175"/>
            <a:ext cx="6821487" cy="3838575"/>
          </a:xfrm>
          <a:solidFill>
            <a:srgbClr val="FFFFFF"/>
          </a:solidFill>
          <a:ln>
            <a:solidFill>
              <a:srgbClr val="000000"/>
            </a:solidFill>
            <a:miter lim="800000"/>
            <a:headEnd/>
            <a:tailEnd/>
          </a:ln>
        </p:spPr>
      </p:sp>
      <p:sp>
        <p:nvSpPr>
          <p:cNvPr id="43014" name="Rectangle 6"/>
          <p:cNvSpPr>
            <a:spLocks noGrp="1" noChangeArrowheads="1"/>
          </p:cNvSpPr>
          <p:nvPr>
            <p:ph type="body" idx="1"/>
          </p:nvPr>
        </p:nvSpPr>
        <p:spPr bwMode="auto">
          <a:xfrm>
            <a:off x="950368" y="4867421"/>
            <a:ext cx="5206488" cy="4591548"/>
          </a:xfrm>
          <a:noFill/>
        </p:spPr>
        <p:txBody>
          <a:bodyPr wrap="none" numCol="1" anchor="ctr" anchorCtr="0" compatLnSpc="1">
            <a:prstTxWarp prst="textNoShape">
              <a:avLst/>
            </a:prstTxWarp>
          </a:bodyPr>
          <a:lstStyle/>
          <a:p>
            <a:pPr eaLnBrk="1" hangingPunct="1">
              <a:spcBef>
                <a:spcPts val="490"/>
              </a:spcBef>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endParaRPr lang="pt-BR" altLang="pt-BR" dirty="0" smtClean="0">
              <a:ea typeface="SimSun" pitchFamily="2" charset="-122"/>
            </a:endParaRPr>
          </a:p>
        </p:txBody>
      </p:sp>
      <p:sp>
        <p:nvSpPr>
          <p:cNvPr id="43015" name="Text Box 7"/>
          <p:cNvSpPr txBox="1">
            <a:spLocks noChangeArrowheads="1"/>
          </p:cNvSpPr>
          <p:nvPr/>
        </p:nvSpPr>
        <p:spPr bwMode="auto">
          <a:xfrm>
            <a:off x="4039846" y="9733118"/>
            <a:ext cx="3084742" cy="510364"/>
          </a:xfrm>
          <a:prstGeom prst="rect">
            <a:avLst/>
          </a:prstGeom>
          <a:noFill/>
          <a:ln w="9525">
            <a:noFill/>
            <a:round/>
            <a:headEnd/>
            <a:tailEnd/>
          </a:ln>
        </p:spPr>
        <p:txBody>
          <a:bodyPr lIns="99023" tIns="51664" rIns="99023" bIns="51664" anchor="b"/>
          <a:lstStyle/>
          <a:p>
            <a:pPr algn="r">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fld id="{D61760BE-AB63-4298-A56D-BFBE3704AC88}" type="slidenum">
              <a:rPr lang="pt-BR" altLang="pt-BR" sz="1400">
                <a:solidFill>
                  <a:srgbClr val="000000"/>
                </a:solidFill>
                <a:latin typeface="Arial Unicode MS" pitchFamily="34" charset="-128"/>
                <a:ea typeface="Arial Unicode MS" pitchFamily="34" charset="-128"/>
                <a:cs typeface="Arial Unicode MS" pitchFamily="34" charset="-128"/>
              </a:rPr>
              <a:pPr algn="r">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t>18</a:t>
            </a:fld>
            <a:endParaRPr lang="pt-BR" altLang="pt-BR" sz="140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 xmlns:p14="http://schemas.microsoft.com/office/powerpoint/2010/main" val="2757501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4036688" y="9726223"/>
            <a:ext cx="3087899" cy="513811"/>
          </a:xfrm>
          <a:prstGeom prst="rect">
            <a:avLst/>
          </a:prstGeom>
          <a:noFill/>
          <a:ln w="9525">
            <a:noFill/>
            <a:round/>
            <a:headEnd/>
            <a:tailEnd/>
          </a:ln>
        </p:spPr>
        <p:txBody>
          <a:bodyPr lIns="97849" tIns="50882" rIns="97849" bIns="50882" anchor="b"/>
          <a:lstStyle/>
          <a:p>
            <a:pPr algn="r">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fld id="{118447A6-8EB1-4FFD-909A-4AABE7FAE642}" type="slidenum">
              <a:rPr lang="pt-BR" altLang="pt-BR" sz="1300">
                <a:solidFill>
                  <a:srgbClr val="000000"/>
                </a:solidFill>
                <a:latin typeface="Tahoma" panose="020B0604030504040204" pitchFamily="34" charset="0"/>
              </a:rPr>
              <a:pPr algn="r">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t>20</a:t>
            </a:fld>
            <a:endParaRPr lang="pt-BR" altLang="pt-BR" sz="1300" dirty="0">
              <a:solidFill>
                <a:srgbClr val="000000"/>
              </a:solidFill>
              <a:latin typeface="Tahoma" panose="020B0604030504040204" pitchFamily="34" charset="0"/>
            </a:endParaRPr>
          </a:p>
        </p:txBody>
      </p:sp>
      <p:sp>
        <p:nvSpPr>
          <p:cNvPr id="43011" name="Text Box 3"/>
          <p:cNvSpPr txBox="1">
            <a:spLocks noChangeArrowheads="1"/>
          </p:cNvSpPr>
          <p:nvPr/>
        </p:nvSpPr>
        <p:spPr bwMode="auto">
          <a:xfrm>
            <a:off x="4039844" y="9733121"/>
            <a:ext cx="3067376" cy="491398"/>
          </a:xfrm>
          <a:prstGeom prst="rect">
            <a:avLst/>
          </a:prstGeom>
          <a:noFill/>
          <a:ln w="9525">
            <a:noFill/>
            <a:round/>
            <a:headEnd/>
            <a:tailEnd/>
          </a:ln>
        </p:spPr>
        <p:txBody>
          <a:bodyPr lIns="99023" tIns="51664" rIns="99023" bIns="51664" anchor="b"/>
          <a:lstStyle/>
          <a:p>
            <a:pPr algn="r">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fld id="{A87211A2-B3EA-468F-8F78-E18A90849801}" type="slidenum">
              <a:rPr lang="pt-BR" altLang="pt-BR" sz="1400">
                <a:solidFill>
                  <a:srgbClr val="000000"/>
                </a:solidFill>
                <a:latin typeface="Arial Unicode MS" pitchFamily="34" charset="-128"/>
                <a:ea typeface="Arial Unicode MS" pitchFamily="34" charset="-128"/>
                <a:cs typeface="Arial Unicode MS" pitchFamily="34" charset="-128"/>
              </a:rPr>
              <a:pPr algn="r">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t>20</a:t>
            </a:fld>
            <a:endParaRPr lang="pt-BR" altLang="pt-BR" sz="1400">
              <a:solidFill>
                <a:srgbClr val="000000"/>
              </a:solidFill>
              <a:latin typeface="Arial Unicode MS" pitchFamily="34" charset="-128"/>
              <a:ea typeface="Arial Unicode MS" pitchFamily="34" charset="-128"/>
              <a:cs typeface="Arial Unicode MS" pitchFamily="34" charset="-128"/>
            </a:endParaRPr>
          </a:p>
        </p:txBody>
      </p:sp>
      <p:sp>
        <p:nvSpPr>
          <p:cNvPr id="43012" name="Text Box 4"/>
          <p:cNvSpPr txBox="1">
            <a:spLocks noChangeArrowheads="1"/>
          </p:cNvSpPr>
          <p:nvPr/>
        </p:nvSpPr>
        <p:spPr bwMode="auto">
          <a:xfrm>
            <a:off x="4039845" y="9733119"/>
            <a:ext cx="3080005" cy="505190"/>
          </a:xfrm>
          <a:prstGeom prst="rect">
            <a:avLst/>
          </a:prstGeom>
          <a:noFill/>
          <a:ln w="9525">
            <a:noFill/>
            <a:round/>
            <a:headEnd/>
            <a:tailEnd/>
          </a:ln>
        </p:spPr>
        <p:txBody>
          <a:bodyPr lIns="99023" tIns="51664" rIns="99023" bIns="51664" anchor="b"/>
          <a:lstStyle/>
          <a:p>
            <a:pPr algn="r">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fld id="{8BC78CEE-1C18-4D61-9E85-46F5F3BD7A6B}" type="slidenum">
              <a:rPr lang="pt-BR" altLang="pt-BR" sz="1400">
                <a:solidFill>
                  <a:srgbClr val="000000"/>
                </a:solidFill>
                <a:latin typeface="Arial Unicode MS" pitchFamily="34" charset="-128"/>
                <a:ea typeface="Arial Unicode MS" pitchFamily="34" charset="-128"/>
                <a:cs typeface="Arial Unicode MS" pitchFamily="34" charset="-128"/>
              </a:rPr>
              <a:pPr algn="r">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t>20</a:t>
            </a:fld>
            <a:endParaRPr lang="pt-BR" altLang="pt-BR" sz="1400">
              <a:solidFill>
                <a:srgbClr val="000000"/>
              </a:solidFill>
              <a:latin typeface="Arial Unicode MS" pitchFamily="34" charset="-128"/>
              <a:ea typeface="Arial Unicode MS" pitchFamily="34" charset="-128"/>
              <a:cs typeface="Arial Unicode MS" pitchFamily="34" charset="-128"/>
            </a:endParaRPr>
          </a:p>
        </p:txBody>
      </p:sp>
      <p:sp>
        <p:nvSpPr>
          <p:cNvPr id="43013" name="Rectangle 5"/>
          <p:cNvSpPr>
            <a:spLocks noGrp="1" noRot="1" noChangeAspect="1" noChangeArrowheads="1" noTextEdit="1"/>
          </p:cNvSpPr>
          <p:nvPr>
            <p:ph type="sldImg"/>
          </p:nvPr>
        </p:nvSpPr>
        <p:spPr bwMode="auto">
          <a:xfrm>
            <a:off x="153988" y="765175"/>
            <a:ext cx="6821487" cy="3838575"/>
          </a:xfrm>
          <a:solidFill>
            <a:srgbClr val="FFFFFF"/>
          </a:solidFill>
          <a:ln>
            <a:solidFill>
              <a:srgbClr val="000000"/>
            </a:solidFill>
            <a:miter lim="800000"/>
            <a:headEnd/>
            <a:tailEnd/>
          </a:ln>
        </p:spPr>
      </p:sp>
      <p:sp>
        <p:nvSpPr>
          <p:cNvPr id="43014" name="Rectangle 6"/>
          <p:cNvSpPr>
            <a:spLocks noGrp="1" noChangeArrowheads="1"/>
          </p:cNvSpPr>
          <p:nvPr>
            <p:ph type="body" idx="1"/>
          </p:nvPr>
        </p:nvSpPr>
        <p:spPr bwMode="auto">
          <a:xfrm>
            <a:off x="950368" y="4867421"/>
            <a:ext cx="5206488" cy="4591548"/>
          </a:xfrm>
          <a:noFill/>
        </p:spPr>
        <p:txBody>
          <a:bodyPr wrap="none" numCol="1" anchor="ctr" anchorCtr="0" compatLnSpc="1">
            <a:prstTxWarp prst="textNoShape">
              <a:avLst/>
            </a:prstTxWarp>
          </a:bodyPr>
          <a:lstStyle/>
          <a:p>
            <a:pPr eaLnBrk="1" hangingPunct="1">
              <a:spcBef>
                <a:spcPts val="490"/>
              </a:spcBef>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endParaRPr lang="pt-BR" altLang="pt-BR" dirty="0" smtClean="0">
              <a:ea typeface="SimSun" pitchFamily="2" charset="-122"/>
            </a:endParaRPr>
          </a:p>
        </p:txBody>
      </p:sp>
      <p:sp>
        <p:nvSpPr>
          <p:cNvPr id="43015" name="Text Box 7"/>
          <p:cNvSpPr txBox="1">
            <a:spLocks noChangeArrowheads="1"/>
          </p:cNvSpPr>
          <p:nvPr/>
        </p:nvSpPr>
        <p:spPr bwMode="auto">
          <a:xfrm>
            <a:off x="4039846" y="9733118"/>
            <a:ext cx="3084742" cy="510364"/>
          </a:xfrm>
          <a:prstGeom prst="rect">
            <a:avLst/>
          </a:prstGeom>
          <a:noFill/>
          <a:ln w="9525">
            <a:noFill/>
            <a:round/>
            <a:headEnd/>
            <a:tailEnd/>
          </a:ln>
        </p:spPr>
        <p:txBody>
          <a:bodyPr lIns="99023" tIns="51664" rIns="99023" bIns="51664" anchor="b"/>
          <a:lstStyle/>
          <a:p>
            <a:pPr algn="r">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fld id="{D61760BE-AB63-4298-A56D-BFBE3704AC88}" type="slidenum">
              <a:rPr lang="pt-BR" altLang="pt-BR" sz="1400">
                <a:solidFill>
                  <a:srgbClr val="000000"/>
                </a:solidFill>
                <a:latin typeface="Arial Unicode MS" pitchFamily="34" charset="-128"/>
                <a:ea typeface="Arial Unicode MS" pitchFamily="34" charset="-128"/>
                <a:cs typeface="Arial Unicode MS" pitchFamily="34" charset="-128"/>
              </a:rPr>
              <a:pPr algn="r">
                <a:tabLst>
                  <a:tab pos="0" algn="l"/>
                  <a:tab pos="485979" algn="l"/>
                  <a:tab pos="975145" algn="l"/>
                  <a:tab pos="1462717" algn="l"/>
                  <a:tab pos="1951883" algn="l"/>
                  <a:tab pos="2439456" algn="l"/>
                  <a:tab pos="2928621" algn="l"/>
                  <a:tab pos="3416193" algn="l"/>
                  <a:tab pos="3905360" algn="l"/>
                  <a:tab pos="4392932" algn="l"/>
                  <a:tab pos="4882097" algn="l"/>
                  <a:tab pos="5369670" algn="l"/>
                  <a:tab pos="5858836" algn="l"/>
                  <a:tab pos="6348001" algn="l"/>
                  <a:tab pos="6835573" algn="l"/>
                  <a:tab pos="7324740" algn="l"/>
                  <a:tab pos="7812312" algn="l"/>
                  <a:tab pos="8301477" algn="l"/>
                  <a:tab pos="8789050" algn="l"/>
                  <a:tab pos="9278216" algn="l"/>
                  <a:tab pos="9765788" algn="l"/>
                </a:tabLst>
              </a:pPr>
              <a:t>20</a:t>
            </a:fld>
            <a:endParaRPr lang="pt-BR" altLang="pt-BR" sz="140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 xmlns:p14="http://schemas.microsoft.com/office/powerpoint/2010/main" val="1887151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32461" y="3905687"/>
            <a:ext cx="9144000" cy="504177"/>
          </a:xfrm>
          <a:prstGeom prst="rect">
            <a:avLst/>
          </a:prstGeom>
        </p:spPr>
        <p:txBody>
          <a:bodyPr>
            <a:noAutofit/>
          </a:bodyPr>
          <a:lstStyle>
            <a:lvl1pPr marL="0" indent="0" algn="r">
              <a:buNone/>
              <a:defRPr lang="pt-BR" sz="4000" b="1" kern="1200" dirty="0">
                <a:solidFill>
                  <a:schemeClr val="accent1">
                    <a:lumMod val="50000"/>
                  </a:schemeClr>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pt-BR" dirty="0"/>
          </a:p>
        </p:txBody>
      </p:sp>
      <p:sp>
        <p:nvSpPr>
          <p:cNvPr id="2" name="Título 1"/>
          <p:cNvSpPr>
            <a:spLocks noGrp="1"/>
          </p:cNvSpPr>
          <p:nvPr>
            <p:ph type="ctrTitle"/>
          </p:nvPr>
        </p:nvSpPr>
        <p:spPr>
          <a:xfrm>
            <a:off x="1532461" y="2959428"/>
            <a:ext cx="9144000" cy="823913"/>
          </a:xfrm>
          <a:prstGeom prst="rect">
            <a:avLst/>
          </a:prstGeom>
        </p:spPr>
        <p:txBody>
          <a:bodyPr anchor="b">
            <a:normAutofit/>
          </a:bodyPr>
          <a:lstStyle>
            <a:lvl1pPr algn="r">
              <a:defRPr lang="pt-BR" sz="4000" b="1" kern="1200" dirty="0">
                <a:solidFill>
                  <a:schemeClr val="tx1">
                    <a:lumMod val="50000"/>
                    <a:lumOff val="50000"/>
                  </a:schemeClr>
                </a:solidFill>
                <a:latin typeface="Arial" panose="020B0604020202020204" pitchFamily="34" charset="0"/>
                <a:ea typeface="+mj-ea"/>
                <a:cs typeface="Arial" panose="020B0604020202020204" pitchFamily="34" charset="0"/>
              </a:defRPr>
            </a:lvl1pPr>
          </a:lstStyle>
          <a:p>
            <a:endParaRPr lang="pt-BR" dirty="0"/>
          </a:p>
        </p:txBody>
      </p:sp>
      <p:sp>
        <p:nvSpPr>
          <p:cNvPr id="4" name="Espaço Reservado para Data 3"/>
          <p:cNvSpPr>
            <a:spLocks noGrp="1"/>
          </p:cNvSpPr>
          <p:nvPr>
            <p:ph type="dt" sz="half" idx="10"/>
          </p:nvPr>
        </p:nvSpPr>
        <p:spPr/>
        <p:txBody>
          <a:bodyPr/>
          <a:lstStyle/>
          <a:p>
            <a:fld id="{4A3F7B6F-9F7C-4B17-84A4-90E57AC820FE}" type="datetimeFigureOut">
              <a:rPr lang="pt-BR" smtClean="0"/>
              <a:pPr/>
              <a:t>08/11/2016</a:t>
            </a:fld>
            <a:endParaRPr lang="pt-BR"/>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8604D39B-4F8E-475C-9A5C-931CEEE1D171}" type="slidenum">
              <a:rPr lang="pt-BR" smtClean="0"/>
              <a:pPr/>
              <a:t>‹nº›</a:t>
            </a:fld>
            <a:endParaRPr lang="pt-BR"/>
          </a:p>
        </p:txBody>
      </p:sp>
    </p:spTree>
    <p:extLst>
      <p:ext uri="{BB962C8B-B14F-4D97-AF65-F5344CB8AC3E}">
        <p14:creationId xmlns="" xmlns:p14="http://schemas.microsoft.com/office/powerpoint/2010/main" val="25222150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e texto vertical">
    <p:spTree>
      <p:nvGrpSpPr>
        <p:cNvPr id="1" name=""/>
        <p:cNvGrpSpPr/>
        <p:nvPr/>
      </p:nvGrpSpPr>
      <p:grpSpPr>
        <a:xfrm>
          <a:off x="0" y="0"/>
          <a:ext cx="0" cy="0"/>
          <a:chOff x="0" y="0"/>
          <a:chExt cx="0" cy="0"/>
        </a:xfrm>
      </p:grpSpPr>
      <p:sp>
        <p:nvSpPr>
          <p:cNvPr id="3" name="Espaço Reservado para Texto Vertical 2"/>
          <p:cNvSpPr>
            <a:spLocks noGrp="1"/>
          </p:cNvSpPr>
          <p:nvPr>
            <p:ph type="body" orient="vert" idx="1"/>
          </p:nvPr>
        </p:nvSpPr>
        <p:spPr>
          <a:xfrm>
            <a:off x="508000" y="1015896"/>
            <a:ext cx="10845800" cy="4626916"/>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Título 1"/>
          <p:cNvSpPr txBox="1">
            <a:spLocks/>
          </p:cNvSpPr>
          <p:nvPr userDrawn="1"/>
        </p:nvSpPr>
        <p:spPr>
          <a:xfrm>
            <a:off x="304800" y="86031"/>
            <a:ext cx="10515600" cy="6356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pt-BR" sz="2400" b="1" kern="1200" dirty="0">
                <a:solidFill>
                  <a:schemeClr val="accent1">
                    <a:lumMod val="50000"/>
                  </a:schemeClr>
                </a:solidFill>
                <a:latin typeface="Arial" panose="020B0604020202020204" pitchFamily="34" charset="0"/>
                <a:ea typeface="+mj-ea"/>
                <a:cs typeface="Arial" panose="020B0604020202020204" pitchFamily="34" charset="0"/>
              </a:defRPr>
            </a:lvl1pPr>
          </a:lstStyle>
          <a:p>
            <a:r>
              <a:rPr lang="pt-BR" smtClean="0"/>
              <a:t>Clique para editar o título mestre</a:t>
            </a:r>
            <a:endParaRPr lang="pt-BR"/>
          </a:p>
        </p:txBody>
      </p:sp>
      <p:sp>
        <p:nvSpPr>
          <p:cNvPr id="8" name="Espaço Reservado para Número de Slide 5"/>
          <p:cNvSpPr txBox="1">
            <a:spLocks/>
          </p:cNvSpPr>
          <p:nvPr userDrawn="1"/>
        </p:nvSpPr>
        <p:spPr>
          <a:xfrm>
            <a:off x="279400" y="6232413"/>
            <a:ext cx="2743200" cy="365125"/>
          </a:xfrm>
          <a:prstGeom prst="rect">
            <a:avLst/>
          </a:prstGeom>
        </p:spPr>
        <p:txBody>
          <a:bodyPr vert="horz" lIns="91440" tIns="45720" rIns="91440" bIns="45720" rtlCol="0" anchor="ctr"/>
          <a:lstStyle>
            <a:defPPr>
              <a:defRPr lang="pt-BR"/>
            </a:defPPr>
            <a:lvl1pPr marL="0" algn="l" defTabSz="914400" rtl="0" eaLnBrk="1" latinLnBrk="0" hangingPunct="1">
              <a:defRPr sz="1200" b="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04D39B-4F8E-475C-9A5C-931CEEE1D171}" type="slidenum">
              <a:rPr lang="pt-BR" smtClean="0"/>
              <a:pPr/>
              <a:t>‹nº›</a:t>
            </a:fld>
            <a:endParaRPr lang="pt-BR" dirty="0"/>
          </a:p>
        </p:txBody>
      </p:sp>
    </p:spTree>
    <p:extLst>
      <p:ext uri="{BB962C8B-B14F-4D97-AF65-F5344CB8AC3E}">
        <p14:creationId xmlns="" xmlns:p14="http://schemas.microsoft.com/office/powerpoint/2010/main" val="41412840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Número de Slide 5"/>
          <p:cNvSpPr txBox="1">
            <a:spLocks/>
          </p:cNvSpPr>
          <p:nvPr userDrawn="1"/>
        </p:nvSpPr>
        <p:spPr>
          <a:xfrm>
            <a:off x="279400" y="6232413"/>
            <a:ext cx="2743200" cy="365125"/>
          </a:xfrm>
          <a:prstGeom prst="rect">
            <a:avLst/>
          </a:prstGeom>
        </p:spPr>
        <p:txBody>
          <a:bodyPr vert="horz" lIns="91440" tIns="45720" rIns="91440" bIns="45720" rtlCol="0" anchor="ctr"/>
          <a:lstStyle>
            <a:defPPr>
              <a:defRPr lang="pt-BR"/>
            </a:defPPr>
            <a:lvl1pPr marL="0" algn="l" defTabSz="914400" rtl="0" eaLnBrk="1" latinLnBrk="0" hangingPunct="1">
              <a:defRPr sz="1200" b="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04D39B-4F8E-475C-9A5C-931CEEE1D171}" type="slidenum">
              <a:rPr lang="pt-BR" smtClean="0"/>
              <a:pPr/>
              <a:t>‹nº›</a:t>
            </a:fld>
            <a:endParaRPr lang="pt-BR" dirty="0"/>
          </a:p>
        </p:txBody>
      </p:sp>
    </p:spTree>
    <p:extLst>
      <p:ext uri="{BB962C8B-B14F-4D97-AF65-F5344CB8AC3E}">
        <p14:creationId xmlns="" xmlns:p14="http://schemas.microsoft.com/office/powerpoint/2010/main" val="20506064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5" name="Espaço Reservado para Número de Slide 5"/>
          <p:cNvSpPr txBox="1">
            <a:spLocks/>
          </p:cNvSpPr>
          <p:nvPr userDrawn="1"/>
        </p:nvSpPr>
        <p:spPr>
          <a:xfrm>
            <a:off x="279400" y="6232413"/>
            <a:ext cx="2743200" cy="365125"/>
          </a:xfrm>
          <a:prstGeom prst="rect">
            <a:avLst/>
          </a:prstGeom>
        </p:spPr>
        <p:txBody>
          <a:bodyPr vert="horz" lIns="91440" tIns="45720" rIns="91440" bIns="45720" rtlCol="0" anchor="ctr"/>
          <a:lstStyle>
            <a:defPPr>
              <a:defRPr lang="pt-BR"/>
            </a:defPPr>
            <a:lvl1pPr marL="0" algn="l" defTabSz="914400" rtl="0" eaLnBrk="1" latinLnBrk="0" hangingPunct="1">
              <a:defRPr sz="1200" b="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04D39B-4F8E-475C-9A5C-931CEEE1D171}" type="slidenum">
              <a:rPr lang="pt-BR" smtClean="0"/>
              <a:pPr/>
              <a:t>‹nº›</a:t>
            </a:fld>
            <a:endParaRPr lang="pt-BR" dirty="0"/>
          </a:p>
        </p:txBody>
      </p:sp>
    </p:spTree>
    <p:extLst>
      <p:ext uri="{BB962C8B-B14F-4D97-AF65-F5344CB8AC3E}">
        <p14:creationId xmlns="" xmlns:p14="http://schemas.microsoft.com/office/powerpoint/2010/main" val="4147462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Holder 3"/>
          <p:cNvSpPr>
            <a:spLocks noGrp="1"/>
          </p:cNvSpPr>
          <p:nvPr>
            <p:ph sz="half" idx="2"/>
          </p:nvPr>
        </p:nvSpPr>
        <p:spPr>
          <a:xfrm>
            <a:off x="609971" y="1577340"/>
            <a:ext cx="5306746"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429727" y="1296248"/>
            <a:ext cx="4977658" cy="463397"/>
          </a:xfrm>
          <a:prstGeom prst="rect">
            <a:avLst/>
          </a:prstGeom>
        </p:spPr>
        <p:txBody>
          <a:bodyPr wrap="square" lIns="0" tIns="0" rIns="0" bIns="0">
            <a:spAutoFit/>
          </a:bodyPr>
          <a:lstStyle>
            <a:lvl1pPr>
              <a:defRPr sz="3346" b="1" i="0">
                <a:solidFill>
                  <a:schemeClr val="bg1"/>
                </a:solidFill>
                <a:latin typeface="Arial"/>
                <a:cs typeface="Arial"/>
              </a:defRPr>
            </a:lvl1pPr>
          </a:lstStyle>
          <a:p>
            <a:endParaRPr/>
          </a:p>
        </p:txBody>
      </p:sp>
      <p:sp>
        <p:nvSpPr>
          <p:cNvPr id="8" name="Espaço Reservado para Número de Slide 5"/>
          <p:cNvSpPr txBox="1">
            <a:spLocks/>
          </p:cNvSpPr>
          <p:nvPr userDrawn="1"/>
        </p:nvSpPr>
        <p:spPr>
          <a:xfrm>
            <a:off x="279400" y="6232413"/>
            <a:ext cx="2743200" cy="365125"/>
          </a:xfrm>
          <a:prstGeom prst="rect">
            <a:avLst/>
          </a:prstGeom>
        </p:spPr>
        <p:txBody>
          <a:bodyPr vert="horz" lIns="91440" tIns="45720" rIns="91440" bIns="45720" rtlCol="0" anchor="ctr"/>
          <a:lstStyle>
            <a:defPPr>
              <a:defRPr lang="pt-BR"/>
            </a:defPPr>
            <a:lvl1pPr marL="0" algn="l" defTabSz="914400" rtl="0" eaLnBrk="1" latinLnBrk="0" hangingPunct="1">
              <a:defRPr sz="1200" b="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04D39B-4F8E-475C-9A5C-931CEEE1D171}" type="slidenum">
              <a:rPr lang="pt-BR" smtClean="0"/>
              <a:pPr/>
              <a:t>‹nº›</a:t>
            </a:fld>
            <a:endParaRPr lang="pt-BR" dirty="0"/>
          </a:p>
        </p:txBody>
      </p:sp>
      <p:sp>
        <p:nvSpPr>
          <p:cNvPr id="9" name="Título 1"/>
          <p:cNvSpPr>
            <a:spLocks noGrp="1"/>
          </p:cNvSpPr>
          <p:nvPr>
            <p:ph type="title"/>
          </p:nvPr>
        </p:nvSpPr>
        <p:spPr>
          <a:xfrm>
            <a:off x="304800" y="190114"/>
            <a:ext cx="10515600" cy="635667"/>
          </a:xfrm>
          <a:prstGeom prst="rect">
            <a:avLst/>
          </a:prstGeom>
        </p:spPr>
        <p:txBody>
          <a:bodyPr/>
          <a:lstStyle/>
          <a:p>
            <a:r>
              <a:rPr lang="pt-BR" dirty="0" smtClean="0"/>
              <a:t>Clique para editar o título mestre</a:t>
            </a:r>
            <a:endParaRPr lang="pt-BR" dirty="0"/>
          </a:p>
        </p:txBody>
      </p:sp>
    </p:spTree>
    <p:extLst>
      <p:ext uri="{BB962C8B-B14F-4D97-AF65-F5344CB8AC3E}">
        <p14:creationId xmlns="" xmlns:p14="http://schemas.microsoft.com/office/powerpoint/2010/main" val="11022968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508000" y="1015896"/>
            <a:ext cx="10845800" cy="4626916"/>
          </a:xfrm>
          <a:prstGeom prst="rect">
            <a:avLst/>
          </a:prstGeom>
        </p:spPr>
        <p:txBody>
          <a:bodyPr lIns="0" tIns="0" rIns="0" bIns="0"/>
          <a:lstStyle>
            <a:lvl1pPr>
              <a:defRPr b="0" i="0">
                <a:solidFill>
                  <a:schemeClr val="tx1"/>
                </a:solidFill>
              </a:defRPr>
            </a:lvl1pPr>
          </a:lstStyle>
          <a:p>
            <a:endParaRPr/>
          </a:p>
        </p:txBody>
      </p:sp>
      <p:sp>
        <p:nvSpPr>
          <p:cNvPr id="7" name="Espaço Reservado para Número de Slide 5"/>
          <p:cNvSpPr txBox="1">
            <a:spLocks/>
          </p:cNvSpPr>
          <p:nvPr userDrawn="1"/>
        </p:nvSpPr>
        <p:spPr>
          <a:xfrm>
            <a:off x="279400" y="6232413"/>
            <a:ext cx="2743200" cy="365125"/>
          </a:xfrm>
          <a:prstGeom prst="rect">
            <a:avLst/>
          </a:prstGeom>
        </p:spPr>
        <p:txBody>
          <a:bodyPr vert="horz" lIns="91440" tIns="45720" rIns="91440" bIns="45720" rtlCol="0" anchor="ctr"/>
          <a:lstStyle>
            <a:defPPr>
              <a:defRPr lang="pt-BR"/>
            </a:defPPr>
            <a:lvl1pPr marL="0" algn="l" defTabSz="914400" rtl="0" eaLnBrk="1" latinLnBrk="0" hangingPunct="1">
              <a:defRPr sz="1200" b="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04D39B-4F8E-475C-9A5C-931CEEE1D171}" type="slidenum">
              <a:rPr lang="pt-BR" smtClean="0"/>
              <a:pPr/>
              <a:t>‹nº›</a:t>
            </a:fld>
            <a:endParaRPr lang="pt-BR" dirty="0"/>
          </a:p>
        </p:txBody>
      </p:sp>
      <p:sp>
        <p:nvSpPr>
          <p:cNvPr id="8" name="Título 1"/>
          <p:cNvSpPr>
            <a:spLocks noGrp="1"/>
          </p:cNvSpPr>
          <p:nvPr>
            <p:ph type="title"/>
          </p:nvPr>
        </p:nvSpPr>
        <p:spPr>
          <a:xfrm>
            <a:off x="304800" y="190114"/>
            <a:ext cx="10515600" cy="635667"/>
          </a:xfrm>
          <a:prstGeom prst="rect">
            <a:avLst/>
          </a:prstGeom>
        </p:spPr>
        <p:txBody>
          <a:bodyPr/>
          <a:lstStyle/>
          <a:p>
            <a:r>
              <a:rPr lang="pt-BR" dirty="0" smtClean="0"/>
              <a:t>Clique para editar o título mestre</a:t>
            </a:r>
            <a:endParaRPr lang="pt-BR" dirty="0"/>
          </a:p>
        </p:txBody>
      </p:sp>
    </p:spTree>
    <p:extLst>
      <p:ext uri="{BB962C8B-B14F-4D97-AF65-F5344CB8AC3E}">
        <p14:creationId xmlns="" xmlns:p14="http://schemas.microsoft.com/office/powerpoint/2010/main" val="1345570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Slide de título">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B35257B8-53BE-451C-9BE9-BDE0C9EDC445}" type="slidenum">
              <a:rPr lang="pt-BR" smtClean="0"/>
              <a:pPr/>
              <a:t>‹nº›</a:t>
            </a:fld>
            <a:endParaRPr lang="pt-BR"/>
          </a:p>
        </p:txBody>
      </p:sp>
      <p:pic>
        <p:nvPicPr>
          <p:cNvPr id="3" name="Imagem 2"/>
          <p:cNvPicPr/>
          <p:nvPr userDrawn="1"/>
        </p:nvPicPr>
        <p:blipFill>
          <a:blip r:embed="rId2" cstate="print"/>
          <a:srcRect/>
          <a:stretch>
            <a:fillRect/>
          </a:stretch>
        </p:blipFill>
        <p:spPr bwMode="auto">
          <a:xfrm>
            <a:off x="11088555" y="6381328"/>
            <a:ext cx="1056117" cy="432048"/>
          </a:xfrm>
          <a:prstGeom prst="rect">
            <a:avLst/>
          </a:prstGeom>
          <a:noFill/>
          <a:ln w="9525">
            <a:noFill/>
            <a:round/>
            <a:headEnd/>
            <a:tailEnd/>
          </a:ln>
          <a:effectLst/>
        </p:spPr>
      </p:pic>
    </p:spTree>
    <p:extLst>
      <p:ext uri="{BB962C8B-B14F-4D97-AF65-F5344CB8AC3E}">
        <p14:creationId xmlns="" xmlns:p14="http://schemas.microsoft.com/office/powerpoint/2010/main" val="2009843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B35257B8-53BE-451C-9BE9-BDE0C9EDC445}" type="slidenum">
              <a:rPr lang="pt-BR" smtClean="0"/>
              <a:pPr/>
              <a:t>‹nº›</a:t>
            </a:fld>
            <a:endParaRPr lang="pt-BR"/>
          </a:p>
        </p:txBody>
      </p:sp>
    </p:spTree>
    <p:extLst>
      <p:ext uri="{BB962C8B-B14F-4D97-AF65-F5344CB8AC3E}">
        <p14:creationId xmlns="" xmlns:p14="http://schemas.microsoft.com/office/powerpoint/2010/main" val="863290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ayout Personalizado">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pPr fontAlgn="base">
              <a:spcBef>
                <a:spcPct val="0"/>
              </a:spcBef>
              <a:spcAft>
                <a:spcPct val="0"/>
              </a:spcAft>
              <a:defRPr/>
            </a:pPr>
            <a:fld id="{23F58C77-D439-4018-BE18-5CDCA06DF843}" type="datetime1">
              <a:rPr lang="pt-BR" altLang="pt-BR" smtClean="0"/>
              <a:pPr fontAlgn="base">
                <a:spcBef>
                  <a:spcPct val="0"/>
                </a:spcBef>
                <a:spcAft>
                  <a:spcPct val="0"/>
                </a:spcAft>
                <a:defRPr/>
              </a:pPr>
              <a:t>08/11/2016</a:t>
            </a:fld>
            <a:endParaRPr lang="pt-BR" altLang="pt-BR"/>
          </a:p>
        </p:txBody>
      </p:sp>
      <p:sp>
        <p:nvSpPr>
          <p:cNvPr id="4" name="Espaço Reservado para Rodapé 3"/>
          <p:cNvSpPr>
            <a:spLocks noGrp="1"/>
          </p:cNvSpPr>
          <p:nvPr>
            <p:ph type="ftr" sz="quarter" idx="11"/>
          </p:nvPr>
        </p:nvSpPr>
        <p:spPr/>
        <p:txBody>
          <a:bodyPr/>
          <a:lstStyle/>
          <a:p>
            <a:pPr>
              <a:defRPr/>
            </a:pPr>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pPr fontAlgn="base">
              <a:spcBef>
                <a:spcPct val="0"/>
              </a:spcBef>
              <a:spcAft>
                <a:spcPct val="0"/>
              </a:spcAft>
              <a:defRPr/>
            </a:pPr>
            <a:fld id="{DBFF7F93-06BA-4C01-8C30-2BBC7C5BE8EA}" type="slidenum">
              <a:rPr lang="pt-BR" altLang="pt-BR" smtClean="0"/>
              <a:pPr fontAlgn="base">
                <a:spcBef>
                  <a:spcPct val="0"/>
                </a:spcBef>
                <a:spcAft>
                  <a:spcPct val="0"/>
                </a:spcAft>
                <a:defRPr/>
              </a:pPr>
              <a:t>‹nº›</a:t>
            </a:fld>
            <a:endParaRPr lang="pt-BR" altLang="pt-BR"/>
          </a:p>
        </p:txBody>
      </p:sp>
    </p:spTree>
    <p:extLst>
      <p:ext uri="{BB962C8B-B14F-4D97-AF65-F5344CB8AC3E}">
        <p14:creationId xmlns="" xmlns:p14="http://schemas.microsoft.com/office/powerpoint/2010/main" val="31961137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14375" y="981076"/>
            <a:ext cx="10639425" cy="4661736"/>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8604D39B-4F8E-475C-9A5C-931CEEE1D171}" type="slidenum">
              <a:rPr lang="pt-BR" smtClean="0"/>
              <a:pPr/>
              <a:t>‹nº›</a:t>
            </a:fld>
            <a:endParaRPr lang="pt-BR"/>
          </a:p>
        </p:txBody>
      </p:sp>
      <p:sp>
        <p:nvSpPr>
          <p:cNvPr id="8" name="Título 1"/>
          <p:cNvSpPr>
            <a:spLocks noGrp="1"/>
          </p:cNvSpPr>
          <p:nvPr>
            <p:ph type="title"/>
          </p:nvPr>
        </p:nvSpPr>
        <p:spPr>
          <a:xfrm>
            <a:off x="304800" y="86031"/>
            <a:ext cx="10515600" cy="635667"/>
          </a:xfrm>
          <a:prstGeom prst="rect">
            <a:avLst/>
          </a:prstGeom>
        </p:spPr>
        <p:txBody>
          <a:bodyPr>
            <a:normAutofit/>
          </a:bodyPr>
          <a:lstStyle>
            <a:lvl1pPr>
              <a:defRPr lang="pt-BR" sz="2400" b="1" kern="1200" dirty="0">
                <a:solidFill>
                  <a:schemeClr val="accent1">
                    <a:lumMod val="50000"/>
                  </a:schemeClr>
                </a:solidFill>
                <a:latin typeface="Arial" panose="020B0604020202020204" pitchFamily="34" charset="0"/>
                <a:ea typeface="+mj-ea"/>
                <a:cs typeface="Arial" panose="020B0604020202020204" pitchFamily="34" charset="0"/>
              </a:defRPr>
            </a:lvl1pPr>
          </a:lstStyle>
          <a:p>
            <a:r>
              <a:rPr lang="pt-BR" dirty="0" smtClean="0"/>
              <a:t>Clique para editar o título mestre</a:t>
            </a:r>
            <a:endParaRPr lang="pt-BR" dirty="0"/>
          </a:p>
        </p:txBody>
      </p:sp>
      <p:sp>
        <p:nvSpPr>
          <p:cNvPr id="4" name="Espaço Reservado para Data 3"/>
          <p:cNvSpPr>
            <a:spLocks noGrp="1"/>
          </p:cNvSpPr>
          <p:nvPr>
            <p:ph type="dt" sz="half" idx="10"/>
          </p:nvPr>
        </p:nvSpPr>
        <p:spPr/>
        <p:txBody>
          <a:bodyPr/>
          <a:lstStyle>
            <a:lvl1pPr>
              <a:defRPr/>
            </a:lvl1pPr>
          </a:lstStyle>
          <a:p>
            <a:fld id="{A203339F-F3D8-4540-BE01-AE2F29690144}" type="slidenum">
              <a:rPr lang="pt-BR" smtClean="0"/>
              <a:pPr/>
              <a:t>‹nº›</a:t>
            </a:fld>
            <a:endParaRPr lang="pt-BR" dirty="0"/>
          </a:p>
        </p:txBody>
      </p:sp>
      <p:sp>
        <p:nvSpPr>
          <p:cNvPr id="7" name="Espaço Reservado para Número de Slide 5"/>
          <p:cNvSpPr txBox="1">
            <a:spLocks/>
          </p:cNvSpPr>
          <p:nvPr userDrawn="1"/>
        </p:nvSpPr>
        <p:spPr>
          <a:xfrm>
            <a:off x="279400" y="6232413"/>
            <a:ext cx="2743200" cy="365125"/>
          </a:xfrm>
          <a:prstGeom prst="rect">
            <a:avLst/>
          </a:prstGeom>
        </p:spPr>
        <p:txBody>
          <a:bodyPr vert="horz" lIns="91440" tIns="45720" rIns="91440" bIns="45720" rtlCol="0" anchor="ctr"/>
          <a:lstStyle>
            <a:defPPr>
              <a:defRPr lang="pt-BR"/>
            </a:defPPr>
            <a:lvl1pPr marL="0" algn="l" defTabSz="914400" rtl="0" eaLnBrk="1" latinLnBrk="0" hangingPunct="1">
              <a:defRPr sz="1200" b="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04D39B-4F8E-475C-9A5C-931CEEE1D171}" type="slidenum">
              <a:rPr lang="pt-BR" smtClean="0"/>
              <a:pPr/>
              <a:t>‹nº›</a:t>
            </a:fld>
            <a:endParaRPr lang="pt-BR" dirty="0"/>
          </a:p>
        </p:txBody>
      </p:sp>
    </p:spTree>
    <p:extLst>
      <p:ext uri="{BB962C8B-B14F-4D97-AF65-F5344CB8AC3E}">
        <p14:creationId xmlns="" xmlns:p14="http://schemas.microsoft.com/office/powerpoint/2010/main" val="12461056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4A3F7B6F-9F7C-4B17-84A4-90E57AC820FE}" type="datetimeFigureOut">
              <a:rPr lang="pt-BR" smtClean="0"/>
              <a:pPr/>
              <a:t>08/11/2016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604D39B-4F8E-475C-9A5C-931CEEE1D171}" type="slidenum">
              <a:rPr lang="pt-BR" smtClean="0"/>
              <a:pPr/>
              <a:t>‹nº›</a:t>
            </a:fld>
            <a:endParaRPr lang="pt-BR"/>
          </a:p>
        </p:txBody>
      </p:sp>
    </p:spTree>
    <p:extLst>
      <p:ext uri="{BB962C8B-B14F-4D97-AF65-F5344CB8AC3E}">
        <p14:creationId xmlns="" xmlns:p14="http://schemas.microsoft.com/office/powerpoint/2010/main" val="29317093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304800" y="190114"/>
            <a:ext cx="10515600" cy="635667"/>
          </a:xfrm>
          <a:prstGeom prst="rect">
            <a:avLst/>
          </a:prstGeom>
        </p:spPr>
        <p:txBody>
          <a:bodyPr/>
          <a:lstStyle/>
          <a:p>
            <a:r>
              <a:rPr lang="pt-BR" dirty="0" smtClean="0"/>
              <a:t>Clique para editar o título mestre</a:t>
            </a:r>
            <a:endParaRPr lang="pt-BR" dirty="0"/>
          </a:p>
        </p:txBody>
      </p:sp>
      <p:sp>
        <p:nvSpPr>
          <p:cNvPr id="3" name="Espaço Reservado para Conteúdo 2"/>
          <p:cNvSpPr>
            <a:spLocks noGrp="1"/>
          </p:cNvSpPr>
          <p:nvPr>
            <p:ph sz="half" idx="1"/>
          </p:nvPr>
        </p:nvSpPr>
        <p:spPr>
          <a:xfrm>
            <a:off x="838200" y="1825625"/>
            <a:ext cx="5181600" cy="435133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8" name="Espaço Reservado para Número de Slide 5"/>
          <p:cNvSpPr txBox="1">
            <a:spLocks/>
          </p:cNvSpPr>
          <p:nvPr userDrawn="1"/>
        </p:nvSpPr>
        <p:spPr>
          <a:xfrm>
            <a:off x="279400" y="6232413"/>
            <a:ext cx="2743200" cy="365125"/>
          </a:xfrm>
          <a:prstGeom prst="rect">
            <a:avLst/>
          </a:prstGeom>
        </p:spPr>
        <p:txBody>
          <a:bodyPr vert="horz" lIns="91440" tIns="45720" rIns="91440" bIns="45720" rtlCol="0" anchor="ctr"/>
          <a:lstStyle>
            <a:defPPr>
              <a:defRPr lang="pt-BR"/>
            </a:defPPr>
            <a:lvl1pPr marL="0" algn="l" defTabSz="914400" rtl="0" eaLnBrk="1" latinLnBrk="0" hangingPunct="1">
              <a:defRPr sz="1200" b="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04D39B-4F8E-475C-9A5C-931CEEE1D171}" type="slidenum">
              <a:rPr lang="pt-BR" smtClean="0"/>
              <a:pPr/>
              <a:t>‹nº›</a:t>
            </a:fld>
            <a:endParaRPr lang="pt-BR" dirty="0"/>
          </a:p>
        </p:txBody>
      </p:sp>
    </p:spTree>
    <p:extLst>
      <p:ext uri="{BB962C8B-B14F-4D97-AF65-F5344CB8AC3E}">
        <p14:creationId xmlns="" xmlns:p14="http://schemas.microsoft.com/office/powerpoint/2010/main" val="1644604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0" name="Espaço Reservado para Número de Slide 5"/>
          <p:cNvSpPr txBox="1">
            <a:spLocks/>
          </p:cNvSpPr>
          <p:nvPr userDrawn="1"/>
        </p:nvSpPr>
        <p:spPr>
          <a:xfrm>
            <a:off x="279400" y="6232413"/>
            <a:ext cx="2743200" cy="365125"/>
          </a:xfrm>
          <a:prstGeom prst="rect">
            <a:avLst/>
          </a:prstGeom>
        </p:spPr>
        <p:txBody>
          <a:bodyPr vert="horz" lIns="91440" tIns="45720" rIns="91440" bIns="45720" rtlCol="0" anchor="ctr"/>
          <a:lstStyle>
            <a:defPPr>
              <a:defRPr lang="pt-BR"/>
            </a:defPPr>
            <a:lvl1pPr marL="0" algn="l" defTabSz="914400" rtl="0" eaLnBrk="1" latinLnBrk="0" hangingPunct="1">
              <a:defRPr sz="1200" b="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04D39B-4F8E-475C-9A5C-931CEEE1D171}" type="slidenum">
              <a:rPr lang="pt-BR" smtClean="0"/>
              <a:pPr/>
              <a:t>‹nº›</a:t>
            </a:fld>
            <a:endParaRPr lang="pt-BR" dirty="0"/>
          </a:p>
        </p:txBody>
      </p:sp>
    </p:spTree>
    <p:extLst>
      <p:ext uri="{BB962C8B-B14F-4D97-AF65-F5344CB8AC3E}">
        <p14:creationId xmlns="" xmlns:p14="http://schemas.microsoft.com/office/powerpoint/2010/main" val="11666861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sp>
        <p:nvSpPr>
          <p:cNvPr id="6" name="Título 1"/>
          <p:cNvSpPr>
            <a:spLocks noGrp="1"/>
          </p:cNvSpPr>
          <p:nvPr>
            <p:ph type="title"/>
          </p:nvPr>
        </p:nvSpPr>
        <p:spPr>
          <a:xfrm>
            <a:off x="304800" y="86031"/>
            <a:ext cx="10515600" cy="635667"/>
          </a:xfrm>
          <a:prstGeom prst="rect">
            <a:avLst/>
          </a:prstGeom>
        </p:spPr>
        <p:txBody>
          <a:bodyPr>
            <a:normAutofit/>
          </a:bodyPr>
          <a:lstStyle>
            <a:lvl1pPr>
              <a:defRPr lang="pt-BR" sz="2400" b="1" kern="1200" dirty="0">
                <a:solidFill>
                  <a:schemeClr val="accent1">
                    <a:lumMod val="50000"/>
                  </a:schemeClr>
                </a:solidFill>
                <a:latin typeface="Arial" panose="020B0604020202020204" pitchFamily="34" charset="0"/>
                <a:ea typeface="+mj-ea"/>
                <a:cs typeface="Arial" panose="020B0604020202020204" pitchFamily="34" charset="0"/>
              </a:defRPr>
            </a:lvl1pPr>
          </a:lstStyle>
          <a:p>
            <a:r>
              <a:rPr lang="pt-BR" dirty="0" smtClean="0"/>
              <a:t>Clique para editar o título mestre</a:t>
            </a:r>
            <a:endParaRPr lang="pt-BR" dirty="0"/>
          </a:p>
        </p:txBody>
      </p:sp>
      <p:sp>
        <p:nvSpPr>
          <p:cNvPr id="7" name="Espaço Reservado para Número de Slide 5"/>
          <p:cNvSpPr txBox="1">
            <a:spLocks/>
          </p:cNvSpPr>
          <p:nvPr userDrawn="1"/>
        </p:nvSpPr>
        <p:spPr>
          <a:xfrm>
            <a:off x="279400" y="6232413"/>
            <a:ext cx="2743200" cy="365125"/>
          </a:xfrm>
          <a:prstGeom prst="rect">
            <a:avLst/>
          </a:prstGeom>
        </p:spPr>
        <p:txBody>
          <a:bodyPr vert="horz" lIns="91440" tIns="45720" rIns="91440" bIns="45720" rtlCol="0" anchor="ctr"/>
          <a:lstStyle>
            <a:defPPr>
              <a:defRPr lang="pt-BR"/>
            </a:defPPr>
            <a:lvl1pPr marL="0" algn="l" defTabSz="914400" rtl="0" eaLnBrk="1" latinLnBrk="0" hangingPunct="1">
              <a:defRPr sz="1200" b="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04D39B-4F8E-475C-9A5C-931CEEE1D171}" type="slidenum">
              <a:rPr lang="pt-BR" smtClean="0"/>
              <a:pPr/>
              <a:t>‹nº›</a:t>
            </a:fld>
            <a:endParaRPr lang="pt-BR" dirty="0"/>
          </a:p>
        </p:txBody>
      </p:sp>
    </p:spTree>
    <p:extLst>
      <p:ext uri="{BB962C8B-B14F-4D97-AF65-F5344CB8AC3E}">
        <p14:creationId xmlns="" xmlns:p14="http://schemas.microsoft.com/office/powerpoint/2010/main" val="124943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5" name="Espaço Reservado para Número de Slide 5"/>
          <p:cNvSpPr txBox="1">
            <a:spLocks/>
          </p:cNvSpPr>
          <p:nvPr userDrawn="1"/>
        </p:nvSpPr>
        <p:spPr>
          <a:xfrm>
            <a:off x="279400" y="6232413"/>
            <a:ext cx="2743200" cy="365125"/>
          </a:xfrm>
          <a:prstGeom prst="rect">
            <a:avLst/>
          </a:prstGeom>
        </p:spPr>
        <p:txBody>
          <a:bodyPr vert="horz" lIns="91440" tIns="45720" rIns="91440" bIns="45720" rtlCol="0" anchor="ctr"/>
          <a:lstStyle>
            <a:defPPr>
              <a:defRPr lang="pt-BR"/>
            </a:defPPr>
            <a:lvl1pPr marL="0" algn="l" defTabSz="914400" rtl="0" eaLnBrk="1" latinLnBrk="0" hangingPunct="1">
              <a:defRPr sz="1200" b="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04D39B-4F8E-475C-9A5C-931CEEE1D171}" type="slidenum">
              <a:rPr lang="pt-BR" smtClean="0"/>
              <a:pPr/>
              <a:t>‹nº›</a:t>
            </a:fld>
            <a:endParaRPr lang="pt-BR" dirty="0"/>
          </a:p>
        </p:txBody>
      </p:sp>
    </p:spTree>
    <p:extLst>
      <p:ext uri="{BB962C8B-B14F-4D97-AF65-F5344CB8AC3E}">
        <p14:creationId xmlns="" xmlns:p14="http://schemas.microsoft.com/office/powerpoint/2010/main" val="1572331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8" name="Espaço Reservado para Número de Slide 5"/>
          <p:cNvSpPr txBox="1">
            <a:spLocks/>
          </p:cNvSpPr>
          <p:nvPr userDrawn="1"/>
        </p:nvSpPr>
        <p:spPr>
          <a:xfrm>
            <a:off x="279400" y="6232413"/>
            <a:ext cx="2743200" cy="365125"/>
          </a:xfrm>
          <a:prstGeom prst="rect">
            <a:avLst/>
          </a:prstGeom>
        </p:spPr>
        <p:txBody>
          <a:bodyPr vert="horz" lIns="91440" tIns="45720" rIns="91440" bIns="45720" rtlCol="0" anchor="ctr"/>
          <a:lstStyle>
            <a:defPPr>
              <a:defRPr lang="pt-BR"/>
            </a:defPPr>
            <a:lvl1pPr marL="0" algn="l" defTabSz="914400" rtl="0" eaLnBrk="1" latinLnBrk="0" hangingPunct="1">
              <a:defRPr sz="1200" b="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04D39B-4F8E-475C-9A5C-931CEEE1D171}" type="slidenum">
              <a:rPr lang="pt-BR" smtClean="0"/>
              <a:pPr/>
              <a:t>‹nº›</a:t>
            </a:fld>
            <a:endParaRPr lang="pt-BR" dirty="0"/>
          </a:p>
        </p:txBody>
      </p:sp>
    </p:spTree>
    <p:extLst>
      <p:ext uri="{BB962C8B-B14F-4D97-AF65-F5344CB8AC3E}">
        <p14:creationId xmlns="" xmlns:p14="http://schemas.microsoft.com/office/powerpoint/2010/main" val="233225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8" name="Espaço Reservado para Número de Slide 5"/>
          <p:cNvSpPr txBox="1">
            <a:spLocks/>
          </p:cNvSpPr>
          <p:nvPr userDrawn="1"/>
        </p:nvSpPr>
        <p:spPr>
          <a:xfrm>
            <a:off x="279400" y="6232413"/>
            <a:ext cx="2743200" cy="365125"/>
          </a:xfrm>
          <a:prstGeom prst="rect">
            <a:avLst/>
          </a:prstGeom>
        </p:spPr>
        <p:txBody>
          <a:bodyPr vert="horz" lIns="91440" tIns="45720" rIns="91440" bIns="45720" rtlCol="0" anchor="ctr"/>
          <a:lstStyle>
            <a:defPPr>
              <a:defRPr lang="pt-BR"/>
            </a:defPPr>
            <a:lvl1pPr marL="0" algn="l" defTabSz="914400" rtl="0" eaLnBrk="1" latinLnBrk="0" hangingPunct="1">
              <a:defRPr sz="1200" b="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04D39B-4F8E-475C-9A5C-931CEEE1D171}" type="slidenum">
              <a:rPr lang="pt-BR" smtClean="0"/>
              <a:pPr/>
              <a:t>‹nº›</a:t>
            </a:fld>
            <a:endParaRPr lang="pt-BR" dirty="0"/>
          </a:p>
        </p:txBody>
      </p:sp>
    </p:spTree>
    <p:extLst>
      <p:ext uri="{BB962C8B-B14F-4D97-AF65-F5344CB8AC3E}">
        <p14:creationId xmlns="" xmlns:p14="http://schemas.microsoft.com/office/powerpoint/2010/main" val="2769736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tângulo 7"/>
          <p:cNvSpPr/>
          <p:nvPr userDrawn="1"/>
        </p:nvSpPr>
        <p:spPr>
          <a:xfrm>
            <a:off x="0" y="829282"/>
            <a:ext cx="12192000" cy="521934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F7B6F-9F7C-4B17-84A4-90E57AC820FE}" type="datetimeFigureOut">
              <a:rPr lang="pt-BR" smtClean="0"/>
              <a:pPr/>
              <a:t>08/11/2016</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4D39B-4F8E-475C-9A5C-931CEEE1D171}" type="slidenum">
              <a:rPr lang="pt-BR" smtClean="0"/>
              <a:pPr/>
              <a:t>‹nº›</a:t>
            </a:fld>
            <a:endParaRPr lang="pt-BR"/>
          </a:p>
        </p:txBody>
      </p:sp>
      <p:pic>
        <p:nvPicPr>
          <p:cNvPr id="11" name="Imagem 10"/>
          <p:cNvPicPr>
            <a:picLocks noChangeAspect="1"/>
          </p:cNvPicPr>
          <p:nvPr userDrawn="1"/>
        </p:nvPicPr>
        <p:blipFill>
          <a:blip r:embed="rId19"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9" name="Espaço Reservado para Título 1"/>
          <p:cNvSpPr>
            <a:spLocks noGrp="1"/>
          </p:cNvSpPr>
          <p:nvPr>
            <p:ph type="title"/>
          </p:nvPr>
        </p:nvSpPr>
        <p:spPr>
          <a:xfrm>
            <a:off x="304800" y="190114"/>
            <a:ext cx="10515600" cy="635667"/>
          </a:xfrm>
          <a:prstGeom prst="rect">
            <a:avLst/>
          </a:prstGeom>
        </p:spPr>
        <p:txBody>
          <a:bodyPr vert="horz" lIns="91440" tIns="45720" rIns="91440" bIns="45720" rtlCol="0" anchor="ctr">
            <a:normAutofit/>
          </a:bodyPr>
          <a:lstStyle/>
          <a:p>
            <a:r>
              <a:rPr lang="pt-BR" dirty="0" smtClean="0"/>
              <a:t>Clique para editar o título mestre</a:t>
            </a:r>
            <a:endParaRPr lang="pt-BR" dirty="0"/>
          </a:p>
        </p:txBody>
      </p:sp>
      <p:sp>
        <p:nvSpPr>
          <p:cNvPr id="10" name="Espaço Reservado para Texto 2"/>
          <p:cNvSpPr>
            <a:spLocks noGrp="1"/>
          </p:cNvSpPr>
          <p:nvPr>
            <p:ph type="body" idx="1"/>
          </p:nvPr>
        </p:nvSpPr>
        <p:spPr>
          <a:xfrm>
            <a:off x="508000" y="1015896"/>
            <a:ext cx="10845800" cy="4626916"/>
          </a:xfrm>
          <a:prstGeom prst="rect">
            <a:avLst/>
          </a:prstGeom>
        </p:spPr>
        <p:txBody>
          <a:bodyPr vert="horz" lIns="91440" tIns="45720" rIns="91440" bIns="45720" rtlCol="0">
            <a:normAutofit/>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extLst>
      <p:ext uri="{BB962C8B-B14F-4D97-AF65-F5344CB8AC3E}">
        <p14:creationId xmlns="" xmlns:p14="http://schemas.microsoft.com/office/powerpoint/2010/main" val="4197357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70" r:id="rId13"/>
    <p:sldLayoutId id="2147483671" r:id="rId14"/>
    <p:sldLayoutId id="2147483675" r:id="rId15"/>
    <p:sldLayoutId id="2147483680" r:id="rId16"/>
    <p:sldLayoutId id="2147483681" r:id="rId17"/>
  </p:sldLayoutIdLst>
  <p:timing>
    <p:tnLst>
      <p:par>
        <p:cTn id="1" dur="indefinite" restart="never" nodeType="tmRoot"/>
      </p:par>
    </p:tnLst>
  </p:timing>
  <p:txStyles>
    <p:titleStyle>
      <a:lvl1pPr algn="l" defTabSz="914400" rtl="0" eaLnBrk="1" latinLnBrk="0" hangingPunct="1">
        <a:lnSpc>
          <a:spcPct val="90000"/>
        </a:lnSpc>
        <a:spcBef>
          <a:spcPct val="0"/>
        </a:spcBef>
        <a:buNone/>
        <a:defRPr lang="pt-BR" sz="2400" b="1" kern="1200" dirty="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mailto:claudio.carvalho@planejamento.gov.br" TargetMode="External"/><Relationship Id="rId2" Type="http://schemas.openxmlformats.org/officeDocument/2006/relationships/hyperlink" Target="mailto:marcos.ferrari@planejamento.gov.br"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694386" y="1676400"/>
            <a:ext cx="9144000" cy="2150849"/>
          </a:xfrm>
        </p:spPr>
        <p:txBody>
          <a:bodyPr>
            <a:normAutofit/>
          </a:bodyPr>
          <a:lstStyle/>
          <a:p>
            <a:pPr algn="ctr"/>
            <a:r>
              <a:rPr lang="pt-BR" dirty="0" smtClean="0">
                <a:solidFill>
                  <a:schemeClr val="tx1">
                    <a:lumMod val="95000"/>
                    <a:lumOff val="5000"/>
                  </a:schemeClr>
                </a:solidFill>
                <a:latin typeface="Verdana" pitchFamily="34" charset="0"/>
                <a:ea typeface="Verdana" pitchFamily="34" charset="0"/>
                <a:cs typeface="Verdana" pitchFamily="34" charset="0"/>
              </a:rPr>
              <a:t>Participação Social no Ciclo de Planejamento: o Plano Plurianual</a:t>
            </a:r>
            <a:endParaRPr lang="pt-BR" dirty="0">
              <a:solidFill>
                <a:schemeClr val="tx1">
                  <a:lumMod val="95000"/>
                  <a:lumOff val="5000"/>
                </a:schemeClr>
              </a:solidFill>
              <a:latin typeface="Verdana" pitchFamily="34" charset="0"/>
              <a:ea typeface="Verdana" pitchFamily="34" charset="0"/>
              <a:cs typeface="Verdana" pitchFamily="34" charset="0"/>
            </a:endParaRPr>
          </a:p>
        </p:txBody>
      </p:sp>
      <p:sp>
        <p:nvSpPr>
          <p:cNvPr id="4" name="Subtítulo 1"/>
          <p:cNvSpPr txBox="1">
            <a:spLocks/>
          </p:cNvSpPr>
          <p:nvPr/>
        </p:nvSpPr>
        <p:spPr>
          <a:xfrm>
            <a:off x="1972728" y="5231715"/>
            <a:ext cx="9144000" cy="678018"/>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sz="2000" dirty="0" smtClean="0">
                <a:solidFill>
                  <a:schemeClr val="tx1">
                    <a:lumMod val="95000"/>
                    <a:lumOff val="5000"/>
                  </a:schemeClr>
                </a:solidFill>
                <a:latin typeface="Verdana" pitchFamily="34" charset="0"/>
                <a:ea typeface="Verdana" pitchFamily="34" charset="0"/>
                <a:cs typeface="Verdana" pitchFamily="34" charset="0"/>
              </a:rPr>
              <a:t>8 de Novembro de 2016</a:t>
            </a:r>
            <a:endParaRPr kumimoji="0" lang="pt-BR" sz="1600" i="0" u="none" strike="noStrike" kern="1200" cap="none" spc="0" normalizeH="0" baseline="0" noProof="0" dirty="0">
              <a:ln>
                <a:noFill/>
              </a:ln>
              <a:solidFill>
                <a:schemeClr val="tx1">
                  <a:lumMod val="95000"/>
                  <a:lumOff val="5000"/>
                </a:schemeClr>
              </a:solidFill>
              <a:effectLst/>
              <a:uLnTx/>
              <a:uFillTx/>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2218918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03512" y="836220"/>
            <a:ext cx="8856984" cy="5905148"/>
          </a:xfrm>
          <a:prstGeom prst="rect">
            <a:avLst/>
          </a:prstGeom>
        </p:spPr>
      </p:pic>
      <p:sp>
        <p:nvSpPr>
          <p:cNvPr id="5" name="Título 2"/>
          <p:cNvSpPr txBox="1">
            <a:spLocks/>
          </p:cNvSpPr>
          <p:nvPr/>
        </p:nvSpPr>
        <p:spPr>
          <a:xfrm>
            <a:off x="935038" y="86916"/>
            <a:ext cx="8229600" cy="638944"/>
          </a:xfrm>
          <a:prstGeom prst="rect">
            <a:avLst/>
          </a:prstGeom>
          <a:noFill/>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tabLst>
                <a:tab pos="457200" algn="l"/>
                <a:tab pos="904875" algn="l"/>
                <a:tab pos="1352550" algn="l"/>
                <a:tab pos="1801813" algn="l"/>
                <a:tab pos="2251075" algn="l"/>
                <a:tab pos="2700338" algn="l"/>
                <a:tab pos="3149600" algn="l"/>
                <a:tab pos="3598863" algn="l"/>
                <a:tab pos="4048125" algn="l"/>
                <a:tab pos="4497388" algn="l"/>
                <a:tab pos="4946650" algn="l"/>
                <a:tab pos="5395913" algn="l"/>
                <a:tab pos="5846763" algn="l"/>
                <a:tab pos="6296025" algn="l"/>
                <a:tab pos="6745288" algn="l"/>
                <a:tab pos="7194550" algn="l"/>
                <a:tab pos="7643813" algn="l"/>
                <a:tab pos="8093075" algn="l"/>
                <a:tab pos="8542338" algn="l"/>
                <a:tab pos="8991600" algn="l"/>
                <a:tab pos="9440863" algn="l"/>
              </a:tabLst>
              <a:defRPr/>
            </a:pPr>
            <a:r>
              <a:rPr lang="pt-BR" sz="3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Dimensão </a:t>
            </a:r>
            <a:r>
              <a:rPr lang="pt-BR" sz="3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Estratégica</a:t>
            </a:r>
          </a:p>
        </p:txBody>
      </p:sp>
      <p:pic>
        <p:nvPicPr>
          <p:cNvPr id="2" name="Imagem 1"/>
          <p:cNvPicPr>
            <a:picLocks noChangeAspect="1"/>
          </p:cNvPicPr>
          <p:nvPr/>
        </p:nvPicPr>
        <p:blipFill>
          <a:blip r:embed="rId3" cstate="print"/>
          <a:stretch>
            <a:fillRect/>
          </a:stretch>
        </p:blipFill>
        <p:spPr>
          <a:xfrm>
            <a:off x="1703511" y="836219"/>
            <a:ext cx="4538312" cy="2126056"/>
          </a:xfrm>
          <a:prstGeom prst="rect">
            <a:avLst/>
          </a:prstGeom>
        </p:spPr>
      </p:pic>
      <p:pic>
        <p:nvPicPr>
          <p:cNvPr id="6" name="Imagem 5"/>
          <p:cNvPicPr>
            <a:picLocks noChangeAspect="1"/>
          </p:cNvPicPr>
          <p:nvPr/>
        </p:nvPicPr>
        <p:blipFill>
          <a:blip r:embed="rId4" cstate="print"/>
          <a:stretch>
            <a:fillRect/>
          </a:stretch>
        </p:blipFill>
        <p:spPr>
          <a:xfrm>
            <a:off x="6334125" y="836218"/>
            <a:ext cx="4226372" cy="2169861"/>
          </a:xfrm>
          <a:prstGeom prst="rect">
            <a:avLst/>
          </a:prstGeom>
        </p:spPr>
      </p:pic>
      <p:pic>
        <p:nvPicPr>
          <p:cNvPr id="7" name="Imagem 6"/>
          <p:cNvPicPr>
            <a:picLocks noChangeAspect="1"/>
          </p:cNvPicPr>
          <p:nvPr/>
        </p:nvPicPr>
        <p:blipFill>
          <a:blip r:embed="rId5" cstate="print"/>
          <a:stretch>
            <a:fillRect/>
          </a:stretch>
        </p:blipFill>
        <p:spPr>
          <a:xfrm>
            <a:off x="6340715" y="4086225"/>
            <a:ext cx="4219782" cy="2655144"/>
          </a:xfrm>
          <a:prstGeom prst="rect">
            <a:avLst/>
          </a:prstGeom>
        </p:spPr>
      </p:pic>
      <p:pic>
        <p:nvPicPr>
          <p:cNvPr id="8" name="Imagem 7"/>
          <p:cNvPicPr>
            <a:picLocks noChangeAspect="1"/>
          </p:cNvPicPr>
          <p:nvPr/>
        </p:nvPicPr>
        <p:blipFill>
          <a:blip r:embed="rId6" cstate="print"/>
          <a:stretch>
            <a:fillRect/>
          </a:stretch>
        </p:blipFill>
        <p:spPr>
          <a:xfrm>
            <a:off x="1703511" y="4162425"/>
            <a:ext cx="4656941" cy="2578944"/>
          </a:xfrm>
          <a:prstGeom prst="rect">
            <a:avLst/>
          </a:prstGeom>
        </p:spPr>
      </p:pic>
    </p:spTree>
    <p:extLst>
      <p:ext uri="{BB962C8B-B14F-4D97-AF65-F5344CB8AC3E}">
        <p14:creationId xmlns="" xmlns:p14="http://schemas.microsoft.com/office/powerpoint/2010/main" val="71265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tângulo 1"/>
          <p:cNvSpPr>
            <a:spLocks noChangeArrowheads="1"/>
          </p:cNvSpPr>
          <p:nvPr/>
        </p:nvSpPr>
        <p:spPr bwMode="auto">
          <a:xfrm>
            <a:off x="714375" y="1267619"/>
            <a:ext cx="10934699" cy="3822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a:defRPr>
                <a:solidFill>
                  <a:schemeClr val="tx1"/>
                </a:solidFill>
                <a:latin typeface="Arial" panose="020B0604020202020204" pitchFamily="34" charset="0"/>
                <a:ea typeface="SimSun" panose="02010600030101010101" pitchFamily="2" charset="-122"/>
              </a:defRPr>
            </a:lvl1pPr>
            <a:lvl2pPr eaLnBrk="0">
              <a:defRPr>
                <a:solidFill>
                  <a:schemeClr val="tx1"/>
                </a:solidFill>
                <a:latin typeface="Arial" panose="020B0604020202020204" pitchFamily="34" charset="0"/>
                <a:ea typeface="SimSun" panose="02010600030101010101" pitchFamily="2" charset="-122"/>
              </a:defRPr>
            </a:lvl2pPr>
            <a:lvl3pPr eaLnBrk="0">
              <a:defRPr>
                <a:solidFill>
                  <a:schemeClr val="tx1"/>
                </a:solidFill>
                <a:latin typeface="Arial" panose="020B0604020202020204" pitchFamily="34" charset="0"/>
                <a:ea typeface="SimSun" panose="02010600030101010101" pitchFamily="2" charset="-122"/>
              </a:defRPr>
            </a:lvl3pPr>
            <a:lvl4pPr eaLnBrk="0">
              <a:defRPr>
                <a:solidFill>
                  <a:schemeClr val="tx1"/>
                </a:solidFill>
                <a:latin typeface="Arial" panose="020B0604020202020204" pitchFamily="34" charset="0"/>
                <a:ea typeface="SimSun" panose="02010600030101010101" pitchFamily="2" charset="-122"/>
              </a:defRPr>
            </a:lvl4pPr>
            <a:lvl5pPr eaLnBrk="0">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SimSun" panose="02010600030101010101" pitchFamily="2" charset="-122"/>
              </a:defRPr>
            </a:lvl9pPr>
          </a:lstStyle>
          <a:p>
            <a:pPr algn="just" eaLnBrk="1">
              <a:lnSpc>
                <a:spcPct val="130000"/>
              </a:lnSpc>
              <a:spcBef>
                <a:spcPct val="50000"/>
              </a:spcBef>
              <a:buClrTx/>
              <a:buFont typeface="Arial" panose="020B0604020202020204" pitchFamily="34" charset="0"/>
              <a:buChar char="•"/>
            </a:pPr>
            <a:r>
              <a:rPr lang="pt-BR" sz="2400" dirty="0">
                <a:latin typeface="Verdana" panose="020B0604030504040204" pitchFamily="34" charset="0"/>
                <a:ea typeface="Verdana" panose="020B0604030504040204" pitchFamily="34" charset="0"/>
                <a:cs typeface="Verdana" panose="020B0604030504040204" pitchFamily="34" charset="0"/>
              </a:rPr>
              <a:t>Retrata as agendas de governo, organizadas por recortes selecionados de Políticas Públicas que orientam a ação governamental. </a:t>
            </a:r>
          </a:p>
          <a:p>
            <a:pPr algn="just" eaLnBrk="1">
              <a:lnSpc>
                <a:spcPct val="130000"/>
              </a:lnSpc>
              <a:spcBef>
                <a:spcPct val="50000"/>
              </a:spcBef>
              <a:buClrTx/>
              <a:buFont typeface="Arial" panose="020B0604020202020204" pitchFamily="34" charset="0"/>
              <a:buChar char="•"/>
            </a:pPr>
            <a:r>
              <a:rPr lang="pt-BR" sz="2400" dirty="0">
                <a:latin typeface="Verdana" panose="020B0604030504040204" pitchFamily="34" charset="0"/>
                <a:ea typeface="Verdana" panose="020B0604030504040204" pitchFamily="34" charset="0"/>
                <a:cs typeface="Verdana" panose="020B0604030504040204" pitchFamily="34" charset="0"/>
              </a:rPr>
              <a:t>Sua abrangência representa os desafios e orienta a gestão do Plano, no que diz respeito ao monitoramento e avaliação da dimensão tática. </a:t>
            </a:r>
          </a:p>
          <a:p>
            <a:pPr algn="just" eaLnBrk="1">
              <a:lnSpc>
                <a:spcPct val="130000"/>
              </a:lnSpc>
              <a:spcBef>
                <a:spcPct val="50000"/>
              </a:spcBef>
              <a:buClrTx/>
              <a:buFont typeface="Arial" panose="020B0604020202020204" pitchFamily="34" charset="0"/>
              <a:buChar char="•"/>
            </a:pPr>
            <a:r>
              <a:rPr lang="pt-BR" sz="2400" dirty="0">
                <a:latin typeface="Verdana" panose="020B0604030504040204" pitchFamily="34" charset="0"/>
                <a:ea typeface="Verdana" panose="020B0604030504040204" pitchFamily="34" charset="0"/>
                <a:cs typeface="Verdana" panose="020B0604030504040204" pitchFamily="34" charset="0"/>
              </a:rPr>
              <a:t>O Programa Temático se desdobra em Objetivos. </a:t>
            </a:r>
          </a:p>
        </p:txBody>
      </p:sp>
      <p:sp>
        <p:nvSpPr>
          <p:cNvPr id="4" name="Título 2"/>
          <p:cNvSpPr txBox="1">
            <a:spLocks/>
          </p:cNvSpPr>
          <p:nvPr/>
        </p:nvSpPr>
        <p:spPr>
          <a:xfrm>
            <a:off x="1443258" y="105966"/>
            <a:ext cx="9186642" cy="638944"/>
          </a:xfrm>
          <a:prstGeom prst="rect">
            <a:avLst/>
          </a:prstGeom>
          <a:noFill/>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450850" indent="-450850" eaLnBrk="0">
              <a:tabLst>
                <a:tab pos="457200" algn="l"/>
                <a:tab pos="904875" algn="l"/>
                <a:tab pos="1352550" algn="l"/>
                <a:tab pos="1801813" algn="l"/>
                <a:tab pos="2251075" algn="l"/>
                <a:tab pos="2700338" algn="l"/>
                <a:tab pos="3149600" algn="l"/>
                <a:tab pos="3598863" algn="l"/>
                <a:tab pos="4048125" algn="l"/>
                <a:tab pos="4497388" algn="l"/>
                <a:tab pos="4946650" algn="l"/>
                <a:tab pos="5395913" algn="l"/>
                <a:tab pos="5846763" algn="l"/>
                <a:tab pos="6296025" algn="l"/>
                <a:tab pos="6745288" algn="l"/>
                <a:tab pos="7194550" algn="l"/>
                <a:tab pos="7643813" algn="l"/>
                <a:tab pos="8093075" algn="l"/>
                <a:tab pos="8542338" algn="l"/>
                <a:tab pos="8991600" algn="l"/>
                <a:tab pos="9440863" algn="l"/>
              </a:tabLst>
              <a:defRPr/>
            </a:pPr>
            <a:r>
              <a:rPr lang="pt-BR" altLang="pt-BR" sz="3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Características do Programa Temático</a:t>
            </a:r>
          </a:p>
        </p:txBody>
      </p:sp>
    </p:spTree>
    <p:extLst>
      <p:ext uri="{BB962C8B-B14F-4D97-AF65-F5344CB8AC3E}">
        <p14:creationId xmlns="" xmlns:p14="http://schemas.microsoft.com/office/powerpoint/2010/main" val="340313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7650" y="0"/>
            <a:ext cx="11791950" cy="775229"/>
          </a:xfrm>
        </p:spPr>
        <p:txBody>
          <a:bodyPr>
            <a:normAutofit fontScale="90000"/>
          </a:bodyPr>
          <a:lstStyle/>
          <a:p>
            <a:pPr algn="just">
              <a:lnSpc>
                <a:spcPct val="100000"/>
              </a:lnSpc>
            </a:pPr>
            <a:r>
              <a:rPr lang="pt-BR" sz="36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Estrutura Conceitual dos Programas Temáticos</a:t>
            </a:r>
            <a:endParaRPr lang="en-US" sz="36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ço Reservado para Conteúdo 2"/>
          <p:cNvSpPr>
            <a:spLocks noGrp="1"/>
          </p:cNvSpPr>
          <p:nvPr>
            <p:ph idx="1"/>
          </p:nvPr>
        </p:nvSpPr>
        <p:spPr>
          <a:xfrm>
            <a:off x="3858420" y="1041928"/>
            <a:ext cx="7466805" cy="4751039"/>
          </a:xfrm>
        </p:spPr>
        <p:txBody>
          <a:bodyPr>
            <a:normAutofit/>
          </a:bodyPr>
          <a:lstStyle/>
          <a:p>
            <a:pPr algn="just">
              <a:lnSpc>
                <a:spcPct val="100000"/>
              </a:lnSpc>
            </a:pPr>
            <a:r>
              <a:rPr lang="pt-BR" sz="2400" dirty="0">
                <a:latin typeface="Verdana" panose="020B0604030504040204" pitchFamily="34" charset="0"/>
                <a:ea typeface="Verdana" panose="020B0604030504040204" pitchFamily="34" charset="0"/>
                <a:cs typeface="Verdana" panose="020B0604030504040204" pitchFamily="34" charset="0"/>
              </a:rPr>
              <a:t>Objetivos destacam as </a:t>
            </a:r>
            <a:r>
              <a:rPr lang="pt-BR" sz="2400" b="1" dirty="0">
                <a:latin typeface="Verdana" panose="020B0604030504040204" pitchFamily="34" charset="0"/>
                <a:ea typeface="Verdana" panose="020B0604030504040204" pitchFamily="34" charset="0"/>
                <a:cs typeface="Verdana" panose="020B0604030504040204" pitchFamily="34" charset="0"/>
              </a:rPr>
              <a:t>escolhas do governo</a:t>
            </a:r>
            <a:r>
              <a:rPr lang="pt-BR" sz="2400" dirty="0">
                <a:latin typeface="Verdana" panose="020B0604030504040204" pitchFamily="34" charset="0"/>
                <a:ea typeface="Verdana" panose="020B0604030504040204" pitchFamily="34" charset="0"/>
                <a:cs typeface="Verdana" panose="020B0604030504040204" pitchFamily="34" charset="0"/>
              </a:rPr>
              <a:t> para atuação nos temas </a:t>
            </a:r>
            <a:r>
              <a:rPr lang="pt-BR" sz="2400" dirty="0" smtClean="0">
                <a:latin typeface="Verdana" panose="020B0604030504040204" pitchFamily="34" charset="0"/>
                <a:ea typeface="Verdana" panose="020B0604030504040204" pitchFamily="34" charset="0"/>
                <a:cs typeface="Verdana" panose="020B0604030504040204" pitchFamily="34" charset="0"/>
              </a:rPr>
              <a:t>determinados.</a:t>
            </a:r>
          </a:p>
          <a:p>
            <a:pPr algn="just">
              <a:lnSpc>
                <a:spcPct val="100000"/>
              </a:lnSpc>
            </a:pPr>
            <a:r>
              <a:rPr lang="pt-BR" sz="2400" dirty="0" smtClean="0">
                <a:latin typeface="Verdana" panose="020B0604030504040204" pitchFamily="34" charset="0"/>
                <a:ea typeface="Verdana" panose="020B0604030504040204" pitchFamily="34" charset="0"/>
                <a:cs typeface="Verdana" panose="020B0604030504040204" pitchFamily="34" charset="0"/>
              </a:rPr>
              <a:t>Metas explicitam as </a:t>
            </a:r>
            <a:r>
              <a:rPr lang="pt-BR" sz="2400" b="1" dirty="0" smtClean="0">
                <a:latin typeface="Verdana" panose="020B0604030504040204" pitchFamily="34" charset="0"/>
                <a:ea typeface="Verdana" panose="020B0604030504040204" pitchFamily="34" charset="0"/>
                <a:cs typeface="Verdana" panose="020B0604030504040204" pitchFamily="34" charset="0"/>
              </a:rPr>
              <a:t>entregas</a:t>
            </a:r>
            <a:r>
              <a:rPr lang="pt-BR" sz="2400" dirty="0" smtClean="0">
                <a:latin typeface="Verdana" panose="020B0604030504040204" pitchFamily="34" charset="0"/>
                <a:ea typeface="Verdana" panose="020B0604030504040204" pitchFamily="34" charset="0"/>
                <a:cs typeface="Verdana" panose="020B0604030504040204" pitchFamily="34" charset="0"/>
              </a:rPr>
              <a:t> </a:t>
            </a:r>
            <a:r>
              <a:rPr lang="pt-BR" sz="2400" b="1" dirty="0" smtClean="0">
                <a:latin typeface="Verdana" panose="020B0604030504040204" pitchFamily="34" charset="0"/>
                <a:ea typeface="Verdana" panose="020B0604030504040204" pitchFamily="34" charset="0"/>
                <a:cs typeface="Verdana" panose="020B0604030504040204" pitchFamily="34" charset="0"/>
              </a:rPr>
              <a:t>estruturantes</a:t>
            </a:r>
            <a:r>
              <a:rPr lang="pt-BR" sz="2400" dirty="0" smtClean="0">
                <a:latin typeface="Verdana" panose="020B0604030504040204" pitchFamily="34" charset="0"/>
                <a:ea typeface="Verdana" panose="020B0604030504040204" pitchFamily="34" charset="0"/>
                <a:cs typeface="Verdana" panose="020B0604030504040204" pitchFamily="34" charset="0"/>
              </a:rPr>
              <a:t> das políticas definidas para os 4 anos do Plano.</a:t>
            </a:r>
          </a:p>
          <a:p>
            <a:pPr algn="just">
              <a:lnSpc>
                <a:spcPct val="100000"/>
              </a:lnSpc>
            </a:pPr>
            <a:r>
              <a:rPr lang="pt-BR" sz="2400" dirty="0" smtClean="0">
                <a:latin typeface="Verdana" panose="020B0604030504040204" pitchFamily="34" charset="0"/>
                <a:ea typeface="Verdana" panose="020B0604030504040204" pitchFamily="34" charset="0"/>
                <a:cs typeface="Verdana" panose="020B0604030504040204" pitchFamily="34" charset="0"/>
              </a:rPr>
              <a:t>Iniciativas detalham os </a:t>
            </a:r>
            <a:r>
              <a:rPr lang="pt-BR" sz="2400" b="1" dirty="0" smtClean="0">
                <a:latin typeface="Verdana" panose="020B0604030504040204" pitchFamily="34" charset="0"/>
                <a:ea typeface="Verdana" panose="020B0604030504040204" pitchFamily="34" charset="0"/>
                <a:cs typeface="Verdana" panose="020B0604030504040204" pitchFamily="34" charset="0"/>
              </a:rPr>
              <a:t>caminhos seguidos</a:t>
            </a:r>
            <a:r>
              <a:rPr lang="pt-BR" sz="2400" dirty="0" smtClean="0">
                <a:latin typeface="Verdana" panose="020B0604030504040204" pitchFamily="34" charset="0"/>
                <a:ea typeface="Verdana" panose="020B0604030504040204" pitchFamily="34" charset="0"/>
                <a:cs typeface="Verdana" panose="020B0604030504040204" pitchFamily="34" charset="0"/>
              </a:rPr>
              <a:t>, como por exemplo as entregas intermediárias para o alcance das metas.</a:t>
            </a:r>
          </a:p>
          <a:p>
            <a:pPr algn="just">
              <a:lnSpc>
                <a:spcPct val="100000"/>
              </a:lnSpc>
            </a:pPr>
            <a:r>
              <a:rPr lang="pt-BR" sz="2400" dirty="0" smtClean="0">
                <a:latin typeface="Verdana" panose="020B0604030504040204" pitchFamily="34" charset="0"/>
                <a:ea typeface="Verdana" panose="020B0604030504040204" pitchFamily="34" charset="0"/>
                <a:cs typeface="Verdana" panose="020B0604030504040204" pitchFamily="34" charset="0"/>
              </a:rPr>
              <a:t>Indicadores </a:t>
            </a:r>
            <a:r>
              <a:rPr lang="pt-BR" sz="2400" dirty="0">
                <a:latin typeface="Verdana" panose="020B0604030504040204" pitchFamily="34" charset="0"/>
                <a:ea typeface="Verdana" panose="020B0604030504040204" pitchFamily="34" charset="0"/>
                <a:cs typeface="Verdana" panose="020B0604030504040204" pitchFamily="34" charset="0"/>
              </a:rPr>
              <a:t>demonstram a </a:t>
            </a:r>
            <a:r>
              <a:rPr lang="pt-BR" sz="2400" b="1" dirty="0">
                <a:latin typeface="Verdana" panose="020B0604030504040204" pitchFamily="34" charset="0"/>
                <a:ea typeface="Verdana" panose="020B0604030504040204" pitchFamily="34" charset="0"/>
                <a:cs typeface="Verdana" panose="020B0604030504040204" pitchFamily="34" charset="0"/>
              </a:rPr>
              <a:t>evolução da Política</a:t>
            </a:r>
            <a:r>
              <a:rPr lang="pt-BR" sz="2400" dirty="0">
                <a:latin typeface="Verdana" panose="020B0604030504040204" pitchFamily="34" charset="0"/>
                <a:ea typeface="Verdana" panose="020B0604030504040204" pitchFamily="34" charset="0"/>
                <a:cs typeface="Verdana" panose="020B0604030504040204" pitchFamily="34" charset="0"/>
              </a:rPr>
              <a:t> em uma visão abrangente.</a:t>
            </a:r>
          </a:p>
          <a:p>
            <a:pPr algn="just">
              <a:lnSpc>
                <a:spcPct val="100000"/>
              </a:lnSpc>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Imagem 3"/>
          <p:cNvPicPr>
            <a:picLocks noChangeAspect="1"/>
          </p:cNvPicPr>
          <p:nvPr/>
        </p:nvPicPr>
        <p:blipFill>
          <a:blip r:embed="rId2" cstate="print"/>
          <a:stretch>
            <a:fillRect/>
          </a:stretch>
        </p:blipFill>
        <p:spPr>
          <a:xfrm>
            <a:off x="962026" y="775229"/>
            <a:ext cx="2867025" cy="5705475"/>
          </a:xfrm>
          <a:prstGeom prst="rect">
            <a:avLst/>
          </a:prstGeom>
        </p:spPr>
      </p:pic>
    </p:spTree>
    <p:extLst>
      <p:ext uri="{BB962C8B-B14F-4D97-AF65-F5344CB8AC3E}">
        <p14:creationId xmlns="" xmlns:p14="http://schemas.microsoft.com/office/powerpoint/2010/main" val="10349303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57225" y="1421159"/>
            <a:ext cx="11172824" cy="5436841"/>
          </a:xfrm>
        </p:spPr>
        <p:txBody>
          <a:bodyPr>
            <a:noAutofit/>
          </a:bodyPr>
          <a:lstStyle/>
          <a:p>
            <a:pPr>
              <a:lnSpc>
                <a:spcPct val="100000"/>
              </a:lnSpc>
            </a:pPr>
            <a:r>
              <a:rPr lang="pt-BR" sz="2400" dirty="0">
                <a:latin typeface="Verdana" panose="020B0604030504040204" pitchFamily="34" charset="0"/>
                <a:ea typeface="Verdana" panose="020B0604030504040204" pitchFamily="34" charset="0"/>
                <a:cs typeface="Verdana" panose="020B0604030504040204" pitchFamily="34" charset="0"/>
              </a:rPr>
              <a:t>Objetivo (Exemplo):</a:t>
            </a:r>
          </a:p>
          <a:p>
            <a:pPr lvl="1">
              <a:lnSpc>
                <a:spcPct val="100000"/>
              </a:lnSpc>
            </a:pPr>
            <a:r>
              <a:rPr lang="pt-BR" i="1" dirty="0">
                <a:latin typeface="Verdana" panose="020B0604030504040204" pitchFamily="34" charset="0"/>
                <a:ea typeface="Verdana" panose="020B0604030504040204" pitchFamily="34" charset="0"/>
                <a:cs typeface="Verdana" panose="020B0604030504040204" pitchFamily="34" charset="0"/>
              </a:rPr>
              <a:t>Ampliar e qualificar o acesso aos serviços de saúde, em tempo adequado, com ênfase na humanização, equidade e no atendimento das necessidades de saúde, aprimorando a política de atenção básica e especializada, ambulatorial e </a:t>
            </a:r>
            <a:r>
              <a:rPr lang="pt-BR" i="1" dirty="0" smtClean="0">
                <a:latin typeface="Verdana" panose="020B0604030504040204" pitchFamily="34" charset="0"/>
                <a:ea typeface="Verdana" panose="020B0604030504040204" pitchFamily="34" charset="0"/>
                <a:cs typeface="Verdana" panose="020B0604030504040204" pitchFamily="34" charset="0"/>
              </a:rPr>
              <a:t>hospitalar.</a:t>
            </a:r>
          </a:p>
          <a:p>
            <a:pPr lvl="1">
              <a:lnSpc>
                <a:spcPct val="100000"/>
              </a:lnSpc>
            </a:pPr>
            <a:endParaRPr lang="pt-BR" i="1" dirty="0" smtClean="0">
              <a:latin typeface="Verdana" panose="020B0604030504040204" pitchFamily="34" charset="0"/>
              <a:ea typeface="Verdana" panose="020B0604030504040204" pitchFamily="34" charset="0"/>
              <a:cs typeface="Verdana" panose="020B0604030504040204" pitchFamily="34" charset="0"/>
            </a:endParaRPr>
          </a:p>
          <a:p>
            <a:pPr>
              <a:lnSpc>
                <a:spcPct val="100000"/>
              </a:lnSpc>
            </a:pPr>
            <a:r>
              <a:rPr lang="pt-BR" sz="2400" dirty="0">
                <a:latin typeface="Verdana" panose="020B0604030504040204" pitchFamily="34" charset="0"/>
                <a:ea typeface="Verdana" panose="020B0604030504040204" pitchFamily="34" charset="0"/>
                <a:cs typeface="Verdana" panose="020B0604030504040204" pitchFamily="34" charset="0"/>
              </a:rPr>
              <a:t>Metas (Exemplo):</a:t>
            </a:r>
          </a:p>
          <a:p>
            <a:pPr lvl="1">
              <a:lnSpc>
                <a:spcPct val="100000"/>
              </a:lnSpc>
            </a:pPr>
            <a:r>
              <a:rPr lang="pt-BR" i="1" dirty="0">
                <a:latin typeface="Verdana" panose="020B0604030504040204" pitchFamily="34" charset="0"/>
                <a:ea typeface="Verdana" panose="020B0604030504040204" pitchFamily="34" charset="0"/>
                <a:cs typeface="Verdana" panose="020B0604030504040204" pitchFamily="34" charset="0"/>
              </a:rPr>
              <a:t>Alcançar 20.335 médicos brasileiros e estrangeiros atuando em regiões prioritárias para o SUS, por meio do Programa Mais Médicos e do Programa de Valorização dos Profissionais da Atenção Básica – PROVAB.</a:t>
            </a:r>
          </a:p>
          <a:p>
            <a:pPr marL="457200" lvl="1" indent="0">
              <a:lnSpc>
                <a:spcPct val="100000"/>
              </a:lnSpc>
              <a:buNone/>
            </a:pPr>
            <a:r>
              <a:rPr lang="pt-BR" dirty="0" smtClean="0">
                <a:latin typeface="Verdana" panose="020B0604030504040204" pitchFamily="34" charset="0"/>
                <a:ea typeface="Verdana" panose="020B0604030504040204" pitchFamily="34" charset="0"/>
                <a:cs typeface="Verdana" panose="020B0604030504040204" pitchFamily="34" charset="0"/>
              </a:rPr>
              <a:t> </a:t>
            </a:r>
            <a:endParaRPr lang="pt-BR" dirty="0">
              <a:latin typeface="Verdana" panose="020B0604030504040204" pitchFamily="34" charset="0"/>
              <a:ea typeface="Verdana" panose="020B0604030504040204" pitchFamily="34" charset="0"/>
              <a:cs typeface="Verdana" panose="020B0604030504040204" pitchFamily="34" charset="0"/>
            </a:endParaRPr>
          </a:p>
        </p:txBody>
      </p:sp>
      <p:sp>
        <p:nvSpPr>
          <p:cNvPr id="5" name="Título 1"/>
          <p:cNvSpPr txBox="1">
            <a:spLocks/>
          </p:cNvSpPr>
          <p:nvPr/>
        </p:nvSpPr>
        <p:spPr>
          <a:xfrm>
            <a:off x="657225" y="-78142"/>
            <a:ext cx="10086975" cy="12961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3200" b="1" dirty="0">
                <a:latin typeface="Verdana" panose="020B0604030504040204" pitchFamily="34" charset="0"/>
                <a:ea typeface="Verdana" panose="020B0604030504040204" pitchFamily="34" charset="0"/>
                <a:cs typeface="Verdana" panose="020B0604030504040204" pitchFamily="34" charset="0"/>
              </a:rPr>
              <a:t>Estrutura dos Programas Temáticos  </a:t>
            </a:r>
          </a:p>
          <a:p>
            <a:pPr>
              <a:lnSpc>
                <a:spcPct val="100000"/>
              </a:lnSpc>
            </a:pPr>
            <a:r>
              <a:rPr lang="pt-BR" sz="3200" b="1" dirty="0">
                <a:latin typeface="Verdana" panose="020B0604030504040204" pitchFamily="34" charset="0"/>
                <a:ea typeface="Verdana" panose="020B0604030504040204" pitchFamily="34" charset="0"/>
                <a:cs typeface="Verdana" panose="020B0604030504040204" pitchFamily="34" charset="0"/>
              </a:rPr>
              <a:t>Exemplo: Política de Saúde</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5169700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93271" y="1627576"/>
            <a:ext cx="10474854" cy="4695966"/>
          </a:xfrm>
        </p:spPr>
        <p:txBody>
          <a:bodyPr>
            <a:noAutofit/>
          </a:bodyPr>
          <a:lstStyle/>
          <a:p>
            <a:pPr>
              <a:lnSpc>
                <a:spcPct val="150000"/>
              </a:lnSpc>
            </a:pPr>
            <a:r>
              <a:rPr lang="pt-BR" sz="2400" dirty="0">
                <a:latin typeface="Verdana" panose="020B0604030504040204" pitchFamily="34" charset="0"/>
                <a:ea typeface="Verdana" panose="020B0604030504040204" pitchFamily="34" charset="0"/>
                <a:cs typeface="Verdana" panose="020B0604030504040204" pitchFamily="34" charset="0"/>
              </a:rPr>
              <a:t>Indicadores (Exemplos</a:t>
            </a:r>
            <a:r>
              <a:rPr lang="pt-BR" sz="2400" dirty="0" smtClean="0">
                <a:latin typeface="Verdana" panose="020B0604030504040204" pitchFamily="34" charset="0"/>
                <a:ea typeface="Verdana" panose="020B0604030504040204" pitchFamily="34" charset="0"/>
                <a:cs typeface="Verdana" panose="020B0604030504040204" pitchFamily="34" charset="0"/>
              </a:rPr>
              <a:t>):</a:t>
            </a:r>
          </a:p>
          <a:p>
            <a:pPr marL="855663" lvl="2" indent="-319088">
              <a:lnSpc>
                <a:spcPct val="150000"/>
              </a:lnSpc>
              <a:spcAft>
                <a:spcPts val="600"/>
              </a:spcAft>
            </a:pPr>
            <a:r>
              <a:rPr lang="pt-BR" sz="2400" i="1" dirty="0" smtClean="0">
                <a:latin typeface="Verdana" panose="020B0604030504040204" pitchFamily="34" charset="0"/>
                <a:ea typeface="Verdana" panose="020B0604030504040204" pitchFamily="34" charset="0"/>
                <a:cs typeface="Verdana" panose="020B0604030504040204" pitchFamily="34" charset="0"/>
              </a:rPr>
              <a:t>Cobertura </a:t>
            </a:r>
            <a:r>
              <a:rPr lang="pt-BR" sz="2400" i="1" dirty="0">
                <a:latin typeface="Verdana" panose="020B0604030504040204" pitchFamily="34" charset="0"/>
                <a:ea typeface="Verdana" panose="020B0604030504040204" pitchFamily="34" charset="0"/>
                <a:cs typeface="Verdana" panose="020B0604030504040204" pitchFamily="34" charset="0"/>
              </a:rPr>
              <a:t>de municípios ao Programa Farmácia Popular - Aqui tem farmácia popular</a:t>
            </a:r>
          </a:p>
          <a:p>
            <a:pPr marL="855663" lvl="2" indent="-319088">
              <a:lnSpc>
                <a:spcPct val="150000"/>
              </a:lnSpc>
              <a:spcAft>
                <a:spcPts val="600"/>
              </a:spcAft>
            </a:pPr>
            <a:r>
              <a:rPr lang="pt-BR" sz="2400" i="1" dirty="0" smtClean="0">
                <a:latin typeface="Verdana" panose="020B0604030504040204" pitchFamily="34" charset="0"/>
                <a:ea typeface="Verdana" panose="020B0604030504040204" pitchFamily="34" charset="0"/>
                <a:cs typeface="Verdana" panose="020B0604030504040204" pitchFamily="34" charset="0"/>
              </a:rPr>
              <a:t>Índice </a:t>
            </a:r>
            <a:r>
              <a:rPr lang="pt-BR" sz="2400" i="1" dirty="0">
                <a:latin typeface="Verdana" panose="020B0604030504040204" pitchFamily="34" charset="0"/>
                <a:ea typeface="Verdana" panose="020B0604030504040204" pitchFamily="34" charset="0"/>
                <a:cs typeface="Verdana" panose="020B0604030504040204" pitchFamily="34" charset="0"/>
              </a:rPr>
              <a:t>de estruturação de redes de urgência e emergência</a:t>
            </a:r>
          </a:p>
          <a:p>
            <a:pPr marL="855663" lvl="2" indent="-319088">
              <a:lnSpc>
                <a:spcPct val="150000"/>
              </a:lnSpc>
              <a:spcAft>
                <a:spcPts val="600"/>
              </a:spcAft>
            </a:pPr>
            <a:r>
              <a:rPr lang="en-US" sz="2400" i="1" dirty="0" err="1" smtClean="0">
                <a:latin typeface="Verdana" panose="020B0604030504040204" pitchFamily="34" charset="0"/>
                <a:ea typeface="Verdana" panose="020B0604030504040204" pitchFamily="34" charset="0"/>
                <a:cs typeface="Verdana" panose="020B0604030504040204" pitchFamily="34" charset="0"/>
              </a:rPr>
              <a:t>Taxa</a:t>
            </a:r>
            <a:r>
              <a:rPr lang="en-US" sz="2400" i="1" dirty="0" smtClean="0">
                <a:latin typeface="Verdana" panose="020B0604030504040204" pitchFamily="34" charset="0"/>
                <a:ea typeface="Verdana" panose="020B0604030504040204" pitchFamily="34" charset="0"/>
                <a:cs typeface="Verdana" panose="020B0604030504040204" pitchFamily="34" charset="0"/>
              </a:rPr>
              <a:t> </a:t>
            </a:r>
            <a:r>
              <a:rPr lang="en-US" sz="2400" i="1" dirty="0">
                <a:latin typeface="Verdana" panose="020B0604030504040204" pitchFamily="34" charset="0"/>
                <a:ea typeface="Verdana" panose="020B0604030504040204" pitchFamily="34" charset="0"/>
                <a:cs typeface="Verdana" panose="020B0604030504040204" pitchFamily="34" charset="0"/>
              </a:rPr>
              <a:t>de </a:t>
            </a:r>
            <a:r>
              <a:rPr lang="en-US" sz="2400" i="1" dirty="0" err="1">
                <a:latin typeface="Verdana" panose="020B0604030504040204" pitchFamily="34" charset="0"/>
                <a:ea typeface="Verdana" panose="020B0604030504040204" pitchFamily="34" charset="0"/>
                <a:cs typeface="Verdana" panose="020B0604030504040204" pitchFamily="34" charset="0"/>
              </a:rPr>
              <a:t>mortalidade</a:t>
            </a:r>
            <a:r>
              <a:rPr lang="en-US" sz="2400" i="1" dirty="0">
                <a:latin typeface="Verdana" panose="020B0604030504040204" pitchFamily="34" charset="0"/>
                <a:ea typeface="Verdana" panose="020B0604030504040204" pitchFamily="34" charset="0"/>
                <a:cs typeface="Verdana" panose="020B0604030504040204" pitchFamily="34" charset="0"/>
              </a:rPr>
              <a:t> </a:t>
            </a:r>
            <a:r>
              <a:rPr lang="en-US" sz="2400" i="1" dirty="0" err="1">
                <a:latin typeface="Verdana" panose="020B0604030504040204" pitchFamily="34" charset="0"/>
                <a:ea typeface="Verdana" panose="020B0604030504040204" pitchFamily="34" charset="0"/>
                <a:cs typeface="Verdana" panose="020B0604030504040204" pitchFamily="34" charset="0"/>
              </a:rPr>
              <a:t>infantil</a:t>
            </a:r>
            <a:endParaRPr lang="en-US" sz="2400" i="1" dirty="0">
              <a:latin typeface="Verdana" panose="020B0604030504040204" pitchFamily="34" charset="0"/>
              <a:ea typeface="Verdana" panose="020B0604030504040204" pitchFamily="34" charset="0"/>
              <a:cs typeface="Verdana" panose="020B0604030504040204" pitchFamily="34" charset="0"/>
            </a:endParaRPr>
          </a:p>
          <a:p>
            <a:pPr marL="855663" lvl="2" indent="-319088">
              <a:lnSpc>
                <a:spcPct val="150000"/>
              </a:lnSpc>
              <a:spcAft>
                <a:spcPts val="600"/>
              </a:spcAft>
            </a:pPr>
            <a:r>
              <a:rPr lang="pt-BR" sz="2400" i="1" dirty="0" smtClean="0">
                <a:latin typeface="Verdana" panose="020B0604030504040204" pitchFamily="34" charset="0"/>
                <a:ea typeface="Verdana" panose="020B0604030504040204" pitchFamily="34" charset="0"/>
                <a:cs typeface="Verdana" panose="020B0604030504040204" pitchFamily="34" charset="0"/>
              </a:rPr>
              <a:t>Taxa </a:t>
            </a:r>
            <a:r>
              <a:rPr lang="pt-BR" sz="2400" i="1" dirty="0">
                <a:latin typeface="Verdana" panose="020B0604030504040204" pitchFamily="34" charset="0"/>
                <a:ea typeface="Verdana" panose="020B0604030504040204" pitchFamily="34" charset="0"/>
                <a:cs typeface="Verdana" panose="020B0604030504040204" pitchFamily="34" charset="0"/>
              </a:rPr>
              <a:t>de prevalência de excesso de peso</a:t>
            </a:r>
          </a:p>
          <a:p>
            <a:pPr lvl="1">
              <a:lnSpc>
                <a:spcPct val="100000"/>
              </a:lnSpc>
            </a:pPr>
            <a:endParaRPr lang="pt-BR" sz="2200" dirty="0">
              <a:latin typeface="Verdana" panose="020B0604030504040204" pitchFamily="34" charset="0"/>
              <a:ea typeface="Verdana" panose="020B0604030504040204" pitchFamily="34" charset="0"/>
              <a:cs typeface="Verdana" panose="020B0604030504040204" pitchFamily="34" charset="0"/>
            </a:endParaRPr>
          </a:p>
        </p:txBody>
      </p:sp>
      <p:sp>
        <p:nvSpPr>
          <p:cNvPr id="2" name="Título 1"/>
          <p:cNvSpPr>
            <a:spLocks noGrp="1"/>
          </p:cNvSpPr>
          <p:nvPr>
            <p:ph type="title"/>
          </p:nvPr>
        </p:nvSpPr>
        <p:spPr>
          <a:xfrm>
            <a:off x="1388533" y="0"/>
            <a:ext cx="9144000" cy="1296143"/>
          </a:xfrm>
        </p:spPr>
        <p:txBody>
          <a:bodyPr>
            <a:normAutofit fontScale="90000"/>
          </a:bodyPr>
          <a:lstStyle/>
          <a:p>
            <a:pPr>
              <a:lnSpc>
                <a:spcPct val="100000"/>
              </a:lnSpc>
            </a:pPr>
            <a:r>
              <a:rPr lang="pt-BR" sz="3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Estrutura </a:t>
            </a:r>
            <a:r>
              <a:rPr lang="pt-BR" sz="3200" dirty="0">
                <a:solidFill>
                  <a:schemeClr val="tx1"/>
                </a:solidFill>
                <a:latin typeface="Verdana" panose="020B0604030504040204" pitchFamily="34" charset="0"/>
                <a:ea typeface="Verdana" panose="020B0604030504040204" pitchFamily="34" charset="0"/>
                <a:cs typeface="Verdana" panose="020B0604030504040204" pitchFamily="34" charset="0"/>
              </a:rPr>
              <a:t>dos Programas Temáticos </a:t>
            </a:r>
            <a:br>
              <a:rPr lang="pt-BR" sz="32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pt-BR" sz="3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Exemplo</a:t>
            </a:r>
            <a:r>
              <a:rPr lang="pt-BR" sz="3200" dirty="0">
                <a:solidFill>
                  <a:schemeClr val="tx1"/>
                </a:solidFill>
                <a:latin typeface="Verdana" panose="020B0604030504040204" pitchFamily="34" charset="0"/>
                <a:ea typeface="Verdana" panose="020B0604030504040204" pitchFamily="34" charset="0"/>
                <a:cs typeface="Verdana" panose="020B0604030504040204" pitchFamily="34" charset="0"/>
              </a:rPr>
              <a:t>: Política de Saúde</a:t>
            </a:r>
            <a:endParaRPr lang="en-US" sz="3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18966139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tângulo 2"/>
          <p:cNvSpPr>
            <a:spLocks noChangeArrowheads="1"/>
          </p:cNvSpPr>
          <p:nvPr/>
        </p:nvSpPr>
        <p:spPr bwMode="auto">
          <a:xfrm>
            <a:off x="828674" y="819152"/>
            <a:ext cx="10544175"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00000"/>
              </a:lnSpc>
            </a:pPr>
            <a:r>
              <a:rPr lang="pt-BR" sz="2200" dirty="0">
                <a:latin typeface="Verdana" panose="020B0604030504040204" pitchFamily="34" charset="0"/>
                <a:ea typeface="Verdana" panose="020B0604030504040204" pitchFamily="34" charset="0"/>
                <a:cs typeface="Verdana" panose="020B0604030504040204" pitchFamily="34" charset="0"/>
              </a:rPr>
              <a:t>O PPA e a Lei Orçamentária Anual (LOA)  se integram através da vinculação das ações orçamentárias aos Objetivos, explicitado no Vol. 2 da </a:t>
            </a:r>
            <a:r>
              <a:rPr lang="pt-BR" sz="2200" dirty="0" smtClean="0">
                <a:latin typeface="Verdana" panose="020B0604030504040204" pitchFamily="34" charset="0"/>
                <a:ea typeface="Verdana" panose="020B0604030504040204" pitchFamily="34" charset="0"/>
                <a:cs typeface="Verdana" panose="020B0604030504040204" pitchFamily="34" charset="0"/>
              </a:rPr>
              <a:t>LOA. Exemplo:</a:t>
            </a:r>
            <a:endParaRPr lang="pt-BR" sz="2200" dirty="0">
              <a:latin typeface="Verdana" panose="020B0604030504040204" pitchFamily="34" charset="0"/>
              <a:ea typeface="Verdana" panose="020B0604030504040204" pitchFamily="34" charset="0"/>
              <a:cs typeface="Verdana" panose="020B0604030504040204" pitchFamily="34" charset="0"/>
            </a:endParaRPr>
          </a:p>
        </p:txBody>
      </p:sp>
      <p:sp>
        <p:nvSpPr>
          <p:cNvPr id="4" name="Título 2"/>
          <p:cNvSpPr txBox="1">
            <a:spLocks/>
          </p:cNvSpPr>
          <p:nvPr/>
        </p:nvSpPr>
        <p:spPr>
          <a:xfrm>
            <a:off x="1610636" y="0"/>
            <a:ext cx="9457413" cy="962026"/>
          </a:xfrm>
          <a:prstGeom prst="rect">
            <a:avLst/>
          </a:prstGeom>
          <a:noFill/>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450850" indent="-450850">
              <a:lnSpc>
                <a:spcPct val="112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pt-BR" altLang="pt-BR" sz="3200" dirty="0">
                <a:solidFill>
                  <a:schemeClr val="tx1">
                    <a:lumMod val="95000"/>
                    <a:lumOff val="5000"/>
                  </a:schemeClr>
                </a:solidFill>
                <a:effectLst/>
                <a:latin typeface="Verdana" panose="020B0604030504040204" pitchFamily="34" charset="0"/>
                <a:ea typeface="Verdana" panose="020B0604030504040204" pitchFamily="34" charset="0"/>
                <a:cs typeface="Verdana" panose="020B0604030504040204" pitchFamily="34" charset="0"/>
              </a:rPr>
              <a:t>Integração Planejamento e Orçamento</a:t>
            </a:r>
          </a:p>
        </p:txBody>
      </p:sp>
      <p:pic>
        <p:nvPicPr>
          <p:cNvPr id="2" name="Imagem 1"/>
          <p:cNvPicPr>
            <a:picLocks noChangeAspect="1"/>
          </p:cNvPicPr>
          <p:nvPr/>
        </p:nvPicPr>
        <p:blipFill>
          <a:blip r:embed="rId2" cstate="print"/>
          <a:stretch>
            <a:fillRect/>
          </a:stretch>
        </p:blipFill>
        <p:spPr>
          <a:xfrm>
            <a:off x="1188693" y="1895476"/>
            <a:ext cx="10571379" cy="4267199"/>
          </a:xfrm>
          <a:prstGeom prst="rect">
            <a:avLst/>
          </a:prstGeom>
        </p:spPr>
      </p:pic>
    </p:spTree>
    <p:extLst>
      <p:ext uri="{BB962C8B-B14F-4D97-AF65-F5344CB8AC3E}">
        <p14:creationId xmlns="" xmlns:p14="http://schemas.microsoft.com/office/powerpoint/2010/main" val="1181260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04875" y="628650"/>
            <a:ext cx="11049000" cy="5416868"/>
          </a:xfrm>
          <a:prstGeom prst="rect">
            <a:avLst/>
          </a:prstGeom>
        </p:spPr>
        <p:txBody>
          <a:bodyPr wrap="square">
            <a:spAutoFit/>
          </a:bodyPr>
          <a:lstStyle/>
          <a:p>
            <a:pPr marL="342900" indent="-342900">
              <a:spcBef>
                <a:spcPts val="600"/>
              </a:spcBef>
              <a:spcAft>
                <a:spcPts val="600"/>
              </a:spcAft>
              <a:defRPr/>
            </a:pPr>
            <a:r>
              <a:rPr lang="pt-BR" altLang="pt-BR" sz="2200" b="1" dirty="0">
                <a:latin typeface="Verdana" panose="020B0604030504040204" pitchFamily="34" charset="0"/>
                <a:ea typeface="Verdana" panose="020B0604030504040204" pitchFamily="34" charset="0"/>
                <a:cs typeface="Verdana" panose="020B0604030504040204" pitchFamily="34" charset="0"/>
              </a:rPr>
              <a:t>Mensagem Presidencial</a:t>
            </a:r>
          </a:p>
          <a:p>
            <a:pPr marL="1257300" lvl="2" indent="-342900">
              <a:spcBef>
                <a:spcPts val="600"/>
              </a:spcBef>
              <a:spcAft>
                <a:spcPts val="600"/>
              </a:spcAft>
              <a:buFont typeface="Arial" panose="020B0604020202020204" pitchFamily="34" charset="0"/>
              <a:buChar char="•"/>
              <a:defRPr/>
            </a:pPr>
            <a:r>
              <a:rPr lang="pt-BR" altLang="pt-BR" sz="2200" dirty="0">
                <a:latin typeface="Verdana" panose="020B0604030504040204" pitchFamily="34" charset="0"/>
                <a:ea typeface="Verdana" panose="020B0604030504040204" pitchFamily="34" charset="0"/>
                <a:cs typeface="Verdana" panose="020B0604030504040204" pitchFamily="34" charset="0"/>
              </a:rPr>
              <a:t>Dimensão Estratégica (Eixos e Diretrizes Estratégicas)</a:t>
            </a:r>
          </a:p>
          <a:p>
            <a:pPr marL="1257300" lvl="2" indent="-342900">
              <a:spcBef>
                <a:spcPts val="600"/>
              </a:spcBef>
              <a:spcAft>
                <a:spcPts val="600"/>
              </a:spcAft>
              <a:buFont typeface="Arial" panose="020B0604020202020204" pitchFamily="34" charset="0"/>
              <a:buChar char="•"/>
              <a:defRPr/>
            </a:pPr>
            <a:r>
              <a:rPr lang="pt-BR" altLang="pt-BR" sz="2200" dirty="0">
                <a:latin typeface="Verdana" panose="020B0604030504040204" pitchFamily="34" charset="0"/>
                <a:ea typeface="Verdana" panose="020B0604030504040204" pitchFamily="34" charset="0"/>
                <a:cs typeface="Verdana" panose="020B0604030504040204" pitchFamily="34" charset="0"/>
              </a:rPr>
              <a:t>Dimensão Tática - Políticas Públicas (Programas Temáticos com a sua contextualização)</a:t>
            </a:r>
          </a:p>
          <a:p>
            <a:pPr marL="342900" lvl="1" indent="-342900">
              <a:spcBef>
                <a:spcPts val="600"/>
              </a:spcBef>
              <a:spcAft>
                <a:spcPts val="600"/>
              </a:spcAft>
              <a:defRPr/>
            </a:pPr>
            <a:r>
              <a:rPr lang="pt-BR" altLang="pt-BR" sz="2200" b="1" dirty="0">
                <a:latin typeface="Verdana" panose="020B0604030504040204" pitchFamily="34" charset="0"/>
                <a:ea typeface="Verdana" panose="020B0604030504040204" pitchFamily="34" charset="0"/>
                <a:cs typeface="Verdana" panose="020B0604030504040204" pitchFamily="34" charset="0"/>
              </a:rPr>
              <a:t>Lei do PPA e seus anexos</a:t>
            </a:r>
          </a:p>
          <a:p>
            <a:pPr marL="1257300" lvl="2" indent="-342900">
              <a:spcBef>
                <a:spcPts val="600"/>
              </a:spcBef>
              <a:spcAft>
                <a:spcPts val="600"/>
              </a:spcAft>
              <a:buFont typeface="Arial" panose="020B0604020202020204" pitchFamily="34" charset="0"/>
              <a:buChar char="•"/>
              <a:defRPr/>
            </a:pPr>
            <a:r>
              <a:rPr lang="pt-BR" altLang="pt-BR" sz="2200" dirty="0">
                <a:latin typeface="Verdana" panose="020B0604030504040204" pitchFamily="34" charset="0"/>
                <a:ea typeface="Verdana" panose="020B0604030504040204" pitchFamily="34" charset="0"/>
                <a:cs typeface="Verdana" panose="020B0604030504040204" pitchFamily="34" charset="0"/>
              </a:rPr>
              <a:t>Anexo I – Programas Temáticos</a:t>
            </a:r>
          </a:p>
          <a:p>
            <a:pPr marL="1257300" lvl="2" indent="-342900">
              <a:spcBef>
                <a:spcPts val="600"/>
              </a:spcBef>
              <a:spcAft>
                <a:spcPts val="600"/>
              </a:spcAft>
              <a:buFont typeface="Arial" panose="020B0604020202020204" pitchFamily="34" charset="0"/>
              <a:buChar char="•"/>
              <a:defRPr/>
            </a:pPr>
            <a:r>
              <a:rPr lang="pt-BR" altLang="pt-BR" sz="2200" dirty="0">
                <a:latin typeface="Verdana" panose="020B0604030504040204" pitchFamily="34" charset="0"/>
                <a:ea typeface="Verdana" panose="020B0604030504040204" pitchFamily="34" charset="0"/>
                <a:cs typeface="Verdana" panose="020B0604030504040204" pitchFamily="34" charset="0"/>
              </a:rPr>
              <a:t>Anexo II – Programas de Gestão, Manutenção e Serviços ao Estado</a:t>
            </a:r>
          </a:p>
          <a:p>
            <a:pPr marL="1257300" lvl="2" indent="-342900">
              <a:spcBef>
                <a:spcPts val="600"/>
              </a:spcBef>
              <a:spcAft>
                <a:spcPts val="600"/>
              </a:spcAft>
              <a:buFont typeface="Arial" panose="020B0604020202020204" pitchFamily="34" charset="0"/>
              <a:buChar char="•"/>
              <a:defRPr/>
            </a:pPr>
            <a:r>
              <a:rPr lang="pt-BR" altLang="pt-BR" sz="2200" dirty="0">
                <a:latin typeface="Verdana" panose="020B0604030504040204" pitchFamily="34" charset="0"/>
                <a:ea typeface="Verdana" panose="020B0604030504040204" pitchFamily="34" charset="0"/>
                <a:cs typeface="Verdana" panose="020B0604030504040204" pitchFamily="34" charset="0"/>
              </a:rPr>
              <a:t>Anexo III – Empreendimentos Individualizados como Iniciativa -Acima do Valor de Referência</a:t>
            </a:r>
          </a:p>
          <a:p>
            <a:pPr marL="1257300" lvl="2" indent="-342900">
              <a:spcBef>
                <a:spcPts val="600"/>
              </a:spcBef>
              <a:spcAft>
                <a:spcPts val="600"/>
              </a:spcAft>
              <a:buFont typeface="Arial" panose="020B0604020202020204" pitchFamily="34" charset="0"/>
              <a:buChar char="•"/>
              <a:defRPr/>
            </a:pPr>
            <a:r>
              <a:rPr lang="pt-BR" altLang="pt-BR" sz="2200" dirty="0">
                <a:latin typeface="Verdana" panose="020B0604030504040204" pitchFamily="34" charset="0"/>
                <a:ea typeface="Verdana" panose="020B0604030504040204" pitchFamily="34" charset="0"/>
                <a:cs typeface="Verdana" panose="020B0604030504040204" pitchFamily="34" charset="0"/>
              </a:rPr>
              <a:t>Anexo IV – Empreendimentos Individualizados como Iniciativa -Abaixo do Valor de Referência</a:t>
            </a:r>
          </a:p>
          <a:p>
            <a:pPr marL="800100" lvl="1" indent="-342900">
              <a:spcBef>
                <a:spcPts val="600"/>
              </a:spcBef>
              <a:spcAft>
                <a:spcPts val="600"/>
              </a:spcAft>
              <a:defRPr/>
            </a:pPr>
            <a:r>
              <a:rPr lang="pt-BR" altLang="pt-BR" sz="2200" b="1" dirty="0" err="1">
                <a:latin typeface="Verdana" panose="020B0604030504040204" pitchFamily="34" charset="0"/>
                <a:ea typeface="Verdana" panose="020B0604030504040204" pitchFamily="34" charset="0"/>
                <a:cs typeface="Verdana" panose="020B0604030504040204" pitchFamily="34" charset="0"/>
              </a:rPr>
              <a:t>Obs</a:t>
            </a:r>
            <a:r>
              <a:rPr lang="pt-BR" altLang="pt-BR" sz="2200" b="1" dirty="0">
                <a:latin typeface="Verdana" panose="020B0604030504040204" pitchFamily="34" charset="0"/>
                <a:ea typeface="Verdana" panose="020B0604030504040204" pitchFamily="34" charset="0"/>
                <a:cs typeface="Verdana" panose="020B0604030504040204" pitchFamily="34" charset="0"/>
              </a:rPr>
              <a:t>: As ações orçamentárias estão detalhadas na LOA</a:t>
            </a:r>
            <a:r>
              <a:rPr lang="pt-BR" altLang="pt-BR" sz="2400" b="1" dirty="0">
                <a:latin typeface="Verdana" panose="020B0604030504040204" pitchFamily="34" charset="0"/>
                <a:ea typeface="Verdana" panose="020B0604030504040204" pitchFamily="34" charset="0"/>
                <a:cs typeface="Verdana" panose="020B0604030504040204" pitchFamily="34" charset="0"/>
              </a:rPr>
              <a:t>.</a:t>
            </a:r>
          </a:p>
        </p:txBody>
      </p:sp>
      <p:sp>
        <p:nvSpPr>
          <p:cNvPr id="5" name="Título 2"/>
          <p:cNvSpPr txBox="1">
            <a:spLocks/>
          </p:cNvSpPr>
          <p:nvPr/>
        </p:nvSpPr>
        <p:spPr>
          <a:xfrm>
            <a:off x="1458913" y="86916"/>
            <a:ext cx="8229600" cy="638944"/>
          </a:xfrm>
          <a:prstGeom prst="rect">
            <a:avLst/>
          </a:prstGeom>
          <a:noFill/>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tabLst>
                <a:tab pos="457200" algn="l"/>
                <a:tab pos="904875" algn="l"/>
                <a:tab pos="1352550" algn="l"/>
                <a:tab pos="1801813" algn="l"/>
                <a:tab pos="2251075" algn="l"/>
                <a:tab pos="2700338" algn="l"/>
                <a:tab pos="3149600" algn="l"/>
                <a:tab pos="3598863" algn="l"/>
                <a:tab pos="4048125" algn="l"/>
                <a:tab pos="4497388" algn="l"/>
                <a:tab pos="4946650" algn="l"/>
                <a:tab pos="5395913" algn="l"/>
                <a:tab pos="5846763" algn="l"/>
                <a:tab pos="6296025" algn="l"/>
                <a:tab pos="6745288" algn="l"/>
                <a:tab pos="7194550" algn="l"/>
                <a:tab pos="7643813" algn="l"/>
                <a:tab pos="8093075" algn="l"/>
                <a:tab pos="8542338" algn="l"/>
                <a:tab pos="8991600" algn="l"/>
                <a:tab pos="9440863" algn="l"/>
              </a:tabLst>
              <a:defRPr/>
            </a:pPr>
            <a:r>
              <a:rPr lang="pt-BR" sz="3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Conteúdo </a:t>
            </a:r>
            <a:r>
              <a:rPr lang="pt-BR" sz="3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do PPA</a:t>
            </a:r>
          </a:p>
        </p:txBody>
      </p:sp>
    </p:spTree>
    <p:extLst>
      <p:ext uri="{BB962C8B-B14F-4D97-AF65-F5344CB8AC3E}">
        <p14:creationId xmlns="" xmlns:p14="http://schemas.microsoft.com/office/powerpoint/2010/main" val="2362168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tângulo 2"/>
          <p:cNvSpPr>
            <a:spLocks noChangeArrowheads="1"/>
          </p:cNvSpPr>
          <p:nvPr/>
        </p:nvSpPr>
        <p:spPr bwMode="auto">
          <a:xfrm>
            <a:off x="981076" y="1323975"/>
            <a:ext cx="10048873" cy="34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457200" indent="-457200" algn="just"/>
            <a:r>
              <a:rPr lang="pt-BR" sz="2800" b="1" dirty="0">
                <a:latin typeface="Verdana" panose="020B0604030504040204" pitchFamily="34" charset="0"/>
                <a:ea typeface="Verdana" panose="020B0604030504040204" pitchFamily="34" charset="0"/>
                <a:cs typeface="Verdana" panose="020B0604030504040204" pitchFamily="34" charset="0"/>
              </a:rPr>
              <a:t>Elaboração:</a:t>
            </a:r>
          </a:p>
          <a:p>
            <a:pPr marL="800100" lvl="1" indent="-342900" algn="just">
              <a:buFont typeface="Arial" panose="020B0604020202020204" pitchFamily="34" charset="0"/>
              <a:buChar char="•"/>
            </a:pPr>
            <a:endParaRPr lang="pt-BR" sz="2400" dirty="0" smtClean="0">
              <a:latin typeface="Verdana" panose="020B0604030504040204" pitchFamily="34" charset="0"/>
              <a:ea typeface="Verdana" panose="020B0604030504040204" pitchFamily="34" charset="0"/>
              <a:cs typeface="Verdana" panose="020B0604030504040204" pitchFamily="34" charset="0"/>
            </a:endParaRPr>
          </a:p>
          <a:p>
            <a:pPr marL="800100" lvl="1" indent="-342900" algn="just">
              <a:buFont typeface="Arial" panose="020B0604020202020204" pitchFamily="34" charset="0"/>
              <a:buChar char="•"/>
            </a:pPr>
            <a:r>
              <a:rPr lang="pt-BR" sz="2400" dirty="0" smtClean="0">
                <a:latin typeface="Verdana" panose="020B0604030504040204" pitchFamily="34" charset="0"/>
                <a:ea typeface="Verdana" panose="020B0604030504040204" pitchFamily="34" charset="0"/>
                <a:cs typeface="Verdana" panose="020B0604030504040204" pitchFamily="34" charset="0"/>
              </a:rPr>
              <a:t>Plano formulado </a:t>
            </a:r>
            <a:r>
              <a:rPr lang="pt-BR" sz="2400" dirty="0">
                <a:latin typeface="Verdana" panose="020B0604030504040204" pitchFamily="34" charset="0"/>
                <a:ea typeface="Verdana" panose="020B0604030504040204" pitchFamily="34" charset="0"/>
                <a:cs typeface="Verdana" panose="020B0604030504040204" pitchFamily="34" charset="0"/>
              </a:rPr>
              <a:t>em conjunto com os Ministérios, com a participação da sociedade civil organizada (Fórum Interconselhos) e dos Estados (CONSEPLAN</a:t>
            </a:r>
            <a:r>
              <a:rPr lang="pt-BR" sz="2400" dirty="0" smtClean="0">
                <a:latin typeface="Verdana" panose="020B0604030504040204" pitchFamily="34" charset="0"/>
                <a:ea typeface="Verdana" panose="020B0604030504040204" pitchFamily="34" charset="0"/>
                <a:cs typeface="Verdana" panose="020B0604030504040204" pitchFamily="34" charset="0"/>
              </a:rPr>
              <a:t>);</a:t>
            </a:r>
          </a:p>
          <a:p>
            <a:pPr marL="800100" lvl="1" indent="-342900" algn="just">
              <a:buFont typeface="Arial" panose="020B0604020202020204" pitchFamily="34" charset="0"/>
              <a:buChar char="•"/>
            </a:pPr>
            <a:endParaRPr lang="pt-BR" sz="2400" dirty="0">
              <a:latin typeface="Verdana" panose="020B0604030504040204" pitchFamily="34" charset="0"/>
              <a:ea typeface="Verdana" panose="020B0604030504040204" pitchFamily="34" charset="0"/>
              <a:cs typeface="Verdana" panose="020B0604030504040204" pitchFamily="34" charset="0"/>
            </a:endParaRPr>
          </a:p>
          <a:p>
            <a:pPr marL="800100" lvl="1" indent="-342900" algn="just">
              <a:buFont typeface="Arial" panose="020B0604020202020204" pitchFamily="34" charset="0"/>
              <a:buChar char="•"/>
            </a:pPr>
            <a:r>
              <a:rPr lang="pt-BR" sz="2400" dirty="0" smtClean="0">
                <a:latin typeface="Verdana" panose="020B0604030504040204" pitchFamily="34" charset="0"/>
                <a:ea typeface="Verdana" panose="020B0604030504040204" pitchFamily="34" charset="0"/>
                <a:cs typeface="Verdana" panose="020B0604030504040204" pitchFamily="34" charset="0"/>
              </a:rPr>
              <a:t>PLPPA </a:t>
            </a:r>
            <a:r>
              <a:rPr lang="pt-BR" sz="2400" dirty="0">
                <a:latin typeface="Verdana" panose="020B0604030504040204" pitchFamily="34" charset="0"/>
                <a:ea typeface="Verdana" panose="020B0604030504040204" pitchFamily="34" charset="0"/>
                <a:cs typeface="Verdana" panose="020B0604030504040204" pitchFamily="34" charset="0"/>
              </a:rPr>
              <a:t>encaminhado ao Congresso Nacional em 31 de agosto de </a:t>
            </a:r>
            <a:r>
              <a:rPr lang="pt-BR" sz="2400" dirty="0" smtClean="0">
                <a:latin typeface="Verdana" panose="020B0604030504040204" pitchFamily="34" charset="0"/>
                <a:ea typeface="Verdana" panose="020B0604030504040204" pitchFamily="34" charset="0"/>
                <a:cs typeface="Verdana" panose="020B0604030504040204" pitchFamily="34" charset="0"/>
              </a:rPr>
              <a:t>2015.</a:t>
            </a:r>
            <a:endParaRPr lang="pt-BR" sz="24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endParaRPr lang="pt-BR" sz="2400" dirty="0">
              <a:latin typeface="Verdana" panose="020B0604030504040204" pitchFamily="34" charset="0"/>
              <a:ea typeface="Verdana" panose="020B0604030504040204" pitchFamily="34" charset="0"/>
              <a:cs typeface="Verdana" panose="020B0604030504040204" pitchFamily="34" charset="0"/>
            </a:endParaRPr>
          </a:p>
        </p:txBody>
      </p:sp>
      <p:sp>
        <p:nvSpPr>
          <p:cNvPr id="6" name="Título 2"/>
          <p:cNvSpPr txBox="1">
            <a:spLocks/>
          </p:cNvSpPr>
          <p:nvPr/>
        </p:nvSpPr>
        <p:spPr>
          <a:xfrm>
            <a:off x="1477963" y="181406"/>
            <a:ext cx="8229600" cy="638944"/>
          </a:xfrm>
          <a:prstGeom prst="rect">
            <a:avLst/>
          </a:prstGeom>
          <a:noFill/>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450850" indent="-450850">
              <a:lnSpc>
                <a:spcPct val="112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lang="pt-BR" altLang="pt-BR" sz="3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Participação Social no PPA</a:t>
            </a:r>
            <a:endParaRPr lang="pt-BR" altLang="pt-BR" sz="3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2222810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bwMode="auto">
          <a:xfrm>
            <a:off x="190500" y="0"/>
            <a:ext cx="11725275" cy="666750"/>
          </a:xfrm>
          <a:prstGeom prst="rect">
            <a:avLst/>
          </a:prstGeom>
          <a:noFill/>
          <a:ln w="9525">
            <a:noFill/>
            <a:round/>
            <a:headEnd/>
            <a:tailEnd/>
          </a:ln>
        </p:spPr>
        <p:txBody>
          <a:bodyPr vert="horz" wrap="square" lIns="0" tIns="0" rIns="0" bIns="0" numCol="1" anchor="ctr" anchorCtr="0" compatLnSpc="1">
            <a:prstTxWarp prst="textNoShape">
              <a:avLst/>
            </a:prstTxWarp>
          </a:bodyPr>
          <a:lstStyle>
            <a:lvl1pPr algn="ctr" defTabSz="449263" rtl="0" eaLnBrk="0" fontAlgn="base" hangingPunct="0">
              <a:lnSpc>
                <a:spcPct val="70000"/>
              </a:lnSpc>
              <a:spcBef>
                <a:spcPct val="0"/>
              </a:spcBef>
              <a:spcAft>
                <a:spcPct val="0"/>
              </a:spcAft>
              <a:buClr>
                <a:srgbClr val="000000"/>
              </a:buClr>
              <a:buSzPct val="100000"/>
              <a:buFont typeface="Times New Roman" pitchFamily="16" charset="0"/>
              <a:defRPr sz="4400">
                <a:solidFill>
                  <a:srgbClr val="000000"/>
                </a:solidFill>
                <a:latin typeface="Tahoma" panose="020B0604030504040204" pitchFamily="34" charset="0"/>
                <a:ea typeface="+mj-ea"/>
                <a:cs typeface="+mj-cs"/>
              </a:defRPr>
            </a:lvl1pPr>
            <a:lvl2pPr algn="ctr" defTabSz="449263" rtl="0" eaLnBrk="0" fontAlgn="base" hangingPunct="0">
              <a:lnSpc>
                <a:spcPct val="70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2pPr>
            <a:lvl3pPr algn="ctr" defTabSz="449263" rtl="0" eaLnBrk="0" fontAlgn="base" hangingPunct="0">
              <a:lnSpc>
                <a:spcPct val="70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3pPr>
            <a:lvl4pPr algn="ctr" defTabSz="449263" rtl="0" eaLnBrk="0" fontAlgn="base" hangingPunct="0">
              <a:lnSpc>
                <a:spcPct val="70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4pPr>
            <a:lvl5pPr algn="ctr" defTabSz="449263" rtl="0" eaLnBrk="0" fontAlgn="base" hangingPunct="0">
              <a:lnSpc>
                <a:spcPct val="70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5pPr>
            <a:lvl6pPr marL="457200" algn="ctr" defTabSz="449263" rtl="0" fontAlgn="base">
              <a:lnSpc>
                <a:spcPct val="70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6pPr>
            <a:lvl7pPr marL="914400" algn="ctr" defTabSz="449263" rtl="0" fontAlgn="base">
              <a:lnSpc>
                <a:spcPct val="70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7pPr>
            <a:lvl8pPr marL="1371600" algn="ctr" defTabSz="449263" rtl="0" fontAlgn="base">
              <a:lnSpc>
                <a:spcPct val="70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8pPr>
            <a:lvl9pPr marL="1828800" algn="ctr" defTabSz="449263" rtl="0" fontAlgn="base">
              <a:lnSpc>
                <a:spcPct val="70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9pPr>
          </a:lstStyle>
          <a:p>
            <a:pPr algn="l">
              <a:lnSpc>
                <a:spcPct val="150000"/>
              </a:lnSpc>
            </a:pPr>
            <a:r>
              <a:rPr lang="pt-BR" sz="3200" b="1"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Elaboração do PPA 2016-2019 - Oficinas Temáticas</a:t>
            </a:r>
          </a:p>
        </p:txBody>
      </p:sp>
      <p:sp>
        <p:nvSpPr>
          <p:cNvPr id="9" name="Retângulo 5"/>
          <p:cNvSpPr>
            <a:spLocks noChangeArrowheads="1"/>
          </p:cNvSpPr>
          <p:nvPr/>
        </p:nvSpPr>
        <p:spPr bwMode="auto">
          <a:xfrm>
            <a:off x="860871" y="1175957"/>
            <a:ext cx="10569129" cy="4370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marL="342900" indent="-342900" eaLnBrk="1" fontAlgn="base" hangingPunct="1">
              <a:spcBef>
                <a:spcPts val="600"/>
              </a:spcBef>
              <a:spcAft>
                <a:spcPts val="600"/>
              </a:spcAft>
            </a:pPr>
            <a:r>
              <a:rPr lang="pt-BR" altLang="pt-BR" sz="2400" b="1"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Realização de Oficinas Interministeriais para a </a:t>
            </a:r>
            <a:r>
              <a:rPr lang="pt-BR" altLang="pt-BR" sz="2400" b="1"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elaboração dos </a:t>
            </a:r>
            <a:r>
              <a:rPr lang="pt-BR" altLang="pt-BR" sz="2400" b="1"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Programas Temáticos </a:t>
            </a:r>
          </a:p>
          <a:p>
            <a:pPr lvl="2" algn="just" eaLnBrk="1" hangingPunct="1">
              <a:lnSpc>
                <a:spcPct val="150000"/>
              </a:lnSpc>
              <a:spcBef>
                <a:spcPts val="600"/>
              </a:spcBef>
              <a:spcAft>
                <a:spcPts val="600"/>
              </a:spcAft>
              <a:buFont typeface="Arial" pitchFamily="34" charset="0"/>
              <a:buChar char="•"/>
            </a:pPr>
            <a:r>
              <a:rPr lang="pt-BR" altLang="pt-BR" sz="2400"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Oficinas </a:t>
            </a:r>
            <a:r>
              <a:rPr lang="pt-BR" alt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organizadas por Programa Temático</a:t>
            </a:r>
          </a:p>
          <a:p>
            <a:pPr lvl="2" algn="just" eaLnBrk="1" hangingPunct="1">
              <a:lnSpc>
                <a:spcPct val="150000"/>
              </a:lnSpc>
              <a:spcBef>
                <a:spcPts val="600"/>
              </a:spcBef>
              <a:spcAft>
                <a:spcPts val="600"/>
              </a:spcAft>
              <a:buFont typeface="Arial" pitchFamily="34" charset="0"/>
              <a:buChar char="•"/>
            </a:pPr>
            <a:r>
              <a:rPr lang="pt-BR" alt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Participação de todos os Ministérios </a:t>
            </a:r>
          </a:p>
          <a:p>
            <a:pPr lvl="2" algn="just" eaLnBrk="1" hangingPunct="1">
              <a:lnSpc>
                <a:spcPct val="150000"/>
              </a:lnSpc>
              <a:spcBef>
                <a:spcPts val="600"/>
              </a:spcBef>
              <a:spcAft>
                <a:spcPts val="600"/>
              </a:spcAft>
              <a:buFont typeface="Arial" pitchFamily="34" charset="0"/>
              <a:buChar char="•"/>
            </a:pPr>
            <a:r>
              <a:rPr lang="pt-BR" alt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Subsídios:</a:t>
            </a:r>
          </a:p>
          <a:p>
            <a:pPr lvl="3" algn="just" eaLnBrk="1" hangingPunct="1">
              <a:spcBef>
                <a:spcPts val="600"/>
              </a:spcBef>
              <a:spcAft>
                <a:spcPts val="600"/>
              </a:spcAft>
              <a:buFont typeface="Wingdings" pitchFamily="2" charset="2"/>
              <a:buChar char="Ø"/>
            </a:pPr>
            <a:r>
              <a:rPr lang="pt-BR" alt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Eixos e das Diretrizes Estratégicas;</a:t>
            </a:r>
          </a:p>
          <a:p>
            <a:pPr lvl="3" algn="just" eaLnBrk="1" hangingPunct="1">
              <a:spcBef>
                <a:spcPts val="600"/>
              </a:spcBef>
              <a:spcAft>
                <a:spcPts val="600"/>
              </a:spcAft>
              <a:buFont typeface="Wingdings" pitchFamily="2" charset="2"/>
              <a:buChar char="Ø"/>
            </a:pPr>
            <a:r>
              <a:rPr lang="pt-BR" alt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Propostas apresentadas pelos Conselhos Setoriais e pelo Fórum Interconselhos.</a:t>
            </a:r>
          </a:p>
        </p:txBody>
      </p:sp>
    </p:spTree>
    <p:extLst>
      <p:ext uri="{BB962C8B-B14F-4D97-AF65-F5344CB8AC3E}">
        <p14:creationId xmlns="" xmlns:p14="http://schemas.microsoft.com/office/powerpoint/2010/main" val="16524573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a:spLocks noChangeArrowheads="1"/>
          </p:cNvSpPr>
          <p:nvPr/>
        </p:nvSpPr>
        <p:spPr bwMode="auto">
          <a:xfrm>
            <a:off x="4962518" y="1150407"/>
            <a:ext cx="6600832" cy="440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marL="285750" lvl="1" indent="-285750" algn="just">
              <a:lnSpc>
                <a:spcPts val="28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pt-BR" altLang="pt-BR" sz="2400" b="1"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a:p>
            <a:pPr marL="285750" lvl="1" indent="-285750" algn="just">
              <a:lnSpc>
                <a:spcPts val="2800"/>
              </a:lnSpc>
              <a:buFont typeface="Wingdings" pitchFamily="2" charset="2"/>
              <a:buChar char="ü"/>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pt-BR" altLang="pt-BR" sz="2400" b="1"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 </a:t>
            </a:r>
            <a:r>
              <a:rPr lang="pt-BR" alt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4 áreas: Social, Desenvolvimento Produtivo e Sustentável, Infraestrutura e Gestão Pública</a:t>
            </a:r>
          </a:p>
          <a:p>
            <a:pPr marL="285750" lvl="1" indent="-285750" algn="just">
              <a:lnSpc>
                <a:spcPts val="2800"/>
              </a:lnSpc>
              <a:buFont typeface="Wingdings" pitchFamily="2" charset="2"/>
              <a:buChar char="ü"/>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pt-BR" alt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a:p>
            <a:pPr marL="285750" lvl="1" indent="-285750" algn="just">
              <a:lnSpc>
                <a:spcPts val="2800"/>
              </a:lnSpc>
              <a:buFont typeface="Wingdings" pitchFamily="2" charset="2"/>
              <a:buChar char="ü"/>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pt-BR" alt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 Foram realizadas </a:t>
            </a:r>
            <a:r>
              <a:rPr lang="pt-BR" altLang="pt-BR" sz="2400" b="1"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120 oficinas </a:t>
            </a:r>
            <a:r>
              <a:rPr lang="pt-BR" alt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com órgãos setoriais, além de dezenas de reuniões bilaterais</a:t>
            </a:r>
          </a:p>
          <a:p>
            <a:pPr marL="285750" lvl="1" indent="-285750" algn="just">
              <a:lnSpc>
                <a:spcPts val="2800"/>
              </a:lnSpc>
              <a:buFont typeface="Wingdings" pitchFamily="2" charset="2"/>
              <a:buChar char="ü"/>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pt-BR" alt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a:p>
            <a:pPr marL="285750" lvl="1" indent="-285750" algn="just">
              <a:lnSpc>
                <a:spcPts val="2800"/>
              </a:lnSpc>
              <a:buFont typeface="Wingdings" pitchFamily="2" charset="2"/>
              <a:buChar char="ü"/>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pt-BR" alt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 Em geral os programas envolvem dois ou mais ministérios, além de seus órgãos e empresas </a:t>
            </a:r>
            <a:r>
              <a:rPr lang="pt-BR" altLang="pt-BR" sz="2400"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vinculadas </a:t>
            </a:r>
            <a:endParaRPr lang="pt-BR" alt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2" descr="C:\Users\797894~1\AppData\Local\Temp\IMG-20150601-WA001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396" y="1256597"/>
            <a:ext cx="3501185" cy="321062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ítulo 1"/>
          <p:cNvSpPr txBox="1">
            <a:spLocks/>
          </p:cNvSpPr>
          <p:nvPr/>
        </p:nvSpPr>
        <p:spPr bwMode="auto">
          <a:xfrm>
            <a:off x="266699" y="76200"/>
            <a:ext cx="11925301" cy="742950"/>
          </a:xfrm>
          <a:prstGeom prst="rect">
            <a:avLst/>
          </a:prstGeom>
          <a:noFill/>
          <a:ln w="9525">
            <a:noFill/>
            <a:round/>
            <a:headEnd/>
            <a:tailEnd/>
          </a:ln>
        </p:spPr>
        <p:txBody>
          <a:bodyPr vert="horz" wrap="square" lIns="0" tIns="0" rIns="0" bIns="0" numCol="1" anchor="ctr" anchorCtr="0" compatLnSpc="1">
            <a:prstTxWarp prst="textNoShape">
              <a:avLst/>
            </a:prstTxWarp>
          </a:bodyPr>
          <a:lstStyle>
            <a:lvl1pPr algn="ctr" defTabSz="449263" rtl="0" eaLnBrk="0" fontAlgn="base" hangingPunct="0">
              <a:lnSpc>
                <a:spcPct val="70000"/>
              </a:lnSpc>
              <a:spcBef>
                <a:spcPct val="0"/>
              </a:spcBef>
              <a:spcAft>
                <a:spcPct val="0"/>
              </a:spcAft>
              <a:buClr>
                <a:srgbClr val="000000"/>
              </a:buClr>
              <a:buSzPct val="100000"/>
              <a:buFont typeface="Times New Roman" pitchFamily="16" charset="0"/>
              <a:defRPr sz="4400">
                <a:solidFill>
                  <a:srgbClr val="000000"/>
                </a:solidFill>
                <a:latin typeface="Tahoma" panose="020B0604030504040204" pitchFamily="34" charset="0"/>
                <a:ea typeface="+mj-ea"/>
                <a:cs typeface="+mj-cs"/>
              </a:defRPr>
            </a:lvl1pPr>
            <a:lvl2pPr algn="ctr" defTabSz="449263" rtl="0" eaLnBrk="0" fontAlgn="base" hangingPunct="0">
              <a:lnSpc>
                <a:spcPct val="70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2pPr>
            <a:lvl3pPr algn="ctr" defTabSz="449263" rtl="0" eaLnBrk="0" fontAlgn="base" hangingPunct="0">
              <a:lnSpc>
                <a:spcPct val="70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3pPr>
            <a:lvl4pPr algn="ctr" defTabSz="449263" rtl="0" eaLnBrk="0" fontAlgn="base" hangingPunct="0">
              <a:lnSpc>
                <a:spcPct val="70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4pPr>
            <a:lvl5pPr algn="ctr" defTabSz="449263" rtl="0" eaLnBrk="0" fontAlgn="base" hangingPunct="0">
              <a:lnSpc>
                <a:spcPct val="70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5pPr>
            <a:lvl6pPr marL="457200" algn="ctr" defTabSz="449263" rtl="0" fontAlgn="base">
              <a:lnSpc>
                <a:spcPct val="70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6pPr>
            <a:lvl7pPr marL="914400" algn="ctr" defTabSz="449263" rtl="0" fontAlgn="base">
              <a:lnSpc>
                <a:spcPct val="70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7pPr>
            <a:lvl8pPr marL="1371600" algn="ctr" defTabSz="449263" rtl="0" fontAlgn="base">
              <a:lnSpc>
                <a:spcPct val="70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8pPr>
            <a:lvl9pPr marL="1828800" algn="ctr" defTabSz="449263" rtl="0" fontAlgn="base">
              <a:lnSpc>
                <a:spcPct val="70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9pPr>
          </a:lstStyle>
          <a:p>
            <a:pPr algn="l">
              <a:lnSpc>
                <a:spcPct val="150000"/>
              </a:lnSpc>
            </a:pPr>
            <a:r>
              <a:rPr lang="pt-BR" sz="3200" b="1"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Elaboração do PPA 2016-2019 - Oficinas Temáticas</a:t>
            </a:r>
          </a:p>
        </p:txBody>
      </p:sp>
    </p:spTree>
    <p:extLst>
      <p:ext uri="{BB962C8B-B14F-4D97-AF65-F5344CB8AC3E}">
        <p14:creationId xmlns="" xmlns:p14="http://schemas.microsoft.com/office/powerpoint/2010/main" val="4187731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p:cNvSpPr txBox="1">
            <a:spLocks/>
          </p:cNvSpPr>
          <p:nvPr/>
        </p:nvSpPr>
        <p:spPr>
          <a:xfrm>
            <a:off x="1981200" y="125760"/>
            <a:ext cx="8229600" cy="1143000"/>
          </a:xfrm>
          <a:prstGeom prst="rect">
            <a:avLst/>
          </a:prstGeom>
        </p:spPr>
        <p:txBody>
          <a:bodyPr>
            <a:normAutofit/>
          </a:bodyPr>
          <a:lstStyle>
            <a:lvl1pPr algn="l" defTabSz="914400" rtl="0" eaLnBrk="1" latinLnBrk="0" hangingPunct="1">
              <a:lnSpc>
                <a:spcPct val="90000"/>
              </a:lnSpc>
              <a:spcBef>
                <a:spcPct val="0"/>
              </a:spcBef>
              <a:buNone/>
              <a:defRPr lang="pt-BR" sz="2400" b="1" kern="1200" dirty="0">
                <a:solidFill>
                  <a:schemeClr val="accent1">
                    <a:lumMod val="50000"/>
                  </a:schemeClr>
                </a:solidFill>
                <a:latin typeface="Arial" panose="020B0604020202020204" pitchFamily="34" charset="0"/>
                <a:ea typeface="+mj-ea"/>
                <a:cs typeface="Arial" panose="020B0604020202020204" pitchFamily="34" charset="0"/>
              </a:defRPr>
            </a:lvl1pPr>
          </a:lstStyle>
          <a:p>
            <a:pPr algn="ctr">
              <a:lnSpc>
                <a:spcPct val="100000"/>
              </a:lnSpc>
              <a:tabLst>
                <a:tab pos="457200" algn="l"/>
                <a:tab pos="904875" algn="l"/>
                <a:tab pos="1352550" algn="l"/>
                <a:tab pos="1801813" algn="l"/>
                <a:tab pos="2251075" algn="l"/>
                <a:tab pos="2700338" algn="l"/>
                <a:tab pos="3149600" algn="l"/>
                <a:tab pos="3598863" algn="l"/>
                <a:tab pos="4048125" algn="l"/>
                <a:tab pos="4497388" algn="l"/>
                <a:tab pos="4946650" algn="l"/>
                <a:tab pos="5395913" algn="l"/>
                <a:tab pos="5846763" algn="l"/>
                <a:tab pos="6296025" algn="l"/>
                <a:tab pos="6745288" algn="l"/>
                <a:tab pos="7194550" algn="l"/>
                <a:tab pos="7643813" algn="l"/>
                <a:tab pos="8093075" algn="l"/>
                <a:tab pos="8542338" algn="l"/>
                <a:tab pos="8991600" algn="l"/>
                <a:tab pos="9440863" algn="l"/>
              </a:tabLst>
              <a:defRPr/>
            </a:pPr>
            <a:r>
              <a:rPr lang="pt-BR" sz="4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Agenda</a:t>
            </a:r>
            <a:endParaRPr lang="pt-BR" sz="4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ço Reservado para Conteúdo 3"/>
          <p:cNvSpPr txBox="1">
            <a:spLocks/>
          </p:cNvSpPr>
          <p:nvPr/>
        </p:nvSpPr>
        <p:spPr>
          <a:xfrm>
            <a:off x="1981200" y="1898553"/>
            <a:ext cx="8229600" cy="20447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725" lvl="1" indent="-263525">
              <a:spcBef>
                <a:spcPts val="1375"/>
              </a:spcBef>
              <a:buFont typeface="Times New Roman" pitchFamily="18" charset="0"/>
              <a:buChar char="•"/>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pPr>
            <a:r>
              <a:rPr lang="pt-BR" sz="3000" dirty="0" smtClean="0">
                <a:latin typeface="Verdana" panose="020B0604030504040204" pitchFamily="34" charset="0"/>
                <a:ea typeface="Verdana" panose="020B0604030504040204" pitchFamily="34" charset="0"/>
                <a:cs typeface="Verdana" panose="020B0604030504040204" pitchFamily="34" charset="0"/>
              </a:rPr>
              <a:t>Conceitos sobre Planejamento </a:t>
            </a:r>
          </a:p>
          <a:p>
            <a:pPr marL="720725" lvl="1" indent="-263525">
              <a:spcBef>
                <a:spcPts val="1375"/>
              </a:spcBef>
              <a:buFont typeface="Times New Roman" pitchFamily="18" charset="0"/>
              <a:buChar char="•"/>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pPr>
            <a:r>
              <a:rPr lang="pt-BR" sz="3000" dirty="0" smtClean="0">
                <a:latin typeface="Verdana" panose="020B0604030504040204" pitchFamily="34" charset="0"/>
                <a:ea typeface="Verdana" panose="020B0604030504040204" pitchFamily="34" charset="0"/>
                <a:cs typeface="Verdana" panose="020B0604030504040204" pitchFamily="34" charset="0"/>
              </a:rPr>
              <a:t>Conceitos sobre o PPA</a:t>
            </a:r>
          </a:p>
          <a:p>
            <a:pPr marL="720725" lvl="1" indent="-263525">
              <a:spcBef>
                <a:spcPts val="1375"/>
              </a:spcBef>
              <a:buFont typeface="Times New Roman" pitchFamily="18" charset="0"/>
              <a:buChar char="•"/>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pPr>
            <a:r>
              <a:rPr lang="pt-BR" sz="3000" dirty="0" smtClean="0">
                <a:latin typeface="Verdana" panose="020B0604030504040204" pitchFamily="34" charset="0"/>
                <a:ea typeface="Verdana" panose="020B0604030504040204" pitchFamily="34" charset="0"/>
                <a:cs typeface="Verdana" panose="020B0604030504040204" pitchFamily="34" charset="0"/>
              </a:rPr>
              <a:t>Participação Social no PPA</a:t>
            </a:r>
          </a:p>
          <a:p>
            <a:pPr>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pPr>
            <a:endParaRPr lang="pt-BR"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1753844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Diagrama 30"/>
          <p:cNvGraphicFramePr/>
          <p:nvPr>
            <p:extLst>
              <p:ext uri="{D42A27DB-BD31-4B8C-83A1-F6EECF244321}">
                <p14:modId xmlns="" xmlns:p14="http://schemas.microsoft.com/office/powerpoint/2010/main" val="518478735"/>
              </p:ext>
            </p:extLst>
          </p:nvPr>
        </p:nvGraphicFramePr>
        <p:xfrm>
          <a:off x="1796727" y="846668"/>
          <a:ext cx="8709347" cy="5839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CaixaDeTexto 21"/>
          <p:cNvSpPr txBox="1"/>
          <p:nvPr/>
        </p:nvSpPr>
        <p:spPr>
          <a:xfrm>
            <a:off x="5448945" y="5028850"/>
            <a:ext cx="1551930" cy="353943"/>
          </a:xfrm>
          <a:prstGeom prst="rect">
            <a:avLst/>
          </a:prstGeom>
          <a:noFill/>
        </p:spPr>
        <p:txBody>
          <a:bodyPr wrap="square" rtlCol="0">
            <a:spAutoFit/>
          </a:bodyPr>
          <a:lstStyle/>
          <a:p>
            <a:r>
              <a:rPr lang="pt-BR" sz="1700" b="1" dirty="0">
                <a:solidFill>
                  <a:srgbClr val="0033CC"/>
                </a:solidFill>
                <a:latin typeface="Verdana" panose="020B0604030504040204" pitchFamily="34" charset="0"/>
                <a:ea typeface="Verdana" panose="020B0604030504040204" pitchFamily="34" charset="0"/>
                <a:cs typeface="Verdana" panose="020B0604030504040204" pitchFamily="34" charset="0"/>
              </a:rPr>
              <a:t>2016-2019</a:t>
            </a:r>
          </a:p>
        </p:txBody>
      </p:sp>
      <p:sp>
        <p:nvSpPr>
          <p:cNvPr id="23" name="Seta para a esquerda e para a direita 22"/>
          <p:cNvSpPr/>
          <p:nvPr/>
        </p:nvSpPr>
        <p:spPr bwMode="auto">
          <a:xfrm rot="19876720">
            <a:off x="3779106" y="1443067"/>
            <a:ext cx="504056" cy="216024"/>
          </a:xfrm>
          <a:prstGeom prst="leftRightArrow">
            <a:avLst/>
          </a:prstGeom>
          <a:solidFill>
            <a:srgbClr val="00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lnSpc>
                <a:spcPct val="70000"/>
              </a:lnSpc>
              <a:spcBef>
                <a:spcPct val="0"/>
              </a:spcBef>
              <a:spcAft>
                <a:spcPct val="0"/>
              </a:spcAft>
              <a:buClr>
                <a:srgbClr val="000000"/>
              </a:buClr>
              <a:buSzPct val="100000"/>
            </a:pPr>
            <a:endParaRPr lang="pt-BR" sz="2400">
              <a:solidFill>
                <a:schemeClr val="bg1"/>
              </a:solidFill>
              <a:latin typeface="Times New Roman" pitchFamily="16" charset="0"/>
              <a:cs typeface="Arial Unicode MS" charset="0"/>
            </a:endParaRPr>
          </a:p>
        </p:txBody>
      </p:sp>
      <p:sp>
        <p:nvSpPr>
          <p:cNvPr id="27" name="Seta para a esquerda e para a direita 26"/>
          <p:cNvSpPr/>
          <p:nvPr/>
        </p:nvSpPr>
        <p:spPr bwMode="auto">
          <a:xfrm rot="1611238">
            <a:off x="7762524" y="1658901"/>
            <a:ext cx="513951" cy="216024"/>
          </a:xfrm>
          <a:prstGeom prst="leftRightArrow">
            <a:avLst/>
          </a:prstGeom>
          <a:solidFill>
            <a:srgbClr val="00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lnSpc>
                <a:spcPct val="70000"/>
              </a:lnSpc>
              <a:spcBef>
                <a:spcPct val="0"/>
              </a:spcBef>
              <a:spcAft>
                <a:spcPct val="0"/>
              </a:spcAft>
              <a:buClr>
                <a:srgbClr val="000000"/>
              </a:buClr>
              <a:buSzPct val="100000"/>
            </a:pPr>
            <a:endParaRPr lang="pt-BR" sz="2400">
              <a:solidFill>
                <a:schemeClr val="bg1"/>
              </a:solidFill>
              <a:latin typeface="Times New Roman" pitchFamily="16" charset="0"/>
              <a:cs typeface="Arial Unicode MS" charset="0"/>
            </a:endParaRPr>
          </a:p>
        </p:txBody>
      </p:sp>
      <p:sp>
        <p:nvSpPr>
          <p:cNvPr id="28" name="Seta para a esquerda e para a direita 27"/>
          <p:cNvSpPr/>
          <p:nvPr/>
        </p:nvSpPr>
        <p:spPr bwMode="auto">
          <a:xfrm rot="16200000">
            <a:off x="2903294" y="3955240"/>
            <a:ext cx="290874" cy="216026"/>
          </a:xfrm>
          <a:prstGeom prst="leftRightArrow">
            <a:avLst/>
          </a:prstGeom>
          <a:solidFill>
            <a:srgbClr val="00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lnSpc>
                <a:spcPct val="70000"/>
              </a:lnSpc>
              <a:spcBef>
                <a:spcPct val="0"/>
              </a:spcBef>
              <a:spcAft>
                <a:spcPct val="0"/>
              </a:spcAft>
              <a:buClr>
                <a:srgbClr val="000000"/>
              </a:buClr>
              <a:buSzPct val="100000"/>
            </a:pPr>
            <a:endParaRPr lang="pt-BR" sz="2400">
              <a:solidFill>
                <a:schemeClr val="bg1"/>
              </a:solidFill>
              <a:latin typeface="Times New Roman" pitchFamily="16" charset="0"/>
              <a:cs typeface="Arial Unicode MS" charset="0"/>
            </a:endParaRPr>
          </a:p>
        </p:txBody>
      </p:sp>
      <p:sp>
        <p:nvSpPr>
          <p:cNvPr id="30" name="Rectangle 5"/>
          <p:cNvSpPr>
            <a:spLocks noChangeArrowheads="1"/>
          </p:cNvSpPr>
          <p:nvPr/>
        </p:nvSpPr>
        <p:spPr bwMode="auto">
          <a:xfrm>
            <a:off x="1524000" y="67346"/>
            <a:ext cx="9144000" cy="591894"/>
          </a:xfrm>
          <a:prstGeom prst="rect">
            <a:avLst/>
          </a:prstGeom>
          <a:noFill/>
          <a:ln w="9525">
            <a:noFill/>
            <a:round/>
            <a:headEnd/>
            <a:tailEnd/>
          </a:ln>
        </p:spPr>
        <p:txBody>
          <a:bodyPr wrap="square" lIns="90000" tIns="46800" rIns="90000" bIns="46800">
            <a:spAutoFit/>
          </a:bodyPr>
          <a:lstStyle/>
          <a:p>
            <a:pPr marL="457200" indent="-457200" eaLnBrk="0" hangingPunct="0">
              <a:lnSpc>
                <a:spcPct val="101000"/>
              </a:lnSpc>
              <a:spcBef>
                <a:spcPts val="16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200" b="1" dirty="0" smtClean="0">
                <a:latin typeface="Verdana" panose="020B0604030504040204" pitchFamily="34" charset="0"/>
                <a:ea typeface="Verdana" panose="020B0604030504040204" pitchFamily="34" charset="0"/>
                <a:cs typeface="Verdana" panose="020B0604030504040204" pitchFamily="34" charset="0"/>
              </a:rPr>
              <a:t>			Diálogo Social </a:t>
            </a:r>
            <a:r>
              <a:rPr lang="pt-BR" sz="3200" b="1" dirty="0">
                <a:latin typeface="Verdana" panose="020B0604030504040204" pitchFamily="34" charset="0"/>
                <a:ea typeface="Verdana" panose="020B0604030504040204" pitchFamily="34" charset="0"/>
                <a:cs typeface="Verdana" panose="020B0604030504040204" pitchFamily="34" charset="0"/>
              </a:rPr>
              <a:t>na Elaboração do PPA</a:t>
            </a:r>
          </a:p>
        </p:txBody>
      </p:sp>
    </p:spTree>
    <p:extLst>
      <p:ext uri="{BB962C8B-B14F-4D97-AF65-F5344CB8AC3E}">
        <p14:creationId xmlns="" xmlns:p14="http://schemas.microsoft.com/office/powerpoint/2010/main" val="37353741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r>
              <a:rPr lang="pt-BR" dirty="0" smtClean="0">
                <a:solidFill>
                  <a:schemeClr val="tx1"/>
                </a:solidFill>
                <a:latin typeface="Verdana" pitchFamily="34" charset="0"/>
                <a:ea typeface="Verdana" pitchFamily="34" charset="0"/>
                <a:cs typeface="Verdana" pitchFamily="34" charset="0"/>
              </a:rPr>
              <a:t>Elaboração do PPA 2016-2019</a:t>
            </a:r>
            <a:endParaRPr lang="pt-BR" dirty="0">
              <a:solidFill>
                <a:schemeClr val="tx1"/>
              </a:solidFill>
              <a:latin typeface="Verdana" pitchFamily="34" charset="0"/>
              <a:ea typeface="Verdana" pitchFamily="34" charset="0"/>
              <a:cs typeface="Verdana" pitchFamily="34" charset="0"/>
            </a:endParaRPr>
          </a:p>
        </p:txBody>
      </p:sp>
      <p:sp>
        <p:nvSpPr>
          <p:cNvPr id="3" name="Espaço Reservado para Conteúdo 2"/>
          <p:cNvSpPr>
            <a:spLocks noGrp="1"/>
          </p:cNvSpPr>
          <p:nvPr>
            <p:ph idx="1"/>
          </p:nvPr>
        </p:nvSpPr>
        <p:spPr>
          <a:xfrm>
            <a:off x="911424" y="1556792"/>
            <a:ext cx="11041227" cy="4680520"/>
          </a:xfrm>
        </p:spPr>
        <p:txBody>
          <a:bodyPr>
            <a:normAutofit/>
          </a:bodyPr>
          <a:lstStyle/>
          <a:p>
            <a:pPr marL="0" indent="0">
              <a:buNone/>
            </a:pPr>
            <a:r>
              <a:rPr lang="pt-BR" sz="2400" b="1" u="sng" dirty="0" smtClean="0">
                <a:latin typeface="Verdana" pitchFamily="34" charset="0"/>
                <a:ea typeface="Verdana" pitchFamily="34" charset="0"/>
                <a:cs typeface="Verdana" pitchFamily="34" charset="0"/>
              </a:rPr>
              <a:t>Fevereiro 2015</a:t>
            </a:r>
            <a:endParaRPr lang="pt-BR" sz="2400" dirty="0" smtClean="0">
              <a:latin typeface="Verdana" pitchFamily="34" charset="0"/>
              <a:ea typeface="Verdana" pitchFamily="34" charset="0"/>
              <a:cs typeface="Verdana" pitchFamily="34" charset="0"/>
            </a:endParaRPr>
          </a:p>
          <a:p>
            <a:pPr marL="0" indent="0">
              <a:buNone/>
            </a:pPr>
            <a:r>
              <a:rPr lang="pt-BR" sz="2400" dirty="0" smtClean="0">
                <a:latin typeface="Verdana" pitchFamily="34" charset="0"/>
                <a:ea typeface="Verdana" pitchFamily="34" charset="0"/>
                <a:cs typeface="Verdana" pitchFamily="34" charset="0"/>
              </a:rPr>
              <a:t>Início da construção do PPA 2016-2019</a:t>
            </a:r>
          </a:p>
          <a:p>
            <a:r>
              <a:rPr lang="pt-BR" sz="2400" dirty="0" smtClean="0">
                <a:latin typeface="Verdana" pitchFamily="34" charset="0"/>
                <a:ea typeface="Verdana" pitchFamily="34" charset="0"/>
                <a:cs typeface="Verdana" pitchFamily="34" charset="0"/>
              </a:rPr>
              <a:t>Diálogos e Pactuações com Conselhos e Ministérios </a:t>
            </a:r>
          </a:p>
          <a:p>
            <a:r>
              <a:rPr lang="pt-BR" sz="2400" dirty="0" smtClean="0">
                <a:latin typeface="Verdana" pitchFamily="34" charset="0"/>
                <a:ea typeface="Verdana" pitchFamily="34" charset="0"/>
                <a:cs typeface="Verdana" pitchFamily="34" charset="0"/>
              </a:rPr>
              <a:t>Realização das Oficinas de elaboração do PPA (Fevereiro a Abril)</a:t>
            </a:r>
          </a:p>
          <a:p>
            <a:pPr marL="68580" indent="0">
              <a:buNone/>
            </a:pPr>
            <a:r>
              <a:rPr lang="pt-BR" sz="2400" dirty="0" smtClean="0">
                <a:latin typeface="Verdana" pitchFamily="34" charset="0"/>
                <a:ea typeface="Verdana" pitchFamily="34" charset="0"/>
                <a:cs typeface="Verdana" pitchFamily="34" charset="0"/>
              </a:rPr>
              <a:t> </a:t>
            </a:r>
          </a:p>
          <a:p>
            <a:pPr marL="68580" indent="0">
              <a:buNone/>
            </a:pPr>
            <a:r>
              <a:rPr lang="pt-BR" sz="2400" b="1" u="sng" dirty="0" smtClean="0">
                <a:latin typeface="Verdana" pitchFamily="34" charset="0"/>
                <a:ea typeface="Verdana" pitchFamily="34" charset="0"/>
                <a:cs typeface="Verdana" pitchFamily="34" charset="0"/>
              </a:rPr>
              <a:t>Abril 2015</a:t>
            </a:r>
            <a:endParaRPr lang="pt-BR" sz="2400" b="1" dirty="0" smtClean="0">
              <a:latin typeface="Verdana" pitchFamily="34" charset="0"/>
              <a:ea typeface="Verdana" pitchFamily="34" charset="0"/>
              <a:cs typeface="Verdana" pitchFamily="34" charset="0"/>
            </a:endParaRPr>
          </a:p>
          <a:p>
            <a:pPr marL="68580" indent="0">
              <a:buNone/>
            </a:pPr>
            <a:r>
              <a:rPr lang="pt-BR" sz="2400" dirty="0" smtClean="0">
                <a:latin typeface="Verdana" pitchFamily="34" charset="0"/>
                <a:ea typeface="Verdana" pitchFamily="34" charset="0"/>
                <a:cs typeface="Verdana" pitchFamily="34" charset="0"/>
              </a:rPr>
              <a:t>Realização do Fórum Dialoga Brasil Interconselhos </a:t>
            </a:r>
          </a:p>
          <a:p>
            <a:r>
              <a:rPr lang="pt-BR" sz="2400" dirty="0" smtClean="0">
                <a:latin typeface="Verdana" pitchFamily="34" charset="0"/>
                <a:ea typeface="Verdana" pitchFamily="34" charset="0"/>
                <a:cs typeface="Verdana" pitchFamily="34" charset="0"/>
              </a:rPr>
              <a:t>Mobilização dos conselhos, comissões e entidades nacionais</a:t>
            </a:r>
          </a:p>
          <a:p>
            <a:pPr marL="68580" indent="0">
              <a:buNone/>
            </a:pPr>
            <a:endParaRPr lang="pt-BR" dirty="0"/>
          </a:p>
        </p:txBody>
      </p:sp>
    </p:spTree>
    <p:extLst>
      <p:ext uri="{BB962C8B-B14F-4D97-AF65-F5344CB8AC3E}">
        <p14:creationId xmlns="" xmlns:p14="http://schemas.microsoft.com/office/powerpoint/2010/main" val="278951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1" y="125760"/>
            <a:ext cx="11277599" cy="1143000"/>
          </a:xfrm>
        </p:spPr>
        <p:txBody>
          <a:bodyPr>
            <a:normAutofit/>
          </a:bodyPr>
          <a:lstStyle/>
          <a:p>
            <a:r>
              <a:rPr lang="pt-BR" dirty="0" smtClean="0">
                <a:solidFill>
                  <a:schemeClr val="tx1"/>
                </a:solidFill>
              </a:rPr>
              <a:t>		Fórum abril 2015 - Elaboração do PPA</a:t>
            </a:r>
            <a:endParaRPr lang="pt-BR" dirty="0">
              <a:solidFill>
                <a:schemeClr val="tx1"/>
              </a:solidFill>
            </a:endParaRPr>
          </a:p>
        </p:txBody>
      </p:sp>
      <p:pic>
        <p:nvPicPr>
          <p:cNvPr id="5" name="Espaço Reservado para Conteúdo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23392" y="1268760"/>
            <a:ext cx="6048672" cy="4546690"/>
          </a:xfrm>
          <a:prstGeom prst="rect">
            <a:avLst/>
          </a:prstGeom>
        </p:spPr>
      </p:pic>
      <p:pic>
        <p:nvPicPr>
          <p:cNvPr id="7" name="Espaço Reservado para Conteúdo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615947" y="1268760"/>
            <a:ext cx="6310151" cy="3960440"/>
          </a:xfrm>
          <a:prstGeom prst="rect">
            <a:avLst/>
          </a:prstGeom>
        </p:spPr>
      </p:pic>
    </p:spTree>
    <p:extLst>
      <p:ext uri="{BB962C8B-B14F-4D97-AF65-F5344CB8AC3E}">
        <p14:creationId xmlns="" xmlns:p14="http://schemas.microsoft.com/office/powerpoint/2010/main" val="2566799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r>
              <a:rPr lang="pt-BR" dirty="0" smtClean="0">
                <a:solidFill>
                  <a:schemeClr val="tx1"/>
                </a:solidFill>
                <a:latin typeface="Verdana" pitchFamily="34" charset="0"/>
                <a:ea typeface="Verdana" pitchFamily="34" charset="0"/>
                <a:cs typeface="Verdana" pitchFamily="34" charset="0"/>
              </a:rPr>
              <a:t>Diálogos no PPA - Etapas Regionais </a:t>
            </a:r>
            <a:endParaRPr lang="pt-BR" dirty="0">
              <a:solidFill>
                <a:schemeClr val="tx1"/>
              </a:solidFill>
              <a:latin typeface="Verdana" pitchFamily="34" charset="0"/>
              <a:ea typeface="Verdana" pitchFamily="34" charset="0"/>
              <a:cs typeface="Verdana" pitchFamily="34" charset="0"/>
            </a:endParaRPr>
          </a:p>
        </p:txBody>
      </p:sp>
      <p:pic>
        <p:nvPicPr>
          <p:cNvPr id="4" name="Espaço Reservado para Conteúdo 3" descr="card_inter_apresentação.png"/>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95375" y="714375"/>
            <a:ext cx="9601199" cy="5419725"/>
          </a:xfrm>
          <a:prstGeom prst="rect">
            <a:avLst/>
          </a:prstGeom>
          <a:noFill/>
          <a:ln>
            <a:noFill/>
          </a:ln>
        </p:spPr>
      </p:pic>
    </p:spTree>
    <p:extLst>
      <p:ext uri="{BB962C8B-B14F-4D97-AF65-F5344CB8AC3E}">
        <p14:creationId xmlns="" xmlns:p14="http://schemas.microsoft.com/office/powerpoint/2010/main" val="3061989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1424" y="188640"/>
            <a:ext cx="10363200" cy="1143000"/>
          </a:xfrm>
        </p:spPr>
        <p:txBody>
          <a:bodyPr/>
          <a:lstStyle/>
          <a:p>
            <a:r>
              <a:rPr lang="pt-BR" dirty="0" smtClean="0">
                <a:solidFill>
                  <a:schemeClr val="tx1"/>
                </a:solidFill>
                <a:latin typeface="Verdana" pitchFamily="34" charset="0"/>
                <a:ea typeface="Verdana" pitchFamily="34" charset="0"/>
                <a:cs typeface="Verdana" pitchFamily="34" charset="0"/>
              </a:rPr>
              <a:t>		Diálogos no PPA - Resultados</a:t>
            </a:r>
            <a:endParaRPr lang="pt-BR" dirty="0">
              <a:solidFill>
                <a:schemeClr val="tx1"/>
              </a:solidFill>
              <a:latin typeface="Verdana" pitchFamily="34" charset="0"/>
              <a:ea typeface="Verdana" pitchFamily="34" charset="0"/>
              <a:cs typeface="Verdana" pitchFamily="34" charset="0"/>
            </a:endParaRPr>
          </a:p>
        </p:txBody>
      </p:sp>
      <p:sp>
        <p:nvSpPr>
          <p:cNvPr id="7" name="Espaço Reservado para Conteúdo 6"/>
          <p:cNvSpPr>
            <a:spLocks noGrp="1"/>
          </p:cNvSpPr>
          <p:nvPr>
            <p:ph idx="1"/>
          </p:nvPr>
        </p:nvSpPr>
        <p:spPr>
          <a:xfrm>
            <a:off x="1007435" y="1333500"/>
            <a:ext cx="10846229" cy="4762500"/>
          </a:xfrm>
        </p:spPr>
        <p:txBody>
          <a:bodyPr>
            <a:normAutofit/>
          </a:bodyPr>
          <a:lstStyle/>
          <a:p>
            <a:pPr marL="342900" lvl="2"/>
            <a:r>
              <a:rPr lang="pt-BR" sz="2400" b="1" dirty="0">
                <a:latin typeface="Verdana" pitchFamily="34" charset="0"/>
                <a:ea typeface="Verdana" pitchFamily="34" charset="0"/>
                <a:cs typeface="Verdana" pitchFamily="34" charset="0"/>
              </a:rPr>
              <a:t>Oficinas de elaboração do PPA  </a:t>
            </a:r>
            <a:r>
              <a:rPr lang="pt-BR" sz="2400" dirty="0">
                <a:latin typeface="Verdana" pitchFamily="34" charset="0"/>
                <a:ea typeface="Verdana" pitchFamily="34" charset="0"/>
                <a:cs typeface="Verdana" pitchFamily="34" charset="0"/>
              </a:rPr>
              <a:t>- 4 mil técnicos do Governo Federal em 120 oficinas temáticas para a construção dos 54 Programas Temáticos</a:t>
            </a:r>
          </a:p>
          <a:p>
            <a:pPr marL="342900" lvl="2"/>
            <a:endParaRPr lang="pt-BR" sz="2400" b="1" dirty="0" smtClean="0">
              <a:latin typeface="Verdana" pitchFamily="34" charset="0"/>
              <a:ea typeface="Verdana" pitchFamily="34" charset="0"/>
              <a:cs typeface="Verdana" pitchFamily="34" charset="0"/>
            </a:endParaRPr>
          </a:p>
          <a:p>
            <a:pPr marL="342900" lvl="2"/>
            <a:r>
              <a:rPr lang="pt-BR" sz="2400" b="1" dirty="0" smtClean="0">
                <a:latin typeface="Verdana" pitchFamily="34" charset="0"/>
                <a:ea typeface="Verdana" pitchFamily="34" charset="0"/>
                <a:cs typeface="Verdana" pitchFamily="34" charset="0"/>
              </a:rPr>
              <a:t>3 </a:t>
            </a:r>
            <a:r>
              <a:rPr lang="pt-BR" sz="2400" b="1" dirty="0">
                <a:latin typeface="Verdana" pitchFamily="34" charset="0"/>
                <a:ea typeface="Verdana" pitchFamily="34" charset="0"/>
                <a:cs typeface="Verdana" pitchFamily="34" charset="0"/>
              </a:rPr>
              <a:t>eixos e 18 diretrizes estratégicas </a:t>
            </a:r>
            <a:r>
              <a:rPr lang="pt-BR" sz="2400" dirty="0">
                <a:latin typeface="Verdana" pitchFamily="34" charset="0"/>
                <a:ea typeface="Verdana" pitchFamily="34" charset="0"/>
                <a:cs typeface="Verdana" pitchFamily="34" charset="0"/>
              </a:rPr>
              <a:t>que, após as contribuições do Fórum, foram ampliados para </a:t>
            </a:r>
            <a:r>
              <a:rPr lang="pt-BR" sz="2400" b="1" dirty="0">
                <a:latin typeface="Verdana" pitchFamily="34" charset="0"/>
                <a:ea typeface="Verdana" pitchFamily="34" charset="0"/>
                <a:cs typeface="Verdana" pitchFamily="34" charset="0"/>
              </a:rPr>
              <a:t>4 eixos e 28 </a:t>
            </a:r>
            <a:r>
              <a:rPr lang="pt-BR" sz="2400" b="1" dirty="0" smtClean="0">
                <a:latin typeface="Verdana" pitchFamily="34" charset="0"/>
                <a:ea typeface="Verdana" pitchFamily="34" charset="0"/>
                <a:cs typeface="Verdana" pitchFamily="34" charset="0"/>
              </a:rPr>
              <a:t>diretrizes</a:t>
            </a:r>
          </a:p>
          <a:p>
            <a:pPr marL="68580" lvl="2" indent="0">
              <a:buNone/>
            </a:pPr>
            <a:endParaRPr lang="pt-BR" sz="2400" b="1" dirty="0">
              <a:latin typeface="Verdana" pitchFamily="34" charset="0"/>
              <a:ea typeface="Verdana" pitchFamily="34" charset="0"/>
              <a:cs typeface="Verdana" pitchFamily="34" charset="0"/>
            </a:endParaRPr>
          </a:p>
          <a:p>
            <a:pPr marL="342900" lvl="2"/>
            <a:r>
              <a:rPr lang="pt-BR" sz="2400" b="1" dirty="0" smtClean="0">
                <a:latin typeface="Verdana" pitchFamily="34" charset="0"/>
                <a:ea typeface="Verdana" pitchFamily="34" charset="0"/>
                <a:cs typeface="Verdana" pitchFamily="34" charset="0"/>
              </a:rPr>
              <a:t>Propostas</a:t>
            </a:r>
            <a:r>
              <a:rPr lang="pt-BR" sz="2400" dirty="0" smtClean="0">
                <a:latin typeface="Verdana" pitchFamily="34" charset="0"/>
                <a:ea typeface="Verdana" pitchFamily="34" charset="0"/>
                <a:cs typeface="Verdana" pitchFamily="34" charset="0"/>
              </a:rPr>
              <a:t> de Agendas Temáticas/Transversais e de metodologia de monitoramento </a:t>
            </a:r>
          </a:p>
          <a:p>
            <a:pPr marL="342900" lvl="2"/>
            <a:endParaRPr lang="pt-BR" sz="2400" dirty="0" smtClean="0">
              <a:latin typeface="Verdana" pitchFamily="34" charset="0"/>
              <a:ea typeface="Verdana" pitchFamily="34" charset="0"/>
              <a:cs typeface="Verdana" pitchFamily="34" charset="0"/>
            </a:endParaRPr>
          </a:p>
          <a:p>
            <a:pPr marL="342900" lvl="2"/>
            <a:r>
              <a:rPr lang="pt-BR" sz="2400" dirty="0" smtClean="0">
                <a:latin typeface="Verdana" pitchFamily="34" charset="0"/>
                <a:ea typeface="Verdana" pitchFamily="34" charset="0"/>
                <a:cs typeface="Verdana" pitchFamily="34" charset="0"/>
              </a:rPr>
              <a:t>Envolvimento </a:t>
            </a:r>
            <a:r>
              <a:rPr lang="pt-BR" sz="2400" dirty="0">
                <a:latin typeface="Verdana" pitchFamily="34" charset="0"/>
                <a:ea typeface="Verdana" pitchFamily="34" charset="0"/>
                <a:cs typeface="Verdana" pitchFamily="34" charset="0"/>
              </a:rPr>
              <a:t>de mais de </a:t>
            </a:r>
            <a:r>
              <a:rPr lang="pt-BR" sz="2400" b="1" dirty="0">
                <a:latin typeface="Verdana" pitchFamily="34" charset="0"/>
                <a:ea typeface="Verdana" pitchFamily="34" charset="0"/>
                <a:cs typeface="Verdana" pitchFamily="34" charset="0"/>
              </a:rPr>
              <a:t>4 mil representantes da sociedade </a:t>
            </a:r>
            <a:r>
              <a:rPr lang="pt-BR" sz="2400" b="1" dirty="0" smtClean="0">
                <a:latin typeface="Verdana" pitchFamily="34" charset="0"/>
                <a:ea typeface="Verdana" pitchFamily="34" charset="0"/>
                <a:cs typeface="Verdana" pitchFamily="34" charset="0"/>
              </a:rPr>
              <a:t>civil</a:t>
            </a:r>
            <a:endParaRPr lang="pt-BR" sz="2400" dirty="0" smtClean="0">
              <a:solidFill>
                <a:schemeClr val="tx2">
                  <a:lumMod val="75000"/>
                </a:schemeClr>
              </a:solidFill>
              <a:latin typeface="Verdana" pitchFamily="34" charset="0"/>
              <a:ea typeface="Verdana" pitchFamily="34" charset="0"/>
              <a:cs typeface="Verdana" pitchFamily="34" charset="0"/>
            </a:endParaRPr>
          </a:p>
          <a:p>
            <a:endParaRPr lang="pt-BR" dirty="0"/>
          </a:p>
        </p:txBody>
      </p:sp>
    </p:spTree>
    <p:extLst>
      <p:ext uri="{BB962C8B-B14F-4D97-AF65-F5344CB8AC3E}">
        <p14:creationId xmlns="" xmlns:p14="http://schemas.microsoft.com/office/powerpoint/2010/main" val="2785337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276225" y="58868"/>
            <a:ext cx="11668125" cy="807907"/>
          </a:xfrm>
          <a:prstGeom prst="rect">
            <a:avLst/>
          </a:prstGeom>
          <a:noFill/>
          <a:ln w="9525">
            <a:noFill/>
            <a:round/>
            <a:headEnd/>
            <a:tailEnd/>
          </a:ln>
        </p:spPr>
        <p:txBody>
          <a:bodyPr vert="horz" wrap="square" lIns="0" tIns="0" rIns="0" bIns="0" numCol="1" anchor="ctr" anchorCtr="0" compatLnSpc="1">
            <a:prstTxWarp prst="textNoShape">
              <a:avLst/>
            </a:prstTxWarp>
          </a:bodyPr>
          <a:lstStyle/>
          <a:p>
            <a:pPr defTabSz="449263" eaLnBrk="0" fontAlgn="base" hangingPunct="0">
              <a:spcBef>
                <a:spcPct val="0"/>
              </a:spcBef>
              <a:spcAft>
                <a:spcPct val="0"/>
              </a:spcAft>
              <a:buClr>
                <a:srgbClr val="000000"/>
              </a:buClr>
              <a:buSzPct val="100000"/>
              <a:defRPr/>
            </a:pPr>
            <a:r>
              <a:rPr lang="pt-BR" sz="3200" b="1" dirty="0" smtClean="0">
                <a:latin typeface="Verdana" panose="020B0604030504040204" pitchFamily="34" charset="0"/>
                <a:ea typeface="Verdana" panose="020B0604030504040204" pitchFamily="34" charset="0"/>
                <a:cs typeface="Verdana" panose="020B0604030504040204" pitchFamily="34" charset="0"/>
              </a:rPr>
              <a:t>	Propostas </a:t>
            </a:r>
            <a:r>
              <a:rPr lang="pt-BR" sz="3200" b="1" dirty="0">
                <a:latin typeface="Verdana" panose="020B0604030504040204" pitchFamily="34" charset="0"/>
                <a:ea typeface="Verdana" panose="020B0604030504040204" pitchFamily="34" charset="0"/>
                <a:cs typeface="Verdana" panose="020B0604030504040204" pitchFamily="34" charset="0"/>
              </a:rPr>
              <a:t>Recebidas dos Fóruns Dialoga Brasil </a:t>
            </a:r>
            <a:r>
              <a:rPr lang="pt-BR" sz="3200" b="1" dirty="0" smtClean="0">
                <a:latin typeface="Verdana" panose="020B0604030504040204" pitchFamily="34" charset="0"/>
                <a:ea typeface="Verdana" panose="020B0604030504040204" pitchFamily="34" charset="0"/>
                <a:cs typeface="Verdana" panose="020B0604030504040204" pitchFamily="34" charset="0"/>
              </a:rPr>
              <a:t>		Interconselhos</a:t>
            </a:r>
            <a:r>
              <a:rPr lang="pt-BR" sz="3200" b="1" dirty="0">
                <a:latin typeface="Verdana" panose="020B0604030504040204" pitchFamily="34" charset="0"/>
                <a:ea typeface="Verdana" panose="020B0604030504040204" pitchFamily="34" charset="0"/>
                <a:cs typeface="Verdana" panose="020B0604030504040204" pitchFamily="34" charset="0"/>
              </a:rPr>
              <a:t>, Regionais e Setoriais</a:t>
            </a:r>
          </a:p>
        </p:txBody>
      </p:sp>
      <p:graphicFrame>
        <p:nvGraphicFramePr>
          <p:cNvPr id="7" name="Tabela 6"/>
          <p:cNvGraphicFramePr>
            <a:graphicFrameLocks noGrp="1"/>
          </p:cNvGraphicFramePr>
          <p:nvPr>
            <p:extLst>
              <p:ext uri="{D42A27DB-BD31-4B8C-83A1-F6EECF244321}">
                <p14:modId xmlns="" xmlns:p14="http://schemas.microsoft.com/office/powerpoint/2010/main" val="634841564"/>
              </p:ext>
            </p:extLst>
          </p:nvPr>
        </p:nvGraphicFramePr>
        <p:xfrm>
          <a:off x="2822747" y="2188764"/>
          <a:ext cx="5562193" cy="739496"/>
        </p:xfrm>
        <a:graphic>
          <a:graphicData uri="http://schemas.openxmlformats.org/drawingml/2006/table">
            <a:tbl>
              <a:tblPr firstRow="1" bandRow="1">
                <a:tableStyleId>{EB344D84-9AFB-497E-A393-DC336BA19D2E}</a:tableStyleId>
              </a:tblPr>
              <a:tblGrid>
                <a:gridCol w="1944216"/>
                <a:gridCol w="1584176"/>
                <a:gridCol w="2033801"/>
              </a:tblGrid>
              <a:tr h="373736">
                <a:tc>
                  <a:txBody>
                    <a:bodyPr/>
                    <a:lstStyle/>
                    <a:p>
                      <a:pPr algn="ctr"/>
                      <a:r>
                        <a:rPr lang="pt-BR"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Diretrizes</a:t>
                      </a:r>
                      <a:endParaRPr 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pt-BR"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Desafios</a:t>
                      </a:r>
                      <a:endParaRPr 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pt-BR"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Propostas</a:t>
                      </a:r>
                      <a:endParaRPr 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r h="318159">
                <a:tc>
                  <a:txBody>
                    <a:bodyPr/>
                    <a:lstStyle/>
                    <a:p>
                      <a:pPr algn="ctr"/>
                      <a:r>
                        <a:rPr lang="pt-BR" dirty="0" smtClean="0">
                          <a:solidFill>
                            <a:schemeClr val="tx1"/>
                          </a:solidFill>
                          <a:latin typeface="Verdana" panose="020B0604030504040204" pitchFamily="34" charset="0"/>
                          <a:ea typeface="Verdana" panose="020B0604030504040204" pitchFamily="34" charset="0"/>
                          <a:cs typeface="Verdana" panose="020B0604030504040204" pitchFamily="34" charset="0"/>
                        </a:rPr>
                        <a:t>70</a:t>
                      </a:r>
                      <a:endParaRPr 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pt-BR" dirty="0" smtClean="0">
                          <a:solidFill>
                            <a:schemeClr val="tx1"/>
                          </a:solidFill>
                          <a:latin typeface="Verdana" panose="020B0604030504040204" pitchFamily="34" charset="0"/>
                          <a:ea typeface="Verdana" panose="020B0604030504040204" pitchFamily="34" charset="0"/>
                          <a:cs typeface="Verdana" panose="020B0604030504040204" pitchFamily="34" charset="0"/>
                        </a:rPr>
                        <a:t>92</a:t>
                      </a:r>
                      <a:endParaRPr 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pt-BR" dirty="0" smtClean="0">
                          <a:solidFill>
                            <a:schemeClr val="tx1"/>
                          </a:solidFill>
                          <a:latin typeface="Verdana" panose="020B0604030504040204" pitchFamily="34" charset="0"/>
                          <a:ea typeface="Verdana" panose="020B0604030504040204" pitchFamily="34" charset="0"/>
                          <a:cs typeface="Verdana" panose="020B0604030504040204" pitchFamily="34" charset="0"/>
                        </a:rPr>
                        <a:t>190</a:t>
                      </a:r>
                      <a:endParaRPr 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
        <p:nvSpPr>
          <p:cNvPr id="8" name="Título 1"/>
          <p:cNvSpPr txBox="1">
            <a:spLocks/>
          </p:cNvSpPr>
          <p:nvPr/>
        </p:nvSpPr>
        <p:spPr bwMode="auto">
          <a:xfrm>
            <a:off x="3166121" y="1336086"/>
            <a:ext cx="4752528" cy="7207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algn="ctr" defTabSz="449263" eaLnBrk="0" fontAlgn="base" hangingPunct="0">
              <a:spcBef>
                <a:spcPct val="0"/>
              </a:spcBef>
              <a:spcAft>
                <a:spcPct val="0"/>
              </a:spcAft>
              <a:buClr>
                <a:srgbClr val="000000"/>
              </a:buClr>
              <a:buSzPct val="100000"/>
              <a:defRPr/>
            </a:pPr>
            <a:r>
              <a:rPr lang="pt-BR" sz="2400" b="1" dirty="0">
                <a:latin typeface="Verdana" panose="020B0604030504040204" pitchFamily="34" charset="0"/>
                <a:ea typeface="Verdana" panose="020B0604030504040204" pitchFamily="34" charset="0"/>
                <a:cs typeface="Verdana" panose="020B0604030504040204" pitchFamily="34" charset="0"/>
              </a:rPr>
              <a:t>Fórum Dialoga Brasil Interconselhos</a:t>
            </a:r>
          </a:p>
        </p:txBody>
      </p:sp>
      <p:sp>
        <p:nvSpPr>
          <p:cNvPr id="9" name="Título 1"/>
          <p:cNvSpPr txBox="1">
            <a:spLocks/>
          </p:cNvSpPr>
          <p:nvPr/>
        </p:nvSpPr>
        <p:spPr bwMode="auto">
          <a:xfrm>
            <a:off x="3546377" y="2952668"/>
            <a:ext cx="4752528" cy="7207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defTabSz="449263" eaLnBrk="0" fontAlgn="base" hangingPunct="0">
              <a:spcBef>
                <a:spcPct val="0"/>
              </a:spcBef>
              <a:spcAft>
                <a:spcPct val="0"/>
              </a:spcAft>
              <a:buClr>
                <a:srgbClr val="000000"/>
              </a:buClr>
              <a:buSzPct val="100000"/>
              <a:defRPr/>
            </a:pPr>
            <a:r>
              <a:rPr lang="pt-BR" sz="2000" b="1" dirty="0">
                <a:latin typeface="Verdana" panose="020B0604030504040204" pitchFamily="34" charset="0"/>
                <a:ea typeface="Verdana" panose="020B0604030504040204" pitchFamily="34" charset="0"/>
                <a:cs typeface="Verdana" panose="020B0604030504040204" pitchFamily="34" charset="0"/>
              </a:rPr>
              <a:t>   Fóruns Regionais e Setoriais</a:t>
            </a:r>
          </a:p>
        </p:txBody>
      </p:sp>
      <p:graphicFrame>
        <p:nvGraphicFramePr>
          <p:cNvPr id="10" name="Tabela 9"/>
          <p:cNvGraphicFramePr>
            <a:graphicFrameLocks noGrp="1"/>
          </p:cNvGraphicFramePr>
          <p:nvPr>
            <p:extLst>
              <p:ext uri="{D42A27DB-BD31-4B8C-83A1-F6EECF244321}">
                <p14:modId xmlns="" xmlns:p14="http://schemas.microsoft.com/office/powerpoint/2010/main" val="2122771580"/>
              </p:ext>
            </p:extLst>
          </p:nvPr>
        </p:nvGraphicFramePr>
        <p:xfrm>
          <a:off x="3146667" y="4901644"/>
          <a:ext cx="5058137" cy="731520"/>
        </p:xfrm>
        <a:graphic>
          <a:graphicData uri="http://schemas.openxmlformats.org/drawingml/2006/table">
            <a:tbl>
              <a:tblPr firstRow="1" bandRow="1">
                <a:tableStyleId>{EB344D84-9AFB-497E-A393-DC336BA19D2E}</a:tableStyleId>
              </a:tblPr>
              <a:tblGrid>
                <a:gridCol w="1768028"/>
                <a:gridCol w="1440615"/>
                <a:gridCol w="1849494"/>
              </a:tblGrid>
              <a:tr h="117656">
                <a:tc>
                  <a:txBody>
                    <a:bodyPr/>
                    <a:lstStyle/>
                    <a:p>
                      <a:pPr algn="ctr"/>
                      <a:r>
                        <a:rPr lang="pt-BR"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Diretrizes</a:t>
                      </a:r>
                      <a:endParaRPr 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pt-BR"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Desafios</a:t>
                      </a:r>
                      <a:endParaRPr 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pt-BR"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Propostas</a:t>
                      </a:r>
                      <a:endParaRPr 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r h="365602">
                <a:tc>
                  <a:txBody>
                    <a:bodyPr/>
                    <a:lstStyle/>
                    <a:p>
                      <a:pPr algn="ctr"/>
                      <a:r>
                        <a:rPr lang="pt-BR" dirty="0" smtClean="0">
                          <a:solidFill>
                            <a:schemeClr val="tx1"/>
                          </a:solidFill>
                          <a:latin typeface="Verdana" panose="020B0604030504040204" pitchFamily="34" charset="0"/>
                          <a:ea typeface="Verdana" panose="020B0604030504040204" pitchFamily="34" charset="0"/>
                          <a:cs typeface="Verdana" panose="020B0604030504040204" pitchFamily="34" charset="0"/>
                        </a:rPr>
                        <a:t>89</a:t>
                      </a:r>
                      <a:endParaRPr 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pt-BR" dirty="0" smtClean="0">
                          <a:solidFill>
                            <a:schemeClr val="tx1"/>
                          </a:solidFill>
                          <a:latin typeface="Verdana" panose="020B0604030504040204" pitchFamily="34" charset="0"/>
                          <a:ea typeface="Verdana" panose="020B0604030504040204" pitchFamily="34" charset="0"/>
                          <a:cs typeface="Verdana" panose="020B0604030504040204" pitchFamily="34" charset="0"/>
                        </a:rPr>
                        <a:t>92</a:t>
                      </a:r>
                      <a:endParaRPr 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pt-BR" dirty="0" smtClean="0">
                          <a:solidFill>
                            <a:schemeClr val="tx1"/>
                          </a:solidFill>
                          <a:latin typeface="Verdana" panose="020B0604030504040204" pitchFamily="34" charset="0"/>
                          <a:ea typeface="Verdana" panose="020B0604030504040204" pitchFamily="34" charset="0"/>
                          <a:cs typeface="Verdana" panose="020B0604030504040204" pitchFamily="34" charset="0"/>
                        </a:rPr>
                        <a:t>889</a:t>
                      </a:r>
                      <a:endParaRPr 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
        <p:nvSpPr>
          <p:cNvPr id="11" name="Título 1"/>
          <p:cNvSpPr txBox="1">
            <a:spLocks/>
          </p:cNvSpPr>
          <p:nvPr/>
        </p:nvSpPr>
        <p:spPr bwMode="auto">
          <a:xfrm>
            <a:off x="5267225" y="4310128"/>
            <a:ext cx="1310832" cy="7207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defTabSz="449263" eaLnBrk="0" fontAlgn="base" hangingPunct="0">
              <a:spcBef>
                <a:spcPct val="0"/>
              </a:spcBef>
              <a:spcAft>
                <a:spcPct val="0"/>
              </a:spcAft>
              <a:buClr>
                <a:srgbClr val="000000"/>
              </a:buClr>
              <a:buSzPct val="100000"/>
              <a:defRPr/>
            </a:pPr>
            <a:r>
              <a:rPr lang="pt-BR" sz="2000" b="1" dirty="0">
                <a:latin typeface="Verdana" panose="020B0604030504040204" pitchFamily="34" charset="0"/>
                <a:ea typeface="Verdana" panose="020B0604030504040204" pitchFamily="34" charset="0"/>
                <a:cs typeface="Verdana" panose="020B0604030504040204" pitchFamily="34" charset="0"/>
              </a:rPr>
              <a:t>Total</a:t>
            </a:r>
          </a:p>
        </p:txBody>
      </p:sp>
      <p:graphicFrame>
        <p:nvGraphicFramePr>
          <p:cNvPr id="12" name="Tabela 11"/>
          <p:cNvGraphicFramePr>
            <a:graphicFrameLocks noGrp="1"/>
          </p:cNvGraphicFramePr>
          <p:nvPr>
            <p:extLst>
              <p:ext uri="{D42A27DB-BD31-4B8C-83A1-F6EECF244321}">
                <p14:modId xmlns="" xmlns:p14="http://schemas.microsoft.com/office/powerpoint/2010/main" val="4007712154"/>
              </p:ext>
            </p:extLst>
          </p:nvPr>
        </p:nvGraphicFramePr>
        <p:xfrm>
          <a:off x="8492922" y="4897967"/>
          <a:ext cx="1944216" cy="769782"/>
        </p:xfrm>
        <a:graphic>
          <a:graphicData uri="http://schemas.openxmlformats.org/drawingml/2006/table">
            <a:tbl>
              <a:tblPr firstRow="1" bandRow="1">
                <a:tableStyleId>{EB344D84-9AFB-497E-A393-DC336BA19D2E}</a:tableStyleId>
              </a:tblPr>
              <a:tblGrid>
                <a:gridCol w="1944216"/>
              </a:tblGrid>
              <a:tr h="398942">
                <a:tc>
                  <a:txBody>
                    <a:bodyPr/>
                    <a:lstStyle/>
                    <a:p>
                      <a:pPr algn="ctr"/>
                      <a:r>
                        <a:rPr lang="pt-BR" dirty="0" smtClean="0">
                          <a:solidFill>
                            <a:schemeClr val="tx1"/>
                          </a:solidFill>
                          <a:latin typeface="+mn-lt"/>
                          <a:ea typeface="Tahoma" pitchFamily="34" charset="0"/>
                          <a:cs typeface="Tahoma" pitchFamily="34" charset="0"/>
                        </a:rPr>
                        <a:t>Contribuições</a:t>
                      </a:r>
                      <a:endParaRPr lang="pt-BR" dirty="0">
                        <a:solidFill>
                          <a:schemeClr val="tx1"/>
                        </a:solidFill>
                        <a:latin typeface="+mn-lt"/>
                        <a:ea typeface="Tahoma" pitchFamily="34" charset="0"/>
                        <a:cs typeface="Tahoma" pitchFamily="34" charset="0"/>
                      </a:endParaRPr>
                    </a:p>
                  </a:txBody>
                  <a:tcPr>
                    <a:solidFill>
                      <a:schemeClr val="accent1">
                        <a:lumMod val="20000"/>
                        <a:lumOff val="80000"/>
                      </a:schemeClr>
                    </a:solidFill>
                  </a:tcPr>
                </a:tc>
              </a:tr>
              <a:tr h="370840">
                <a:tc>
                  <a:txBody>
                    <a:bodyPr/>
                    <a:lstStyle/>
                    <a:p>
                      <a:pPr algn="ctr"/>
                      <a:r>
                        <a:rPr lang="pt-BR" dirty="0" smtClean="0">
                          <a:solidFill>
                            <a:schemeClr val="tx1"/>
                          </a:solidFill>
                          <a:latin typeface="+mn-lt"/>
                          <a:ea typeface="Tahoma" pitchFamily="34" charset="0"/>
                          <a:cs typeface="Tahoma" pitchFamily="34" charset="0"/>
                        </a:rPr>
                        <a:t>1.050</a:t>
                      </a:r>
                      <a:endParaRPr lang="pt-BR" dirty="0">
                        <a:solidFill>
                          <a:schemeClr val="tx1"/>
                        </a:solidFill>
                        <a:latin typeface="+mn-lt"/>
                        <a:ea typeface="Tahoma" pitchFamily="34" charset="0"/>
                        <a:cs typeface="Tahoma" pitchFamily="34" charset="0"/>
                      </a:endParaRPr>
                    </a:p>
                  </a:txBody>
                  <a:tcPr>
                    <a:solidFill>
                      <a:schemeClr val="accent1">
                        <a:lumMod val="20000"/>
                        <a:lumOff val="80000"/>
                      </a:schemeClr>
                    </a:solidFill>
                  </a:tcPr>
                </a:tc>
              </a:tr>
            </a:tbl>
          </a:graphicData>
        </a:graphic>
      </p:graphicFrame>
      <p:graphicFrame>
        <p:nvGraphicFramePr>
          <p:cNvPr id="13" name="Tabela 12"/>
          <p:cNvGraphicFramePr>
            <a:graphicFrameLocks noGrp="1"/>
          </p:cNvGraphicFramePr>
          <p:nvPr>
            <p:extLst>
              <p:ext uri="{D42A27DB-BD31-4B8C-83A1-F6EECF244321}">
                <p14:modId xmlns="" xmlns:p14="http://schemas.microsoft.com/office/powerpoint/2010/main" val="659906555"/>
              </p:ext>
            </p:extLst>
          </p:nvPr>
        </p:nvGraphicFramePr>
        <p:xfrm>
          <a:off x="2898306" y="3600739"/>
          <a:ext cx="5562193" cy="739496"/>
        </p:xfrm>
        <a:graphic>
          <a:graphicData uri="http://schemas.openxmlformats.org/drawingml/2006/table">
            <a:tbl>
              <a:tblPr firstRow="1" bandRow="1">
                <a:tableStyleId>{EB344D84-9AFB-497E-A393-DC336BA19D2E}</a:tableStyleId>
              </a:tblPr>
              <a:tblGrid>
                <a:gridCol w="1944216"/>
                <a:gridCol w="1584176"/>
                <a:gridCol w="2033801"/>
              </a:tblGrid>
              <a:tr h="373736">
                <a:tc>
                  <a:txBody>
                    <a:bodyPr/>
                    <a:lstStyle/>
                    <a:p>
                      <a:pPr algn="ctr"/>
                      <a:r>
                        <a:rPr lang="pt-BR"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Diretrizes</a:t>
                      </a:r>
                      <a:endParaRPr 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endParaRPr 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pt-BR"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Propostas</a:t>
                      </a:r>
                      <a:endParaRPr 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r h="318159">
                <a:tc>
                  <a:txBody>
                    <a:bodyPr/>
                    <a:lstStyle/>
                    <a:p>
                      <a:pPr algn="ctr"/>
                      <a:r>
                        <a:rPr lang="pt-BR" dirty="0" smtClean="0">
                          <a:solidFill>
                            <a:schemeClr val="tx1"/>
                          </a:solidFill>
                          <a:latin typeface="Verdana" panose="020B0604030504040204" pitchFamily="34" charset="0"/>
                          <a:ea typeface="Verdana" panose="020B0604030504040204" pitchFamily="34" charset="0"/>
                          <a:cs typeface="Verdana" panose="020B0604030504040204" pitchFamily="34" charset="0"/>
                        </a:rPr>
                        <a:t>19</a:t>
                      </a:r>
                      <a:endParaRPr 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endParaRPr 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pt-BR" dirty="0" smtClean="0">
                          <a:solidFill>
                            <a:schemeClr val="tx1"/>
                          </a:solidFill>
                          <a:latin typeface="Verdana" panose="020B0604030504040204" pitchFamily="34" charset="0"/>
                          <a:ea typeface="Verdana" panose="020B0604030504040204" pitchFamily="34" charset="0"/>
                          <a:cs typeface="Verdana" panose="020B0604030504040204" pitchFamily="34" charset="0"/>
                        </a:rPr>
                        <a:t>679</a:t>
                      </a:r>
                      <a:endParaRPr 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Tree>
    <p:extLst>
      <p:ext uri="{BB962C8B-B14F-4D97-AF65-F5344CB8AC3E}">
        <p14:creationId xmlns="" xmlns:p14="http://schemas.microsoft.com/office/powerpoint/2010/main" val="313055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 xmlns:p14="http://schemas.microsoft.com/office/powerpoint/2010/main" val="501949065"/>
              </p:ext>
            </p:extLst>
          </p:nvPr>
        </p:nvGraphicFramePr>
        <p:xfrm>
          <a:off x="60385" y="1302589"/>
          <a:ext cx="12131615" cy="5555411"/>
        </p:xfrm>
        <a:graphic>
          <a:graphicData uri="http://schemas.openxmlformats.org/drawingml/2006/table">
            <a:tbl>
              <a:tblPr firstRow="1" bandRow="1">
                <a:tableStyleId>{5C22544A-7EE6-4342-B048-85BDC9FD1C3A}</a:tableStyleId>
              </a:tblPr>
              <a:tblGrid>
                <a:gridCol w="7123149"/>
                <a:gridCol w="5008466"/>
              </a:tblGrid>
              <a:tr h="447972">
                <a:tc>
                  <a:txBody>
                    <a:bodyPr/>
                    <a:lstStyle/>
                    <a:p>
                      <a:pPr algn="just"/>
                      <a:r>
                        <a:rPr lang="pt-BR"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Proposta Regional</a:t>
                      </a:r>
                      <a:endParaRPr lang="pt-BR"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21920" marR="121920">
                    <a:solidFill>
                      <a:schemeClr val="bg2">
                        <a:lumMod val="25000"/>
                        <a:lumOff val="75000"/>
                      </a:schemeClr>
                    </a:solidFill>
                  </a:tcPr>
                </a:tc>
                <a:tc>
                  <a:txBody>
                    <a:bodyPr/>
                    <a:lstStyle/>
                    <a:p>
                      <a:pPr algn="just"/>
                      <a:r>
                        <a:rPr lang="pt-BR"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Atributo PPA Selecionado</a:t>
                      </a:r>
                      <a:endParaRPr lang="pt-BR"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21920" marR="121920">
                    <a:solidFill>
                      <a:srgbClr val="FFFF00"/>
                    </a:solidFill>
                  </a:tcPr>
                </a:tc>
              </a:tr>
              <a:tr h="1774636">
                <a:tc>
                  <a:txBody>
                    <a:bodyPr/>
                    <a:lstStyle/>
                    <a:p>
                      <a:pPr algn="just"/>
                      <a:endParaRPr lang="pt-BR" sz="1800" kern="1200"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endParaRPr>
                    </a:p>
                    <a:p>
                      <a:pPr algn="just"/>
                      <a:endParaRPr lang="pt-BR" sz="1800" kern="1200"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endParaRPr>
                    </a:p>
                    <a:p>
                      <a:pPr algn="just"/>
                      <a:r>
                        <a:rPr lang="pt-BR" sz="1800" kern="1200"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rPr>
                        <a:t>39. Implantar e ampliar a instalação de farmácia popular nos municípios brasileiros. (AC, PB) </a:t>
                      </a:r>
                    </a:p>
                    <a:p>
                      <a:pPr algn="just"/>
                      <a:endParaRPr lang="pt-BR" sz="1800" kern="1200"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marL="121920" marR="121920">
                    <a:solidFill>
                      <a:schemeClr val="bg2">
                        <a:lumMod val="25000"/>
                        <a:lumOff val="75000"/>
                      </a:schemeClr>
                    </a:solidFill>
                  </a:tcPr>
                </a:tc>
                <a:tc>
                  <a:txBody>
                    <a:bodyPr/>
                    <a:lstStyle/>
                    <a:p>
                      <a:pPr algn="just" fontAlgn="ctr"/>
                      <a:r>
                        <a:rPr lang="pt-BR" sz="1800" b="0" i="0" u="none" strike="noStrike" dirty="0" smtClean="0">
                          <a:latin typeface="Verdana" panose="020B0604030504040204" pitchFamily="34" charset="0"/>
                          <a:ea typeface="Verdana" panose="020B0604030504040204" pitchFamily="34" charset="0"/>
                          <a:cs typeface="Verdana" panose="020B0604030504040204" pitchFamily="34" charset="0"/>
                        </a:rPr>
                        <a:t>02 AZ</a:t>
                      </a:r>
                      <a:r>
                        <a:rPr lang="pt-BR" sz="1800" b="0" i="0" u="none" strike="noStrike" baseline="0" dirty="0" smtClean="0">
                          <a:latin typeface="Verdana" panose="020B0604030504040204" pitchFamily="34" charset="0"/>
                          <a:ea typeface="Verdana" panose="020B0604030504040204" pitchFamily="34" charset="0"/>
                          <a:cs typeface="Verdana" panose="020B0604030504040204" pitchFamily="34" charset="0"/>
                        </a:rPr>
                        <a:t> - </a:t>
                      </a:r>
                      <a:r>
                        <a:rPr lang="pt-BR" sz="1800" b="0" i="0" u="none" strike="noStrike" dirty="0" smtClean="0">
                          <a:latin typeface="Verdana" panose="020B0604030504040204" pitchFamily="34" charset="0"/>
                          <a:ea typeface="Verdana" panose="020B0604030504040204" pitchFamily="34" charset="0"/>
                          <a:cs typeface="Verdana" panose="020B0604030504040204" pitchFamily="34" charset="0"/>
                        </a:rPr>
                        <a:t>Ampliar </a:t>
                      </a:r>
                      <a:r>
                        <a:rPr lang="pt-BR" sz="1800" b="0" i="0" u="none" strike="noStrike" dirty="0">
                          <a:latin typeface="Verdana" panose="020B0604030504040204" pitchFamily="34" charset="0"/>
                          <a:ea typeface="Verdana" panose="020B0604030504040204" pitchFamily="34" charset="0"/>
                          <a:cs typeface="Verdana" panose="020B0604030504040204" pitchFamily="34" charset="0"/>
                        </a:rPr>
                        <a:t>o "Aqui Tem Farmácia Popular" para pelo menos 83% dos municípios brasileiros que possuam farmácias e drogarias, priorizando os municípios do Plano Brasil Sem Miséria e do Programa Mais Médicos.</a:t>
                      </a:r>
                    </a:p>
                  </a:txBody>
                  <a:tcPr marL="12700" marR="12700" marT="9525" marB="0" anchor="ctr">
                    <a:solidFill>
                      <a:schemeClr val="bg2">
                        <a:lumMod val="25000"/>
                        <a:lumOff val="75000"/>
                      </a:schemeClr>
                    </a:solidFill>
                  </a:tcPr>
                </a:tc>
              </a:tr>
              <a:tr h="3332803">
                <a:tc>
                  <a:txBody>
                    <a:bodyPr/>
                    <a:lstStyle/>
                    <a:p>
                      <a:pPr algn="just"/>
                      <a:endParaRPr lang="pt-BR" sz="1800" kern="1200"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endParaRPr>
                    </a:p>
                    <a:p>
                      <a:pPr algn="just"/>
                      <a:r>
                        <a:rPr lang="pt-BR" sz="1800" kern="1200"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rPr>
                        <a:t>45. Ampliar e implementar serviços voltados à promoção da saúde da pessoa idosa, por meio do Programa Saúde da Família (PSF), Programa Melhor em Casa (Atenção Domiciliar no âmbito do SUS), Programa Agente Comunitário de Saúde (PACS), garantindo ações hospitalares em todas as esferas para as pessoas idosas, com atendimento especializado no mínimo a cada três meses. (GO, AC, MA, TO, AP, ES) </a:t>
                      </a:r>
                    </a:p>
                    <a:p>
                      <a:pPr algn="just"/>
                      <a:endParaRPr lang="pt-BR" sz="1800" kern="1200"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marL="121920" marR="121920">
                    <a:solidFill>
                      <a:schemeClr val="bg2">
                        <a:lumMod val="25000"/>
                        <a:lumOff val="75000"/>
                      </a:schemeClr>
                    </a:solidFill>
                  </a:tcPr>
                </a:tc>
                <a:tc>
                  <a:txBody>
                    <a:bodyPr/>
                    <a:lstStyle/>
                    <a:p>
                      <a:pPr algn="just" fontAlgn="ctr"/>
                      <a:r>
                        <a:rPr lang="pt-BR" sz="1800" b="0" i="0" u="none" strike="noStrike" dirty="0" smtClean="0">
                          <a:latin typeface="Verdana" panose="020B0604030504040204" pitchFamily="34" charset="0"/>
                          <a:ea typeface="Verdana" panose="020B0604030504040204" pitchFamily="34" charset="0"/>
                          <a:cs typeface="Verdana" panose="020B0604030504040204" pitchFamily="34" charset="0"/>
                        </a:rPr>
                        <a:t>0260</a:t>
                      </a:r>
                      <a:r>
                        <a:rPr lang="pt-BR" sz="1800" b="0" i="0" u="none" strike="noStrike" baseline="0" dirty="0" smtClean="0">
                          <a:latin typeface="Verdana" panose="020B0604030504040204" pitchFamily="34" charset="0"/>
                          <a:ea typeface="Verdana" panose="020B0604030504040204" pitchFamily="34" charset="0"/>
                          <a:cs typeface="Verdana" panose="020B0604030504040204" pitchFamily="34" charset="0"/>
                        </a:rPr>
                        <a:t> - </a:t>
                      </a:r>
                      <a:r>
                        <a:rPr lang="pt-BR" sz="1800" b="0" i="0" u="none" strike="noStrike" dirty="0" smtClean="0">
                          <a:latin typeface="Verdana" panose="020B0604030504040204" pitchFamily="34" charset="0"/>
                          <a:ea typeface="Verdana" panose="020B0604030504040204" pitchFamily="34" charset="0"/>
                          <a:cs typeface="Verdana" panose="020B0604030504040204" pitchFamily="34" charset="0"/>
                        </a:rPr>
                        <a:t>Implantar </a:t>
                      </a:r>
                      <a:r>
                        <a:rPr lang="pt-BR" sz="1800" b="0" i="0" u="none" strike="noStrike" dirty="0">
                          <a:latin typeface="Verdana" panose="020B0604030504040204" pitchFamily="34" charset="0"/>
                          <a:ea typeface="Verdana" panose="020B0604030504040204" pitchFamily="34" charset="0"/>
                          <a:cs typeface="Verdana" panose="020B0604030504040204" pitchFamily="34" charset="0"/>
                        </a:rPr>
                        <a:t>684 novas equipes de atenção domiciliar, sendo 432 novas Equipes Multiprofissionais de Atenção Domiciliar (EMAD) e 252 novas Equipes Multiprofissionais de Apoio (EMAP</a:t>
                      </a:r>
                      <a:r>
                        <a:rPr lang="pt-BR" sz="1800" b="0" i="0" u="none" strike="noStrike" dirty="0" smtClean="0">
                          <a:latin typeface="Verdana" panose="020B0604030504040204" pitchFamily="34" charset="0"/>
                          <a:ea typeface="Verdana" panose="020B0604030504040204" pitchFamily="34" charset="0"/>
                          <a:cs typeface="Verdana" panose="020B0604030504040204" pitchFamily="34" charset="0"/>
                        </a:rPr>
                        <a:t>).</a:t>
                      </a:r>
                    </a:p>
                    <a:p>
                      <a:pPr algn="just" fontAlgn="ctr"/>
                      <a:endParaRPr lang="pt-BR" sz="1800" b="0" i="0" u="none" strike="noStrike" dirty="0" smtClean="0">
                        <a:latin typeface="Verdana" panose="020B0604030504040204" pitchFamily="34" charset="0"/>
                        <a:ea typeface="Verdana" panose="020B0604030504040204" pitchFamily="34" charset="0"/>
                        <a:cs typeface="Verdana" panose="020B0604030504040204" pitchFamily="34" charset="0"/>
                      </a:endParaRPr>
                    </a:p>
                    <a:p>
                      <a:pPr algn="just" fontAlgn="ctr"/>
                      <a:r>
                        <a:rPr lang="pt-BR" sz="1800" b="0" i="0" u="none" strike="noStrike" dirty="0" smtClean="0">
                          <a:latin typeface="Verdana" panose="020B0604030504040204" pitchFamily="34" charset="0"/>
                          <a:ea typeface="Verdana" panose="020B0604030504040204" pitchFamily="34" charset="0"/>
                          <a:cs typeface="Verdana" panose="020B0604030504040204" pitchFamily="34" charset="0"/>
                        </a:rPr>
                        <a:t>0265 – Ampliar o número de equipes da Estratégia de Saúde  da Família para 46mil.</a:t>
                      </a:r>
                      <a:endParaRPr lang="pt-BR" sz="1800" b="0" i="0" u="none" strike="noStrike" dirty="0">
                        <a:latin typeface="Verdana" panose="020B0604030504040204" pitchFamily="34" charset="0"/>
                        <a:ea typeface="Verdana" panose="020B0604030504040204" pitchFamily="34" charset="0"/>
                        <a:cs typeface="Verdana" panose="020B0604030504040204" pitchFamily="34" charset="0"/>
                      </a:endParaRPr>
                    </a:p>
                  </a:txBody>
                  <a:tcPr marL="12700" marR="12700" marT="9525" marB="0" anchor="ctr">
                    <a:solidFill>
                      <a:schemeClr val="bg2">
                        <a:lumMod val="25000"/>
                        <a:lumOff val="75000"/>
                      </a:schemeClr>
                    </a:solidFill>
                  </a:tcPr>
                </a:tc>
              </a:tr>
            </a:tbl>
          </a:graphicData>
        </a:graphic>
      </p:graphicFrame>
      <p:sp>
        <p:nvSpPr>
          <p:cNvPr id="5" name="CaixaDeTexto 4"/>
          <p:cNvSpPr txBox="1"/>
          <p:nvPr/>
        </p:nvSpPr>
        <p:spPr>
          <a:xfrm>
            <a:off x="639266" y="839726"/>
            <a:ext cx="10273141" cy="677108"/>
          </a:xfrm>
          <a:prstGeom prst="rect">
            <a:avLst/>
          </a:prstGeom>
          <a:noFill/>
        </p:spPr>
        <p:txBody>
          <a:bodyPr wrap="square" rtlCol="0">
            <a:spAutoFit/>
          </a:bodyPr>
          <a:lstStyle/>
          <a:p>
            <a:r>
              <a:rPr lang="pt-BR" sz="2000" dirty="0" smtClean="0">
                <a:latin typeface="Calibri" panose="020F0502020204030204" pitchFamily="34" charset="0"/>
              </a:rPr>
              <a:t>	Relação entre as propostas regionais e os atributos do PPA 2016 2019</a:t>
            </a:r>
            <a:endParaRPr lang="pt-BR" sz="2000" dirty="0">
              <a:latin typeface="Calibri" panose="020F0502020204030204" pitchFamily="34" charset="0"/>
            </a:endParaRPr>
          </a:p>
          <a:p>
            <a:endParaRPr lang="pt-BR" sz="1800" dirty="0">
              <a:solidFill>
                <a:srgbClr val="4F81BD">
                  <a:lumMod val="50000"/>
                </a:srgbClr>
              </a:solidFill>
              <a:latin typeface="Calibri" panose="020F0502020204030204" pitchFamily="34" charset="0"/>
            </a:endParaRPr>
          </a:p>
        </p:txBody>
      </p:sp>
      <p:sp>
        <p:nvSpPr>
          <p:cNvPr id="7" name="Título 1"/>
          <p:cNvSpPr>
            <a:spLocks noGrp="1"/>
          </p:cNvSpPr>
          <p:nvPr>
            <p:ph type="title"/>
          </p:nvPr>
        </p:nvSpPr>
        <p:spPr>
          <a:xfrm>
            <a:off x="898056" y="-23114"/>
            <a:ext cx="10363200" cy="1143000"/>
          </a:xfrm>
        </p:spPr>
        <p:txBody>
          <a:bodyPr/>
          <a:lstStyle/>
          <a:p>
            <a:r>
              <a:rPr lang="pt-BR" dirty="0" smtClean="0">
                <a:solidFill>
                  <a:schemeClr val="tx1"/>
                </a:solidFill>
                <a:latin typeface="Verdana" pitchFamily="34" charset="0"/>
                <a:ea typeface="Verdana" pitchFamily="34" charset="0"/>
                <a:cs typeface="Verdana" pitchFamily="34" charset="0"/>
              </a:rPr>
              <a:t>		Exemplo: Agenda Pessoa </a:t>
            </a:r>
            <a:r>
              <a:rPr lang="pt-BR" dirty="0">
                <a:solidFill>
                  <a:schemeClr val="tx1"/>
                </a:solidFill>
                <a:latin typeface="Verdana" pitchFamily="34" charset="0"/>
                <a:ea typeface="Verdana" pitchFamily="34" charset="0"/>
                <a:cs typeface="Verdana" pitchFamily="34" charset="0"/>
              </a:rPr>
              <a:t>I</a:t>
            </a:r>
            <a:r>
              <a:rPr lang="pt-BR" dirty="0" smtClean="0">
                <a:solidFill>
                  <a:schemeClr val="tx1"/>
                </a:solidFill>
                <a:latin typeface="Verdana" pitchFamily="34" charset="0"/>
                <a:ea typeface="Verdana" pitchFamily="34" charset="0"/>
                <a:cs typeface="Verdana" pitchFamily="34" charset="0"/>
              </a:rPr>
              <a:t>dosa</a:t>
            </a:r>
            <a:endParaRPr lang="pt-BR"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80338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 xmlns:p14="http://schemas.microsoft.com/office/powerpoint/2010/main" val="880758340"/>
              </p:ext>
            </p:extLst>
          </p:nvPr>
        </p:nvGraphicFramePr>
        <p:xfrm>
          <a:off x="0" y="1259459"/>
          <a:ext cx="12192000" cy="5598540"/>
        </p:xfrm>
        <a:graphic>
          <a:graphicData uri="http://schemas.openxmlformats.org/drawingml/2006/table">
            <a:tbl>
              <a:tblPr firstRow="1" bandRow="1">
                <a:tableStyleId>{5C22544A-7EE6-4342-B048-85BDC9FD1C3A}</a:tableStyleId>
              </a:tblPr>
              <a:tblGrid>
                <a:gridCol w="7158604"/>
                <a:gridCol w="5033396"/>
              </a:tblGrid>
              <a:tr h="408170">
                <a:tc>
                  <a:txBody>
                    <a:bodyPr/>
                    <a:lstStyle/>
                    <a:p>
                      <a:pPr algn="just"/>
                      <a:r>
                        <a:rPr lang="pt-BR"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Proposta Regional</a:t>
                      </a:r>
                      <a:endParaRPr lang="pt-BR"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21920" marR="121920">
                    <a:solidFill>
                      <a:schemeClr val="bg2">
                        <a:lumMod val="25000"/>
                        <a:lumOff val="75000"/>
                      </a:schemeClr>
                    </a:solidFill>
                  </a:tcPr>
                </a:tc>
                <a:tc>
                  <a:txBody>
                    <a:bodyPr/>
                    <a:lstStyle/>
                    <a:p>
                      <a:pPr algn="just"/>
                      <a:r>
                        <a:rPr lang="pt-BR"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Atributo PPA Selecionado</a:t>
                      </a:r>
                      <a:endParaRPr lang="pt-BR"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21920" marR="121920">
                    <a:solidFill>
                      <a:srgbClr val="FFFF00"/>
                    </a:solidFill>
                  </a:tcPr>
                </a:tc>
              </a:tr>
              <a:tr h="1935392">
                <a:tc>
                  <a:txBody>
                    <a:bodyPr/>
                    <a:lstStyle/>
                    <a:p>
                      <a:pPr algn="just"/>
                      <a:r>
                        <a:rPr lang="pt-BR" sz="1800" kern="1200"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1. Estimular e respeitar a criação dos Conselhos dos Direitos da Pessoa Idosa nos Estados e nos municípios com caráter deliberativo, paritário com alternância de poder na presidência e com fundos próprios de forma obrigatória por meio de participação nos fóruns e outras estratégias de articulação em rede. (RN, MS, SP, BA, AM)</a:t>
                      </a:r>
                    </a:p>
                  </a:txBody>
                  <a:tcPr marL="121920" marR="121920">
                    <a:solidFill>
                      <a:schemeClr val="bg2">
                        <a:lumMod val="25000"/>
                        <a:lumOff val="75000"/>
                      </a:schemeClr>
                    </a:solidFill>
                  </a:tcPr>
                </a:tc>
                <a:tc>
                  <a:txBody>
                    <a:bodyPr/>
                    <a:lstStyle/>
                    <a:p>
                      <a:pPr algn="just" fontAlgn="ctr"/>
                      <a:r>
                        <a:rPr lang="pt-BR" sz="1800" b="0" i="0" u="none" strike="noStrike" dirty="0" smtClean="0">
                          <a:latin typeface="Verdana" panose="020B0604030504040204" pitchFamily="34" charset="0"/>
                          <a:ea typeface="Verdana" panose="020B0604030504040204" pitchFamily="34" charset="0"/>
                          <a:cs typeface="Verdana" panose="020B0604030504040204" pitchFamily="34" charset="0"/>
                        </a:rPr>
                        <a:t>06MQ -Fortalecimento </a:t>
                      </a:r>
                      <a:r>
                        <a:rPr lang="pt-BR" sz="1800" b="0" i="0" u="none" strike="noStrike" dirty="0">
                          <a:latin typeface="Verdana" panose="020B0604030504040204" pitchFamily="34" charset="0"/>
                          <a:ea typeface="Verdana" panose="020B0604030504040204" pitchFamily="34" charset="0"/>
                          <a:cs typeface="Verdana" panose="020B0604030504040204" pitchFamily="34" charset="0"/>
                        </a:rPr>
                        <a:t>do trabalho de articulação dos Conselhos Municipais e Estaduais da Pessoa Idosa existentes e estímulo à criação de novos Conselhos.</a:t>
                      </a:r>
                    </a:p>
                  </a:txBody>
                  <a:tcPr marL="12700" marR="12700" marT="9525" marB="0" anchor="ctr">
                    <a:solidFill>
                      <a:schemeClr val="bg2">
                        <a:lumMod val="25000"/>
                        <a:lumOff val="75000"/>
                      </a:schemeClr>
                    </a:solidFill>
                  </a:tcPr>
                </a:tc>
              </a:tr>
              <a:tr h="3254978">
                <a:tc>
                  <a:txBody>
                    <a:bodyPr/>
                    <a:lstStyle/>
                    <a:p>
                      <a:pPr algn="just"/>
                      <a:endParaRPr lang="pt-BR" sz="1800" kern="1200"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endParaRPr>
                    </a:p>
                    <a:p>
                      <a:pPr algn="just"/>
                      <a:r>
                        <a:rPr lang="pt-BR" sz="1800" kern="1200"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rPr>
                        <a:t>15. Promover e realizar de forma qualificada as informações para campanhas publicitárias nas mídias (redes sociais, rádio e televisão) e nos órgãos públicos, para a sensibilização e valorização dos direitos da pessoa idosa com linguagem acessível a todas as idades, incentivando a população idosa a buscar os seus direitos coibindo a violência, disponibilizar materiais para os Estados e municípios, atendimento preferencial nos serviços de saúde, filas específicas e com distribuição do estatuto do idoso. (GO, MG, PI, MT, SE, CE, MS, SP, AL)</a:t>
                      </a:r>
                    </a:p>
                  </a:txBody>
                  <a:tcPr marL="121920" marR="121920">
                    <a:solidFill>
                      <a:schemeClr val="bg2">
                        <a:lumMod val="25000"/>
                        <a:lumOff val="75000"/>
                      </a:schemeClr>
                    </a:solidFill>
                  </a:tcPr>
                </a:tc>
                <a:tc>
                  <a:txBody>
                    <a:bodyPr/>
                    <a:lstStyle/>
                    <a:p>
                      <a:pPr algn="just" fontAlgn="ctr"/>
                      <a:r>
                        <a:rPr lang="pt-BR" sz="1800" b="0" i="0" u="none" strike="noStrike" dirty="0" smtClean="0">
                          <a:latin typeface="Verdana" panose="020B0604030504040204" pitchFamily="34" charset="0"/>
                          <a:ea typeface="Verdana" panose="020B0604030504040204" pitchFamily="34" charset="0"/>
                          <a:cs typeface="Verdana" panose="020B0604030504040204" pitchFamily="34" charset="0"/>
                        </a:rPr>
                        <a:t>05XY - Produção</a:t>
                      </a:r>
                      <a:r>
                        <a:rPr lang="pt-BR" sz="1800" b="0" i="0" u="none" strike="noStrike" dirty="0">
                          <a:latin typeface="Verdana" panose="020B0604030504040204" pitchFamily="34" charset="0"/>
                          <a:ea typeface="Verdana" panose="020B0604030504040204" pitchFamily="34" charset="0"/>
                          <a:cs typeface="Verdana" panose="020B0604030504040204" pitchFamily="34" charset="0"/>
                        </a:rPr>
                        <a:t>, publicação e divulgação de materiais informativos e campanhas sobre os direitos da população idosa, garantindo sua acessibilidade</a:t>
                      </a:r>
                    </a:p>
                  </a:txBody>
                  <a:tcPr marL="12700" marR="12700" marT="9525" marB="0" anchor="ctr">
                    <a:solidFill>
                      <a:schemeClr val="bg2">
                        <a:lumMod val="25000"/>
                        <a:lumOff val="75000"/>
                      </a:schemeClr>
                    </a:solidFill>
                  </a:tcPr>
                </a:tc>
              </a:tr>
            </a:tbl>
          </a:graphicData>
        </a:graphic>
      </p:graphicFrame>
      <p:sp>
        <p:nvSpPr>
          <p:cNvPr id="5" name="CaixaDeTexto 4"/>
          <p:cNvSpPr txBox="1"/>
          <p:nvPr/>
        </p:nvSpPr>
        <p:spPr>
          <a:xfrm>
            <a:off x="639266" y="839726"/>
            <a:ext cx="10273141" cy="677108"/>
          </a:xfrm>
          <a:prstGeom prst="rect">
            <a:avLst/>
          </a:prstGeom>
          <a:noFill/>
        </p:spPr>
        <p:txBody>
          <a:bodyPr wrap="square" rtlCol="0">
            <a:spAutoFit/>
          </a:bodyPr>
          <a:lstStyle/>
          <a:p>
            <a:r>
              <a:rPr lang="pt-BR" sz="2000" dirty="0" smtClean="0">
                <a:latin typeface="Calibri" panose="020F0502020204030204" pitchFamily="34" charset="0"/>
              </a:rPr>
              <a:t>		Relação entre as propostas regionais e os atributos do PPA 2016 2019</a:t>
            </a:r>
            <a:endParaRPr lang="pt-BR" sz="2000" dirty="0">
              <a:latin typeface="Calibri" panose="020F0502020204030204" pitchFamily="34" charset="0"/>
            </a:endParaRPr>
          </a:p>
          <a:p>
            <a:endParaRPr lang="pt-BR" sz="1800" dirty="0">
              <a:solidFill>
                <a:srgbClr val="4F81BD">
                  <a:lumMod val="50000"/>
                </a:srgbClr>
              </a:solidFill>
              <a:latin typeface="Calibri" panose="020F0502020204030204" pitchFamily="34" charset="0"/>
            </a:endParaRPr>
          </a:p>
        </p:txBody>
      </p:sp>
      <p:sp>
        <p:nvSpPr>
          <p:cNvPr id="7" name="Título 1"/>
          <p:cNvSpPr>
            <a:spLocks noGrp="1"/>
          </p:cNvSpPr>
          <p:nvPr>
            <p:ph type="title"/>
          </p:nvPr>
        </p:nvSpPr>
        <p:spPr>
          <a:xfrm>
            <a:off x="898056" y="-23114"/>
            <a:ext cx="10363200" cy="1143000"/>
          </a:xfrm>
        </p:spPr>
        <p:txBody>
          <a:bodyPr/>
          <a:lstStyle/>
          <a:p>
            <a:r>
              <a:rPr lang="pt-BR" dirty="0" smtClean="0">
                <a:solidFill>
                  <a:schemeClr val="tx1"/>
                </a:solidFill>
                <a:latin typeface="Verdana" pitchFamily="34" charset="0"/>
                <a:ea typeface="Verdana" pitchFamily="34" charset="0"/>
                <a:cs typeface="Verdana" pitchFamily="34" charset="0"/>
              </a:rPr>
              <a:t>		Exemplo: Agenda Pessoa Idosa</a:t>
            </a:r>
            <a:endParaRPr lang="pt-BR"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80338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904875" y="809624"/>
            <a:ext cx="10409112" cy="4093428"/>
          </a:xfrm>
          <a:prstGeom prst="rect">
            <a:avLst/>
          </a:prstGeom>
          <a:noFill/>
        </p:spPr>
        <p:txBody>
          <a:bodyPr wrap="square" rtlCol="0">
            <a:spAutoFit/>
          </a:bodyPr>
          <a:lstStyle/>
          <a:p>
            <a:pPr indent="358775">
              <a:spcAft>
                <a:spcPts val="600"/>
              </a:spcAft>
              <a:buFont typeface="Arial" pitchFamily="34" charset="0"/>
              <a:buChar char="•"/>
              <a:tabLst>
                <a:tab pos="358775" algn="l"/>
              </a:tabLst>
            </a:pPr>
            <a:r>
              <a:rPr lang="pt-BR" sz="2400" dirty="0">
                <a:latin typeface="Verdana" panose="020B0604030504040204" pitchFamily="34" charset="0"/>
                <a:ea typeface="Verdana" panose="020B0604030504040204" pitchFamily="34" charset="0"/>
                <a:cs typeface="Verdana" panose="020B0604030504040204" pitchFamily="34" charset="0"/>
              </a:rPr>
              <a:t>O PPA possui modelo de gestão (monitoramento, avaliação e revisão ) instituído pelo Decreto n° 8.759/16.</a:t>
            </a:r>
          </a:p>
          <a:p>
            <a:pPr indent="358775" algn="just">
              <a:spcAft>
                <a:spcPts val="600"/>
              </a:spcAft>
              <a:buFont typeface="Arial" pitchFamily="34" charset="0"/>
              <a:buChar char="•"/>
              <a:tabLst>
                <a:tab pos="358775" algn="l"/>
              </a:tabLst>
            </a:pPr>
            <a:endParaRPr lang="pt-BR" sz="2400" dirty="0">
              <a:latin typeface="Verdana" panose="020B0604030504040204" pitchFamily="34" charset="0"/>
              <a:ea typeface="Verdana" panose="020B0604030504040204" pitchFamily="34" charset="0"/>
              <a:cs typeface="Verdana" panose="020B0604030504040204" pitchFamily="34" charset="0"/>
            </a:endParaRPr>
          </a:p>
          <a:p>
            <a:pPr indent="358775" algn="just">
              <a:spcAft>
                <a:spcPts val="600"/>
              </a:spcAft>
              <a:buFont typeface="Arial" pitchFamily="34" charset="0"/>
              <a:buChar char="•"/>
              <a:tabLst>
                <a:tab pos="358775" algn="l"/>
              </a:tabLst>
            </a:pPr>
            <a:r>
              <a:rPr lang="pt-BR" sz="2400" dirty="0">
                <a:latin typeface="Verdana" panose="020B0604030504040204" pitchFamily="34" charset="0"/>
                <a:ea typeface="Verdana" panose="020B0604030504040204" pitchFamily="34" charset="0"/>
                <a:cs typeface="Verdana" panose="020B0604030504040204" pitchFamily="34" charset="0"/>
              </a:rPr>
              <a:t>O monitoramento do Plano é auxiliado pelo </a:t>
            </a:r>
            <a:r>
              <a:rPr lang="pt-BR" sz="2400" b="1" dirty="0">
                <a:latin typeface="Verdana" panose="020B0604030504040204" pitchFamily="34" charset="0"/>
                <a:ea typeface="Verdana" panose="020B0604030504040204" pitchFamily="34" charset="0"/>
                <a:cs typeface="Verdana" panose="020B0604030504040204" pitchFamily="34" charset="0"/>
              </a:rPr>
              <a:t>Sistema de Planejamento e Orçamento – SIOP, </a:t>
            </a:r>
            <a:r>
              <a:rPr lang="pt-BR" sz="2400" dirty="0">
                <a:latin typeface="Verdana" panose="020B0604030504040204" pitchFamily="34" charset="0"/>
                <a:ea typeface="Verdana" panose="020B0604030504040204" pitchFamily="34" charset="0"/>
                <a:cs typeface="Verdana" panose="020B0604030504040204" pitchFamily="34" charset="0"/>
              </a:rPr>
              <a:t>ferramenta que reúne  informações a respeito da implementação  dos todos os </a:t>
            </a:r>
            <a:r>
              <a:rPr lang="pt-BR" sz="2400" b="1" dirty="0">
                <a:latin typeface="Verdana" panose="020B0604030504040204" pitchFamily="34" charset="0"/>
                <a:ea typeface="Verdana" panose="020B0604030504040204" pitchFamily="34" charset="0"/>
                <a:cs typeface="Verdana" panose="020B0604030504040204" pitchFamily="34" charset="0"/>
              </a:rPr>
              <a:t>objetivos e metas </a:t>
            </a:r>
            <a:r>
              <a:rPr lang="pt-BR" sz="2400" dirty="0">
                <a:latin typeface="Verdana" panose="020B0604030504040204" pitchFamily="34" charset="0"/>
                <a:ea typeface="Verdana" panose="020B0604030504040204" pitchFamily="34" charset="0"/>
                <a:cs typeface="Verdana" panose="020B0604030504040204" pitchFamily="34" charset="0"/>
              </a:rPr>
              <a:t>e envolve todas as entidades governamentais responsáveis por esses atributos.</a:t>
            </a:r>
          </a:p>
          <a:p>
            <a:pPr>
              <a:spcAft>
                <a:spcPts val="600"/>
              </a:spcAft>
              <a:tabLst>
                <a:tab pos="358775" algn="l"/>
              </a:tabLst>
            </a:pPr>
            <a:endParaRPr lang="pt-BR" sz="2400" dirty="0">
              <a:latin typeface="Verdana" panose="020B0604030504040204" pitchFamily="34" charset="0"/>
              <a:ea typeface="Verdana" panose="020B0604030504040204" pitchFamily="34" charset="0"/>
              <a:cs typeface="Verdana" panose="020B0604030504040204" pitchFamily="34" charset="0"/>
            </a:endParaRPr>
          </a:p>
          <a:p>
            <a:pPr marL="358775" indent="-358775">
              <a:buFont typeface="Arial" pitchFamily="34" charset="0"/>
              <a:buChar char="•"/>
              <a:tabLst>
                <a:tab pos="717550" algn="l"/>
              </a:tabLst>
            </a:pPr>
            <a:endParaRPr lang="pt-BR" sz="2400" dirty="0">
              <a:latin typeface="Verdana" panose="020B0604030504040204" pitchFamily="34" charset="0"/>
              <a:ea typeface="Verdana" panose="020B0604030504040204" pitchFamily="34" charset="0"/>
              <a:cs typeface="Verdana" panose="020B0604030504040204" pitchFamily="34" charset="0"/>
            </a:endParaRPr>
          </a:p>
        </p:txBody>
      </p:sp>
      <p:sp>
        <p:nvSpPr>
          <p:cNvPr id="6" name="CaixaDeTexto 5"/>
          <p:cNvSpPr txBox="1"/>
          <p:nvPr/>
        </p:nvSpPr>
        <p:spPr>
          <a:xfrm>
            <a:off x="1632520" y="44625"/>
            <a:ext cx="9144000" cy="584775"/>
          </a:xfrm>
          <a:prstGeom prst="rect">
            <a:avLst/>
          </a:prstGeom>
          <a:noFill/>
        </p:spPr>
        <p:txBody>
          <a:bodyPr wrap="square" rtlCol="0">
            <a:spAutoFit/>
          </a:bodyPr>
          <a:lstStyle/>
          <a:p>
            <a:r>
              <a:rPr lang="pt-BR" sz="3200" b="1" dirty="0" smtClean="0">
                <a:latin typeface="Verdana" panose="020B0604030504040204" pitchFamily="34" charset="0"/>
                <a:ea typeface="Verdana" panose="020B0604030504040204" pitchFamily="34" charset="0"/>
                <a:cs typeface="Verdana" panose="020B0604030504040204" pitchFamily="34" charset="0"/>
              </a:rPr>
              <a:t>Monitoramento do PPA 2016-2019</a:t>
            </a:r>
            <a:endParaRPr lang="pt-BR" sz="3200" b="1"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32446" y="4128902"/>
            <a:ext cx="5291667" cy="26327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71962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783855" y="826761"/>
            <a:ext cx="10588995" cy="4621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marL="342900" indent="-342900" algn="just">
              <a:buFont typeface="Wingdings" panose="05000000000000000000" pitchFamily="2" charset="2"/>
              <a:buChar char="Ø"/>
            </a:pPr>
            <a:r>
              <a:rPr 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Permite: </a:t>
            </a:r>
          </a:p>
          <a:p>
            <a:pPr algn="just">
              <a:lnSpc>
                <a:spcPct val="100000"/>
              </a:lnSpc>
            </a:pPr>
            <a:r>
              <a:rPr 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 </a:t>
            </a:r>
          </a:p>
          <a:p>
            <a:pPr marL="800100" lvl="1" indent="-342900" algn="just">
              <a:buFont typeface="Wingdings" panose="05000000000000000000" pitchFamily="2" charset="2"/>
              <a:buChar char="ü"/>
            </a:pPr>
            <a:r>
              <a:rPr lang="pt-BR" sz="2400" u="sng"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Ao Governo</a:t>
            </a:r>
            <a:r>
              <a:rPr 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 verificar e avaliar a implementação de suas políticas e promover as correções em tempo adequado.</a:t>
            </a:r>
          </a:p>
          <a:p>
            <a:pPr marL="800100" lvl="1" indent="-342900" algn="just">
              <a:buFont typeface="Wingdings" panose="05000000000000000000" pitchFamily="2" charset="2"/>
              <a:buChar char="ü"/>
            </a:pPr>
            <a:endParaRPr 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a:p>
            <a:pPr marL="800100" lvl="1" indent="-342900" algn="just">
              <a:buFont typeface="Wingdings" panose="05000000000000000000" pitchFamily="2" charset="2"/>
              <a:buChar char="ü"/>
            </a:pPr>
            <a:r>
              <a:rPr 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 </a:t>
            </a:r>
            <a:r>
              <a:rPr lang="pt-BR" sz="2400" u="sng"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À Sociedade</a:t>
            </a:r>
            <a:r>
              <a:rPr 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 verificar se os compromissos assumidos pelo Governo estão sendo cumpridos/alcançados, cobrar sua efetividade e se desejar, propor aprimoramentos.</a:t>
            </a:r>
          </a:p>
          <a:p>
            <a:pPr algn="just">
              <a:lnSpc>
                <a:spcPct val="100000"/>
              </a:lnSpc>
              <a:buFont typeface="Wingdings" pitchFamily="2" charset="2"/>
              <a:buChar char="Ø"/>
            </a:pPr>
            <a:endParaRPr 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buFont typeface="Wingdings" pitchFamily="2" charset="2"/>
              <a:buChar char="Ø"/>
            </a:pPr>
            <a:r>
              <a:rPr 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Objetivo: aperfeiçoamento contínuo das entregas de bens e serviços públicos para a sociedade.</a:t>
            </a:r>
          </a:p>
          <a:p>
            <a:pPr algn="just">
              <a:lnSpc>
                <a:spcPct val="100000"/>
              </a:lnSpc>
              <a:buFont typeface="Wingdings" pitchFamily="2" charset="2"/>
              <a:buChar char="Ø"/>
            </a:pPr>
            <a:endParaRPr 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aixaDeTexto 5"/>
          <p:cNvSpPr txBox="1"/>
          <p:nvPr/>
        </p:nvSpPr>
        <p:spPr>
          <a:xfrm>
            <a:off x="2628899" y="152401"/>
            <a:ext cx="7896225" cy="584775"/>
          </a:xfrm>
          <a:prstGeom prst="rect">
            <a:avLst/>
          </a:prstGeom>
          <a:noFill/>
        </p:spPr>
        <p:txBody>
          <a:bodyPr wrap="square" rtlCol="0">
            <a:spAutoFit/>
          </a:bodyPr>
          <a:lstStyle/>
          <a:p>
            <a:r>
              <a:rPr lang="pt-BR" sz="3200" b="1" dirty="0" smtClean="0">
                <a:latin typeface="Verdana" panose="020B0604030504040204" pitchFamily="34" charset="0"/>
                <a:ea typeface="Verdana" panose="020B0604030504040204" pitchFamily="34" charset="0"/>
                <a:cs typeface="Verdana" panose="020B0604030504040204" pitchFamily="34" charset="0"/>
              </a:rPr>
              <a:t>Monitoramento e Avaliação</a:t>
            </a:r>
            <a:endParaRPr lang="pt-BR"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2902102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63985" y="951310"/>
            <a:ext cx="10972800" cy="5760640"/>
          </a:xfrm>
        </p:spPr>
        <p:txBody>
          <a:bodyPr rtlCol="0">
            <a:normAutofit/>
          </a:bodyPr>
          <a:lstStyle/>
          <a:p>
            <a:pPr marL="57150" indent="0" algn="just" eaLnBrk="1" fontAlgn="auto" hangingPunct="1">
              <a:spcAft>
                <a:spcPts val="0"/>
              </a:spcAft>
              <a:buFont typeface="Arial" panose="020B0604020202020204" pitchFamily="34" charset="0"/>
              <a:buNone/>
              <a:defRPr/>
            </a:pPr>
            <a:endParaRPr lang="pt-BR" sz="2600" dirty="0" smtClean="0"/>
          </a:p>
          <a:p>
            <a:pPr marL="57150" indent="0" algn="just" eaLnBrk="1" fontAlgn="auto" hangingPunct="1">
              <a:spcAft>
                <a:spcPts val="0"/>
              </a:spcAft>
              <a:buFont typeface="Arial" panose="020B0604020202020204" pitchFamily="34" charset="0"/>
              <a:buNone/>
              <a:defRPr/>
            </a:pPr>
            <a:r>
              <a:rPr lang="pt-BR" dirty="0" smtClean="0"/>
              <a:t>1.   Definição e </a:t>
            </a:r>
            <a:r>
              <a:rPr lang="pt-BR" dirty="0" err="1" smtClean="0"/>
              <a:t>pactuação</a:t>
            </a:r>
            <a:r>
              <a:rPr lang="pt-BR" dirty="0" smtClean="0"/>
              <a:t> de </a:t>
            </a:r>
            <a:r>
              <a:rPr lang="pt-BR" dirty="0"/>
              <a:t>objetivos de </a:t>
            </a:r>
            <a:r>
              <a:rPr lang="pt-BR" dirty="0" smtClean="0"/>
              <a:t>desenvolvimento;</a:t>
            </a:r>
          </a:p>
          <a:p>
            <a:pPr marL="457200" indent="-457200" algn="just">
              <a:buNone/>
              <a:defRPr/>
            </a:pPr>
            <a:endParaRPr lang="pt-BR" dirty="0"/>
          </a:p>
          <a:p>
            <a:pPr marL="457200" indent="-457200" algn="just">
              <a:buNone/>
              <a:defRPr/>
            </a:pPr>
            <a:r>
              <a:rPr lang="pt-BR" dirty="0" smtClean="0"/>
              <a:t>2.    Definição de </a:t>
            </a:r>
            <a:r>
              <a:rPr lang="pt-BR" dirty="0"/>
              <a:t>metas estratégicas a serem </a:t>
            </a:r>
            <a:r>
              <a:rPr lang="pt-BR" dirty="0" smtClean="0"/>
              <a:t>atingidas;</a:t>
            </a:r>
          </a:p>
          <a:p>
            <a:pPr marL="457200" indent="-457200" algn="just">
              <a:buFont typeface="Arial" charset="0"/>
              <a:buAutoNum type="arabicPeriod"/>
              <a:defRPr/>
            </a:pPr>
            <a:endParaRPr lang="pt-BR" dirty="0" smtClean="0"/>
          </a:p>
          <a:p>
            <a:pPr marL="514350" indent="-514350" algn="just">
              <a:buAutoNum type="arabicPeriod" startAt="3"/>
              <a:defRPr/>
            </a:pPr>
            <a:r>
              <a:rPr lang="pt-BR" dirty="0" smtClean="0"/>
              <a:t>Remoção dos gargalos;</a:t>
            </a:r>
          </a:p>
          <a:p>
            <a:pPr marL="514350" indent="-514350" algn="just">
              <a:buNone/>
              <a:defRPr/>
            </a:pPr>
            <a:endParaRPr lang="pt-BR" dirty="0" smtClean="0"/>
          </a:p>
          <a:p>
            <a:pPr marL="457200" indent="-457200" algn="just">
              <a:buNone/>
              <a:defRPr/>
            </a:pPr>
            <a:r>
              <a:rPr lang="pt-BR" dirty="0" smtClean="0"/>
              <a:t>4.    Alocação estratégica </a:t>
            </a:r>
            <a:r>
              <a:rPr lang="pt-BR" dirty="0"/>
              <a:t>e eficiente de </a:t>
            </a:r>
            <a:r>
              <a:rPr lang="pt-BR" dirty="0" smtClean="0"/>
              <a:t>recursos.</a:t>
            </a:r>
            <a:endParaRPr lang="pt-BR" dirty="0"/>
          </a:p>
          <a:p>
            <a:pPr marL="0" indent="0" algn="just">
              <a:buNone/>
              <a:defRPr/>
            </a:pPr>
            <a:r>
              <a:rPr lang="pt-BR" sz="2600" dirty="0"/>
              <a:t>	</a:t>
            </a:r>
            <a:endParaRPr lang="pt-BR" sz="2600" dirty="0" smtClean="0"/>
          </a:p>
          <a:p>
            <a:pPr algn="just">
              <a:defRPr/>
            </a:pPr>
            <a:endParaRPr lang="pt-BR" sz="2200" dirty="0" smtClean="0"/>
          </a:p>
          <a:p>
            <a:pPr algn="just">
              <a:defRPr/>
            </a:pPr>
            <a:endParaRPr lang="pt-BR" sz="2200" dirty="0" smtClean="0"/>
          </a:p>
          <a:p>
            <a:pPr algn="just">
              <a:defRPr/>
            </a:pPr>
            <a:endParaRPr lang="pt-BR" sz="2200" dirty="0" smtClean="0"/>
          </a:p>
          <a:p>
            <a:pPr>
              <a:defRPr/>
            </a:pPr>
            <a:endParaRPr lang="pt-BR" sz="2000" dirty="0" smtClean="0"/>
          </a:p>
          <a:p>
            <a:pPr>
              <a:defRPr/>
            </a:pPr>
            <a:endParaRPr lang="pt-BR" sz="2000" dirty="0" smtClean="0"/>
          </a:p>
          <a:p>
            <a:pPr>
              <a:defRPr/>
            </a:pPr>
            <a:endParaRPr lang="pt-BR" altLang="pt-BR" sz="2400" dirty="0" smtClean="0"/>
          </a:p>
          <a:p>
            <a:pPr marL="400050" algn="just" eaLnBrk="1" fontAlgn="auto" hangingPunct="1">
              <a:spcAft>
                <a:spcPts val="0"/>
              </a:spcAft>
              <a:defRPr/>
            </a:pPr>
            <a:endParaRPr lang="pt-BR" altLang="pt-BR" sz="2400" dirty="0" smtClean="0"/>
          </a:p>
          <a:p>
            <a:pPr marL="57150" indent="0" algn="just" eaLnBrk="1" fontAlgn="auto" hangingPunct="1">
              <a:spcAft>
                <a:spcPts val="0"/>
              </a:spcAft>
              <a:defRPr/>
            </a:pPr>
            <a:endParaRPr lang="pt-BR" sz="2400" dirty="0"/>
          </a:p>
        </p:txBody>
      </p:sp>
      <p:sp>
        <p:nvSpPr>
          <p:cNvPr id="39940" name="Espaço Reservado para Número de Slide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C1F49EE-7DA7-4C0F-A49A-5C3CBA781311}" type="slidenum">
              <a:rPr lang="pt-BR" sz="1200" smtClean="0"/>
              <a:pPr>
                <a:spcBef>
                  <a:spcPct val="0"/>
                </a:spcBef>
                <a:buFontTx/>
                <a:buNone/>
              </a:pPr>
              <a:t>3</a:t>
            </a:fld>
            <a:endParaRPr lang="pt-BR" sz="1200" smtClean="0"/>
          </a:p>
        </p:txBody>
      </p:sp>
      <p:sp>
        <p:nvSpPr>
          <p:cNvPr id="5" name="Retângulo 4"/>
          <p:cNvSpPr/>
          <p:nvPr/>
        </p:nvSpPr>
        <p:spPr>
          <a:xfrm>
            <a:off x="4248681" y="358259"/>
            <a:ext cx="5213478" cy="584775"/>
          </a:xfrm>
          <a:prstGeom prst="rect">
            <a:avLst/>
          </a:prstGeom>
        </p:spPr>
        <p:txBody>
          <a:bodyPr wrap="none">
            <a:spAutoFit/>
          </a:bodyPr>
          <a:lstStyle/>
          <a:p>
            <a:pPr lvl="0"/>
            <a:r>
              <a:rPr lang="pt-BR" sz="3200" b="1" dirty="0" smtClean="0"/>
              <a:t>Motivos para o Planejamento</a:t>
            </a:r>
            <a:endParaRPr lang="pt-BR" sz="3200" dirty="0"/>
          </a:p>
        </p:txBody>
      </p:sp>
    </p:spTree>
    <p:extLst>
      <p:ext uri="{BB962C8B-B14F-4D97-AF65-F5344CB8AC3E}">
        <p14:creationId xmlns:p14="http://schemas.microsoft.com/office/powerpoint/2010/main" xmlns="" val="21418206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647699" y="837133"/>
            <a:ext cx="10820401" cy="5649392"/>
          </a:xfrm>
        </p:spPr>
        <p:txBody>
          <a:bodyPr>
            <a:noAutofit/>
          </a:bodyPr>
          <a:lstStyle/>
          <a:p>
            <a:pPr algn="just" fontAlgn="base">
              <a:lnSpc>
                <a:spcPct val="120000"/>
              </a:lnSpc>
              <a:spcBef>
                <a:spcPts val="600"/>
              </a:spcBef>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pt-BR" sz="2400" dirty="0" smtClean="0">
                <a:solidFill>
                  <a:schemeClr val="tx1">
                    <a:lumMod val="95000"/>
                    <a:lumOff val="5000"/>
                  </a:schemeClr>
                </a:solidFill>
                <a:latin typeface="Verdana" pitchFamily="34" charset="0"/>
                <a:ea typeface="Verdana" pitchFamily="34" charset="0"/>
                <a:cs typeface="Verdana" pitchFamily="34" charset="0"/>
              </a:rPr>
              <a:t>Os Programas Temáticos e seus respectivos Indicadores, Objetivos, Metas e Iniciativas Individualizadas, por meio do acompanhamento de sua </a:t>
            </a:r>
            <a:r>
              <a:rPr lang="pt-BR" sz="2400" b="1" dirty="0" smtClean="0">
                <a:solidFill>
                  <a:schemeClr val="tx1">
                    <a:lumMod val="95000"/>
                    <a:lumOff val="5000"/>
                  </a:schemeClr>
                </a:solidFill>
                <a:latin typeface="Verdana" pitchFamily="34" charset="0"/>
                <a:ea typeface="Verdana" pitchFamily="34" charset="0"/>
                <a:cs typeface="Verdana" pitchFamily="34" charset="0"/>
              </a:rPr>
              <a:t>implementação</a:t>
            </a:r>
            <a:r>
              <a:rPr lang="pt-BR" sz="2400" dirty="0" smtClean="0">
                <a:solidFill>
                  <a:schemeClr val="tx1">
                    <a:lumMod val="95000"/>
                    <a:lumOff val="5000"/>
                  </a:schemeClr>
                </a:solidFill>
                <a:latin typeface="Verdana" pitchFamily="34" charset="0"/>
                <a:ea typeface="Verdana" pitchFamily="34" charset="0"/>
                <a:cs typeface="Verdana" pitchFamily="34" charset="0"/>
              </a:rPr>
              <a:t> e do gerenciamento de </a:t>
            </a:r>
            <a:r>
              <a:rPr lang="pt-BR" sz="2400" b="1" dirty="0" smtClean="0">
                <a:solidFill>
                  <a:schemeClr val="tx1">
                    <a:lumMod val="95000"/>
                    <a:lumOff val="5000"/>
                  </a:schemeClr>
                </a:solidFill>
                <a:latin typeface="Verdana" pitchFamily="34" charset="0"/>
                <a:ea typeface="Verdana" pitchFamily="34" charset="0"/>
                <a:cs typeface="Verdana" pitchFamily="34" charset="0"/>
              </a:rPr>
              <a:t>restrições, riscos,</a:t>
            </a:r>
            <a:r>
              <a:rPr lang="pt-BR" sz="2400" dirty="0" smtClean="0">
                <a:solidFill>
                  <a:schemeClr val="tx1">
                    <a:lumMod val="95000"/>
                    <a:lumOff val="5000"/>
                  </a:schemeClr>
                </a:solidFill>
                <a:latin typeface="Verdana" pitchFamily="34" charset="0"/>
                <a:ea typeface="Verdana" pitchFamily="34" charset="0"/>
                <a:cs typeface="Verdana" pitchFamily="34" charset="0"/>
              </a:rPr>
              <a:t> </a:t>
            </a:r>
            <a:r>
              <a:rPr lang="pt-BR" sz="2400" b="1" dirty="0" smtClean="0">
                <a:solidFill>
                  <a:schemeClr val="tx1">
                    <a:lumMod val="95000"/>
                    <a:lumOff val="5000"/>
                  </a:schemeClr>
                </a:solidFill>
                <a:latin typeface="Verdana" pitchFamily="34" charset="0"/>
                <a:ea typeface="Verdana" pitchFamily="34" charset="0"/>
                <a:cs typeface="Verdana" pitchFamily="34" charset="0"/>
              </a:rPr>
              <a:t>entraves</a:t>
            </a:r>
            <a:r>
              <a:rPr lang="pt-BR" sz="2400" b="1" dirty="0">
                <a:solidFill>
                  <a:schemeClr val="tx1">
                    <a:lumMod val="95000"/>
                    <a:lumOff val="5000"/>
                  </a:schemeClr>
                </a:solidFill>
                <a:latin typeface="Verdana" pitchFamily="34" charset="0"/>
                <a:ea typeface="Verdana" pitchFamily="34" charset="0"/>
                <a:cs typeface="Verdana" pitchFamily="34" charset="0"/>
              </a:rPr>
              <a:t> </a:t>
            </a:r>
            <a:r>
              <a:rPr lang="pt-BR" sz="2400" b="1" dirty="0" smtClean="0">
                <a:solidFill>
                  <a:schemeClr val="tx1">
                    <a:lumMod val="95000"/>
                    <a:lumOff val="5000"/>
                  </a:schemeClr>
                </a:solidFill>
                <a:latin typeface="Verdana" pitchFamily="34" charset="0"/>
                <a:ea typeface="Verdana" pitchFamily="34" charset="0"/>
                <a:cs typeface="Verdana" pitchFamily="34" charset="0"/>
              </a:rPr>
              <a:t>e providências</a:t>
            </a:r>
            <a:r>
              <a:rPr lang="pt-BR" sz="2400" dirty="0" smtClean="0">
                <a:solidFill>
                  <a:schemeClr val="tx1">
                    <a:lumMod val="95000"/>
                    <a:lumOff val="5000"/>
                  </a:schemeClr>
                </a:solidFill>
                <a:latin typeface="Verdana" pitchFamily="34" charset="0"/>
                <a:ea typeface="Verdana" pitchFamily="34" charset="0"/>
                <a:cs typeface="Verdana" pitchFamily="34" charset="0"/>
              </a:rPr>
              <a:t>; </a:t>
            </a:r>
          </a:p>
          <a:p>
            <a:pPr algn="just" fontAlgn="base">
              <a:lnSpc>
                <a:spcPct val="120000"/>
              </a:lnSpc>
              <a:spcBef>
                <a:spcPts val="600"/>
              </a:spcBef>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endParaRPr lang="pt-BR" sz="2400" dirty="0" smtClean="0">
              <a:solidFill>
                <a:schemeClr val="tx1">
                  <a:lumMod val="95000"/>
                  <a:lumOff val="5000"/>
                </a:schemeClr>
              </a:solidFill>
              <a:latin typeface="Verdana" pitchFamily="34" charset="0"/>
              <a:ea typeface="Verdana" pitchFamily="34" charset="0"/>
              <a:cs typeface="Verdana" pitchFamily="34" charset="0"/>
            </a:endParaRPr>
          </a:p>
          <a:p>
            <a:pPr algn="just" fontAlgn="base">
              <a:lnSpc>
                <a:spcPct val="120000"/>
              </a:lnSpc>
              <a:spcBef>
                <a:spcPts val="600"/>
              </a:spcBef>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pt-BR" sz="2400" dirty="0" smtClean="0">
                <a:solidFill>
                  <a:schemeClr val="tx1">
                    <a:lumMod val="95000"/>
                    <a:lumOff val="5000"/>
                  </a:schemeClr>
                </a:solidFill>
                <a:latin typeface="Verdana" pitchFamily="34" charset="0"/>
                <a:ea typeface="Verdana" pitchFamily="34" charset="0"/>
                <a:cs typeface="Verdana" pitchFamily="34" charset="0"/>
              </a:rPr>
              <a:t>As informações relativas aos Objetivos e Metas de </a:t>
            </a:r>
            <a:r>
              <a:rPr lang="pt-BR" sz="2400" b="1" dirty="0" smtClean="0">
                <a:solidFill>
                  <a:schemeClr val="tx1">
                    <a:lumMod val="95000"/>
                    <a:lumOff val="5000"/>
                  </a:schemeClr>
                </a:solidFill>
                <a:latin typeface="Verdana" pitchFamily="34" charset="0"/>
                <a:ea typeface="Verdana" pitchFamily="34" charset="0"/>
                <a:cs typeface="Verdana" pitchFamily="34" charset="0"/>
              </a:rPr>
              <a:t>consecução coletiva</a:t>
            </a:r>
            <a:r>
              <a:rPr lang="pt-BR" sz="2400" dirty="0" smtClean="0">
                <a:solidFill>
                  <a:schemeClr val="tx1">
                    <a:lumMod val="95000"/>
                    <a:lumOff val="5000"/>
                  </a:schemeClr>
                </a:solidFill>
                <a:latin typeface="Verdana" pitchFamily="34" charset="0"/>
                <a:ea typeface="Verdana" pitchFamily="34" charset="0"/>
                <a:cs typeface="Verdana" pitchFamily="34" charset="0"/>
              </a:rPr>
              <a:t> deverão ser </a:t>
            </a:r>
            <a:r>
              <a:rPr lang="pt-BR" sz="2400" b="1" dirty="0" smtClean="0">
                <a:solidFill>
                  <a:schemeClr val="tx1">
                    <a:lumMod val="95000"/>
                    <a:lumOff val="5000"/>
                  </a:schemeClr>
                </a:solidFill>
                <a:latin typeface="Verdana" pitchFamily="34" charset="0"/>
                <a:ea typeface="Verdana" pitchFamily="34" charset="0"/>
                <a:cs typeface="Verdana" pitchFamily="34" charset="0"/>
              </a:rPr>
              <a:t>compartilhadas pelos Órgãos envolvidos</a:t>
            </a:r>
            <a:r>
              <a:rPr lang="pt-BR" sz="2400" dirty="0" smtClean="0">
                <a:solidFill>
                  <a:schemeClr val="tx1">
                    <a:lumMod val="95000"/>
                    <a:lumOff val="5000"/>
                  </a:schemeClr>
                </a:solidFill>
                <a:latin typeface="Verdana" pitchFamily="34" charset="0"/>
                <a:ea typeface="Verdana" pitchFamily="34" charset="0"/>
                <a:cs typeface="Verdana" pitchFamily="34" charset="0"/>
              </a:rPr>
              <a:t>; e </a:t>
            </a:r>
          </a:p>
          <a:p>
            <a:pPr algn="just" fontAlgn="base">
              <a:lnSpc>
                <a:spcPct val="120000"/>
              </a:lnSpc>
              <a:spcBef>
                <a:spcPts val="600"/>
              </a:spcBef>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endParaRPr lang="pt-BR" sz="2400" dirty="0" smtClean="0">
              <a:solidFill>
                <a:schemeClr val="tx1">
                  <a:lumMod val="95000"/>
                  <a:lumOff val="5000"/>
                </a:schemeClr>
              </a:solidFill>
              <a:latin typeface="Verdana" pitchFamily="34" charset="0"/>
              <a:ea typeface="Verdana" pitchFamily="34" charset="0"/>
              <a:cs typeface="Verdana" pitchFamily="34" charset="0"/>
            </a:endParaRPr>
          </a:p>
          <a:p>
            <a:pPr algn="just" fontAlgn="base">
              <a:lnSpc>
                <a:spcPct val="120000"/>
              </a:lnSpc>
              <a:spcBef>
                <a:spcPts val="600"/>
              </a:spcBef>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pt-BR" sz="2400" dirty="0" smtClean="0">
                <a:solidFill>
                  <a:schemeClr val="tx1">
                    <a:lumMod val="95000"/>
                    <a:lumOff val="5000"/>
                  </a:schemeClr>
                </a:solidFill>
                <a:latin typeface="Verdana" pitchFamily="34" charset="0"/>
                <a:ea typeface="Verdana" pitchFamily="34" charset="0"/>
                <a:cs typeface="Verdana" pitchFamily="34" charset="0"/>
              </a:rPr>
              <a:t>As informações relevantes que compõem as </a:t>
            </a:r>
            <a:r>
              <a:rPr lang="pt-BR" sz="2400" b="1" dirty="0" smtClean="0">
                <a:solidFill>
                  <a:schemeClr val="tx1">
                    <a:lumMod val="95000"/>
                    <a:lumOff val="5000"/>
                  </a:schemeClr>
                </a:solidFill>
                <a:latin typeface="Verdana" pitchFamily="34" charset="0"/>
                <a:ea typeface="Verdana" pitchFamily="34" charset="0"/>
                <a:cs typeface="Verdana" pitchFamily="34" charset="0"/>
              </a:rPr>
              <a:t>agendas prioritárias de governo e as agendas transversais</a:t>
            </a:r>
            <a:r>
              <a:rPr lang="pt-BR" sz="2400" dirty="0" smtClean="0">
                <a:solidFill>
                  <a:schemeClr val="tx1">
                    <a:lumMod val="95000"/>
                    <a:lumOff val="5000"/>
                  </a:schemeClr>
                </a:solidFill>
                <a:latin typeface="Verdana" pitchFamily="34" charset="0"/>
                <a:ea typeface="Verdana" pitchFamily="34" charset="0"/>
                <a:cs typeface="Verdana" pitchFamily="34" charset="0"/>
              </a:rPr>
              <a:t>, focadas em públicos específicos.</a:t>
            </a:r>
          </a:p>
          <a:p>
            <a:pPr marL="0" indent="0" algn="just" fontAlgn="base">
              <a:lnSpc>
                <a:spcPct val="120000"/>
              </a:lnSpc>
              <a:spcBef>
                <a:spcPts val="600"/>
              </a:spcBef>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endParaRPr lang="pt-BR" sz="2400" dirty="0" smtClean="0">
              <a:solidFill>
                <a:schemeClr val="tx1">
                  <a:lumMod val="95000"/>
                  <a:lumOff val="5000"/>
                </a:schemeClr>
              </a:solidFill>
              <a:latin typeface="Verdana" pitchFamily="34" charset="0"/>
              <a:ea typeface="Verdana" pitchFamily="34" charset="0"/>
              <a:cs typeface="Verdana" pitchFamily="34" charset="0"/>
            </a:endParaRPr>
          </a:p>
        </p:txBody>
      </p:sp>
      <p:sp>
        <p:nvSpPr>
          <p:cNvPr id="3" name="Título 2"/>
          <p:cNvSpPr>
            <a:spLocks noGrp="1"/>
          </p:cNvSpPr>
          <p:nvPr>
            <p:ph type="title"/>
          </p:nvPr>
        </p:nvSpPr>
        <p:spPr>
          <a:xfrm>
            <a:off x="1066800" y="152706"/>
            <a:ext cx="10515600" cy="635667"/>
          </a:xfrm>
        </p:spPr>
        <p:txBody>
          <a:bodyPr>
            <a:normAutofit/>
          </a:bodyPr>
          <a:lstStyle/>
          <a:p>
            <a:pPr algn="ctr"/>
            <a:r>
              <a:rPr lang="pt-BR" sz="3200" dirty="0" smtClean="0">
                <a:solidFill>
                  <a:schemeClr val="tx1">
                    <a:lumMod val="95000"/>
                    <a:lumOff val="5000"/>
                  </a:schemeClr>
                </a:solidFill>
                <a:latin typeface="Verdana" pitchFamily="34" charset="0"/>
                <a:ea typeface="Verdana" pitchFamily="34" charset="0"/>
                <a:cs typeface="Verdana" pitchFamily="34" charset="0"/>
              </a:rPr>
              <a:t>Objeto do Monitoramento e Avaliação</a:t>
            </a:r>
            <a:endParaRPr lang="pt-BR" sz="3200" dirty="0">
              <a:solidFill>
                <a:schemeClr val="tx1">
                  <a:lumMod val="95000"/>
                  <a:lumOff val="5000"/>
                </a:schemeClr>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2498223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83729" y="981134"/>
            <a:ext cx="11589196" cy="3970318"/>
          </a:xfrm>
          <a:prstGeom prst="rect">
            <a:avLst/>
          </a:prstGeom>
          <a:noFill/>
        </p:spPr>
        <p:txBody>
          <a:bodyPr wrap="square" rtlCol="0">
            <a:spAutoFit/>
          </a:bodyPr>
          <a:lstStyle/>
          <a:p>
            <a:pPr marL="800100" lvl="1" indent="-342900" algn="just">
              <a:lnSpc>
                <a:spcPct val="150000"/>
              </a:lnSpc>
              <a:buFont typeface="Arial" panose="020B0604020202020204" pitchFamily="34" charset="0"/>
              <a:buChar char="•"/>
              <a:defRPr/>
            </a:pPr>
            <a:endParaRPr lang="pt-BR" sz="2400" dirty="0">
              <a:latin typeface="Verdana" panose="020B0604030504040204" pitchFamily="34" charset="0"/>
              <a:ea typeface="Verdana" panose="020B0604030504040204" pitchFamily="34" charset="0"/>
              <a:cs typeface="Verdana" panose="020B0604030504040204" pitchFamily="34" charset="0"/>
            </a:endParaRPr>
          </a:p>
          <a:p>
            <a:pPr marL="800100" lvl="1" indent="-342900" algn="just">
              <a:lnSpc>
                <a:spcPct val="150000"/>
              </a:lnSpc>
              <a:buFont typeface="Arial" panose="020B0604020202020204" pitchFamily="34" charset="0"/>
              <a:buChar char="•"/>
              <a:defRPr/>
            </a:pPr>
            <a:r>
              <a:rPr lang="pt-BR" sz="2400" dirty="0" smtClean="0">
                <a:latin typeface="Verdana" panose="020B0604030504040204" pitchFamily="34" charset="0"/>
                <a:ea typeface="Verdana" panose="020B0604030504040204" pitchFamily="34" charset="0"/>
                <a:cs typeface="Verdana" panose="020B0604030504040204" pitchFamily="34" charset="0"/>
              </a:rPr>
              <a:t>Pactuação </a:t>
            </a:r>
            <a:r>
              <a:rPr lang="pt-BR" sz="2400" dirty="0">
                <a:latin typeface="Verdana" panose="020B0604030504040204" pitchFamily="34" charset="0"/>
                <a:ea typeface="Verdana" panose="020B0604030504040204" pitchFamily="34" charset="0"/>
                <a:cs typeface="Verdana" panose="020B0604030504040204" pitchFamily="34" charset="0"/>
              </a:rPr>
              <a:t>entre os atores (construção de parcerias intersetoriais</a:t>
            </a:r>
            <a:r>
              <a:rPr lang="pt-BR" sz="2400" dirty="0" smtClean="0">
                <a:latin typeface="Verdana" panose="020B0604030504040204" pitchFamily="34" charset="0"/>
                <a:ea typeface="Verdana" panose="020B0604030504040204" pitchFamily="34" charset="0"/>
                <a:cs typeface="Verdana" panose="020B0604030504040204" pitchFamily="34" charset="0"/>
              </a:rPr>
              <a:t>);</a:t>
            </a:r>
            <a:endParaRPr lang="pt-BR" sz="2400" dirty="0">
              <a:latin typeface="Verdana" panose="020B0604030504040204" pitchFamily="34" charset="0"/>
              <a:ea typeface="Verdana" panose="020B0604030504040204" pitchFamily="34" charset="0"/>
              <a:cs typeface="Verdana" panose="020B0604030504040204" pitchFamily="34" charset="0"/>
            </a:endParaRPr>
          </a:p>
          <a:p>
            <a:pPr marL="800100" lvl="1" indent="-342900" algn="just">
              <a:lnSpc>
                <a:spcPct val="150000"/>
              </a:lnSpc>
              <a:buFont typeface="Arial" panose="020B0604020202020204" pitchFamily="34" charset="0"/>
              <a:buChar char="•"/>
              <a:defRPr/>
            </a:pPr>
            <a:r>
              <a:rPr lang="pt-BR" sz="2400" dirty="0">
                <a:latin typeface="Verdana" panose="020B0604030504040204" pitchFamily="34" charset="0"/>
                <a:ea typeface="Verdana" panose="020B0604030504040204" pitchFamily="34" charset="0"/>
                <a:cs typeface="Verdana" panose="020B0604030504040204" pitchFamily="34" charset="0"/>
              </a:rPr>
              <a:t>Foco nos Objetivos e metas </a:t>
            </a:r>
            <a:r>
              <a:rPr lang="pt-BR" sz="2400" dirty="0" smtClean="0">
                <a:latin typeface="Verdana" panose="020B0604030504040204" pitchFamily="34" charset="0"/>
                <a:ea typeface="Verdana" panose="020B0604030504040204" pitchFamily="34" charset="0"/>
                <a:cs typeface="Verdana" panose="020B0604030504040204" pitchFamily="34" charset="0"/>
              </a:rPr>
              <a:t>estratégicos;</a:t>
            </a:r>
            <a:endParaRPr lang="pt-BR" sz="2400" dirty="0">
              <a:latin typeface="Verdana" panose="020B0604030504040204" pitchFamily="34" charset="0"/>
              <a:ea typeface="Verdana" panose="020B0604030504040204" pitchFamily="34" charset="0"/>
              <a:cs typeface="Verdana" panose="020B0604030504040204" pitchFamily="34" charset="0"/>
            </a:endParaRPr>
          </a:p>
          <a:p>
            <a:pPr marL="800100" lvl="1" indent="-342900" algn="just">
              <a:lnSpc>
                <a:spcPct val="150000"/>
              </a:lnSpc>
              <a:buFont typeface="Arial" panose="020B0604020202020204" pitchFamily="34" charset="0"/>
              <a:buChar char="•"/>
              <a:defRPr/>
            </a:pPr>
            <a:r>
              <a:rPr lang="pt-BR" sz="2400" dirty="0">
                <a:latin typeface="Verdana" panose="020B0604030504040204" pitchFamily="34" charset="0"/>
                <a:ea typeface="Verdana" panose="020B0604030504040204" pitchFamily="34" charset="0"/>
                <a:cs typeface="Verdana" panose="020B0604030504040204" pitchFamily="34" charset="0"/>
              </a:rPr>
              <a:t>Visão </a:t>
            </a:r>
            <a:r>
              <a:rPr lang="pt-BR" sz="2400" dirty="0" smtClean="0">
                <a:latin typeface="Verdana" panose="020B0604030504040204" pitchFamily="34" charset="0"/>
                <a:ea typeface="Verdana" panose="020B0604030504040204" pitchFamily="34" charset="0"/>
                <a:cs typeface="Verdana" panose="020B0604030504040204" pitchFamily="34" charset="0"/>
              </a:rPr>
              <a:t>intersetorial;</a:t>
            </a:r>
            <a:endParaRPr lang="pt-BR" sz="2400" dirty="0">
              <a:latin typeface="Verdana" panose="020B0604030504040204" pitchFamily="34" charset="0"/>
              <a:ea typeface="Verdana" panose="020B0604030504040204" pitchFamily="34" charset="0"/>
              <a:cs typeface="Verdana" panose="020B0604030504040204" pitchFamily="34" charset="0"/>
            </a:endParaRPr>
          </a:p>
          <a:p>
            <a:pPr marL="800100" lvl="1" indent="-342900" algn="just">
              <a:lnSpc>
                <a:spcPct val="150000"/>
              </a:lnSpc>
              <a:buFont typeface="Arial" panose="020B0604020202020204" pitchFamily="34" charset="0"/>
              <a:buChar char="•"/>
              <a:defRPr/>
            </a:pPr>
            <a:r>
              <a:rPr lang="pt-BR" sz="2400" dirty="0">
                <a:latin typeface="Verdana" panose="020B0604030504040204" pitchFamily="34" charset="0"/>
                <a:ea typeface="Verdana" panose="020B0604030504040204" pitchFamily="34" charset="0"/>
                <a:cs typeface="Verdana" panose="020B0604030504040204" pitchFamily="34" charset="0"/>
              </a:rPr>
              <a:t>Participação social (percepções da Sociedade</a:t>
            </a:r>
            <a:r>
              <a:rPr lang="pt-BR" sz="2400" dirty="0" smtClean="0">
                <a:latin typeface="Verdana" panose="020B0604030504040204" pitchFamily="34" charset="0"/>
                <a:ea typeface="Verdana" panose="020B0604030504040204" pitchFamily="34" charset="0"/>
                <a:cs typeface="Verdana" panose="020B0604030504040204" pitchFamily="34" charset="0"/>
              </a:rPr>
              <a:t>);</a:t>
            </a:r>
            <a:endParaRPr lang="pt-BR" sz="2400" dirty="0">
              <a:latin typeface="Verdana" panose="020B0604030504040204" pitchFamily="34" charset="0"/>
              <a:ea typeface="Verdana" panose="020B0604030504040204" pitchFamily="34" charset="0"/>
              <a:cs typeface="Verdana" panose="020B0604030504040204" pitchFamily="34" charset="0"/>
            </a:endParaRPr>
          </a:p>
          <a:p>
            <a:pPr marL="800100" lvl="1" indent="-342900" algn="just">
              <a:lnSpc>
                <a:spcPct val="150000"/>
              </a:lnSpc>
              <a:buFont typeface="Arial" panose="020B0604020202020204" pitchFamily="34" charset="0"/>
              <a:buChar char="•"/>
              <a:defRPr/>
            </a:pPr>
            <a:r>
              <a:rPr lang="pt-BR" sz="2400" dirty="0">
                <a:latin typeface="Verdana" panose="020B0604030504040204" pitchFamily="34" charset="0"/>
                <a:ea typeface="Verdana" panose="020B0604030504040204" pitchFamily="34" charset="0"/>
                <a:cs typeface="Verdana" panose="020B0604030504040204" pitchFamily="34" charset="0"/>
              </a:rPr>
              <a:t>Propositivo (foco na produção de recomendações e ajustes</a:t>
            </a:r>
            <a:r>
              <a:rPr lang="pt-BR" sz="2400" dirty="0" smtClean="0">
                <a:latin typeface="Verdana" panose="020B0604030504040204" pitchFamily="34" charset="0"/>
                <a:ea typeface="Verdana" panose="020B0604030504040204" pitchFamily="34" charset="0"/>
                <a:cs typeface="Verdana" panose="020B0604030504040204" pitchFamily="34" charset="0"/>
              </a:rPr>
              <a:t>);</a:t>
            </a:r>
            <a:endParaRPr lang="pt-BR" sz="2400" dirty="0">
              <a:latin typeface="Verdana" panose="020B0604030504040204" pitchFamily="34" charset="0"/>
              <a:ea typeface="Verdana" panose="020B0604030504040204" pitchFamily="34" charset="0"/>
              <a:cs typeface="Verdana" panose="020B0604030504040204" pitchFamily="34" charset="0"/>
            </a:endParaRPr>
          </a:p>
          <a:p>
            <a:pPr marL="800100" lvl="1" indent="-342900" algn="just">
              <a:lnSpc>
                <a:spcPct val="150000"/>
              </a:lnSpc>
              <a:buFont typeface="Arial" panose="020B0604020202020204" pitchFamily="34" charset="0"/>
              <a:buChar char="•"/>
              <a:defRPr/>
            </a:pPr>
            <a:r>
              <a:rPr lang="pt-BR" sz="2400" dirty="0">
                <a:latin typeface="Verdana" panose="020B0604030504040204" pitchFamily="34" charset="0"/>
                <a:ea typeface="Verdana" panose="020B0604030504040204" pitchFamily="34" charset="0"/>
                <a:cs typeface="Verdana" panose="020B0604030504040204" pitchFamily="34" charset="0"/>
              </a:rPr>
              <a:t>Comunicação e aprendizagem organizacional </a:t>
            </a:r>
            <a:r>
              <a:rPr lang="pt-BR" sz="2400" dirty="0" smtClean="0">
                <a:latin typeface="Verdana" panose="020B0604030504040204" pitchFamily="34" charset="0"/>
                <a:ea typeface="Verdana" panose="020B0604030504040204" pitchFamily="34" charset="0"/>
                <a:cs typeface="Verdana" panose="020B0604030504040204" pitchFamily="34" charset="0"/>
              </a:rPr>
              <a:t>compartilhados.</a:t>
            </a:r>
            <a:endParaRPr lang="pt-BR" sz="2400" dirty="0">
              <a:latin typeface="Verdana" panose="020B0604030504040204" pitchFamily="34" charset="0"/>
              <a:ea typeface="Verdana" panose="020B0604030504040204" pitchFamily="34" charset="0"/>
              <a:cs typeface="Verdana" panose="020B0604030504040204" pitchFamily="34" charset="0"/>
            </a:endParaRPr>
          </a:p>
        </p:txBody>
      </p:sp>
      <p:sp>
        <p:nvSpPr>
          <p:cNvPr id="2" name="Retângulo 1"/>
          <p:cNvSpPr/>
          <p:nvPr/>
        </p:nvSpPr>
        <p:spPr>
          <a:xfrm>
            <a:off x="455716" y="396359"/>
            <a:ext cx="11109131" cy="584775"/>
          </a:xfrm>
          <a:prstGeom prst="rect">
            <a:avLst/>
          </a:prstGeom>
        </p:spPr>
        <p:txBody>
          <a:bodyPr wrap="none">
            <a:spAutoFit/>
          </a:bodyPr>
          <a:lstStyle/>
          <a:p>
            <a:pPr algn="just">
              <a:defRPr/>
            </a:pPr>
            <a:r>
              <a:rPr lang="pt-BR" sz="3200" b="1" dirty="0" smtClean="0">
                <a:latin typeface="Verdana" panose="020B0604030504040204" pitchFamily="34" charset="0"/>
                <a:ea typeface="Verdana" panose="020B0604030504040204" pitchFamily="34" charset="0"/>
                <a:cs typeface="Verdana" panose="020B0604030504040204" pitchFamily="34" charset="0"/>
              </a:rPr>
              <a:t>Pressupostos do Monitoramento e da Avaliação</a:t>
            </a:r>
            <a:endParaRPr lang="pt-BR"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58761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chemeClr val="tx1"/>
                </a:solidFill>
                <a:latin typeface="Verdana" pitchFamily="34" charset="0"/>
                <a:ea typeface="Verdana" pitchFamily="34" charset="0"/>
                <a:cs typeface="Verdana" pitchFamily="34" charset="0"/>
              </a:rPr>
              <a:t>	Monitoramento do PPA - Agendas Temáticas e Transversais</a:t>
            </a:r>
            <a:endParaRPr lang="pt-BR" dirty="0">
              <a:solidFill>
                <a:schemeClr val="tx1"/>
              </a:solidFill>
              <a:latin typeface="Verdana" pitchFamily="34" charset="0"/>
              <a:ea typeface="Verdana" pitchFamily="34" charset="0"/>
              <a:cs typeface="Verdana" pitchFamily="34" charset="0"/>
            </a:endParaRPr>
          </a:p>
        </p:txBody>
      </p:sp>
      <p:sp>
        <p:nvSpPr>
          <p:cNvPr id="3" name="Espaço Reservado para Conteúdo 2"/>
          <p:cNvSpPr>
            <a:spLocks noGrp="1"/>
          </p:cNvSpPr>
          <p:nvPr>
            <p:ph idx="1"/>
          </p:nvPr>
        </p:nvSpPr>
        <p:spPr>
          <a:xfrm>
            <a:off x="1007435" y="1104900"/>
            <a:ext cx="10273141" cy="4600575"/>
          </a:xfrm>
        </p:spPr>
        <p:txBody>
          <a:bodyPr>
            <a:normAutofit/>
          </a:bodyPr>
          <a:lstStyle/>
          <a:p>
            <a:pPr marL="553212" indent="-457200" algn="just">
              <a:lnSpc>
                <a:spcPct val="115000"/>
              </a:lnSpc>
              <a:spcAft>
                <a:spcPts val="600"/>
              </a:spcAft>
              <a:buFont typeface="Wingdings" panose="05000000000000000000" pitchFamily="2" charset="2"/>
              <a:buChar char="§"/>
            </a:pPr>
            <a:endParaRPr lang="en-US" sz="2400" dirty="0" smtClean="0">
              <a:latin typeface="Verdana" pitchFamily="34" charset="0"/>
              <a:ea typeface="Verdana" pitchFamily="34" charset="0"/>
              <a:cs typeface="Verdana" pitchFamily="34" charset="0"/>
            </a:endParaRPr>
          </a:p>
          <a:p>
            <a:pPr marL="553212" indent="-457200" algn="just">
              <a:lnSpc>
                <a:spcPct val="115000"/>
              </a:lnSpc>
              <a:spcAft>
                <a:spcPts val="600"/>
              </a:spcAft>
              <a:buFont typeface="Wingdings" panose="05000000000000000000" pitchFamily="2" charset="2"/>
              <a:buChar char="§"/>
            </a:pPr>
            <a:r>
              <a:rPr lang="en-US" sz="2400" dirty="0" smtClean="0">
                <a:latin typeface="Verdana" pitchFamily="34" charset="0"/>
                <a:ea typeface="Verdana" pitchFamily="34" charset="0"/>
                <a:cs typeface="Verdana" pitchFamily="34" charset="0"/>
              </a:rPr>
              <a:t>As</a:t>
            </a:r>
            <a:r>
              <a:rPr lang="pt-BR" sz="2400" dirty="0" smtClean="0">
                <a:latin typeface="Verdana" pitchFamily="34" charset="0"/>
                <a:ea typeface="Verdana" pitchFamily="34" charset="0"/>
                <a:cs typeface="Verdana" pitchFamily="34" charset="0"/>
              </a:rPr>
              <a:t> </a:t>
            </a:r>
            <a:r>
              <a:rPr lang="pt-BR" sz="2400" dirty="0">
                <a:latin typeface="Verdana" pitchFamily="34" charset="0"/>
                <a:ea typeface="Verdana" pitchFamily="34" charset="0"/>
                <a:cs typeface="Verdana" pitchFamily="34" charset="0"/>
              </a:rPr>
              <a:t>Agendas representam um recorte temático e transversal aos programas do PPA e são compostas por um conjunto de objetivos, metas e iniciativas de diferentes programas. </a:t>
            </a:r>
          </a:p>
          <a:p>
            <a:pPr marL="553212" indent="-457200" algn="just">
              <a:lnSpc>
                <a:spcPct val="115000"/>
              </a:lnSpc>
              <a:spcAft>
                <a:spcPts val="600"/>
              </a:spcAft>
              <a:buFont typeface="Wingdings" panose="05000000000000000000" pitchFamily="2" charset="2"/>
              <a:buChar char="§"/>
            </a:pPr>
            <a:r>
              <a:rPr lang="pt-BR" sz="2400" dirty="0" smtClean="0">
                <a:latin typeface="Verdana" pitchFamily="34" charset="0"/>
                <a:ea typeface="Verdana" pitchFamily="34" charset="0"/>
                <a:cs typeface="Verdana" pitchFamily="34" charset="0"/>
              </a:rPr>
              <a:t>Foram </a:t>
            </a:r>
            <a:r>
              <a:rPr lang="pt-BR" sz="2400" dirty="0">
                <a:latin typeface="Verdana" pitchFamily="34" charset="0"/>
                <a:ea typeface="Verdana" pitchFamily="34" charset="0"/>
                <a:cs typeface="Verdana" pitchFamily="34" charset="0"/>
              </a:rPr>
              <a:t>construídas a partir das discussões ocorridas nos Fóruns de </a:t>
            </a:r>
            <a:r>
              <a:rPr lang="pt-BR" sz="2400" dirty="0" smtClean="0">
                <a:latin typeface="Verdana" pitchFamily="34" charset="0"/>
                <a:ea typeface="Verdana" pitchFamily="34" charset="0"/>
                <a:cs typeface="Verdana" pitchFamily="34" charset="0"/>
              </a:rPr>
              <a:t>2015.</a:t>
            </a:r>
          </a:p>
          <a:p>
            <a:pPr marL="553212" indent="-457200" algn="just">
              <a:lnSpc>
                <a:spcPct val="115000"/>
              </a:lnSpc>
              <a:spcAft>
                <a:spcPts val="600"/>
              </a:spcAft>
              <a:buFont typeface="Wingdings" panose="05000000000000000000" pitchFamily="2" charset="2"/>
              <a:buChar char="§"/>
            </a:pPr>
            <a:r>
              <a:rPr lang="pt-BR" sz="2400" dirty="0" smtClean="0">
                <a:latin typeface="Verdana" pitchFamily="34" charset="0"/>
                <a:ea typeface="Verdana" pitchFamily="34" charset="0"/>
                <a:cs typeface="Verdana" pitchFamily="34" charset="0"/>
              </a:rPr>
              <a:t>Continuidade ao monitoramento de Agendas Transversais do PPA 2012-2015</a:t>
            </a:r>
            <a:endParaRPr lang="pt-BR" sz="2400" dirty="0">
              <a:latin typeface="Verdana" pitchFamily="34" charset="0"/>
              <a:ea typeface="Verdana" pitchFamily="34" charset="0"/>
              <a:cs typeface="Verdana" pitchFamily="34" charset="0"/>
            </a:endParaRPr>
          </a:p>
          <a:p>
            <a:pPr marL="800100" lvl="1" indent="-342900" algn="just">
              <a:lnSpc>
                <a:spcPct val="115000"/>
              </a:lnSpc>
              <a:spcAft>
                <a:spcPts val="600"/>
              </a:spcAft>
              <a:buFontTx/>
              <a:buChar char="-"/>
            </a:pPr>
            <a:endParaRPr lang="en-US" dirty="0">
              <a:solidFill>
                <a:schemeClr val="tx2">
                  <a:lumMod val="75000"/>
                </a:schemeClr>
              </a:solidFill>
              <a:ea typeface="Tahoma" pitchFamily="34" charset="0"/>
              <a:cs typeface="Tahoma" pitchFamily="34" charset="0"/>
            </a:endParaRPr>
          </a:p>
          <a:p>
            <a:endParaRPr lang="pt-BR" dirty="0"/>
          </a:p>
        </p:txBody>
      </p:sp>
    </p:spTree>
    <p:extLst>
      <p:ext uri="{BB962C8B-B14F-4D97-AF65-F5344CB8AC3E}">
        <p14:creationId xmlns="" xmlns:p14="http://schemas.microsoft.com/office/powerpoint/2010/main" val="40064040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48206" y="752476"/>
            <a:ext cx="11425269" cy="5632311"/>
          </a:xfrm>
          <a:prstGeom prst="rect">
            <a:avLst/>
          </a:prstGeom>
        </p:spPr>
        <p:txBody>
          <a:bodyPr wrap="square">
            <a:spAutoFit/>
          </a:bodyPr>
          <a:lstStyle/>
          <a:p>
            <a:pPr marL="914400" lvl="1" indent="-457200">
              <a:buClr>
                <a:schemeClr val="tx2">
                  <a:lumMod val="75000"/>
                </a:schemeClr>
              </a:buClr>
              <a:buFont typeface="Wingdings" panose="05000000000000000000" pitchFamily="2" charset="2"/>
              <a:buChar char="§"/>
            </a:pPr>
            <a:r>
              <a:rPr lang="pt-BR" sz="2400" dirty="0" smtClean="0">
                <a:latin typeface="Verdana" pitchFamily="34" charset="0"/>
                <a:ea typeface="Verdana" pitchFamily="34" charset="0"/>
                <a:cs typeface="Verdana" pitchFamily="34" charset="0"/>
              </a:rPr>
              <a:t>Usos </a:t>
            </a:r>
            <a:r>
              <a:rPr lang="pt-BR" sz="2400" dirty="0">
                <a:latin typeface="Verdana" pitchFamily="34" charset="0"/>
                <a:ea typeface="Verdana" pitchFamily="34" charset="0"/>
                <a:cs typeface="Verdana" pitchFamily="34" charset="0"/>
              </a:rPr>
              <a:t>Múltiplos da Água (saneamento, recursos hídricos e acesso à água)   </a:t>
            </a:r>
          </a:p>
          <a:p>
            <a:pPr marL="914400" lvl="1" indent="-457200">
              <a:buClr>
                <a:schemeClr val="tx2">
                  <a:lumMod val="75000"/>
                </a:schemeClr>
              </a:buClr>
              <a:buFont typeface="Wingdings" panose="05000000000000000000" pitchFamily="2" charset="2"/>
              <a:buChar char="§"/>
            </a:pPr>
            <a:r>
              <a:rPr lang="pt-BR" sz="2400" dirty="0">
                <a:latin typeface="Verdana" pitchFamily="34" charset="0"/>
                <a:ea typeface="Verdana" pitchFamily="34" charset="0"/>
                <a:cs typeface="Verdana" pitchFamily="34" charset="0"/>
              </a:rPr>
              <a:t>Desenvolvimento Rural Sustentável (agricultura familiar, reforma agrária e agroecologia)</a:t>
            </a:r>
          </a:p>
          <a:p>
            <a:pPr marL="914400" lvl="1" indent="-457200">
              <a:buClr>
                <a:schemeClr val="tx2">
                  <a:lumMod val="75000"/>
                </a:schemeClr>
              </a:buClr>
              <a:buFont typeface="Wingdings" panose="05000000000000000000" pitchFamily="2" charset="2"/>
              <a:buChar char="§"/>
            </a:pPr>
            <a:r>
              <a:rPr lang="pt-BR" sz="2400" dirty="0">
                <a:latin typeface="Verdana" pitchFamily="34" charset="0"/>
                <a:ea typeface="Verdana" pitchFamily="34" charset="0"/>
                <a:cs typeface="Verdana" pitchFamily="34" charset="0"/>
              </a:rPr>
              <a:t>Economia Solidária</a:t>
            </a:r>
          </a:p>
          <a:p>
            <a:pPr marL="914400" lvl="1" indent="-457200">
              <a:buClr>
                <a:schemeClr val="tx2">
                  <a:lumMod val="75000"/>
                </a:schemeClr>
              </a:buClr>
              <a:buFont typeface="Wingdings" panose="05000000000000000000" pitchFamily="2" charset="2"/>
              <a:buChar char="§"/>
            </a:pPr>
            <a:r>
              <a:rPr lang="pt-BR" sz="2400" dirty="0">
                <a:latin typeface="Verdana" pitchFamily="34" charset="0"/>
                <a:ea typeface="Verdana" pitchFamily="34" charset="0"/>
                <a:cs typeface="Verdana" pitchFamily="34" charset="0"/>
              </a:rPr>
              <a:t>Criança e Adolescente</a:t>
            </a:r>
          </a:p>
          <a:p>
            <a:pPr marL="914400" lvl="1" indent="-457200">
              <a:buClr>
                <a:schemeClr val="tx2">
                  <a:lumMod val="75000"/>
                </a:schemeClr>
              </a:buClr>
              <a:buFont typeface="Wingdings" panose="05000000000000000000" pitchFamily="2" charset="2"/>
              <a:buChar char="§"/>
            </a:pPr>
            <a:r>
              <a:rPr lang="pt-BR" sz="2400" dirty="0">
                <a:latin typeface="Verdana" pitchFamily="34" charset="0"/>
                <a:ea typeface="Verdana" pitchFamily="34" charset="0"/>
                <a:cs typeface="Verdana" pitchFamily="34" charset="0"/>
              </a:rPr>
              <a:t>Igualdade Racial, Comunidades Quilombolas e outros Povos e Comunidades Tradicionais</a:t>
            </a:r>
          </a:p>
          <a:p>
            <a:pPr marL="914400" lvl="1" indent="-457200">
              <a:buClr>
                <a:schemeClr val="tx2">
                  <a:lumMod val="75000"/>
                </a:schemeClr>
              </a:buClr>
              <a:buFont typeface="Wingdings" panose="05000000000000000000" pitchFamily="2" charset="2"/>
              <a:buChar char="§"/>
            </a:pPr>
            <a:r>
              <a:rPr lang="pt-BR" sz="2400" dirty="0">
                <a:latin typeface="Verdana" pitchFamily="34" charset="0"/>
                <a:ea typeface="Verdana" pitchFamily="34" charset="0"/>
                <a:cs typeface="Verdana" pitchFamily="34" charset="0"/>
              </a:rPr>
              <a:t>Juventude</a:t>
            </a:r>
          </a:p>
          <a:p>
            <a:pPr marL="914400" lvl="1" indent="-457200">
              <a:buClr>
                <a:schemeClr val="tx2">
                  <a:lumMod val="75000"/>
                </a:schemeClr>
              </a:buClr>
              <a:buFont typeface="Wingdings" panose="05000000000000000000" pitchFamily="2" charset="2"/>
              <a:buChar char="§"/>
            </a:pPr>
            <a:r>
              <a:rPr lang="pt-BR" sz="2400" dirty="0">
                <a:latin typeface="Verdana" pitchFamily="34" charset="0"/>
                <a:ea typeface="Verdana" pitchFamily="34" charset="0"/>
                <a:cs typeface="Verdana" pitchFamily="34" charset="0"/>
              </a:rPr>
              <a:t>Pessoa Idosa</a:t>
            </a:r>
          </a:p>
          <a:p>
            <a:pPr marL="914400" lvl="1" indent="-457200">
              <a:buClr>
                <a:schemeClr val="tx2">
                  <a:lumMod val="75000"/>
                </a:schemeClr>
              </a:buClr>
              <a:buFont typeface="Wingdings" panose="05000000000000000000" pitchFamily="2" charset="2"/>
              <a:buChar char="§"/>
            </a:pPr>
            <a:r>
              <a:rPr lang="pt-BR" sz="2400" dirty="0">
                <a:latin typeface="Verdana" pitchFamily="34" charset="0"/>
                <a:ea typeface="Verdana" pitchFamily="34" charset="0"/>
                <a:cs typeface="Verdana" pitchFamily="34" charset="0"/>
              </a:rPr>
              <a:t>Pessoa com Deficiência</a:t>
            </a:r>
          </a:p>
          <a:p>
            <a:pPr marL="914400" lvl="1" indent="-457200">
              <a:buClr>
                <a:schemeClr val="tx2">
                  <a:lumMod val="75000"/>
                </a:schemeClr>
              </a:buClr>
              <a:buFont typeface="Wingdings" panose="05000000000000000000" pitchFamily="2" charset="2"/>
              <a:buChar char="§"/>
            </a:pPr>
            <a:r>
              <a:rPr lang="pt-BR" sz="2400" dirty="0">
                <a:latin typeface="Verdana" pitchFamily="34" charset="0"/>
                <a:ea typeface="Verdana" pitchFamily="34" charset="0"/>
                <a:cs typeface="Verdana" pitchFamily="34" charset="0"/>
              </a:rPr>
              <a:t>Políticas para as Mulheres</a:t>
            </a:r>
          </a:p>
          <a:p>
            <a:pPr marL="914400" lvl="1" indent="-457200">
              <a:buClr>
                <a:schemeClr val="tx2">
                  <a:lumMod val="75000"/>
                </a:schemeClr>
              </a:buClr>
              <a:buFont typeface="Wingdings" panose="05000000000000000000" pitchFamily="2" charset="2"/>
              <a:buChar char="§"/>
            </a:pPr>
            <a:r>
              <a:rPr lang="pt-BR" sz="2400" dirty="0">
                <a:latin typeface="Verdana" pitchFamily="34" charset="0"/>
                <a:ea typeface="Verdana" pitchFamily="34" charset="0"/>
                <a:cs typeface="Verdana" pitchFamily="34" charset="0"/>
              </a:rPr>
              <a:t>População em Situação de Rua</a:t>
            </a:r>
          </a:p>
          <a:p>
            <a:pPr marL="914400" lvl="1" indent="-457200">
              <a:buClr>
                <a:schemeClr val="tx2">
                  <a:lumMod val="75000"/>
                </a:schemeClr>
              </a:buClr>
              <a:buFont typeface="Wingdings" panose="05000000000000000000" pitchFamily="2" charset="2"/>
              <a:buChar char="§"/>
            </a:pPr>
            <a:r>
              <a:rPr lang="pt-BR" sz="2400" dirty="0">
                <a:latin typeface="Verdana" pitchFamily="34" charset="0"/>
                <a:ea typeface="Verdana" pitchFamily="34" charset="0"/>
                <a:cs typeface="Verdana" pitchFamily="34" charset="0"/>
              </a:rPr>
              <a:t>População LGBT</a:t>
            </a:r>
          </a:p>
          <a:p>
            <a:pPr marL="914400" lvl="1" indent="-457200">
              <a:buClr>
                <a:schemeClr val="tx2">
                  <a:lumMod val="75000"/>
                </a:schemeClr>
              </a:buClr>
              <a:buFont typeface="Wingdings" panose="05000000000000000000" pitchFamily="2" charset="2"/>
              <a:buChar char="§"/>
            </a:pPr>
            <a:r>
              <a:rPr lang="pt-BR" sz="2400" dirty="0">
                <a:latin typeface="Verdana" pitchFamily="34" charset="0"/>
                <a:ea typeface="Verdana" pitchFamily="34" charset="0"/>
                <a:cs typeface="Verdana" pitchFamily="34" charset="0"/>
              </a:rPr>
              <a:t>Povos Indígenas</a:t>
            </a:r>
          </a:p>
        </p:txBody>
      </p:sp>
      <p:sp>
        <p:nvSpPr>
          <p:cNvPr id="5" name="Título 1"/>
          <p:cNvSpPr>
            <a:spLocks noGrp="1"/>
          </p:cNvSpPr>
          <p:nvPr>
            <p:ph type="title"/>
          </p:nvPr>
        </p:nvSpPr>
        <p:spPr>
          <a:xfrm>
            <a:off x="1007435" y="-27296"/>
            <a:ext cx="10561173" cy="1143000"/>
          </a:xfrm>
        </p:spPr>
        <p:txBody>
          <a:bodyPr>
            <a:normAutofit/>
          </a:bodyPr>
          <a:lstStyle/>
          <a:p>
            <a:r>
              <a:rPr lang="pt-BR" dirty="0" smtClean="0">
                <a:solidFill>
                  <a:schemeClr val="tx1"/>
                </a:solidFill>
                <a:latin typeface="Verdana" pitchFamily="34" charset="0"/>
                <a:ea typeface="Verdana" pitchFamily="34" charset="0"/>
                <a:cs typeface="Verdana" pitchFamily="34" charset="0"/>
              </a:rPr>
              <a:t>		Agendas  Temáticas e Transversais</a:t>
            </a:r>
            <a:endParaRPr lang="pt-BR"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943075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dirty="0" smtClean="0">
                <a:solidFill>
                  <a:schemeClr val="tx1"/>
                </a:solidFill>
                <a:latin typeface="Verdana" pitchFamily="34" charset="0"/>
                <a:ea typeface="Verdana" pitchFamily="34" charset="0"/>
                <a:cs typeface="Verdana" pitchFamily="34" charset="0"/>
              </a:rPr>
              <a:t>		Fórum Março 2016 - Pactuação das Agendas 						Transversais</a:t>
            </a:r>
            <a:endParaRPr lang="pt-BR" dirty="0">
              <a:solidFill>
                <a:schemeClr val="tx1"/>
              </a:solidFill>
              <a:latin typeface="Verdana" pitchFamily="34" charset="0"/>
              <a:ea typeface="Verdana" pitchFamily="34" charset="0"/>
              <a:cs typeface="Verdana" pitchFamily="34" charset="0"/>
            </a:endParaRPr>
          </a:p>
        </p:txBody>
      </p:sp>
      <p:pic>
        <p:nvPicPr>
          <p:cNvPr id="1026" name="Picture 2" descr="L:\SPI\02_Gestao_Ciclo\06_Elaboração e Atualização PPA\Elaboração_PPA_2016-2019\Participacao\FOTOS FORUM\Forum Marco16\Dialoga Brasil Interconselhos _ Flickr - Photo Sharing!_arquivos\25188197093_45ebc1e217_b.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3499" y="1700808"/>
            <a:ext cx="8928992" cy="41786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710105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dirty="0" smtClean="0">
                <a:solidFill>
                  <a:schemeClr val="tx1"/>
                </a:solidFill>
                <a:latin typeface="Verdana" pitchFamily="34" charset="0"/>
                <a:ea typeface="Verdana" pitchFamily="34" charset="0"/>
                <a:cs typeface="Verdana" pitchFamily="34" charset="0"/>
              </a:rPr>
              <a:t>		Monitoramento Participativo do PPA -</a:t>
            </a:r>
            <a:br>
              <a:rPr lang="pt-BR" dirty="0" smtClean="0">
                <a:solidFill>
                  <a:schemeClr val="tx1"/>
                </a:solidFill>
                <a:latin typeface="Verdana" pitchFamily="34" charset="0"/>
                <a:ea typeface="Verdana" pitchFamily="34" charset="0"/>
                <a:cs typeface="Verdana" pitchFamily="34" charset="0"/>
              </a:rPr>
            </a:br>
            <a:r>
              <a:rPr lang="pt-BR" dirty="0" smtClean="0">
                <a:solidFill>
                  <a:schemeClr val="tx1"/>
                </a:solidFill>
                <a:latin typeface="Verdana" pitchFamily="34" charset="0"/>
                <a:ea typeface="Verdana" pitchFamily="34" charset="0"/>
                <a:cs typeface="Verdana" pitchFamily="34" charset="0"/>
              </a:rPr>
              <a:t>			Papel </a:t>
            </a:r>
            <a:r>
              <a:rPr lang="pt-BR" dirty="0">
                <a:solidFill>
                  <a:schemeClr val="tx1"/>
                </a:solidFill>
                <a:latin typeface="Verdana" pitchFamily="34" charset="0"/>
                <a:ea typeface="Verdana" pitchFamily="34" charset="0"/>
                <a:cs typeface="Verdana" pitchFamily="34" charset="0"/>
              </a:rPr>
              <a:t>dos </a:t>
            </a:r>
            <a:r>
              <a:rPr lang="pt-BR" dirty="0" smtClean="0">
                <a:solidFill>
                  <a:schemeClr val="tx1"/>
                </a:solidFill>
                <a:latin typeface="Verdana" pitchFamily="34" charset="0"/>
                <a:ea typeface="Verdana" pitchFamily="34" charset="0"/>
                <a:cs typeface="Verdana" pitchFamily="34" charset="0"/>
              </a:rPr>
              <a:t>Colegiados</a:t>
            </a:r>
            <a:endParaRPr lang="pt-BR" dirty="0">
              <a:solidFill>
                <a:schemeClr val="tx1"/>
              </a:solidFill>
              <a:latin typeface="Verdana" pitchFamily="34" charset="0"/>
              <a:ea typeface="Verdana" pitchFamily="34" charset="0"/>
              <a:cs typeface="Verdana" pitchFamily="34" charset="0"/>
            </a:endParaRPr>
          </a:p>
        </p:txBody>
      </p:sp>
      <p:sp>
        <p:nvSpPr>
          <p:cNvPr id="3" name="Espaço Reservado para Conteúdo 2"/>
          <p:cNvSpPr>
            <a:spLocks noGrp="1"/>
          </p:cNvSpPr>
          <p:nvPr>
            <p:ph idx="1"/>
          </p:nvPr>
        </p:nvSpPr>
        <p:spPr/>
        <p:txBody>
          <a:bodyPr>
            <a:normAutofit/>
          </a:bodyPr>
          <a:lstStyle/>
          <a:p>
            <a:pPr marL="118872" indent="0">
              <a:buNone/>
            </a:pPr>
            <a:r>
              <a:rPr lang="pt-BR" sz="3000" dirty="0" smtClean="0">
                <a:latin typeface="Verdana" panose="020B0604030504040204" pitchFamily="34" charset="0"/>
                <a:ea typeface="Verdana" panose="020B0604030504040204" pitchFamily="34" charset="0"/>
                <a:cs typeface="Verdana" panose="020B0604030504040204" pitchFamily="34" charset="0"/>
              </a:rPr>
              <a:t>				Objetivos:</a:t>
            </a:r>
            <a:endParaRPr lang="pt-BR" sz="3000" dirty="0">
              <a:latin typeface="Verdana" panose="020B0604030504040204" pitchFamily="34" charset="0"/>
              <a:ea typeface="Verdana" panose="020B0604030504040204" pitchFamily="34" charset="0"/>
              <a:cs typeface="Verdana" panose="020B0604030504040204" pitchFamily="34" charset="0"/>
            </a:endParaRPr>
          </a:p>
        </p:txBody>
      </p:sp>
      <p:sp>
        <p:nvSpPr>
          <p:cNvPr id="5" name="Retângulo 4"/>
          <p:cNvSpPr/>
          <p:nvPr/>
        </p:nvSpPr>
        <p:spPr>
          <a:xfrm>
            <a:off x="541107" y="1790700"/>
            <a:ext cx="11137237" cy="3711785"/>
          </a:xfrm>
          <a:prstGeom prst="rect">
            <a:avLst/>
          </a:prstGeom>
        </p:spPr>
        <p:txBody>
          <a:bodyPr wrap="square">
            <a:spAutoFit/>
          </a:bodyPr>
          <a:lstStyle/>
          <a:p>
            <a:pPr marL="800100" lvl="1" indent="-342900" algn="just">
              <a:lnSpc>
                <a:spcPct val="150000"/>
              </a:lnSpc>
              <a:spcBef>
                <a:spcPct val="20000"/>
              </a:spcBef>
              <a:buFont typeface="Wingdings" panose="05000000000000000000" pitchFamily="2" charset="2"/>
              <a:buChar char="§"/>
            </a:pPr>
            <a:r>
              <a:rPr lang="pt-BR" sz="2400" dirty="0">
                <a:latin typeface="Verdana" pitchFamily="34" charset="0"/>
                <a:ea typeface="Verdana" pitchFamily="34" charset="0"/>
                <a:cs typeface="Verdana" pitchFamily="34" charset="0"/>
              </a:rPr>
              <a:t>Obter impressões da sociedade sobre a implementação e o alcance de determinados Objetivos, Metas e Iniciativas do </a:t>
            </a:r>
            <a:r>
              <a:rPr lang="pt-BR" sz="2400" dirty="0" smtClean="0">
                <a:latin typeface="Verdana" pitchFamily="34" charset="0"/>
                <a:ea typeface="Verdana" pitchFamily="34" charset="0"/>
                <a:cs typeface="Verdana" pitchFamily="34" charset="0"/>
              </a:rPr>
              <a:t>PPA</a:t>
            </a:r>
          </a:p>
          <a:p>
            <a:pPr marL="800100" lvl="1" indent="-342900" algn="just">
              <a:lnSpc>
                <a:spcPct val="150000"/>
              </a:lnSpc>
              <a:spcBef>
                <a:spcPct val="20000"/>
              </a:spcBef>
              <a:buFont typeface="Wingdings" panose="05000000000000000000" pitchFamily="2" charset="2"/>
              <a:buChar char="§"/>
            </a:pPr>
            <a:r>
              <a:rPr lang="pt-BR" sz="2400" dirty="0" smtClean="0">
                <a:latin typeface="Verdana" pitchFamily="34" charset="0"/>
                <a:ea typeface="Verdana" pitchFamily="34" charset="0"/>
                <a:cs typeface="Verdana" pitchFamily="34" charset="0"/>
              </a:rPr>
              <a:t>Promover </a:t>
            </a:r>
            <a:r>
              <a:rPr lang="pt-BR" sz="2400" dirty="0">
                <a:latin typeface="Verdana" pitchFamily="34" charset="0"/>
                <a:ea typeface="Verdana" pitchFamily="34" charset="0"/>
                <a:cs typeface="Verdana" pitchFamily="34" charset="0"/>
              </a:rPr>
              <a:t>o aperfeiçoamento das políticas </a:t>
            </a:r>
            <a:r>
              <a:rPr lang="pt-BR" sz="2400" dirty="0" smtClean="0">
                <a:latin typeface="Verdana" pitchFamily="34" charset="0"/>
                <a:ea typeface="Verdana" pitchFamily="34" charset="0"/>
                <a:cs typeface="Verdana" pitchFamily="34" charset="0"/>
              </a:rPr>
              <a:t>públicas</a:t>
            </a:r>
          </a:p>
          <a:p>
            <a:pPr marL="800100" lvl="1" indent="-342900" algn="just">
              <a:lnSpc>
                <a:spcPct val="150000"/>
              </a:lnSpc>
              <a:spcBef>
                <a:spcPct val="20000"/>
              </a:spcBef>
              <a:buFont typeface="Wingdings" panose="05000000000000000000" pitchFamily="2" charset="2"/>
              <a:buChar char="§"/>
            </a:pPr>
            <a:r>
              <a:rPr lang="pt-BR" sz="2400" dirty="0" smtClean="0">
                <a:latin typeface="Verdana" pitchFamily="34" charset="0"/>
                <a:ea typeface="Verdana" pitchFamily="34" charset="0"/>
                <a:cs typeface="Verdana" pitchFamily="34" charset="0"/>
              </a:rPr>
              <a:t>Sugestões </a:t>
            </a:r>
            <a:r>
              <a:rPr lang="pt-BR" sz="2400" dirty="0">
                <a:latin typeface="Verdana" pitchFamily="34" charset="0"/>
                <a:ea typeface="Verdana" pitchFamily="34" charset="0"/>
                <a:cs typeface="Verdana" pitchFamily="34" charset="0"/>
              </a:rPr>
              <a:t>de aperfeiçoamento do PPA 2016-2019 </a:t>
            </a:r>
            <a:endParaRPr lang="pt-BR" sz="2400" dirty="0" smtClean="0">
              <a:latin typeface="Verdana" pitchFamily="34" charset="0"/>
              <a:ea typeface="Verdana" pitchFamily="34" charset="0"/>
              <a:cs typeface="Verdana" pitchFamily="34" charset="0"/>
            </a:endParaRPr>
          </a:p>
          <a:p>
            <a:pPr marL="800100" lvl="1" indent="-342900" algn="just">
              <a:lnSpc>
                <a:spcPct val="150000"/>
              </a:lnSpc>
              <a:spcBef>
                <a:spcPct val="20000"/>
              </a:spcBef>
              <a:buFont typeface="Wingdings" panose="05000000000000000000" pitchFamily="2" charset="2"/>
              <a:buChar char="§"/>
            </a:pPr>
            <a:r>
              <a:rPr lang="pt-BR" sz="2400" dirty="0" smtClean="0">
                <a:latin typeface="Verdana" pitchFamily="34" charset="0"/>
                <a:ea typeface="Verdana" pitchFamily="34" charset="0"/>
                <a:cs typeface="Verdana" pitchFamily="34" charset="0"/>
              </a:rPr>
              <a:t>Subsídios </a:t>
            </a:r>
            <a:r>
              <a:rPr lang="pt-BR" sz="2400" dirty="0">
                <a:latin typeface="Verdana" pitchFamily="34" charset="0"/>
                <a:ea typeface="Verdana" pitchFamily="34" charset="0"/>
                <a:cs typeface="Verdana" pitchFamily="34" charset="0"/>
              </a:rPr>
              <a:t>para decisões sobre a alocação de </a:t>
            </a:r>
            <a:r>
              <a:rPr lang="pt-BR" sz="2400" dirty="0" smtClean="0">
                <a:latin typeface="Verdana" pitchFamily="34" charset="0"/>
                <a:ea typeface="Verdana" pitchFamily="34" charset="0"/>
                <a:cs typeface="Verdana" pitchFamily="34" charset="0"/>
              </a:rPr>
              <a:t>recursos</a:t>
            </a:r>
          </a:p>
          <a:p>
            <a:pPr marL="800100" lvl="1" indent="-342900" algn="just">
              <a:lnSpc>
                <a:spcPct val="150000"/>
              </a:lnSpc>
              <a:spcBef>
                <a:spcPct val="20000"/>
              </a:spcBef>
              <a:buFont typeface="Wingdings" panose="05000000000000000000" pitchFamily="2" charset="2"/>
              <a:buChar char="§"/>
            </a:pPr>
            <a:r>
              <a:rPr lang="pt-BR" sz="2400" dirty="0" smtClean="0">
                <a:latin typeface="Verdana" pitchFamily="34" charset="0"/>
                <a:ea typeface="Verdana" pitchFamily="34" charset="0"/>
                <a:cs typeface="Verdana" pitchFamily="34" charset="0"/>
              </a:rPr>
              <a:t>Contribuir </a:t>
            </a:r>
            <a:r>
              <a:rPr lang="pt-BR" sz="2400" dirty="0">
                <a:latin typeface="Verdana" pitchFamily="34" charset="0"/>
                <a:ea typeface="Verdana" pitchFamily="34" charset="0"/>
                <a:cs typeface="Verdana" pitchFamily="34" charset="0"/>
              </a:rPr>
              <a:t>para a transparência das ações do Governo</a:t>
            </a:r>
          </a:p>
        </p:txBody>
      </p:sp>
    </p:spTree>
    <p:extLst>
      <p:ext uri="{BB962C8B-B14F-4D97-AF65-F5344CB8AC3E}">
        <p14:creationId xmlns="" xmlns:p14="http://schemas.microsoft.com/office/powerpoint/2010/main" val="2041554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31371" y="1844824"/>
            <a:ext cx="11329259" cy="3946376"/>
          </a:xfrm>
        </p:spPr>
        <p:txBody>
          <a:bodyPr>
            <a:noAutofit/>
          </a:bodyPr>
          <a:lstStyle/>
          <a:p>
            <a:pPr lvl="1" algn="just">
              <a:lnSpc>
                <a:spcPct val="150000"/>
              </a:lnSpc>
              <a:spcBef>
                <a:spcPct val="20000"/>
              </a:spcBef>
              <a:buFont typeface="Wingdings" panose="05000000000000000000" pitchFamily="2" charset="2"/>
              <a:buChar char="§"/>
            </a:pPr>
            <a:r>
              <a:rPr lang="pt-BR" dirty="0">
                <a:latin typeface="Verdana" pitchFamily="34" charset="0"/>
                <a:ea typeface="Verdana" pitchFamily="34" charset="0"/>
                <a:cs typeface="Verdana" pitchFamily="34" charset="0"/>
              </a:rPr>
              <a:t>Percepções sobre os itens selecionados, identificando possíveis necessidades de aperfeiçoamentos nos seguintes aspectos (a depender do que está sendo </a:t>
            </a:r>
            <a:r>
              <a:rPr lang="pt-BR" dirty="0" smtClean="0">
                <a:latin typeface="Verdana" pitchFamily="34" charset="0"/>
                <a:ea typeface="Verdana" pitchFamily="34" charset="0"/>
                <a:cs typeface="Verdana" pitchFamily="34" charset="0"/>
              </a:rPr>
              <a:t>monitorado)</a:t>
            </a:r>
            <a:endParaRPr lang="pt-BR" dirty="0">
              <a:latin typeface="Verdana" pitchFamily="34" charset="0"/>
              <a:ea typeface="Verdana" pitchFamily="34" charset="0"/>
              <a:cs typeface="Verdana" pitchFamily="34" charset="0"/>
            </a:endParaRPr>
          </a:p>
          <a:p>
            <a:pPr lvl="1" algn="just">
              <a:lnSpc>
                <a:spcPct val="150000"/>
              </a:lnSpc>
              <a:spcBef>
                <a:spcPct val="20000"/>
              </a:spcBef>
              <a:buFont typeface="Wingdings" panose="05000000000000000000" pitchFamily="2" charset="2"/>
              <a:buChar char="§"/>
            </a:pPr>
            <a:r>
              <a:rPr lang="pt-BR" dirty="0" smtClean="0">
                <a:latin typeface="Verdana" pitchFamily="34" charset="0"/>
                <a:ea typeface="Verdana" pitchFamily="34" charset="0"/>
                <a:cs typeface="Verdana" pitchFamily="34" charset="0"/>
              </a:rPr>
              <a:t>Mecanismos </a:t>
            </a:r>
            <a:r>
              <a:rPr lang="pt-BR" dirty="0">
                <a:latin typeface="Verdana" pitchFamily="34" charset="0"/>
                <a:ea typeface="Verdana" pitchFamily="34" charset="0"/>
                <a:cs typeface="Verdana" pitchFamily="34" charset="0"/>
              </a:rPr>
              <a:t>de implementação (entraves burocráticos; falta de regulamentação; relações federativas; comunicação; </a:t>
            </a:r>
            <a:r>
              <a:rPr lang="pt-BR" dirty="0" smtClean="0">
                <a:latin typeface="Verdana" pitchFamily="34" charset="0"/>
                <a:ea typeface="Verdana" pitchFamily="34" charset="0"/>
                <a:cs typeface="Verdana" pitchFamily="34" charset="0"/>
              </a:rPr>
              <a:t>acesso)</a:t>
            </a:r>
            <a:endParaRPr lang="pt-BR" dirty="0">
              <a:latin typeface="Verdana" pitchFamily="34" charset="0"/>
              <a:ea typeface="Verdana" pitchFamily="34" charset="0"/>
              <a:cs typeface="Verdana" pitchFamily="34" charset="0"/>
            </a:endParaRPr>
          </a:p>
          <a:p>
            <a:pPr lvl="1" algn="just">
              <a:lnSpc>
                <a:spcPct val="150000"/>
              </a:lnSpc>
              <a:spcBef>
                <a:spcPct val="20000"/>
              </a:spcBef>
              <a:buFont typeface="Wingdings" panose="05000000000000000000" pitchFamily="2" charset="2"/>
              <a:buChar char="§"/>
            </a:pPr>
            <a:r>
              <a:rPr lang="pt-BR" dirty="0" smtClean="0">
                <a:latin typeface="Verdana" pitchFamily="34" charset="0"/>
                <a:ea typeface="Verdana" pitchFamily="34" charset="0"/>
                <a:cs typeface="Verdana" pitchFamily="34" charset="0"/>
              </a:rPr>
              <a:t>Qualidade </a:t>
            </a:r>
            <a:r>
              <a:rPr lang="pt-BR" dirty="0">
                <a:latin typeface="Verdana" pitchFamily="34" charset="0"/>
                <a:ea typeface="Verdana" pitchFamily="34" charset="0"/>
                <a:cs typeface="Verdana" pitchFamily="34" charset="0"/>
              </a:rPr>
              <a:t>do serviço (atendimento à população; disponibilidade do serviço; suficiência; tempo oportuno</a:t>
            </a:r>
          </a:p>
        </p:txBody>
      </p:sp>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4606" t="80648" r="30746" b="10755"/>
          <a:stretch/>
        </p:blipFill>
        <p:spPr bwMode="auto">
          <a:xfrm>
            <a:off x="9517039" y="8065827"/>
            <a:ext cx="5258939" cy="8598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ítulo 1"/>
          <p:cNvSpPr>
            <a:spLocks noGrp="1"/>
          </p:cNvSpPr>
          <p:nvPr>
            <p:ph type="title"/>
          </p:nvPr>
        </p:nvSpPr>
        <p:spPr>
          <a:xfrm>
            <a:off x="609600" y="155448"/>
            <a:ext cx="10972800" cy="1252728"/>
          </a:xfrm>
        </p:spPr>
        <p:txBody>
          <a:bodyPr>
            <a:normAutofit/>
          </a:bodyPr>
          <a:lstStyle/>
          <a:p>
            <a:r>
              <a:rPr lang="pt-BR" dirty="0" smtClean="0">
                <a:solidFill>
                  <a:schemeClr val="tx1"/>
                </a:solidFill>
                <a:latin typeface="Verdana" pitchFamily="34" charset="0"/>
                <a:ea typeface="Verdana" pitchFamily="34" charset="0"/>
                <a:cs typeface="Verdana" pitchFamily="34" charset="0"/>
              </a:rPr>
              <a:t>		Monitoramento Participativo do PPA - </a:t>
            </a:r>
            <a:br>
              <a:rPr lang="pt-BR" dirty="0" smtClean="0">
                <a:solidFill>
                  <a:schemeClr val="tx1"/>
                </a:solidFill>
                <a:latin typeface="Verdana" pitchFamily="34" charset="0"/>
                <a:ea typeface="Verdana" pitchFamily="34" charset="0"/>
                <a:cs typeface="Verdana" pitchFamily="34" charset="0"/>
              </a:rPr>
            </a:br>
            <a:r>
              <a:rPr lang="pt-BR" dirty="0" smtClean="0">
                <a:solidFill>
                  <a:schemeClr val="tx1"/>
                </a:solidFill>
                <a:latin typeface="Verdana" pitchFamily="34" charset="0"/>
                <a:ea typeface="Verdana" pitchFamily="34" charset="0"/>
                <a:cs typeface="Verdana" pitchFamily="34" charset="0"/>
              </a:rPr>
              <a:t>			Papel </a:t>
            </a:r>
            <a:r>
              <a:rPr lang="pt-BR" dirty="0">
                <a:solidFill>
                  <a:schemeClr val="tx1"/>
                </a:solidFill>
                <a:latin typeface="Verdana" pitchFamily="34" charset="0"/>
                <a:ea typeface="Verdana" pitchFamily="34" charset="0"/>
                <a:cs typeface="Verdana" pitchFamily="34" charset="0"/>
              </a:rPr>
              <a:t>dos </a:t>
            </a:r>
            <a:r>
              <a:rPr lang="pt-BR" dirty="0" smtClean="0">
                <a:solidFill>
                  <a:schemeClr val="tx1"/>
                </a:solidFill>
                <a:latin typeface="Verdana" pitchFamily="34" charset="0"/>
                <a:ea typeface="Verdana" pitchFamily="34" charset="0"/>
                <a:cs typeface="Verdana" pitchFamily="34" charset="0"/>
              </a:rPr>
              <a:t>Colegiados</a:t>
            </a:r>
            <a:endParaRPr lang="pt-BR"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5497094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590550" y="966254"/>
            <a:ext cx="11153775" cy="5057259"/>
          </a:xfrm>
        </p:spPr>
        <p:txBody>
          <a:bodyPr>
            <a:noAutofit/>
          </a:bodyPr>
          <a:lstStyle/>
          <a:p>
            <a:pPr algn="just" fontAlgn="base">
              <a:lnSpc>
                <a:spcPct val="120000"/>
              </a:lnSpc>
              <a:spcBef>
                <a:spcPts val="600"/>
              </a:spcBef>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pt-BR" sz="2400" dirty="0" smtClean="0">
                <a:solidFill>
                  <a:schemeClr val="tx1">
                    <a:lumMod val="95000"/>
                    <a:lumOff val="5000"/>
                  </a:schemeClr>
                </a:solidFill>
                <a:latin typeface="Verdana" pitchFamily="34" charset="0"/>
                <a:ea typeface="Verdana" pitchFamily="34" charset="0"/>
                <a:cs typeface="Verdana" pitchFamily="34" charset="0"/>
              </a:rPr>
              <a:t>Relatório Anual de Avaliação do PPA </a:t>
            </a:r>
            <a:r>
              <a:rPr lang="pt-BR" sz="2400" b="1" dirty="0" smtClean="0">
                <a:solidFill>
                  <a:schemeClr val="tx1">
                    <a:lumMod val="95000"/>
                    <a:lumOff val="5000"/>
                  </a:schemeClr>
                </a:solidFill>
                <a:latin typeface="Verdana" pitchFamily="34" charset="0"/>
                <a:ea typeface="Verdana" pitchFamily="34" charset="0"/>
                <a:cs typeface="Verdana" pitchFamily="34" charset="0"/>
              </a:rPr>
              <a:t>elaborado por programa temático;</a:t>
            </a:r>
          </a:p>
          <a:p>
            <a:pPr algn="just" fontAlgn="base">
              <a:lnSpc>
                <a:spcPct val="120000"/>
              </a:lnSpc>
              <a:spcBef>
                <a:spcPts val="600"/>
              </a:spcBef>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pt-BR" sz="2400" dirty="0" smtClean="0">
                <a:solidFill>
                  <a:schemeClr val="tx1">
                    <a:lumMod val="95000"/>
                    <a:lumOff val="5000"/>
                  </a:schemeClr>
                </a:solidFill>
                <a:latin typeface="Verdana" pitchFamily="34" charset="0"/>
                <a:ea typeface="Verdana" pitchFamily="34" charset="0"/>
                <a:cs typeface="Verdana" pitchFamily="34" charset="0"/>
              </a:rPr>
              <a:t>Relatórios que compõem a Prestação de Contas da Presidência da República; </a:t>
            </a:r>
          </a:p>
          <a:p>
            <a:pPr algn="just" fontAlgn="base">
              <a:lnSpc>
                <a:spcPct val="120000"/>
              </a:lnSpc>
              <a:spcBef>
                <a:spcPts val="600"/>
              </a:spcBef>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pt-BR" sz="2400" dirty="0" smtClean="0">
                <a:solidFill>
                  <a:schemeClr val="tx1">
                    <a:lumMod val="95000"/>
                    <a:lumOff val="5000"/>
                  </a:schemeClr>
                </a:solidFill>
                <a:latin typeface="Verdana" pitchFamily="34" charset="0"/>
                <a:ea typeface="Verdana" pitchFamily="34" charset="0"/>
                <a:cs typeface="Verdana" pitchFamily="34" charset="0"/>
              </a:rPr>
              <a:t>Subsídios para a formulação da </a:t>
            </a:r>
            <a:r>
              <a:rPr lang="pt-BR" sz="2400" b="1" dirty="0" smtClean="0">
                <a:solidFill>
                  <a:schemeClr val="tx1">
                    <a:lumMod val="95000"/>
                    <a:lumOff val="5000"/>
                  </a:schemeClr>
                </a:solidFill>
                <a:latin typeface="Verdana" pitchFamily="34" charset="0"/>
                <a:ea typeface="Verdana" pitchFamily="34" charset="0"/>
                <a:cs typeface="Verdana" pitchFamily="34" charset="0"/>
              </a:rPr>
              <a:t>Mensagem Presidencial</a:t>
            </a:r>
            <a:r>
              <a:rPr lang="pt-BR" sz="2400" dirty="0" smtClean="0">
                <a:solidFill>
                  <a:schemeClr val="tx1">
                    <a:lumMod val="95000"/>
                    <a:lumOff val="5000"/>
                  </a:schemeClr>
                </a:solidFill>
                <a:latin typeface="Verdana" pitchFamily="34" charset="0"/>
                <a:ea typeface="Verdana" pitchFamily="34" charset="0"/>
                <a:cs typeface="Verdana" pitchFamily="34" charset="0"/>
              </a:rPr>
              <a:t>; e</a:t>
            </a:r>
          </a:p>
          <a:p>
            <a:pPr algn="just" fontAlgn="base">
              <a:lnSpc>
                <a:spcPct val="120000"/>
              </a:lnSpc>
              <a:spcBef>
                <a:spcPts val="600"/>
              </a:spcBef>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pt-BR" sz="2400" dirty="0" smtClean="0">
                <a:solidFill>
                  <a:schemeClr val="tx1">
                    <a:lumMod val="95000"/>
                    <a:lumOff val="5000"/>
                  </a:schemeClr>
                </a:solidFill>
                <a:latin typeface="Verdana" pitchFamily="34" charset="0"/>
                <a:ea typeface="Verdana" pitchFamily="34" charset="0"/>
                <a:cs typeface="Verdana" pitchFamily="34" charset="0"/>
              </a:rPr>
              <a:t>Informações consolidadas a respeito da execução de todas as políticas do governo federal de modo a auxiliar o </a:t>
            </a:r>
            <a:r>
              <a:rPr lang="pt-BR" sz="2400" b="1" dirty="0" smtClean="0">
                <a:solidFill>
                  <a:schemeClr val="tx1">
                    <a:lumMod val="95000"/>
                    <a:lumOff val="5000"/>
                  </a:schemeClr>
                </a:solidFill>
                <a:latin typeface="Verdana" pitchFamily="34" charset="0"/>
                <a:ea typeface="Verdana" pitchFamily="34" charset="0"/>
                <a:cs typeface="Verdana" pitchFamily="34" charset="0"/>
              </a:rPr>
              <a:t>acompanhamento</a:t>
            </a:r>
            <a:r>
              <a:rPr lang="pt-BR" sz="2400" dirty="0" smtClean="0">
                <a:solidFill>
                  <a:schemeClr val="tx1">
                    <a:lumMod val="95000"/>
                    <a:lumOff val="5000"/>
                  </a:schemeClr>
                </a:solidFill>
                <a:latin typeface="Verdana" pitchFamily="34" charset="0"/>
                <a:ea typeface="Verdana" pitchFamily="34" charset="0"/>
                <a:cs typeface="Verdana" pitchFamily="34" charset="0"/>
              </a:rPr>
              <a:t> de </a:t>
            </a:r>
            <a:r>
              <a:rPr lang="pt-BR" sz="2400" b="1" dirty="0" smtClean="0">
                <a:solidFill>
                  <a:schemeClr val="tx1">
                    <a:lumMod val="95000"/>
                    <a:lumOff val="5000"/>
                  </a:schemeClr>
                </a:solidFill>
                <a:latin typeface="Verdana" pitchFamily="34" charset="0"/>
                <a:ea typeface="Verdana" pitchFamily="34" charset="0"/>
                <a:cs typeface="Verdana" pitchFamily="34" charset="0"/>
              </a:rPr>
              <a:t>agendas prioritárias</a:t>
            </a:r>
            <a:r>
              <a:rPr lang="pt-BR" sz="2400" dirty="0" smtClean="0">
                <a:solidFill>
                  <a:schemeClr val="tx1">
                    <a:lumMod val="95000"/>
                    <a:lumOff val="5000"/>
                  </a:schemeClr>
                </a:solidFill>
                <a:latin typeface="Verdana" pitchFamily="34" charset="0"/>
                <a:ea typeface="Verdana" pitchFamily="34" charset="0"/>
                <a:cs typeface="Verdana" pitchFamily="34" charset="0"/>
              </a:rPr>
              <a:t>, por exemplo, os Objetivos de Desenvolvimento Sustentável (</a:t>
            </a:r>
            <a:r>
              <a:rPr lang="pt-BR" sz="2400" b="1" dirty="0" smtClean="0">
                <a:solidFill>
                  <a:schemeClr val="tx1">
                    <a:lumMod val="95000"/>
                    <a:lumOff val="5000"/>
                  </a:schemeClr>
                </a:solidFill>
                <a:latin typeface="Verdana" pitchFamily="34" charset="0"/>
                <a:ea typeface="Verdana" pitchFamily="34" charset="0"/>
                <a:cs typeface="Verdana" pitchFamily="34" charset="0"/>
              </a:rPr>
              <a:t>ODS</a:t>
            </a:r>
            <a:r>
              <a:rPr lang="pt-BR" sz="2400" dirty="0" smtClean="0">
                <a:solidFill>
                  <a:schemeClr val="tx1">
                    <a:lumMod val="95000"/>
                    <a:lumOff val="5000"/>
                  </a:schemeClr>
                </a:solidFill>
                <a:latin typeface="Verdana" pitchFamily="34" charset="0"/>
                <a:ea typeface="Verdana" pitchFamily="34" charset="0"/>
                <a:cs typeface="Verdana" pitchFamily="34" charset="0"/>
              </a:rPr>
              <a:t>).</a:t>
            </a:r>
          </a:p>
        </p:txBody>
      </p:sp>
      <p:sp>
        <p:nvSpPr>
          <p:cNvPr id="3" name="Título 2"/>
          <p:cNvSpPr>
            <a:spLocks noGrp="1"/>
          </p:cNvSpPr>
          <p:nvPr>
            <p:ph type="title"/>
          </p:nvPr>
        </p:nvSpPr>
        <p:spPr>
          <a:xfrm>
            <a:off x="914400" y="114606"/>
            <a:ext cx="10515600" cy="635667"/>
          </a:xfrm>
        </p:spPr>
        <p:txBody>
          <a:bodyPr>
            <a:normAutofit/>
          </a:bodyPr>
          <a:lstStyle/>
          <a:p>
            <a:pPr algn="ctr"/>
            <a:r>
              <a:rPr lang="pt-BR" sz="3200" dirty="0" smtClean="0">
                <a:solidFill>
                  <a:schemeClr val="tx1">
                    <a:lumMod val="95000"/>
                    <a:lumOff val="5000"/>
                  </a:schemeClr>
                </a:solidFill>
                <a:latin typeface="Verdana" pitchFamily="34" charset="0"/>
                <a:ea typeface="Verdana" pitchFamily="34" charset="0"/>
                <a:cs typeface="Verdana" pitchFamily="34" charset="0"/>
              </a:rPr>
              <a:t>Produtos do Monitoramento e Avaliação</a:t>
            </a:r>
            <a:endParaRPr lang="pt-BR" sz="3200" dirty="0">
              <a:solidFill>
                <a:schemeClr val="tx1">
                  <a:lumMod val="95000"/>
                  <a:lumOff val="5000"/>
                </a:schemeClr>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24982235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847528" y="1340769"/>
            <a:ext cx="8640960" cy="954107"/>
          </a:xfrm>
          <a:prstGeom prst="rect">
            <a:avLst/>
          </a:prstGeom>
          <a:noFill/>
        </p:spPr>
        <p:txBody>
          <a:bodyPr wrap="square" rtlCol="0">
            <a:spAutoFit/>
          </a:bodyPr>
          <a:lstStyle/>
          <a:p>
            <a:pPr marL="914400" lvl="1" indent="-457200" algn="just">
              <a:buClr>
                <a:srgbClr val="002060"/>
              </a:buClr>
            </a:pPr>
            <a:endParaRPr lang="pt-BR" sz="2800" b="1" dirty="0">
              <a:solidFill>
                <a:srgbClr val="002060"/>
              </a:solidFill>
              <a:latin typeface="+mj-lt"/>
            </a:endParaRPr>
          </a:p>
          <a:p>
            <a:pPr marL="914400" lvl="1" indent="-457200" algn="just">
              <a:buClr>
                <a:srgbClr val="002060"/>
              </a:buClr>
              <a:buAutoNum type="arabicPeriod"/>
            </a:pPr>
            <a:endParaRPr lang="pt-BR" sz="2800" b="1" dirty="0">
              <a:solidFill>
                <a:srgbClr val="002060"/>
              </a:solidFill>
              <a:latin typeface="+mj-lt"/>
            </a:endParaRPr>
          </a:p>
        </p:txBody>
      </p:sp>
      <p:sp>
        <p:nvSpPr>
          <p:cNvPr id="4" name="Retângulo 5"/>
          <p:cNvSpPr>
            <a:spLocks noChangeArrowheads="1"/>
          </p:cNvSpPr>
          <p:nvPr/>
        </p:nvSpPr>
        <p:spPr bwMode="auto">
          <a:xfrm>
            <a:off x="704850" y="1049482"/>
            <a:ext cx="10763250" cy="4680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marL="57150" lvl="1" indent="-342900" algn="just">
              <a:lnSpc>
                <a:spcPct val="150000"/>
              </a:lnSpc>
              <a:spcAft>
                <a:spcPts val="600"/>
              </a:spcAft>
              <a:buFont typeface="Arial" panose="020B0604020202020204"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pt-BR" altLang="pt-BR" sz="2400"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Elaboração </a:t>
            </a:r>
            <a:r>
              <a:rPr lang="pt-BR" alt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de </a:t>
            </a:r>
            <a:r>
              <a:rPr lang="pt-BR" altLang="pt-BR" sz="2400" b="1"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textos com a evolução de cada Programa </a:t>
            </a:r>
            <a:r>
              <a:rPr lang="pt-BR" altLang="pt-BR" sz="2400" b="1"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Temático</a:t>
            </a:r>
            <a:r>
              <a:rPr lang="pt-BR" altLang="pt-BR" sz="2400"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 </a:t>
            </a:r>
            <a:r>
              <a:rPr lang="pt-BR" alt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sob a responsabilidade do Ministério executor, para compor o Relatório Anual de </a:t>
            </a:r>
            <a:r>
              <a:rPr lang="pt-BR" altLang="pt-BR" sz="2400"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Avaliação;</a:t>
            </a:r>
          </a:p>
          <a:p>
            <a:pPr marL="57150" lvl="2" indent="-342900" algn="just">
              <a:lnSpc>
                <a:spcPct val="150000"/>
              </a:lnSpc>
              <a:spcAft>
                <a:spcPts val="600"/>
              </a:spcAft>
              <a:buFont typeface="Arial" panose="020B0604020202020204"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pt-BR" altLang="pt-BR" sz="2400"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Os </a:t>
            </a:r>
            <a:r>
              <a:rPr lang="pt-BR" alt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textos, com no </a:t>
            </a:r>
            <a:r>
              <a:rPr lang="pt-BR" altLang="pt-BR" sz="2400" b="1"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máximo 10 </a:t>
            </a:r>
            <a:r>
              <a:rPr lang="pt-BR" altLang="pt-BR" sz="2400" b="1"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páginas por Programa</a:t>
            </a:r>
            <a:r>
              <a:rPr lang="pt-BR" altLang="pt-BR" sz="2400"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 devem </a:t>
            </a:r>
            <a:r>
              <a:rPr lang="pt-BR" alt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discorrer sobre os </a:t>
            </a:r>
            <a:r>
              <a:rPr lang="pt-BR" altLang="pt-BR" sz="2400" b="1"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desafios e resultados da </a:t>
            </a:r>
            <a:r>
              <a:rPr lang="pt-BR" altLang="pt-BR" sz="2400" b="1"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política</a:t>
            </a:r>
            <a:r>
              <a:rPr lang="pt-BR" altLang="pt-BR" sz="2400"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a:t>
            </a:r>
          </a:p>
          <a:p>
            <a:pPr marL="57150" lvl="2" indent="-342900" algn="just">
              <a:lnSpc>
                <a:spcPct val="150000"/>
              </a:lnSpc>
              <a:spcAft>
                <a:spcPts val="600"/>
              </a:spcAft>
              <a:buFont typeface="Arial" panose="020B0604020202020204"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pt-BR" sz="2400" dirty="0" smtClean="0">
                <a:solidFill>
                  <a:schemeClr val="tx1">
                    <a:lumMod val="95000"/>
                    <a:lumOff val="5000"/>
                  </a:schemeClr>
                </a:solidFill>
                <a:latin typeface="Verdana" pitchFamily="34" charset="0"/>
                <a:ea typeface="Verdana" pitchFamily="34" charset="0"/>
                <a:cs typeface="Verdana" pitchFamily="34" charset="0"/>
              </a:rPr>
              <a:t>Relatório deve ser </a:t>
            </a:r>
            <a:r>
              <a:rPr lang="pt-BR" sz="2400" dirty="0">
                <a:solidFill>
                  <a:schemeClr val="tx1">
                    <a:lumMod val="95000"/>
                    <a:lumOff val="5000"/>
                  </a:schemeClr>
                </a:solidFill>
                <a:latin typeface="Verdana" pitchFamily="34" charset="0"/>
                <a:ea typeface="Verdana" pitchFamily="34" charset="0"/>
                <a:cs typeface="Verdana" pitchFamily="34" charset="0"/>
              </a:rPr>
              <a:t>encaminhado ao Congresso Nacional até 31/03 do Exercício seguinte;</a:t>
            </a:r>
          </a:p>
          <a:p>
            <a:pPr marL="57150" lvl="2" indent="-342900" algn="just">
              <a:lnSpc>
                <a:spcPct val="150000"/>
              </a:lnSpc>
              <a:spcAft>
                <a:spcPts val="600"/>
              </a:spcAft>
              <a:buFont typeface="Arial" panose="020B0604020202020204"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pt-BR" altLang="pt-BR" sz="2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ítulo 2"/>
          <p:cNvSpPr txBox="1">
            <a:spLocks/>
          </p:cNvSpPr>
          <p:nvPr/>
        </p:nvSpPr>
        <p:spPr>
          <a:xfrm>
            <a:off x="304800" y="86031"/>
            <a:ext cx="10515600" cy="635667"/>
          </a:xfrm>
          <a:prstGeom prst="rect">
            <a:avLst/>
          </a:prstGeom>
        </p:spPr>
        <p:txBody>
          <a:bodyPr>
            <a:normAutofit/>
          </a:bodyPr>
          <a:lstStyle>
            <a:lvl1pPr algn="l" defTabSz="914400" rtl="0" eaLnBrk="1" latinLnBrk="0" hangingPunct="1">
              <a:lnSpc>
                <a:spcPct val="90000"/>
              </a:lnSpc>
              <a:spcBef>
                <a:spcPct val="0"/>
              </a:spcBef>
              <a:buNone/>
              <a:defRPr lang="pt-BR" sz="2400" b="1" kern="1200" dirty="0">
                <a:solidFill>
                  <a:schemeClr val="accent1">
                    <a:lumMod val="50000"/>
                  </a:schemeClr>
                </a:solidFill>
                <a:latin typeface="Arial" panose="020B0604020202020204" pitchFamily="34" charset="0"/>
                <a:ea typeface="+mj-ea"/>
                <a:cs typeface="Arial" panose="020B0604020202020204" pitchFamily="34" charset="0"/>
              </a:defRPr>
            </a:lvl1pPr>
          </a:lstStyle>
          <a:p>
            <a:pPr algn="ctr"/>
            <a:r>
              <a:rPr lang="pt-BR" sz="3200" dirty="0" smtClean="0">
                <a:solidFill>
                  <a:schemeClr val="tx1">
                    <a:lumMod val="95000"/>
                    <a:lumOff val="5000"/>
                  </a:schemeClr>
                </a:solidFill>
                <a:latin typeface="Verdana" pitchFamily="34" charset="0"/>
                <a:ea typeface="Verdana" pitchFamily="34" charset="0"/>
                <a:cs typeface="Verdana" pitchFamily="34" charset="0"/>
              </a:rPr>
              <a:t>Relatório Anual de Avaliação</a:t>
            </a:r>
            <a:endParaRPr lang="pt-BR" sz="3200" dirty="0">
              <a:solidFill>
                <a:schemeClr val="tx1">
                  <a:lumMod val="95000"/>
                  <a:lumOff val="5000"/>
                </a:schemeClr>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4237424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800" y="116632"/>
            <a:ext cx="11616267" cy="526835"/>
          </a:xfrm>
        </p:spPr>
        <p:txBody>
          <a:bodyPr>
            <a:noAutofit/>
          </a:bodyPr>
          <a:lstStyle/>
          <a:p>
            <a:pPr algn="ctr"/>
            <a:r>
              <a:rPr lang="pt-BR" sz="3200" b="1" dirty="0">
                <a:solidFill>
                  <a:schemeClr val="tx1">
                    <a:lumMod val="95000"/>
                    <a:lumOff val="5000"/>
                  </a:schemeClr>
                </a:solidFill>
                <a:latin typeface="Verdana" pitchFamily="34" charset="0"/>
                <a:ea typeface="Verdana" pitchFamily="34" charset="0"/>
                <a:cs typeface="Verdana" pitchFamily="34" charset="0"/>
              </a:rPr>
              <a:t>Revisão do </a:t>
            </a:r>
            <a:r>
              <a:rPr lang="pt-BR" sz="3200" b="1" dirty="0" smtClean="0">
                <a:solidFill>
                  <a:schemeClr val="tx1">
                    <a:lumMod val="95000"/>
                    <a:lumOff val="5000"/>
                  </a:schemeClr>
                </a:solidFill>
                <a:latin typeface="Verdana" pitchFamily="34" charset="0"/>
                <a:ea typeface="Verdana" pitchFamily="34" charset="0"/>
                <a:cs typeface="Verdana" pitchFamily="34" charset="0"/>
              </a:rPr>
              <a:t>PPA 2016-2019</a:t>
            </a:r>
            <a:endParaRPr lang="pt-BR" sz="3200" b="1" dirty="0">
              <a:solidFill>
                <a:schemeClr val="tx1">
                  <a:lumMod val="95000"/>
                  <a:lumOff val="5000"/>
                </a:schemeClr>
              </a:solidFill>
              <a:latin typeface="Verdana" pitchFamily="34" charset="0"/>
              <a:ea typeface="Verdana" pitchFamily="34" charset="0"/>
              <a:cs typeface="Verdana" pitchFamily="34" charset="0"/>
            </a:endParaRPr>
          </a:p>
        </p:txBody>
      </p:sp>
      <p:sp>
        <p:nvSpPr>
          <p:cNvPr id="4" name="Espaço Reservado para Conteúdo 2"/>
          <p:cNvSpPr>
            <a:spLocks noGrp="1"/>
          </p:cNvSpPr>
          <p:nvPr>
            <p:ph idx="1"/>
          </p:nvPr>
        </p:nvSpPr>
        <p:spPr>
          <a:xfrm>
            <a:off x="451907" y="1195917"/>
            <a:ext cx="11435293" cy="4414308"/>
          </a:xfrm>
        </p:spPr>
        <p:txBody>
          <a:bodyPr>
            <a:normAutofit fontScale="25000" lnSpcReduction="20000"/>
          </a:bodyPr>
          <a:lstStyle/>
          <a:p>
            <a:pPr marL="0" indent="0" algn="just">
              <a:lnSpc>
                <a:spcPct val="170000"/>
              </a:lnSpc>
              <a:spcBef>
                <a:spcPts val="600"/>
              </a:spcBef>
              <a:buNone/>
            </a:pPr>
            <a:r>
              <a:rPr lang="pt-BR" sz="9600" dirty="0" smtClean="0">
                <a:solidFill>
                  <a:schemeClr val="tx1">
                    <a:lumMod val="95000"/>
                    <a:lumOff val="5000"/>
                  </a:schemeClr>
                </a:solidFill>
                <a:latin typeface="Verdana" pitchFamily="34" charset="0"/>
                <a:ea typeface="Verdana" pitchFamily="34" charset="0"/>
                <a:cs typeface="Verdana" pitchFamily="34" charset="0"/>
              </a:rPr>
              <a:t>	O processo de revisão do PPA possui os seguintes objetivos:</a:t>
            </a:r>
          </a:p>
          <a:p>
            <a:pPr marL="0" indent="0" algn="just">
              <a:lnSpc>
                <a:spcPct val="170000"/>
              </a:lnSpc>
              <a:spcBef>
                <a:spcPts val="600"/>
              </a:spcBef>
              <a:buNone/>
            </a:pPr>
            <a:endParaRPr lang="pt-BR" sz="9600" dirty="0" smtClean="0">
              <a:solidFill>
                <a:schemeClr val="tx1">
                  <a:lumMod val="95000"/>
                  <a:lumOff val="5000"/>
                </a:schemeClr>
              </a:solidFill>
              <a:latin typeface="Verdana" pitchFamily="34" charset="0"/>
              <a:ea typeface="Verdana" pitchFamily="34" charset="0"/>
              <a:cs typeface="Verdana" pitchFamily="34" charset="0"/>
            </a:endParaRPr>
          </a:p>
          <a:p>
            <a:pPr lvl="1" algn="just">
              <a:lnSpc>
                <a:spcPct val="170000"/>
              </a:lnSpc>
              <a:spcBef>
                <a:spcPts val="600"/>
              </a:spcBef>
            </a:pPr>
            <a:r>
              <a:rPr lang="pt-BR" sz="9600" dirty="0" smtClean="0">
                <a:solidFill>
                  <a:schemeClr val="tx1">
                    <a:lumMod val="95000"/>
                    <a:lumOff val="5000"/>
                  </a:schemeClr>
                </a:solidFill>
                <a:latin typeface="Verdana" pitchFamily="34" charset="0"/>
                <a:ea typeface="Verdana" pitchFamily="34" charset="0"/>
                <a:cs typeface="Verdana" pitchFamily="34" charset="0"/>
              </a:rPr>
              <a:t>Refletir alterações na </a:t>
            </a:r>
            <a:r>
              <a:rPr lang="pt-BR" sz="9600" b="1" dirty="0" smtClean="0">
                <a:solidFill>
                  <a:schemeClr val="tx1">
                    <a:lumMod val="95000"/>
                    <a:lumOff val="5000"/>
                  </a:schemeClr>
                </a:solidFill>
                <a:latin typeface="Verdana" pitchFamily="34" charset="0"/>
                <a:ea typeface="Verdana" pitchFamily="34" charset="0"/>
                <a:cs typeface="Verdana" pitchFamily="34" charset="0"/>
              </a:rPr>
              <a:t>estrutura </a:t>
            </a:r>
            <a:r>
              <a:rPr lang="pt-BR" sz="9600" dirty="0" smtClean="0">
                <a:solidFill>
                  <a:schemeClr val="tx1">
                    <a:lumMod val="95000"/>
                    <a:lumOff val="5000"/>
                  </a:schemeClr>
                </a:solidFill>
                <a:latin typeface="Verdana" pitchFamily="34" charset="0"/>
                <a:ea typeface="Verdana" pitchFamily="34" charset="0"/>
                <a:cs typeface="Verdana" pitchFamily="34" charset="0"/>
              </a:rPr>
              <a:t>e prioridades do Governo Federal;</a:t>
            </a:r>
          </a:p>
          <a:p>
            <a:pPr lvl="1" algn="just">
              <a:lnSpc>
                <a:spcPct val="170000"/>
              </a:lnSpc>
              <a:spcBef>
                <a:spcPts val="600"/>
              </a:spcBef>
            </a:pPr>
            <a:r>
              <a:rPr lang="pt-BR" sz="9600" dirty="0" smtClean="0">
                <a:solidFill>
                  <a:schemeClr val="tx1">
                    <a:lumMod val="95000"/>
                    <a:lumOff val="5000"/>
                  </a:schemeClr>
                </a:solidFill>
                <a:latin typeface="Verdana" pitchFamily="34" charset="0"/>
                <a:ea typeface="Verdana" pitchFamily="34" charset="0"/>
                <a:cs typeface="Verdana" pitchFamily="34" charset="0"/>
              </a:rPr>
              <a:t>Alterar os atributos do Plano para manter sua consistência com a </a:t>
            </a:r>
            <a:r>
              <a:rPr lang="pt-BR" sz="9600" b="1" dirty="0" smtClean="0">
                <a:solidFill>
                  <a:schemeClr val="tx1">
                    <a:lumMod val="95000"/>
                    <a:lumOff val="5000"/>
                  </a:schemeClr>
                </a:solidFill>
                <a:latin typeface="Verdana" pitchFamily="34" charset="0"/>
                <a:ea typeface="Verdana" pitchFamily="34" charset="0"/>
                <a:cs typeface="Verdana" pitchFamily="34" charset="0"/>
              </a:rPr>
              <a:t>realidade das políticas públicas </a:t>
            </a:r>
            <a:r>
              <a:rPr lang="pt-BR" sz="9600" dirty="0" smtClean="0">
                <a:solidFill>
                  <a:schemeClr val="tx1">
                    <a:lumMod val="95000"/>
                    <a:lumOff val="5000"/>
                  </a:schemeClr>
                </a:solidFill>
                <a:latin typeface="Verdana" pitchFamily="34" charset="0"/>
                <a:ea typeface="Verdana" pitchFamily="34" charset="0"/>
                <a:cs typeface="Verdana" pitchFamily="34" charset="0"/>
              </a:rPr>
              <a:t>a que se referem;</a:t>
            </a:r>
          </a:p>
          <a:p>
            <a:pPr lvl="1" algn="just">
              <a:lnSpc>
                <a:spcPct val="170000"/>
              </a:lnSpc>
              <a:spcBef>
                <a:spcPts val="600"/>
              </a:spcBef>
            </a:pPr>
            <a:r>
              <a:rPr lang="pt-BR" sz="9600" dirty="0" smtClean="0">
                <a:solidFill>
                  <a:schemeClr val="tx1">
                    <a:lumMod val="95000"/>
                    <a:lumOff val="5000"/>
                  </a:schemeClr>
                </a:solidFill>
                <a:latin typeface="Verdana" pitchFamily="34" charset="0"/>
                <a:ea typeface="Verdana" pitchFamily="34" charset="0"/>
                <a:cs typeface="Verdana" pitchFamily="34" charset="0"/>
              </a:rPr>
              <a:t>Adequar os atributos do PPA, sobretudo as metas, à </a:t>
            </a:r>
            <a:r>
              <a:rPr lang="pt-BR" sz="9600" b="1" dirty="0" smtClean="0">
                <a:solidFill>
                  <a:schemeClr val="tx1">
                    <a:lumMod val="95000"/>
                    <a:lumOff val="5000"/>
                  </a:schemeClr>
                </a:solidFill>
                <a:latin typeface="Verdana" pitchFamily="34" charset="0"/>
                <a:ea typeface="Verdana" pitchFamily="34" charset="0"/>
                <a:cs typeface="Verdana" pitchFamily="34" charset="0"/>
              </a:rPr>
              <a:t>previsão de recursos orçamentários e Extraorçamentários</a:t>
            </a:r>
            <a:r>
              <a:rPr lang="pt-BR" sz="9600" dirty="0">
                <a:solidFill>
                  <a:schemeClr val="tx1">
                    <a:lumMod val="95000"/>
                    <a:lumOff val="5000"/>
                  </a:schemeClr>
                </a:solidFill>
                <a:latin typeface="Verdana" pitchFamily="34" charset="0"/>
                <a:ea typeface="Verdana" pitchFamily="34" charset="0"/>
                <a:cs typeface="Verdana" pitchFamily="34" charset="0"/>
              </a:rPr>
              <a:t>.</a:t>
            </a:r>
            <a:endParaRPr lang="pt-BR" sz="9600" dirty="0" smtClean="0">
              <a:solidFill>
                <a:schemeClr val="tx1">
                  <a:lumMod val="95000"/>
                  <a:lumOff val="5000"/>
                </a:schemeClr>
              </a:solidFill>
              <a:latin typeface="Verdana" pitchFamily="34" charset="0"/>
              <a:ea typeface="Verdana" pitchFamily="34" charset="0"/>
              <a:cs typeface="Verdana" pitchFamily="34" charset="0"/>
            </a:endParaRPr>
          </a:p>
          <a:p>
            <a:pPr lvl="0" algn="just">
              <a:lnSpc>
                <a:spcPct val="170000"/>
              </a:lnSpc>
            </a:pPr>
            <a:endParaRPr lang="pt-BR" altLang="pt-BR" sz="9600" dirty="0" smtClean="0">
              <a:solidFill>
                <a:schemeClr val="tx1">
                  <a:lumMod val="95000"/>
                  <a:lumOff val="5000"/>
                </a:schemeClr>
              </a:solidFill>
              <a:latin typeface="Verdana" pitchFamily="34" charset="0"/>
              <a:ea typeface="Verdana" pitchFamily="34" charset="0"/>
              <a:cs typeface="Verdana" pitchFamily="34" charset="0"/>
            </a:endParaRPr>
          </a:p>
          <a:p>
            <a:pPr lvl="0" algn="just">
              <a:lnSpc>
                <a:spcPct val="170000"/>
              </a:lnSpc>
            </a:pPr>
            <a:endParaRPr lang="pt-BR" sz="1400" dirty="0" smtClean="0">
              <a:solidFill>
                <a:schemeClr val="tx1">
                  <a:lumMod val="95000"/>
                  <a:lumOff val="5000"/>
                </a:schemeClr>
              </a:solidFill>
              <a:latin typeface="Arial" panose="020B0604020202020204" pitchFamily="34" charset="0"/>
              <a:cs typeface="Arial" panose="020B0604020202020204" pitchFamily="34" charset="0"/>
            </a:endParaRPr>
          </a:p>
          <a:p>
            <a:pPr>
              <a:lnSpc>
                <a:spcPct val="170000"/>
              </a:lnSpc>
            </a:pPr>
            <a:endParaRPr lang="pt-BR" sz="1400" dirty="0" smtClean="0">
              <a:solidFill>
                <a:schemeClr val="tx1">
                  <a:lumMod val="95000"/>
                  <a:lumOff val="5000"/>
                </a:schemeClr>
              </a:solidFill>
            </a:endParaRPr>
          </a:p>
          <a:p>
            <a:pPr>
              <a:lnSpc>
                <a:spcPct val="170000"/>
              </a:lnSpc>
              <a:buNone/>
            </a:pPr>
            <a:endParaRPr lang="pt-BR" sz="1400" dirty="0">
              <a:solidFill>
                <a:schemeClr val="tx1">
                  <a:lumMod val="95000"/>
                  <a:lumOff val="5000"/>
                </a:schemeClr>
              </a:solidFill>
            </a:endParaRPr>
          </a:p>
        </p:txBody>
      </p:sp>
    </p:spTree>
    <p:extLst>
      <p:ext uri="{BB962C8B-B14F-4D97-AF65-F5344CB8AC3E}">
        <p14:creationId xmlns="" xmlns:p14="http://schemas.microsoft.com/office/powerpoint/2010/main" val="3542888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txBox="1">
            <a:spLocks/>
          </p:cNvSpPr>
          <p:nvPr/>
        </p:nvSpPr>
        <p:spPr>
          <a:xfrm>
            <a:off x="2038350" y="172641"/>
            <a:ext cx="9254058" cy="638944"/>
          </a:xfrm>
          <a:prstGeom prst="rect">
            <a:avLst/>
          </a:prstGeom>
          <a:noFill/>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tabLst>
                <a:tab pos="457200" algn="l"/>
                <a:tab pos="904875" algn="l"/>
                <a:tab pos="1352550" algn="l"/>
                <a:tab pos="1801813" algn="l"/>
                <a:tab pos="2251075" algn="l"/>
                <a:tab pos="2700338" algn="l"/>
                <a:tab pos="3149600" algn="l"/>
                <a:tab pos="3598863" algn="l"/>
                <a:tab pos="4048125" algn="l"/>
                <a:tab pos="4497388" algn="l"/>
                <a:tab pos="4946650" algn="l"/>
                <a:tab pos="5395913" algn="l"/>
                <a:tab pos="5846763" algn="l"/>
                <a:tab pos="6296025" algn="l"/>
                <a:tab pos="6745288" algn="l"/>
                <a:tab pos="7194550" algn="l"/>
                <a:tab pos="7643813" algn="l"/>
                <a:tab pos="8093075" algn="l"/>
                <a:tab pos="8542338" algn="l"/>
                <a:tab pos="8991600" algn="l"/>
                <a:tab pos="9440863" algn="l"/>
              </a:tabLst>
              <a:defRPr/>
            </a:pPr>
            <a:r>
              <a:rPr lang="pt-BR" sz="3200" dirty="0" smtClean="0">
                <a:solidFill>
                  <a:schemeClr val="tx1"/>
                </a:solidFill>
                <a:effectLst/>
                <a:latin typeface="Calibri" pitchFamily="34" charset="0"/>
                <a:ea typeface="Verdana" panose="020B0604030504040204" pitchFamily="34" charset="0"/>
                <a:cs typeface="Verdana" panose="020B0604030504040204" pitchFamily="34" charset="0"/>
              </a:rPr>
              <a:t>Elementos Centrais do Planejamento</a:t>
            </a:r>
            <a:endParaRPr lang="pt-BR" sz="3200" dirty="0">
              <a:solidFill>
                <a:schemeClr val="tx1"/>
              </a:solidFill>
              <a:effectLst/>
              <a:latin typeface="Calibri" pitchFamily="34" charset="0"/>
              <a:ea typeface="Verdana" panose="020B0604030504040204" pitchFamily="34" charset="0"/>
              <a:cs typeface="Verdana" panose="020B0604030504040204" pitchFamily="34" charset="0"/>
            </a:endParaRPr>
          </a:p>
        </p:txBody>
      </p:sp>
      <p:sp>
        <p:nvSpPr>
          <p:cNvPr id="4" name="CaixaDeTexto 3"/>
          <p:cNvSpPr txBox="1"/>
          <p:nvPr/>
        </p:nvSpPr>
        <p:spPr>
          <a:xfrm>
            <a:off x="561974" y="1019175"/>
            <a:ext cx="10658476" cy="5601533"/>
          </a:xfrm>
          <a:prstGeom prst="rect">
            <a:avLst/>
          </a:prstGeom>
          <a:noFill/>
        </p:spPr>
        <p:txBody>
          <a:bodyPr wrap="square">
            <a:spAutoFit/>
          </a:bodyPr>
          <a:lstStyle/>
          <a:p>
            <a:pPr marL="1200150" lvl="2" indent="-285750" algn="just" eaLnBrk="0" hangingPunct="1">
              <a:lnSpc>
                <a:spcPct val="100000"/>
              </a:lnSpc>
              <a:spcAft>
                <a:spcPts val="600"/>
              </a:spcAft>
              <a:buFont typeface="Wingdings" panose="05000000000000000000" pitchFamily="2" charset="2"/>
              <a:buChar char="ü"/>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r>
              <a:rPr lang="pt-BR" altLang="pt-BR" sz="2800" dirty="0" smtClean="0">
                <a:latin typeface="Calibri" pitchFamily="34" charset="0"/>
                <a:ea typeface="Verdana" panose="020B0604030504040204" pitchFamily="34" charset="0"/>
                <a:cs typeface="Verdana" panose="020B0604030504040204" pitchFamily="34" charset="0"/>
              </a:rPr>
              <a:t>Realidade </a:t>
            </a:r>
            <a:r>
              <a:rPr lang="pt-BR" altLang="pt-BR" sz="2800" dirty="0">
                <a:latin typeface="Calibri" pitchFamily="34" charset="0"/>
                <a:ea typeface="Verdana" panose="020B0604030504040204" pitchFamily="34" charset="0"/>
                <a:cs typeface="Verdana" panose="020B0604030504040204" pitchFamily="34" charset="0"/>
              </a:rPr>
              <a:t>de implementação das políticas públicas</a:t>
            </a:r>
            <a:r>
              <a:rPr lang="pt-BR" altLang="pt-BR" sz="2800" dirty="0" smtClean="0">
                <a:latin typeface="Calibri" pitchFamily="34" charset="0"/>
                <a:ea typeface="Verdana" panose="020B0604030504040204" pitchFamily="34" charset="0"/>
                <a:cs typeface="Verdana" panose="020B0604030504040204" pitchFamily="34" charset="0"/>
              </a:rPr>
              <a:t>;</a:t>
            </a:r>
          </a:p>
          <a:p>
            <a:pPr marL="1200150" lvl="2" indent="-285750" algn="just" eaLnBrk="0" hangingPunct="1">
              <a:lnSpc>
                <a:spcPct val="100000"/>
              </a:lnSpc>
              <a:spcAft>
                <a:spcPts val="600"/>
              </a:spcAft>
              <a:buFont typeface="Wingdings" panose="05000000000000000000" pitchFamily="2" charset="2"/>
              <a:buChar char="ü"/>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endParaRPr lang="pt-BR" altLang="pt-BR" sz="2800" dirty="0">
              <a:latin typeface="Calibri" pitchFamily="34" charset="0"/>
              <a:ea typeface="Verdana" panose="020B0604030504040204" pitchFamily="34" charset="0"/>
              <a:cs typeface="Verdana" panose="020B0604030504040204" pitchFamily="34" charset="0"/>
            </a:endParaRPr>
          </a:p>
          <a:p>
            <a:pPr marL="1200150" lvl="2" indent="-285750" algn="just" eaLnBrk="0" hangingPunct="1">
              <a:lnSpc>
                <a:spcPct val="100000"/>
              </a:lnSpc>
              <a:spcAft>
                <a:spcPts val="600"/>
              </a:spcAft>
              <a:buFont typeface="Wingdings" panose="05000000000000000000" pitchFamily="2" charset="2"/>
              <a:buChar char="ü"/>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r>
              <a:rPr lang="pt-BR" altLang="pt-BR" sz="2800" dirty="0" smtClean="0">
                <a:latin typeface="Calibri" pitchFamily="34" charset="0"/>
                <a:ea typeface="Verdana" panose="020B0604030504040204" pitchFamily="34" charset="0"/>
                <a:cs typeface="Verdana" panose="020B0604030504040204" pitchFamily="34" charset="0"/>
              </a:rPr>
              <a:t>Mecanismos </a:t>
            </a:r>
            <a:r>
              <a:rPr lang="pt-BR" altLang="pt-BR" sz="2800" dirty="0">
                <a:latin typeface="Calibri" pitchFamily="34" charset="0"/>
                <a:ea typeface="Verdana" panose="020B0604030504040204" pitchFamily="34" charset="0"/>
                <a:cs typeface="Verdana" panose="020B0604030504040204" pitchFamily="34" charset="0"/>
              </a:rPr>
              <a:t>de execução</a:t>
            </a:r>
            <a:r>
              <a:rPr lang="pt-BR" altLang="pt-BR" sz="2800" dirty="0" smtClean="0">
                <a:latin typeface="Calibri" pitchFamily="34" charset="0"/>
                <a:ea typeface="Verdana" panose="020B0604030504040204" pitchFamily="34" charset="0"/>
                <a:cs typeface="Verdana" panose="020B0604030504040204" pitchFamily="34" charset="0"/>
              </a:rPr>
              <a:t>;</a:t>
            </a:r>
          </a:p>
          <a:p>
            <a:pPr marL="1200150" lvl="2" indent="-285750" algn="just" eaLnBrk="0" hangingPunct="1">
              <a:lnSpc>
                <a:spcPct val="100000"/>
              </a:lnSpc>
              <a:spcAft>
                <a:spcPts val="600"/>
              </a:spcAft>
              <a:buFont typeface="Wingdings" panose="05000000000000000000" pitchFamily="2" charset="2"/>
              <a:buChar char="ü"/>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endParaRPr lang="pt-BR" altLang="pt-BR" sz="2800" dirty="0">
              <a:latin typeface="Calibri" pitchFamily="34" charset="0"/>
              <a:ea typeface="Verdana" panose="020B0604030504040204" pitchFamily="34" charset="0"/>
              <a:cs typeface="Verdana" panose="020B0604030504040204" pitchFamily="34" charset="0"/>
            </a:endParaRPr>
          </a:p>
          <a:p>
            <a:pPr marL="1200150" lvl="2" indent="-285750" algn="just" eaLnBrk="0" hangingPunct="1">
              <a:lnSpc>
                <a:spcPct val="100000"/>
              </a:lnSpc>
              <a:spcAft>
                <a:spcPts val="600"/>
              </a:spcAft>
              <a:buFont typeface="Wingdings" panose="05000000000000000000" pitchFamily="2" charset="2"/>
              <a:buChar char="ü"/>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r>
              <a:rPr lang="pt-BR" altLang="pt-BR" sz="2800" dirty="0" smtClean="0">
                <a:latin typeface="Calibri" pitchFamily="34" charset="0"/>
                <a:ea typeface="Verdana" panose="020B0604030504040204" pitchFamily="34" charset="0"/>
                <a:cs typeface="Verdana" panose="020B0604030504040204" pitchFamily="34" charset="0"/>
              </a:rPr>
              <a:t>Relações </a:t>
            </a:r>
            <a:r>
              <a:rPr lang="pt-BR" altLang="pt-BR" sz="2800" dirty="0">
                <a:latin typeface="Calibri" pitchFamily="34" charset="0"/>
                <a:ea typeface="Verdana" panose="020B0604030504040204" pitchFamily="34" charset="0"/>
                <a:cs typeface="Verdana" panose="020B0604030504040204" pitchFamily="34" charset="0"/>
              </a:rPr>
              <a:t>intersetoriais e transversais inerentes a cada setor</a:t>
            </a:r>
            <a:r>
              <a:rPr lang="pt-BR" altLang="pt-BR" sz="2800" dirty="0" smtClean="0">
                <a:latin typeface="Calibri" pitchFamily="34" charset="0"/>
                <a:ea typeface="Verdana" panose="020B0604030504040204" pitchFamily="34" charset="0"/>
                <a:cs typeface="Verdana" panose="020B0604030504040204" pitchFamily="34" charset="0"/>
              </a:rPr>
              <a:t>;</a:t>
            </a:r>
          </a:p>
          <a:p>
            <a:pPr marL="1200150" lvl="2" indent="-285750" algn="just" eaLnBrk="0" hangingPunct="1">
              <a:lnSpc>
                <a:spcPct val="100000"/>
              </a:lnSpc>
              <a:spcAft>
                <a:spcPts val="600"/>
              </a:spcAft>
              <a:buFont typeface="Wingdings" panose="05000000000000000000" pitchFamily="2" charset="2"/>
              <a:buChar char="ü"/>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endParaRPr lang="pt-BR" altLang="pt-BR" sz="2800" dirty="0">
              <a:latin typeface="Calibri" pitchFamily="34" charset="0"/>
              <a:ea typeface="Verdana" panose="020B0604030504040204" pitchFamily="34" charset="0"/>
              <a:cs typeface="Verdana" panose="020B0604030504040204" pitchFamily="34" charset="0"/>
            </a:endParaRPr>
          </a:p>
          <a:p>
            <a:pPr marL="1200150" lvl="2" indent="-285750" algn="just" eaLnBrk="0" hangingPunct="1">
              <a:lnSpc>
                <a:spcPct val="100000"/>
              </a:lnSpc>
              <a:spcAft>
                <a:spcPts val="600"/>
              </a:spcAft>
              <a:buFont typeface="Wingdings" panose="05000000000000000000" pitchFamily="2" charset="2"/>
              <a:buChar char="ü"/>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r>
              <a:rPr lang="pt-BR" altLang="pt-BR" sz="2800" dirty="0" smtClean="0">
                <a:latin typeface="Calibri" pitchFamily="34" charset="0"/>
                <a:ea typeface="Verdana" panose="020B0604030504040204" pitchFamily="34" charset="0"/>
                <a:cs typeface="Verdana" panose="020B0604030504040204" pitchFamily="34" charset="0"/>
              </a:rPr>
              <a:t>Ambiente </a:t>
            </a:r>
            <a:r>
              <a:rPr lang="pt-BR" altLang="pt-BR" sz="2800" dirty="0">
                <a:latin typeface="Calibri" pitchFamily="34" charset="0"/>
                <a:ea typeface="Verdana" panose="020B0604030504040204" pitchFamily="34" charset="0"/>
                <a:cs typeface="Verdana" panose="020B0604030504040204" pitchFamily="34" charset="0"/>
              </a:rPr>
              <a:t>político-institucional e federativo</a:t>
            </a:r>
            <a:r>
              <a:rPr lang="pt-BR" altLang="pt-BR" sz="2800" dirty="0" smtClean="0">
                <a:latin typeface="Calibri" pitchFamily="34" charset="0"/>
                <a:ea typeface="Verdana" panose="020B0604030504040204" pitchFamily="34" charset="0"/>
                <a:cs typeface="Verdana" panose="020B0604030504040204" pitchFamily="34" charset="0"/>
              </a:rPr>
              <a:t>;</a:t>
            </a:r>
          </a:p>
          <a:p>
            <a:pPr marL="1200150" lvl="2" indent="-285750" algn="just" eaLnBrk="0" hangingPunct="1">
              <a:lnSpc>
                <a:spcPct val="100000"/>
              </a:lnSpc>
              <a:spcAft>
                <a:spcPts val="600"/>
              </a:spcAft>
              <a:buFont typeface="Wingdings" panose="05000000000000000000" pitchFamily="2" charset="2"/>
              <a:buChar char="ü"/>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endParaRPr lang="pt-BR" altLang="pt-BR" sz="2800" dirty="0">
              <a:latin typeface="Calibri" pitchFamily="34" charset="0"/>
              <a:ea typeface="Verdana" panose="020B0604030504040204" pitchFamily="34" charset="0"/>
              <a:cs typeface="Verdana" panose="020B0604030504040204" pitchFamily="34" charset="0"/>
            </a:endParaRPr>
          </a:p>
          <a:p>
            <a:pPr marL="1200150" lvl="2" indent="-285750" algn="just" eaLnBrk="0" hangingPunct="1">
              <a:lnSpc>
                <a:spcPct val="100000"/>
              </a:lnSpc>
              <a:spcAft>
                <a:spcPts val="600"/>
              </a:spcAft>
              <a:buFont typeface="Wingdings" panose="05000000000000000000" pitchFamily="2" charset="2"/>
              <a:buChar char="ü"/>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r>
              <a:rPr lang="pt-BR" altLang="pt-BR" sz="2800" dirty="0" smtClean="0">
                <a:latin typeface="Calibri" pitchFamily="34" charset="0"/>
                <a:ea typeface="Verdana" panose="020B0604030504040204" pitchFamily="34" charset="0"/>
                <a:cs typeface="Verdana" panose="020B0604030504040204" pitchFamily="34" charset="0"/>
              </a:rPr>
              <a:t>Capacidade </a:t>
            </a:r>
            <a:r>
              <a:rPr lang="pt-BR" altLang="pt-BR" sz="2800" dirty="0">
                <a:latin typeface="Calibri" pitchFamily="34" charset="0"/>
                <a:ea typeface="Verdana" panose="020B0604030504040204" pitchFamily="34" charset="0"/>
                <a:cs typeface="Verdana" panose="020B0604030504040204" pitchFamily="34" charset="0"/>
              </a:rPr>
              <a:t>de </a:t>
            </a:r>
            <a:r>
              <a:rPr lang="pt-BR" altLang="pt-BR" sz="2800" dirty="0" smtClean="0">
                <a:latin typeface="Calibri" pitchFamily="34" charset="0"/>
                <a:ea typeface="Verdana" panose="020B0604030504040204" pitchFamily="34" charset="0"/>
                <a:cs typeface="Verdana" panose="020B0604030504040204" pitchFamily="34" charset="0"/>
              </a:rPr>
              <a:t>execução;</a:t>
            </a:r>
          </a:p>
          <a:p>
            <a:pPr marL="1200150" lvl="2" indent="-285750" algn="just" eaLnBrk="0" hangingPunct="1">
              <a:lnSpc>
                <a:spcPct val="100000"/>
              </a:lnSpc>
              <a:spcAft>
                <a:spcPts val="600"/>
              </a:spcAft>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endParaRPr lang="pt-BR" altLang="pt-BR" sz="2800" dirty="0" smtClean="0">
              <a:latin typeface="Calibri" pitchFamily="34" charset="0"/>
              <a:ea typeface="Verdana" panose="020B0604030504040204" pitchFamily="34" charset="0"/>
              <a:cs typeface="Verdana" panose="020B0604030504040204" pitchFamily="34" charset="0"/>
            </a:endParaRPr>
          </a:p>
          <a:p>
            <a:pPr marL="1200150" lvl="2" indent="-285750" algn="just" eaLnBrk="0" hangingPunct="1">
              <a:lnSpc>
                <a:spcPct val="100000"/>
              </a:lnSpc>
              <a:spcAft>
                <a:spcPts val="600"/>
              </a:spcAft>
              <a:buFont typeface="Wingdings" panose="05000000000000000000" pitchFamily="2" charset="2"/>
              <a:buChar char="ü"/>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r>
              <a:rPr lang="pt-BR" sz="2800" dirty="0" smtClean="0">
                <a:solidFill>
                  <a:srgbClr val="000000"/>
                </a:solidFill>
                <a:latin typeface="Calibri" pitchFamily="34" charset="0"/>
                <a:ea typeface="Verdana" panose="020B0604030504040204" pitchFamily="34" charset="0"/>
                <a:cs typeface="Verdana" panose="020B0604030504040204" pitchFamily="34" charset="0"/>
              </a:rPr>
              <a:t> Diálogo com a sociedade.</a:t>
            </a:r>
            <a:endParaRPr lang="pt-BR" sz="2800" dirty="0">
              <a:solidFill>
                <a:srgbClr val="000000"/>
              </a:solidFill>
              <a:latin typeface="Calibri"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31038931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243577" y="314326"/>
            <a:ext cx="4162425" cy="1181099"/>
          </a:xfrm>
        </p:spPr>
        <p:txBody>
          <a:bodyPr>
            <a:normAutofit/>
          </a:bodyPr>
          <a:lstStyle/>
          <a:p>
            <a:pPr marL="0" indent="0" algn="ctr">
              <a:buNone/>
            </a:pPr>
            <a:r>
              <a:rPr lang="pt-BR" sz="4800" dirty="0" smtClean="0">
                <a:latin typeface="Verdana" panose="020B0604030504040204" pitchFamily="34" charset="0"/>
                <a:ea typeface="Verdana" panose="020B0604030504040204" pitchFamily="34" charset="0"/>
                <a:cs typeface="Verdana" panose="020B0604030504040204" pitchFamily="34" charset="0"/>
              </a:rPr>
              <a:t>Obrigado!</a:t>
            </a:r>
            <a:endParaRPr lang="pt-BR" sz="4800" dirty="0">
              <a:latin typeface="Verdana" panose="020B0604030504040204" pitchFamily="34" charset="0"/>
              <a:ea typeface="Verdana" panose="020B0604030504040204" pitchFamily="34" charset="0"/>
              <a:cs typeface="Verdana" panose="020B0604030504040204" pitchFamily="34" charset="0"/>
            </a:endParaRPr>
          </a:p>
        </p:txBody>
      </p:sp>
      <p:sp>
        <p:nvSpPr>
          <p:cNvPr id="4" name="CaixaDeTexto 3"/>
          <p:cNvSpPr txBox="1"/>
          <p:nvPr/>
        </p:nvSpPr>
        <p:spPr>
          <a:xfrm>
            <a:off x="2743580" y="1266824"/>
            <a:ext cx="7162420" cy="4401205"/>
          </a:xfrm>
          <a:prstGeom prst="rect">
            <a:avLst/>
          </a:prstGeom>
          <a:noFill/>
        </p:spPr>
        <p:txBody>
          <a:bodyPr wrap="square" rtlCol="0">
            <a:spAutoFit/>
          </a:bodyPr>
          <a:lstStyle/>
          <a:p>
            <a:pPr algn="ctr"/>
            <a:r>
              <a:rPr lang="pt-BR" sz="2000" dirty="0">
                <a:latin typeface="Calibri" panose="020F0502020204030204" pitchFamily="34" charset="0"/>
              </a:rPr>
              <a:t>Marcos Adolfo Ribeiro </a:t>
            </a:r>
            <a:r>
              <a:rPr lang="pt-BR" sz="2000" dirty="0" smtClean="0">
                <a:latin typeface="Calibri" panose="020F0502020204030204" pitchFamily="34" charset="0"/>
              </a:rPr>
              <a:t>Ferrari</a:t>
            </a:r>
          </a:p>
          <a:p>
            <a:pPr algn="ctr"/>
            <a:r>
              <a:rPr lang="pt-BR" sz="2000" dirty="0" smtClean="0">
                <a:latin typeface="Calibri" panose="020F0502020204030204" pitchFamily="34" charset="0"/>
              </a:rPr>
              <a:t>Secretário de </a:t>
            </a:r>
            <a:r>
              <a:rPr lang="pt-BR" sz="2000" dirty="0">
                <a:latin typeface="Calibri" panose="020F0502020204030204" pitchFamily="34" charset="0"/>
              </a:rPr>
              <a:t>Planejamento e Assuntos Econômicos</a:t>
            </a:r>
          </a:p>
          <a:p>
            <a:pPr algn="ctr"/>
            <a:r>
              <a:rPr lang="pt-BR" sz="2000" dirty="0" smtClean="0">
                <a:latin typeface="Calibri" panose="020F0502020204030204" pitchFamily="34" charset="0"/>
              </a:rPr>
              <a:t>SEPLAN </a:t>
            </a:r>
            <a:r>
              <a:rPr lang="pt-BR" sz="2000" dirty="0">
                <a:latin typeface="Calibri" panose="020F0502020204030204" pitchFamily="34" charset="0"/>
              </a:rPr>
              <a:t>– Secretaria de Planejamento e Assuntos </a:t>
            </a:r>
            <a:r>
              <a:rPr lang="pt-BR" sz="2000" dirty="0" smtClean="0">
                <a:latin typeface="Calibri" panose="020F0502020204030204" pitchFamily="34" charset="0"/>
              </a:rPr>
              <a:t>Econômicos</a:t>
            </a:r>
          </a:p>
          <a:p>
            <a:pPr algn="ctr"/>
            <a:r>
              <a:rPr lang="pt-BR" sz="2000" dirty="0">
                <a:latin typeface="Calibri" panose="020F0502020204030204" pitchFamily="34" charset="0"/>
              </a:rPr>
              <a:t>MP – Ministério do Planejamento, Desenvolvimento e Gestão</a:t>
            </a:r>
          </a:p>
          <a:p>
            <a:pPr algn="ctr"/>
            <a:r>
              <a:rPr lang="pt-BR" sz="2000" dirty="0" smtClean="0">
                <a:latin typeface="Calibri" panose="020F0502020204030204" pitchFamily="34" charset="0"/>
                <a:hlinkClick r:id="rId2"/>
              </a:rPr>
              <a:t>marcos.ferrari@planejamento.gov.br</a:t>
            </a:r>
            <a:endParaRPr lang="pt-BR" sz="2000" dirty="0" smtClean="0">
              <a:latin typeface="Calibri" panose="020F0502020204030204" pitchFamily="34" charset="0"/>
            </a:endParaRPr>
          </a:p>
          <a:p>
            <a:pPr algn="ctr"/>
            <a:r>
              <a:rPr lang="pt-BR" sz="2000" dirty="0" smtClean="0">
                <a:latin typeface="Calibri" panose="020F0502020204030204" pitchFamily="34" charset="0"/>
              </a:rPr>
              <a:t>(</a:t>
            </a:r>
            <a:r>
              <a:rPr lang="pt-BR" sz="2000" dirty="0">
                <a:latin typeface="Calibri" panose="020F0502020204030204" pitchFamily="34" charset="0"/>
              </a:rPr>
              <a:t>61) </a:t>
            </a:r>
            <a:r>
              <a:rPr lang="pt-BR" sz="2000" dirty="0" smtClean="0">
                <a:latin typeface="Calibri" panose="020F0502020204030204" pitchFamily="34" charset="0"/>
              </a:rPr>
              <a:t>2020-4069/4334</a:t>
            </a:r>
          </a:p>
          <a:p>
            <a:pPr algn="ctr"/>
            <a:endParaRPr lang="pt-BR" sz="2000" dirty="0" smtClean="0">
              <a:latin typeface="Calibri" panose="020F0502020204030204" pitchFamily="34" charset="0"/>
            </a:endParaRPr>
          </a:p>
          <a:p>
            <a:pPr algn="ctr"/>
            <a:r>
              <a:rPr lang="pt-BR" sz="2000" dirty="0" smtClean="0">
                <a:latin typeface="Calibri" panose="020F0502020204030204" pitchFamily="34" charset="0"/>
              </a:rPr>
              <a:t>Cláudio Evangelista de Carvalho</a:t>
            </a:r>
          </a:p>
          <a:p>
            <a:pPr algn="ctr"/>
            <a:r>
              <a:rPr lang="pt-BR" sz="2000" dirty="0" smtClean="0">
                <a:latin typeface="Calibri" panose="020F0502020204030204" pitchFamily="34" charset="0"/>
              </a:rPr>
              <a:t>Diretor de Planejamento e Avaliação</a:t>
            </a:r>
          </a:p>
          <a:p>
            <a:pPr algn="ctr"/>
            <a:r>
              <a:rPr lang="pt-BR" sz="2000" dirty="0">
                <a:latin typeface="Calibri" panose="020F0502020204030204" pitchFamily="34" charset="0"/>
              </a:rPr>
              <a:t>SEPLAN – Secretaria de Planejamento e Assuntos Econômicos</a:t>
            </a:r>
          </a:p>
          <a:p>
            <a:pPr algn="ctr"/>
            <a:r>
              <a:rPr lang="pt-BR" sz="2000" dirty="0">
                <a:latin typeface="Calibri" panose="020F0502020204030204" pitchFamily="34" charset="0"/>
              </a:rPr>
              <a:t>MP – Ministério do Planejamento, Desenvolvimento e Gestão</a:t>
            </a:r>
          </a:p>
          <a:p>
            <a:pPr algn="ctr"/>
            <a:r>
              <a:rPr lang="pt-BR" sz="2000" dirty="0" smtClean="0">
                <a:latin typeface="Calibri" panose="020F0502020204030204" pitchFamily="34" charset="0"/>
                <a:hlinkClick r:id="rId3"/>
              </a:rPr>
              <a:t>claudio.carvalho@planejamento.gov.br</a:t>
            </a:r>
            <a:endParaRPr lang="pt-BR" sz="2000" dirty="0" smtClean="0">
              <a:latin typeface="Calibri" panose="020F0502020204030204" pitchFamily="34" charset="0"/>
            </a:endParaRPr>
          </a:p>
          <a:p>
            <a:pPr algn="ctr"/>
            <a:r>
              <a:rPr lang="pt-BR" sz="2000" dirty="0" smtClean="0">
                <a:latin typeface="Calibri" panose="020F0502020204030204" pitchFamily="34" charset="0"/>
              </a:rPr>
              <a:t>(61) 2020-4715/5298/4352</a:t>
            </a:r>
          </a:p>
          <a:p>
            <a:pPr algn="ctr"/>
            <a:endParaRPr lang="pt-BR" sz="2000" dirty="0">
              <a:latin typeface="Calibri" panose="020F0502020204030204" pitchFamily="34" charset="0"/>
            </a:endParaRPr>
          </a:p>
        </p:txBody>
      </p:sp>
    </p:spTree>
    <p:extLst>
      <p:ext uri="{BB962C8B-B14F-4D97-AF65-F5344CB8AC3E}">
        <p14:creationId xmlns="" xmlns:p14="http://schemas.microsoft.com/office/powerpoint/2010/main" val="29351697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86486" y="2607700"/>
            <a:ext cx="6149788" cy="1257630"/>
          </a:xfrm>
          <a:prstGeom prst="rect">
            <a:avLst/>
          </a:prstGeom>
        </p:spPr>
      </p:pic>
      <p:pic>
        <p:nvPicPr>
          <p:cNvPr id="4" name="Imagem 3"/>
          <p:cNvPicPr>
            <a:picLocks noChangeAspect="1"/>
          </p:cNvPicPr>
          <p:nvPr/>
        </p:nvPicPr>
        <p:blipFill rotWithShape="1">
          <a:blip r:embed="rId3" cstate="print">
            <a:extLst>
              <a:ext uri="{28A0092B-C50C-407E-A947-70E740481C1C}">
                <a14:useLocalDpi xmlns="" xmlns:a14="http://schemas.microsoft.com/office/drawing/2010/main" val="0"/>
              </a:ext>
            </a:extLst>
          </a:blip>
          <a:srcRect l="12968" t="31011" r="12344" b="31246"/>
          <a:stretch/>
        </p:blipFill>
        <p:spPr>
          <a:xfrm>
            <a:off x="1490147" y="2968629"/>
            <a:ext cx="2196340" cy="739771"/>
          </a:xfrm>
          <a:prstGeom prst="rect">
            <a:avLst/>
          </a:prstGeom>
        </p:spPr>
      </p:pic>
    </p:spTree>
    <p:extLst>
      <p:ext uri="{BB962C8B-B14F-4D97-AF65-F5344CB8AC3E}">
        <p14:creationId xmlns="" xmlns:p14="http://schemas.microsoft.com/office/powerpoint/2010/main" val="3821104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xmlns="" val="2725735915"/>
              </p:ext>
            </p:extLst>
          </p:nvPr>
        </p:nvGraphicFramePr>
        <p:xfrm>
          <a:off x="2724150" y="114300"/>
          <a:ext cx="6581775" cy="3782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aixaDeTexto 9"/>
          <p:cNvSpPr txBox="1"/>
          <p:nvPr/>
        </p:nvSpPr>
        <p:spPr>
          <a:xfrm>
            <a:off x="1916853" y="5055104"/>
            <a:ext cx="8544949" cy="338554"/>
          </a:xfrm>
          <a:prstGeom prst="rect">
            <a:avLst/>
          </a:prstGeom>
          <a:noFill/>
        </p:spPr>
        <p:txBody>
          <a:bodyPr wrap="square" rtlCol="0">
            <a:spAutoFit/>
          </a:bodyPr>
          <a:lstStyle/>
          <a:p>
            <a:pPr algn="ctr"/>
            <a:r>
              <a:rPr lang="pt-BR" sz="1600" dirty="0" smtClean="0"/>
              <a:t>Alocação de </a:t>
            </a:r>
            <a:r>
              <a:rPr lang="pt-BR" sz="1600" dirty="0"/>
              <a:t>r</a:t>
            </a:r>
            <a:r>
              <a:rPr lang="pt-BR" sz="1600" dirty="0" smtClean="0"/>
              <a:t>ecursos para metas prioritárias nas </a:t>
            </a:r>
            <a:r>
              <a:rPr lang="pt-BR" sz="1600" dirty="0" err="1" smtClean="0"/>
              <a:t>LOAs</a:t>
            </a:r>
            <a:endParaRPr lang="pt-BR" sz="1600" dirty="0"/>
          </a:p>
        </p:txBody>
      </p:sp>
      <p:sp>
        <p:nvSpPr>
          <p:cNvPr id="15" name="Seta para a direita 14"/>
          <p:cNvSpPr/>
          <p:nvPr/>
        </p:nvSpPr>
        <p:spPr>
          <a:xfrm rot="5400000">
            <a:off x="5983335" y="5301848"/>
            <a:ext cx="290382" cy="492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Seta para a direita 22"/>
          <p:cNvSpPr/>
          <p:nvPr/>
        </p:nvSpPr>
        <p:spPr>
          <a:xfrm rot="5400000">
            <a:off x="5983869" y="3640720"/>
            <a:ext cx="279775" cy="458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p:cNvSpPr txBox="1"/>
          <p:nvPr/>
        </p:nvSpPr>
        <p:spPr>
          <a:xfrm>
            <a:off x="2774488" y="4066778"/>
            <a:ext cx="669633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pt-BR" dirty="0" smtClean="0"/>
              <a:t>Plano Plurianual (PPA)</a:t>
            </a:r>
            <a:endParaRPr lang="pt-BR" dirty="0"/>
          </a:p>
        </p:txBody>
      </p:sp>
      <p:sp>
        <p:nvSpPr>
          <p:cNvPr id="24" name="CaixaDeTexto 23"/>
          <p:cNvSpPr txBox="1"/>
          <p:nvPr/>
        </p:nvSpPr>
        <p:spPr>
          <a:xfrm>
            <a:off x="4457744" y="5758833"/>
            <a:ext cx="334919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pt-BR" dirty="0" smtClean="0"/>
              <a:t>Orçamento Anual (LOA)</a:t>
            </a:r>
            <a:endParaRPr lang="pt-BR" dirty="0"/>
          </a:p>
        </p:txBody>
      </p:sp>
      <p:sp>
        <p:nvSpPr>
          <p:cNvPr id="13" name="Seta para a direita 12"/>
          <p:cNvSpPr/>
          <p:nvPr/>
        </p:nvSpPr>
        <p:spPr>
          <a:xfrm rot="5400000">
            <a:off x="5993394" y="4383672"/>
            <a:ext cx="260725" cy="420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p:cNvSpPr txBox="1"/>
          <p:nvPr/>
        </p:nvSpPr>
        <p:spPr>
          <a:xfrm>
            <a:off x="2831638" y="4733528"/>
            <a:ext cx="669633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pt-BR" dirty="0" smtClean="0"/>
              <a:t>Lei de Diretrizes Orçamentárias (LDO)</a:t>
            </a:r>
            <a:endParaRPr lang="pt-BR" dirty="0"/>
          </a:p>
        </p:txBody>
      </p:sp>
    </p:spTree>
    <p:extLst>
      <p:ext uri="{BB962C8B-B14F-4D97-AF65-F5344CB8AC3E}">
        <p14:creationId xmlns:p14="http://schemas.microsoft.com/office/powerpoint/2010/main" xmlns="" val="4130934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txBox="1">
            <a:spLocks/>
          </p:cNvSpPr>
          <p:nvPr/>
        </p:nvSpPr>
        <p:spPr>
          <a:xfrm>
            <a:off x="1790700" y="96441"/>
            <a:ext cx="9254058" cy="638944"/>
          </a:xfrm>
          <a:prstGeom prst="rect">
            <a:avLst/>
          </a:prstGeom>
          <a:noFill/>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tabLst>
                <a:tab pos="457200" algn="l"/>
                <a:tab pos="904875" algn="l"/>
                <a:tab pos="1352550" algn="l"/>
                <a:tab pos="1801813" algn="l"/>
                <a:tab pos="2251075" algn="l"/>
                <a:tab pos="2700338" algn="l"/>
                <a:tab pos="3149600" algn="l"/>
                <a:tab pos="3598863" algn="l"/>
                <a:tab pos="4048125" algn="l"/>
                <a:tab pos="4497388" algn="l"/>
                <a:tab pos="4946650" algn="l"/>
                <a:tab pos="5395913" algn="l"/>
                <a:tab pos="5846763" algn="l"/>
                <a:tab pos="6296025" algn="l"/>
                <a:tab pos="6745288" algn="l"/>
                <a:tab pos="7194550" algn="l"/>
                <a:tab pos="7643813" algn="l"/>
                <a:tab pos="8093075" algn="l"/>
                <a:tab pos="8542338" algn="l"/>
                <a:tab pos="8991600" algn="l"/>
                <a:tab pos="9440863" algn="l"/>
              </a:tabLst>
              <a:defRPr/>
            </a:pPr>
            <a:r>
              <a:rPr lang="pt-BR" sz="3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 Planejamento de Políticas Públicas</a:t>
            </a:r>
          </a:p>
        </p:txBody>
      </p:sp>
      <p:sp>
        <p:nvSpPr>
          <p:cNvPr id="4" name="CaixaDeTexto 3"/>
          <p:cNvSpPr txBox="1"/>
          <p:nvPr/>
        </p:nvSpPr>
        <p:spPr>
          <a:xfrm>
            <a:off x="666749" y="981076"/>
            <a:ext cx="10658476" cy="4591049"/>
          </a:xfrm>
          <a:prstGeom prst="rect">
            <a:avLst/>
          </a:prstGeom>
          <a:noFill/>
        </p:spPr>
        <p:txBody>
          <a:bodyPr wrap="square">
            <a:spAutoFit/>
          </a:bodyPr>
          <a:lstStyle/>
          <a:p>
            <a:pPr lvl="1" algn="just" eaLnBrk="0">
              <a:lnSpc>
                <a:spcPct val="100000"/>
              </a:lnSpc>
              <a:spcBef>
                <a:spcPts val="1375"/>
              </a:spcBef>
              <a:spcAft>
                <a:spcPts val="1138"/>
              </a:spcAft>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r>
              <a:rPr lang="pt-BR"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Os </a:t>
            </a:r>
            <a:r>
              <a:rPr lang="pt-BR" sz="2400" dirty="0">
                <a:solidFill>
                  <a:srgbClr val="000000"/>
                </a:solidFill>
                <a:latin typeface="Verdana" panose="020B0604030504040204" pitchFamily="34" charset="0"/>
                <a:ea typeface="Verdana" panose="020B0604030504040204" pitchFamily="34" charset="0"/>
                <a:cs typeface="Verdana" panose="020B0604030504040204" pitchFamily="34" charset="0"/>
              </a:rPr>
              <a:t>elementos centrais são o conhecimento e domínio:</a:t>
            </a:r>
          </a:p>
          <a:p>
            <a:pPr marL="1200150" lvl="2" indent="-285750" algn="just" eaLnBrk="0" hangingPunct="1">
              <a:lnSpc>
                <a:spcPct val="100000"/>
              </a:lnSpc>
              <a:spcAft>
                <a:spcPts val="600"/>
              </a:spcAft>
              <a:buFont typeface="Wingdings" panose="05000000000000000000" pitchFamily="2" charset="2"/>
              <a:buChar char="ü"/>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r>
              <a:rPr lang="pt-BR" altLang="pt-BR" sz="2400" dirty="0">
                <a:latin typeface="Verdana" panose="020B0604030504040204" pitchFamily="34" charset="0"/>
                <a:ea typeface="Verdana" panose="020B0604030504040204" pitchFamily="34" charset="0"/>
                <a:cs typeface="Verdana" panose="020B0604030504040204" pitchFamily="34" charset="0"/>
              </a:rPr>
              <a:t>Da realidade de implementação das políticas públicas;</a:t>
            </a:r>
          </a:p>
          <a:p>
            <a:pPr marL="1200150" lvl="2" indent="-285750" algn="just" eaLnBrk="0" hangingPunct="1">
              <a:lnSpc>
                <a:spcPct val="100000"/>
              </a:lnSpc>
              <a:spcAft>
                <a:spcPts val="600"/>
              </a:spcAft>
              <a:buFont typeface="Wingdings" panose="05000000000000000000" pitchFamily="2" charset="2"/>
              <a:buChar char="ü"/>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r>
              <a:rPr lang="pt-BR" altLang="pt-BR" sz="2400" dirty="0">
                <a:latin typeface="Verdana" panose="020B0604030504040204" pitchFamily="34" charset="0"/>
                <a:ea typeface="Verdana" panose="020B0604030504040204" pitchFamily="34" charset="0"/>
                <a:cs typeface="Verdana" panose="020B0604030504040204" pitchFamily="34" charset="0"/>
              </a:rPr>
              <a:t>Dos mecanismos de execução;</a:t>
            </a:r>
          </a:p>
          <a:p>
            <a:pPr marL="1200150" lvl="2" indent="-285750" algn="just" eaLnBrk="0" hangingPunct="1">
              <a:lnSpc>
                <a:spcPct val="100000"/>
              </a:lnSpc>
              <a:spcAft>
                <a:spcPts val="600"/>
              </a:spcAft>
              <a:buFont typeface="Wingdings" panose="05000000000000000000" pitchFamily="2" charset="2"/>
              <a:buChar char="ü"/>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r>
              <a:rPr lang="pt-BR" altLang="pt-BR" sz="2400" dirty="0">
                <a:latin typeface="Verdana" panose="020B0604030504040204" pitchFamily="34" charset="0"/>
                <a:ea typeface="Verdana" panose="020B0604030504040204" pitchFamily="34" charset="0"/>
                <a:cs typeface="Verdana" panose="020B0604030504040204" pitchFamily="34" charset="0"/>
              </a:rPr>
              <a:t>Das relações intersetoriais e transversais inerentes a cada setor;</a:t>
            </a:r>
          </a:p>
          <a:p>
            <a:pPr marL="1200150" lvl="2" indent="-285750" algn="just" eaLnBrk="0" hangingPunct="1">
              <a:lnSpc>
                <a:spcPct val="100000"/>
              </a:lnSpc>
              <a:spcAft>
                <a:spcPts val="600"/>
              </a:spcAft>
              <a:buFont typeface="Wingdings" panose="05000000000000000000" pitchFamily="2" charset="2"/>
              <a:buChar char="ü"/>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r>
              <a:rPr lang="pt-BR" altLang="pt-BR" sz="2400" dirty="0">
                <a:latin typeface="Verdana" panose="020B0604030504040204" pitchFamily="34" charset="0"/>
                <a:ea typeface="Verdana" panose="020B0604030504040204" pitchFamily="34" charset="0"/>
                <a:cs typeface="Verdana" panose="020B0604030504040204" pitchFamily="34" charset="0"/>
              </a:rPr>
              <a:t>Do ambiente político-institucional e federativo;</a:t>
            </a:r>
          </a:p>
          <a:p>
            <a:pPr marL="1200150" lvl="2" indent="-285750" algn="just" eaLnBrk="0" hangingPunct="1">
              <a:lnSpc>
                <a:spcPct val="100000"/>
              </a:lnSpc>
              <a:spcAft>
                <a:spcPts val="600"/>
              </a:spcAft>
              <a:buFont typeface="Wingdings" panose="05000000000000000000" pitchFamily="2" charset="2"/>
              <a:buChar char="ü"/>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r>
              <a:rPr lang="pt-BR" altLang="pt-BR" sz="2400" dirty="0">
                <a:latin typeface="Verdana" panose="020B0604030504040204" pitchFamily="34" charset="0"/>
                <a:ea typeface="Verdana" panose="020B0604030504040204" pitchFamily="34" charset="0"/>
                <a:cs typeface="Verdana" panose="020B0604030504040204" pitchFamily="34" charset="0"/>
              </a:rPr>
              <a:t>Da capacidade de execução (previsão realista de recursos disponíveis</a:t>
            </a:r>
            <a:r>
              <a:rPr lang="pt-BR" altLang="pt-BR" sz="2400" dirty="0" smtClean="0">
                <a:latin typeface="Verdana" panose="020B0604030504040204" pitchFamily="34" charset="0"/>
                <a:ea typeface="Verdana" panose="020B0604030504040204" pitchFamily="34" charset="0"/>
                <a:cs typeface="Verdana" panose="020B0604030504040204" pitchFamily="34" charset="0"/>
              </a:rPr>
              <a:t>).</a:t>
            </a:r>
            <a:endParaRPr lang="pt-BR"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1" algn="just" eaLnBrk="0">
              <a:spcBef>
                <a:spcPts val="1375"/>
              </a:spcBef>
              <a:spcAft>
                <a:spcPts val="1138"/>
              </a:spcAft>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r>
              <a:rPr lang="pt-BR"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Por outro lado, </a:t>
            </a:r>
            <a:r>
              <a:rPr lang="pt-BR" sz="2400" b="1" dirty="0">
                <a:solidFill>
                  <a:srgbClr val="000000"/>
                </a:solidFill>
                <a:latin typeface="Verdana" panose="020B0604030504040204" pitchFamily="34" charset="0"/>
                <a:ea typeface="Verdana" panose="020B0604030504040204" pitchFamily="34" charset="0"/>
                <a:cs typeface="Verdana" panose="020B0604030504040204" pitchFamily="34" charset="0"/>
              </a:rPr>
              <a:t>é no diálogo com a sociedade que o planejamento de políticas públicas encontra legitimidade</a:t>
            </a:r>
            <a:r>
              <a:rPr lang="pt-BR" sz="2400" dirty="0">
                <a:solidFill>
                  <a:srgbClr val="000000"/>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 xmlns:p14="http://schemas.microsoft.com/office/powerpoint/2010/main" val="3103893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a:spLocks noChangeArrowheads="1"/>
          </p:cNvSpPr>
          <p:nvPr/>
        </p:nvSpPr>
        <p:spPr bwMode="auto">
          <a:xfrm>
            <a:off x="581024" y="1210486"/>
            <a:ext cx="10963275" cy="5062924"/>
          </a:xfrm>
          <a:prstGeom prst="rect">
            <a:avLst/>
          </a:prstGeom>
          <a:noFill/>
          <a:ln>
            <a:noFill/>
          </a:ln>
          <a:extLst/>
        </p:spPr>
        <p:txBody>
          <a:bodyPr wrap="square">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marL="0" lvl="1" algn="just" defTabSz="449263" fontAlgn="base">
              <a:spcBef>
                <a:spcPct val="0"/>
              </a:spcBef>
              <a:spcAft>
                <a:spcPts val="600"/>
              </a:spcAft>
              <a:buClr>
                <a:srgbClr val="000000"/>
              </a:buClr>
              <a:buSzPct val="1000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pt-BR" sz="2400" dirty="0" smtClean="0">
                <a:latin typeface="Verdana" panose="020B0604030504040204" pitchFamily="34" charset="0"/>
                <a:ea typeface="Verdana" panose="020B0604030504040204" pitchFamily="34" charset="0"/>
                <a:cs typeface="Verdana" panose="020B0604030504040204" pitchFamily="34" charset="0"/>
              </a:rPr>
              <a:t>É </a:t>
            </a:r>
            <a:r>
              <a:rPr lang="pt-BR" sz="2400" dirty="0">
                <a:latin typeface="Verdana" panose="020B0604030504040204" pitchFamily="34" charset="0"/>
                <a:ea typeface="Verdana" panose="020B0604030504040204" pitchFamily="34" charset="0"/>
                <a:cs typeface="Verdana" panose="020B0604030504040204" pitchFamily="34" charset="0"/>
              </a:rPr>
              <a:t>o instrumento de planejamento governamental que </a:t>
            </a:r>
            <a:r>
              <a:rPr lang="pt-BR" sz="2400" b="1" dirty="0" smtClean="0">
                <a:latin typeface="Verdana" panose="020B0604030504040204" pitchFamily="34" charset="0"/>
                <a:ea typeface="Verdana" panose="020B0604030504040204" pitchFamily="34" charset="0"/>
                <a:cs typeface="Verdana" panose="020B0604030504040204" pitchFamily="34" charset="0"/>
              </a:rPr>
              <a:t>reflete </a:t>
            </a:r>
            <a:r>
              <a:rPr lang="pt-BR" sz="2400" b="1" dirty="0">
                <a:latin typeface="Verdana" panose="020B0604030504040204" pitchFamily="34" charset="0"/>
                <a:ea typeface="Verdana" panose="020B0604030504040204" pitchFamily="34" charset="0"/>
                <a:cs typeface="Verdana" panose="020B0604030504040204" pitchFamily="34" charset="0"/>
              </a:rPr>
              <a:t>as Diretrizes, Objetivos e Metas</a:t>
            </a:r>
            <a:r>
              <a:rPr lang="pt-BR" sz="2400" dirty="0">
                <a:latin typeface="Verdana" panose="020B0604030504040204" pitchFamily="34" charset="0"/>
                <a:ea typeface="Verdana" panose="020B0604030504040204" pitchFamily="34" charset="0"/>
                <a:cs typeface="Verdana" panose="020B0604030504040204" pitchFamily="34" charset="0"/>
              </a:rPr>
              <a:t>  do governo para um período de </a:t>
            </a:r>
            <a:r>
              <a:rPr lang="pt-BR" sz="2400" b="1" dirty="0">
                <a:latin typeface="Verdana" panose="020B0604030504040204" pitchFamily="34" charset="0"/>
                <a:ea typeface="Verdana" panose="020B0604030504040204" pitchFamily="34" charset="0"/>
                <a:cs typeface="Verdana" panose="020B0604030504040204" pitchFamily="34" charset="0"/>
              </a:rPr>
              <a:t>quatro anos</a:t>
            </a:r>
            <a:r>
              <a:rPr lang="pt-BR" sz="2400" dirty="0" smtClean="0">
                <a:latin typeface="Verdana" panose="020B0604030504040204" pitchFamily="34" charset="0"/>
                <a:ea typeface="Verdana" panose="020B0604030504040204" pitchFamily="34" charset="0"/>
                <a:cs typeface="Verdana" panose="020B0604030504040204" pitchFamily="34" charset="0"/>
              </a:rPr>
              <a:t>:</a:t>
            </a:r>
          </a:p>
          <a:p>
            <a:pPr marL="0" lvl="1" algn="just" defTabSz="449263" fontAlgn="base">
              <a:spcBef>
                <a:spcPct val="0"/>
              </a:spcBef>
              <a:spcAft>
                <a:spcPts val="600"/>
              </a:spcAft>
              <a:buClr>
                <a:srgbClr val="000000"/>
              </a:buClr>
              <a:buSzPct val="1000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pt-BR" sz="2400" dirty="0">
              <a:latin typeface="Verdana" panose="020B0604030504040204" pitchFamily="34" charset="0"/>
              <a:ea typeface="Verdana" panose="020B0604030504040204" pitchFamily="34" charset="0"/>
              <a:cs typeface="Verdana" panose="020B0604030504040204" pitchFamily="34" charset="0"/>
            </a:endParaRPr>
          </a:p>
          <a:p>
            <a:pPr marL="742950" lvl="2" indent="-285750" algn="just" defTabSz="449263" fontAlgn="base">
              <a:spcBef>
                <a:spcPct val="0"/>
              </a:spcBef>
              <a:spcAft>
                <a:spcPts val="600"/>
              </a:spcAft>
              <a:buClr>
                <a:srgbClr val="000000"/>
              </a:buClr>
              <a:buSzPct val="100000"/>
              <a:buFont typeface="Arial" panose="020B0604020202020204"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pt-BR" sz="2400" dirty="0" smtClean="0">
                <a:latin typeface="Verdana" panose="020B0604030504040204" pitchFamily="34" charset="0"/>
                <a:ea typeface="Verdana" panose="020B0604030504040204" pitchFamily="34" charset="0"/>
                <a:cs typeface="Verdana" panose="020B0604030504040204" pitchFamily="34" charset="0"/>
              </a:rPr>
              <a:t>Art. 165 da Constituição Federal;</a:t>
            </a:r>
          </a:p>
          <a:p>
            <a:pPr marL="742950" lvl="2" indent="-285750" algn="just" defTabSz="449263" fontAlgn="base">
              <a:spcBef>
                <a:spcPct val="0"/>
              </a:spcBef>
              <a:spcAft>
                <a:spcPts val="600"/>
              </a:spcAft>
              <a:buClr>
                <a:srgbClr val="000000"/>
              </a:buClr>
              <a:buSzPct val="100000"/>
              <a:buFont typeface="Arial" panose="020B0604020202020204"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pt-BR" sz="2400" dirty="0" smtClean="0">
              <a:latin typeface="Verdana" panose="020B0604030504040204" pitchFamily="34" charset="0"/>
              <a:ea typeface="Verdana" panose="020B0604030504040204" pitchFamily="34" charset="0"/>
              <a:cs typeface="Verdana" panose="020B0604030504040204" pitchFamily="34" charset="0"/>
            </a:endParaRPr>
          </a:p>
          <a:p>
            <a:pPr marL="742950" lvl="2" indent="-285750" algn="just" defTabSz="449263" fontAlgn="base">
              <a:spcBef>
                <a:spcPct val="0"/>
              </a:spcBef>
              <a:spcAft>
                <a:spcPts val="600"/>
              </a:spcAft>
              <a:buClr>
                <a:srgbClr val="000000"/>
              </a:buClr>
              <a:buSzPct val="100000"/>
              <a:buFont typeface="Arial" panose="020B0604020202020204"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pt-BR" sz="2400" dirty="0" smtClean="0">
                <a:latin typeface="Verdana" panose="020B0604030504040204" pitchFamily="34" charset="0"/>
                <a:ea typeface="Verdana" panose="020B0604030504040204" pitchFamily="34" charset="0"/>
                <a:cs typeface="Verdana" panose="020B0604030504040204" pitchFamily="34" charset="0"/>
              </a:rPr>
              <a:t>É a </a:t>
            </a:r>
            <a:r>
              <a:rPr lang="pt-BR" sz="2400" b="1" dirty="0" smtClean="0">
                <a:latin typeface="Verdana" panose="020B0604030504040204" pitchFamily="34" charset="0"/>
                <a:ea typeface="Verdana" panose="020B0604030504040204" pitchFamily="34" charset="0"/>
                <a:cs typeface="Verdana" panose="020B0604030504040204" pitchFamily="34" charset="0"/>
              </a:rPr>
              <a:t>base para a elaboração dos Orçamentos Anuais </a:t>
            </a:r>
            <a:r>
              <a:rPr lang="pt-BR" sz="2400" dirty="0" smtClean="0">
                <a:latin typeface="Verdana" panose="020B0604030504040204" pitchFamily="34" charset="0"/>
                <a:ea typeface="Verdana" panose="020B0604030504040204" pitchFamily="34" charset="0"/>
                <a:cs typeface="Verdana" panose="020B0604030504040204" pitchFamily="34" charset="0"/>
              </a:rPr>
              <a:t>e serve de referência para os demais Planos Nacionais e Setoriais;</a:t>
            </a:r>
          </a:p>
          <a:p>
            <a:pPr marL="742950" lvl="2" indent="-285750" algn="just" defTabSz="449263" fontAlgn="base">
              <a:spcBef>
                <a:spcPct val="0"/>
              </a:spcBef>
              <a:spcAft>
                <a:spcPts val="600"/>
              </a:spcAft>
              <a:buClr>
                <a:srgbClr val="000000"/>
              </a:buClr>
              <a:buSzPct val="100000"/>
              <a:buFont typeface="Arial" panose="020B0604020202020204"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pt-BR" sz="2400" dirty="0" smtClean="0">
              <a:latin typeface="Verdana" panose="020B0604030504040204" pitchFamily="34" charset="0"/>
              <a:ea typeface="Verdana" panose="020B0604030504040204" pitchFamily="34" charset="0"/>
              <a:cs typeface="Verdana" panose="020B0604030504040204" pitchFamily="34" charset="0"/>
            </a:endParaRPr>
          </a:p>
          <a:p>
            <a:pPr marL="742950" lvl="2" indent="-285750" algn="just" defTabSz="449263" fontAlgn="base">
              <a:spcBef>
                <a:spcPct val="0"/>
              </a:spcBef>
              <a:spcAft>
                <a:spcPts val="600"/>
              </a:spcAft>
              <a:buClr>
                <a:srgbClr val="000000"/>
              </a:buClr>
              <a:buSzPct val="100000"/>
              <a:buFont typeface="Arial" panose="020B0604020202020204"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pt-BR" sz="2400" dirty="0" smtClean="0">
                <a:latin typeface="Verdana" panose="020B0604030504040204" pitchFamily="34" charset="0"/>
                <a:ea typeface="Verdana" panose="020B0604030504040204" pitchFamily="34" charset="0"/>
                <a:cs typeface="Verdana" panose="020B0604030504040204" pitchFamily="34" charset="0"/>
              </a:rPr>
              <a:t>Atualmente o PPA Vigente é o PPA 2016-2019 – </a:t>
            </a:r>
            <a:r>
              <a:rPr lang="pt-BR" sz="2400" b="1" dirty="0" smtClean="0">
                <a:latin typeface="Verdana" panose="020B0604030504040204" pitchFamily="34" charset="0"/>
                <a:ea typeface="Verdana" panose="020B0604030504040204" pitchFamily="34" charset="0"/>
                <a:cs typeface="Verdana" panose="020B0604030504040204" pitchFamily="34" charset="0"/>
              </a:rPr>
              <a:t>Lei nº 13.249, de 13/01/2016.</a:t>
            </a:r>
            <a:endParaRPr lang="pt-BR" sz="2400" dirty="0" smtClean="0">
              <a:latin typeface="Verdana" panose="020B0604030504040204" pitchFamily="34" charset="0"/>
              <a:ea typeface="Verdana" panose="020B0604030504040204" pitchFamily="34" charset="0"/>
              <a:cs typeface="Verdana" panose="020B0604030504040204" pitchFamily="34" charset="0"/>
            </a:endParaRPr>
          </a:p>
          <a:p>
            <a:pPr marL="742950" lvl="2" indent="-285750" algn="just" defTabSz="449263" fontAlgn="base">
              <a:spcBef>
                <a:spcPct val="0"/>
              </a:spcBef>
              <a:spcAft>
                <a:spcPts val="600"/>
              </a:spcAft>
              <a:buClr>
                <a:srgbClr val="000000"/>
              </a:buClr>
              <a:buSzPct val="100000"/>
              <a:buFont typeface="Arial" panose="020B0604020202020204"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pt-BR"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7" name="Rectangle 5"/>
          <p:cNvSpPr>
            <a:spLocks noChangeArrowheads="1"/>
          </p:cNvSpPr>
          <p:nvPr/>
        </p:nvSpPr>
        <p:spPr bwMode="auto">
          <a:xfrm>
            <a:off x="2752776" y="-19050"/>
            <a:ext cx="5832648" cy="586957"/>
          </a:xfrm>
          <a:prstGeom prst="rect">
            <a:avLst/>
          </a:prstGeom>
          <a:noFill/>
          <a:ln w="9525">
            <a:noFill/>
            <a:round/>
            <a:headEnd/>
            <a:tailEnd/>
          </a:ln>
        </p:spPr>
        <p:txBody>
          <a:bodyPr wrap="square" lIns="90000" tIns="46800" rIns="90000" bIns="46800">
            <a:spAutoFit/>
          </a:bodyPr>
          <a:lstStyle/>
          <a:p>
            <a:pPr marL="0" lvl="1">
              <a:spcBef>
                <a:spcPct val="0"/>
              </a:spcBef>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pt-BR" sz="32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O Plano Plurianual</a:t>
            </a:r>
          </a:p>
        </p:txBody>
      </p:sp>
    </p:spTree>
    <p:extLst>
      <p:ext uri="{BB962C8B-B14F-4D97-AF65-F5344CB8AC3E}">
        <p14:creationId xmlns:p14="http://schemas.microsoft.com/office/powerpoint/2010/main" xmlns="" val="849586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524000" y="693136"/>
            <a:ext cx="9144000" cy="61648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ctangle 16"/>
          <p:cNvSpPr>
            <a:spLocks noChangeArrowheads="1"/>
          </p:cNvSpPr>
          <p:nvPr/>
        </p:nvSpPr>
        <p:spPr bwMode="auto">
          <a:xfrm>
            <a:off x="782419" y="1586441"/>
            <a:ext cx="5464286" cy="3424831"/>
          </a:xfrm>
          <a:prstGeom prst="rect">
            <a:avLst/>
          </a:prstGeom>
          <a:solidFill>
            <a:schemeClr val="accent1">
              <a:lumMod val="75000"/>
            </a:schemeClr>
          </a:solidFill>
          <a:ln w="25400">
            <a:noFill/>
            <a:round/>
            <a:headEnd/>
            <a:tailEnd/>
          </a:ln>
        </p:spPr>
        <p:txBody>
          <a:bodyPr lIns="90000" tIns="46800" rIns="90000" bIns="46800">
            <a:noAutofit/>
          </a:bodyPr>
          <a:lstStyle>
            <a:defPPr>
              <a:defRPr lang="en-GB"/>
            </a:defPPr>
            <a:lvl1pPr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1pPr>
            <a:lvl2pPr marL="4572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2pPr>
            <a:lvl3pPr marL="9144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3pPr>
            <a:lvl4pPr marL="13716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4pPr>
            <a:lvl5pPr marL="18288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5pPr>
            <a:lvl6pPr marL="2286000" algn="l" defTabSz="914400" rtl="0" eaLnBrk="1" latinLnBrk="0" hangingPunct="1">
              <a:defRPr sz="2400" kern="1200">
                <a:solidFill>
                  <a:schemeClr val="bg1"/>
                </a:solidFill>
                <a:latin typeface="Times New Roman" pitchFamily="16" charset="0"/>
                <a:ea typeface="+mn-ea"/>
                <a:cs typeface="Arial Unicode MS" charset="0"/>
              </a:defRPr>
            </a:lvl6pPr>
            <a:lvl7pPr marL="2743200" algn="l" defTabSz="914400" rtl="0" eaLnBrk="1" latinLnBrk="0" hangingPunct="1">
              <a:defRPr sz="2400" kern="1200">
                <a:solidFill>
                  <a:schemeClr val="bg1"/>
                </a:solidFill>
                <a:latin typeface="Times New Roman" pitchFamily="16" charset="0"/>
                <a:ea typeface="+mn-ea"/>
                <a:cs typeface="Arial Unicode MS" charset="0"/>
              </a:defRPr>
            </a:lvl7pPr>
            <a:lvl8pPr marL="3200400" algn="l" defTabSz="914400" rtl="0" eaLnBrk="1" latinLnBrk="0" hangingPunct="1">
              <a:defRPr sz="2400" kern="1200">
                <a:solidFill>
                  <a:schemeClr val="bg1"/>
                </a:solidFill>
                <a:latin typeface="Times New Roman" pitchFamily="16" charset="0"/>
                <a:ea typeface="+mn-ea"/>
                <a:cs typeface="Arial Unicode MS" charset="0"/>
              </a:defRPr>
            </a:lvl8pPr>
            <a:lvl9pPr marL="3657600" algn="l" defTabSz="914400" rtl="0" eaLnBrk="1" latinLnBrk="0" hangingPunct="1">
              <a:defRPr sz="2400" kern="1200">
                <a:solidFill>
                  <a:schemeClr val="bg1"/>
                </a:solidFill>
                <a:latin typeface="Times New Roman" pitchFamily="16" charset="0"/>
                <a:ea typeface="+mn-ea"/>
                <a:cs typeface="Arial Unicode MS" charset="0"/>
              </a:defRPr>
            </a:lvl9pPr>
          </a:lstStyle>
          <a:p>
            <a:pPr algn="ctr">
              <a:defRPr/>
            </a:pPr>
            <a:endParaRPr lang="pt-BR" sz="2000" dirty="0">
              <a:latin typeface="Verdana" panose="020B0604030504040204" pitchFamily="34" charset="0"/>
              <a:ea typeface="Verdana" panose="020B0604030504040204" pitchFamily="34" charset="0"/>
              <a:cs typeface="Verdana" panose="020B0604030504040204" pitchFamily="34" charset="0"/>
            </a:endParaRPr>
          </a:p>
        </p:txBody>
      </p:sp>
      <p:sp>
        <p:nvSpPr>
          <p:cNvPr id="32" name="Rectangle 17"/>
          <p:cNvSpPr>
            <a:spLocks noChangeArrowheads="1"/>
          </p:cNvSpPr>
          <p:nvPr/>
        </p:nvSpPr>
        <p:spPr bwMode="auto">
          <a:xfrm>
            <a:off x="889996" y="1696868"/>
            <a:ext cx="5163666" cy="309958"/>
          </a:xfrm>
          <a:prstGeom prst="rect">
            <a:avLst/>
          </a:prstGeom>
          <a:noFill/>
          <a:ln w="9525">
            <a:noFill/>
            <a:round/>
            <a:headEnd/>
            <a:tailEnd/>
          </a:ln>
        </p:spPr>
        <p:txBody>
          <a:bodyPr wrap="square" lIns="90000" tIns="46800" rIns="90000" bIns="46800">
            <a:spAutoFit/>
          </a:bodyPr>
          <a:lstStyle>
            <a:defPPr>
              <a:defRPr lang="en-GB"/>
            </a:defPPr>
            <a:lvl1pPr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1pPr>
            <a:lvl2pPr marL="4572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2pPr>
            <a:lvl3pPr marL="9144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3pPr>
            <a:lvl4pPr marL="13716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4pPr>
            <a:lvl5pPr marL="18288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5pPr>
            <a:lvl6pPr marL="2286000" algn="l" defTabSz="914400" rtl="0" eaLnBrk="1" latinLnBrk="0" hangingPunct="1">
              <a:defRPr sz="2400" kern="1200">
                <a:solidFill>
                  <a:schemeClr val="bg1"/>
                </a:solidFill>
                <a:latin typeface="Times New Roman" pitchFamily="16" charset="0"/>
                <a:ea typeface="+mn-ea"/>
                <a:cs typeface="Arial Unicode MS" charset="0"/>
              </a:defRPr>
            </a:lvl6pPr>
            <a:lvl7pPr marL="2743200" algn="l" defTabSz="914400" rtl="0" eaLnBrk="1" latinLnBrk="0" hangingPunct="1">
              <a:defRPr sz="2400" kern="1200">
                <a:solidFill>
                  <a:schemeClr val="bg1"/>
                </a:solidFill>
                <a:latin typeface="Times New Roman" pitchFamily="16" charset="0"/>
                <a:ea typeface="+mn-ea"/>
                <a:cs typeface="Arial Unicode MS" charset="0"/>
              </a:defRPr>
            </a:lvl7pPr>
            <a:lvl8pPr marL="3200400" algn="l" defTabSz="914400" rtl="0" eaLnBrk="1" latinLnBrk="0" hangingPunct="1">
              <a:defRPr sz="2400" kern="1200">
                <a:solidFill>
                  <a:schemeClr val="bg1"/>
                </a:solidFill>
                <a:latin typeface="Times New Roman" pitchFamily="16" charset="0"/>
                <a:ea typeface="+mn-ea"/>
                <a:cs typeface="Arial Unicode MS" charset="0"/>
              </a:defRPr>
            </a:lvl8pPr>
            <a:lvl9pPr marL="3657600" algn="l" defTabSz="914400" rtl="0" eaLnBrk="1" latinLnBrk="0" hangingPunct="1">
              <a:defRPr sz="2400" kern="1200">
                <a:solidFill>
                  <a:schemeClr val="bg1"/>
                </a:solidFill>
                <a:latin typeface="Times New Roman" pitchFamily="16" charset="0"/>
                <a:ea typeface="+mn-ea"/>
                <a:cs typeface="Arial Unicode MS" charset="0"/>
              </a:defRPr>
            </a:lvl9p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b="1" dirty="0">
                <a:solidFill>
                  <a:srgbClr val="FFFFFF"/>
                </a:solidFill>
                <a:latin typeface="Verdana" panose="020B0604030504040204" pitchFamily="34" charset="0"/>
                <a:ea typeface="Verdana" panose="020B0604030504040204" pitchFamily="34" charset="0"/>
                <a:cs typeface="Verdana" panose="020B0604030504040204" pitchFamily="34" charset="0"/>
              </a:rPr>
              <a:t>54 PROGRAMAS TEMÁTICOS</a:t>
            </a:r>
          </a:p>
        </p:txBody>
      </p:sp>
      <p:sp>
        <p:nvSpPr>
          <p:cNvPr id="33" name="Rectangle 18"/>
          <p:cNvSpPr>
            <a:spLocks noChangeArrowheads="1"/>
          </p:cNvSpPr>
          <p:nvPr/>
        </p:nvSpPr>
        <p:spPr bwMode="auto">
          <a:xfrm>
            <a:off x="1248583" y="2655338"/>
            <a:ext cx="4381977" cy="956288"/>
          </a:xfrm>
          <a:prstGeom prst="rect">
            <a:avLst/>
          </a:prstGeom>
          <a:noFill/>
          <a:ln w="9525">
            <a:noFill/>
            <a:round/>
            <a:headEnd/>
            <a:tailEnd/>
          </a:ln>
        </p:spPr>
        <p:txBody>
          <a:bodyPr wrap="square" lIns="90000" tIns="46800" rIns="90000" bIns="46800">
            <a:spAutoFit/>
          </a:bodyPr>
          <a:lstStyle>
            <a:defPPr>
              <a:defRPr lang="en-GB"/>
            </a:defPPr>
            <a:lvl1pPr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1pPr>
            <a:lvl2pPr marL="4572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2pPr>
            <a:lvl3pPr marL="9144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3pPr>
            <a:lvl4pPr marL="13716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4pPr>
            <a:lvl5pPr marL="18288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5pPr>
            <a:lvl6pPr marL="2286000" algn="l" defTabSz="914400" rtl="0" eaLnBrk="1" latinLnBrk="0" hangingPunct="1">
              <a:defRPr sz="2400" kern="1200">
                <a:solidFill>
                  <a:schemeClr val="bg1"/>
                </a:solidFill>
                <a:latin typeface="Times New Roman" pitchFamily="16" charset="0"/>
                <a:ea typeface="+mn-ea"/>
                <a:cs typeface="Arial Unicode MS" charset="0"/>
              </a:defRPr>
            </a:lvl6pPr>
            <a:lvl7pPr marL="2743200" algn="l" defTabSz="914400" rtl="0" eaLnBrk="1" latinLnBrk="0" hangingPunct="1">
              <a:defRPr sz="2400" kern="1200">
                <a:solidFill>
                  <a:schemeClr val="bg1"/>
                </a:solidFill>
                <a:latin typeface="Times New Roman" pitchFamily="16" charset="0"/>
                <a:ea typeface="+mn-ea"/>
                <a:cs typeface="Arial Unicode MS" charset="0"/>
              </a:defRPr>
            </a:lvl7pPr>
            <a:lvl8pPr marL="3200400" algn="l" defTabSz="914400" rtl="0" eaLnBrk="1" latinLnBrk="0" hangingPunct="1">
              <a:defRPr sz="2400" kern="1200">
                <a:solidFill>
                  <a:schemeClr val="bg1"/>
                </a:solidFill>
                <a:latin typeface="Times New Roman" pitchFamily="16" charset="0"/>
                <a:ea typeface="+mn-ea"/>
                <a:cs typeface="Arial Unicode MS" charset="0"/>
              </a:defRPr>
            </a:lvl8pPr>
            <a:lvl9pPr marL="3657600" algn="l" defTabSz="914400" rtl="0" eaLnBrk="1" latinLnBrk="0" hangingPunct="1">
              <a:defRPr sz="2400" kern="1200">
                <a:solidFill>
                  <a:schemeClr val="bg1"/>
                </a:solidFill>
                <a:latin typeface="Times New Roman" pitchFamily="16" charset="0"/>
                <a:ea typeface="+mn-ea"/>
                <a:cs typeface="Arial Unicode MS" charset="0"/>
              </a:defRPr>
            </a:lvl9pPr>
          </a:lstStyle>
          <a:p>
            <a:pPr marL="342900" indent="-342900"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b="1" dirty="0">
                <a:solidFill>
                  <a:srgbClr val="FFFFFF"/>
                </a:solidFill>
                <a:latin typeface="Verdana" panose="020B0604030504040204" pitchFamily="34" charset="0"/>
                <a:ea typeface="Verdana" panose="020B0604030504040204" pitchFamily="34" charset="0"/>
                <a:cs typeface="Verdana" panose="020B0604030504040204" pitchFamily="34" charset="0"/>
              </a:rPr>
              <a:t>303 OBJETIVOS</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000" b="1" dirty="0">
              <a:latin typeface="Verdana" panose="020B0604030504040204" pitchFamily="34" charset="0"/>
              <a:ea typeface="Verdana" panose="020B0604030504040204" pitchFamily="34" charset="0"/>
              <a:cs typeface="Verdana" panose="020B0604030504040204" pitchFamily="34"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000" b="1" dirty="0">
              <a:latin typeface="Verdana" panose="020B0604030504040204" pitchFamily="34" charset="0"/>
              <a:ea typeface="Verdana" panose="020B0604030504040204" pitchFamily="34" charset="0"/>
              <a:cs typeface="Verdana" panose="020B0604030504040204" pitchFamily="34"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b="1" dirty="0">
                <a:latin typeface="Verdana" panose="020B0604030504040204" pitchFamily="34" charset="0"/>
                <a:ea typeface="Verdana" panose="020B0604030504040204" pitchFamily="34" charset="0"/>
                <a:cs typeface="Verdana" panose="020B0604030504040204" pitchFamily="34" charset="0"/>
              </a:rPr>
              <a:t>1132 Metas</a:t>
            </a:r>
          </a:p>
        </p:txBody>
      </p:sp>
      <p:sp>
        <p:nvSpPr>
          <p:cNvPr id="34" name="Rectangle 19"/>
          <p:cNvSpPr>
            <a:spLocks noChangeArrowheads="1"/>
          </p:cNvSpPr>
          <p:nvPr/>
        </p:nvSpPr>
        <p:spPr bwMode="auto">
          <a:xfrm>
            <a:off x="1007685" y="3754601"/>
            <a:ext cx="4711804" cy="1017844"/>
          </a:xfrm>
          <a:prstGeom prst="rect">
            <a:avLst/>
          </a:prstGeom>
          <a:noFill/>
          <a:ln w="9525">
            <a:noFill/>
            <a:round/>
            <a:headEnd/>
            <a:tailEnd/>
          </a:ln>
        </p:spPr>
        <p:txBody>
          <a:bodyPr wrap="square" lIns="90000" tIns="46800" rIns="90000" bIns="46800">
            <a:spAutoFit/>
          </a:bodyPr>
          <a:lstStyle>
            <a:defPPr>
              <a:defRPr lang="en-GB"/>
            </a:defPPr>
            <a:lvl1pPr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1pPr>
            <a:lvl2pPr marL="4572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2pPr>
            <a:lvl3pPr marL="9144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3pPr>
            <a:lvl4pPr marL="13716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4pPr>
            <a:lvl5pPr marL="18288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5pPr>
            <a:lvl6pPr marL="2286000" algn="l" defTabSz="914400" rtl="0" eaLnBrk="1" latinLnBrk="0" hangingPunct="1">
              <a:defRPr sz="2400" kern="1200">
                <a:solidFill>
                  <a:schemeClr val="bg1"/>
                </a:solidFill>
                <a:latin typeface="Times New Roman" pitchFamily="16" charset="0"/>
                <a:ea typeface="+mn-ea"/>
                <a:cs typeface="Arial Unicode MS" charset="0"/>
              </a:defRPr>
            </a:lvl6pPr>
            <a:lvl7pPr marL="2743200" algn="l" defTabSz="914400" rtl="0" eaLnBrk="1" latinLnBrk="0" hangingPunct="1">
              <a:defRPr sz="2400" kern="1200">
                <a:solidFill>
                  <a:schemeClr val="bg1"/>
                </a:solidFill>
                <a:latin typeface="Times New Roman" pitchFamily="16" charset="0"/>
                <a:ea typeface="+mn-ea"/>
                <a:cs typeface="Arial Unicode MS" charset="0"/>
              </a:defRPr>
            </a:lvl7pPr>
            <a:lvl8pPr marL="3200400" algn="l" defTabSz="914400" rtl="0" eaLnBrk="1" latinLnBrk="0" hangingPunct="1">
              <a:defRPr sz="2400" kern="1200">
                <a:solidFill>
                  <a:schemeClr val="bg1"/>
                </a:solidFill>
                <a:latin typeface="Times New Roman" pitchFamily="16" charset="0"/>
                <a:ea typeface="+mn-ea"/>
                <a:cs typeface="Arial Unicode MS" charset="0"/>
              </a:defRPr>
            </a:lvl8pPr>
            <a:lvl9pPr marL="3657600" algn="l" defTabSz="914400" rtl="0" eaLnBrk="1" latinLnBrk="0" hangingPunct="1">
              <a:defRPr sz="2400" kern="1200">
                <a:solidFill>
                  <a:schemeClr val="bg1"/>
                </a:solidFill>
                <a:latin typeface="Times New Roman" pitchFamily="16" charset="0"/>
                <a:ea typeface="+mn-ea"/>
                <a:cs typeface="Arial Unicode MS" charset="0"/>
              </a:defRPr>
            </a:lvl9pPr>
          </a:lstStyle>
          <a:p>
            <a:pPr algn="ct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b="1" dirty="0">
                <a:latin typeface="Verdana" panose="020B0604030504040204" pitchFamily="34" charset="0"/>
                <a:ea typeface="Verdana" panose="020B0604030504040204" pitchFamily="34" charset="0"/>
                <a:cs typeface="Verdana" panose="020B0604030504040204" pitchFamily="34" charset="0"/>
              </a:rPr>
              <a:t>3094 Iniciativas </a:t>
            </a:r>
            <a:r>
              <a:rPr lang="pt-BR" altLang="pt-BR" sz="2000" b="1" dirty="0" smtClean="0">
                <a:latin typeface="Verdana" panose="020B0604030504040204" pitchFamily="34" charset="0"/>
                <a:ea typeface="Verdana" panose="020B0604030504040204" pitchFamily="34" charset="0"/>
                <a:cs typeface="Verdana" panose="020B0604030504040204" pitchFamily="34" charset="0"/>
              </a:rPr>
              <a:t>e </a:t>
            </a:r>
          </a:p>
          <a:p>
            <a:pPr algn="ct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b="1" dirty="0" smtClean="0">
                <a:latin typeface="Verdana" panose="020B0604030504040204" pitchFamily="34" charset="0"/>
                <a:ea typeface="Verdana" panose="020B0604030504040204" pitchFamily="34" charset="0"/>
                <a:cs typeface="Verdana" panose="020B0604030504040204" pitchFamily="34" charset="0"/>
              </a:rPr>
              <a:t>Empreendimentos </a:t>
            </a:r>
            <a:r>
              <a:rPr lang="pt-BR" altLang="pt-BR" sz="2000" b="1" dirty="0">
                <a:latin typeface="Verdana" panose="020B0604030504040204" pitchFamily="34" charset="0"/>
                <a:ea typeface="Verdana" panose="020B0604030504040204" pitchFamily="34" charset="0"/>
                <a:cs typeface="Verdana" panose="020B0604030504040204" pitchFamily="34" charset="0"/>
              </a:rPr>
              <a:t>Individualizados</a:t>
            </a:r>
          </a:p>
        </p:txBody>
      </p:sp>
      <p:sp>
        <p:nvSpPr>
          <p:cNvPr id="38" name="Rectangle 17"/>
          <p:cNvSpPr>
            <a:spLocks noChangeArrowheads="1"/>
          </p:cNvSpPr>
          <p:nvPr/>
        </p:nvSpPr>
        <p:spPr bwMode="auto">
          <a:xfrm>
            <a:off x="1167901" y="2053509"/>
            <a:ext cx="4478886" cy="309958"/>
          </a:xfrm>
          <a:prstGeom prst="rect">
            <a:avLst/>
          </a:prstGeom>
          <a:noFill/>
          <a:ln w="9525">
            <a:noFill/>
            <a:round/>
            <a:headEnd/>
            <a:tailEnd/>
          </a:ln>
        </p:spPr>
        <p:txBody>
          <a:bodyPr wrap="square" lIns="90000" tIns="46800" rIns="90000" bIns="46800">
            <a:spAutoFit/>
          </a:bodyPr>
          <a:lstStyle>
            <a:defPPr>
              <a:defRPr lang="en-GB"/>
            </a:defPPr>
            <a:lvl1pPr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1pPr>
            <a:lvl2pPr marL="4572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2pPr>
            <a:lvl3pPr marL="9144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3pPr>
            <a:lvl4pPr marL="13716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4pPr>
            <a:lvl5pPr marL="18288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5pPr>
            <a:lvl6pPr marL="2286000" algn="l" defTabSz="914400" rtl="0" eaLnBrk="1" latinLnBrk="0" hangingPunct="1">
              <a:defRPr sz="2400" kern="1200">
                <a:solidFill>
                  <a:schemeClr val="bg1"/>
                </a:solidFill>
                <a:latin typeface="Times New Roman" pitchFamily="16" charset="0"/>
                <a:ea typeface="+mn-ea"/>
                <a:cs typeface="Arial Unicode MS" charset="0"/>
              </a:defRPr>
            </a:lvl6pPr>
            <a:lvl7pPr marL="2743200" algn="l" defTabSz="914400" rtl="0" eaLnBrk="1" latinLnBrk="0" hangingPunct="1">
              <a:defRPr sz="2400" kern="1200">
                <a:solidFill>
                  <a:schemeClr val="bg1"/>
                </a:solidFill>
                <a:latin typeface="Times New Roman" pitchFamily="16" charset="0"/>
                <a:ea typeface="+mn-ea"/>
                <a:cs typeface="Arial Unicode MS" charset="0"/>
              </a:defRPr>
            </a:lvl7pPr>
            <a:lvl8pPr marL="3200400" algn="l" defTabSz="914400" rtl="0" eaLnBrk="1" latinLnBrk="0" hangingPunct="1">
              <a:defRPr sz="2400" kern="1200">
                <a:solidFill>
                  <a:schemeClr val="bg1"/>
                </a:solidFill>
                <a:latin typeface="Times New Roman" pitchFamily="16" charset="0"/>
                <a:ea typeface="+mn-ea"/>
                <a:cs typeface="Arial Unicode MS" charset="0"/>
              </a:defRPr>
            </a:lvl8pPr>
            <a:lvl9pPr marL="3657600" algn="l" defTabSz="914400" rtl="0" eaLnBrk="1" latinLnBrk="0" hangingPunct="1">
              <a:defRPr sz="2400" kern="1200">
                <a:solidFill>
                  <a:schemeClr val="bg1"/>
                </a:solidFill>
                <a:latin typeface="Times New Roman" pitchFamily="16" charset="0"/>
                <a:ea typeface="+mn-ea"/>
                <a:cs typeface="Arial Unicode MS" charset="0"/>
              </a:defRPr>
            </a:lvl9p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b="1" dirty="0">
                <a:solidFill>
                  <a:srgbClr val="FFFFFF"/>
                </a:solidFill>
                <a:latin typeface="Verdana" panose="020B0604030504040204" pitchFamily="34" charset="0"/>
                <a:ea typeface="Verdana" panose="020B0604030504040204" pitchFamily="34" charset="0"/>
                <a:cs typeface="Verdana" panose="020B0604030504040204" pitchFamily="34" charset="0"/>
              </a:rPr>
              <a:t>(562 indicadores)</a:t>
            </a:r>
          </a:p>
        </p:txBody>
      </p:sp>
      <p:sp>
        <p:nvSpPr>
          <p:cNvPr id="39" name="Retângulo 38"/>
          <p:cNvSpPr/>
          <p:nvPr/>
        </p:nvSpPr>
        <p:spPr>
          <a:xfrm>
            <a:off x="1007685" y="2446157"/>
            <a:ext cx="4919433" cy="24069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4572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9144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3716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18288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pt-BR" sz="2000" dirty="0">
              <a:latin typeface="Verdana" panose="020B0604030504040204" pitchFamily="34" charset="0"/>
              <a:ea typeface="Verdana" panose="020B0604030504040204" pitchFamily="34" charset="0"/>
              <a:cs typeface="Verdana" panose="020B0604030504040204" pitchFamily="34" charset="0"/>
            </a:endParaRPr>
          </a:p>
        </p:txBody>
      </p:sp>
      <p:sp>
        <p:nvSpPr>
          <p:cNvPr id="40" name="Rectangle 16"/>
          <p:cNvSpPr>
            <a:spLocks noChangeArrowheads="1"/>
          </p:cNvSpPr>
          <p:nvPr/>
        </p:nvSpPr>
        <p:spPr bwMode="auto">
          <a:xfrm>
            <a:off x="782419" y="1118849"/>
            <a:ext cx="5464286" cy="434004"/>
          </a:xfrm>
          <a:prstGeom prst="rect">
            <a:avLst/>
          </a:prstGeom>
          <a:solidFill>
            <a:schemeClr val="accent1">
              <a:lumMod val="75000"/>
            </a:schemeClr>
          </a:solidFill>
          <a:ln w="25400">
            <a:noFill/>
            <a:round/>
            <a:headEnd/>
            <a:tailEnd/>
          </a:ln>
        </p:spPr>
        <p:txBody>
          <a:bodyPr lIns="90000" tIns="46800" rIns="90000" bIns="46800">
            <a:noAutofit/>
          </a:bodyPr>
          <a:lstStyle>
            <a:defPPr>
              <a:defRPr lang="en-GB"/>
            </a:defPPr>
            <a:lvl1pPr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1pPr>
            <a:lvl2pPr marL="4572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2pPr>
            <a:lvl3pPr marL="9144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3pPr>
            <a:lvl4pPr marL="13716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4pPr>
            <a:lvl5pPr marL="18288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5pPr>
            <a:lvl6pPr marL="2286000" algn="l" defTabSz="914400" rtl="0" eaLnBrk="1" latinLnBrk="0" hangingPunct="1">
              <a:defRPr sz="2400" kern="1200">
                <a:solidFill>
                  <a:schemeClr val="bg1"/>
                </a:solidFill>
                <a:latin typeface="Times New Roman" pitchFamily="16" charset="0"/>
                <a:ea typeface="+mn-ea"/>
                <a:cs typeface="Arial Unicode MS" charset="0"/>
              </a:defRPr>
            </a:lvl6pPr>
            <a:lvl7pPr marL="2743200" algn="l" defTabSz="914400" rtl="0" eaLnBrk="1" latinLnBrk="0" hangingPunct="1">
              <a:defRPr sz="2400" kern="1200">
                <a:solidFill>
                  <a:schemeClr val="bg1"/>
                </a:solidFill>
                <a:latin typeface="Times New Roman" pitchFamily="16" charset="0"/>
                <a:ea typeface="+mn-ea"/>
                <a:cs typeface="Arial Unicode MS" charset="0"/>
              </a:defRPr>
            </a:lvl7pPr>
            <a:lvl8pPr marL="3200400" algn="l" defTabSz="914400" rtl="0" eaLnBrk="1" latinLnBrk="0" hangingPunct="1">
              <a:defRPr sz="2400" kern="1200">
                <a:solidFill>
                  <a:schemeClr val="bg1"/>
                </a:solidFill>
                <a:latin typeface="Times New Roman" pitchFamily="16" charset="0"/>
                <a:ea typeface="+mn-ea"/>
                <a:cs typeface="Arial Unicode MS" charset="0"/>
              </a:defRPr>
            </a:lvl8pPr>
            <a:lvl9pPr marL="3657600" algn="l" defTabSz="914400" rtl="0" eaLnBrk="1" latinLnBrk="0" hangingPunct="1">
              <a:defRPr sz="2400" kern="1200">
                <a:solidFill>
                  <a:schemeClr val="bg1"/>
                </a:solidFill>
                <a:latin typeface="Times New Roman" pitchFamily="16" charset="0"/>
                <a:ea typeface="+mn-ea"/>
                <a:cs typeface="Arial Unicode MS" charset="0"/>
              </a:defRPr>
            </a:lvl9pPr>
          </a:lstStyle>
          <a:p>
            <a:pPr algn="ctr">
              <a:lnSpc>
                <a:spcPct val="100000"/>
              </a:lnSpc>
              <a:defRPr/>
            </a:pPr>
            <a:r>
              <a:rPr lang="pt-BR" altLang="pt-BR" sz="2000" b="1" dirty="0">
                <a:solidFill>
                  <a:srgbClr val="FFFFFF"/>
                </a:solidFill>
                <a:latin typeface="Verdana" panose="020B0604030504040204" pitchFamily="34" charset="0"/>
                <a:ea typeface="Verdana" panose="020B0604030504040204" pitchFamily="34" charset="0"/>
                <a:cs typeface="Verdana" panose="020B0604030504040204" pitchFamily="34" charset="0"/>
              </a:rPr>
              <a:t>DIMENSÃO ESTRATÉGICA </a:t>
            </a:r>
          </a:p>
        </p:txBody>
      </p:sp>
      <p:sp>
        <p:nvSpPr>
          <p:cNvPr id="41" name="Rectangle 16"/>
          <p:cNvSpPr>
            <a:spLocks noChangeArrowheads="1"/>
          </p:cNvSpPr>
          <p:nvPr/>
        </p:nvSpPr>
        <p:spPr bwMode="auto">
          <a:xfrm>
            <a:off x="782419" y="726726"/>
            <a:ext cx="5464286" cy="299890"/>
          </a:xfrm>
          <a:prstGeom prst="rect">
            <a:avLst/>
          </a:prstGeom>
          <a:solidFill>
            <a:schemeClr val="accent1">
              <a:lumMod val="75000"/>
            </a:schemeClr>
          </a:solidFill>
          <a:ln w="25400">
            <a:noFill/>
            <a:round/>
            <a:headEnd/>
            <a:tailEnd/>
          </a:ln>
        </p:spPr>
        <p:txBody>
          <a:bodyPr lIns="90000" tIns="46800" rIns="90000" bIns="46800">
            <a:noAutofit/>
          </a:bodyPr>
          <a:lstStyle>
            <a:defPPr>
              <a:defRPr lang="en-GB"/>
            </a:defPPr>
            <a:lvl1pPr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1pPr>
            <a:lvl2pPr marL="4572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2pPr>
            <a:lvl3pPr marL="9144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3pPr>
            <a:lvl4pPr marL="13716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4pPr>
            <a:lvl5pPr marL="18288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5pPr>
            <a:lvl6pPr marL="2286000" algn="l" defTabSz="914400" rtl="0" eaLnBrk="1" latinLnBrk="0" hangingPunct="1">
              <a:defRPr sz="2400" kern="1200">
                <a:solidFill>
                  <a:schemeClr val="bg1"/>
                </a:solidFill>
                <a:latin typeface="Times New Roman" pitchFamily="16" charset="0"/>
                <a:ea typeface="+mn-ea"/>
                <a:cs typeface="Arial Unicode MS" charset="0"/>
              </a:defRPr>
            </a:lvl6pPr>
            <a:lvl7pPr marL="2743200" algn="l" defTabSz="914400" rtl="0" eaLnBrk="1" latinLnBrk="0" hangingPunct="1">
              <a:defRPr sz="2400" kern="1200">
                <a:solidFill>
                  <a:schemeClr val="bg1"/>
                </a:solidFill>
                <a:latin typeface="Times New Roman" pitchFamily="16" charset="0"/>
                <a:ea typeface="+mn-ea"/>
                <a:cs typeface="Arial Unicode MS" charset="0"/>
              </a:defRPr>
            </a:lvl7pPr>
            <a:lvl8pPr marL="3200400" algn="l" defTabSz="914400" rtl="0" eaLnBrk="1" latinLnBrk="0" hangingPunct="1">
              <a:defRPr sz="2400" kern="1200">
                <a:solidFill>
                  <a:schemeClr val="bg1"/>
                </a:solidFill>
                <a:latin typeface="Times New Roman" pitchFamily="16" charset="0"/>
                <a:ea typeface="+mn-ea"/>
                <a:cs typeface="Arial Unicode MS" charset="0"/>
              </a:defRPr>
            </a:lvl8pPr>
            <a:lvl9pPr marL="3657600" algn="l" defTabSz="914400" rtl="0" eaLnBrk="1" latinLnBrk="0" hangingPunct="1">
              <a:defRPr sz="2400" kern="1200">
                <a:solidFill>
                  <a:schemeClr val="bg1"/>
                </a:solidFill>
                <a:latin typeface="Times New Roman" pitchFamily="16" charset="0"/>
                <a:ea typeface="+mn-ea"/>
                <a:cs typeface="Arial Unicode MS" charset="0"/>
              </a:defRPr>
            </a:lvl9pPr>
          </a:lstStyle>
          <a:p>
            <a:pPr algn="ctr">
              <a:defRPr/>
            </a:pPr>
            <a:r>
              <a:rPr lang="pt-BR" altLang="pt-BR" sz="2200" b="1" dirty="0">
                <a:solidFill>
                  <a:srgbClr val="FFFFFF"/>
                </a:solidFill>
                <a:latin typeface="Verdana" panose="020B0604030504040204" pitchFamily="34" charset="0"/>
                <a:ea typeface="Verdana" panose="020B0604030504040204" pitchFamily="34" charset="0"/>
                <a:cs typeface="Verdana" panose="020B0604030504040204" pitchFamily="34" charset="0"/>
              </a:rPr>
              <a:t>PPA</a:t>
            </a:r>
          </a:p>
        </p:txBody>
      </p:sp>
      <p:sp>
        <p:nvSpPr>
          <p:cNvPr id="42" name="Rectangle 6"/>
          <p:cNvSpPr>
            <a:spLocks noChangeArrowheads="1"/>
          </p:cNvSpPr>
          <p:nvPr/>
        </p:nvSpPr>
        <p:spPr bwMode="auto">
          <a:xfrm>
            <a:off x="6477000" y="5056254"/>
            <a:ext cx="4783060" cy="1017844"/>
          </a:xfrm>
          <a:prstGeom prst="rect">
            <a:avLst/>
          </a:prstGeom>
          <a:solidFill>
            <a:schemeClr val="accent1">
              <a:lumMod val="75000"/>
            </a:schemeClr>
          </a:solidFill>
          <a:ln w="9525">
            <a:noFill/>
            <a:round/>
            <a:headEnd/>
            <a:tailEnd/>
          </a:ln>
        </p:spPr>
        <p:txBody>
          <a:bodyPr wrap="square" lIns="90000" tIns="46800" rIns="90000" bIns="46800">
            <a:spAutoFit/>
          </a:bodyPr>
          <a:lstStyle>
            <a:defPPr>
              <a:defRPr lang="en-GB"/>
            </a:defPPr>
            <a:lvl1pPr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1pPr>
            <a:lvl2pPr marL="4572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2pPr>
            <a:lvl3pPr marL="9144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3pPr>
            <a:lvl4pPr marL="13716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4pPr>
            <a:lvl5pPr marL="18288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5pPr>
            <a:lvl6pPr marL="2286000" algn="l" defTabSz="914400" rtl="0" eaLnBrk="1" latinLnBrk="0" hangingPunct="1">
              <a:defRPr sz="2400" kern="1200">
                <a:solidFill>
                  <a:schemeClr val="bg1"/>
                </a:solidFill>
                <a:latin typeface="Times New Roman" pitchFamily="16" charset="0"/>
                <a:ea typeface="+mn-ea"/>
                <a:cs typeface="Arial Unicode MS" charset="0"/>
              </a:defRPr>
            </a:lvl6pPr>
            <a:lvl7pPr marL="2743200" algn="l" defTabSz="914400" rtl="0" eaLnBrk="1" latinLnBrk="0" hangingPunct="1">
              <a:defRPr sz="2400" kern="1200">
                <a:solidFill>
                  <a:schemeClr val="bg1"/>
                </a:solidFill>
                <a:latin typeface="Times New Roman" pitchFamily="16" charset="0"/>
                <a:ea typeface="+mn-ea"/>
                <a:cs typeface="Arial Unicode MS" charset="0"/>
              </a:defRPr>
            </a:lvl7pPr>
            <a:lvl8pPr marL="3200400" algn="l" defTabSz="914400" rtl="0" eaLnBrk="1" latinLnBrk="0" hangingPunct="1">
              <a:defRPr sz="2400" kern="1200">
                <a:solidFill>
                  <a:schemeClr val="bg1"/>
                </a:solidFill>
                <a:latin typeface="Times New Roman" pitchFamily="16" charset="0"/>
                <a:ea typeface="+mn-ea"/>
                <a:cs typeface="Arial Unicode MS" charset="0"/>
              </a:defRPr>
            </a:lvl8pPr>
            <a:lvl9pPr marL="3657600" algn="l" defTabSz="914400" rtl="0" eaLnBrk="1" latinLnBrk="0" hangingPunct="1">
              <a:defRPr sz="2400" kern="1200">
                <a:solidFill>
                  <a:schemeClr val="bg1"/>
                </a:solidFill>
                <a:latin typeface="Times New Roman" pitchFamily="16" charset="0"/>
                <a:ea typeface="+mn-ea"/>
                <a:cs typeface="Arial Unicode MS" charset="0"/>
              </a:defRPr>
            </a:lvl9pPr>
          </a:lstStyle>
          <a:p>
            <a:pPr algn="ctr" eaLnBrk="1" hangingPunct="1">
              <a:lnSpc>
                <a:spcPct val="100000"/>
              </a:lnSpc>
              <a:defRPr/>
            </a:pPr>
            <a:r>
              <a:rPr lang="pt-BR" altLang="pt-BR" sz="2000" b="1" dirty="0">
                <a:latin typeface="Verdana" panose="020B0604030504040204" pitchFamily="34" charset="0"/>
                <a:ea typeface="Verdana" panose="020B0604030504040204" pitchFamily="34" charset="0"/>
                <a:cs typeface="Verdana" panose="020B0604030504040204" pitchFamily="34" charset="0"/>
              </a:rPr>
              <a:t>Ações Orçamentárias expressas na LOA, vinculadas aos objetivos do PPA</a:t>
            </a:r>
          </a:p>
        </p:txBody>
      </p:sp>
      <p:sp>
        <p:nvSpPr>
          <p:cNvPr id="46" name="Rectangle 16"/>
          <p:cNvSpPr>
            <a:spLocks noChangeArrowheads="1"/>
          </p:cNvSpPr>
          <p:nvPr/>
        </p:nvSpPr>
        <p:spPr bwMode="auto">
          <a:xfrm>
            <a:off x="6471971" y="1586440"/>
            <a:ext cx="4788089" cy="3424831"/>
          </a:xfrm>
          <a:prstGeom prst="rect">
            <a:avLst/>
          </a:prstGeom>
          <a:solidFill>
            <a:schemeClr val="accent1">
              <a:lumMod val="75000"/>
            </a:schemeClr>
          </a:solidFill>
          <a:ln w="25400">
            <a:noFill/>
            <a:round/>
            <a:headEnd/>
            <a:tailEnd/>
          </a:ln>
        </p:spPr>
        <p:txBody>
          <a:bodyPr lIns="90000" tIns="46800" rIns="90000" bIns="46800">
            <a:noAutofit/>
          </a:bodyPr>
          <a:lstStyle>
            <a:defPPr>
              <a:defRPr lang="en-GB"/>
            </a:defPPr>
            <a:lvl1pPr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1pPr>
            <a:lvl2pPr marL="4572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2pPr>
            <a:lvl3pPr marL="9144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3pPr>
            <a:lvl4pPr marL="13716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4pPr>
            <a:lvl5pPr marL="18288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5pPr>
            <a:lvl6pPr marL="2286000" algn="l" defTabSz="914400" rtl="0" eaLnBrk="1" latinLnBrk="0" hangingPunct="1">
              <a:defRPr sz="2400" kern="1200">
                <a:solidFill>
                  <a:schemeClr val="bg1"/>
                </a:solidFill>
                <a:latin typeface="Times New Roman" pitchFamily="16" charset="0"/>
                <a:ea typeface="+mn-ea"/>
                <a:cs typeface="Arial Unicode MS" charset="0"/>
              </a:defRPr>
            </a:lvl6pPr>
            <a:lvl7pPr marL="2743200" algn="l" defTabSz="914400" rtl="0" eaLnBrk="1" latinLnBrk="0" hangingPunct="1">
              <a:defRPr sz="2400" kern="1200">
                <a:solidFill>
                  <a:schemeClr val="bg1"/>
                </a:solidFill>
                <a:latin typeface="Times New Roman" pitchFamily="16" charset="0"/>
                <a:ea typeface="+mn-ea"/>
                <a:cs typeface="Arial Unicode MS" charset="0"/>
              </a:defRPr>
            </a:lvl7pPr>
            <a:lvl8pPr marL="3200400" algn="l" defTabSz="914400" rtl="0" eaLnBrk="1" latinLnBrk="0" hangingPunct="1">
              <a:defRPr sz="2400" kern="1200">
                <a:solidFill>
                  <a:schemeClr val="bg1"/>
                </a:solidFill>
                <a:latin typeface="Times New Roman" pitchFamily="16" charset="0"/>
                <a:ea typeface="+mn-ea"/>
                <a:cs typeface="Arial Unicode MS" charset="0"/>
              </a:defRPr>
            </a:lvl8pPr>
            <a:lvl9pPr marL="3657600" algn="l" defTabSz="914400" rtl="0" eaLnBrk="1" latinLnBrk="0" hangingPunct="1">
              <a:defRPr sz="2400" kern="1200">
                <a:solidFill>
                  <a:schemeClr val="bg1"/>
                </a:solidFill>
                <a:latin typeface="Times New Roman" pitchFamily="16" charset="0"/>
                <a:ea typeface="+mn-ea"/>
                <a:cs typeface="Arial Unicode MS" charset="0"/>
              </a:defRPr>
            </a:lvl9pPr>
          </a:lstStyle>
          <a:p>
            <a:pPr algn="ctr">
              <a:defRPr/>
            </a:pPr>
            <a:endParaRPr lang="pt-BR" sz="2000" dirty="0">
              <a:latin typeface="Verdana" panose="020B0604030504040204" pitchFamily="34" charset="0"/>
              <a:ea typeface="Verdana" panose="020B0604030504040204" pitchFamily="34" charset="0"/>
              <a:cs typeface="Verdana" panose="020B0604030504040204" pitchFamily="34" charset="0"/>
            </a:endParaRPr>
          </a:p>
        </p:txBody>
      </p:sp>
      <p:sp>
        <p:nvSpPr>
          <p:cNvPr id="50" name="Rectangle 17"/>
          <p:cNvSpPr>
            <a:spLocks noChangeArrowheads="1"/>
          </p:cNvSpPr>
          <p:nvPr/>
        </p:nvSpPr>
        <p:spPr bwMode="auto">
          <a:xfrm>
            <a:off x="6663266" y="2901559"/>
            <a:ext cx="4380705" cy="710067"/>
          </a:xfrm>
          <a:prstGeom prst="rect">
            <a:avLst/>
          </a:prstGeom>
          <a:noFill/>
          <a:ln w="9525">
            <a:noFill/>
            <a:round/>
            <a:headEnd/>
            <a:tailEnd/>
          </a:ln>
        </p:spPr>
        <p:txBody>
          <a:bodyPr wrap="square" lIns="90000" tIns="46800" rIns="90000" bIns="46800">
            <a:spAutoFit/>
          </a:bodyPr>
          <a:lstStyle>
            <a:defPPr>
              <a:defRPr lang="en-GB"/>
            </a:defPPr>
            <a:lvl1pPr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1pPr>
            <a:lvl2pPr marL="4572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2pPr>
            <a:lvl3pPr marL="9144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3pPr>
            <a:lvl4pPr marL="13716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4pPr>
            <a:lvl5pPr marL="18288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5pPr>
            <a:lvl6pPr marL="2286000" algn="l" defTabSz="914400" rtl="0" eaLnBrk="1" latinLnBrk="0" hangingPunct="1">
              <a:defRPr sz="2400" kern="1200">
                <a:solidFill>
                  <a:schemeClr val="bg1"/>
                </a:solidFill>
                <a:latin typeface="Times New Roman" pitchFamily="16" charset="0"/>
                <a:ea typeface="+mn-ea"/>
                <a:cs typeface="Arial Unicode MS" charset="0"/>
              </a:defRPr>
            </a:lvl6pPr>
            <a:lvl7pPr marL="2743200" algn="l" defTabSz="914400" rtl="0" eaLnBrk="1" latinLnBrk="0" hangingPunct="1">
              <a:defRPr sz="2400" kern="1200">
                <a:solidFill>
                  <a:schemeClr val="bg1"/>
                </a:solidFill>
                <a:latin typeface="Times New Roman" pitchFamily="16" charset="0"/>
                <a:ea typeface="+mn-ea"/>
                <a:cs typeface="Arial Unicode MS" charset="0"/>
              </a:defRPr>
            </a:lvl7pPr>
            <a:lvl8pPr marL="3200400" algn="l" defTabSz="914400" rtl="0" eaLnBrk="1" latinLnBrk="0" hangingPunct="1">
              <a:defRPr sz="2400" kern="1200">
                <a:solidFill>
                  <a:schemeClr val="bg1"/>
                </a:solidFill>
                <a:latin typeface="Times New Roman" pitchFamily="16" charset="0"/>
                <a:ea typeface="+mn-ea"/>
                <a:cs typeface="Arial Unicode MS" charset="0"/>
              </a:defRPr>
            </a:lvl8pPr>
            <a:lvl9pPr marL="3657600" algn="l" defTabSz="914400" rtl="0" eaLnBrk="1" latinLnBrk="0" hangingPunct="1">
              <a:defRPr sz="2400" kern="1200">
                <a:solidFill>
                  <a:schemeClr val="bg1"/>
                </a:solidFill>
                <a:latin typeface="Times New Roman" pitchFamily="16" charset="0"/>
                <a:ea typeface="+mn-ea"/>
                <a:cs typeface="Arial Unicode MS" charset="0"/>
              </a:defRPr>
            </a:lvl9pPr>
          </a:lstStyle>
          <a:p>
            <a:pPr algn="ct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b="1" dirty="0">
                <a:solidFill>
                  <a:srgbClr val="FFFFFF"/>
                </a:solidFill>
                <a:latin typeface="Verdana" panose="020B0604030504040204" pitchFamily="34" charset="0"/>
                <a:ea typeface="Verdana" panose="020B0604030504040204" pitchFamily="34" charset="0"/>
                <a:cs typeface="Verdana" panose="020B0604030504040204" pitchFamily="34" charset="0"/>
              </a:rPr>
              <a:t>PROGRAMAS</a:t>
            </a:r>
          </a:p>
          <a:p>
            <a:pPr algn="ct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b="1" dirty="0">
                <a:solidFill>
                  <a:srgbClr val="FFFFFF"/>
                </a:solidFill>
                <a:latin typeface="Verdana" panose="020B0604030504040204" pitchFamily="34" charset="0"/>
                <a:ea typeface="Verdana" panose="020B0604030504040204" pitchFamily="34" charset="0"/>
                <a:cs typeface="Verdana" panose="020B0604030504040204" pitchFamily="34" charset="0"/>
              </a:rPr>
              <a:t> TEMÁTICOS</a:t>
            </a:r>
          </a:p>
        </p:txBody>
      </p:sp>
      <p:sp>
        <p:nvSpPr>
          <p:cNvPr id="51" name="Rectangle 16"/>
          <p:cNvSpPr>
            <a:spLocks noChangeArrowheads="1"/>
          </p:cNvSpPr>
          <p:nvPr/>
        </p:nvSpPr>
        <p:spPr bwMode="auto">
          <a:xfrm>
            <a:off x="6471971" y="728738"/>
            <a:ext cx="4788089" cy="299889"/>
          </a:xfrm>
          <a:prstGeom prst="rect">
            <a:avLst/>
          </a:prstGeom>
          <a:solidFill>
            <a:schemeClr val="accent1">
              <a:lumMod val="75000"/>
            </a:schemeClr>
          </a:solidFill>
          <a:ln w="25400">
            <a:noFill/>
            <a:round/>
            <a:headEnd/>
            <a:tailEnd/>
          </a:ln>
        </p:spPr>
        <p:txBody>
          <a:bodyPr lIns="90000" tIns="46800" rIns="90000" bIns="46800">
            <a:noAutofit/>
          </a:bodyPr>
          <a:lstStyle>
            <a:defPPr>
              <a:defRPr lang="en-GB"/>
            </a:defPPr>
            <a:lvl1pPr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1pPr>
            <a:lvl2pPr marL="4572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2pPr>
            <a:lvl3pPr marL="9144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3pPr>
            <a:lvl4pPr marL="13716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4pPr>
            <a:lvl5pPr marL="1828800" algn="l" defTabSz="449263" rtl="0" fontAlgn="base">
              <a:lnSpc>
                <a:spcPct val="70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Arial Unicode MS" charset="0"/>
              </a:defRPr>
            </a:lvl5pPr>
            <a:lvl6pPr marL="2286000" algn="l" defTabSz="914400" rtl="0" eaLnBrk="1" latinLnBrk="0" hangingPunct="1">
              <a:defRPr sz="2400" kern="1200">
                <a:solidFill>
                  <a:schemeClr val="bg1"/>
                </a:solidFill>
                <a:latin typeface="Times New Roman" pitchFamily="16" charset="0"/>
                <a:ea typeface="+mn-ea"/>
                <a:cs typeface="Arial Unicode MS" charset="0"/>
              </a:defRPr>
            </a:lvl6pPr>
            <a:lvl7pPr marL="2743200" algn="l" defTabSz="914400" rtl="0" eaLnBrk="1" latinLnBrk="0" hangingPunct="1">
              <a:defRPr sz="2400" kern="1200">
                <a:solidFill>
                  <a:schemeClr val="bg1"/>
                </a:solidFill>
                <a:latin typeface="Times New Roman" pitchFamily="16" charset="0"/>
                <a:ea typeface="+mn-ea"/>
                <a:cs typeface="Arial Unicode MS" charset="0"/>
              </a:defRPr>
            </a:lvl7pPr>
            <a:lvl8pPr marL="3200400" algn="l" defTabSz="914400" rtl="0" eaLnBrk="1" latinLnBrk="0" hangingPunct="1">
              <a:defRPr sz="2400" kern="1200">
                <a:solidFill>
                  <a:schemeClr val="bg1"/>
                </a:solidFill>
                <a:latin typeface="Times New Roman" pitchFamily="16" charset="0"/>
                <a:ea typeface="+mn-ea"/>
                <a:cs typeface="Arial Unicode MS" charset="0"/>
              </a:defRPr>
            </a:lvl8pPr>
            <a:lvl9pPr marL="3657600" algn="l" defTabSz="914400" rtl="0" eaLnBrk="1" latinLnBrk="0" hangingPunct="1">
              <a:defRPr sz="2400" kern="1200">
                <a:solidFill>
                  <a:schemeClr val="bg1"/>
                </a:solidFill>
                <a:latin typeface="Times New Roman" pitchFamily="16" charset="0"/>
                <a:ea typeface="+mn-ea"/>
                <a:cs typeface="Arial Unicode MS" charset="0"/>
              </a:defRPr>
            </a:lvl9pPr>
          </a:lstStyle>
          <a:p>
            <a:pPr algn="ctr">
              <a:defRPr/>
            </a:pPr>
            <a:r>
              <a:rPr lang="pt-BR" altLang="pt-BR" sz="2200" b="1" dirty="0">
                <a:solidFill>
                  <a:srgbClr val="FFFFFF"/>
                </a:solidFill>
                <a:latin typeface="Verdana" panose="020B0604030504040204" pitchFamily="34" charset="0"/>
                <a:ea typeface="Verdana" panose="020B0604030504040204" pitchFamily="34" charset="0"/>
                <a:cs typeface="Verdana" panose="020B0604030504040204" pitchFamily="34" charset="0"/>
              </a:rPr>
              <a:t>LOA</a:t>
            </a:r>
          </a:p>
        </p:txBody>
      </p:sp>
      <p:cxnSp>
        <p:nvCxnSpPr>
          <p:cNvPr id="52" name="Conector angulado 51"/>
          <p:cNvCxnSpPr/>
          <p:nvPr/>
        </p:nvCxnSpPr>
        <p:spPr>
          <a:xfrm rot="16200000" flipH="1">
            <a:off x="5127413" y="3980269"/>
            <a:ext cx="2736054" cy="285626"/>
          </a:xfrm>
          <a:prstGeom prst="bentConnector2">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flipH="1">
            <a:off x="5493209" y="2753043"/>
            <a:ext cx="872840" cy="201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5"/>
          <p:cNvSpPr>
            <a:spLocks noChangeArrowheads="1"/>
          </p:cNvSpPr>
          <p:nvPr/>
        </p:nvSpPr>
        <p:spPr bwMode="auto">
          <a:xfrm>
            <a:off x="753035" y="44624"/>
            <a:ext cx="10309412" cy="586957"/>
          </a:xfrm>
          <a:prstGeom prst="rect">
            <a:avLst/>
          </a:prstGeom>
          <a:noFill/>
          <a:ln w="9525">
            <a:noFill/>
            <a:round/>
            <a:headEnd/>
            <a:tailEnd/>
          </a:ln>
        </p:spPr>
        <p:txBody>
          <a:bodyPr wrap="square" lIns="90000" tIns="46800" rIns="90000" bIns="46800">
            <a:spAutoFit/>
          </a:bodyPr>
          <a:lstStyle/>
          <a:p>
            <a:pPr marL="0" lvl="1">
              <a:spcBef>
                <a:spcPct val="0"/>
              </a:spcBef>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pt-BR" sz="3200" b="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O </a:t>
            </a:r>
            <a:r>
              <a:rPr lang="pt-BR" sz="32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Plano Plurianual – PPA  2016-2019</a:t>
            </a:r>
          </a:p>
        </p:txBody>
      </p:sp>
    </p:spTree>
    <p:extLst>
      <p:ext uri="{BB962C8B-B14F-4D97-AF65-F5344CB8AC3E}">
        <p14:creationId xmlns="" xmlns:p14="http://schemas.microsoft.com/office/powerpoint/2010/main" val="31006731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p:cNvSpPr txBox="1">
            <a:spLocks/>
          </p:cNvSpPr>
          <p:nvPr/>
        </p:nvSpPr>
        <p:spPr>
          <a:xfrm>
            <a:off x="1671638" y="160999"/>
            <a:ext cx="8229600" cy="638944"/>
          </a:xfrm>
          <a:prstGeom prst="rect">
            <a:avLst/>
          </a:prstGeom>
          <a:noFill/>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tabLst>
                <a:tab pos="457200" algn="l"/>
                <a:tab pos="904875" algn="l"/>
                <a:tab pos="1352550" algn="l"/>
                <a:tab pos="1801813" algn="l"/>
                <a:tab pos="2251075" algn="l"/>
                <a:tab pos="2700338" algn="l"/>
                <a:tab pos="3149600" algn="l"/>
                <a:tab pos="3598863" algn="l"/>
                <a:tab pos="4048125" algn="l"/>
                <a:tab pos="4497388" algn="l"/>
                <a:tab pos="4946650" algn="l"/>
                <a:tab pos="5395913" algn="l"/>
                <a:tab pos="5846763" algn="l"/>
                <a:tab pos="6296025" algn="l"/>
                <a:tab pos="6745288" algn="l"/>
                <a:tab pos="7194550" algn="l"/>
                <a:tab pos="7643813" algn="l"/>
                <a:tab pos="8093075" algn="l"/>
                <a:tab pos="8542338" algn="l"/>
                <a:tab pos="8991600" algn="l"/>
                <a:tab pos="9440863" algn="l"/>
              </a:tabLst>
              <a:defRPr/>
            </a:pPr>
            <a:r>
              <a:rPr lang="pt-BR" sz="3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Dimensão Estratégica</a:t>
            </a:r>
            <a:endParaRPr lang="pt-BR" sz="3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Retângulo 2"/>
          <p:cNvSpPr/>
          <p:nvPr/>
        </p:nvSpPr>
        <p:spPr>
          <a:xfrm>
            <a:off x="1095375" y="1030862"/>
            <a:ext cx="10553700" cy="4154984"/>
          </a:xfrm>
          <a:prstGeom prst="rect">
            <a:avLst/>
          </a:prstGeom>
        </p:spPr>
        <p:txBody>
          <a:bodyPr wrap="square">
            <a:spAutoFit/>
          </a:bodyPr>
          <a:lstStyle/>
          <a:p>
            <a:pPr marL="742950" lvl="2" indent="-285750" algn="just">
              <a:lnSpc>
                <a:spcPct val="100000"/>
              </a:lnSpc>
              <a:buFont typeface="Arial"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pt-BR" sz="2400" dirty="0" smtClean="0">
                <a:latin typeface="Verdana" panose="020B0604030504040204" pitchFamily="34" charset="0"/>
                <a:ea typeface="Verdana" panose="020B0604030504040204" pitchFamily="34" charset="0"/>
                <a:cs typeface="Verdana" panose="020B0604030504040204" pitchFamily="34" charset="0"/>
              </a:rPr>
              <a:t>Reflete as macroestratégias </a:t>
            </a:r>
            <a:r>
              <a:rPr lang="pt-BR" sz="2400" dirty="0">
                <a:latin typeface="Verdana" panose="020B0604030504040204" pitchFamily="34" charset="0"/>
                <a:ea typeface="Verdana" panose="020B0604030504040204" pitchFamily="34" charset="0"/>
                <a:cs typeface="Verdana" panose="020B0604030504040204" pitchFamily="34" charset="0"/>
              </a:rPr>
              <a:t>para o desenvolvimento. </a:t>
            </a:r>
            <a:endParaRPr lang="pt-BR" sz="2400" dirty="0" smtClean="0">
              <a:latin typeface="Verdana" panose="020B0604030504040204" pitchFamily="34" charset="0"/>
              <a:ea typeface="Verdana" panose="020B0604030504040204" pitchFamily="34" charset="0"/>
              <a:cs typeface="Verdana" panose="020B0604030504040204" pitchFamily="34" charset="0"/>
            </a:endParaRPr>
          </a:p>
          <a:p>
            <a:pPr marL="742950" lvl="2" indent="-285750" algn="just">
              <a:lnSpc>
                <a:spcPct val="100000"/>
              </a:lnSpc>
              <a:buFont typeface="Arial"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pt-BR" sz="2400" dirty="0" smtClean="0">
              <a:latin typeface="Verdana" panose="020B0604030504040204" pitchFamily="34" charset="0"/>
              <a:ea typeface="Verdana" panose="020B0604030504040204" pitchFamily="34" charset="0"/>
              <a:cs typeface="Verdana" panose="020B0604030504040204" pitchFamily="34" charset="0"/>
            </a:endParaRPr>
          </a:p>
          <a:p>
            <a:pPr marL="742950" lvl="2" indent="-285750" algn="just">
              <a:lnSpc>
                <a:spcPct val="100000"/>
              </a:lnSpc>
              <a:buFont typeface="Arial"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pt-BR" sz="2400" dirty="0">
              <a:latin typeface="Verdana" panose="020B0604030504040204" pitchFamily="34" charset="0"/>
              <a:ea typeface="Verdana" panose="020B0604030504040204" pitchFamily="34" charset="0"/>
              <a:cs typeface="Verdana" panose="020B0604030504040204" pitchFamily="34" charset="0"/>
            </a:endParaRPr>
          </a:p>
          <a:p>
            <a:pPr marL="742950" lvl="2" indent="-285750" algn="just">
              <a:lnSpc>
                <a:spcPct val="100000"/>
              </a:lnSpc>
              <a:buFont typeface="Arial"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pt-BR" sz="2400" dirty="0" smtClean="0">
                <a:latin typeface="Verdana" panose="020B0604030504040204" pitchFamily="34" charset="0"/>
                <a:ea typeface="Verdana" panose="020B0604030504040204" pitchFamily="34" charset="0"/>
                <a:cs typeface="Verdana" panose="020B0604030504040204" pitchFamily="34" charset="0"/>
              </a:rPr>
              <a:t>Discutida pelo </a:t>
            </a:r>
            <a:r>
              <a:rPr lang="pt-BR" sz="2400" dirty="0">
                <a:latin typeface="Verdana" panose="020B0604030504040204" pitchFamily="34" charset="0"/>
                <a:ea typeface="Verdana" panose="020B0604030504040204" pitchFamily="34" charset="0"/>
                <a:cs typeface="Verdana" panose="020B0604030504040204" pitchFamily="34" charset="0"/>
              </a:rPr>
              <a:t>conjunto do </a:t>
            </a:r>
            <a:r>
              <a:rPr lang="pt-BR" sz="2400" b="1" dirty="0">
                <a:latin typeface="Verdana" panose="020B0604030504040204" pitchFamily="34" charset="0"/>
                <a:ea typeface="Verdana" panose="020B0604030504040204" pitchFamily="34" charset="0"/>
                <a:cs typeface="Verdana" panose="020B0604030504040204" pitchFamily="34" charset="0"/>
              </a:rPr>
              <a:t>Governo</a:t>
            </a:r>
            <a:r>
              <a:rPr lang="pt-BR" sz="2400" dirty="0">
                <a:latin typeface="Verdana" panose="020B0604030504040204" pitchFamily="34" charset="0"/>
                <a:ea typeface="Verdana" panose="020B0604030504040204" pitchFamily="34" charset="0"/>
                <a:cs typeface="Verdana" panose="020B0604030504040204" pitchFamily="34" charset="0"/>
              </a:rPr>
              <a:t> e </a:t>
            </a:r>
            <a:r>
              <a:rPr lang="pt-BR" sz="2400" b="1" dirty="0">
                <a:latin typeface="Verdana" panose="020B0604030504040204" pitchFamily="34" charset="0"/>
                <a:ea typeface="Verdana" panose="020B0604030504040204" pitchFamily="34" charset="0"/>
                <a:cs typeface="Verdana" panose="020B0604030504040204" pitchFamily="34" charset="0"/>
              </a:rPr>
              <a:t>com a sociedade civil</a:t>
            </a:r>
            <a:r>
              <a:rPr lang="pt-BR" sz="2400" dirty="0">
                <a:latin typeface="Verdana" panose="020B0604030504040204" pitchFamily="34" charset="0"/>
                <a:ea typeface="Verdana" panose="020B0604030504040204" pitchFamily="34" charset="0"/>
                <a:cs typeface="Verdana" panose="020B0604030504040204" pitchFamily="34" charset="0"/>
              </a:rPr>
              <a:t>, </a:t>
            </a:r>
            <a:r>
              <a:rPr lang="pt-BR" sz="2400" b="1" dirty="0">
                <a:latin typeface="Verdana" panose="020B0604030504040204" pitchFamily="34" charset="0"/>
                <a:ea typeface="Verdana" panose="020B0604030504040204" pitchFamily="34" charset="0"/>
                <a:cs typeface="Verdana" panose="020B0604030504040204" pitchFamily="34" charset="0"/>
              </a:rPr>
              <a:t>promoveu o alinhamento estratégico </a:t>
            </a:r>
            <a:r>
              <a:rPr lang="pt-BR" sz="2400" dirty="0">
                <a:latin typeface="Verdana" panose="020B0604030504040204" pitchFamily="34" charset="0"/>
                <a:ea typeface="Verdana" panose="020B0604030504040204" pitchFamily="34" charset="0"/>
                <a:cs typeface="Verdana" panose="020B0604030504040204" pitchFamily="34" charset="0"/>
              </a:rPr>
              <a:t>necessário para a definição dos Programas </a:t>
            </a:r>
            <a:r>
              <a:rPr lang="pt-BR" sz="2400" dirty="0" smtClean="0">
                <a:latin typeface="Verdana" panose="020B0604030504040204" pitchFamily="34" charset="0"/>
                <a:ea typeface="Verdana" panose="020B0604030504040204" pitchFamily="34" charset="0"/>
                <a:cs typeface="Verdana" panose="020B0604030504040204" pitchFamily="34" charset="0"/>
              </a:rPr>
              <a:t>Temáticos, </a:t>
            </a:r>
            <a:r>
              <a:rPr lang="pt-BR" sz="2400" dirty="0">
                <a:latin typeface="Verdana" panose="020B0604030504040204" pitchFamily="34" charset="0"/>
                <a:ea typeface="Verdana" panose="020B0604030504040204" pitchFamily="34" charset="0"/>
                <a:cs typeface="Verdana" panose="020B0604030504040204" pitchFamily="34" charset="0"/>
              </a:rPr>
              <a:t>com metas até 2019</a:t>
            </a:r>
            <a:r>
              <a:rPr lang="pt-BR" sz="2400" dirty="0" smtClean="0">
                <a:latin typeface="Verdana" panose="020B0604030504040204" pitchFamily="34" charset="0"/>
                <a:ea typeface="Verdana" panose="020B0604030504040204" pitchFamily="34" charset="0"/>
                <a:cs typeface="Verdana" panose="020B0604030504040204" pitchFamily="34" charset="0"/>
              </a:rPr>
              <a:t>.</a:t>
            </a:r>
          </a:p>
          <a:p>
            <a:pPr marL="742950" lvl="2" indent="-285750" algn="just">
              <a:lnSpc>
                <a:spcPct val="100000"/>
              </a:lnSpc>
              <a:buFont typeface="Arial"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pt-BR" sz="2400" dirty="0" smtClean="0">
              <a:latin typeface="Verdana" panose="020B0604030504040204" pitchFamily="34" charset="0"/>
              <a:ea typeface="Verdana" panose="020B0604030504040204" pitchFamily="34" charset="0"/>
              <a:cs typeface="Verdana" panose="020B0604030504040204" pitchFamily="34" charset="0"/>
            </a:endParaRPr>
          </a:p>
          <a:p>
            <a:pPr marL="742950" lvl="2" indent="-285750" algn="just">
              <a:lnSpc>
                <a:spcPct val="100000"/>
              </a:lnSpc>
              <a:buFont typeface="Arial"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pt-BR" sz="2400" dirty="0" smtClean="0">
              <a:latin typeface="Verdana" panose="020B0604030504040204" pitchFamily="34" charset="0"/>
              <a:ea typeface="Verdana" panose="020B0604030504040204" pitchFamily="34" charset="0"/>
              <a:cs typeface="Verdana" panose="020B0604030504040204" pitchFamily="34" charset="0"/>
            </a:endParaRPr>
          </a:p>
          <a:p>
            <a:pPr marL="742950" lvl="2" indent="-285750" algn="just">
              <a:lnSpc>
                <a:spcPct val="100000"/>
              </a:lnSpc>
              <a:buFont typeface="Arial"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pt-BR" sz="2400" dirty="0" smtClean="0">
                <a:latin typeface="Verdana" panose="020B0604030504040204" pitchFamily="34" charset="0"/>
                <a:ea typeface="Verdana" panose="020B0604030504040204" pitchFamily="34" charset="0"/>
                <a:cs typeface="Verdana" panose="020B0604030504040204" pitchFamily="34" charset="0"/>
              </a:rPr>
              <a:t>Foram definidos 4 Eixos e 28 Diretrizes Estratégicas.</a:t>
            </a:r>
          </a:p>
          <a:p>
            <a:pPr marL="742950" lvl="2" indent="-285750" algn="just">
              <a:lnSpc>
                <a:spcPct val="100000"/>
              </a:lnSpc>
              <a:buFont typeface="Arial"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pt-BR"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701923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123129</TotalTime>
  <Words>2130</Words>
  <Application>Microsoft Office PowerPoint</Application>
  <PresentationFormat>Personalizar</PresentationFormat>
  <Paragraphs>329</Paragraphs>
  <Slides>41</Slides>
  <Notes>4</Notes>
  <HiddenSlides>0</HiddenSlides>
  <MMClips>0</MMClips>
  <ScaleCrop>false</ScaleCrop>
  <HeadingPairs>
    <vt:vector size="4" baseType="variant">
      <vt:variant>
        <vt:lpstr>Tema</vt:lpstr>
      </vt:variant>
      <vt:variant>
        <vt:i4>1</vt:i4>
      </vt:variant>
      <vt:variant>
        <vt:lpstr>Títulos de slides</vt:lpstr>
      </vt:variant>
      <vt:variant>
        <vt:i4>41</vt:i4>
      </vt:variant>
    </vt:vector>
  </HeadingPairs>
  <TitlesOfParts>
    <vt:vector size="42" baseType="lpstr">
      <vt:lpstr>Tema do Office</vt:lpstr>
      <vt:lpstr>Participação Social no Ciclo de Planejamento: o Plano Plurianual</vt:lpstr>
      <vt:lpstr>Slide 2</vt:lpstr>
      <vt:lpstr>Slide 3</vt:lpstr>
      <vt:lpstr>Slide 4</vt:lpstr>
      <vt:lpstr>Slide 5</vt:lpstr>
      <vt:lpstr>Slide 6</vt:lpstr>
      <vt:lpstr>Slide 7</vt:lpstr>
      <vt:lpstr>Slide 8</vt:lpstr>
      <vt:lpstr>Slide 9</vt:lpstr>
      <vt:lpstr>Slide 10</vt:lpstr>
      <vt:lpstr>Slide 11</vt:lpstr>
      <vt:lpstr>Estrutura Conceitual dos Programas Temáticos</vt:lpstr>
      <vt:lpstr>Slide 13</vt:lpstr>
      <vt:lpstr> Estrutura dos Programas Temáticos    Exemplo: Política de Saúde</vt:lpstr>
      <vt:lpstr>Slide 15</vt:lpstr>
      <vt:lpstr>Slide 16</vt:lpstr>
      <vt:lpstr>Slide 17</vt:lpstr>
      <vt:lpstr>Slide 18</vt:lpstr>
      <vt:lpstr>Slide 19</vt:lpstr>
      <vt:lpstr>Slide 20</vt:lpstr>
      <vt:lpstr>   Elaboração do PPA 2016-2019</vt:lpstr>
      <vt:lpstr>  Fórum abril 2015 - Elaboração do PPA</vt:lpstr>
      <vt:lpstr>   Diálogos no PPA - Etapas Regionais </vt:lpstr>
      <vt:lpstr>  Diálogos no PPA - Resultados</vt:lpstr>
      <vt:lpstr>Slide 25</vt:lpstr>
      <vt:lpstr>  Exemplo: Agenda Pessoa Idosa</vt:lpstr>
      <vt:lpstr>  Exemplo: Agenda Pessoa Idosa</vt:lpstr>
      <vt:lpstr>Slide 28</vt:lpstr>
      <vt:lpstr>Slide 29</vt:lpstr>
      <vt:lpstr>Objeto do Monitoramento e Avaliação</vt:lpstr>
      <vt:lpstr>Slide 31</vt:lpstr>
      <vt:lpstr> Monitoramento do PPA - Agendas Temáticas e Transversais</vt:lpstr>
      <vt:lpstr>  Agendas  Temáticas e Transversais</vt:lpstr>
      <vt:lpstr>  Fórum Março 2016 - Pactuação das Agendas       Transversais</vt:lpstr>
      <vt:lpstr>  Monitoramento Participativo do PPA -    Papel dos Colegiados</vt:lpstr>
      <vt:lpstr>  Monitoramento Participativo do PPA -     Papel dos Colegiados</vt:lpstr>
      <vt:lpstr>Produtos do Monitoramento e Avaliação</vt:lpstr>
      <vt:lpstr>Slide 38</vt:lpstr>
      <vt:lpstr>Revisão do PPA 2016-2019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03699398161;04096802140</dc:creator>
  <cp:lastModifiedBy>15177348865</cp:lastModifiedBy>
  <cp:revision>184</cp:revision>
  <cp:lastPrinted>2016-01-12T16:51:55Z</cp:lastPrinted>
  <dcterms:created xsi:type="dcterms:W3CDTF">2016-01-05T17:48:35Z</dcterms:created>
  <dcterms:modified xsi:type="dcterms:W3CDTF">2016-11-08T11:43:30Z</dcterms:modified>
</cp:coreProperties>
</file>