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303" r:id="rId4"/>
    <p:sldId id="320" r:id="rId5"/>
    <p:sldId id="321" r:id="rId6"/>
    <p:sldId id="322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24" r:id="rId18"/>
    <p:sldId id="315" r:id="rId19"/>
    <p:sldId id="317" r:id="rId20"/>
    <p:sldId id="318" r:id="rId21"/>
    <p:sldId id="319" r:id="rId22"/>
    <p:sldId id="323" r:id="rId23"/>
    <p:sldId id="280" r:id="rId24"/>
  </p:sldIdLst>
  <p:sldSz cx="12192000" cy="6858000"/>
  <p:notesSz cx="6797675" cy="9929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180F-D580-4D16-9490-7E39FBFD04A6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B1FD-03D2-439C-8929-F0540D0C1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192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180F-D580-4D16-9490-7E39FBFD04A6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B1FD-03D2-439C-8929-F0540D0C1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43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180F-D580-4D16-9490-7E39FBFD04A6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B1FD-03D2-439C-8929-F0540D0C1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883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180F-D580-4D16-9490-7E39FBFD04A6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B1FD-03D2-439C-8929-F0540D0C1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87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180F-D580-4D16-9490-7E39FBFD04A6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B1FD-03D2-439C-8929-F0540D0C1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81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180F-D580-4D16-9490-7E39FBFD04A6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B1FD-03D2-439C-8929-F0540D0C1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45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180F-D580-4D16-9490-7E39FBFD04A6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B1FD-03D2-439C-8929-F0540D0C1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5883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180F-D580-4D16-9490-7E39FBFD04A6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B1FD-03D2-439C-8929-F0540D0C1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105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180F-D580-4D16-9490-7E39FBFD04A6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B1FD-03D2-439C-8929-F0540D0C1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74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180F-D580-4D16-9490-7E39FBFD04A6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B1FD-03D2-439C-8929-F0540D0C1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49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180F-D580-4D16-9490-7E39FBFD04A6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2B1FD-03D2-439C-8929-F0540D0C1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15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C180F-D580-4D16-9490-7E39FBFD04A6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2B1FD-03D2-439C-8929-F0540D0C1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451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7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2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3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9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0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6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9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2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0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6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0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1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2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230481" cy="68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7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24691" y="955964"/>
            <a:ext cx="4322618" cy="122612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8595" y="2490353"/>
            <a:ext cx="4092739" cy="2019301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35081" y="4817916"/>
            <a:ext cx="6089073" cy="1485901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7284027" y="4197927"/>
            <a:ext cx="4672445" cy="210588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540338" y="1711036"/>
            <a:ext cx="4859481" cy="210588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6799119" y="72736"/>
            <a:ext cx="5458690" cy="169371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972790" y="0"/>
            <a:ext cx="727364" cy="204181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Pentágono 11"/>
          <p:cNvSpPr/>
          <p:nvPr/>
        </p:nvSpPr>
        <p:spPr>
          <a:xfrm rot="10800000">
            <a:off x="6459682" y="777586"/>
            <a:ext cx="540327" cy="933450"/>
          </a:xfrm>
          <a:prstGeom prst="homePlate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Pentágono 12"/>
          <p:cNvSpPr/>
          <p:nvPr/>
        </p:nvSpPr>
        <p:spPr>
          <a:xfrm>
            <a:off x="3737262" y="2597755"/>
            <a:ext cx="540327" cy="933450"/>
          </a:xfrm>
          <a:prstGeom prst="homePlate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Pentágono 13"/>
          <p:cNvSpPr/>
          <p:nvPr/>
        </p:nvSpPr>
        <p:spPr>
          <a:xfrm>
            <a:off x="6996544" y="4351191"/>
            <a:ext cx="540327" cy="933450"/>
          </a:xfrm>
          <a:prstGeom prst="homePlate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2" y="967248"/>
            <a:ext cx="4474382" cy="1028387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58" y="4910486"/>
            <a:ext cx="5913129" cy="1381235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47" y="258318"/>
            <a:ext cx="5502904" cy="163282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7" y="2645502"/>
            <a:ext cx="4151266" cy="151680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548" y="4268554"/>
            <a:ext cx="5163271" cy="205789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395" y="2255297"/>
            <a:ext cx="4545042" cy="171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8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1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6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5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1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6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5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4257</TotalTime>
  <Words>0</Words>
  <Application>Microsoft Office PowerPoint</Application>
  <PresentationFormat>Widescreen</PresentationFormat>
  <Paragraphs>0</Paragraphs>
  <Slides>23</Slides>
  <Notes>0</Notes>
  <HiddenSlides>3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Correios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Fabiano Matheus</dc:creator>
  <cp:lastModifiedBy>Hudson Alves da Silva</cp:lastModifiedBy>
  <cp:revision>43</cp:revision>
  <cp:lastPrinted>2022-03-15T13:40:39Z</cp:lastPrinted>
  <dcterms:created xsi:type="dcterms:W3CDTF">2022-02-16T11:23:26Z</dcterms:created>
  <dcterms:modified xsi:type="dcterms:W3CDTF">2022-03-16T19:56:51Z</dcterms:modified>
</cp:coreProperties>
</file>