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216" r:id="rId1"/>
    <p:sldMasterId id="2147484201" r:id="rId2"/>
    <p:sldMasterId id="2147484266" r:id="rId3"/>
  </p:sldMasterIdLst>
  <p:notesMasterIdLst>
    <p:notesMasterId r:id="rId29"/>
  </p:notesMasterIdLst>
  <p:handoutMasterIdLst>
    <p:handoutMasterId r:id="rId30"/>
  </p:handoutMasterIdLst>
  <p:sldIdLst>
    <p:sldId id="701" r:id="rId4"/>
    <p:sldId id="895" r:id="rId5"/>
    <p:sldId id="924" r:id="rId6"/>
    <p:sldId id="934" r:id="rId7"/>
    <p:sldId id="935" r:id="rId8"/>
    <p:sldId id="932" r:id="rId9"/>
    <p:sldId id="926" r:id="rId10"/>
    <p:sldId id="927" r:id="rId11"/>
    <p:sldId id="928" r:id="rId12"/>
    <p:sldId id="937" r:id="rId13"/>
    <p:sldId id="938" r:id="rId14"/>
    <p:sldId id="807" r:id="rId15"/>
    <p:sldId id="913" r:id="rId16"/>
    <p:sldId id="897" r:id="rId17"/>
    <p:sldId id="904" r:id="rId18"/>
    <p:sldId id="936" r:id="rId19"/>
    <p:sldId id="917" r:id="rId20"/>
    <p:sldId id="918" r:id="rId21"/>
    <p:sldId id="919" r:id="rId22"/>
    <p:sldId id="920" r:id="rId23"/>
    <p:sldId id="923" r:id="rId24"/>
    <p:sldId id="931" r:id="rId25"/>
    <p:sldId id="922" r:id="rId26"/>
    <p:sldId id="899" r:id="rId27"/>
    <p:sldId id="930" r:id="rId28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bia Roberta de Oliveira Souza" initials="LRdO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8E1"/>
    <a:srgbClr val="2B3616"/>
    <a:srgbClr val="005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068" autoAdjust="0"/>
    <p:restoredTop sz="91887" autoAdjust="0"/>
  </p:normalViewPr>
  <p:slideViewPr>
    <p:cSldViewPr>
      <p:cViewPr>
        <p:scale>
          <a:sx n="90" d="100"/>
          <a:sy n="90" d="100"/>
        </p:scale>
        <p:origin x="-128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4682"/>
    </p:cViewPr>
  </p:sorterViewPr>
  <p:notesViewPr>
    <p:cSldViewPr>
      <p:cViewPr varScale="1">
        <p:scale>
          <a:sx n="64" d="100"/>
          <a:sy n="64" d="100"/>
        </p:scale>
        <p:origin x="-3444" y="-1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BA521-6D79-4F99-B3D9-81A1D336A64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3B7671-CC04-4339-9D88-E7DC0FCEFC5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pt-BR" dirty="0" smtClean="0"/>
            <a:t>Eixos estruturantes</a:t>
          </a:r>
          <a:endParaRPr lang="pt-BR" dirty="0"/>
        </a:p>
      </dgm:t>
    </dgm:pt>
    <dgm:pt modelId="{34B0DE12-BCBE-4CA2-ADA1-5707F5C34992}" type="parTrans" cxnId="{F45827BA-6A82-4028-8463-868188DC1AE1}">
      <dgm:prSet/>
      <dgm:spPr/>
      <dgm:t>
        <a:bodyPr/>
        <a:lstStyle/>
        <a:p>
          <a:pPr algn="ctr"/>
          <a:endParaRPr lang="pt-BR"/>
        </a:p>
      </dgm:t>
    </dgm:pt>
    <dgm:pt modelId="{9D81F126-1C54-4F0B-BFE5-14B7AB17582E}" type="sibTrans" cxnId="{F45827BA-6A82-4028-8463-868188DC1AE1}">
      <dgm:prSet/>
      <dgm:spPr/>
      <dgm:t>
        <a:bodyPr/>
        <a:lstStyle/>
        <a:p>
          <a:pPr algn="ctr"/>
          <a:endParaRPr lang="pt-BR"/>
        </a:p>
      </dgm:t>
    </dgm:pt>
    <dgm:pt modelId="{D76DCDB3-7ADF-4ACF-80A4-BD458D2F5F7D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1: Anomalias Congênitas e Manifestação Tardia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12996C9C-7496-44FD-B797-4649C6014A5C}" type="parTrans" cxnId="{69137E3D-5F2A-43C4-A077-2CBC20AD5D29}">
      <dgm:prSet/>
      <dgm:spPr/>
      <dgm:t>
        <a:bodyPr/>
        <a:lstStyle/>
        <a:p>
          <a:pPr algn="ctr"/>
          <a:endParaRPr lang="pt-BR"/>
        </a:p>
      </dgm:t>
    </dgm:pt>
    <dgm:pt modelId="{82EA15C3-68BA-499D-9848-A39204EDE2BD}" type="sibTrans" cxnId="{69137E3D-5F2A-43C4-A077-2CBC20AD5D29}">
      <dgm:prSet/>
      <dgm:spPr/>
      <dgm:t>
        <a:bodyPr/>
        <a:lstStyle/>
        <a:p>
          <a:pPr algn="ctr"/>
          <a:endParaRPr lang="pt-BR"/>
        </a:p>
      </dgm:t>
    </dgm:pt>
    <dgm:pt modelId="{992CC245-099D-4080-B173-C7AD393DC4D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2: Deficiência Intelectual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681924CD-C56E-419F-BADF-00DAAF946F97}" type="parTrans" cxnId="{C3E37FAD-7091-4910-9C14-62A4AA85F2FD}">
      <dgm:prSet/>
      <dgm:spPr/>
      <dgm:t>
        <a:bodyPr/>
        <a:lstStyle/>
        <a:p>
          <a:pPr algn="ctr"/>
          <a:endParaRPr lang="pt-BR"/>
        </a:p>
      </dgm:t>
    </dgm:pt>
    <dgm:pt modelId="{3BCFF654-4787-4956-9396-DEFE0DAA7BF4}" type="sibTrans" cxnId="{C3E37FAD-7091-4910-9C14-62A4AA85F2FD}">
      <dgm:prSet/>
      <dgm:spPr/>
      <dgm:t>
        <a:bodyPr/>
        <a:lstStyle/>
        <a:p>
          <a:pPr algn="ctr"/>
          <a:endParaRPr lang="pt-BR"/>
        </a:p>
      </dgm:t>
    </dgm:pt>
    <dgm:pt modelId="{0BB57AD6-CFE5-4272-A185-306587F41DFB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3: Erros Inatos do Metabolismo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E3EBB6FF-60BA-4B7C-A1D3-6E8DA766158D}" type="parTrans" cxnId="{E84F8936-E40B-4CF4-8555-4EB521F62185}">
      <dgm:prSet/>
      <dgm:spPr/>
      <dgm:t>
        <a:bodyPr/>
        <a:lstStyle/>
        <a:p>
          <a:pPr algn="ctr"/>
          <a:endParaRPr lang="pt-BR"/>
        </a:p>
      </dgm:t>
    </dgm:pt>
    <dgm:pt modelId="{5937B533-08E1-4054-9441-398651E7577F}" type="sibTrans" cxnId="{E84F8936-E40B-4CF4-8555-4EB521F62185}">
      <dgm:prSet/>
      <dgm:spPr/>
      <dgm:t>
        <a:bodyPr/>
        <a:lstStyle/>
        <a:p>
          <a:pPr algn="ctr"/>
          <a:endParaRPr lang="pt-BR"/>
        </a:p>
      </dgm:t>
    </dgm:pt>
    <dgm:pt modelId="{A00329FF-0846-4F57-AB9D-46EA358F651C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t-BR" dirty="0" smtClean="0"/>
            <a:t>EIXO II - Doenças Raras de origem não-genética</a:t>
          </a:r>
          <a:endParaRPr lang="pt-BR" dirty="0"/>
        </a:p>
      </dgm:t>
    </dgm:pt>
    <dgm:pt modelId="{112B0A64-DAC2-40CE-B298-3A943B06D0AC}" type="parTrans" cxnId="{47ECEC7D-0FA7-4475-9384-D758B5A72C5E}">
      <dgm:prSet/>
      <dgm:spPr/>
      <dgm:t>
        <a:bodyPr/>
        <a:lstStyle/>
        <a:p>
          <a:pPr algn="ctr"/>
          <a:endParaRPr lang="pt-BR"/>
        </a:p>
      </dgm:t>
    </dgm:pt>
    <dgm:pt modelId="{F9D4D02B-B664-44C8-90AF-3967002D41DF}" type="sibTrans" cxnId="{47ECEC7D-0FA7-4475-9384-D758B5A72C5E}">
      <dgm:prSet/>
      <dgm:spPr/>
      <dgm:t>
        <a:bodyPr/>
        <a:lstStyle/>
        <a:p>
          <a:pPr algn="ctr"/>
          <a:endParaRPr lang="pt-BR"/>
        </a:p>
      </dgm:t>
    </dgm:pt>
    <dgm:pt modelId="{FC7FDA98-EC38-4C61-9C44-AE47531F8B0A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r>
            <a:rPr lang="pt-BR" dirty="0" smtClean="0"/>
            <a:t>EIXO I - Doenças Raras de origem genética</a:t>
          </a:r>
          <a:endParaRPr lang="pt-BR" dirty="0"/>
        </a:p>
      </dgm:t>
    </dgm:pt>
    <dgm:pt modelId="{707C6155-3A32-4638-A390-61DD457196C5}" type="parTrans" cxnId="{7E154CAB-F173-4443-9973-E2EA2252B628}">
      <dgm:prSet/>
      <dgm:spPr/>
      <dgm:t>
        <a:bodyPr/>
        <a:lstStyle/>
        <a:p>
          <a:pPr algn="ctr"/>
          <a:endParaRPr lang="pt-BR"/>
        </a:p>
      </dgm:t>
    </dgm:pt>
    <dgm:pt modelId="{B60333EA-C3C3-4B14-845F-1FEE2B78BF08}" type="sibTrans" cxnId="{7E154CAB-F173-4443-9973-E2EA2252B628}">
      <dgm:prSet/>
      <dgm:spPr/>
      <dgm:t>
        <a:bodyPr/>
        <a:lstStyle/>
        <a:p>
          <a:pPr algn="ctr"/>
          <a:endParaRPr lang="pt-BR"/>
        </a:p>
      </dgm:t>
    </dgm:pt>
    <dgm:pt modelId="{EED19249-F63F-4049-AF70-877514E34ACE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1: DR infecciosas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4EA91DEB-FAD9-45AC-AE98-F564CF2031A2}" type="sibTrans" cxnId="{24647B85-2045-4FF5-8F83-FE210CE86DF7}">
      <dgm:prSet/>
      <dgm:spPr/>
      <dgm:t>
        <a:bodyPr/>
        <a:lstStyle/>
        <a:p>
          <a:pPr algn="ctr"/>
          <a:endParaRPr lang="pt-BR"/>
        </a:p>
      </dgm:t>
    </dgm:pt>
    <dgm:pt modelId="{177BB2A0-1F9C-4130-B886-C185EB71EF84}" type="parTrans" cxnId="{24647B85-2045-4FF5-8F83-FE210CE86DF7}">
      <dgm:prSet/>
      <dgm:spPr/>
      <dgm:t>
        <a:bodyPr/>
        <a:lstStyle/>
        <a:p>
          <a:pPr algn="ctr"/>
          <a:endParaRPr lang="pt-BR"/>
        </a:p>
      </dgm:t>
    </dgm:pt>
    <dgm:pt modelId="{F8DB33FD-55E9-4117-A483-F705C009E06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2: DR inflamatórias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B18FBA92-0163-4450-9E03-9E5F662904CE}" type="parTrans" cxnId="{321B145F-6693-42A3-BF90-904B6522C521}">
      <dgm:prSet/>
      <dgm:spPr/>
      <dgm:t>
        <a:bodyPr/>
        <a:lstStyle/>
        <a:p>
          <a:pPr algn="ctr"/>
          <a:endParaRPr lang="pt-BR"/>
        </a:p>
      </dgm:t>
    </dgm:pt>
    <dgm:pt modelId="{C455E725-E36B-4572-8A64-4C1B4DDBFD74}" type="sibTrans" cxnId="{321B145F-6693-42A3-BF90-904B6522C521}">
      <dgm:prSet/>
      <dgm:spPr/>
      <dgm:t>
        <a:bodyPr/>
        <a:lstStyle/>
        <a:p>
          <a:pPr algn="ctr"/>
          <a:endParaRPr lang="pt-BR"/>
        </a:p>
      </dgm:t>
    </dgm:pt>
    <dgm:pt modelId="{FFF62F6B-14DD-47BE-8042-45D4BF3378E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b="1" dirty="0" smtClean="0">
            <a:solidFill>
              <a:schemeClr val="accent1">
                <a:lumMod val="50000"/>
              </a:schemeClr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3: DR autoimunes</a:t>
          </a: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9B267629-7738-4E30-8046-ED274F916099}" type="sibTrans" cxnId="{F7A0168D-597D-41DD-8F96-29997C7FEBDF}">
      <dgm:prSet/>
      <dgm:spPr/>
      <dgm:t>
        <a:bodyPr/>
        <a:lstStyle/>
        <a:p>
          <a:pPr algn="ctr"/>
          <a:endParaRPr lang="pt-BR"/>
        </a:p>
      </dgm:t>
    </dgm:pt>
    <dgm:pt modelId="{7B183BFD-62AD-451B-9580-16C28AB69F92}" type="parTrans" cxnId="{F7A0168D-597D-41DD-8F96-29997C7FEBDF}">
      <dgm:prSet/>
      <dgm:spPr/>
      <dgm:t>
        <a:bodyPr/>
        <a:lstStyle/>
        <a:p>
          <a:pPr algn="ctr"/>
          <a:endParaRPr lang="pt-BR"/>
        </a:p>
      </dgm:t>
    </dgm:pt>
    <dgm:pt modelId="{56E9E157-0359-47DE-BBB8-037F71083D2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pt-BR" b="1" dirty="0" smtClean="0">
            <a:solidFill>
              <a:schemeClr val="accent1">
                <a:lumMod val="50000"/>
              </a:schemeClr>
            </a:solidFill>
          </a:endParaRP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4: Outras DR de Origem </a:t>
          </a:r>
          <a:r>
            <a:rPr lang="pt-BR" b="1" dirty="0" err="1" smtClean="0">
              <a:solidFill>
                <a:schemeClr val="accent1">
                  <a:lumMod val="50000"/>
                </a:schemeClr>
              </a:solidFill>
            </a:rPr>
            <a:t>NGs</a:t>
          </a:r>
          <a:endParaRPr lang="pt-BR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pt-BR" dirty="0"/>
        </a:p>
      </dgm:t>
    </dgm:pt>
    <dgm:pt modelId="{354CAF8F-0FB4-4B08-B82F-3A7E47051FDE}" type="parTrans" cxnId="{6E25E8CA-63B4-42DC-9E22-B47D37405F41}">
      <dgm:prSet/>
      <dgm:spPr/>
      <dgm:t>
        <a:bodyPr/>
        <a:lstStyle/>
        <a:p>
          <a:endParaRPr lang="pt-BR"/>
        </a:p>
      </dgm:t>
    </dgm:pt>
    <dgm:pt modelId="{4C904999-5222-4522-9A97-7CBE2DD45162}" type="sibTrans" cxnId="{6E25E8CA-63B4-42DC-9E22-B47D37405F41}">
      <dgm:prSet/>
      <dgm:spPr/>
      <dgm:t>
        <a:bodyPr/>
        <a:lstStyle/>
        <a:p>
          <a:endParaRPr lang="pt-BR"/>
        </a:p>
      </dgm:t>
    </dgm:pt>
    <dgm:pt modelId="{2FEF763B-6189-4E04-9059-F086A10FF7E6}" type="pres">
      <dgm:prSet presAssocID="{4BEBA521-6D79-4F99-B3D9-81A1D336A64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06064B9-308A-4BFF-A563-F018A88C3651}" type="pres">
      <dgm:prSet presAssocID="{E43B7671-CC04-4339-9D88-E7DC0FCEFC5D}" presName="vertOne" presStyleCnt="0"/>
      <dgm:spPr/>
    </dgm:pt>
    <dgm:pt modelId="{222485FD-0362-4EDF-882F-F811E14E3341}" type="pres">
      <dgm:prSet presAssocID="{E43B7671-CC04-4339-9D88-E7DC0FCEFC5D}" presName="txOne" presStyleLbl="node0" presStyleIdx="0" presStyleCnt="1" custLinFactNeighborY="-11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FDF3EC-B2F2-4476-894B-868081271773}" type="pres">
      <dgm:prSet presAssocID="{E43B7671-CC04-4339-9D88-E7DC0FCEFC5D}" presName="parTransOne" presStyleCnt="0"/>
      <dgm:spPr/>
    </dgm:pt>
    <dgm:pt modelId="{641A2567-0AB3-4F0C-B658-446286BEA330}" type="pres">
      <dgm:prSet presAssocID="{E43B7671-CC04-4339-9D88-E7DC0FCEFC5D}" presName="horzOne" presStyleCnt="0"/>
      <dgm:spPr/>
    </dgm:pt>
    <dgm:pt modelId="{BC6262A9-9F6E-4976-9923-68D0594B76ED}" type="pres">
      <dgm:prSet presAssocID="{FC7FDA98-EC38-4C61-9C44-AE47531F8B0A}" presName="vertTwo" presStyleCnt="0"/>
      <dgm:spPr/>
    </dgm:pt>
    <dgm:pt modelId="{6B3ADBF5-C1A5-414D-BCDA-5DE3A7218C3B}" type="pres">
      <dgm:prSet presAssocID="{FC7FDA98-EC38-4C61-9C44-AE47531F8B0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E66A3C7-87E9-40F4-B906-A9D0440A790A}" type="pres">
      <dgm:prSet presAssocID="{FC7FDA98-EC38-4C61-9C44-AE47531F8B0A}" presName="parTransTwo" presStyleCnt="0"/>
      <dgm:spPr/>
    </dgm:pt>
    <dgm:pt modelId="{2E6C623C-8843-492F-9576-2C6D78EE6231}" type="pres">
      <dgm:prSet presAssocID="{FC7FDA98-EC38-4C61-9C44-AE47531F8B0A}" presName="horzTwo" presStyleCnt="0"/>
      <dgm:spPr/>
    </dgm:pt>
    <dgm:pt modelId="{C2E3A7E5-6A25-4EDB-BE32-B95356FBDA48}" type="pres">
      <dgm:prSet presAssocID="{D76DCDB3-7ADF-4ACF-80A4-BD458D2F5F7D}" presName="vertThree" presStyleCnt="0"/>
      <dgm:spPr/>
    </dgm:pt>
    <dgm:pt modelId="{00A18B9B-9550-4D88-BF7B-015CA4AF367C}" type="pres">
      <dgm:prSet presAssocID="{D76DCDB3-7ADF-4ACF-80A4-BD458D2F5F7D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89529F-08E5-45DA-9F0F-CC08F4C7D5ED}" type="pres">
      <dgm:prSet presAssocID="{D76DCDB3-7ADF-4ACF-80A4-BD458D2F5F7D}" presName="horzThree" presStyleCnt="0"/>
      <dgm:spPr/>
    </dgm:pt>
    <dgm:pt modelId="{2CA3268B-ECFB-46BC-B1C2-ECC0532F9750}" type="pres">
      <dgm:prSet presAssocID="{82EA15C3-68BA-499D-9848-A39204EDE2BD}" presName="sibSpaceThree" presStyleCnt="0"/>
      <dgm:spPr/>
    </dgm:pt>
    <dgm:pt modelId="{0702A142-E80A-4E7D-8A73-87D449323786}" type="pres">
      <dgm:prSet presAssocID="{992CC245-099D-4080-B173-C7AD393DC4DB}" presName="vertThree" presStyleCnt="0"/>
      <dgm:spPr/>
    </dgm:pt>
    <dgm:pt modelId="{CEE8C080-89D5-4E0D-8928-A13F190D8914}" type="pres">
      <dgm:prSet presAssocID="{992CC245-099D-4080-B173-C7AD393DC4DB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C4504B-5947-4098-9ADD-2DF7E9D36EA6}" type="pres">
      <dgm:prSet presAssocID="{992CC245-099D-4080-B173-C7AD393DC4DB}" presName="horzThree" presStyleCnt="0"/>
      <dgm:spPr/>
    </dgm:pt>
    <dgm:pt modelId="{9583CA2E-EFCF-422C-86D7-B54E36465BC7}" type="pres">
      <dgm:prSet presAssocID="{3BCFF654-4787-4956-9396-DEFE0DAA7BF4}" presName="sibSpaceThree" presStyleCnt="0"/>
      <dgm:spPr/>
    </dgm:pt>
    <dgm:pt modelId="{4237E95F-AE30-4288-A5D5-5C6D04FF2BAD}" type="pres">
      <dgm:prSet presAssocID="{0BB57AD6-CFE5-4272-A185-306587F41DFB}" presName="vertThree" presStyleCnt="0"/>
      <dgm:spPr/>
    </dgm:pt>
    <dgm:pt modelId="{8B45BF8E-423A-4D7A-831F-E8ADCC8A3FC4}" type="pres">
      <dgm:prSet presAssocID="{0BB57AD6-CFE5-4272-A185-306587F41DFB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6E83C5-88C9-463A-A552-59D6A4C58972}" type="pres">
      <dgm:prSet presAssocID="{0BB57AD6-CFE5-4272-A185-306587F41DFB}" presName="horzThree" presStyleCnt="0"/>
      <dgm:spPr/>
    </dgm:pt>
    <dgm:pt modelId="{7B862ADA-4EF4-4BFE-AEF5-C87686EC5A8A}" type="pres">
      <dgm:prSet presAssocID="{B60333EA-C3C3-4B14-845F-1FEE2B78BF08}" presName="sibSpaceTwo" presStyleCnt="0"/>
      <dgm:spPr/>
    </dgm:pt>
    <dgm:pt modelId="{C6172D7F-9632-441C-A738-278BE2C2F463}" type="pres">
      <dgm:prSet presAssocID="{A00329FF-0846-4F57-AB9D-46EA358F651C}" presName="vertTwo" presStyleCnt="0"/>
      <dgm:spPr/>
    </dgm:pt>
    <dgm:pt modelId="{3A1CEFF5-45F1-4FCE-9D07-C3A9C2ED5418}" type="pres">
      <dgm:prSet presAssocID="{A00329FF-0846-4F57-AB9D-46EA358F651C}" presName="txTwo" presStyleLbl="node2" presStyleIdx="1" presStyleCnt="2" custScaleX="991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D6E733-D74F-4D8D-A249-E5B1793DEE77}" type="pres">
      <dgm:prSet presAssocID="{A00329FF-0846-4F57-AB9D-46EA358F651C}" presName="parTransTwo" presStyleCnt="0"/>
      <dgm:spPr/>
    </dgm:pt>
    <dgm:pt modelId="{542797EC-E2EE-4A1C-AAA4-46E33D7CF4AB}" type="pres">
      <dgm:prSet presAssocID="{A00329FF-0846-4F57-AB9D-46EA358F651C}" presName="horzTwo" presStyleCnt="0"/>
      <dgm:spPr/>
    </dgm:pt>
    <dgm:pt modelId="{3AE7CECC-7149-4D42-9E1A-9E07A6214626}" type="pres">
      <dgm:prSet presAssocID="{EED19249-F63F-4049-AF70-877514E34ACE}" presName="vertThree" presStyleCnt="0"/>
      <dgm:spPr/>
    </dgm:pt>
    <dgm:pt modelId="{88BF020D-9FE9-4FF1-B97C-8DAEF87926CD}" type="pres">
      <dgm:prSet presAssocID="{EED19249-F63F-4049-AF70-877514E34ACE}" presName="txThree" presStyleLbl="node3" presStyleIdx="3" presStyleCnt="7" custScaleX="1123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3549C7-CE2E-41EC-AB85-EE1704A1C717}" type="pres">
      <dgm:prSet presAssocID="{EED19249-F63F-4049-AF70-877514E34ACE}" presName="horzThree" presStyleCnt="0"/>
      <dgm:spPr/>
    </dgm:pt>
    <dgm:pt modelId="{ABAAD535-4988-4A1B-97F7-7C3F49E64871}" type="pres">
      <dgm:prSet presAssocID="{4EA91DEB-FAD9-45AC-AE98-F564CF2031A2}" presName="sibSpaceThree" presStyleCnt="0"/>
      <dgm:spPr/>
    </dgm:pt>
    <dgm:pt modelId="{80E68CAA-0252-43CB-B03F-77A490AD7CF0}" type="pres">
      <dgm:prSet presAssocID="{F8DB33FD-55E9-4117-A483-F705C009E063}" presName="vertThree" presStyleCnt="0"/>
      <dgm:spPr/>
    </dgm:pt>
    <dgm:pt modelId="{9D3F4A3B-30CA-409D-97CC-7F9D6BE1C515}" type="pres">
      <dgm:prSet presAssocID="{F8DB33FD-55E9-4117-A483-F705C009E063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C8668C-9D79-46CB-950A-AA9C7454E192}" type="pres">
      <dgm:prSet presAssocID="{F8DB33FD-55E9-4117-A483-F705C009E063}" presName="horzThree" presStyleCnt="0"/>
      <dgm:spPr/>
    </dgm:pt>
    <dgm:pt modelId="{20350765-DD14-4CCB-846E-656547CD252D}" type="pres">
      <dgm:prSet presAssocID="{C455E725-E36B-4572-8A64-4C1B4DDBFD74}" presName="sibSpaceThree" presStyleCnt="0"/>
      <dgm:spPr/>
    </dgm:pt>
    <dgm:pt modelId="{C4EC5A8C-423B-48BE-9954-0C218E8DE8B8}" type="pres">
      <dgm:prSet presAssocID="{FFF62F6B-14DD-47BE-8042-45D4BF3378EC}" presName="vertThree" presStyleCnt="0"/>
      <dgm:spPr/>
    </dgm:pt>
    <dgm:pt modelId="{8732C033-91F1-4C90-AF06-905295DAE9C1}" type="pres">
      <dgm:prSet presAssocID="{FFF62F6B-14DD-47BE-8042-45D4BF3378EC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D62111-FEBF-4A2D-BC74-9079B5E80A98}" type="pres">
      <dgm:prSet presAssocID="{FFF62F6B-14DD-47BE-8042-45D4BF3378EC}" presName="horzThree" presStyleCnt="0"/>
      <dgm:spPr/>
    </dgm:pt>
    <dgm:pt modelId="{4721F042-68B7-4E30-A4DC-D974DBAD1EF8}" type="pres">
      <dgm:prSet presAssocID="{9B267629-7738-4E30-8046-ED274F916099}" presName="sibSpaceThree" presStyleCnt="0"/>
      <dgm:spPr/>
    </dgm:pt>
    <dgm:pt modelId="{EF4BC467-87E6-403A-A261-C4FBCF63262A}" type="pres">
      <dgm:prSet presAssocID="{56E9E157-0359-47DE-BBB8-037F71083D22}" presName="vertThree" presStyleCnt="0"/>
      <dgm:spPr/>
    </dgm:pt>
    <dgm:pt modelId="{CC1F91F0-E8B9-4135-A506-CAA07905DD94}" type="pres">
      <dgm:prSet presAssocID="{56E9E157-0359-47DE-BBB8-037F71083D22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0AA8718-FB35-4127-B514-B6908CAACAE0}" type="pres">
      <dgm:prSet presAssocID="{56E9E157-0359-47DE-BBB8-037F71083D22}" presName="horzThree" presStyleCnt="0"/>
      <dgm:spPr/>
    </dgm:pt>
  </dgm:ptLst>
  <dgm:cxnLst>
    <dgm:cxn modelId="{B0B8DE08-E9D4-4905-991E-A53105F594AD}" type="presOf" srcId="{EED19249-F63F-4049-AF70-877514E34ACE}" destId="{88BF020D-9FE9-4FF1-B97C-8DAEF87926CD}" srcOrd="0" destOrd="0" presId="urn:microsoft.com/office/officeart/2005/8/layout/hierarchy4"/>
    <dgm:cxn modelId="{56E9872F-1F76-40C8-B4A6-DACCDD8DDA58}" type="presOf" srcId="{FC7FDA98-EC38-4C61-9C44-AE47531F8B0A}" destId="{6B3ADBF5-C1A5-414D-BCDA-5DE3A7218C3B}" srcOrd="0" destOrd="0" presId="urn:microsoft.com/office/officeart/2005/8/layout/hierarchy4"/>
    <dgm:cxn modelId="{E84F8936-E40B-4CF4-8555-4EB521F62185}" srcId="{FC7FDA98-EC38-4C61-9C44-AE47531F8B0A}" destId="{0BB57AD6-CFE5-4272-A185-306587F41DFB}" srcOrd="2" destOrd="0" parTransId="{E3EBB6FF-60BA-4B7C-A1D3-6E8DA766158D}" sibTransId="{5937B533-08E1-4054-9441-398651E7577F}"/>
    <dgm:cxn modelId="{F45827BA-6A82-4028-8463-868188DC1AE1}" srcId="{4BEBA521-6D79-4F99-B3D9-81A1D336A64E}" destId="{E43B7671-CC04-4339-9D88-E7DC0FCEFC5D}" srcOrd="0" destOrd="0" parTransId="{34B0DE12-BCBE-4CA2-ADA1-5707F5C34992}" sibTransId="{9D81F126-1C54-4F0B-BFE5-14B7AB17582E}"/>
    <dgm:cxn modelId="{6E25E8CA-63B4-42DC-9E22-B47D37405F41}" srcId="{A00329FF-0846-4F57-AB9D-46EA358F651C}" destId="{56E9E157-0359-47DE-BBB8-037F71083D22}" srcOrd="3" destOrd="0" parTransId="{354CAF8F-0FB4-4B08-B82F-3A7E47051FDE}" sibTransId="{4C904999-5222-4522-9A97-7CBE2DD45162}"/>
    <dgm:cxn modelId="{F7A0168D-597D-41DD-8F96-29997C7FEBDF}" srcId="{A00329FF-0846-4F57-AB9D-46EA358F651C}" destId="{FFF62F6B-14DD-47BE-8042-45D4BF3378EC}" srcOrd="2" destOrd="0" parTransId="{7B183BFD-62AD-451B-9580-16C28AB69F92}" sibTransId="{9B267629-7738-4E30-8046-ED274F916099}"/>
    <dgm:cxn modelId="{8CB64DE5-559B-40FA-BCEF-FC324C876661}" type="presOf" srcId="{A00329FF-0846-4F57-AB9D-46EA358F651C}" destId="{3A1CEFF5-45F1-4FCE-9D07-C3A9C2ED5418}" srcOrd="0" destOrd="0" presId="urn:microsoft.com/office/officeart/2005/8/layout/hierarchy4"/>
    <dgm:cxn modelId="{03E5FB93-D158-4912-9DE0-48BF0EF5584B}" type="presOf" srcId="{FFF62F6B-14DD-47BE-8042-45D4BF3378EC}" destId="{8732C033-91F1-4C90-AF06-905295DAE9C1}" srcOrd="0" destOrd="0" presId="urn:microsoft.com/office/officeart/2005/8/layout/hierarchy4"/>
    <dgm:cxn modelId="{321B145F-6693-42A3-BF90-904B6522C521}" srcId="{A00329FF-0846-4F57-AB9D-46EA358F651C}" destId="{F8DB33FD-55E9-4117-A483-F705C009E063}" srcOrd="1" destOrd="0" parTransId="{B18FBA92-0163-4450-9E03-9E5F662904CE}" sibTransId="{C455E725-E36B-4572-8A64-4C1B4DDBFD74}"/>
    <dgm:cxn modelId="{69137E3D-5F2A-43C4-A077-2CBC20AD5D29}" srcId="{FC7FDA98-EC38-4C61-9C44-AE47531F8B0A}" destId="{D76DCDB3-7ADF-4ACF-80A4-BD458D2F5F7D}" srcOrd="0" destOrd="0" parTransId="{12996C9C-7496-44FD-B797-4649C6014A5C}" sibTransId="{82EA15C3-68BA-499D-9848-A39204EDE2BD}"/>
    <dgm:cxn modelId="{7E154CAB-F173-4443-9973-E2EA2252B628}" srcId="{E43B7671-CC04-4339-9D88-E7DC0FCEFC5D}" destId="{FC7FDA98-EC38-4C61-9C44-AE47531F8B0A}" srcOrd="0" destOrd="0" parTransId="{707C6155-3A32-4638-A390-61DD457196C5}" sibTransId="{B60333EA-C3C3-4B14-845F-1FEE2B78BF08}"/>
    <dgm:cxn modelId="{6E3A3880-C978-427D-A614-5E973DDB9E58}" type="presOf" srcId="{0BB57AD6-CFE5-4272-A185-306587F41DFB}" destId="{8B45BF8E-423A-4D7A-831F-E8ADCC8A3FC4}" srcOrd="0" destOrd="0" presId="urn:microsoft.com/office/officeart/2005/8/layout/hierarchy4"/>
    <dgm:cxn modelId="{47ECEC7D-0FA7-4475-9384-D758B5A72C5E}" srcId="{E43B7671-CC04-4339-9D88-E7DC0FCEFC5D}" destId="{A00329FF-0846-4F57-AB9D-46EA358F651C}" srcOrd="1" destOrd="0" parTransId="{112B0A64-DAC2-40CE-B298-3A943B06D0AC}" sibTransId="{F9D4D02B-B664-44C8-90AF-3967002D41DF}"/>
    <dgm:cxn modelId="{BD1E1A82-3B5C-4CC3-A53D-987174E7142F}" type="presOf" srcId="{E43B7671-CC04-4339-9D88-E7DC0FCEFC5D}" destId="{222485FD-0362-4EDF-882F-F811E14E3341}" srcOrd="0" destOrd="0" presId="urn:microsoft.com/office/officeart/2005/8/layout/hierarchy4"/>
    <dgm:cxn modelId="{24C7899D-7098-4C32-B82B-88AF53F2C9C4}" type="presOf" srcId="{56E9E157-0359-47DE-BBB8-037F71083D22}" destId="{CC1F91F0-E8B9-4135-A506-CAA07905DD94}" srcOrd="0" destOrd="0" presId="urn:microsoft.com/office/officeart/2005/8/layout/hierarchy4"/>
    <dgm:cxn modelId="{8360ACBA-C5CA-4418-A442-901C59B34BED}" type="presOf" srcId="{D76DCDB3-7ADF-4ACF-80A4-BD458D2F5F7D}" destId="{00A18B9B-9550-4D88-BF7B-015CA4AF367C}" srcOrd="0" destOrd="0" presId="urn:microsoft.com/office/officeart/2005/8/layout/hierarchy4"/>
    <dgm:cxn modelId="{4B0099CB-B55C-4AA7-B2D6-0B52790A412C}" type="presOf" srcId="{4BEBA521-6D79-4F99-B3D9-81A1D336A64E}" destId="{2FEF763B-6189-4E04-9059-F086A10FF7E6}" srcOrd="0" destOrd="0" presId="urn:microsoft.com/office/officeart/2005/8/layout/hierarchy4"/>
    <dgm:cxn modelId="{CC020A09-6F56-4DAC-B6D3-9C036E34EC14}" type="presOf" srcId="{F8DB33FD-55E9-4117-A483-F705C009E063}" destId="{9D3F4A3B-30CA-409D-97CC-7F9D6BE1C515}" srcOrd="0" destOrd="0" presId="urn:microsoft.com/office/officeart/2005/8/layout/hierarchy4"/>
    <dgm:cxn modelId="{3A43A978-B171-4803-95BA-89A2D7C36951}" type="presOf" srcId="{992CC245-099D-4080-B173-C7AD393DC4DB}" destId="{CEE8C080-89D5-4E0D-8928-A13F190D8914}" srcOrd="0" destOrd="0" presId="urn:microsoft.com/office/officeart/2005/8/layout/hierarchy4"/>
    <dgm:cxn modelId="{24647B85-2045-4FF5-8F83-FE210CE86DF7}" srcId="{A00329FF-0846-4F57-AB9D-46EA358F651C}" destId="{EED19249-F63F-4049-AF70-877514E34ACE}" srcOrd="0" destOrd="0" parTransId="{177BB2A0-1F9C-4130-B886-C185EB71EF84}" sibTransId="{4EA91DEB-FAD9-45AC-AE98-F564CF2031A2}"/>
    <dgm:cxn modelId="{C3E37FAD-7091-4910-9C14-62A4AA85F2FD}" srcId="{FC7FDA98-EC38-4C61-9C44-AE47531F8B0A}" destId="{992CC245-099D-4080-B173-C7AD393DC4DB}" srcOrd="1" destOrd="0" parTransId="{681924CD-C56E-419F-BADF-00DAAF946F97}" sibTransId="{3BCFF654-4787-4956-9396-DEFE0DAA7BF4}"/>
    <dgm:cxn modelId="{744A2B9A-9337-40A8-AD5C-DC601BA1503F}" type="presParOf" srcId="{2FEF763B-6189-4E04-9059-F086A10FF7E6}" destId="{406064B9-308A-4BFF-A563-F018A88C3651}" srcOrd="0" destOrd="0" presId="urn:microsoft.com/office/officeart/2005/8/layout/hierarchy4"/>
    <dgm:cxn modelId="{D9F5959C-648D-4F07-9D77-29DCD987BC4D}" type="presParOf" srcId="{406064B9-308A-4BFF-A563-F018A88C3651}" destId="{222485FD-0362-4EDF-882F-F811E14E3341}" srcOrd="0" destOrd="0" presId="urn:microsoft.com/office/officeart/2005/8/layout/hierarchy4"/>
    <dgm:cxn modelId="{5D8AE90B-15BE-4800-B27F-81EBCC0C4F61}" type="presParOf" srcId="{406064B9-308A-4BFF-A563-F018A88C3651}" destId="{96FDF3EC-B2F2-4476-894B-868081271773}" srcOrd="1" destOrd="0" presId="urn:microsoft.com/office/officeart/2005/8/layout/hierarchy4"/>
    <dgm:cxn modelId="{56ACF342-FDD1-404D-B0CE-33438041960B}" type="presParOf" srcId="{406064B9-308A-4BFF-A563-F018A88C3651}" destId="{641A2567-0AB3-4F0C-B658-446286BEA330}" srcOrd="2" destOrd="0" presId="urn:microsoft.com/office/officeart/2005/8/layout/hierarchy4"/>
    <dgm:cxn modelId="{F28E0D1D-3B7F-4D63-B52D-970E4ED7BE56}" type="presParOf" srcId="{641A2567-0AB3-4F0C-B658-446286BEA330}" destId="{BC6262A9-9F6E-4976-9923-68D0594B76ED}" srcOrd="0" destOrd="0" presId="urn:microsoft.com/office/officeart/2005/8/layout/hierarchy4"/>
    <dgm:cxn modelId="{A06C89F4-E72A-4793-9DE8-5A16E20082E2}" type="presParOf" srcId="{BC6262A9-9F6E-4976-9923-68D0594B76ED}" destId="{6B3ADBF5-C1A5-414D-BCDA-5DE3A7218C3B}" srcOrd="0" destOrd="0" presId="urn:microsoft.com/office/officeart/2005/8/layout/hierarchy4"/>
    <dgm:cxn modelId="{413577DA-254D-4E34-B898-B3178063D4FF}" type="presParOf" srcId="{BC6262A9-9F6E-4976-9923-68D0594B76ED}" destId="{9E66A3C7-87E9-40F4-B906-A9D0440A790A}" srcOrd="1" destOrd="0" presId="urn:microsoft.com/office/officeart/2005/8/layout/hierarchy4"/>
    <dgm:cxn modelId="{B8CA0FCF-88B5-4615-8681-5FA3A096807A}" type="presParOf" srcId="{BC6262A9-9F6E-4976-9923-68D0594B76ED}" destId="{2E6C623C-8843-492F-9576-2C6D78EE6231}" srcOrd="2" destOrd="0" presId="urn:microsoft.com/office/officeart/2005/8/layout/hierarchy4"/>
    <dgm:cxn modelId="{BD714DE7-C818-4A88-A50E-B0B2EE9BEBCE}" type="presParOf" srcId="{2E6C623C-8843-492F-9576-2C6D78EE6231}" destId="{C2E3A7E5-6A25-4EDB-BE32-B95356FBDA48}" srcOrd="0" destOrd="0" presId="urn:microsoft.com/office/officeart/2005/8/layout/hierarchy4"/>
    <dgm:cxn modelId="{C3961BF5-1920-49E9-9202-6871D83D4920}" type="presParOf" srcId="{C2E3A7E5-6A25-4EDB-BE32-B95356FBDA48}" destId="{00A18B9B-9550-4D88-BF7B-015CA4AF367C}" srcOrd="0" destOrd="0" presId="urn:microsoft.com/office/officeart/2005/8/layout/hierarchy4"/>
    <dgm:cxn modelId="{5238527C-D536-48DA-B011-431B804913E9}" type="presParOf" srcId="{C2E3A7E5-6A25-4EDB-BE32-B95356FBDA48}" destId="{3389529F-08E5-45DA-9F0F-CC08F4C7D5ED}" srcOrd="1" destOrd="0" presId="urn:microsoft.com/office/officeart/2005/8/layout/hierarchy4"/>
    <dgm:cxn modelId="{81B454E8-F9FB-4038-AEF7-7197F4BF1416}" type="presParOf" srcId="{2E6C623C-8843-492F-9576-2C6D78EE6231}" destId="{2CA3268B-ECFB-46BC-B1C2-ECC0532F9750}" srcOrd="1" destOrd="0" presId="urn:microsoft.com/office/officeart/2005/8/layout/hierarchy4"/>
    <dgm:cxn modelId="{560F88DC-E0B3-4A28-8D8C-B12BAEC631BB}" type="presParOf" srcId="{2E6C623C-8843-492F-9576-2C6D78EE6231}" destId="{0702A142-E80A-4E7D-8A73-87D449323786}" srcOrd="2" destOrd="0" presId="urn:microsoft.com/office/officeart/2005/8/layout/hierarchy4"/>
    <dgm:cxn modelId="{35EA566A-5660-4F54-A6F9-A7D9B47379C7}" type="presParOf" srcId="{0702A142-E80A-4E7D-8A73-87D449323786}" destId="{CEE8C080-89D5-4E0D-8928-A13F190D8914}" srcOrd="0" destOrd="0" presId="urn:microsoft.com/office/officeart/2005/8/layout/hierarchy4"/>
    <dgm:cxn modelId="{1219E43E-B36C-4296-A43B-221048A6E1F0}" type="presParOf" srcId="{0702A142-E80A-4E7D-8A73-87D449323786}" destId="{0DC4504B-5947-4098-9ADD-2DF7E9D36EA6}" srcOrd="1" destOrd="0" presId="urn:microsoft.com/office/officeart/2005/8/layout/hierarchy4"/>
    <dgm:cxn modelId="{86610C56-30A2-43E2-A1C8-4C1899A046C5}" type="presParOf" srcId="{2E6C623C-8843-492F-9576-2C6D78EE6231}" destId="{9583CA2E-EFCF-422C-86D7-B54E36465BC7}" srcOrd="3" destOrd="0" presId="urn:microsoft.com/office/officeart/2005/8/layout/hierarchy4"/>
    <dgm:cxn modelId="{50BE76DA-A5F5-4F35-80FB-6B591492C163}" type="presParOf" srcId="{2E6C623C-8843-492F-9576-2C6D78EE6231}" destId="{4237E95F-AE30-4288-A5D5-5C6D04FF2BAD}" srcOrd="4" destOrd="0" presId="urn:microsoft.com/office/officeart/2005/8/layout/hierarchy4"/>
    <dgm:cxn modelId="{B26CEEEC-AB37-49BF-8A07-CA0D5267CF2B}" type="presParOf" srcId="{4237E95F-AE30-4288-A5D5-5C6D04FF2BAD}" destId="{8B45BF8E-423A-4D7A-831F-E8ADCC8A3FC4}" srcOrd="0" destOrd="0" presId="urn:microsoft.com/office/officeart/2005/8/layout/hierarchy4"/>
    <dgm:cxn modelId="{4B76FA57-9C47-4BD5-8E24-E6D90A571EF9}" type="presParOf" srcId="{4237E95F-AE30-4288-A5D5-5C6D04FF2BAD}" destId="{456E83C5-88C9-463A-A552-59D6A4C58972}" srcOrd="1" destOrd="0" presId="urn:microsoft.com/office/officeart/2005/8/layout/hierarchy4"/>
    <dgm:cxn modelId="{30D5D029-3F3D-4165-AC03-8B4433934638}" type="presParOf" srcId="{641A2567-0AB3-4F0C-B658-446286BEA330}" destId="{7B862ADA-4EF4-4BFE-AEF5-C87686EC5A8A}" srcOrd="1" destOrd="0" presId="urn:microsoft.com/office/officeart/2005/8/layout/hierarchy4"/>
    <dgm:cxn modelId="{C2E045C3-465E-4602-BFC2-B36455B8B8A9}" type="presParOf" srcId="{641A2567-0AB3-4F0C-B658-446286BEA330}" destId="{C6172D7F-9632-441C-A738-278BE2C2F463}" srcOrd="2" destOrd="0" presId="urn:microsoft.com/office/officeart/2005/8/layout/hierarchy4"/>
    <dgm:cxn modelId="{4B3D7F6F-0DD5-443D-B5D9-D5282B45DD19}" type="presParOf" srcId="{C6172D7F-9632-441C-A738-278BE2C2F463}" destId="{3A1CEFF5-45F1-4FCE-9D07-C3A9C2ED5418}" srcOrd="0" destOrd="0" presId="urn:microsoft.com/office/officeart/2005/8/layout/hierarchy4"/>
    <dgm:cxn modelId="{58643EE0-3922-4F6E-9022-80B8D7F66384}" type="presParOf" srcId="{C6172D7F-9632-441C-A738-278BE2C2F463}" destId="{F0D6E733-D74F-4D8D-A249-E5B1793DEE77}" srcOrd="1" destOrd="0" presId="urn:microsoft.com/office/officeart/2005/8/layout/hierarchy4"/>
    <dgm:cxn modelId="{8EC0FABB-84F3-4BAB-8C81-A76D00E8A329}" type="presParOf" srcId="{C6172D7F-9632-441C-A738-278BE2C2F463}" destId="{542797EC-E2EE-4A1C-AAA4-46E33D7CF4AB}" srcOrd="2" destOrd="0" presId="urn:microsoft.com/office/officeart/2005/8/layout/hierarchy4"/>
    <dgm:cxn modelId="{17710457-212F-4ED8-A8D3-5DFAC1F841E1}" type="presParOf" srcId="{542797EC-E2EE-4A1C-AAA4-46E33D7CF4AB}" destId="{3AE7CECC-7149-4D42-9E1A-9E07A6214626}" srcOrd="0" destOrd="0" presId="urn:microsoft.com/office/officeart/2005/8/layout/hierarchy4"/>
    <dgm:cxn modelId="{BCB57CC2-10D3-4F84-BD24-1C9B792BB57A}" type="presParOf" srcId="{3AE7CECC-7149-4D42-9E1A-9E07A6214626}" destId="{88BF020D-9FE9-4FF1-B97C-8DAEF87926CD}" srcOrd="0" destOrd="0" presId="urn:microsoft.com/office/officeart/2005/8/layout/hierarchy4"/>
    <dgm:cxn modelId="{2EC9A50B-2389-4914-8979-34DCF0982726}" type="presParOf" srcId="{3AE7CECC-7149-4D42-9E1A-9E07A6214626}" destId="{ED3549C7-CE2E-41EC-AB85-EE1704A1C717}" srcOrd="1" destOrd="0" presId="urn:microsoft.com/office/officeart/2005/8/layout/hierarchy4"/>
    <dgm:cxn modelId="{ED44579B-06A7-49FC-9F8A-D755BD5337CE}" type="presParOf" srcId="{542797EC-E2EE-4A1C-AAA4-46E33D7CF4AB}" destId="{ABAAD535-4988-4A1B-97F7-7C3F49E64871}" srcOrd="1" destOrd="0" presId="urn:microsoft.com/office/officeart/2005/8/layout/hierarchy4"/>
    <dgm:cxn modelId="{092B501F-843A-4837-80B2-DFFBD9E444E6}" type="presParOf" srcId="{542797EC-E2EE-4A1C-AAA4-46E33D7CF4AB}" destId="{80E68CAA-0252-43CB-B03F-77A490AD7CF0}" srcOrd="2" destOrd="0" presId="urn:microsoft.com/office/officeart/2005/8/layout/hierarchy4"/>
    <dgm:cxn modelId="{6715054D-88A1-4FC7-A34C-F7E9DC564022}" type="presParOf" srcId="{80E68CAA-0252-43CB-B03F-77A490AD7CF0}" destId="{9D3F4A3B-30CA-409D-97CC-7F9D6BE1C515}" srcOrd="0" destOrd="0" presId="urn:microsoft.com/office/officeart/2005/8/layout/hierarchy4"/>
    <dgm:cxn modelId="{0DFFE224-1A0B-4ADF-ACE1-0FE830AD7693}" type="presParOf" srcId="{80E68CAA-0252-43CB-B03F-77A490AD7CF0}" destId="{50C8668C-9D79-46CB-950A-AA9C7454E192}" srcOrd="1" destOrd="0" presId="urn:microsoft.com/office/officeart/2005/8/layout/hierarchy4"/>
    <dgm:cxn modelId="{DE92BCCB-63B4-4DCE-9B20-A59E4D02DFE4}" type="presParOf" srcId="{542797EC-E2EE-4A1C-AAA4-46E33D7CF4AB}" destId="{20350765-DD14-4CCB-846E-656547CD252D}" srcOrd="3" destOrd="0" presId="urn:microsoft.com/office/officeart/2005/8/layout/hierarchy4"/>
    <dgm:cxn modelId="{20197BDB-71B0-4C9D-9994-B4BD56D296D1}" type="presParOf" srcId="{542797EC-E2EE-4A1C-AAA4-46E33D7CF4AB}" destId="{C4EC5A8C-423B-48BE-9954-0C218E8DE8B8}" srcOrd="4" destOrd="0" presId="urn:microsoft.com/office/officeart/2005/8/layout/hierarchy4"/>
    <dgm:cxn modelId="{92B06863-72C6-4564-AA88-BCDD452D4FDD}" type="presParOf" srcId="{C4EC5A8C-423B-48BE-9954-0C218E8DE8B8}" destId="{8732C033-91F1-4C90-AF06-905295DAE9C1}" srcOrd="0" destOrd="0" presId="urn:microsoft.com/office/officeart/2005/8/layout/hierarchy4"/>
    <dgm:cxn modelId="{E071B66F-3AE6-494F-90AD-95D39755ECA3}" type="presParOf" srcId="{C4EC5A8C-423B-48BE-9954-0C218E8DE8B8}" destId="{7BD62111-FEBF-4A2D-BC74-9079B5E80A98}" srcOrd="1" destOrd="0" presId="urn:microsoft.com/office/officeart/2005/8/layout/hierarchy4"/>
    <dgm:cxn modelId="{27A3B2D3-FC66-443D-A858-CE202D8FDE95}" type="presParOf" srcId="{542797EC-E2EE-4A1C-AAA4-46E33D7CF4AB}" destId="{4721F042-68B7-4E30-A4DC-D974DBAD1EF8}" srcOrd="5" destOrd="0" presId="urn:microsoft.com/office/officeart/2005/8/layout/hierarchy4"/>
    <dgm:cxn modelId="{D25C8738-7A19-43FA-BA33-E41D3C672748}" type="presParOf" srcId="{542797EC-E2EE-4A1C-AAA4-46E33D7CF4AB}" destId="{EF4BC467-87E6-403A-A261-C4FBCF63262A}" srcOrd="6" destOrd="0" presId="urn:microsoft.com/office/officeart/2005/8/layout/hierarchy4"/>
    <dgm:cxn modelId="{15BE2500-9CDC-48EB-B44D-8B801C61C692}" type="presParOf" srcId="{EF4BC467-87E6-403A-A261-C4FBCF63262A}" destId="{CC1F91F0-E8B9-4135-A506-CAA07905DD94}" srcOrd="0" destOrd="0" presId="urn:microsoft.com/office/officeart/2005/8/layout/hierarchy4"/>
    <dgm:cxn modelId="{F749D485-DBF9-4AA9-9308-74832CFC1E99}" type="presParOf" srcId="{EF4BC467-87E6-403A-A261-C4FBCF63262A}" destId="{60AA8718-FB35-4127-B514-B6908CAACA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03A73-72F9-426B-8D57-D3B947CA9E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340FAE-92EE-4187-88C7-1B5F71FF9F81}">
      <dgm:prSet phldrT="[Texto]" phldr="1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30BE3515-24B2-475D-8EAF-00D999E4F1CE}" type="parTrans" cxnId="{0C95071D-ACF1-4CF6-8D50-D9401E740097}">
      <dgm:prSet/>
      <dgm:spPr/>
      <dgm:t>
        <a:bodyPr/>
        <a:lstStyle/>
        <a:p>
          <a:endParaRPr lang="pt-BR"/>
        </a:p>
      </dgm:t>
    </dgm:pt>
    <dgm:pt modelId="{5C9E67C1-48A9-4020-9DAC-097E96700E4E}" type="sibTrans" cxnId="{0C95071D-ACF1-4CF6-8D50-D9401E740097}">
      <dgm:prSet/>
      <dgm:spPr/>
      <dgm:t>
        <a:bodyPr/>
        <a:lstStyle/>
        <a:p>
          <a:endParaRPr lang="pt-BR"/>
        </a:p>
      </dgm:t>
    </dgm:pt>
    <dgm:pt modelId="{C101FAFD-2B84-4249-B9E9-65E02F7835D1}">
      <dgm:prSet phldrT="[Texto]"/>
      <dgm:spPr>
        <a:gradFill rotWithShape="0">
          <a:gsLst>
            <a:gs pos="0">
              <a:srgbClr val="2E4F8F"/>
            </a:gs>
            <a:gs pos="50000">
              <a:srgbClr val="6699FF"/>
            </a:gs>
            <a:gs pos="100000">
              <a:srgbClr val="2E4F8F"/>
            </a:gs>
          </a:gsLst>
          <a:lin ang="5400000" scaled="0"/>
        </a:gra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CBAF – Componente Básico da Assistência Farmacêutica</a:t>
          </a:r>
          <a:endParaRPr lang="pt-BR" dirty="0">
            <a:solidFill>
              <a:schemeClr val="bg1"/>
            </a:solidFill>
          </a:endParaRPr>
        </a:p>
      </dgm:t>
    </dgm:pt>
    <dgm:pt modelId="{D48D668F-B7F2-461E-ABA1-E9FBFBCCE1FB}" type="parTrans" cxnId="{6349CA8C-D5A4-4859-996B-2B663768786E}">
      <dgm:prSet/>
      <dgm:spPr>
        <a:solidFill>
          <a:srgbClr val="142340"/>
        </a:solidFill>
        <a:ln>
          <a:solidFill>
            <a:srgbClr val="2E4F8F"/>
          </a:solidFill>
        </a:ln>
      </dgm:spPr>
      <dgm:t>
        <a:bodyPr/>
        <a:lstStyle/>
        <a:p>
          <a:endParaRPr lang="pt-BR"/>
        </a:p>
      </dgm:t>
    </dgm:pt>
    <dgm:pt modelId="{14D15B17-FACC-4F4C-B3E8-4EC3F3091895}" type="sibTrans" cxnId="{6349CA8C-D5A4-4859-996B-2B663768786E}">
      <dgm:prSet/>
      <dgm:spPr/>
      <dgm:t>
        <a:bodyPr/>
        <a:lstStyle/>
        <a:p>
          <a:endParaRPr lang="pt-BR"/>
        </a:p>
      </dgm:t>
    </dgm:pt>
    <dgm:pt modelId="{E7EB6698-6333-47E6-88DE-53E1D3AFAD6F}">
      <dgm:prSet phldrT="[Texto]"/>
      <dgm:spPr>
        <a:gradFill rotWithShape="0">
          <a:gsLst>
            <a:gs pos="0">
              <a:srgbClr val="2E4F8F"/>
            </a:gs>
            <a:gs pos="50000">
              <a:srgbClr val="6699FF"/>
            </a:gs>
            <a:gs pos="100000">
              <a:srgbClr val="2E4F8F"/>
            </a:gs>
          </a:gsLst>
          <a:lin ang="5400000" scaled="0"/>
        </a:gra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CESAF – Componente Estratégico da Assistência Farmacêutica</a:t>
          </a:r>
          <a:endParaRPr lang="pt-BR" dirty="0">
            <a:solidFill>
              <a:schemeClr val="bg1"/>
            </a:solidFill>
          </a:endParaRPr>
        </a:p>
      </dgm:t>
    </dgm:pt>
    <dgm:pt modelId="{4BA6374C-AA70-40DC-AA47-50FE6029016B}" type="parTrans" cxnId="{9E2E979B-1E20-449A-8A69-AA0A81F44907}">
      <dgm:prSet/>
      <dgm:spPr>
        <a:ln>
          <a:solidFill>
            <a:srgbClr val="2E4F8F"/>
          </a:solidFill>
        </a:ln>
      </dgm:spPr>
      <dgm:t>
        <a:bodyPr/>
        <a:lstStyle/>
        <a:p>
          <a:endParaRPr lang="pt-BR"/>
        </a:p>
      </dgm:t>
    </dgm:pt>
    <dgm:pt modelId="{E57220AF-027B-4C2E-81AC-B68E70EFA30E}" type="sibTrans" cxnId="{9E2E979B-1E20-449A-8A69-AA0A81F44907}">
      <dgm:prSet/>
      <dgm:spPr/>
      <dgm:t>
        <a:bodyPr/>
        <a:lstStyle/>
        <a:p>
          <a:endParaRPr lang="pt-BR"/>
        </a:p>
      </dgm:t>
    </dgm:pt>
    <dgm:pt modelId="{A3DC6252-E15D-4D7C-8A09-A24394CCC9F0}">
      <dgm:prSet phldrT="[Texto]"/>
      <dgm:spPr>
        <a:gradFill rotWithShape="0">
          <a:gsLst>
            <a:gs pos="0">
              <a:srgbClr val="2E4F8F"/>
            </a:gs>
            <a:gs pos="50000">
              <a:srgbClr val="6699FF"/>
            </a:gs>
            <a:gs pos="100000">
              <a:srgbClr val="2E4F8F"/>
            </a:gs>
          </a:gsLst>
          <a:lin ang="5400000" scaled="0"/>
        </a:gra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CEAF – Componente Especializado da Assistência Farmacêutica</a:t>
          </a:r>
          <a:endParaRPr lang="pt-BR" dirty="0">
            <a:solidFill>
              <a:schemeClr val="bg1"/>
            </a:solidFill>
          </a:endParaRPr>
        </a:p>
      </dgm:t>
    </dgm:pt>
    <dgm:pt modelId="{CF8EC3B8-32B1-4AC8-84F9-3B4B1308C992}" type="parTrans" cxnId="{4BB9F9CA-576E-4E5C-A2CA-41EE0F2CA090}">
      <dgm:prSet/>
      <dgm:spPr>
        <a:solidFill>
          <a:srgbClr val="2E4F8F"/>
        </a:solidFill>
        <a:ln>
          <a:solidFill>
            <a:srgbClr val="2E4F8F"/>
          </a:solidFill>
        </a:ln>
      </dgm:spPr>
      <dgm:t>
        <a:bodyPr/>
        <a:lstStyle/>
        <a:p>
          <a:endParaRPr lang="pt-BR"/>
        </a:p>
      </dgm:t>
    </dgm:pt>
    <dgm:pt modelId="{73EF11B3-A39E-4436-93AE-676E4D130290}" type="sibTrans" cxnId="{4BB9F9CA-576E-4E5C-A2CA-41EE0F2CA090}">
      <dgm:prSet/>
      <dgm:spPr/>
      <dgm:t>
        <a:bodyPr/>
        <a:lstStyle/>
        <a:p>
          <a:endParaRPr lang="pt-BR"/>
        </a:p>
      </dgm:t>
    </dgm:pt>
    <dgm:pt modelId="{ECAC65D7-F69A-48A2-A3D7-2BBB186F0E8C}">
      <dgm:prSet custT="1"/>
      <dgm:spPr>
        <a:gradFill rotWithShape="0">
          <a:gsLst>
            <a:gs pos="0">
              <a:srgbClr val="2E4F8F"/>
            </a:gs>
            <a:gs pos="50000">
              <a:srgbClr val="6699FF"/>
            </a:gs>
            <a:gs pos="100000">
              <a:srgbClr val="2E4F8F"/>
            </a:gs>
          </a:gsLst>
          <a:lin ang="5400000" scaled="0"/>
        </a:gradFill>
      </dgm:spPr>
      <dgm:t>
        <a:bodyPr/>
        <a:lstStyle/>
        <a:p>
          <a:r>
            <a:rPr lang="pt-BR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Programa Farmácia Popular do Brasil</a:t>
          </a:r>
          <a:endParaRPr lang="pt-BR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CF6A7A-4E08-434E-A140-052B950955A4}" type="parTrans" cxnId="{9001888F-0573-4B02-BE95-BFE166E64733}">
      <dgm:prSet/>
      <dgm:spPr>
        <a:solidFill>
          <a:srgbClr val="142340"/>
        </a:solidFill>
        <a:ln>
          <a:solidFill>
            <a:srgbClr val="2E4F8F"/>
          </a:solidFill>
        </a:ln>
      </dgm:spPr>
      <dgm:t>
        <a:bodyPr/>
        <a:lstStyle/>
        <a:p>
          <a:endParaRPr lang="pt-BR"/>
        </a:p>
      </dgm:t>
    </dgm:pt>
    <dgm:pt modelId="{E385B90E-EF72-4264-98C6-60CB68C6AF0E}" type="sibTrans" cxnId="{9001888F-0573-4B02-BE95-BFE166E64733}">
      <dgm:prSet/>
      <dgm:spPr/>
      <dgm:t>
        <a:bodyPr/>
        <a:lstStyle/>
        <a:p>
          <a:endParaRPr lang="pt-BR"/>
        </a:p>
      </dgm:t>
    </dgm:pt>
    <dgm:pt modelId="{A70F64C8-4DCD-4AD1-AC0C-C46A64F81540}" type="pres">
      <dgm:prSet presAssocID="{F0103A73-72F9-426B-8D57-D3B947CA9E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6409C0F-0478-467B-9252-F7D09626AE85}" type="pres">
      <dgm:prSet presAssocID="{92340FAE-92EE-4187-88C7-1B5F71FF9F81}" presName="hierRoot1" presStyleCnt="0">
        <dgm:presLayoutVars>
          <dgm:hierBranch val="init"/>
        </dgm:presLayoutVars>
      </dgm:prSet>
      <dgm:spPr/>
    </dgm:pt>
    <dgm:pt modelId="{99EE8CCF-B66F-4E9F-B6BE-66CECF633AA6}" type="pres">
      <dgm:prSet presAssocID="{92340FAE-92EE-4187-88C7-1B5F71FF9F81}" presName="rootComposite1" presStyleCnt="0"/>
      <dgm:spPr/>
    </dgm:pt>
    <dgm:pt modelId="{BA845674-C246-458E-81B3-1E958A996C34}" type="pres">
      <dgm:prSet presAssocID="{92340FAE-92EE-4187-88C7-1B5F71FF9F81}" presName="rootText1" presStyleLbl="node0" presStyleIdx="0" presStyleCnt="1" custLinFactNeighborY="-695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3D5062-52C6-4877-BAAA-D5A70FCB0A32}" type="pres">
      <dgm:prSet presAssocID="{92340FAE-92EE-4187-88C7-1B5F71FF9F8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EF1410E-40FF-4873-8866-7B2A15CA1814}" type="pres">
      <dgm:prSet presAssocID="{92340FAE-92EE-4187-88C7-1B5F71FF9F81}" presName="hierChild2" presStyleCnt="0"/>
      <dgm:spPr/>
    </dgm:pt>
    <dgm:pt modelId="{32168D93-BCC2-45C9-89BE-E2400DFFA08F}" type="pres">
      <dgm:prSet presAssocID="{D48D668F-B7F2-461E-ABA1-E9FBFBCCE1FB}" presName="Name37" presStyleLbl="parChTrans1D2" presStyleIdx="0" presStyleCnt="4"/>
      <dgm:spPr/>
      <dgm:t>
        <a:bodyPr/>
        <a:lstStyle/>
        <a:p>
          <a:endParaRPr lang="pt-BR"/>
        </a:p>
      </dgm:t>
    </dgm:pt>
    <dgm:pt modelId="{3F8071BE-999E-4510-B934-255BDAA3C894}" type="pres">
      <dgm:prSet presAssocID="{C101FAFD-2B84-4249-B9E9-65E02F7835D1}" presName="hierRoot2" presStyleCnt="0">
        <dgm:presLayoutVars>
          <dgm:hierBranch val="init"/>
        </dgm:presLayoutVars>
      </dgm:prSet>
      <dgm:spPr/>
    </dgm:pt>
    <dgm:pt modelId="{B88E1E30-5EAF-436C-A4C9-49019DC6F566}" type="pres">
      <dgm:prSet presAssocID="{C101FAFD-2B84-4249-B9E9-65E02F7835D1}" presName="rootComposite" presStyleCnt="0"/>
      <dgm:spPr/>
    </dgm:pt>
    <dgm:pt modelId="{3EF236B0-1DD0-4CDC-9636-ED8A535B7837}" type="pres">
      <dgm:prSet presAssocID="{C101FAFD-2B84-4249-B9E9-65E02F7835D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9A0F4B-6673-4EA6-A9D9-ED187EE7B26F}" type="pres">
      <dgm:prSet presAssocID="{C101FAFD-2B84-4249-B9E9-65E02F7835D1}" presName="rootConnector" presStyleLbl="node2" presStyleIdx="0" presStyleCnt="4"/>
      <dgm:spPr/>
      <dgm:t>
        <a:bodyPr/>
        <a:lstStyle/>
        <a:p>
          <a:endParaRPr lang="pt-BR"/>
        </a:p>
      </dgm:t>
    </dgm:pt>
    <dgm:pt modelId="{8A93FFF9-E21D-4D96-AD40-57202AF6BB5F}" type="pres">
      <dgm:prSet presAssocID="{C101FAFD-2B84-4249-B9E9-65E02F7835D1}" presName="hierChild4" presStyleCnt="0"/>
      <dgm:spPr/>
    </dgm:pt>
    <dgm:pt modelId="{1FCD438B-CB39-477C-ABC0-D1BB572DA4AB}" type="pres">
      <dgm:prSet presAssocID="{C101FAFD-2B84-4249-B9E9-65E02F7835D1}" presName="hierChild5" presStyleCnt="0"/>
      <dgm:spPr/>
    </dgm:pt>
    <dgm:pt modelId="{45898B51-67C4-4DC1-978A-6CB692391EC5}" type="pres">
      <dgm:prSet presAssocID="{4BA6374C-AA70-40DC-AA47-50FE6029016B}" presName="Name37" presStyleLbl="parChTrans1D2" presStyleIdx="1" presStyleCnt="4"/>
      <dgm:spPr/>
      <dgm:t>
        <a:bodyPr/>
        <a:lstStyle/>
        <a:p>
          <a:endParaRPr lang="pt-BR"/>
        </a:p>
      </dgm:t>
    </dgm:pt>
    <dgm:pt modelId="{55EB2BAC-4B63-402B-BC44-7C1198593FBE}" type="pres">
      <dgm:prSet presAssocID="{E7EB6698-6333-47E6-88DE-53E1D3AFAD6F}" presName="hierRoot2" presStyleCnt="0">
        <dgm:presLayoutVars>
          <dgm:hierBranch val="init"/>
        </dgm:presLayoutVars>
      </dgm:prSet>
      <dgm:spPr/>
    </dgm:pt>
    <dgm:pt modelId="{C83F734C-6599-4172-91E6-25940B11D4C2}" type="pres">
      <dgm:prSet presAssocID="{E7EB6698-6333-47E6-88DE-53E1D3AFAD6F}" presName="rootComposite" presStyleCnt="0"/>
      <dgm:spPr/>
    </dgm:pt>
    <dgm:pt modelId="{94199AD6-B3BA-4E59-85B2-C973552E564D}" type="pres">
      <dgm:prSet presAssocID="{E7EB6698-6333-47E6-88DE-53E1D3AFAD6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1D13DC-628E-446B-9A62-72615543BD3D}" type="pres">
      <dgm:prSet presAssocID="{E7EB6698-6333-47E6-88DE-53E1D3AFAD6F}" presName="rootConnector" presStyleLbl="node2" presStyleIdx="1" presStyleCnt="4"/>
      <dgm:spPr/>
      <dgm:t>
        <a:bodyPr/>
        <a:lstStyle/>
        <a:p>
          <a:endParaRPr lang="pt-BR"/>
        </a:p>
      </dgm:t>
    </dgm:pt>
    <dgm:pt modelId="{F3B61E1E-24F2-4927-A5AA-57D3CAA1A6E3}" type="pres">
      <dgm:prSet presAssocID="{E7EB6698-6333-47E6-88DE-53E1D3AFAD6F}" presName="hierChild4" presStyleCnt="0"/>
      <dgm:spPr/>
    </dgm:pt>
    <dgm:pt modelId="{A65B9686-1110-47D6-8F32-98AEF3FE3094}" type="pres">
      <dgm:prSet presAssocID="{E7EB6698-6333-47E6-88DE-53E1D3AFAD6F}" presName="hierChild5" presStyleCnt="0"/>
      <dgm:spPr/>
    </dgm:pt>
    <dgm:pt modelId="{D53BA108-3FA7-4443-B508-7FA1928FCA96}" type="pres">
      <dgm:prSet presAssocID="{CF8EC3B8-32B1-4AC8-84F9-3B4B1308C992}" presName="Name37" presStyleLbl="parChTrans1D2" presStyleIdx="2" presStyleCnt="4"/>
      <dgm:spPr/>
      <dgm:t>
        <a:bodyPr/>
        <a:lstStyle/>
        <a:p>
          <a:endParaRPr lang="pt-BR"/>
        </a:p>
      </dgm:t>
    </dgm:pt>
    <dgm:pt modelId="{8E60FE9B-69B5-4EED-81ED-787599E6AE18}" type="pres">
      <dgm:prSet presAssocID="{A3DC6252-E15D-4D7C-8A09-A24394CCC9F0}" presName="hierRoot2" presStyleCnt="0">
        <dgm:presLayoutVars>
          <dgm:hierBranch val="init"/>
        </dgm:presLayoutVars>
      </dgm:prSet>
      <dgm:spPr/>
    </dgm:pt>
    <dgm:pt modelId="{3A61F0D5-3230-417F-B634-A7727ADFBF2F}" type="pres">
      <dgm:prSet presAssocID="{A3DC6252-E15D-4D7C-8A09-A24394CCC9F0}" presName="rootComposite" presStyleCnt="0"/>
      <dgm:spPr/>
    </dgm:pt>
    <dgm:pt modelId="{8A133E0C-F251-4144-8AB7-9ABDEE5962CD}" type="pres">
      <dgm:prSet presAssocID="{A3DC6252-E15D-4D7C-8A09-A24394CCC9F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1DB3F95-E8C5-468A-9CB8-B7DDB2A68763}" type="pres">
      <dgm:prSet presAssocID="{A3DC6252-E15D-4D7C-8A09-A24394CCC9F0}" presName="rootConnector" presStyleLbl="node2" presStyleIdx="2" presStyleCnt="4"/>
      <dgm:spPr/>
      <dgm:t>
        <a:bodyPr/>
        <a:lstStyle/>
        <a:p>
          <a:endParaRPr lang="pt-BR"/>
        </a:p>
      </dgm:t>
    </dgm:pt>
    <dgm:pt modelId="{84A46CE1-A8B2-4F06-87D8-90C9EE3283AE}" type="pres">
      <dgm:prSet presAssocID="{A3DC6252-E15D-4D7C-8A09-A24394CCC9F0}" presName="hierChild4" presStyleCnt="0"/>
      <dgm:spPr/>
    </dgm:pt>
    <dgm:pt modelId="{DD39E5CE-D038-42F2-AF4E-E265E0DD45C8}" type="pres">
      <dgm:prSet presAssocID="{A3DC6252-E15D-4D7C-8A09-A24394CCC9F0}" presName="hierChild5" presStyleCnt="0"/>
      <dgm:spPr/>
    </dgm:pt>
    <dgm:pt modelId="{C2908762-20C1-42E9-B28F-77B623EC9196}" type="pres">
      <dgm:prSet presAssocID="{EACF6A7A-4E08-434E-A140-052B950955A4}" presName="Name37" presStyleLbl="parChTrans1D2" presStyleIdx="3" presStyleCnt="4"/>
      <dgm:spPr/>
      <dgm:t>
        <a:bodyPr/>
        <a:lstStyle/>
        <a:p>
          <a:endParaRPr lang="pt-BR"/>
        </a:p>
      </dgm:t>
    </dgm:pt>
    <dgm:pt modelId="{D73D5746-E458-4A9B-A385-D03E6429598C}" type="pres">
      <dgm:prSet presAssocID="{ECAC65D7-F69A-48A2-A3D7-2BBB186F0E8C}" presName="hierRoot2" presStyleCnt="0">
        <dgm:presLayoutVars>
          <dgm:hierBranch val="init"/>
        </dgm:presLayoutVars>
      </dgm:prSet>
      <dgm:spPr/>
    </dgm:pt>
    <dgm:pt modelId="{28AB223C-DBB2-46C5-B387-4FBD55B92D14}" type="pres">
      <dgm:prSet presAssocID="{ECAC65D7-F69A-48A2-A3D7-2BBB186F0E8C}" presName="rootComposite" presStyleCnt="0"/>
      <dgm:spPr/>
    </dgm:pt>
    <dgm:pt modelId="{F6B878C8-AFFA-4FF0-8D0E-D42D3D4A19FC}" type="pres">
      <dgm:prSet presAssocID="{ECAC65D7-F69A-48A2-A3D7-2BBB186F0E8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9D7D4F-ED79-4EC2-8048-18FD789F4109}" type="pres">
      <dgm:prSet presAssocID="{ECAC65D7-F69A-48A2-A3D7-2BBB186F0E8C}" presName="rootConnector" presStyleLbl="node2" presStyleIdx="3" presStyleCnt="4"/>
      <dgm:spPr/>
      <dgm:t>
        <a:bodyPr/>
        <a:lstStyle/>
        <a:p>
          <a:endParaRPr lang="pt-BR"/>
        </a:p>
      </dgm:t>
    </dgm:pt>
    <dgm:pt modelId="{924A9063-46A6-47D4-8AD2-9D8CE01E16DC}" type="pres">
      <dgm:prSet presAssocID="{ECAC65D7-F69A-48A2-A3D7-2BBB186F0E8C}" presName="hierChild4" presStyleCnt="0"/>
      <dgm:spPr/>
    </dgm:pt>
    <dgm:pt modelId="{0C594692-86FB-41EC-A3F9-215D41B6D384}" type="pres">
      <dgm:prSet presAssocID="{ECAC65D7-F69A-48A2-A3D7-2BBB186F0E8C}" presName="hierChild5" presStyleCnt="0"/>
      <dgm:spPr/>
    </dgm:pt>
    <dgm:pt modelId="{E9B09F3B-E336-4D99-A48D-36E28E96F6D9}" type="pres">
      <dgm:prSet presAssocID="{92340FAE-92EE-4187-88C7-1B5F71FF9F81}" presName="hierChild3" presStyleCnt="0"/>
      <dgm:spPr/>
    </dgm:pt>
  </dgm:ptLst>
  <dgm:cxnLst>
    <dgm:cxn modelId="{83B6E076-5049-4C60-B0E7-7F691B803248}" type="presOf" srcId="{C101FAFD-2B84-4249-B9E9-65E02F7835D1}" destId="{3EF236B0-1DD0-4CDC-9636-ED8A535B7837}" srcOrd="0" destOrd="0" presId="urn:microsoft.com/office/officeart/2005/8/layout/orgChart1"/>
    <dgm:cxn modelId="{57E53671-F479-453F-B46B-EA65566B641D}" type="presOf" srcId="{CF8EC3B8-32B1-4AC8-84F9-3B4B1308C992}" destId="{D53BA108-3FA7-4443-B508-7FA1928FCA96}" srcOrd="0" destOrd="0" presId="urn:microsoft.com/office/officeart/2005/8/layout/orgChart1"/>
    <dgm:cxn modelId="{9001888F-0573-4B02-BE95-BFE166E64733}" srcId="{92340FAE-92EE-4187-88C7-1B5F71FF9F81}" destId="{ECAC65D7-F69A-48A2-A3D7-2BBB186F0E8C}" srcOrd="3" destOrd="0" parTransId="{EACF6A7A-4E08-434E-A140-052B950955A4}" sibTransId="{E385B90E-EF72-4264-98C6-60CB68C6AF0E}"/>
    <dgm:cxn modelId="{CA501045-E217-4486-8CBA-1283B937EA0D}" type="presOf" srcId="{A3DC6252-E15D-4D7C-8A09-A24394CCC9F0}" destId="{01DB3F95-E8C5-468A-9CB8-B7DDB2A68763}" srcOrd="1" destOrd="0" presId="urn:microsoft.com/office/officeart/2005/8/layout/orgChart1"/>
    <dgm:cxn modelId="{47C5C022-482A-4471-B923-90D794653F17}" type="presOf" srcId="{E7EB6698-6333-47E6-88DE-53E1D3AFAD6F}" destId="{ED1D13DC-628E-446B-9A62-72615543BD3D}" srcOrd="1" destOrd="0" presId="urn:microsoft.com/office/officeart/2005/8/layout/orgChart1"/>
    <dgm:cxn modelId="{7F92260B-F611-4DB8-828F-0DC8EACCDD42}" type="presOf" srcId="{92340FAE-92EE-4187-88C7-1B5F71FF9F81}" destId="{4B3D5062-52C6-4877-BAAA-D5A70FCB0A32}" srcOrd="1" destOrd="0" presId="urn:microsoft.com/office/officeart/2005/8/layout/orgChart1"/>
    <dgm:cxn modelId="{62F744F9-08F3-43FF-A506-10EE058EA338}" type="presOf" srcId="{E7EB6698-6333-47E6-88DE-53E1D3AFAD6F}" destId="{94199AD6-B3BA-4E59-85B2-C973552E564D}" srcOrd="0" destOrd="0" presId="urn:microsoft.com/office/officeart/2005/8/layout/orgChart1"/>
    <dgm:cxn modelId="{7F6F7D4F-1DC5-40CA-A89A-34C570F2A614}" type="presOf" srcId="{D48D668F-B7F2-461E-ABA1-E9FBFBCCE1FB}" destId="{32168D93-BCC2-45C9-89BE-E2400DFFA08F}" srcOrd="0" destOrd="0" presId="urn:microsoft.com/office/officeart/2005/8/layout/orgChart1"/>
    <dgm:cxn modelId="{6349CA8C-D5A4-4859-996B-2B663768786E}" srcId="{92340FAE-92EE-4187-88C7-1B5F71FF9F81}" destId="{C101FAFD-2B84-4249-B9E9-65E02F7835D1}" srcOrd="0" destOrd="0" parTransId="{D48D668F-B7F2-461E-ABA1-E9FBFBCCE1FB}" sibTransId="{14D15B17-FACC-4F4C-B3E8-4EC3F3091895}"/>
    <dgm:cxn modelId="{E31A2C56-AA79-496C-B0C9-88BACEBDD8D8}" type="presOf" srcId="{4BA6374C-AA70-40DC-AA47-50FE6029016B}" destId="{45898B51-67C4-4DC1-978A-6CB692391EC5}" srcOrd="0" destOrd="0" presId="urn:microsoft.com/office/officeart/2005/8/layout/orgChart1"/>
    <dgm:cxn modelId="{992750EB-AE69-46AC-859A-FF7BC7A7AC81}" type="presOf" srcId="{A3DC6252-E15D-4D7C-8A09-A24394CCC9F0}" destId="{8A133E0C-F251-4144-8AB7-9ABDEE5962CD}" srcOrd="0" destOrd="0" presId="urn:microsoft.com/office/officeart/2005/8/layout/orgChart1"/>
    <dgm:cxn modelId="{38060064-04B7-4CDC-BF29-66473F4A57FC}" type="presOf" srcId="{C101FAFD-2B84-4249-B9E9-65E02F7835D1}" destId="{B09A0F4B-6673-4EA6-A9D9-ED187EE7B26F}" srcOrd="1" destOrd="0" presId="urn:microsoft.com/office/officeart/2005/8/layout/orgChart1"/>
    <dgm:cxn modelId="{668F22B6-FE43-40CA-A2F4-4A6F8F81A4B4}" type="presOf" srcId="{F0103A73-72F9-426B-8D57-D3B947CA9E6E}" destId="{A70F64C8-4DCD-4AD1-AC0C-C46A64F81540}" srcOrd="0" destOrd="0" presId="urn:microsoft.com/office/officeart/2005/8/layout/orgChart1"/>
    <dgm:cxn modelId="{2290FBBE-854F-47B6-8912-8C326EB52E7D}" type="presOf" srcId="{ECAC65D7-F69A-48A2-A3D7-2BBB186F0E8C}" destId="{F09D7D4F-ED79-4EC2-8048-18FD789F4109}" srcOrd="1" destOrd="0" presId="urn:microsoft.com/office/officeart/2005/8/layout/orgChart1"/>
    <dgm:cxn modelId="{BFCF6E0D-87F0-4CB6-B982-736F0F4D548C}" type="presOf" srcId="{ECAC65D7-F69A-48A2-A3D7-2BBB186F0E8C}" destId="{F6B878C8-AFFA-4FF0-8D0E-D42D3D4A19FC}" srcOrd="0" destOrd="0" presId="urn:microsoft.com/office/officeart/2005/8/layout/orgChart1"/>
    <dgm:cxn modelId="{9E2E979B-1E20-449A-8A69-AA0A81F44907}" srcId="{92340FAE-92EE-4187-88C7-1B5F71FF9F81}" destId="{E7EB6698-6333-47E6-88DE-53E1D3AFAD6F}" srcOrd="1" destOrd="0" parTransId="{4BA6374C-AA70-40DC-AA47-50FE6029016B}" sibTransId="{E57220AF-027B-4C2E-81AC-B68E70EFA30E}"/>
    <dgm:cxn modelId="{4BB9F9CA-576E-4E5C-A2CA-41EE0F2CA090}" srcId="{92340FAE-92EE-4187-88C7-1B5F71FF9F81}" destId="{A3DC6252-E15D-4D7C-8A09-A24394CCC9F0}" srcOrd="2" destOrd="0" parTransId="{CF8EC3B8-32B1-4AC8-84F9-3B4B1308C992}" sibTransId="{73EF11B3-A39E-4436-93AE-676E4D130290}"/>
    <dgm:cxn modelId="{0C95071D-ACF1-4CF6-8D50-D9401E740097}" srcId="{F0103A73-72F9-426B-8D57-D3B947CA9E6E}" destId="{92340FAE-92EE-4187-88C7-1B5F71FF9F81}" srcOrd="0" destOrd="0" parTransId="{30BE3515-24B2-475D-8EAF-00D999E4F1CE}" sibTransId="{5C9E67C1-48A9-4020-9DAC-097E96700E4E}"/>
    <dgm:cxn modelId="{BE00C367-B8A0-43E8-B458-44A8AC9C6CEA}" type="presOf" srcId="{92340FAE-92EE-4187-88C7-1B5F71FF9F81}" destId="{BA845674-C246-458E-81B3-1E958A996C34}" srcOrd="0" destOrd="0" presId="urn:microsoft.com/office/officeart/2005/8/layout/orgChart1"/>
    <dgm:cxn modelId="{50AD6813-6AE7-4433-9904-C408527CADD3}" type="presOf" srcId="{EACF6A7A-4E08-434E-A140-052B950955A4}" destId="{C2908762-20C1-42E9-B28F-77B623EC9196}" srcOrd="0" destOrd="0" presId="urn:microsoft.com/office/officeart/2005/8/layout/orgChart1"/>
    <dgm:cxn modelId="{60DACB9C-2954-4BC8-8ADF-AE4E84B9EA5E}" type="presParOf" srcId="{A70F64C8-4DCD-4AD1-AC0C-C46A64F81540}" destId="{66409C0F-0478-467B-9252-F7D09626AE85}" srcOrd="0" destOrd="0" presId="urn:microsoft.com/office/officeart/2005/8/layout/orgChart1"/>
    <dgm:cxn modelId="{C5C03CDC-8944-4AEC-AA33-DC8D002E3DE6}" type="presParOf" srcId="{66409C0F-0478-467B-9252-F7D09626AE85}" destId="{99EE8CCF-B66F-4E9F-B6BE-66CECF633AA6}" srcOrd="0" destOrd="0" presId="urn:microsoft.com/office/officeart/2005/8/layout/orgChart1"/>
    <dgm:cxn modelId="{4262BED4-A71C-4F2D-8F6C-99ED0F27796B}" type="presParOf" srcId="{99EE8CCF-B66F-4E9F-B6BE-66CECF633AA6}" destId="{BA845674-C246-458E-81B3-1E958A996C34}" srcOrd="0" destOrd="0" presId="urn:microsoft.com/office/officeart/2005/8/layout/orgChart1"/>
    <dgm:cxn modelId="{D388C845-5E96-4A82-9EC2-C211F685190A}" type="presParOf" srcId="{99EE8CCF-B66F-4E9F-B6BE-66CECF633AA6}" destId="{4B3D5062-52C6-4877-BAAA-D5A70FCB0A32}" srcOrd="1" destOrd="0" presId="urn:microsoft.com/office/officeart/2005/8/layout/orgChart1"/>
    <dgm:cxn modelId="{7AD3ABE3-0CE1-4191-936D-5AFBE622A2E6}" type="presParOf" srcId="{66409C0F-0478-467B-9252-F7D09626AE85}" destId="{EEF1410E-40FF-4873-8866-7B2A15CA1814}" srcOrd="1" destOrd="0" presId="urn:microsoft.com/office/officeart/2005/8/layout/orgChart1"/>
    <dgm:cxn modelId="{F621084D-A785-4200-B030-EB4DEA89D042}" type="presParOf" srcId="{EEF1410E-40FF-4873-8866-7B2A15CA1814}" destId="{32168D93-BCC2-45C9-89BE-E2400DFFA08F}" srcOrd="0" destOrd="0" presId="urn:microsoft.com/office/officeart/2005/8/layout/orgChart1"/>
    <dgm:cxn modelId="{8F15547D-27B7-4874-B79D-C5ED3D6A311B}" type="presParOf" srcId="{EEF1410E-40FF-4873-8866-7B2A15CA1814}" destId="{3F8071BE-999E-4510-B934-255BDAA3C894}" srcOrd="1" destOrd="0" presId="urn:microsoft.com/office/officeart/2005/8/layout/orgChart1"/>
    <dgm:cxn modelId="{CE7B6F59-31E8-4042-8148-9D80D119CC4F}" type="presParOf" srcId="{3F8071BE-999E-4510-B934-255BDAA3C894}" destId="{B88E1E30-5EAF-436C-A4C9-49019DC6F566}" srcOrd="0" destOrd="0" presId="urn:microsoft.com/office/officeart/2005/8/layout/orgChart1"/>
    <dgm:cxn modelId="{0023B861-D012-401F-9150-1E141BE6DF01}" type="presParOf" srcId="{B88E1E30-5EAF-436C-A4C9-49019DC6F566}" destId="{3EF236B0-1DD0-4CDC-9636-ED8A535B7837}" srcOrd="0" destOrd="0" presId="urn:microsoft.com/office/officeart/2005/8/layout/orgChart1"/>
    <dgm:cxn modelId="{850029F0-9D7D-4F44-9194-7D3A162B2682}" type="presParOf" srcId="{B88E1E30-5EAF-436C-A4C9-49019DC6F566}" destId="{B09A0F4B-6673-4EA6-A9D9-ED187EE7B26F}" srcOrd="1" destOrd="0" presId="urn:microsoft.com/office/officeart/2005/8/layout/orgChart1"/>
    <dgm:cxn modelId="{83BAFB18-603E-48E9-ADEE-23D7A09B3673}" type="presParOf" srcId="{3F8071BE-999E-4510-B934-255BDAA3C894}" destId="{8A93FFF9-E21D-4D96-AD40-57202AF6BB5F}" srcOrd="1" destOrd="0" presId="urn:microsoft.com/office/officeart/2005/8/layout/orgChart1"/>
    <dgm:cxn modelId="{6B1CE2EA-45FF-445F-82A9-A001B4765257}" type="presParOf" srcId="{3F8071BE-999E-4510-B934-255BDAA3C894}" destId="{1FCD438B-CB39-477C-ABC0-D1BB572DA4AB}" srcOrd="2" destOrd="0" presId="urn:microsoft.com/office/officeart/2005/8/layout/orgChart1"/>
    <dgm:cxn modelId="{573B4609-4886-4DD1-A475-D45F8A91AC80}" type="presParOf" srcId="{EEF1410E-40FF-4873-8866-7B2A15CA1814}" destId="{45898B51-67C4-4DC1-978A-6CB692391EC5}" srcOrd="2" destOrd="0" presId="urn:microsoft.com/office/officeart/2005/8/layout/orgChart1"/>
    <dgm:cxn modelId="{411FAADB-8D19-4B8F-A9FA-68DE013DE32C}" type="presParOf" srcId="{EEF1410E-40FF-4873-8866-7B2A15CA1814}" destId="{55EB2BAC-4B63-402B-BC44-7C1198593FBE}" srcOrd="3" destOrd="0" presId="urn:microsoft.com/office/officeart/2005/8/layout/orgChart1"/>
    <dgm:cxn modelId="{99930DAA-0465-49D5-BB13-4FE97058F045}" type="presParOf" srcId="{55EB2BAC-4B63-402B-BC44-7C1198593FBE}" destId="{C83F734C-6599-4172-91E6-25940B11D4C2}" srcOrd="0" destOrd="0" presId="urn:microsoft.com/office/officeart/2005/8/layout/orgChart1"/>
    <dgm:cxn modelId="{AF7377F2-B2A4-453A-9A93-982BD7DC31E7}" type="presParOf" srcId="{C83F734C-6599-4172-91E6-25940B11D4C2}" destId="{94199AD6-B3BA-4E59-85B2-C973552E564D}" srcOrd="0" destOrd="0" presId="urn:microsoft.com/office/officeart/2005/8/layout/orgChart1"/>
    <dgm:cxn modelId="{B780D287-EA40-454B-BBFD-97F3ED6FC0CA}" type="presParOf" srcId="{C83F734C-6599-4172-91E6-25940B11D4C2}" destId="{ED1D13DC-628E-446B-9A62-72615543BD3D}" srcOrd="1" destOrd="0" presId="urn:microsoft.com/office/officeart/2005/8/layout/orgChart1"/>
    <dgm:cxn modelId="{001C7E7C-F799-440D-8F4E-DA83E0F12A47}" type="presParOf" srcId="{55EB2BAC-4B63-402B-BC44-7C1198593FBE}" destId="{F3B61E1E-24F2-4927-A5AA-57D3CAA1A6E3}" srcOrd="1" destOrd="0" presId="urn:microsoft.com/office/officeart/2005/8/layout/orgChart1"/>
    <dgm:cxn modelId="{53850640-BD26-4E75-8F50-4FF099048D18}" type="presParOf" srcId="{55EB2BAC-4B63-402B-BC44-7C1198593FBE}" destId="{A65B9686-1110-47D6-8F32-98AEF3FE3094}" srcOrd="2" destOrd="0" presId="urn:microsoft.com/office/officeart/2005/8/layout/orgChart1"/>
    <dgm:cxn modelId="{BC4AAABC-5EC5-4FB5-A101-6A0394479FBD}" type="presParOf" srcId="{EEF1410E-40FF-4873-8866-7B2A15CA1814}" destId="{D53BA108-3FA7-4443-B508-7FA1928FCA96}" srcOrd="4" destOrd="0" presId="urn:microsoft.com/office/officeart/2005/8/layout/orgChart1"/>
    <dgm:cxn modelId="{802B1A77-1BB4-4073-83F3-7B0ADA3FE27E}" type="presParOf" srcId="{EEF1410E-40FF-4873-8866-7B2A15CA1814}" destId="{8E60FE9B-69B5-4EED-81ED-787599E6AE18}" srcOrd="5" destOrd="0" presId="urn:microsoft.com/office/officeart/2005/8/layout/orgChart1"/>
    <dgm:cxn modelId="{9D55BDB3-88C0-4D42-8B74-05E3C4338888}" type="presParOf" srcId="{8E60FE9B-69B5-4EED-81ED-787599E6AE18}" destId="{3A61F0D5-3230-417F-B634-A7727ADFBF2F}" srcOrd="0" destOrd="0" presId="urn:microsoft.com/office/officeart/2005/8/layout/orgChart1"/>
    <dgm:cxn modelId="{6AEB9FEB-65A6-46B9-BCD2-84D9D5D832E8}" type="presParOf" srcId="{3A61F0D5-3230-417F-B634-A7727ADFBF2F}" destId="{8A133E0C-F251-4144-8AB7-9ABDEE5962CD}" srcOrd="0" destOrd="0" presId="urn:microsoft.com/office/officeart/2005/8/layout/orgChart1"/>
    <dgm:cxn modelId="{9B81AD30-727E-4BAD-9249-042805991231}" type="presParOf" srcId="{3A61F0D5-3230-417F-B634-A7727ADFBF2F}" destId="{01DB3F95-E8C5-468A-9CB8-B7DDB2A68763}" srcOrd="1" destOrd="0" presId="urn:microsoft.com/office/officeart/2005/8/layout/orgChart1"/>
    <dgm:cxn modelId="{E38B20D0-B217-43AE-A640-BB5AE9CADD7E}" type="presParOf" srcId="{8E60FE9B-69B5-4EED-81ED-787599E6AE18}" destId="{84A46CE1-A8B2-4F06-87D8-90C9EE3283AE}" srcOrd="1" destOrd="0" presId="urn:microsoft.com/office/officeart/2005/8/layout/orgChart1"/>
    <dgm:cxn modelId="{E1829531-7437-423A-8501-A358CF54EED2}" type="presParOf" srcId="{8E60FE9B-69B5-4EED-81ED-787599E6AE18}" destId="{DD39E5CE-D038-42F2-AF4E-E265E0DD45C8}" srcOrd="2" destOrd="0" presId="urn:microsoft.com/office/officeart/2005/8/layout/orgChart1"/>
    <dgm:cxn modelId="{52CFE970-1751-4521-A3F5-8A7FFE2DAE72}" type="presParOf" srcId="{EEF1410E-40FF-4873-8866-7B2A15CA1814}" destId="{C2908762-20C1-42E9-B28F-77B623EC9196}" srcOrd="6" destOrd="0" presId="urn:microsoft.com/office/officeart/2005/8/layout/orgChart1"/>
    <dgm:cxn modelId="{6875B33A-98B7-44BA-BA44-410D158FE80C}" type="presParOf" srcId="{EEF1410E-40FF-4873-8866-7B2A15CA1814}" destId="{D73D5746-E458-4A9B-A385-D03E6429598C}" srcOrd="7" destOrd="0" presId="urn:microsoft.com/office/officeart/2005/8/layout/orgChart1"/>
    <dgm:cxn modelId="{BE91EE12-12C9-49CA-8116-2A79604051BB}" type="presParOf" srcId="{D73D5746-E458-4A9B-A385-D03E6429598C}" destId="{28AB223C-DBB2-46C5-B387-4FBD55B92D14}" srcOrd="0" destOrd="0" presId="urn:microsoft.com/office/officeart/2005/8/layout/orgChart1"/>
    <dgm:cxn modelId="{C83BE091-2D49-49A3-BF58-03FB1947E2B1}" type="presParOf" srcId="{28AB223C-DBB2-46C5-B387-4FBD55B92D14}" destId="{F6B878C8-AFFA-4FF0-8D0E-D42D3D4A19FC}" srcOrd="0" destOrd="0" presId="urn:microsoft.com/office/officeart/2005/8/layout/orgChart1"/>
    <dgm:cxn modelId="{F17FC4C2-4FCF-499E-BBE7-B815C921A087}" type="presParOf" srcId="{28AB223C-DBB2-46C5-B387-4FBD55B92D14}" destId="{F09D7D4F-ED79-4EC2-8048-18FD789F4109}" srcOrd="1" destOrd="0" presId="urn:microsoft.com/office/officeart/2005/8/layout/orgChart1"/>
    <dgm:cxn modelId="{B59C8B20-C266-4F29-B6D9-8A26AB3D09F0}" type="presParOf" srcId="{D73D5746-E458-4A9B-A385-D03E6429598C}" destId="{924A9063-46A6-47D4-8AD2-9D8CE01E16DC}" srcOrd="1" destOrd="0" presId="urn:microsoft.com/office/officeart/2005/8/layout/orgChart1"/>
    <dgm:cxn modelId="{5D18A0AC-4938-46F9-971C-7B15A3F06B79}" type="presParOf" srcId="{D73D5746-E458-4A9B-A385-D03E6429598C}" destId="{0C594692-86FB-41EC-A3F9-215D41B6D384}" srcOrd="2" destOrd="0" presId="urn:microsoft.com/office/officeart/2005/8/layout/orgChart1"/>
    <dgm:cxn modelId="{87788A58-E4F7-4223-B06A-43035A918A92}" type="presParOf" srcId="{66409C0F-0478-467B-9252-F7D09626AE85}" destId="{E9B09F3B-E336-4D99-A48D-36E28E96F6D9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A64850-338C-49B6-8E9C-47955A9C5276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68D3827-4FED-4180-A0E4-43B97D6D338F}">
      <dgm:prSet phldrT="[Texto]"/>
      <dgm:spPr>
        <a:xfrm rot="5400000">
          <a:off x="-150906" y="152511"/>
          <a:ext cx="1006040" cy="70422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MS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5417FBB-A9C1-410C-9AD1-94D23745C5E5}" type="parTrans" cxnId="{282B0716-E75E-421C-9945-4CE2A8DE166F}">
      <dgm:prSet/>
      <dgm:spPr/>
      <dgm:t>
        <a:bodyPr/>
        <a:lstStyle/>
        <a:p>
          <a:endParaRPr lang="pt-BR" b="1"/>
        </a:p>
      </dgm:t>
    </dgm:pt>
    <dgm:pt modelId="{510D3548-A626-4B23-94BB-39FBE91614D3}" type="sibTrans" cxnId="{282B0716-E75E-421C-9945-4CE2A8DE166F}">
      <dgm:prSet/>
      <dgm:spPr/>
      <dgm:t>
        <a:bodyPr/>
        <a:lstStyle/>
        <a:p>
          <a:endParaRPr lang="pt-BR" b="1"/>
        </a:p>
      </dgm:t>
    </dgm:pt>
    <dgm:pt modelId="{D583E743-82DD-441F-B124-27E8ECC69BC4}">
      <dgm:prSet phldrT="[Texto]"/>
      <dgm:spPr>
        <a:xfrm rot="5400000">
          <a:off x="2665275" y="-1959440"/>
          <a:ext cx="653926" cy="45760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Ministério da Saúde</a:t>
          </a:r>
          <a:endParaRPr lang="pt-BR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7DBDF5A-D71B-42B4-BBA8-7921782A2250}" type="parTrans" cxnId="{0C818A14-68DD-4025-B1B3-38CACF5EC496}">
      <dgm:prSet/>
      <dgm:spPr/>
      <dgm:t>
        <a:bodyPr/>
        <a:lstStyle/>
        <a:p>
          <a:endParaRPr lang="pt-BR" b="1"/>
        </a:p>
      </dgm:t>
    </dgm:pt>
    <dgm:pt modelId="{14130298-2191-4BB2-ACF6-DD7897EADFCA}" type="sibTrans" cxnId="{0C818A14-68DD-4025-B1B3-38CACF5EC496}">
      <dgm:prSet/>
      <dgm:spPr/>
      <dgm:t>
        <a:bodyPr/>
        <a:lstStyle/>
        <a:p>
          <a:endParaRPr lang="pt-BR" b="1"/>
        </a:p>
      </dgm:t>
    </dgm:pt>
    <dgm:pt modelId="{3325788B-8556-44BA-B0C0-23DA11688038}">
      <dgm:prSet phldrT="[Texto]"/>
      <dgm:spPr>
        <a:xfrm rot="5400000">
          <a:off x="-150906" y="951917"/>
          <a:ext cx="1006040" cy="70422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SCTIE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B72CE75-C227-4F3B-9EC6-6BB1CFA51CD4}" type="parTrans" cxnId="{5DE1F7CB-DEFE-4713-9BE7-AD32F4C87895}">
      <dgm:prSet/>
      <dgm:spPr/>
      <dgm:t>
        <a:bodyPr/>
        <a:lstStyle/>
        <a:p>
          <a:endParaRPr lang="pt-BR" b="1"/>
        </a:p>
      </dgm:t>
    </dgm:pt>
    <dgm:pt modelId="{C4915D15-CFA7-4F85-BA7B-9D5AB572B8FC}" type="sibTrans" cxnId="{5DE1F7CB-DEFE-4713-9BE7-AD32F4C87895}">
      <dgm:prSet/>
      <dgm:spPr/>
      <dgm:t>
        <a:bodyPr/>
        <a:lstStyle/>
        <a:p>
          <a:endParaRPr lang="pt-BR" b="1"/>
        </a:p>
      </dgm:t>
    </dgm:pt>
    <dgm:pt modelId="{5AA527C9-E956-4A6D-A8ED-808F4CCD5107}">
      <dgm:prSet phldrT="[Texto]"/>
      <dgm:spPr>
        <a:xfrm rot="5400000">
          <a:off x="2665275" y="-1160034"/>
          <a:ext cx="653926" cy="45760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Secretaria de Ciência,  Tecnologia e Insumos Estratégicos</a:t>
          </a:r>
          <a:endParaRPr lang="pt-BR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F75D5F3-9E0A-460A-AD24-1830CE5C6766}" type="parTrans" cxnId="{9D70956A-9624-45E4-9C5B-5753D16C634E}">
      <dgm:prSet/>
      <dgm:spPr/>
      <dgm:t>
        <a:bodyPr/>
        <a:lstStyle/>
        <a:p>
          <a:endParaRPr lang="pt-BR" b="1"/>
        </a:p>
      </dgm:t>
    </dgm:pt>
    <dgm:pt modelId="{98874C32-0CD5-4328-B8C7-EE9D0CFA079B}" type="sibTrans" cxnId="{9D70956A-9624-45E4-9C5B-5753D16C634E}">
      <dgm:prSet/>
      <dgm:spPr/>
      <dgm:t>
        <a:bodyPr/>
        <a:lstStyle/>
        <a:p>
          <a:endParaRPr lang="pt-BR" b="1"/>
        </a:p>
      </dgm:t>
    </dgm:pt>
    <dgm:pt modelId="{D6E05256-B3E2-4E70-9114-FAD83D1D5914}">
      <dgm:prSet phldrT="[Texto]"/>
      <dgm:spPr>
        <a:xfrm rot="5400000">
          <a:off x="-150906" y="1751323"/>
          <a:ext cx="1006040" cy="704228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DAF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658E904-01A8-4D21-9F11-42F6EA823D1C}" type="parTrans" cxnId="{60AF86A4-AC82-48DB-A77F-2DFE7498492F}">
      <dgm:prSet/>
      <dgm:spPr/>
      <dgm:t>
        <a:bodyPr/>
        <a:lstStyle/>
        <a:p>
          <a:endParaRPr lang="pt-BR" b="1"/>
        </a:p>
      </dgm:t>
    </dgm:pt>
    <dgm:pt modelId="{64D6A018-D64A-45A1-A87C-76BD7C2B8430}" type="sibTrans" cxnId="{60AF86A4-AC82-48DB-A77F-2DFE7498492F}">
      <dgm:prSet/>
      <dgm:spPr/>
      <dgm:t>
        <a:bodyPr/>
        <a:lstStyle/>
        <a:p>
          <a:endParaRPr lang="pt-BR" b="1"/>
        </a:p>
      </dgm:t>
    </dgm:pt>
    <dgm:pt modelId="{CDF03805-73EE-416B-9303-F2C6A9B758E9}">
      <dgm:prSet phldrT="[Texto]"/>
      <dgm:spPr>
        <a:xfrm rot="5400000">
          <a:off x="2665275" y="-360629"/>
          <a:ext cx="653926" cy="457601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pt-BR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Departamento de Assistência Farmacêutica</a:t>
          </a:r>
          <a:endParaRPr lang="pt-BR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4674262-30C6-42D9-8BCB-37E17417C80B}" type="parTrans" cxnId="{C616D253-EB45-41AB-9F08-AB7A3564F53A}">
      <dgm:prSet/>
      <dgm:spPr/>
      <dgm:t>
        <a:bodyPr/>
        <a:lstStyle/>
        <a:p>
          <a:endParaRPr lang="pt-BR" b="1"/>
        </a:p>
      </dgm:t>
    </dgm:pt>
    <dgm:pt modelId="{7730D1EE-4FC2-4755-A509-6BA9D0F86D8E}" type="sibTrans" cxnId="{C616D253-EB45-41AB-9F08-AB7A3564F53A}">
      <dgm:prSet/>
      <dgm:spPr/>
      <dgm:t>
        <a:bodyPr/>
        <a:lstStyle/>
        <a:p>
          <a:endParaRPr lang="pt-BR" b="1"/>
        </a:p>
      </dgm:t>
    </dgm:pt>
    <dgm:pt modelId="{B9169A24-A2F6-477B-AE98-6028E5E10626}" type="pres">
      <dgm:prSet presAssocID="{55A64850-338C-49B6-8E9C-47955A9C52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A286DB-D8CE-468F-9D7A-017AED2FF30B}" type="pres">
      <dgm:prSet presAssocID="{C68D3827-4FED-4180-A0E4-43B97D6D338F}" presName="composite" presStyleCnt="0"/>
      <dgm:spPr/>
    </dgm:pt>
    <dgm:pt modelId="{6FA5471C-A106-4238-9A77-51CC4DB596D3}" type="pres">
      <dgm:prSet presAssocID="{C68D3827-4FED-4180-A0E4-43B97D6D338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B5018AA6-4EB5-4BCE-948F-3EB9EE24D23A}" type="pres">
      <dgm:prSet presAssocID="{C68D3827-4FED-4180-A0E4-43B97D6D338F}" presName="descendantText" presStyleLbl="alignAcc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0F788949-F7E7-490C-BFCF-6E338E100298}" type="pres">
      <dgm:prSet presAssocID="{510D3548-A626-4B23-94BB-39FBE91614D3}" presName="sp" presStyleCnt="0"/>
      <dgm:spPr/>
    </dgm:pt>
    <dgm:pt modelId="{574375E3-EAD2-4227-B2C2-0A099500E1DF}" type="pres">
      <dgm:prSet presAssocID="{3325788B-8556-44BA-B0C0-23DA11688038}" presName="composite" presStyleCnt="0"/>
      <dgm:spPr/>
    </dgm:pt>
    <dgm:pt modelId="{CC64A992-1BF9-4BC5-AED1-3AF62EDB19E9}" type="pres">
      <dgm:prSet presAssocID="{3325788B-8556-44BA-B0C0-23DA11688038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3A06625B-1BFF-4528-819A-06A293A56E78}" type="pres">
      <dgm:prSet presAssocID="{3325788B-8556-44BA-B0C0-23DA11688038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A6D84B9A-8DBF-4BF4-B211-5EE90E75002C}" type="pres">
      <dgm:prSet presAssocID="{C4915D15-CFA7-4F85-BA7B-9D5AB572B8FC}" presName="sp" presStyleCnt="0"/>
      <dgm:spPr/>
    </dgm:pt>
    <dgm:pt modelId="{7E6D0454-C011-4522-AF2A-3D5DD9684BB8}" type="pres">
      <dgm:prSet presAssocID="{D6E05256-B3E2-4E70-9114-FAD83D1D5914}" presName="composite" presStyleCnt="0"/>
      <dgm:spPr/>
    </dgm:pt>
    <dgm:pt modelId="{FBB5F41C-95B0-4BE2-B7DD-43BECC8B623B}" type="pres">
      <dgm:prSet presAssocID="{D6E05256-B3E2-4E70-9114-FAD83D1D5914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676F4615-931B-4FA4-95F8-8A098389F501}" type="pres">
      <dgm:prSet presAssocID="{D6E05256-B3E2-4E70-9114-FAD83D1D5914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</dgm:ptLst>
  <dgm:cxnLst>
    <dgm:cxn modelId="{663FFF6B-CC22-4319-B7AB-13B0BCF57AAF}" type="presOf" srcId="{55A64850-338C-49B6-8E9C-47955A9C5276}" destId="{B9169A24-A2F6-477B-AE98-6028E5E10626}" srcOrd="0" destOrd="0" presId="urn:microsoft.com/office/officeart/2005/8/layout/chevron2"/>
    <dgm:cxn modelId="{0C818A14-68DD-4025-B1B3-38CACF5EC496}" srcId="{C68D3827-4FED-4180-A0E4-43B97D6D338F}" destId="{D583E743-82DD-441F-B124-27E8ECC69BC4}" srcOrd="0" destOrd="0" parTransId="{F7DBDF5A-D71B-42B4-BBA8-7921782A2250}" sibTransId="{14130298-2191-4BB2-ACF6-DD7897EADFCA}"/>
    <dgm:cxn modelId="{C616D253-EB45-41AB-9F08-AB7A3564F53A}" srcId="{D6E05256-B3E2-4E70-9114-FAD83D1D5914}" destId="{CDF03805-73EE-416B-9303-F2C6A9B758E9}" srcOrd="0" destOrd="0" parTransId="{C4674262-30C6-42D9-8BCB-37E17417C80B}" sibTransId="{7730D1EE-4FC2-4755-A509-6BA9D0F86D8E}"/>
    <dgm:cxn modelId="{7EC2A16E-F81B-4E3C-BB52-68101FB690CD}" type="presOf" srcId="{D583E743-82DD-441F-B124-27E8ECC69BC4}" destId="{B5018AA6-4EB5-4BCE-948F-3EB9EE24D23A}" srcOrd="0" destOrd="0" presId="urn:microsoft.com/office/officeart/2005/8/layout/chevron2"/>
    <dgm:cxn modelId="{60AF86A4-AC82-48DB-A77F-2DFE7498492F}" srcId="{55A64850-338C-49B6-8E9C-47955A9C5276}" destId="{D6E05256-B3E2-4E70-9114-FAD83D1D5914}" srcOrd="2" destOrd="0" parTransId="{D658E904-01A8-4D21-9F11-42F6EA823D1C}" sibTransId="{64D6A018-D64A-45A1-A87C-76BD7C2B8430}"/>
    <dgm:cxn modelId="{9D70956A-9624-45E4-9C5B-5753D16C634E}" srcId="{3325788B-8556-44BA-B0C0-23DA11688038}" destId="{5AA527C9-E956-4A6D-A8ED-808F4CCD5107}" srcOrd="0" destOrd="0" parTransId="{EF75D5F3-9E0A-460A-AD24-1830CE5C6766}" sibTransId="{98874C32-0CD5-4328-B8C7-EE9D0CFA079B}"/>
    <dgm:cxn modelId="{547CA3D5-05D7-4DF4-8579-0ACC4A1256C0}" type="presOf" srcId="{5AA527C9-E956-4A6D-A8ED-808F4CCD5107}" destId="{3A06625B-1BFF-4528-819A-06A293A56E78}" srcOrd="0" destOrd="0" presId="urn:microsoft.com/office/officeart/2005/8/layout/chevron2"/>
    <dgm:cxn modelId="{5DE1F7CB-DEFE-4713-9BE7-AD32F4C87895}" srcId="{55A64850-338C-49B6-8E9C-47955A9C5276}" destId="{3325788B-8556-44BA-B0C0-23DA11688038}" srcOrd="1" destOrd="0" parTransId="{FB72CE75-C227-4F3B-9EC6-6BB1CFA51CD4}" sibTransId="{C4915D15-CFA7-4F85-BA7B-9D5AB572B8FC}"/>
    <dgm:cxn modelId="{42656A71-913C-4AD9-86B9-3557D7FEC080}" type="presOf" srcId="{C68D3827-4FED-4180-A0E4-43B97D6D338F}" destId="{6FA5471C-A106-4238-9A77-51CC4DB596D3}" srcOrd="0" destOrd="0" presId="urn:microsoft.com/office/officeart/2005/8/layout/chevron2"/>
    <dgm:cxn modelId="{EA435FA0-FB49-4299-B365-E358DF84619D}" type="presOf" srcId="{3325788B-8556-44BA-B0C0-23DA11688038}" destId="{CC64A992-1BF9-4BC5-AED1-3AF62EDB19E9}" srcOrd="0" destOrd="0" presId="urn:microsoft.com/office/officeart/2005/8/layout/chevron2"/>
    <dgm:cxn modelId="{282B0716-E75E-421C-9945-4CE2A8DE166F}" srcId="{55A64850-338C-49B6-8E9C-47955A9C5276}" destId="{C68D3827-4FED-4180-A0E4-43B97D6D338F}" srcOrd="0" destOrd="0" parTransId="{C5417FBB-A9C1-410C-9AD1-94D23745C5E5}" sibTransId="{510D3548-A626-4B23-94BB-39FBE91614D3}"/>
    <dgm:cxn modelId="{66C30D69-314B-42F9-9B14-1D66D1AD4A11}" type="presOf" srcId="{D6E05256-B3E2-4E70-9114-FAD83D1D5914}" destId="{FBB5F41C-95B0-4BE2-B7DD-43BECC8B623B}" srcOrd="0" destOrd="0" presId="urn:microsoft.com/office/officeart/2005/8/layout/chevron2"/>
    <dgm:cxn modelId="{F50ECF54-2019-498A-8DF0-41EDE5F11247}" type="presOf" srcId="{CDF03805-73EE-416B-9303-F2C6A9B758E9}" destId="{676F4615-931B-4FA4-95F8-8A098389F501}" srcOrd="0" destOrd="0" presId="urn:microsoft.com/office/officeart/2005/8/layout/chevron2"/>
    <dgm:cxn modelId="{C2D3D95E-1891-4796-B5DD-1351F07C0BC2}" type="presParOf" srcId="{B9169A24-A2F6-477B-AE98-6028E5E10626}" destId="{2EA286DB-D8CE-468F-9D7A-017AED2FF30B}" srcOrd="0" destOrd="0" presId="urn:microsoft.com/office/officeart/2005/8/layout/chevron2"/>
    <dgm:cxn modelId="{CE95BE3B-AF98-443D-BFA1-06BF5747E0B2}" type="presParOf" srcId="{2EA286DB-D8CE-468F-9D7A-017AED2FF30B}" destId="{6FA5471C-A106-4238-9A77-51CC4DB596D3}" srcOrd="0" destOrd="0" presId="urn:microsoft.com/office/officeart/2005/8/layout/chevron2"/>
    <dgm:cxn modelId="{1ECE0067-BBF7-4329-8B59-1A286DD22016}" type="presParOf" srcId="{2EA286DB-D8CE-468F-9D7A-017AED2FF30B}" destId="{B5018AA6-4EB5-4BCE-948F-3EB9EE24D23A}" srcOrd="1" destOrd="0" presId="urn:microsoft.com/office/officeart/2005/8/layout/chevron2"/>
    <dgm:cxn modelId="{A5EF8AF7-EB5E-4183-A1B3-AA2F53EA2059}" type="presParOf" srcId="{B9169A24-A2F6-477B-AE98-6028E5E10626}" destId="{0F788949-F7E7-490C-BFCF-6E338E100298}" srcOrd="1" destOrd="0" presId="urn:microsoft.com/office/officeart/2005/8/layout/chevron2"/>
    <dgm:cxn modelId="{8687D354-E80F-4CB3-97FC-AD3E9A46F5E6}" type="presParOf" srcId="{B9169A24-A2F6-477B-AE98-6028E5E10626}" destId="{574375E3-EAD2-4227-B2C2-0A099500E1DF}" srcOrd="2" destOrd="0" presId="urn:microsoft.com/office/officeart/2005/8/layout/chevron2"/>
    <dgm:cxn modelId="{B60F0DC5-FA6B-46C5-9F7B-09F293F723DC}" type="presParOf" srcId="{574375E3-EAD2-4227-B2C2-0A099500E1DF}" destId="{CC64A992-1BF9-4BC5-AED1-3AF62EDB19E9}" srcOrd="0" destOrd="0" presId="urn:microsoft.com/office/officeart/2005/8/layout/chevron2"/>
    <dgm:cxn modelId="{69436EA1-E8EF-45B2-83EE-422E27189093}" type="presParOf" srcId="{574375E3-EAD2-4227-B2C2-0A099500E1DF}" destId="{3A06625B-1BFF-4528-819A-06A293A56E78}" srcOrd="1" destOrd="0" presId="urn:microsoft.com/office/officeart/2005/8/layout/chevron2"/>
    <dgm:cxn modelId="{59083D01-4CBC-4FE4-9BFD-1B751F0A8203}" type="presParOf" srcId="{B9169A24-A2F6-477B-AE98-6028E5E10626}" destId="{A6D84B9A-8DBF-4BF4-B211-5EE90E75002C}" srcOrd="3" destOrd="0" presId="urn:microsoft.com/office/officeart/2005/8/layout/chevron2"/>
    <dgm:cxn modelId="{2CE70EE5-A279-4E7B-BF7B-7103F0C3683A}" type="presParOf" srcId="{B9169A24-A2F6-477B-AE98-6028E5E10626}" destId="{7E6D0454-C011-4522-AF2A-3D5DD9684BB8}" srcOrd="4" destOrd="0" presId="urn:microsoft.com/office/officeart/2005/8/layout/chevron2"/>
    <dgm:cxn modelId="{3986A207-0193-4A48-8EE4-DDFF7965A2A3}" type="presParOf" srcId="{7E6D0454-C011-4522-AF2A-3D5DD9684BB8}" destId="{FBB5F41C-95B0-4BE2-B7DD-43BECC8B623B}" srcOrd="0" destOrd="0" presId="urn:microsoft.com/office/officeart/2005/8/layout/chevron2"/>
    <dgm:cxn modelId="{A1AD7454-1333-40F7-A807-22883D19F7B4}" type="presParOf" srcId="{7E6D0454-C011-4522-AF2A-3D5DD9684BB8}" destId="{676F4615-931B-4FA4-95F8-8A098389F5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B6A1F8-C284-4246-BC1F-D69EB4F02395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895B56-D3DD-4948-9DED-68E759F64A32}">
      <dgm:prSet phldrT="[Texto]"/>
      <dgm:spPr>
        <a:xfrm>
          <a:off x="3124508" y="2448268"/>
          <a:ext cx="2009543" cy="148110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ORGANIZAÇÃO DOS MEDICAMENTOS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E3CF412-5C7C-4BD3-88BB-E0B91693B5E5}" type="parTrans" cxnId="{346A2F29-5609-449E-A045-800FF2DC00DC}">
      <dgm:prSet/>
      <dgm:spPr/>
      <dgm:t>
        <a:bodyPr/>
        <a:lstStyle/>
        <a:p>
          <a:endParaRPr lang="pt-BR"/>
        </a:p>
      </dgm:t>
    </dgm:pt>
    <dgm:pt modelId="{95D9463A-A6D2-43B7-9427-93640653D9C1}" type="sibTrans" cxnId="{346A2F29-5609-449E-A045-800FF2DC00DC}">
      <dgm:prSet/>
      <dgm:spPr/>
      <dgm:t>
        <a:bodyPr/>
        <a:lstStyle/>
        <a:p>
          <a:endParaRPr lang="pt-BR"/>
        </a:p>
      </dgm:t>
    </dgm:pt>
    <dgm:pt modelId="{6FD8F4CD-1487-4DC5-B9A7-F58F324DE543}">
      <dgm:prSet phldrT="[Texto]"/>
      <dgm:spPr>
        <a:xfrm>
          <a:off x="6159622" y="970505"/>
          <a:ext cx="2009543" cy="10047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1778110-6101-42AE-B834-7B4B19CB6339}" type="parTrans" cxnId="{926E0749-2927-40B9-BBF7-D70091C16401}">
      <dgm:prSet/>
      <dgm:spPr>
        <a:xfrm rot="18051946">
          <a:off x="4647311" y="2315541"/>
          <a:ext cx="1999051" cy="3062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B00FDDB-4824-4F61-AA72-F80325233AF5}" type="sibTrans" cxnId="{926E0749-2927-40B9-BBF7-D70091C16401}">
      <dgm:prSet/>
      <dgm:spPr/>
      <dgm:t>
        <a:bodyPr/>
        <a:lstStyle/>
        <a:p>
          <a:endParaRPr lang="pt-BR"/>
        </a:p>
      </dgm:t>
    </dgm:pt>
    <dgm:pt modelId="{F64A96E3-7A70-49F0-B898-1DF5E05F654C}">
      <dgm:prSet phldrT="[Texto]"/>
      <dgm:spPr>
        <a:xfrm>
          <a:off x="8988778" y="245774"/>
          <a:ext cx="2009543" cy="10047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1A </a:t>
          </a:r>
          <a:r>
            <a:rPr lang="pt-BR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(*)</a:t>
          </a:r>
          <a:endParaRPr lang="pt-BR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0046C167-D249-415F-AEA4-6294E1CCA454}" type="parTrans" cxnId="{E0F649BF-A613-4F5C-8BE2-CF09551C333A}">
      <dgm:prSet/>
      <dgm:spPr>
        <a:xfrm rot="19110941">
          <a:off x="8031934" y="1095210"/>
          <a:ext cx="1094075" cy="3062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CC4092-991E-4C6C-A1B1-E8907775A98E}" type="sibTrans" cxnId="{E0F649BF-A613-4F5C-8BE2-CF09551C333A}">
      <dgm:prSet/>
      <dgm:spPr/>
      <dgm:t>
        <a:bodyPr/>
        <a:lstStyle/>
        <a:p>
          <a:endParaRPr lang="pt-BR"/>
        </a:p>
      </dgm:t>
    </dgm:pt>
    <dgm:pt modelId="{A9D1070F-381C-45D1-83B9-EEA6D04905BC}">
      <dgm:prSet phldrT="[Texto]"/>
      <dgm:spPr>
        <a:xfrm>
          <a:off x="9047617" y="1716729"/>
          <a:ext cx="2009543" cy="10047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1B</a:t>
          </a:r>
        </a:p>
      </dgm:t>
    </dgm:pt>
    <dgm:pt modelId="{492D82DD-0E63-4031-9DC6-C4CFEB94C38F}" type="parTrans" cxnId="{984CA7CB-FFB8-4711-B3DA-82F698FCBCCE}">
      <dgm:prSet/>
      <dgm:spPr>
        <a:xfrm rot="2420826">
          <a:off x="8032082" y="1830688"/>
          <a:ext cx="1152617" cy="30629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338E33-13FE-453B-B32B-CB1BB9D19128}" type="sibTrans" cxnId="{984CA7CB-FFB8-4711-B3DA-82F698FCBCCE}">
      <dgm:prSet/>
      <dgm:spPr/>
      <dgm:t>
        <a:bodyPr/>
        <a:lstStyle/>
        <a:p>
          <a:endParaRPr lang="pt-BR"/>
        </a:p>
      </dgm:t>
    </dgm:pt>
    <dgm:pt modelId="{813F1494-9BF0-4D2D-B73D-41869A8BF9E8}">
      <dgm:prSet phldrT="[Texto]"/>
      <dgm:spPr>
        <a:xfrm>
          <a:off x="6159622" y="4711331"/>
          <a:ext cx="2009543" cy="10047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 3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DAF18C-C315-4631-8C6C-D802AE4D2BFC}" type="parTrans" cxnId="{09046D71-3BC0-429A-B1A7-58B312233F9C}">
      <dgm:prSet/>
      <dgm:spPr>
        <a:xfrm rot="3788321">
          <a:off x="4511936" y="4185954"/>
          <a:ext cx="2269801" cy="3062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F32A051-AFC0-417E-B22D-0342CC22FC1C}" type="sibTrans" cxnId="{09046D71-3BC0-429A-B1A7-58B312233F9C}">
      <dgm:prSet/>
      <dgm:spPr/>
      <dgm:t>
        <a:bodyPr/>
        <a:lstStyle/>
        <a:p>
          <a:endParaRPr lang="pt-BR"/>
        </a:p>
      </dgm:t>
    </dgm:pt>
    <dgm:pt modelId="{AC2596A0-472B-4AD0-A562-AB1FFD983C7A}">
      <dgm:prSet phldrT="[Texto]"/>
      <dgm:spPr>
        <a:xfrm>
          <a:off x="2965718" y="0"/>
          <a:ext cx="2411452" cy="5904656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E17A9DB-5CC0-48E4-A096-834EB7151BA3}" type="parTrans" cxnId="{114493BC-262C-44F4-AD0D-B2DFB2210317}">
      <dgm:prSet/>
      <dgm:spPr/>
      <dgm:t>
        <a:bodyPr/>
        <a:lstStyle/>
        <a:p>
          <a:endParaRPr lang="pt-BR"/>
        </a:p>
      </dgm:t>
    </dgm:pt>
    <dgm:pt modelId="{16D918FB-791B-42CD-A627-D01E89549EBA}" type="sibTrans" cxnId="{114493BC-262C-44F4-AD0D-B2DFB2210317}">
      <dgm:prSet/>
      <dgm:spPr/>
      <dgm:t>
        <a:bodyPr/>
        <a:lstStyle/>
        <a:p>
          <a:endParaRPr lang="pt-BR"/>
        </a:p>
      </dgm:t>
    </dgm:pt>
    <dgm:pt modelId="{3CFEA468-A1D5-466F-9485-B7CD1CA44439}">
      <dgm:prSet phldrT="[Texto]"/>
      <dgm:spPr>
        <a:xfrm>
          <a:off x="5959069" y="0"/>
          <a:ext cx="2411452" cy="5904656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pt-B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pt-B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DCE452E-BB35-4BC6-83FF-68151015F13D}" type="parTrans" cxnId="{0232056E-FA0A-49E5-837B-7BC56F0B2852}">
      <dgm:prSet/>
      <dgm:spPr/>
      <dgm:t>
        <a:bodyPr/>
        <a:lstStyle/>
        <a:p>
          <a:endParaRPr lang="pt-BR"/>
        </a:p>
      </dgm:t>
    </dgm:pt>
    <dgm:pt modelId="{7B17EFAB-5BAC-4452-BD7B-DF46B6BB6219}" type="sibTrans" cxnId="{0232056E-FA0A-49E5-837B-7BC56F0B2852}">
      <dgm:prSet/>
      <dgm:spPr/>
      <dgm:t>
        <a:bodyPr/>
        <a:lstStyle/>
        <a:p>
          <a:endParaRPr lang="pt-BR"/>
        </a:p>
      </dgm:t>
    </dgm:pt>
    <dgm:pt modelId="{DCE5BAA7-1AF0-4F06-AB73-4E5D850CD1E4}">
      <dgm:prSet phldrT="[Texto]"/>
      <dgm:spPr>
        <a:xfrm>
          <a:off x="6141335" y="2964746"/>
          <a:ext cx="2009543" cy="1004771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GRUPO</a:t>
          </a:r>
          <a:r>
            <a:rPr lang="pt-B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2</a:t>
          </a:r>
          <a:endParaRPr lang="pt-B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E40D53-BD3D-4C4A-9930-36B7082C3F05}" type="parTrans" cxnId="{D6D40DD8-9C25-4F1F-A961-54E09B7DA02E}">
      <dgm:prSet/>
      <dgm:spPr>
        <a:xfrm rot="926726">
          <a:off x="5115180" y="3312661"/>
          <a:ext cx="1045025" cy="3062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3BDA794-087F-4056-8254-4AC155CD556C}" type="sibTrans" cxnId="{D6D40DD8-9C25-4F1F-A961-54E09B7DA02E}">
      <dgm:prSet/>
      <dgm:spPr/>
      <dgm:t>
        <a:bodyPr/>
        <a:lstStyle/>
        <a:p>
          <a:endParaRPr lang="pt-BR"/>
        </a:p>
      </dgm:t>
    </dgm:pt>
    <dgm:pt modelId="{C59EC86C-938B-4E7F-A2F3-891CF8D0FBFD}" type="pres">
      <dgm:prSet presAssocID="{38B6A1F8-C284-4246-BC1F-D69EB4F0239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06CC178-4A42-4832-AB98-3583030275BE}" type="pres">
      <dgm:prSet presAssocID="{38B6A1F8-C284-4246-BC1F-D69EB4F02395}" presName="hierFlow" presStyleCnt="0"/>
      <dgm:spPr/>
    </dgm:pt>
    <dgm:pt modelId="{4A907141-D451-4091-9A9D-6AFED1839D84}" type="pres">
      <dgm:prSet presAssocID="{38B6A1F8-C284-4246-BC1F-D69EB4F02395}" presName="firstBuf" presStyleCnt="0"/>
      <dgm:spPr/>
    </dgm:pt>
    <dgm:pt modelId="{77B3CEFB-0875-4AF2-8F89-F40D47704DFD}" type="pres">
      <dgm:prSet presAssocID="{38B6A1F8-C284-4246-BC1F-D69EB4F0239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095A39E-31CF-4323-BFCF-8F2946F98FE2}" type="pres">
      <dgm:prSet presAssocID="{E0895B56-D3DD-4948-9DED-68E759F64A32}" presName="Name17" presStyleCnt="0"/>
      <dgm:spPr/>
    </dgm:pt>
    <dgm:pt modelId="{43C74044-5D17-413C-A859-53D384B7DD9E}" type="pres">
      <dgm:prSet presAssocID="{E0895B56-D3DD-4948-9DED-68E759F64A32}" presName="level1Shape" presStyleLbl="node0" presStyleIdx="0" presStyleCnt="1" custScaleY="147407" custLinFactNeighborX="-11055" custLinFactNeighborY="-816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3B96EBC6-8F79-49BD-AF13-371FBDBA8153}" type="pres">
      <dgm:prSet presAssocID="{E0895B56-D3DD-4948-9DED-68E759F64A32}" presName="hierChild2" presStyleCnt="0"/>
      <dgm:spPr/>
    </dgm:pt>
    <dgm:pt modelId="{790B44AE-AC63-4A36-9D13-347F2E218E3D}" type="pres">
      <dgm:prSet presAssocID="{41778110-6101-42AE-B834-7B4B19CB6339}" presName="Name25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999051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EAC250FF-132A-4E11-9763-9DDABE7EFED6}" type="pres">
      <dgm:prSet presAssocID="{41778110-6101-42AE-B834-7B4B19CB6339}" presName="connTx" presStyleLbl="parChTrans1D2" presStyleIdx="0" presStyleCnt="3"/>
      <dgm:spPr/>
      <dgm:t>
        <a:bodyPr/>
        <a:lstStyle/>
        <a:p>
          <a:endParaRPr lang="pt-BR"/>
        </a:p>
      </dgm:t>
    </dgm:pt>
    <dgm:pt modelId="{73F173EE-1B48-4C55-A4C6-CA737BEE0A7E}" type="pres">
      <dgm:prSet presAssocID="{6FD8F4CD-1487-4DC5-B9A7-F58F324DE543}" presName="Name30" presStyleCnt="0"/>
      <dgm:spPr/>
    </dgm:pt>
    <dgm:pt modelId="{B9654110-076E-435D-97A0-E0E0F6EB038F}" type="pres">
      <dgm:prSet presAssocID="{6FD8F4CD-1487-4DC5-B9A7-F58F324DE543}" presName="level2Shape" presStyleLbl="node2" presStyleIdx="0" presStyleCnt="3" custLinFactY="-37387" custLinFactNeighborX="-20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0234AE5-425E-4CF8-B013-B9608173B738}" type="pres">
      <dgm:prSet presAssocID="{6FD8F4CD-1487-4DC5-B9A7-F58F324DE543}" presName="hierChild3" presStyleCnt="0"/>
      <dgm:spPr/>
    </dgm:pt>
    <dgm:pt modelId="{DAD8F954-1618-4126-A311-DB04DC41C48F}" type="pres">
      <dgm:prSet presAssocID="{0046C167-D249-415F-AEA4-6294E1CCA454}" presName="Name25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094075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9AA1E373-D86B-4247-98FC-15099F05B983}" type="pres">
      <dgm:prSet presAssocID="{0046C167-D249-415F-AEA4-6294E1CCA454}" presName="connTx" presStyleLbl="parChTrans1D3" presStyleIdx="0" presStyleCnt="2"/>
      <dgm:spPr/>
      <dgm:t>
        <a:bodyPr/>
        <a:lstStyle/>
        <a:p>
          <a:endParaRPr lang="pt-BR"/>
        </a:p>
      </dgm:t>
    </dgm:pt>
    <dgm:pt modelId="{1A257C50-B1C3-438D-9D61-E43D5726795E}" type="pres">
      <dgm:prSet presAssocID="{F64A96E3-7A70-49F0-B898-1DF5E05F654C}" presName="Name30" presStyleCnt="0"/>
      <dgm:spPr/>
    </dgm:pt>
    <dgm:pt modelId="{24FF76C1-A94D-41B4-ADA5-3377FF327121}" type="pres">
      <dgm:prSet presAssocID="{F64A96E3-7A70-49F0-B898-1DF5E05F654C}" presName="level2Shape" presStyleLbl="node3" presStyleIdx="0" presStyleCnt="2" custLinFactY="-52016" custLinFactNeighborX="766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30DE0FD-71D3-4E0E-972E-D15D74A0FA64}" type="pres">
      <dgm:prSet presAssocID="{F64A96E3-7A70-49F0-B898-1DF5E05F654C}" presName="hierChild3" presStyleCnt="0"/>
      <dgm:spPr/>
    </dgm:pt>
    <dgm:pt modelId="{0D845BF2-36C1-43D2-82FB-AD477F4E6548}" type="pres">
      <dgm:prSet presAssocID="{492D82DD-0E63-4031-9DC6-C4CFEB94C38F}" presName="Name25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152617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06D451C-F0C5-4F6A-A090-432CA7D2A6FE}" type="pres">
      <dgm:prSet presAssocID="{492D82DD-0E63-4031-9DC6-C4CFEB94C38F}" presName="connTx" presStyleLbl="parChTrans1D3" presStyleIdx="1" presStyleCnt="2"/>
      <dgm:spPr/>
      <dgm:t>
        <a:bodyPr/>
        <a:lstStyle/>
        <a:p>
          <a:endParaRPr lang="pt-BR"/>
        </a:p>
      </dgm:t>
    </dgm:pt>
    <dgm:pt modelId="{97BB6988-E819-44AD-8A38-41B60B4E59AF}" type="pres">
      <dgm:prSet presAssocID="{A9D1070F-381C-45D1-83B9-EEA6D04905BC}" presName="Name30" presStyleCnt="0"/>
      <dgm:spPr/>
    </dgm:pt>
    <dgm:pt modelId="{25691228-C1D2-4F45-9399-051943CF5792}" type="pres">
      <dgm:prSet presAssocID="{A9D1070F-381C-45D1-83B9-EEA6D04905BC}" presName="level2Shape" presStyleLbl="node3" presStyleIdx="1" presStyleCnt="2" custLinFactY="-20619" custLinFactNeighborX="3694" custLinFactNeighborY="-10000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40F2E128-B2AD-4EEB-B0CA-0B6FE2760412}" type="pres">
      <dgm:prSet presAssocID="{A9D1070F-381C-45D1-83B9-EEA6D04905BC}" presName="hierChild3" presStyleCnt="0"/>
      <dgm:spPr/>
    </dgm:pt>
    <dgm:pt modelId="{AF8B8095-3245-49C2-B6D9-820657A38298}" type="pres">
      <dgm:prSet presAssocID="{45E40D53-BD3D-4C4A-9930-36B7082C3F05}" presName="Name25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1045025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7A6DBFEC-DA8B-47F5-831A-188B9FFBF801}" type="pres">
      <dgm:prSet presAssocID="{45E40D53-BD3D-4C4A-9930-36B7082C3F05}" presName="connTx" presStyleLbl="parChTrans1D2" presStyleIdx="1" presStyleCnt="3"/>
      <dgm:spPr/>
      <dgm:t>
        <a:bodyPr/>
        <a:lstStyle/>
        <a:p>
          <a:endParaRPr lang="pt-BR"/>
        </a:p>
      </dgm:t>
    </dgm:pt>
    <dgm:pt modelId="{3B4B39C6-7C06-4007-A26D-DEAEC6242176}" type="pres">
      <dgm:prSet presAssocID="{DCE5BAA7-1AF0-4F06-AB73-4E5D850CD1E4}" presName="Name30" presStyleCnt="0"/>
      <dgm:spPr/>
    </dgm:pt>
    <dgm:pt modelId="{6097604B-B898-42C4-86B5-8C955DF1BD3A}" type="pres">
      <dgm:prSet presAssocID="{DCE5BAA7-1AF0-4F06-AB73-4E5D850CD1E4}" presName="level2Shape" presStyleLbl="node2" presStyleIdx="1" presStyleCnt="3" custLinFactNeighborX="-930" custLinFactNeighborY="-5391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C4459BEA-671D-4913-A465-80E808E78211}" type="pres">
      <dgm:prSet presAssocID="{DCE5BAA7-1AF0-4F06-AB73-4E5D850CD1E4}" presName="hierChild3" presStyleCnt="0"/>
      <dgm:spPr/>
    </dgm:pt>
    <dgm:pt modelId="{1D164ABF-78B5-4082-ACDF-F4B10A0F2658}" type="pres">
      <dgm:prSet presAssocID="{37DAF18C-C315-4631-8C6C-D802AE4D2BFC}" presName="Name25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5314"/>
              </a:moveTo>
              <a:lnTo>
                <a:pt x="2269801" y="15314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31AB24FD-F372-4D0D-AD29-508DEB4151B6}" type="pres">
      <dgm:prSet presAssocID="{37DAF18C-C315-4631-8C6C-D802AE4D2BFC}" presName="connTx" presStyleLbl="parChTrans1D2" presStyleIdx="2" presStyleCnt="3"/>
      <dgm:spPr/>
      <dgm:t>
        <a:bodyPr/>
        <a:lstStyle/>
        <a:p>
          <a:endParaRPr lang="pt-BR"/>
        </a:p>
      </dgm:t>
    </dgm:pt>
    <dgm:pt modelId="{AAAE45E0-D263-483C-A829-E7153B064C51}" type="pres">
      <dgm:prSet presAssocID="{813F1494-9BF0-4D2D-B73D-41869A8BF9E8}" presName="Name30" presStyleCnt="0"/>
      <dgm:spPr/>
    </dgm:pt>
    <dgm:pt modelId="{4B683CD5-5EE1-4A6F-94CC-6A55A14668CB}" type="pres">
      <dgm:prSet presAssocID="{813F1494-9BF0-4D2D-B73D-41869A8BF9E8}" presName="level2Shape" presStyleLbl="node2" presStyleIdx="2" presStyleCnt="3" custLinFactNeighborX="-20" custLinFactNeighborY="491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D12BA9C5-CA88-43C1-8F4F-EDB486846537}" type="pres">
      <dgm:prSet presAssocID="{813F1494-9BF0-4D2D-B73D-41869A8BF9E8}" presName="hierChild3" presStyleCnt="0"/>
      <dgm:spPr/>
    </dgm:pt>
    <dgm:pt modelId="{2EE7D466-64D2-4572-A162-34FB59B11C47}" type="pres">
      <dgm:prSet presAssocID="{38B6A1F8-C284-4246-BC1F-D69EB4F02395}" presName="bgShapesFlow" presStyleCnt="0"/>
      <dgm:spPr/>
    </dgm:pt>
    <dgm:pt modelId="{997D1A11-F210-4ABF-AC61-F4F080F34652}" type="pres">
      <dgm:prSet presAssocID="{AC2596A0-472B-4AD0-A562-AB1FFD983C7A}" presName="rectComp" presStyleCnt="0"/>
      <dgm:spPr/>
    </dgm:pt>
    <dgm:pt modelId="{0B61E118-0837-41D0-8625-5FCE619B599B}" type="pres">
      <dgm:prSet presAssocID="{AC2596A0-472B-4AD0-A562-AB1FFD983C7A}" presName="bgRect" presStyleLbl="bgShp" presStyleIdx="0" presStyleCnt="2" custLinFactNeighborX="-746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23CC5E0A-C91F-4BB6-B875-FC8108FB1051}" type="pres">
      <dgm:prSet presAssocID="{AC2596A0-472B-4AD0-A562-AB1FFD983C7A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9C0C8-D76D-483D-B963-90DCA88AFA9D}" type="pres">
      <dgm:prSet presAssocID="{AC2596A0-472B-4AD0-A562-AB1FFD983C7A}" presName="spComp" presStyleCnt="0"/>
      <dgm:spPr/>
    </dgm:pt>
    <dgm:pt modelId="{0B16D944-9F32-4016-8025-C11E51993A32}" type="pres">
      <dgm:prSet presAssocID="{AC2596A0-472B-4AD0-A562-AB1FFD983C7A}" presName="hSp" presStyleCnt="0"/>
      <dgm:spPr/>
    </dgm:pt>
    <dgm:pt modelId="{7357FE8C-F453-4B3B-A2B3-8B3821175149}" type="pres">
      <dgm:prSet presAssocID="{3CFEA468-A1D5-466F-9485-B7CD1CA44439}" presName="rectComp" presStyleCnt="0"/>
      <dgm:spPr/>
    </dgm:pt>
    <dgm:pt modelId="{945B8070-63FC-4416-8C4C-7FB01CC75BFC}" type="pres">
      <dgm:prSet presAssocID="{3CFEA468-A1D5-466F-9485-B7CD1CA44439}" presName="bgRect" presStyleLbl="bgShp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DE3DB608-56D7-4311-90E7-E85031149EC9}" type="pres">
      <dgm:prSet presAssocID="{3CFEA468-A1D5-466F-9485-B7CD1CA44439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C414E9-F49A-4F3E-BDA4-9BA0E0584C8D}" type="presOf" srcId="{45E40D53-BD3D-4C4A-9930-36B7082C3F05}" destId="{AF8B8095-3245-49C2-B6D9-820657A38298}" srcOrd="0" destOrd="0" presId="urn:microsoft.com/office/officeart/2005/8/layout/hierarchy5"/>
    <dgm:cxn modelId="{984CA7CB-FFB8-4711-B3DA-82F698FCBCCE}" srcId="{6FD8F4CD-1487-4DC5-B9A7-F58F324DE543}" destId="{A9D1070F-381C-45D1-83B9-EEA6D04905BC}" srcOrd="1" destOrd="0" parTransId="{492D82DD-0E63-4031-9DC6-C4CFEB94C38F}" sibTransId="{F4338E33-13FE-453B-B32B-CB1BB9D19128}"/>
    <dgm:cxn modelId="{94C09F3A-E04D-4F0C-86F5-7F36650F0CBE}" type="presOf" srcId="{AC2596A0-472B-4AD0-A562-AB1FFD983C7A}" destId="{0B61E118-0837-41D0-8625-5FCE619B599B}" srcOrd="0" destOrd="0" presId="urn:microsoft.com/office/officeart/2005/8/layout/hierarchy5"/>
    <dgm:cxn modelId="{132ADBE8-1B01-4135-BAA3-0798E66BB1B2}" type="presOf" srcId="{45E40D53-BD3D-4C4A-9930-36B7082C3F05}" destId="{7A6DBFEC-DA8B-47F5-831A-188B9FFBF801}" srcOrd="1" destOrd="0" presId="urn:microsoft.com/office/officeart/2005/8/layout/hierarchy5"/>
    <dgm:cxn modelId="{4C9FAD2A-69BA-4D19-B7F1-A9CA26294C64}" type="presOf" srcId="{41778110-6101-42AE-B834-7B4B19CB6339}" destId="{EAC250FF-132A-4E11-9763-9DDABE7EFED6}" srcOrd="1" destOrd="0" presId="urn:microsoft.com/office/officeart/2005/8/layout/hierarchy5"/>
    <dgm:cxn modelId="{09046D71-3BC0-429A-B1A7-58B312233F9C}" srcId="{E0895B56-D3DD-4948-9DED-68E759F64A32}" destId="{813F1494-9BF0-4D2D-B73D-41869A8BF9E8}" srcOrd="2" destOrd="0" parTransId="{37DAF18C-C315-4631-8C6C-D802AE4D2BFC}" sibTransId="{8F32A051-AFC0-417E-B22D-0342CC22FC1C}"/>
    <dgm:cxn modelId="{926E0749-2927-40B9-BBF7-D70091C16401}" srcId="{E0895B56-D3DD-4948-9DED-68E759F64A32}" destId="{6FD8F4CD-1487-4DC5-B9A7-F58F324DE543}" srcOrd="0" destOrd="0" parTransId="{41778110-6101-42AE-B834-7B4B19CB6339}" sibTransId="{DB00FDDB-4824-4F61-AA72-F80325233AF5}"/>
    <dgm:cxn modelId="{E0F649BF-A613-4F5C-8BE2-CF09551C333A}" srcId="{6FD8F4CD-1487-4DC5-B9A7-F58F324DE543}" destId="{F64A96E3-7A70-49F0-B898-1DF5E05F654C}" srcOrd="0" destOrd="0" parTransId="{0046C167-D249-415F-AEA4-6294E1CCA454}" sibTransId="{F1CC4092-991E-4C6C-A1B1-E8907775A98E}"/>
    <dgm:cxn modelId="{26830167-BED7-4A64-B73C-2D6D7DAE6022}" type="presOf" srcId="{41778110-6101-42AE-B834-7B4B19CB6339}" destId="{790B44AE-AC63-4A36-9D13-347F2E218E3D}" srcOrd="0" destOrd="0" presId="urn:microsoft.com/office/officeart/2005/8/layout/hierarchy5"/>
    <dgm:cxn modelId="{114493BC-262C-44F4-AD0D-B2DFB2210317}" srcId="{38B6A1F8-C284-4246-BC1F-D69EB4F02395}" destId="{AC2596A0-472B-4AD0-A562-AB1FFD983C7A}" srcOrd="1" destOrd="0" parTransId="{AE17A9DB-5CC0-48E4-A096-834EB7151BA3}" sibTransId="{16D918FB-791B-42CD-A627-D01E89549EBA}"/>
    <dgm:cxn modelId="{B85F7591-F2FE-4D87-BB2D-0F94B59840EF}" type="presOf" srcId="{0046C167-D249-415F-AEA4-6294E1CCA454}" destId="{DAD8F954-1618-4126-A311-DB04DC41C48F}" srcOrd="0" destOrd="0" presId="urn:microsoft.com/office/officeart/2005/8/layout/hierarchy5"/>
    <dgm:cxn modelId="{459FE7CC-BA77-44CF-BD0A-2200CE270D44}" type="presOf" srcId="{37DAF18C-C315-4631-8C6C-D802AE4D2BFC}" destId="{1D164ABF-78B5-4082-ACDF-F4B10A0F2658}" srcOrd="0" destOrd="0" presId="urn:microsoft.com/office/officeart/2005/8/layout/hierarchy5"/>
    <dgm:cxn modelId="{573D81A9-DB26-4712-9C58-9655F2FBFF7D}" type="presOf" srcId="{0046C167-D249-415F-AEA4-6294E1CCA454}" destId="{9AA1E373-D86B-4247-98FC-15099F05B983}" srcOrd="1" destOrd="0" presId="urn:microsoft.com/office/officeart/2005/8/layout/hierarchy5"/>
    <dgm:cxn modelId="{2A04A23E-B800-4A96-ABC7-34886953CF52}" type="presOf" srcId="{492D82DD-0E63-4031-9DC6-C4CFEB94C38F}" destId="{0D845BF2-36C1-43D2-82FB-AD477F4E6548}" srcOrd="0" destOrd="0" presId="urn:microsoft.com/office/officeart/2005/8/layout/hierarchy5"/>
    <dgm:cxn modelId="{831AF1A0-82FD-4069-8C58-BE223FF82FAF}" type="presOf" srcId="{3CFEA468-A1D5-466F-9485-B7CD1CA44439}" destId="{945B8070-63FC-4416-8C4C-7FB01CC75BFC}" srcOrd="0" destOrd="0" presId="urn:microsoft.com/office/officeart/2005/8/layout/hierarchy5"/>
    <dgm:cxn modelId="{170525E9-7E6A-4DD0-B0CB-4C02CFA7AE1B}" type="presOf" srcId="{DCE5BAA7-1AF0-4F06-AB73-4E5D850CD1E4}" destId="{6097604B-B898-42C4-86B5-8C955DF1BD3A}" srcOrd="0" destOrd="0" presId="urn:microsoft.com/office/officeart/2005/8/layout/hierarchy5"/>
    <dgm:cxn modelId="{521A2CDC-4B95-471B-9410-35D6324365EC}" type="presOf" srcId="{3CFEA468-A1D5-466F-9485-B7CD1CA44439}" destId="{DE3DB608-56D7-4311-90E7-E85031149EC9}" srcOrd="1" destOrd="0" presId="urn:microsoft.com/office/officeart/2005/8/layout/hierarchy5"/>
    <dgm:cxn modelId="{D6D40DD8-9C25-4F1F-A961-54E09B7DA02E}" srcId="{E0895B56-D3DD-4948-9DED-68E759F64A32}" destId="{DCE5BAA7-1AF0-4F06-AB73-4E5D850CD1E4}" srcOrd="1" destOrd="0" parTransId="{45E40D53-BD3D-4C4A-9930-36B7082C3F05}" sibTransId="{63BDA794-087F-4056-8254-4AC155CD556C}"/>
    <dgm:cxn modelId="{0232056E-FA0A-49E5-837B-7BC56F0B2852}" srcId="{38B6A1F8-C284-4246-BC1F-D69EB4F02395}" destId="{3CFEA468-A1D5-466F-9485-B7CD1CA44439}" srcOrd="2" destOrd="0" parTransId="{9DCE452E-BB35-4BC6-83FF-68151015F13D}" sibTransId="{7B17EFAB-5BAC-4452-BD7B-DF46B6BB6219}"/>
    <dgm:cxn modelId="{25A67BF8-D5EC-425C-94EC-0F720C2BED93}" type="presOf" srcId="{37DAF18C-C315-4631-8C6C-D802AE4D2BFC}" destId="{31AB24FD-F372-4D0D-AD29-508DEB4151B6}" srcOrd="1" destOrd="0" presId="urn:microsoft.com/office/officeart/2005/8/layout/hierarchy5"/>
    <dgm:cxn modelId="{33896B01-4833-4548-95C0-9E6EAC7F3EDD}" type="presOf" srcId="{38B6A1F8-C284-4246-BC1F-D69EB4F02395}" destId="{C59EC86C-938B-4E7F-A2F3-891CF8D0FBFD}" srcOrd="0" destOrd="0" presId="urn:microsoft.com/office/officeart/2005/8/layout/hierarchy5"/>
    <dgm:cxn modelId="{E99872F1-D5A5-4FED-955D-BE6EB3B96CF3}" type="presOf" srcId="{A9D1070F-381C-45D1-83B9-EEA6D04905BC}" destId="{25691228-C1D2-4F45-9399-051943CF5792}" srcOrd="0" destOrd="0" presId="urn:microsoft.com/office/officeart/2005/8/layout/hierarchy5"/>
    <dgm:cxn modelId="{490673D2-63FC-4EC4-AC2F-5FDB8BA4045C}" type="presOf" srcId="{F64A96E3-7A70-49F0-B898-1DF5E05F654C}" destId="{24FF76C1-A94D-41B4-ADA5-3377FF327121}" srcOrd="0" destOrd="0" presId="urn:microsoft.com/office/officeart/2005/8/layout/hierarchy5"/>
    <dgm:cxn modelId="{34EB60F4-5812-4F8E-B2B6-E64E52D8CC12}" type="presOf" srcId="{6FD8F4CD-1487-4DC5-B9A7-F58F324DE543}" destId="{B9654110-076E-435D-97A0-E0E0F6EB038F}" srcOrd="0" destOrd="0" presId="urn:microsoft.com/office/officeart/2005/8/layout/hierarchy5"/>
    <dgm:cxn modelId="{449623A3-1287-4A51-93AE-AD4E2A046176}" type="presOf" srcId="{813F1494-9BF0-4D2D-B73D-41869A8BF9E8}" destId="{4B683CD5-5EE1-4A6F-94CC-6A55A14668CB}" srcOrd="0" destOrd="0" presId="urn:microsoft.com/office/officeart/2005/8/layout/hierarchy5"/>
    <dgm:cxn modelId="{26A71AB5-C9D4-4CE0-8BC5-347DCB7DC93D}" type="presOf" srcId="{AC2596A0-472B-4AD0-A562-AB1FFD983C7A}" destId="{23CC5E0A-C91F-4BB6-B875-FC8108FB1051}" srcOrd="1" destOrd="0" presId="urn:microsoft.com/office/officeart/2005/8/layout/hierarchy5"/>
    <dgm:cxn modelId="{695BD750-FFAF-4029-A653-3EDD5BA14F93}" type="presOf" srcId="{492D82DD-0E63-4031-9DC6-C4CFEB94C38F}" destId="{606D451C-F0C5-4F6A-A090-432CA7D2A6FE}" srcOrd="1" destOrd="0" presId="urn:microsoft.com/office/officeart/2005/8/layout/hierarchy5"/>
    <dgm:cxn modelId="{2F3AB763-C5C0-43A9-95EA-00D768282C34}" type="presOf" srcId="{E0895B56-D3DD-4948-9DED-68E759F64A32}" destId="{43C74044-5D17-413C-A859-53D384B7DD9E}" srcOrd="0" destOrd="0" presId="urn:microsoft.com/office/officeart/2005/8/layout/hierarchy5"/>
    <dgm:cxn modelId="{346A2F29-5609-449E-A045-800FF2DC00DC}" srcId="{38B6A1F8-C284-4246-BC1F-D69EB4F02395}" destId="{E0895B56-D3DD-4948-9DED-68E759F64A32}" srcOrd="0" destOrd="0" parTransId="{1E3CF412-5C7C-4BD3-88BB-E0B91693B5E5}" sibTransId="{95D9463A-A6D2-43B7-9427-93640653D9C1}"/>
    <dgm:cxn modelId="{015FA4DA-8A7D-46F7-95B9-F1DC60EB52D5}" type="presParOf" srcId="{C59EC86C-938B-4E7F-A2F3-891CF8D0FBFD}" destId="{C06CC178-4A42-4832-AB98-3583030275BE}" srcOrd="0" destOrd="0" presId="urn:microsoft.com/office/officeart/2005/8/layout/hierarchy5"/>
    <dgm:cxn modelId="{A847B998-55C4-42E8-A8C9-3279F5D6495B}" type="presParOf" srcId="{C06CC178-4A42-4832-AB98-3583030275BE}" destId="{4A907141-D451-4091-9A9D-6AFED1839D84}" srcOrd="0" destOrd="0" presId="urn:microsoft.com/office/officeart/2005/8/layout/hierarchy5"/>
    <dgm:cxn modelId="{391D7E9F-1390-4C12-ADCD-474A24500844}" type="presParOf" srcId="{C06CC178-4A42-4832-AB98-3583030275BE}" destId="{77B3CEFB-0875-4AF2-8F89-F40D47704DFD}" srcOrd="1" destOrd="0" presId="urn:microsoft.com/office/officeart/2005/8/layout/hierarchy5"/>
    <dgm:cxn modelId="{F0E76D6A-C5A4-4270-A238-C8374228ADF0}" type="presParOf" srcId="{77B3CEFB-0875-4AF2-8F89-F40D47704DFD}" destId="{E095A39E-31CF-4323-BFCF-8F2946F98FE2}" srcOrd="0" destOrd="0" presId="urn:microsoft.com/office/officeart/2005/8/layout/hierarchy5"/>
    <dgm:cxn modelId="{DBB92184-6D91-49C3-ABD9-C552561B979D}" type="presParOf" srcId="{E095A39E-31CF-4323-BFCF-8F2946F98FE2}" destId="{43C74044-5D17-413C-A859-53D384B7DD9E}" srcOrd="0" destOrd="0" presId="urn:microsoft.com/office/officeart/2005/8/layout/hierarchy5"/>
    <dgm:cxn modelId="{BBAD09FF-3025-4951-8CB9-C782BC60F13F}" type="presParOf" srcId="{E095A39E-31CF-4323-BFCF-8F2946F98FE2}" destId="{3B96EBC6-8F79-49BD-AF13-371FBDBA8153}" srcOrd="1" destOrd="0" presId="urn:microsoft.com/office/officeart/2005/8/layout/hierarchy5"/>
    <dgm:cxn modelId="{6BE8DC2A-E544-40B2-90A8-2735DDDE1CEA}" type="presParOf" srcId="{3B96EBC6-8F79-49BD-AF13-371FBDBA8153}" destId="{790B44AE-AC63-4A36-9D13-347F2E218E3D}" srcOrd="0" destOrd="0" presId="urn:microsoft.com/office/officeart/2005/8/layout/hierarchy5"/>
    <dgm:cxn modelId="{A3870F33-16A8-44D5-88D9-8DD945C6B11A}" type="presParOf" srcId="{790B44AE-AC63-4A36-9D13-347F2E218E3D}" destId="{EAC250FF-132A-4E11-9763-9DDABE7EFED6}" srcOrd="0" destOrd="0" presId="urn:microsoft.com/office/officeart/2005/8/layout/hierarchy5"/>
    <dgm:cxn modelId="{88F803D4-5AC2-41F6-87BF-E5A3BE19B5D6}" type="presParOf" srcId="{3B96EBC6-8F79-49BD-AF13-371FBDBA8153}" destId="{73F173EE-1B48-4C55-A4C6-CA737BEE0A7E}" srcOrd="1" destOrd="0" presId="urn:microsoft.com/office/officeart/2005/8/layout/hierarchy5"/>
    <dgm:cxn modelId="{7A1CC536-E038-4E01-BAAF-3B67B52CECE2}" type="presParOf" srcId="{73F173EE-1B48-4C55-A4C6-CA737BEE0A7E}" destId="{B9654110-076E-435D-97A0-E0E0F6EB038F}" srcOrd="0" destOrd="0" presId="urn:microsoft.com/office/officeart/2005/8/layout/hierarchy5"/>
    <dgm:cxn modelId="{4371DF3E-7AA2-4EC7-B052-A5E648ECB7AF}" type="presParOf" srcId="{73F173EE-1B48-4C55-A4C6-CA737BEE0A7E}" destId="{E0234AE5-425E-4CF8-B013-B9608173B738}" srcOrd="1" destOrd="0" presId="urn:microsoft.com/office/officeart/2005/8/layout/hierarchy5"/>
    <dgm:cxn modelId="{6A9CE19C-929F-45E8-AFD9-BD19E6FAF906}" type="presParOf" srcId="{E0234AE5-425E-4CF8-B013-B9608173B738}" destId="{DAD8F954-1618-4126-A311-DB04DC41C48F}" srcOrd="0" destOrd="0" presId="urn:microsoft.com/office/officeart/2005/8/layout/hierarchy5"/>
    <dgm:cxn modelId="{3F903D64-A357-4133-9D58-8525388DC969}" type="presParOf" srcId="{DAD8F954-1618-4126-A311-DB04DC41C48F}" destId="{9AA1E373-D86B-4247-98FC-15099F05B983}" srcOrd="0" destOrd="0" presId="urn:microsoft.com/office/officeart/2005/8/layout/hierarchy5"/>
    <dgm:cxn modelId="{2A7108C1-477D-4A5C-9E30-0CE783E494EC}" type="presParOf" srcId="{E0234AE5-425E-4CF8-B013-B9608173B738}" destId="{1A257C50-B1C3-438D-9D61-E43D5726795E}" srcOrd="1" destOrd="0" presId="urn:microsoft.com/office/officeart/2005/8/layout/hierarchy5"/>
    <dgm:cxn modelId="{204BCF8A-A810-4738-B5AF-3BD80C5950C5}" type="presParOf" srcId="{1A257C50-B1C3-438D-9D61-E43D5726795E}" destId="{24FF76C1-A94D-41B4-ADA5-3377FF327121}" srcOrd="0" destOrd="0" presId="urn:microsoft.com/office/officeart/2005/8/layout/hierarchy5"/>
    <dgm:cxn modelId="{F5C26084-9385-4E9E-9965-8B1D4A4941DD}" type="presParOf" srcId="{1A257C50-B1C3-438D-9D61-E43D5726795E}" destId="{E30DE0FD-71D3-4E0E-972E-D15D74A0FA64}" srcOrd="1" destOrd="0" presId="urn:microsoft.com/office/officeart/2005/8/layout/hierarchy5"/>
    <dgm:cxn modelId="{C982E453-98E1-42EB-8763-94A1991F1AFB}" type="presParOf" srcId="{E0234AE5-425E-4CF8-B013-B9608173B738}" destId="{0D845BF2-36C1-43D2-82FB-AD477F4E6548}" srcOrd="2" destOrd="0" presId="urn:microsoft.com/office/officeart/2005/8/layout/hierarchy5"/>
    <dgm:cxn modelId="{2FC1324A-C872-4EFC-AEA2-C193D4B6E02F}" type="presParOf" srcId="{0D845BF2-36C1-43D2-82FB-AD477F4E6548}" destId="{606D451C-F0C5-4F6A-A090-432CA7D2A6FE}" srcOrd="0" destOrd="0" presId="urn:microsoft.com/office/officeart/2005/8/layout/hierarchy5"/>
    <dgm:cxn modelId="{9CD04467-8838-4B16-9E52-132E9437C4AB}" type="presParOf" srcId="{E0234AE5-425E-4CF8-B013-B9608173B738}" destId="{97BB6988-E819-44AD-8A38-41B60B4E59AF}" srcOrd="3" destOrd="0" presId="urn:microsoft.com/office/officeart/2005/8/layout/hierarchy5"/>
    <dgm:cxn modelId="{8D9F054F-294E-4451-AEA1-1BE8F628C273}" type="presParOf" srcId="{97BB6988-E819-44AD-8A38-41B60B4E59AF}" destId="{25691228-C1D2-4F45-9399-051943CF5792}" srcOrd="0" destOrd="0" presId="urn:microsoft.com/office/officeart/2005/8/layout/hierarchy5"/>
    <dgm:cxn modelId="{091D8E4A-16F2-4660-BCB9-EDADE90E10F1}" type="presParOf" srcId="{97BB6988-E819-44AD-8A38-41B60B4E59AF}" destId="{40F2E128-B2AD-4EEB-B0CA-0B6FE2760412}" srcOrd="1" destOrd="0" presId="urn:microsoft.com/office/officeart/2005/8/layout/hierarchy5"/>
    <dgm:cxn modelId="{3CFFA151-CE6D-4534-92F5-77611CA27556}" type="presParOf" srcId="{3B96EBC6-8F79-49BD-AF13-371FBDBA8153}" destId="{AF8B8095-3245-49C2-B6D9-820657A38298}" srcOrd="2" destOrd="0" presId="urn:microsoft.com/office/officeart/2005/8/layout/hierarchy5"/>
    <dgm:cxn modelId="{AB86EF50-8E8F-4BF1-A402-4F8D5025A538}" type="presParOf" srcId="{AF8B8095-3245-49C2-B6D9-820657A38298}" destId="{7A6DBFEC-DA8B-47F5-831A-188B9FFBF801}" srcOrd="0" destOrd="0" presId="urn:microsoft.com/office/officeart/2005/8/layout/hierarchy5"/>
    <dgm:cxn modelId="{0F98D151-6978-42FA-98E4-416680B03C8E}" type="presParOf" srcId="{3B96EBC6-8F79-49BD-AF13-371FBDBA8153}" destId="{3B4B39C6-7C06-4007-A26D-DEAEC6242176}" srcOrd="3" destOrd="0" presId="urn:microsoft.com/office/officeart/2005/8/layout/hierarchy5"/>
    <dgm:cxn modelId="{4F3634E2-6BA2-4A90-B45B-B1B1CB61F681}" type="presParOf" srcId="{3B4B39C6-7C06-4007-A26D-DEAEC6242176}" destId="{6097604B-B898-42C4-86B5-8C955DF1BD3A}" srcOrd="0" destOrd="0" presId="urn:microsoft.com/office/officeart/2005/8/layout/hierarchy5"/>
    <dgm:cxn modelId="{172EC90F-34E3-400F-9A2C-4AD48F587444}" type="presParOf" srcId="{3B4B39C6-7C06-4007-A26D-DEAEC6242176}" destId="{C4459BEA-671D-4913-A465-80E808E78211}" srcOrd="1" destOrd="0" presId="urn:microsoft.com/office/officeart/2005/8/layout/hierarchy5"/>
    <dgm:cxn modelId="{4FECF070-8B12-49CA-A2E6-E7459AB77B30}" type="presParOf" srcId="{3B96EBC6-8F79-49BD-AF13-371FBDBA8153}" destId="{1D164ABF-78B5-4082-ACDF-F4B10A0F2658}" srcOrd="4" destOrd="0" presId="urn:microsoft.com/office/officeart/2005/8/layout/hierarchy5"/>
    <dgm:cxn modelId="{12B6861D-BB99-46AD-BABD-9CA1C944FB32}" type="presParOf" srcId="{1D164ABF-78B5-4082-ACDF-F4B10A0F2658}" destId="{31AB24FD-F372-4D0D-AD29-508DEB4151B6}" srcOrd="0" destOrd="0" presId="urn:microsoft.com/office/officeart/2005/8/layout/hierarchy5"/>
    <dgm:cxn modelId="{809DC83F-BE80-4A1A-B4DC-88DEBAAA0886}" type="presParOf" srcId="{3B96EBC6-8F79-49BD-AF13-371FBDBA8153}" destId="{AAAE45E0-D263-483C-A829-E7153B064C51}" srcOrd="5" destOrd="0" presId="urn:microsoft.com/office/officeart/2005/8/layout/hierarchy5"/>
    <dgm:cxn modelId="{6E365E9A-11F6-4B51-B5AF-46440F4DB465}" type="presParOf" srcId="{AAAE45E0-D263-483C-A829-E7153B064C51}" destId="{4B683CD5-5EE1-4A6F-94CC-6A55A14668CB}" srcOrd="0" destOrd="0" presId="urn:microsoft.com/office/officeart/2005/8/layout/hierarchy5"/>
    <dgm:cxn modelId="{A0845B63-17C7-4712-AFC7-DE8133A2FD2F}" type="presParOf" srcId="{AAAE45E0-D263-483C-A829-E7153B064C51}" destId="{D12BA9C5-CA88-43C1-8F4F-EDB486846537}" srcOrd="1" destOrd="0" presId="urn:microsoft.com/office/officeart/2005/8/layout/hierarchy5"/>
    <dgm:cxn modelId="{05A0B0F3-8751-471F-B580-3E950262CA72}" type="presParOf" srcId="{C59EC86C-938B-4E7F-A2F3-891CF8D0FBFD}" destId="{2EE7D466-64D2-4572-A162-34FB59B11C47}" srcOrd="1" destOrd="0" presId="urn:microsoft.com/office/officeart/2005/8/layout/hierarchy5"/>
    <dgm:cxn modelId="{39369B8D-05AD-42B6-875B-15115C414ACB}" type="presParOf" srcId="{2EE7D466-64D2-4572-A162-34FB59B11C47}" destId="{997D1A11-F210-4ABF-AC61-F4F080F34652}" srcOrd="0" destOrd="0" presId="urn:microsoft.com/office/officeart/2005/8/layout/hierarchy5"/>
    <dgm:cxn modelId="{E61E54DF-DD53-4555-B4E4-20EE806B41A1}" type="presParOf" srcId="{997D1A11-F210-4ABF-AC61-F4F080F34652}" destId="{0B61E118-0837-41D0-8625-5FCE619B599B}" srcOrd="0" destOrd="0" presId="urn:microsoft.com/office/officeart/2005/8/layout/hierarchy5"/>
    <dgm:cxn modelId="{C9B55E83-545D-42C2-8739-487062011BD7}" type="presParOf" srcId="{997D1A11-F210-4ABF-AC61-F4F080F34652}" destId="{23CC5E0A-C91F-4BB6-B875-FC8108FB1051}" srcOrd="1" destOrd="0" presId="urn:microsoft.com/office/officeart/2005/8/layout/hierarchy5"/>
    <dgm:cxn modelId="{DB7A0CDC-B1F4-4552-B69B-55B777438984}" type="presParOf" srcId="{2EE7D466-64D2-4572-A162-34FB59B11C47}" destId="{A499C0C8-D76D-483D-B963-90DCA88AFA9D}" srcOrd="1" destOrd="0" presId="urn:microsoft.com/office/officeart/2005/8/layout/hierarchy5"/>
    <dgm:cxn modelId="{BD1A67FE-B2B6-49FF-8D11-B8589F48E421}" type="presParOf" srcId="{A499C0C8-D76D-483D-B963-90DCA88AFA9D}" destId="{0B16D944-9F32-4016-8025-C11E51993A32}" srcOrd="0" destOrd="0" presId="urn:microsoft.com/office/officeart/2005/8/layout/hierarchy5"/>
    <dgm:cxn modelId="{39FEF435-2B14-4C0B-9B5B-AB397D7E31F8}" type="presParOf" srcId="{2EE7D466-64D2-4572-A162-34FB59B11C47}" destId="{7357FE8C-F453-4B3B-A2B3-8B3821175149}" srcOrd="2" destOrd="0" presId="urn:microsoft.com/office/officeart/2005/8/layout/hierarchy5"/>
    <dgm:cxn modelId="{A472C40C-6CD9-46C1-8086-B8C83B208250}" type="presParOf" srcId="{7357FE8C-F453-4B3B-A2B3-8B3821175149}" destId="{945B8070-63FC-4416-8C4C-7FB01CC75BFC}" srcOrd="0" destOrd="0" presId="urn:microsoft.com/office/officeart/2005/8/layout/hierarchy5"/>
    <dgm:cxn modelId="{0FF3BBB5-E334-4C98-970E-65E358581A1B}" type="presParOf" srcId="{7357FE8C-F453-4B3B-A2B3-8B3821175149}" destId="{DE3DB608-56D7-4311-90E7-E85031149EC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625B1-26EA-4B90-B053-9E24B78E3BB6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66B7-352D-4626-8F1C-545C0289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78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52CEE7-1123-4B36-A50D-7FD771863EDE}" type="datetimeFigureOut">
              <a:rPr lang="pt-BR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270298-EF58-4A87-A2A2-B97B9BFBB2A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7712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39029"/>
            <a:ext cx="4968875" cy="3707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79768" y="4690387"/>
            <a:ext cx="5438140" cy="4443641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/>
          </a:p>
        </p:txBody>
      </p:sp>
      <p:sp>
        <p:nvSpPr>
          <p:cNvPr id="1003" name="Shape 1003"/>
          <p:cNvSpPr txBox="1"/>
          <p:nvPr/>
        </p:nvSpPr>
        <p:spPr>
          <a:xfrm>
            <a:off x="3851288" y="9378462"/>
            <a:ext cx="2945294" cy="493480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39029"/>
            <a:ext cx="4968875" cy="370777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48" name="Shape 1348"/>
          <p:cNvSpPr txBox="1">
            <a:spLocks noGrp="1"/>
          </p:cNvSpPr>
          <p:nvPr>
            <p:ph type="body" idx="1"/>
          </p:nvPr>
        </p:nvSpPr>
        <p:spPr>
          <a:xfrm>
            <a:off x="679768" y="4690387"/>
            <a:ext cx="5438140" cy="4443641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/>
          </a:p>
        </p:txBody>
      </p:sp>
      <p:sp>
        <p:nvSpPr>
          <p:cNvPr id="1349" name="Shape 1349"/>
          <p:cNvSpPr txBox="1"/>
          <p:nvPr/>
        </p:nvSpPr>
        <p:spPr>
          <a:xfrm>
            <a:off x="3851288" y="9378462"/>
            <a:ext cx="2945294" cy="493480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3851275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851275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3" tIns="44448" rIns="90483" bIns="44448" anchor="b"/>
          <a:lstStyle/>
          <a:p>
            <a:pPr algn="r" eaLnBrk="0" hangingPunct="0"/>
            <a:r>
              <a:rPr lang="pt-BR" altLang="pt-BR" sz="1200">
                <a:latin typeface="Times New Roman" pitchFamily="18" charset="0"/>
              </a:rPr>
              <a:t>1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" y="9379984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44037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47713"/>
            <a:ext cx="4919663" cy="3689350"/>
          </a:xfrm>
          <a:solidFill>
            <a:srgbClr val="FFFFFF"/>
          </a:solidFill>
          <a:ln cap="flat">
            <a:solidFill>
              <a:srgbClr val="000000"/>
            </a:solidFill>
            <a:round/>
            <a:headEnd/>
            <a:tailEnd/>
          </a:ln>
        </p:spPr>
      </p:sp>
      <p:sp>
        <p:nvSpPr>
          <p:cNvPr id="4403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4" y="4689994"/>
            <a:ext cx="4984750" cy="4443649"/>
          </a:xfrm>
          <a:noFill/>
        </p:spPr>
        <p:txBody>
          <a:bodyPr wrap="square" lIns="90483" tIns="44448" rIns="90483" bIns="44448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3755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43475" cy="37068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48" name="Shape 1348"/>
          <p:cNvSpPr txBox="1">
            <a:spLocks noGrp="1"/>
          </p:cNvSpPr>
          <p:nvPr>
            <p:ph type="body" idx="1"/>
          </p:nvPr>
        </p:nvSpPr>
        <p:spPr>
          <a:xfrm>
            <a:off x="679768" y="4690387"/>
            <a:ext cx="5438140" cy="4443641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t" anchorCtr="0">
            <a:normAutofit/>
          </a:bodyPr>
          <a:lstStyle/>
          <a:p>
            <a:endParaRPr dirty="0"/>
          </a:p>
        </p:txBody>
      </p:sp>
      <p:sp>
        <p:nvSpPr>
          <p:cNvPr id="1349" name="Shape 1349"/>
          <p:cNvSpPr txBox="1"/>
          <p:nvPr/>
        </p:nvSpPr>
        <p:spPr>
          <a:xfrm>
            <a:off x="3851288" y="9378462"/>
            <a:ext cx="2945294" cy="493480"/>
          </a:xfrm>
          <a:prstGeom prst="rect">
            <a:avLst/>
          </a:prstGeom>
          <a:noFill/>
          <a:ln>
            <a:noFill/>
          </a:ln>
        </p:spPr>
        <p:txBody>
          <a:bodyPr lIns="91516" tIns="45746" rIns="91516" bIns="45746" anchor="b" anchorCtr="0">
            <a:normAutofit/>
          </a:bodyPr>
          <a:lstStyle/>
          <a:p>
            <a:pPr algn="r">
              <a:buSzPct val="25000"/>
            </a:pPr>
            <a:r>
              <a:rPr lang="en-US" sz="180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4A2E-D95C-4FAE-9F77-3A1D1A731B95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452E-05A1-4CD0-A8CC-FFA6D5F80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07387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50341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09778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91511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248294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7B69-66F7-4292-B4E8-371CC9815714}" type="datetime1">
              <a:rPr lang="pt-BR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D9E2-C5A2-4B93-9673-32AC82862F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888919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D4A2E-D95C-4FAE-9F77-3A1D1A731B95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9452E-05A1-4CD0-A8CC-FFA6D5F80F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07387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15F-6C48-4E1B-8A6F-964D40FD170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D7A8-E24E-434A-8D16-6F47EAA823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991746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A652-0CCC-4AA5-B4AA-84FD4CEE7E2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E331-7377-41FA-981B-5824340D8C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774903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8D12-A9F1-4D5B-8D24-11BF046E25B7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D7D8-2467-414D-9562-8AD82CAC3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67466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11B8-4464-4217-BA99-0ABC44528C4C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FE29-C566-4219-B5C7-738462F980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57243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15F-6C48-4E1B-8A6F-964D40FD170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D7A8-E24E-434A-8D16-6F47EAA823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991746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C112-71EB-44AC-88E6-67AA396885A6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816D-E7AC-4A30-A958-32826CD97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053758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4116-E929-4BDD-81CA-668CC445B8D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9B66-57EF-4B16-9D54-AC031CD647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01774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CE09-EF4B-447B-946C-A1349650DA3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165F-FBA7-448C-92B5-F83D43825C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907271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9D39-3383-4671-ADDC-4B6D0890F6CD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D971-25C7-4F46-A98E-5A3D7F779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467779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503413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009778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91511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248294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77B69-66F7-4292-B4E8-371CC9815714}" type="datetime1">
              <a:rPr lang="pt-BR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D9E2-C5A2-4B93-9673-32AC82862F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888919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AC703-FE95-4156-BC1C-9D0588E2024D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21E9-2BCE-47F0-8CF3-2CADE445053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49158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A652-0CCC-4AA5-B4AA-84FD4CEE7E2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E331-7377-41FA-981B-5824340D8C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774903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9801-4298-4645-8257-4A4570B4150B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D9C06-136B-4784-94A8-706A2EC96C3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569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844CA-07EF-4E43-9BB1-65F7025A784F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AB59C-FC80-4ED8-8C1E-3A5AD92DFBF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2767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0A047-50F0-4580-B840-47F19C723F57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3EAD9-7B79-48B7-B4FC-83AD70B7397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524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6594D-0052-4541-BC97-0F74C336BC96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E05D5-C26B-4FFF-96BC-C435AE31F8B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258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0A0F0-F4C5-4569-A403-2CBE1AE054A0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BA734-D9C2-4BAC-91DB-11D2D1D680B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4272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C765-4522-4A18-9307-C657E5DE5353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80C3-8E24-4A02-AEA4-BDA7115A80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681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23941-8BC9-43EE-9110-014C1D3F2CFB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13693-3B06-44C8-A564-4C97A0220F7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367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6265C-5CB8-4DFE-BFDC-843EAD50C0AE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01CB2-7EA2-4439-98BB-1BDFD31A8E6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6994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7B97E-B9BF-4C15-A920-E259A34FD89A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B2804-0BFB-4FF3-9C4C-5F20975ED0A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4046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54A8F1-AF06-4395-B7FE-1B2288EEC1D2}" type="datetimeFigureOut">
              <a:rPr lang="pt-BR" smtClean="0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1E670-07A0-480B-BAAB-CCFEC430381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965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8D12-A9F1-4D5B-8D24-11BF046E25B7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D7D8-2467-414D-9562-8AD82CAC3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674666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624"/>
            <a:ext cx="8353425" cy="720080"/>
          </a:xfrm>
        </p:spPr>
        <p:txBody>
          <a:bodyPr/>
          <a:lstStyle>
            <a:lvl1pPr>
              <a:defRPr>
                <a:solidFill>
                  <a:srgbClr val="2E4F8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344" y="2114550"/>
            <a:ext cx="8357369" cy="40513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  <a:lvl2pPr>
              <a:defRPr sz="1500">
                <a:solidFill>
                  <a:schemeClr val="tx2">
                    <a:lumMod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2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2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 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  <a:p>
            <a:pPr lvl="4"/>
            <a:r>
              <a:rPr lang="en-US" dirty="0" smtClean="0"/>
              <a:t>Fifth level text</a:t>
            </a:r>
            <a:endParaRPr lang="en-US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914400"/>
            <a:ext cx="8362950" cy="1085850"/>
          </a:xfrm>
        </p:spPr>
        <p:txBody>
          <a:bodyPr>
            <a:normAutofit/>
          </a:bodyPr>
          <a:lstStyle>
            <a:lvl1pPr>
              <a:defRPr sz="1700" b="1"/>
            </a:lvl1pPr>
          </a:lstStyle>
          <a:p>
            <a:pPr lvl="0"/>
            <a:r>
              <a:rPr lang="pt-BR" dirty="0" smtClean="0"/>
              <a:t>Header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11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11B8-4464-4217-BA99-0ABC44528C4C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FE29-C566-4219-B5C7-738462F980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57243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C112-71EB-44AC-88E6-67AA396885A6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816D-E7AC-4A30-A958-32826CD97A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05375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4116-E929-4BDD-81CA-668CC445B8D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9B66-57EF-4B16-9D54-AC031CD647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01774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CE09-EF4B-447B-946C-A1349650DA3A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165F-FBA7-448C-92B5-F83D43825C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90727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9D39-3383-4671-ADDC-4B6D0890F6CD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D971-25C7-4F46-A98E-5A3D7F7798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46777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8DF5A6-DE7B-4E22-8040-C611F8714D6C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B550CC-80CE-42D1-89C6-F17EBEBFE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0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8DF5A6-DE7B-4E22-8040-C611F8714D6C}" type="datetimeFigureOut">
              <a:rPr lang="pt-BR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B550CC-80CE-42D1-89C6-F17EBEBFE3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0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8DF5A6-DE7B-4E22-8040-C611F8714D6C}" type="datetimeFigureOut">
              <a:rPr lang="pt-BR" smtClean="0"/>
              <a:pPr>
                <a:defRPr/>
              </a:pPr>
              <a:t>14/10/2015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B550CC-80CE-42D1-89C6-F17EBEBFE36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Picture 4" descr="slide_padrao_azul_miolo_2011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331" r="76563" b="14012"/>
          <a:stretch>
            <a:fillRect/>
          </a:stretch>
        </p:blipFill>
        <p:spPr bwMode="auto">
          <a:xfrm>
            <a:off x="-15875" y="6518275"/>
            <a:ext cx="21431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lide_padrao_azul_miolo_2011.png"/>
          <p:cNvPicPr>
            <a:picLocks noChangeAspect="1"/>
          </p:cNvPicPr>
          <p:nvPr userDrawn="1"/>
        </p:nvPicPr>
        <p:blipFill>
          <a:blip r:embed="rId15" cstate="print"/>
          <a:srcRect l="73438" t="14331" r="2344"/>
          <a:stretch>
            <a:fillRect/>
          </a:stretch>
        </p:blipFill>
        <p:spPr bwMode="auto">
          <a:xfrm>
            <a:off x="7278688" y="6481763"/>
            <a:ext cx="18478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-1"/>
            <a:ext cx="9167284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3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6512" y="1196752"/>
            <a:ext cx="9180512" cy="2808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98004" y="1340768"/>
            <a:ext cx="85479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Esclerose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Lateral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Amiotrófica</a:t>
            </a:r>
          </a:p>
          <a:p>
            <a:pPr algn="ct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Política Nacional de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Atenção Integral às Pessoas com Doenças Raras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89346" y="4725144"/>
            <a:ext cx="66163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JOSÉ EDUARDO FOGOLIN PASSOS</a:t>
            </a:r>
          </a:p>
          <a:p>
            <a:pPr algn="ctr">
              <a:spcBef>
                <a:spcPts val="600"/>
              </a:spcBef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Diretor do Departamento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de Atenção Especializada e Temática</a:t>
            </a:r>
          </a:p>
          <a:p>
            <a:pPr algn="ctr">
              <a:spcBef>
                <a:spcPts val="600"/>
              </a:spcBef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Secretaria de Atenção à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Brasília, 14 de outubro de 2015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ata:image/jpeg;base64,/9j/4AAQSkZJRgABAQAAAQABAAD/2wCEAAkGBxITEhUUEhQWFhUXGB0YGBgYGBobHRseHRgXHSAeHxoeHSggGBwlGxgdIzIhJyorLi8uGB8zODMsNygtLisBCgoKDg0OGxAQGywkICQ0NCwsLywsLywvLCwsLCwvMCwsLCwsLCwsLCwtLTQsLCwsLCwsLCwsLDQsLCwsNCwsLP/AABEIAGECBwMBIgACEQEDEQH/xAAbAAEAAgMBAQAAAAAAAAAAAAAABAUCAwYBB//EAEsQAAIBAwIEAwUDBwgIBQUAAAECAwAEERIhBQYTMSJBURRhcYGRMqGxBxUjQlKCwSQzYnKT0dLwRFNzkqKzwuFDVLLi8RYXJYPT/8QAGgEBAQEBAQEBAAAAAAAAAAAAAAECAwQFBv/EADQRAAICAAMFBQcEAgMAAAAAAAABAhEDITESE0FR8AQFcZGhImGBscHR4RQyQvFSwiNykv/aAAwDAQACEQMRAD8A+40pSgFKUoBUa9GdIyQC2+Dg7Kx7/ECpNQbzeRR6Kc/Mr/hNAbLe530sd/I/tf3N7vPuPMCVVNcLlyo7YGfj3/uqXaXRGFc58g34A+hPkfPt3xkCdSlKAUpSgFKUoBSlKAUpSgFK8ZgO9CwHcigPaViXHqKahjORj1oDKleBh6148gG5IA95xQGVKwllVRliAPUnArIsKA9pXma8aRQQCQCewz3oDKlY9QZxkZ9M0ZwO5AoDKlYPKoGSQB6k7fWjSqBkkAepO31oDOlY6xjORjvny+tI5AwypBB7EHI+tAZUrEyAbEj60ZwO5A+NAZUpmvFYHtvQHtKwWZSSAwJHcZGR8fSvQ49Rv2oDKlYs4HcgUDj1G/agMqVisgOwIz8a8llVftMBnbcgb0BnSlYq4PYg/OgMqViZAO5H1rKgFKxEi5xkZHlnf6UEgPYj60BlSvNQ75GKreYLmZYT7MFaZiqrqxpXLAF2GRlQuTt6VUrdAs6VrRwAAzAnAydhn348qyDj1FQGVKxMgBAJGT2GdzXpYds70B7SvCa81DGcjHrQGVKg8aupEgkaFQ8oQ9NcjxN5dyNs99+1bbJmESdZ0aTSNbLspbzwM7DNWsrBJpXhYd68ZwBkkAepqAypWOsYzkY9ayBoBSlKAUpSgFKUoBUAyK0rYIOFTP1krTe3hbwr29fX/tUeyGGk9SqAfWTP3V4YdtjiY27hpz+x2eE4w2mbo98t5k5/u/h9KyI291ZIP8/D/ufuo9e44hL3pga8lM41fs/H1X3+Xn61YxyBhkHIqtnX7Kjy3+v+fvqLhoTmPdfNe+PgPMf0e48vSuOJKcPaStcVx+HPwNRSeTL6labS5WRQynv/AJ+dbq6RkpJSjoRqnTFKUrRBSlKAUpSgKjmzhPtVpND+sy+H+sN1+8CuU5RT84uZ5lOmO1W1IIxmRlPWOD22IH7xrq+bOK+y2k0w+0q4T3u2y/8AERXI8pH823E1tMx0Nbrc6if1lTEvf1IJ+C16sK926+Hpf0MvUi8s2rzy29lKCRw95WlJGzHOmHHyYt8FqNbsRwia0z4/bPZR6+KZT+BNb+W5pILq0upCccREnUydgxfVEB+6VUfE1vW0P55a3/UM63v0gdf+Yw+ld2/afuz+Kbv1IXfKUQXiHE1HYG3A+AhNVk/BV4reXXXdxBbsIIkQ48QGXY5BGcn8PTe15XP/AOR4p/Xg/wCSaruX+LQ2d7f29y6xa5uujOcKwcZIydttvofSuWe03HWl8kU84jwheI38tvMzC3tI0UKpxmR1zq+S7fL3mqG+EzcPlsmYtJb3qQRt5kMfB8Nzgem1dDw7i8NvxO6MrqkdzHFNFIxwrAJg7n5/SqaF+pE10MhJ+KwNH5ZRJVUH54P0rpG1XLKvHqyFtZ8YWe54fcn/AMpcM/uZemGHyINaeV+V1vRHxG5kkMzydVFBGlFV/CuCDtgeXr8zFh4WY+KSWvZGiuJIvhOqZHydDUeHji/mdYBKY7mCRI2QOUfwzDtggkadj8DRp0tjjXk2x4mPMHB4JJOLTyMyyQFTEwbHi6KkDHmSwA+dSeM2ENxd2y8Qk6f8gRnYuE/Satxk7ebbVo43wUSz8UuFLCe2eOSMg7eGJWOVxv8AZqXxO5srm9tpbzQIZLEONbaQGL5xnI33I+taTeWb08sloDzmHh9p7VZWlxI4sxbnpEvgM+QAWYbfZxv7x61nzVw62Sews7l3WzWJwuWwC4KgamA9PP8ApeWTV1zKvDLq2WOSaJQI9cL6wCoGVBXP2h4cEb5x8Kq+HC0ueF28V/Kiv0yyM7BWAVmUMCe+wAxvnzrnGTpN3ll53mvqDdx7ha5seFRMywMHeQ58RjTcLnG+SfuFbeVLT2HiE1kjMYJIhcRBjnSdWlhn3n8B7yed4HfmH813M7HpaZ7cyHsBqOgn3Y+5T6V0/CbhLri8s0RDRwW6w6xurMzl9j54GR8qTUlFxelPzv5go+beHWkt9eG6fRoto3jOvT4sP2H652G1LvhZuDweC9DZeKbWCSG2jVhk98jSM/OpPHbWxk4ldC+KBVt4ypZtJB8WdOCMnGNt6qLOx9rTg8VyXIkW5BOcNpVcpv8ABV+Vbi/ZWbyX+r0+oL7l+6Ntwy9IcvHDJOsDE5yoGFwfMa89vPNRuURJa23EbZCepAolX1zJbgjHwKVAmuZDw8cP1DqLeraAkfqhtasR6AKPpVlwUTWfE5BezrJ1bXqNLpCD9G3YgDHhUNv6EVGspe/PxqvyD3kbg1l7MbqB2aYwMk2Wz4mUFsgjI3XY+Y9e9ROXR4uB/wCzn/8ARWcdvbQ8SPsMimOa3maVEYMq4XIO2wBPYeW+Njio/CLuOIcFeV1RFimyzHAHhx3PvNHbt55/aWQLbnuwt5r+0S6fREYpSW1hNwUx4jtXr2EUN5weOBi0YW5KMSGyDGGzkbH7VaOaLuxuL2zaZ4ntjHMCxbCZBXHiBG+RipdzNAb7hHszK0IW5VCpyMLEq4B88Yx8qyrUYrPR+GkvUpytlwdEggu4mZbpr3pgBvtDrMpGn00jJ92a6K54IvFLy767sIrYiGJVOMPpyzHyJBP4elc/w2zW3hi4khbWt26SjOVMbSMhwPI9vrXTcE4tDZ3vEIrhxGHkFwjMcBlZQTg+ZHp8fSt4jlm46q/mvl9SIs/yc3kj2hjlOqS3keBm9dB27+4gfKuBsOCdLhw4lbu63EMjEjV4WVZSpGPIae/ruPOu7/JqhNtJMQR7RPLOAe+GbA/CuNs+Lx/mY2qMrXE0rxJED4vHMdyPIaTnPwrMLU5bPNX638BwJ3FLCzu+ISm7k6Sm3hdD1FTJYHI377YrsOar42fD3aL7SIscZPqcIp9+M5+VcndWdgvEZUvjHpS3gCGRtO4BBxgjfGK6D8oMXX4ZI0PiACSqR5qrK2R6+HJrEs5QTusvDgXmecq8jxWsi3BeR5yhEhYgglsEntnuPWuc/JjwOyZLefqn2pdZ6fUXyLrumMgacGrhuPx3N3w1oJchxKZEV+x6YIDoD3Bz3HltVZ+TBuHJDA5aIXja0+2dZzI2Bpz5qF8q03PYk5N26/29BlZV8FvClnxG2Y/ailni+Gp43HyZR9TUzivDLWa/jS7k6cYsI2DawniDkYydjsTt7qr+KWpHDI7pBuj3UMnvjmllTf1w5Uj41acQjsn4hGL7p9L83x46jaRq6hxg5G+kt99dXq2vfp7qMmfOnKFsi20itIdcsFvnUMdPGnbA74A3qavDIrK/s449XTjguG8RydzqO+3qanc6XEbW9k0TBozd2+kg5BGTjB8xXnMUOvidsn7VrcL9QBXCM5OKUnz+Rogcncui76fE7l3M7uZEUEaUUMQq4xuMfDy9+YfMc5/OiXOTpt57e2PoBKkhY/LUo+dWf5O+Y4FtIraaRY54m6JjY4YtrIUAefcDbzBrk7ywu57K6vEmAgeZ5uloGTofAbXjIwFG39GukU949rJaLwfL4E4H0nng/wAguffGV/3iF/jXAzSk8HFrnxrcSQt/+oyTH7lH1rrOdL4ScKMg/wDFEJH70kZrm5bA+330OPBGk9yPe00ESf4qxgKo58HflX3KzziNnbz/AJpW5fREbQ5bWE3EcWPEdu9TOM8u2rScMtVZnt26+GDAkgrrB1AYIz91V49lccIF3o6Ps0mrW2lchUA3yPMVc8TvrRLjhbxSRi2TrIravAAsYXGonyO1bbkmkr4+H8vUhR8TV7ez4pYs7OkIikiLdwjupx8sD55q84nYfnC8FpI7Lb28CO6ocFpH+znbsFH4+tU3HpxcQcWu03iZYoY2/a0Muoj3ZIq5h4klnxVzOwSO5t4yrtsupBpwT2Hn9V9aO6ta/Wo39QSeb+Gqtra8PjJxJIsY9dMaM5Jx/VFWv5Przq8Otm8xHoPxQlP+mue49NJe39utjOqdKB5hNpDr4n6ZAByCfD39KnfkxLIl1bSEF4LlwSNshsHOPIFgx+dcpx/4s9dfO/wXidpSlK8hoUpSgFQuJz4XSO5/CptU3EGzIfdgf5+teHvHFeHgutXkdsCO1M0otejZx/SUj5ggj7i1ZIKym2Af9g6vkMhv+EtXyexexiRkejGzi0SseXpt/n55oi5O/Ybn/Pwr01ou7lU0oWUM58yBn3DPf/4r9IeEjXN03VGn7Ooo49MojKR6Y1Y9+fhUhVLfCoPE4njKyK2nJCOcalxnwl19AT9oEEZ74qdY3RJaOVQkiYJA3VgezKe+Njsdwa01lZLNiQGM607H7S/te8ejZ+R3zjOasIpQwyP8/EeRqukn1HArIDScqcEbE+vuI8/j3GPiDhRS0LZZUrTb3Abbs3mP4j1HvrdVApSlAKUpQEXiPDop1CzIHUMGAPbI7GtHE+BW1wwaaIOwUqCcg6T3Gx7H099WNKqk1owQLngtvIkSPEpWEqYxv4CowpHpgVt/N0XW6+gdbR09fnpznHwzUqlNp8wRbbh8UckkiIFeXBkYd20ggZ+ANRONcuWt0VNxCrlexyQQPTKkHHu7Va0qqTTtMFTxXlq0uERJogyxjCbspUAAYBUg4wBtnyqTJwmAxxxmNdEZVkXGApQ5UgD0NTaU25aWCNJYRNKsxQGRAVVvMA9x8Krb3lKxll60lujSZyTuMn1Kg6WPvIq7pRTktGCHHwuFTKwjGZv50/t7Y3+W1V8/KNi4QNboQi6EBz4VyTgb9sk/WrylFOS0YOfvOSrCTp64ARGulAGcALknGAwyMk9/WtvFOUrK40dWEHpqFTDMoCjsuFIGKu6Vd5Pm/MlEC74NbyQezvEphAACYwBjtjG6keorLhHCYbaPpwIETOcDJyfUk7k+8+lbOJXJjid1QuVUkKCBnHvOwrn/AP6in02jhISLhYiY9Z6vj3ZlGMFVByc+QNWKnJVeQLLiHLFnPJ1ZoEd9t2ye3bbODUyThkLPFIY11wgiI/sBhpIHkMjaqjnTiRijjjWYQPNIFEhKjQFBdjlvD2XTv+2K3cu8YaawjuNOt+n4lBAy67MMnYeIGrU9lSvLQZEk8v2vV63SXqaxJq3+0BjVjOM4rPiPBbedg0sYdgrICc50sCGGx7EGuTn5nklEBPVjj9m9qm6C6mwWwo1EeFBhiSPEcDHnV3zRdsY7boysgmuI01ppyUdW7alI9D2rThNNWxkSOEcrWdsHEMIXWNLHLMSD5ZYkge4UuOVrJ0jjeBCkQIjU5woJycb+6uW4nxW6hW4gaeRzFPbhZlVOqY5juuAukuMEDw75FdTwyYpaNIzzvgO2bhQkg052KhVAG223YiklNe1tfPkMjCTk+wZUQ26FUzpG+2o5ON/M1JtuX7WMxFIVUw6uljPg1/axv51wk/H7xbF4xM3tKMzGXC56Yt+uDjGMHKx9v1qs+cuZXiaLpTLH04RcOpKAy5kjAjAbc5QSnw77L61vd4jaV63z6zJaOp/MNt0Wt+kvRYklN8EltRPf13rVxflm0udBnhDlBhTlgcehIILD3HNUHHOYpYpbpo3yotrdogQCoaWWRNfqdtJxnyqXbi4tbuCJ7iS4juFcHqBMq6KG1LpUYUjbTvjasbM1nfv9LZcjqYowoCqAFAwABgADsAPIVUcN5VsoJOpFAiuOzbkjPpknHyqm4m1y896YrqSI26RvGmIzGSYyxDAqSQSvkRjNQYuMTXFxH+kuo1kt7eUJborKrSl9WssjFV2G+RsDSOHKsn46izqeJcsWc7mSaBHcgAsc5wO3nVlBbqiKigBFAUL5AAYA+lVnNHEZ7eFpoljZYwWkDsykgY2QgEajv391VvF+Z5Y2kMcSmK3WJptZIf8ASHsgAxlVwTnvnFZUZzSz9RkWFhynZQy9aKBFk3wRnbPfSpOF2PkBWNnyhYxOrx26K6HKkZ2I+dYx8w4kulkj0pBo04OppNerGAPNjgKvfcZwdhI5Z4nJcQdSVFRxJIhVTqAMcjJ38/s96reIlbb8xkb14LbiFrcRL0WzlN8HUcn6k5qNf8rWczBpYEcqoQE52Vc4HfyzVxSuanJZplID8FtzHHEY16cRVo13wpX7JHwrbJw+JpVmKAyICqt5gHuPnUqlTafMFNdcrWckwneBTKCG1AsNx2JAIBIwNyPKpcPCIFg9nWNRCQV0eWGzkfPJqdSq5yfEECTg8DQrAYwYl06U3wNJBXz8iK2Nw2Eu7lBrkQRufNlGcA+7c/WpdKm0+YKa45VsnWNHgQrECqA58IJyQN/WsJ+UbF40jaBSkeoouWAXUctjB8zV5StbyfNkogScGtzB7OYl6OAOmBhcAg+XvGax4twK2uUWOeJXVfs5yCPLZgQR9asaVNqS4lK7hvA7eA6oYwh0CPIznSDkDc+u9brXhsUckkiIFeUgyMM+Ijtn61LpUcm+IFKUqAUpSgFUl1/ON8au6qeJph8+o/D/ACK+Z3rFvCT5M9HZn7VGpK3pUdDW5DXy8KR3mjXDJpyh/U7e9f1fvGP3TUOeHqEyMWwCAyr3dc5K/wBIe7fILDGSKl30RYZX7S+XqPNfuBHvA8s1CSTIGDsa/QdmxtuN8UeKcaZZfnEODoxjz8vrn8Kqw7F2du5AUD0UEn6knNV/BOLC5BdV0oDgEurN3IOpFJMZ27Nvv5VV8F5gkkmVJOmAwkXASRdMkbldAdiUlJVWY6cEaa9e7ln7jB28DBEB/XbsPj2r3qADc7Adz7vPPpjJrihxcCWWWaSTMVwIBCrBVRXKojsm2sHWH1HPu7VC5ghm9qneBWZjbpE4AJ1JL1kyMeaSLGx/o6q1HBt031l9xZ3vtSOqGMh9XiVlII3/AGWG3bbIqfFdED9J2/aHb970+Pb4dq5TlKMwK8RU4ilkWIbHMZOpSACTgBiv7tdILiU/ZRsfAL9zEGuckk6RSyBr2qyKCYHw6VHmCdv90DH0Iqwi1YGrGfPHb76yDOlKUApSlAKUpQClKUApVbzFxM21tJOF16BnSTjO4HfBx39Kr+IcVuUtnaWFFlZliiWKYtqaRggOoxjQQWz2OApNbjBvQWdFSuSi5jZbayMEYc3HgAlmYaSsbs2qTSxYgoRnHeso+aZ3S36duvUmklj0vKQo6WollcIdakKcHAzWtzLrr3Es6ulczw/mvqezaotHWM4cl8hDBkEg48akg4O21SuAcYnucS9BUtnUtG7SfpGGRpJj04UMN/tZG3rUeHJa9dULLylUHLXMntTyKUCaQskZ1aupE5cK/Yac6Dtv3G9RuJcyzxyXGi2WSK20mQiXD4KByVQpg4GdtXlTdSvZFnSXEIdGQ9mBU494xXL8T5fLpBbJCNEPSxcuV1qsZBwgXxazpxk6Rue/at45klknMdvFE6BIpNbzFCVl1EaV6ZyQFO2R5VJ5g5hFrLArJmOUsHfOOmBoAYjG66nGTkYG9aipxdLXUZEy54RHJcJO+WMaMiqcFRqIJbGM6vCBnPaseFcHSBZEQtpkkeTBx4S/cLgbLnyOaqLzmmRTpSFCxumthqlKr4Yy+otoOM4xjHzqRdcdnXoxJAj3Mqs5QS/o0RTjUZNGSDkAALkk+7NNidUMjB+T49EaRyyx6IfZ2ZdOXiJzpbK4B9GGCMn1qfxbgSTRRRh3iETK8Zj05UoCF+0pGN/TyqDxHjFwOlbpCvtcyMxUSYSNVwC/U0EndlA8Pc+6otlzNot1QQublZvZei0momQDVkyt3TR49ZHbyq1iPP7eYyJknKURiaPqS63lWZ5tSmRnTGkklcYGkAADAAqaOEE28sEk8sglVlLsU1qGXT4dKgDHcbd6i/nuaN7eO4ijRpeqWKyFlQRrqByUGrI79se+oNtzZMejNJbhLSd1SOTXlxrOI2dNOFVtuxOMjNKxH0vTyGRNm5TgYyHLgyW/sxII+zjGRt9vGBn+iNq22/LMC9bVl+qiRnXpOFRNAC7bbZPxJrRwLj0tzK+mOMQo7xk9XMoKMVy0enCgkbeLtg10NZlKccmxkc7ByfAEZHaSRXgS3IYj7MZYqcgAhhq7+4Vv4Ty4IZBLJNLPIq6EaUqdCnGQAqjc4GWO5xUJebswrJ011Nc+z6OpuB1jHr+znsNWMfPzrXe81zATTRW4ktbd2SR+phzo/nGRMYZUOe5GdJxW6xXaGRM4jyok0srtNMqzBVliRlCuFGME6dYBGc4YZyazuuWg0pljnmgJRYyIumBpTVpGGQ4xqNRbvmC6FxHFFbwuJVZ4nM7LqVQu5HSOknWNt628N49PNNIohiEUcskZYzHX+jzuI+nvk4/W2yfSpWIlf264DIm8c4KLnp5llj6Z1DRowTtgsGVgSuMj0Jz3xiFecppI5ZppcOsazL4cTdM5Ut4cqfXTjIqx5e4kbm2inK6DIurTnONz54GfpVLHzXL1PFAvR9qNrrEpL6s4B6ZQAj4MSN6kd5ouHgMiyu+W4ZXldzIeoY2IV2TSYwQpVkww7+taeTODNawOj51NLI/22fYudO5Ox0Yz78k5JJqHwbmqaV4NduqxztKiMspZgYi4JZCgwvgO4J7j1qZY8ydS8e36YCeMRyas62iKCRdOPDpZ8d99JqtYiTi+qy68BkX9K5duan9jjuFhBllcokWvGSpfPi0/sRs3byq2j41F7ILtjiLpCU+eBp1fM+Vc3hyXD3CyypXLzcw3SW0lzLaoihUaNTNljqYDD4TCEAg7avSnEuZpreFZZ4EOZdBEUpkwgQsz/wA2MkBW8OOw71d1LpoWdRSucu+YZf5R0Io5BAEbLSlQyNEZNQwjb9gB55zkVGHMt1otj7NFrumxGOu2NPRMmWbpZBwCMYPxosKT/v4izrKVy0fNbvHCI4M3EzyIsZfwDosQ7mQDdAQMEDJ1CrLl/jDT9WOWPpTQsFkQNqG6hlZWwMqwPmAdjUeHJK2LLelKVgopSlAKUpQClKUApXjNjvVRxLj0cefEufeT/dWZSUdTMpKKtstywHc1FvQrrjUuRuNxXz/i3NrtkLp+TP8A9q5ueRmOSN/XDHP1rz4k1iRcWsmfPxO9I4cvYVn05ZB6ityPXyQRe77lH9+KxZtI279gFJyT8vxx23r5i7Ds/wAvT8m49+SnJRWFm/f+D7CGqr4hMkTrlgBITt55829y7jJ7AkftGuKsopVA1TTA+gcgD3bE5+Oa1pJLI7am1LkrqfxHwnYbncZYn5HzrnhY26ltRd16n6OHYsWaW9SV8nbXol6l7bWP8qabMZcKy6YYyCQ7ZBlbUdTDTtkKM6vgJFnwPTJ1NJyHeRVeTwo0hYsyouRk6juTnxHcVzXC55VbMb6f1Xxo957FSCcnGcZyrb4NWzcRnP8A4zj4LF//ADr1Y/emM3UWl11wJDu2Tz1LXilsqBZ3WN5NQRCY127k+I5bAAPYjciuj4LCkkEcjIuWUNuSw39NRONq+b8Uurh3iUykghgdWNtlOwAAB2+6oFpaM0RUkgqcKNTeHHcbggLnfbvnvuaYXbnFXNtr8sYnYJbNRS2s+OWmS6R9ma5iQbuij4gVHbjVsO88P9ov99fFUjGOwz57EHPwbfHn8xWwLj/4/iK9++5H5KfemJGTi4U1lr+D7KOO2v8A5iL+0X++pEF/E/2JEb4MD+Br4lnvv9D/AAIrfbXTKds/JUP3YpvmI97O/aifbqV824Tze0e0h294GfpkV2vCuOwzgaWGfTb+BNbjip65H0cHtWHi/tefItKUpXU9IpSlAKUpQFRzbw6S4s5oYtOt1wuo4HcHcgHHb0qvv+Vgz28cIENtGzyv02KOZCuldOBtsWJOfSunpW44koqkSjgJOUrhVRAkU8UV08qJLIfFG8bDDHpt4g7E9jW+25OkIt1mEbRrPLI8QZisaPGVWOMkAsA2D+r3OK7ilb38xRx1ly3cZtklKtHAbiPOo6jFIumP9X7QXY/1RuaxteH8TitGs1WAhIWiin6jKTtpTMeg6SB3OT2867OlTfPil1/Yo5Xh3K7W11byQuzRrE0MokckhQFKaBjYBh2yNjWriHCL0zXaxCERXWlTIztqRRGEbEYTDNjOPEB2rr6U3srt9Z2KOLk5dmiujJFb286COFIzM5Vo+kGGV/RNudQ8x9kVdca4P15oSwVoQkySAnciRUAwMb9jV1So8WTaYo4B+UroQxowhuDHdtLiViBJH0jGurwHx9iRgjNWR4Vdo8FzDDAskcbQPbiQhOnqyuiTpjSRgHBXG5HlXW0NaeNJ6ijiLPgV7D0LhBHJOizRyRvK2GSSXqKFl0nxKQBuMYrNuWLnSJw0ftntJucZbp7p0+lqxnHT21Y75q6sOabWbOhm0hS5do5FTSvc62UL99OHc0WsxZUdsqhkwyOhZB+soZRrX3jNac8Tl6ehMiFNw25uZLd7iOOMJ11dUkL+GSMKCDoGTnPw271Bs+A3rR29pOIRb27xnqqzFpFiIMa9PT4D4V1HUexxVxa83WkgJVn2TqAGKQFkyBqQFcyDcfZz3rbwzmW2nLCNn8IJYtHIoGk4ILMoGQfLvS8RL9unu06suRUwcGuHv47loIbfQX6jxylmnUqyqGXQo74bJJxjHvrpIbFVkeQFyz4BBdioxj7KE6V7eQqFFzLbNbm5DnpKwUnS2QSyqBpxq7sPLzrdxfjUNto6pYayQoVHckgZOygntvWJOcnVe4ZHLx8mMIkPTg9oF31jJ59Prl8a9Oc6MDHbyzWybgN6qXFpD0jb3DyMJWch4llJLr09PjOS2k6h3GauLzm21iUM5lClA+ejLgKSRudHhOQdjg9vWpl3xuCJ4Y3fDzbRjB37d9vDuQN8VvbxOK6/BKREk4OwurWRMdKCKSM5Pi8QjC4GN9kOdxVZwjglxDcyube2YSTSv19Z6qo5JC46W/ltq866i+vI4Y2klYIijLMew/z6VVNzZaiNZCZArOY1Bhl1FgurZNOrGnfOKzGU2slfD6lyNHKFreQRxwTRQiONMB0lZmJyMeAxgAYJ8z2FOActrFJNNKiGVp5JI2yWKq2MdxhW75x9avLG7WVFkTOlu2pSp743VgCO3nW+syxHb4XqKOI4PytPbCCWMR9cPKJxrbTJG7yMu+PtKdB7Dz3pYcoTxCzkWQtPFJrmDSMY8SButoGnYktkbDPnXb0rTx5Prx+4o4nh3Kk59mSZ9CQLM2YpGDGSSQ4wdIwBGWH7xFTuHctP7BNZTMNJMiRsDkiNiShOQPEM9vdXUUqPGkxRx17YcRntJLaaO3zoULIJWIkKuh3Ux+AFQfXc1vg4POwhBt7aBY7jqFInLKVMbqxx01GrLDbG4866qlN66qhRyfCeWpYEvYlKlJF0W+SchRGyqrbdlyFB32Ar275ZeWPh8cgRkg2mUsd/0DJ4dt/GQfLtXV0pvZXfWlCjiouX7yEQPGY5JLV5UjV3IElvJjCltJ0uulQNiNquuXOGyo089xpE07KSqElUVFCquogaj3JOBufdV3SpLFbVdc/mKFKUrmUUpSgFKUoBSlKA03FsrjxD+Fc7xPgNr3YzH3CRj9xOK6WSMHY5+pH4VXzcAt27qc+ut/8AFXOcL0SOOLhqa0T8T55xWG0Q+HXn0bUf+sVTO6Z/mk+fUB/5tfTJ+S7Ru4k/32rQ3IVr5NMPg/8A2rjupHycXu/FlK0o9fA+dM8eP5lR8GP4YJrCSNMjVH23GcAj3g6QQa+gt+T6D/WSfM5/uqO35Ok/VlA+KZ/6qm7ly68zj+g7TF2kvhSOKM4H6zKf9qT+ORWAviOzn1wQvn8EH412o/J4f9cn9kf8dZf/AG+P+vH9n/7qw+zResfkemE+9IftnL/1+Ti14i/ofkoFFv5v6P8Au/8AvrtD+T07/wAoH9nt/wCutTfk+k8p1P7pH8TWf0kP8Udf1Pe/+cvOJyQvJD5j5Afgae0se8jY9yqPv7/fXUn8n83+sj/4h/A1ieQ7j9qI/Fm/w/hT9LFfx9DEu096SVOcvOvkcvqj9GOd9wMn55JNeM0fo3ybFdSvIk/rF8mfb/hrJeQJj3kjHwyfxFdN3LkeJ9l7RJ242+uZyvUQfqyf2pH/AEnNew3wU5XVn/a/3rXZ2/IDKci4Kn3KD+NWkPLMq/6bL8lj/iDVWE+R0h2HH1eXwj9zk+F8SL7PcOv7wH3lSK63hUKH/SXf3Exn8FqbFwiUf6ZOf3YP4xGpUVi47zyt/WEP8IhW44bXX5PpYODKNbVvr/sS41wNv4fwrKvFGK9ruj3ClKVQKUpQClKUApSlAKUpQClKUApSlAK8Ne0oD53Z8GuX4Oyh3YsgKwMirjTLqKg6QxLKCMMT3qZdXYvJ4ZII5AsEMxkZo2TBePSIhkDU2dyBkDSPWu4pXbfauufqSjguUreaKSyM4Z1e00RkoVMDAIWQ4/aAG7b5THma8cSiwu4kRxJcXs0K+FhgSzkF+2QoQk6u3au+pVeNbuhR8x4vbXESX0Lx5Ens869FJCm0sSOBnJ1YRSR8TVnzNxJJ3tJI2uY1jlkDSJA+tMwtghXjOQSQudJG5ru6U33FrqqFHDcX4yjtbROLhrcKJpXMEpaQoxVEZVTYl1LsMDZV8mqHzFb3Vy17NCgCwiNYtauHJhAnzGOxy7afPOnFfRaUWMo6LqxRxnMK3UsEdxpWSJZYLgQJGyy6BuwbU51sMg6dK/Z86j80cUS4FpJEbhFS4OuRIX1p+gk3CtGc7sBnSRua7ulRYtcNBRB4LOHgQq0jjGNUilHbGxLKVXBJGewFTqUrk9SilKVAKUpQClKUApSlAKUpQClKUApSlAKUpQClKUApSlAKUpQClKUApSlAKUpQClKUApSlAKUpQClKUApSlAKUpQClKUA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ITEhUUEhQWFhUXGB0YGBgYGBobHRseHRgXHSAeHxoeHSggGBwlGxgdIzIhJyorLi8uGB8zODMsNygtLisBCgoKDg0OGxAQGywkICQ0NCwsLywsLywvLCwsLCwvMCwsLCwsLCwsLCwtLTQsLCwsLCwsLCwsLDQsLCwsNCwsLP/AABEIAGECBwMBIgACEQEDEQH/xAAbAAEAAgMBAQAAAAAAAAAAAAAABAUCAwYBB//EAEsQAAIBAwIEAwUDBwgIBQUAAAECAwAEERIhBQYTMSJBURRhcYGRMqGxBxUjQlKCwSQzYnKT0dLwRFNzkqKzwuFDVLLi8RYXJYPT/8QAGgEBAQEBAQEBAAAAAAAAAAAAAAECAwQFBv/EADQRAAICAAMFBQcEAgMAAAAAAAABAhEDITESE0FR8AQFcZGhImGBscHR4RQyQvFSwiNykv/aAAwDAQACEQMRAD8A+40pSgFKUoBUa9GdIyQC2+Dg7Kx7/ECpNQbzeRR6Kc/Mr/hNAbLe530sd/I/tf3N7vPuPMCVVNcLlyo7YGfj3/uqXaXRGFc58g34A+hPkfPt3xkCdSlKAUpSgFKUoBSlKAUpSgFK8ZgO9CwHcigPaViXHqKahjORj1oDKleBh6148gG5IA95xQGVKwllVRliAPUnArIsKA9pXma8aRQQCQCewz3oDKlY9QZxkZ9M0ZwO5AoDKlYPKoGSQB6k7fWjSqBkkAepO31oDOlY6xjORjvny+tI5AwypBB7EHI+tAZUrEyAbEj60ZwO5A+NAZUpmvFYHtvQHtKwWZSSAwJHcZGR8fSvQ49Rv2oDKlYs4HcgUDj1G/agMqVisgOwIz8a8llVftMBnbcgb0BnSlYq4PYg/OgMqViZAO5H1rKgFKxEi5xkZHlnf6UEgPYj60BlSvNQ75GKreYLmZYT7MFaZiqrqxpXLAF2GRlQuTt6VUrdAs6VrRwAAzAnAydhn348qyDj1FQGVKxMgBAJGT2GdzXpYds70B7SvCa81DGcjHrQGVKg8aupEgkaFQ8oQ9NcjxN5dyNs99+1bbJmESdZ0aTSNbLspbzwM7DNWsrBJpXhYd68ZwBkkAepqAypWOsYzkY9ayBoBSlKAUpSgFKUoBUAyK0rYIOFTP1krTe3hbwr29fX/tUeyGGk9SqAfWTP3V4YdtjiY27hpz+x2eE4w2mbo98t5k5/u/h9KyI291ZIP8/D/ufuo9e44hL3pga8lM41fs/H1X3+Xn61YxyBhkHIqtnX7Kjy3+v+fvqLhoTmPdfNe+PgPMf0e48vSuOJKcPaStcVx+HPwNRSeTL6labS5WRQynv/AJ+dbq6RkpJSjoRqnTFKUrRBSlKAUpSgKjmzhPtVpND+sy+H+sN1+8CuU5RT84uZ5lOmO1W1IIxmRlPWOD22IH7xrq+bOK+y2k0w+0q4T3u2y/8AERXI8pH823E1tMx0Nbrc6if1lTEvf1IJ+C16sK926+Hpf0MvUi8s2rzy29lKCRw95WlJGzHOmHHyYt8FqNbsRwia0z4/bPZR6+KZT+BNb+W5pILq0upCccREnUydgxfVEB+6VUfE1vW0P55a3/UM63v0gdf+Yw+ld2/afuz+Kbv1IXfKUQXiHE1HYG3A+AhNVk/BV4reXXXdxBbsIIkQ48QGXY5BGcn8PTe15XP/AOR4p/Xg/wCSaruX+LQ2d7f29y6xa5uujOcKwcZIydttvofSuWe03HWl8kU84jwheI38tvMzC3tI0UKpxmR1zq+S7fL3mqG+EzcPlsmYtJb3qQRt5kMfB8Nzgem1dDw7i8NvxO6MrqkdzHFNFIxwrAJg7n5/SqaF+pE10MhJ+KwNH5ZRJVUH54P0rpG1XLKvHqyFtZ8YWe54fcn/AMpcM/uZemGHyINaeV+V1vRHxG5kkMzydVFBGlFV/CuCDtgeXr8zFh4WY+KSWvZGiuJIvhOqZHydDUeHji/mdYBKY7mCRI2QOUfwzDtggkadj8DRp0tjjXk2x4mPMHB4JJOLTyMyyQFTEwbHi6KkDHmSwA+dSeM2ENxd2y8Qk6f8gRnYuE/Satxk7ebbVo43wUSz8UuFLCe2eOSMg7eGJWOVxv8AZqXxO5srm9tpbzQIZLEONbaQGL5xnI33I+taTeWb08sloDzmHh9p7VZWlxI4sxbnpEvgM+QAWYbfZxv7x61nzVw62Sews7l3WzWJwuWwC4KgamA9PP8ApeWTV1zKvDLq2WOSaJQI9cL6wCoGVBXP2h4cEb5x8Kq+HC0ueF28V/Kiv0yyM7BWAVmUMCe+wAxvnzrnGTpN3ll53mvqDdx7ha5seFRMywMHeQ58RjTcLnG+SfuFbeVLT2HiE1kjMYJIhcRBjnSdWlhn3n8B7yed4HfmH813M7HpaZ7cyHsBqOgn3Y+5T6V0/CbhLri8s0RDRwW6w6xurMzl9j54GR8qTUlFxelPzv5go+beHWkt9eG6fRoto3jOvT4sP2H652G1LvhZuDweC9DZeKbWCSG2jVhk98jSM/OpPHbWxk4ldC+KBVt4ypZtJB8WdOCMnGNt6qLOx9rTg8VyXIkW5BOcNpVcpv8ABV+Vbi/ZWbyX+r0+oL7l+6Ntwy9IcvHDJOsDE5yoGFwfMa89vPNRuURJa23EbZCepAolX1zJbgjHwKVAmuZDw8cP1DqLeraAkfqhtasR6AKPpVlwUTWfE5BezrJ1bXqNLpCD9G3YgDHhUNv6EVGspe/PxqvyD3kbg1l7MbqB2aYwMk2Wz4mUFsgjI3XY+Y9e9ROXR4uB/wCzn/8ARWcdvbQ8SPsMimOa3maVEYMq4XIO2wBPYeW+Njio/CLuOIcFeV1RFimyzHAHhx3PvNHbt55/aWQLbnuwt5r+0S6fREYpSW1hNwUx4jtXr2EUN5weOBi0YW5KMSGyDGGzkbH7VaOaLuxuL2zaZ4ntjHMCxbCZBXHiBG+RipdzNAb7hHszK0IW5VCpyMLEq4B88Yx8qyrUYrPR+GkvUpytlwdEggu4mZbpr3pgBvtDrMpGn00jJ92a6K54IvFLy767sIrYiGJVOMPpyzHyJBP4elc/w2zW3hi4khbWt26SjOVMbSMhwPI9vrXTcE4tDZ3vEIrhxGHkFwjMcBlZQTg+ZHp8fSt4jlm46q/mvl9SIs/yc3kj2hjlOqS3keBm9dB27+4gfKuBsOCdLhw4lbu63EMjEjV4WVZSpGPIae/ruPOu7/JqhNtJMQR7RPLOAe+GbA/CuNs+Lx/mY2qMrXE0rxJED4vHMdyPIaTnPwrMLU5bPNX638BwJ3FLCzu+ISm7k6Sm3hdD1FTJYHI377YrsOar42fD3aL7SIscZPqcIp9+M5+VcndWdgvEZUvjHpS3gCGRtO4BBxgjfGK6D8oMXX4ZI0PiACSqR5qrK2R6+HJrEs5QTusvDgXmecq8jxWsi3BeR5yhEhYgglsEntnuPWuc/JjwOyZLefqn2pdZ6fUXyLrumMgacGrhuPx3N3w1oJchxKZEV+x6YIDoD3Bz3HltVZ+TBuHJDA5aIXja0+2dZzI2Bpz5qF8q03PYk5N26/29BlZV8FvClnxG2Y/ailni+Gp43HyZR9TUzivDLWa/jS7k6cYsI2DawniDkYydjsTt7qr+KWpHDI7pBuj3UMnvjmllTf1w5Uj41acQjsn4hGL7p9L83x46jaRq6hxg5G+kt99dXq2vfp7qMmfOnKFsi20itIdcsFvnUMdPGnbA74A3qavDIrK/s449XTjguG8RydzqO+3qanc6XEbW9k0TBozd2+kg5BGTjB8xXnMUOvidsn7VrcL9QBXCM5OKUnz+Rogcncui76fE7l3M7uZEUEaUUMQq4xuMfDy9+YfMc5/OiXOTpt57e2PoBKkhY/LUo+dWf5O+Y4FtIraaRY54m6JjY4YtrIUAefcDbzBrk7ywu57K6vEmAgeZ5uloGTofAbXjIwFG39GukU949rJaLwfL4E4H0nng/wAguffGV/3iF/jXAzSk8HFrnxrcSQt/+oyTH7lH1rrOdL4ScKMg/wDFEJH70kZrm5bA+330OPBGk9yPe00ESf4qxgKo58HflX3KzziNnbz/AJpW5fREbQ5bWE3EcWPEdu9TOM8u2rScMtVZnt26+GDAkgrrB1AYIz91V49lccIF3o6Ps0mrW2lchUA3yPMVc8TvrRLjhbxSRi2TrIravAAsYXGonyO1bbkmkr4+H8vUhR8TV7ez4pYs7OkIikiLdwjupx8sD55q84nYfnC8FpI7Lb28CO6ocFpH+znbsFH4+tU3HpxcQcWu03iZYoY2/a0Muoj3ZIq5h4klnxVzOwSO5t4yrtsupBpwT2Hn9V9aO6ta/Wo39QSeb+Gqtra8PjJxJIsY9dMaM5Jx/VFWv5Przq8Otm8xHoPxQlP+mue49NJe39utjOqdKB5hNpDr4n6ZAByCfD39KnfkxLIl1bSEF4LlwSNshsHOPIFgx+dcpx/4s9dfO/wXidpSlK8hoUpSgFQuJz4XSO5/CptU3EGzIfdgf5+teHvHFeHgutXkdsCO1M0otejZx/SUj5ggj7i1ZIKym2Af9g6vkMhv+EtXyexexiRkejGzi0SseXpt/n55oi5O/Ybn/Pwr01ou7lU0oWUM58yBn3DPf/4r9IeEjXN03VGn7Ooo49MojKR6Y1Y9+fhUhVLfCoPE4njKyK2nJCOcalxnwl19AT9oEEZ74qdY3RJaOVQkiYJA3VgezKe+Njsdwa01lZLNiQGM607H7S/te8ejZ+R3zjOasIpQwyP8/EeRqukn1HArIDScqcEbE+vuI8/j3GPiDhRS0LZZUrTb3Abbs3mP4j1HvrdVApSlAKUpQEXiPDop1CzIHUMGAPbI7GtHE+BW1wwaaIOwUqCcg6T3Gx7H099WNKqk1owQLngtvIkSPEpWEqYxv4CowpHpgVt/N0XW6+gdbR09fnpznHwzUqlNp8wRbbh8UckkiIFeXBkYd20ggZ+ANRONcuWt0VNxCrlexyQQPTKkHHu7Va0qqTTtMFTxXlq0uERJogyxjCbspUAAYBUg4wBtnyqTJwmAxxxmNdEZVkXGApQ5UgD0NTaU25aWCNJYRNKsxQGRAVVvMA9x8Krb3lKxll60lujSZyTuMn1Kg6WPvIq7pRTktGCHHwuFTKwjGZv50/t7Y3+W1V8/KNi4QNboQi6EBz4VyTgb9sk/WrylFOS0YOfvOSrCTp64ARGulAGcALknGAwyMk9/WtvFOUrK40dWEHpqFTDMoCjsuFIGKu6Vd5Pm/MlEC74NbyQezvEphAACYwBjtjG6keorLhHCYbaPpwIETOcDJyfUk7k+8+lbOJXJjid1QuVUkKCBnHvOwrn/AP6in02jhISLhYiY9Z6vj3ZlGMFVByc+QNWKnJVeQLLiHLFnPJ1ZoEd9t2ye3bbODUyThkLPFIY11wgiI/sBhpIHkMjaqjnTiRijjjWYQPNIFEhKjQFBdjlvD2XTv+2K3cu8YaawjuNOt+n4lBAy67MMnYeIGrU9lSvLQZEk8v2vV63SXqaxJq3+0BjVjOM4rPiPBbedg0sYdgrICc50sCGGx7EGuTn5nklEBPVjj9m9qm6C6mwWwo1EeFBhiSPEcDHnV3zRdsY7boysgmuI01ppyUdW7alI9D2rThNNWxkSOEcrWdsHEMIXWNLHLMSD5ZYkge4UuOVrJ0jjeBCkQIjU5woJycb+6uW4nxW6hW4gaeRzFPbhZlVOqY5juuAukuMEDw75FdTwyYpaNIzzvgO2bhQkg052KhVAG223YiklNe1tfPkMjCTk+wZUQ26FUzpG+2o5ON/M1JtuX7WMxFIVUw6uljPg1/axv51wk/H7xbF4xM3tKMzGXC56Yt+uDjGMHKx9v1qs+cuZXiaLpTLH04RcOpKAy5kjAjAbc5QSnw77L61vd4jaV63z6zJaOp/MNt0Wt+kvRYklN8EltRPf13rVxflm0udBnhDlBhTlgcehIILD3HNUHHOYpYpbpo3yotrdogQCoaWWRNfqdtJxnyqXbi4tbuCJ7iS4juFcHqBMq6KG1LpUYUjbTvjasbM1nfv9LZcjqYowoCqAFAwABgADsAPIVUcN5VsoJOpFAiuOzbkjPpknHyqm4m1y896YrqSI26RvGmIzGSYyxDAqSQSvkRjNQYuMTXFxH+kuo1kt7eUJborKrSl9WssjFV2G+RsDSOHKsn46izqeJcsWc7mSaBHcgAsc5wO3nVlBbqiKigBFAUL5AAYA+lVnNHEZ7eFpoljZYwWkDsykgY2QgEajv391VvF+Z5Y2kMcSmK3WJptZIf8ASHsgAxlVwTnvnFZUZzSz9RkWFhynZQy9aKBFk3wRnbPfSpOF2PkBWNnyhYxOrx26K6HKkZ2I+dYx8w4kulkj0pBo04OppNerGAPNjgKvfcZwdhI5Z4nJcQdSVFRxJIhVTqAMcjJ38/s96reIlbb8xkb14LbiFrcRL0WzlN8HUcn6k5qNf8rWczBpYEcqoQE52Vc4HfyzVxSuanJZplID8FtzHHEY16cRVo13wpX7JHwrbJw+JpVmKAyICqt5gHuPnUqlTafMFNdcrWckwneBTKCG1AsNx2JAIBIwNyPKpcPCIFg9nWNRCQV0eWGzkfPJqdSq5yfEECTg8DQrAYwYl06U3wNJBXz8iK2Nw2Eu7lBrkQRufNlGcA+7c/WpdKm0+YKa45VsnWNHgQrECqA58IJyQN/WsJ+UbF40jaBSkeoouWAXUctjB8zV5StbyfNkogScGtzB7OYl6OAOmBhcAg+XvGax4twK2uUWOeJXVfs5yCPLZgQR9asaVNqS4lK7hvA7eA6oYwh0CPIznSDkDc+u9brXhsUckkiIFeUgyMM+Ijtn61LpUcm+IFKUqAUpSgFUl1/ON8au6qeJph8+o/D/ACK+Z3rFvCT5M9HZn7VGpK3pUdDW5DXy8KR3mjXDJpyh/U7e9f1fvGP3TUOeHqEyMWwCAyr3dc5K/wBIe7fILDGSKl30RYZX7S+XqPNfuBHvA8s1CSTIGDsa/QdmxtuN8UeKcaZZfnEODoxjz8vrn8Kqw7F2du5AUD0UEn6knNV/BOLC5BdV0oDgEurN3IOpFJMZ27Nvv5VV8F5gkkmVJOmAwkXASRdMkbldAdiUlJVWY6cEaa9e7ln7jB28DBEB/XbsPj2r3qADc7Adz7vPPpjJrihxcCWWWaSTMVwIBCrBVRXKojsm2sHWH1HPu7VC5ghm9qneBWZjbpE4AJ1JL1kyMeaSLGx/o6q1HBt031l9xZ3vtSOqGMh9XiVlII3/AGWG3bbIqfFdED9J2/aHb970+Pb4dq5TlKMwK8RU4ilkWIbHMZOpSACTgBiv7tdILiU/ZRsfAL9zEGuckk6RSyBr2qyKCYHw6VHmCdv90DH0Iqwi1YGrGfPHb76yDOlKUApSlAKUpQClKUApVbzFxM21tJOF16BnSTjO4HfBx39Kr+IcVuUtnaWFFlZliiWKYtqaRggOoxjQQWz2OApNbjBvQWdFSuSi5jZbayMEYc3HgAlmYaSsbs2qTSxYgoRnHeso+aZ3S36duvUmklj0vKQo6WollcIdakKcHAzWtzLrr3Es6ulczw/mvqezaotHWM4cl8hDBkEg48akg4O21SuAcYnucS9BUtnUtG7SfpGGRpJj04UMN/tZG3rUeHJa9dULLylUHLXMntTyKUCaQskZ1aupE5cK/Yac6Dtv3G9RuJcyzxyXGi2WSK20mQiXD4KByVQpg4GdtXlTdSvZFnSXEIdGQ9mBU494xXL8T5fLpBbJCNEPSxcuV1qsZBwgXxazpxk6Rue/at45klknMdvFE6BIpNbzFCVl1EaV6ZyQFO2R5VJ5g5hFrLArJmOUsHfOOmBoAYjG66nGTkYG9aipxdLXUZEy54RHJcJO+WMaMiqcFRqIJbGM6vCBnPaseFcHSBZEQtpkkeTBx4S/cLgbLnyOaqLzmmRTpSFCxumthqlKr4Yy+otoOM4xjHzqRdcdnXoxJAj3Mqs5QS/o0RTjUZNGSDkAALkk+7NNidUMjB+T49EaRyyx6IfZ2ZdOXiJzpbK4B9GGCMn1qfxbgSTRRRh3iETK8Zj05UoCF+0pGN/TyqDxHjFwOlbpCvtcyMxUSYSNVwC/U0EndlA8Pc+6otlzNot1QQublZvZei0momQDVkyt3TR49ZHbyq1iPP7eYyJknKURiaPqS63lWZ5tSmRnTGkklcYGkAADAAqaOEE28sEk8sglVlLsU1qGXT4dKgDHcbd6i/nuaN7eO4ijRpeqWKyFlQRrqByUGrI79se+oNtzZMejNJbhLSd1SOTXlxrOI2dNOFVtuxOMjNKxH0vTyGRNm5TgYyHLgyW/sxII+zjGRt9vGBn+iNq22/LMC9bVl+qiRnXpOFRNAC7bbZPxJrRwLj0tzK+mOMQo7xk9XMoKMVy0enCgkbeLtg10NZlKccmxkc7ByfAEZHaSRXgS3IYj7MZYqcgAhhq7+4Vv4Ty4IZBLJNLPIq6EaUqdCnGQAqjc4GWO5xUJebswrJ011Nc+z6OpuB1jHr+znsNWMfPzrXe81zATTRW4ktbd2SR+phzo/nGRMYZUOe5GdJxW6xXaGRM4jyok0srtNMqzBVliRlCuFGME6dYBGc4YZyazuuWg0pljnmgJRYyIumBpTVpGGQ4xqNRbvmC6FxHFFbwuJVZ4nM7LqVQu5HSOknWNt628N49PNNIohiEUcskZYzHX+jzuI+nvk4/W2yfSpWIlf264DIm8c4KLnp5llj6Z1DRowTtgsGVgSuMj0Jz3xiFecppI5ZppcOsazL4cTdM5Ut4cqfXTjIqx5e4kbm2inK6DIurTnONz54GfpVLHzXL1PFAvR9qNrrEpL6s4B6ZQAj4MSN6kd5ouHgMiyu+W4ZXldzIeoY2IV2TSYwQpVkww7+taeTODNawOj51NLI/22fYudO5Ox0Yz78k5JJqHwbmqaV4NduqxztKiMspZgYi4JZCgwvgO4J7j1qZY8ydS8e36YCeMRyas62iKCRdOPDpZ8d99JqtYiTi+qy68BkX9K5duan9jjuFhBllcokWvGSpfPi0/sRs3byq2j41F7ILtjiLpCU+eBp1fM+Vc3hyXD3CyypXLzcw3SW0lzLaoihUaNTNljqYDD4TCEAg7avSnEuZpreFZZ4EOZdBEUpkwgQsz/wA2MkBW8OOw71d1LpoWdRSucu+YZf5R0Io5BAEbLSlQyNEZNQwjb9gB55zkVGHMt1otj7NFrumxGOu2NPRMmWbpZBwCMYPxosKT/v4izrKVy0fNbvHCI4M3EzyIsZfwDosQ7mQDdAQMEDJ1CrLl/jDT9WOWPpTQsFkQNqG6hlZWwMqwPmAdjUeHJK2LLelKVgopSlAKUpQClKUApXjNjvVRxLj0cefEufeT/dWZSUdTMpKKtstywHc1FvQrrjUuRuNxXz/i3NrtkLp+TP8A9q5ueRmOSN/XDHP1rz4k1iRcWsmfPxO9I4cvYVn05ZB6ityPXyQRe77lH9+KxZtI279gFJyT8vxx23r5i7Ds/wAvT8m49+SnJRWFm/f+D7CGqr4hMkTrlgBITt55829y7jJ7AkftGuKsopVA1TTA+gcgD3bE5+Oa1pJLI7am1LkrqfxHwnYbncZYn5HzrnhY26ltRd16n6OHYsWaW9SV8nbXol6l7bWP8qabMZcKy6YYyCQ7ZBlbUdTDTtkKM6vgJFnwPTJ1NJyHeRVeTwo0hYsyouRk6juTnxHcVzXC55VbMb6f1Xxo957FSCcnGcZyrb4NWzcRnP8A4zj4LF//ADr1Y/emM3UWl11wJDu2Tz1LXilsqBZ3WN5NQRCY127k+I5bAAPYjciuj4LCkkEcjIuWUNuSw39NRONq+b8Uurh3iUykghgdWNtlOwAAB2+6oFpaM0RUkgqcKNTeHHcbggLnfbvnvuaYXbnFXNtr8sYnYJbNRS2s+OWmS6R9ma5iQbuij4gVHbjVsO88P9ov99fFUjGOwz57EHPwbfHn8xWwLj/4/iK9++5H5KfemJGTi4U1lr+D7KOO2v8A5iL+0X++pEF/E/2JEb4MD+Br4lnvv9D/AAIrfbXTKds/JUP3YpvmI97O/aifbqV824Tze0e0h294GfpkV2vCuOwzgaWGfTb+BNbjip65H0cHtWHi/tefItKUpXU9IpSlAKUpQFRzbw6S4s5oYtOt1wuo4HcHcgHHb0qvv+Vgz28cIENtGzyv02KOZCuldOBtsWJOfSunpW44koqkSjgJOUrhVRAkU8UV08qJLIfFG8bDDHpt4g7E9jW+25OkIt1mEbRrPLI8QZisaPGVWOMkAsA2D+r3OK7ilb38xRx1ly3cZtklKtHAbiPOo6jFIumP9X7QXY/1RuaxteH8TitGs1WAhIWiin6jKTtpTMeg6SB3OT2867OlTfPil1/Yo5Xh3K7W11byQuzRrE0MokckhQFKaBjYBh2yNjWriHCL0zXaxCERXWlTIztqRRGEbEYTDNjOPEB2rr6U3srt9Z2KOLk5dmiujJFb286COFIzM5Vo+kGGV/RNudQ8x9kVdca4P15oSwVoQkySAnciRUAwMb9jV1So8WTaYo4B+UroQxowhuDHdtLiViBJH0jGurwHx9iRgjNWR4Vdo8FzDDAskcbQPbiQhOnqyuiTpjSRgHBXG5HlXW0NaeNJ6ijiLPgV7D0LhBHJOizRyRvK2GSSXqKFl0nxKQBuMYrNuWLnSJw0ftntJucZbp7p0+lqxnHT21Y75q6sOabWbOhm0hS5do5FTSvc62UL99OHc0WsxZUdsqhkwyOhZB+soZRrX3jNac8Tl6ehMiFNw25uZLd7iOOMJ11dUkL+GSMKCDoGTnPw271Bs+A3rR29pOIRb27xnqqzFpFiIMa9PT4D4V1HUexxVxa83WkgJVn2TqAGKQFkyBqQFcyDcfZz3rbwzmW2nLCNn8IJYtHIoGk4ILMoGQfLvS8RL9unu06suRUwcGuHv47loIbfQX6jxylmnUqyqGXQo74bJJxjHvrpIbFVkeQFyz4BBdioxj7KE6V7eQqFFzLbNbm5DnpKwUnS2QSyqBpxq7sPLzrdxfjUNto6pYayQoVHckgZOygntvWJOcnVe4ZHLx8mMIkPTg9oF31jJ59Prl8a9Oc6MDHbyzWybgN6qXFpD0jb3DyMJWch4llJLr09PjOS2k6h3GauLzm21iUM5lClA+ejLgKSRudHhOQdjg9vWpl3xuCJ4Y3fDzbRjB37d9vDuQN8VvbxOK6/BKREk4OwurWRMdKCKSM5Pi8QjC4GN9kOdxVZwjglxDcyube2YSTSv19Z6qo5JC46W/ltq866i+vI4Y2klYIijLMew/z6VVNzZaiNZCZArOY1Bhl1FgurZNOrGnfOKzGU2slfD6lyNHKFreQRxwTRQiONMB0lZmJyMeAxgAYJ8z2FOActrFJNNKiGVp5JI2yWKq2MdxhW75x9avLG7WVFkTOlu2pSp743VgCO3nW+syxHb4XqKOI4PytPbCCWMR9cPKJxrbTJG7yMu+PtKdB7Dz3pYcoTxCzkWQtPFJrmDSMY8SButoGnYktkbDPnXb0rTx5Prx+4o4nh3Kk59mSZ9CQLM2YpGDGSSQ4wdIwBGWH7xFTuHctP7BNZTMNJMiRsDkiNiShOQPEM9vdXUUqPGkxRx17YcRntJLaaO3zoULIJWIkKuh3Ux+AFQfXc1vg4POwhBt7aBY7jqFInLKVMbqxx01GrLDbG4866qlN66qhRyfCeWpYEvYlKlJF0W+SchRGyqrbdlyFB32Ar275ZeWPh8cgRkg2mUsd/0DJ4dt/GQfLtXV0pvZXfWlCjiouX7yEQPGY5JLV5UjV3IElvJjCltJ0uulQNiNquuXOGyo089xpE07KSqElUVFCquogaj3JOBufdV3SpLFbVdc/mKFKUrmUUpSgFKUoBSlKA03FsrjxD+Fc7xPgNr3YzH3CRj9xOK6WSMHY5+pH4VXzcAt27qc+ut/8AFXOcL0SOOLhqa0T8T55xWG0Q+HXn0bUf+sVTO6Z/mk+fUB/5tfTJ+S7Ru4k/32rQ3IVr5NMPg/8A2rjupHycXu/FlK0o9fA+dM8eP5lR8GP4YJrCSNMjVH23GcAj3g6QQa+gt+T6D/WSfM5/uqO35Ok/VlA+KZ/6qm7ly68zj+g7TF2kvhSOKM4H6zKf9qT+ORWAviOzn1wQvn8EH412o/J4f9cn9kf8dZf/AG+P+vH9n/7qw+zResfkemE+9IftnL/1+Ti14i/ofkoFFv5v6P8Au/8AvrtD+T07/wAoH9nt/wCutTfk+k8p1P7pH8TWf0kP8Udf1Pe/+cvOJyQvJD5j5Afgae0se8jY9yqPv7/fXUn8n83+sj/4h/A1ieQ7j9qI/Fm/w/hT9LFfx9DEu096SVOcvOvkcvqj9GOd9wMn55JNeM0fo3ybFdSvIk/rF8mfb/hrJeQJj3kjHwyfxFdN3LkeJ9l7RJ242+uZyvUQfqyf2pH/AEnNew3wU5XVn/a/3rXZ2/IDKci4Kn3KD+NWkPLMq/6bL8lj/iDVWE+R0h2HH1eXwj9zk+F8SL7PcOv7wH3lSK63hUKH/SXf3Exn8FqbFwiUf6ZOf3YP4xGpUVi47zyt/WEP8IhW44bXX5PpYODKNbVvr/sS41wNv4fwrKvFGK9ruj3ClKVQKUpQClKUApSlAKUpQClKUApSlAK8Ne0oD53Z8GuX4Oyh3YsgKwMirjTLqKg6QxLKCMMT3qZdXYvJ4ZII5AsEMxkZo2TBePSIhkDU2dyBkDSPWu4pXbfauufqSjguUreaKSyM4Z1e00RkoVMDAIWQ4/aAG7b5THma8cSiwu4kRxJcXs0K+FhgSzkF+2QoQk6u3au+pVeNbuhR8x4vbXESX0Lx5Ens869FJCm0sSOBnJ1YRSR8TVnzNxJJ3tJI2uY1jlkDSJA+tMwtghXjOQSQudJG5ru6U33FrqqFHDcX4yjtbROLhrcKJpXMEpaQoxVEZVTYl1LsMDZV8mqHzFb3Vy17NCgCwiNYtauHJhAnzGOxy7afPOnFfRaUWMo6LqxRxnMK3UsEdxpWSJZYLgQJGyy6BuwbU51sMg6dK/Z86j80cUS4FpJEbhFS4OuRIX1p+gk3CtGc7sBnSRua7ulRYtcNBRB4LOHgQq0jjGNUilHbGxLKVXBJGewFTqUrk9SilKVAKUpQClKUApSlAKUpQClKUApSlAKUpQClKUApSlAKUpQClKUApSlAKUpQClKUApSlAKUpQClKUApSlAKUpQClKUA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ITEhUUEhQWFhUXGB0YGBgYGBobHRseHRgXHSAeHxoeHSggGBwlGxgdIzIhJyorLi8uGB8zODMsNygtLisBCgoKDg0OGxAQGywkICQ0NCwsLywsLywvLCwsLCwvMCwsLCwsLCwsLCwtLTQsLCwsLCwsLCwsLDQsLCwsNCwsLP/AABEIAGECBwMBIgACEQEDEQH/xAAbAAEAAgMBAQAAAAAAAAAAAAAABAUCAwYBB//EAEsQAAIBAwIEAwUDBwgIBQUAAAECAwAEERIhBQYTMSJBURRhcYGRMqGxBxUjQlKCwSQzYnKT0dLwRFNzkqKzwuFDVLLi8RYXJYPT/8QAGgEBAQEBAQEBAAAAAAAAAAAAAAECAwQFBv/EADQRAAICAAMFBQcEAgMAAAAAAAABAhEDITESE0FR8AQFcZGhImGBscHR4RQyQvFSwiNykv/aAAwDAQACEQMRAD8A+40pSgFKUoBUa9GdIyQC2+Dg7Kx7/ECpNQbzeRR6Kc/Mr/hNAbLe530sd/I/tf3N7vPuPMCVVNcLlyo7YGfj3/uqXaXRGFc58g34A+hPkfPt3xkCdSlKAUpSgFKUoBSlKAUpSgFK8ZgO9CwHcigPaViXHqKahjORj1oDKleBh6148gG5IA95xQGVKwllVRliAPUnArIsKA9pXma8aRQQCQCewz3oDKlY9QZxkZ9M0ZwO5AoDKlYPKoGSQB6k7fWjSqBkkAepO31oDOlY6xjORjvny+tI5AwypBB7EHI+tAZUrEyAbEj60ZwO5A+NAZUpmvFYHtvQHtKwWZSSAwJHcZGR8fSvQ49Rv2oDKlYs4HcgUDj1G/agMqVisgOwIz8a8llVftMBnbcgb0BnSlYq4PYg/OgMqViZAO5H1rKgFKxEi5xkZHlnf6UEgPYj60BlSvNQ75GKreYLmZYT7MFaZiqrqxpXLAF2GRlQuTt6VUrdAs6VrRwAAzAnAydhn348qyDj1FQGVKxMgBAJGT2GdzXpYds70B7SvCa81DGcjHrQGVKg8aupEgkaFQ8oQ9NcjxN5dyNs99+1bbJmESdZ0aTSNbLspbzwM7DNWsrBJpXhYd68ZwBkkAepqAypWOsYzkY9ayBoBSlKAUpSgFKUoBUAyK0rYIOFTP1krTe3hbwr29fX/tUeyGGk9SqAfWTP3V4YdtjiY27hpz+x2eE4w2mbo98t5k5/u/h9KyI291ZIP8/D/ufuo9e44hL3pga8lM41fs/H1X3+Xn61YxyBhkHIqtnX7Kjy3+v+fvqLhoTmPdfNe+PgPMf0e48vSuOJKcPaStcVx+HPwNRSeTL6labS5WRQynv/AJ+dbq6RkpJSjoRqnTFKUrRBSlKAUpSgKjmzhPtVpND+sy+H+sN1+8CuU5RT84uZ5lOmO1W1IIxmRlPWOD22IH7xrq+bOK+y2k0w+0q4T3u2y/8AERXI8pH823E1tMx0Nbrc6if1lTEvf1IJ+C16sK926+Hpf0MvUi8s2rzy29lKCRw95WlJGzHOmHHyYt8FqNbsRwia0z4/bPZR6+KZT+BNb+W5pILq0upCccREnUydgxfVEB+6VUfE1vW0P55a3/UM63v0gdf+Yw+ld2/afuz+Kbv1IXfKUQXiHE1HYG3A+AhNVk/BV4reXXXdxBbsIIkQ48QGXY5BGcn8PTe15XP/AOR4p/Xg/wCSaruX+LQ2d7f29y6xa5uujOcKwcZIydttvofSuWe03HWl8kU84jwheI38tvMzC3tI0UKpxmR1zq+S7fL3mqG+EzcPlsmYtJb3qQRt5kMfB8Nzgem1dDw7i8NvxO6MrqkdzHFNFIxwrAJg7n5/SqaF+pE10MhJ+KwNH5ZRJVUH54P0rpG1XLKvHqyFtZ8YWe54fcn/AMpcM/uZemGHyINaeV+V1vRHxG5kkMzydVFBGlFV/CuCDtgeXr8zFh4WY+KSWvZGiuJIvhOqZHydDUeHji/mdYBKY7mCRI2QOUfwzDtggkadj8DRp0tjjXk2x4mPMHB4JJOLTyMyyQFTEwbHi6KkDHmSwA+dSeM2ENxd2y8Qk6f8gRnYuE/Satxk7ebbVo43wUSz8UuFLCe2eOSMg7eGJWOVxv8AZqXxO5srm9tpbzQIZLEONbaQGL5xnI33I+taTeWb08sloDzmHh9p7VZWlxI4sxbnpEvgM+QAWYbfZxv7x61nzVw62Sews7l3WzWJwuWwC4KgamA9PP8ApeWTV1zKvDLq2WOSaJQI9cL6wCoGVBXP2h4cEb5x8Kq+HC0ueF28V/Kiv0yyM7BWAVmUMCe+wAxvnzrnGTpN3ll53mvqDdx7ha5seFRMywMHeQ58RjTcLnG+SfuFbeVLT2HiE1kjMYJIhcRBjnSdWlhn3n8B7yed4HfmH813M7HpaZ7cyHsBqOgn3Y+5T6V0/CbhLri8s0RDRwW6w6xurMzl9j54GR8qTUlFxelPzv5go+beHWkt9eG6fRoto3jOvT4sP2H652G1LvhZuDweC9DZeKbWCSG2jVhk98jSM/OpPHbWxk4ldC+KBVt4ypZtJB8WdOCMnGNt6qLOx9rTg8VyXIkW5BOcNpVcpv8ABV+Vbi/ZWbyX+r0+oL7l+6Ntwy9IcvHDJOsDE5yoGFwfMa89vPNRuURJa23EbZCepAolX1zJbgjHwKVAmuZDw8cP1DqLeraAkfqhtasR6AKPpVlwUTWfE5BezrJ1bXqNLpCD9G3YgDHhUNv6EVGspe/PxqvyD3kbg1l7MbqB2aYwMk2Wz4mUFsgjI3XY+Y9e9ROXR4uB/wCzn/8ARWcdvbQ8SPsMimOa3maVEYMq4XIO2wBPYeW+Njio/CLuOIcFeV1RFimyzHAHhx3PvNHbt55/aWQLbnuwt5r+0S6fREYpSW1hNwUx4jtXr2EUN5weOBi0YW5KMSGyDGGzkbH7VaOaLuxuL2zaZ4ntjHMCxbCZBXHiBG+RipdzNAb7hHszK0IW5VCpyMLEq4B88Yx8qyrUYrPR+GkvUpytlwdEggu4mZbpr3pgBvtDrMpGn00jJ92a6K54IvFLy767sIrYiGJVOMPpyzHyJBP4elc/w2zW3hi4khbWt26SjOVMbSMhwPI9vrXTcE4tDZ3vEIrhxGHkFwjMcBlZQTg+ZHp8fSt4jlm46q/mvl9SIs/yc3kj2hjlOqS3keBm9dB27+4gfKuBsOCdLhw4lbu63EMjEjV4WVZSpGPIae/ruPOu7/JqhNtJMQR7RPLOAe+GbA/CuNs+Lx/mY2qMrXE0rxJED4vHMdyPIaTnPwrMLU5bPNX638BwJ3FLCzu+ISm7k6Sm3hdD1FTJYHI377YrsOar42fD3aL7SIscZPqcIp9+M5+VcndWdgvEZUvjHpS3gCGRtO4BBxgjfGK6D8oMXX4ZI0PiACSqR5qrK2R6+HJrEs5QTusvDgXmecq8jxWsi3BeR5yhEhYgglsEntnuPWuc/JjwOyZLefqn2pdZ6fUXyLrumMgacGrhuPx3N3w1oJchxKZEV+x6YIDoD3Bz3HltVZ+TBuHJDA5aIXja0+2dZzI2Bpz5qF8q03PYk5N26/29BlZV8FvClnxG2Y/ailni+Gp43HyZR9TUzivDLWa/jS7k6cYsI2DawniDkYydjsTt7qr+KWpHDI7pBuj3UMnvjmllTf1w5Uj41acQjsn4hGL7p9L83x46jaRq6hxg5G+kt99dXq2vfp7qMmfOnKFsi20itIdcsFvnUMdPGnbA74A3qavDIrK/s449XTjguG8RydzqO+3qanc6XEbW9k0TBozd2+kg5BGTjB8xXnMUOvidsn7VrcL9QBXCM5OKUnz+Rogcncui76fE7l3M7uZEUEaUUMQq4xuMfDy9+YfMc5/OiXOTpt57e2PoBKkhY/LUo+dWf5O+Y4FtIraaRY54m6JjY4YtrIUAefcDbzBrk7ywu57K6vEmAgeZ5uloGTofAbXjIwFG39GukU949rJaLwfL4E4H0nng/wAguffGV/3iF/jXAzSk8HFrnxrcSQt/+oyTH7lH1rrOdL4ScKMg/wDFEJH70kZrm5bA+330OPBGk9yPe00ESf4qxgKo58HflX3KzziNnbz/AJpW5fREbQ5bWE3EcWPEdu9TOM8u2rScMtVZnt26+GDAkgrrB1AYIz91V49lccIF3o6Ps0mrW2lchUA3yPMVc8TvrRLjhbxSRi2TrIravAAsYXGonyO1bbkmkr4+H8vUhR8TV7ez4pYs7OkIikiLdwjupx8sD55q84nYfnC8FpI7Lb28CO6ocFpH+znbsFH4+tU3HpxcQcWu03iZYoY2/a0Muoj3ZIq5h4klnxVzOwSO5t4yrtsupBpwT2Hn9V9aO6ta/Wo39QSeb+Gqtra8PjJxJIsY9dMaM5Jx/VFWv5Przq8Otm8xHoPxQlP+mue49NJe39utjOqdKB5hNpDr4n6ZAByCfD39KnfkxLIl1bSEF4LlwSNshsHOPIFgx+dcpx/4s9dfO/wXidpSlK8hoUpSgFQuJz4XSO5/CptU3EGzIfdgf5+teHvHFeHgutXkdsCO1M0otejZx/SUj5ggj7i1ZIKym2Af9g6vkMhv+EtXyexexiRkejGzi0SseXpt/n55oi5O/Ybn/Pwr01ou7lU0oWUM58yBn3DPf/4r9IeEjXN03VGn7Ooo49MojKR6Y1Y9+fhUhVLfCoPE4njKyK2nJCOcalxnwl19AT9oEEZ74qdY3RJaOVQkiYJA3VgezKe+Njsdwa01lZLNiQGM607H7S/te8ejZ+R3zjOasIpQwyP8/EeRqukn1HArIDScqcEbE+vuI8/j3GPiDhRS0LZZUrTb3Abbs3mP4j1HvrdVApSlAKUpQEXiPDop1CzIHUMGAPbI7GtHE+BW1wwaaIOwUqCcg6T3Gx7H099WNKqk1owQLngtvIkSPEpWEqYxv4CowpHpgVt/N0XW6+gdbR09fnpznHwzUqlNp8wRbbh8UckkiIFeXBkYd20ggZ+ANRONcuWt0VNxCrlexyQQPTKkHHu7Va0qqTTtMFTxXlq0uERJogyxjCbspUAAYBUg4wBtnyqTJwmAxxxmNdEZVkXGApQ5UgD0NTaU25aWCNJYRNKsxQGRAVVvMA9x8Krb3lKxll60lujSZyTuMn1Kg6WPvIq7pRTktGCHHwuFTKwjGZv50/t7Y3+W1V8/KNi4QNboQi6EBz4VyTgb9sk/WrylFOS0YOfvOSrCTp64ARGulAGcALknGAwyMk9/WtvFOUrK40dWEHpqFTDMoCjsuFIGKu6Vd5Pm/MlEC74NbyQezvEphAACYwBjtjG6keorLhHCYbaPpwIETOcDJyfUk7k+8+lbOJXJjid1QuVUkKCBnHvOwrn/AP6in02jhISLhYiY9Z6vj3ZlGMFVByc+QNWKnJVeQLLiHLFnPJ1ZoEd9t2ye3bbODUyThkLPFIY11wgiI/sBhpIHkMjaqjnTiRijjjWYQPNIFEhKjQFBdjlvD2XTv+2K3cu8YaawjuNOt+n4lBAy67MMnYeIGrU9lSvLQZEk8v2vV63SXqaxJq3+0BjVjOM4rPiPBbedg0sYdgrICc50sCGGx7EGuTn5nklEBPVjj9m9qm6C6mwWwo1EeFBhiSPEcDHnV3zRdsY7boysgmuI01ppyUdW7alI9D2rThNNWxkSOEcrWdsHEMIXWNLHLMSD5ZYkge4UuOVrJ0jjeBCkQIjU5woJycb+6uW4nxW6hW4gaeRzFPbhZlVOqY5juuAukuMEDw75FdTwyYpaNIzzvgO2bhQkg052KhVAG223YiklNe1tfPkMjCTk+wZUQ26FUzpG+2o5ON/M1JtuX7WMxFIVUw6uljPg1/axv51wk/H7xbF4xM3tKMzGXC56Yt+uDjGMHKx9v1qs+cuZXiaLpTLH04RcOpKAy5kjAjAbc5QSnw77L61vd4jaV63z6zJaOp/MNt0Wt+kvRYklN8EltRPf13rVxflm0udBnhDlBhTlgcehIILD3HNUHHOYpYpbpo3yotrdogQCoaWWRNfqdtJxnyqXbi4tbuCJ7iS4juFcHqBMq6KG1LpUYUjbTvjasbM1nfv9LZcjqYowoCqAFAwABgADsAPIVUcN5VsoJOpFAiuOzbkjPpknHyqm4m1y896YrqSI26RvGmIzGSYyxDAqSQSvkRjNQYuMTXFxH+kuo1kt7eUJborKrSl9WssjFV2G+RsDSOHKsn46izqeJcsWc7mSaBHcgAsc5wO3nVlBbqiKigBFAUL5AAYA+lVnNHEZ7eFpoljZYwWkDsykgY2QgEajv391VvF+Z5Y2kMcSmK3WJptZIf8ASHsgAxlVwTnvnFZUZzSz9RkWFhynZQy9aKBFk3wRnbPfSpOF2PkBWNnyhYxOrx26K6HKkZ2I+dYx8w4kulkj0pBo04OppNerGAPNjgKvfcZwdhI5Z4nJcQdSVFRxJIhVTqAMcjJ38/s96reIlbb8xkb14LbiFrcRL0WzlN8HUcn6k5qNf8rWczBpYEcqoQE52Vc4HfyzVxSuanJZplID8FtzHHEY16cRVo13wpX7JHwrbJw+JpVmKAyICqt5gHuPnUqlTafMFNdcrWckwneBTKCG1AsNx2JAIBIwNyPKpcPCIFg9nWNRCQV0eWGzkfPJqdSq5yfEECTg8DQrAYwYl06U3wNJBXz8iK2Nw2Eu7lBrkQRufNlGcA+7c/WpdKm0+YKa45VsnWNHgQrECqA58IJyQN/WsJ+UbF40jaBSkeoouWAXUctjB8zV5StbyfNkogScGtzB7OYl6OAOmBhcAg+XvGax4twK2uUWOeJXVfs5yCPLZgQR9asaVNqS4lK7hvA7eA6oYwh0CPIznSDkDc+u9brXhsUckkiIFeUgyMM+Ijtn61LpUcm+IFKUqAUpSgFUl1/ON8au6qeJph8+o/D/ACK+Z3rFvCT5M9HZn7VGpK3pUdDW5DXy8KR3mjXDJpyh/U7e9f1fvGP3TUOeHqEyMWwCAyr3dc5K/wBIe7fILDGSKl30RYZX7S+XqPNfuBHvA8s1CSTIGDsa/QdmxtuN8UeKcaZZfnEODoxjz8vrn8Kqw7F2du5AUD0UEn6knNV/BOLC5BdV0oDgEurN3IOpFJMZ27Nvv5VV8F5gkkmVJOmAwkXASRdMkbldAdiUlJVWY6cEaa9e7ln7jB28DBEB/XbsPj2r3qADc7Adz7vPPpjJrihxcCWWWaSTMVwIBCrBVRXKojsm2sHWH1HPu7VC5ghm9qneBWZjbpE4AJ1JL1kyMeaSLGx/o6q1HBt031l9xZ3vtSOqGMh9XiVlII3/AGWG3bbIqfFdED9J2/aHb970+Pb4dq5TlKMwK8RU4ilkWIbHMZOpSACTgBiv7tdILiU/ZRsfAL9zEGuckk6RSyBr2qyKCYHw6VHmCdv90DH0Iqwi1YGrGfPHb76yDOlKUApSlAKUpQClKUApVbzFxM21tJOF16BnSTjO4HfBx39Kr+IcVuUtnaWFFlZliiWKYtqaRggOoxjQQWz2OApNbjBvQWdFSuSi5jZbayMEYc3HgAlmYaSsbs2qTSxYgoRnHeso+aZ3S36duvUmklj0vKQo6WollcIdakKcHAzWtzLrr3Es6ulczw/mvqezaotHWM4cl8hDBkEg48akg4O21SuAcYnucS9BUtnUtG7SfpGGRpJj04UMN/tZG3rUeHJa9dULLylUHLXMntTyKUCaQskZ1aupE5cK/Yac6Dtv3G9RuJcyzxyXGi2WSK20mQiXD4KByVQpg4GdtXlTdSvZFnSXEIdGQ9mBU494xXL8T5fLpBbJCNEPSxcuV1qsZBwgXxazpxk6Rue/at45klknMdvFE6BIpNbzFCVl1EaV6ZyQFO2R5VJ5g5hFrLArJmOUsHfOOmBoAYjG66nGTkYG9aipxdLXUZEy54RHJcJO+WMaMiqcFRqIJbGM6vCBnPaseFcHSBZEQtpkkeTBx4S/cLgbLnyOaqLzmmRTpSFCxumthqlKr4Yy+otoOM4xjHzqRdcdnXoxJAj3Mqs5QS/o0RTjUZNGSDkAALkk+7NNidUMjB+T49EaRyyx6IfZ2ZdOXiJzpbK4B9GGCMn1qfxbgSTRRRh3iETK8Zj05UoCF+0pGN/TyqDxHjFwOlbpCvtcyMxUSYSNVwC/U0EndlA8Pc+6otlzNot1QQublZvZei0momQDVkyt3TR49ZHbyq1iPP7eYyJknKURiaPqS63lWZ5tSmRnTGkklcYGkAADAAqaOEE28sEk8sglVlLsU1qGXT4dKgDHcbd6i/nuaN7eO4ijRpeqWKyFlQRrqByUGrI79se+oNtzZMejNJbhLSd1SOTXlxrOI2dNOFVtuxOMjNKxH0vTyGRNm5TgYyHLgyW/sxII+zjGRt9vGBn+iNq22/LMC9bVl+qiRnXpOFRNAC7bbZPxJrRwLj0tzK+mOMQo7xk9XMoKMVy0enCgkbeLtg10NZlKccmxkc7ByfAEZHaSRXgS3IYj7MZYqcgAhhq7+4Vv4Ty4IZBLJNLPIq6EaUqdCnGQAqjc4GWO5xUJebswrJ011Nc+z6OpuB1jHr+znsNWMfPzrXe81zATTRW4ktbd2SR+phzo/nGRMYZUOe5GdJxW6xXaGRM4jyok0srtNMqzBVliRlCuFGME6dYBGc4YZyazuuWg0pljnmgJRYyIumBpTVpGGQ4xqNRbvmC6FxHFFbwuJVZ4nM7LqVQu5HSOknWNt628N49PNNIohiEUcskZYzHX+jzuI+nvk4/W2yfSpWIlf264DIm8c4KLnp5llj6Z1DRowTtgsGVgSuMj0Jz3xiFecppI5ZppcOsazL4cTdM5Ut4cqfXTjIqx5e4kbm2inK6DIurTnONz54GfpVLHzXL1PFAvR9qNrrEpL6s4B6ZQAj4MSN6kd5ouHgMiyu+W4ZXldzIeoY2IV2TSYwQpVkww7+taeTODNawOj51NLI/22fYudO5Ox0Yz78k5JJqHwbmqaV4NduqxztKiMspZgYi4JZCgwvgO4J7j1qZY8ydS8e36YCeMRyas62iKCRdOPDpZ8d99JqtYiTi+qy68BkX9K5duan9jjuFhBllcokWvGSpfPi0/sRs3byq2j41F7ILtjiLpCU+eBp1fM+Vc3hyXD3CyypXLzcw3SW0lzLaoihUaNTNljqYDD4TCEAg7avSnEuZpreFZZ4EOZdBEUpkwgQsz/wA2MkBW8OOw71d1LpoWdRSucu+YZf5R0Io5BAEbLSlQyNEZNQwjb9gB55zkVGHMt1otj7NFrumxGOu2NPRMmWbpZBwCMYPxosKT/v4izrKVy0fNbvHCI4M3EzyIsZfwDosQ7mQDdAQMEDJ1CrLl/jDT9WOWPpTQsFkQNqG6hlZWwMqwPmAdjUeHJK2LLelKVgopSlAKUpQClKUApXjNjvVRxLj0cefEufeT/dWZSUdTMpKKtstywHc1FvQrrjUuRuNxXz/i3NrtkLp+TP8A9q5ueRmOSN/XDHP1rz4k1iRcWsmfPxO9I4cvYVn05ZB6ityPXyQRe77lH9+KxZtI279gFJyT8vxx23r5i7Ds/wAvT8m49+SnJRWFm/f+D7CGqr4hMkTrlgBITt55829y7jJ7AkftGuKsopVA1TTA+gcgD3bE5+Oa1pJLI7am1LkrqfxHwnYbncZYn5HzrnhY26ltRd16n6OHYsWaW9SV8nbXol6l7bWP8qabMZcKy6YYyCQ7ZBlbUdTDTtkKM6vgJFnwPTJ1NJyHeRVeTwo0hYsyouRk6juTnxHcVzXC55VbMb6f1Xxo957FSCcnGcZyrb4NWzcRnP8A4zj4LF//ADr1Y/emM3UWl11wJDu2Tz1LXilsqBZ3WN5NQRCY127k+I5bAAPYjciuj4LCkkEcjIuWUNuSw39NRONq+b8Uurh3iUykghgdWNtlOwAAB2+6oFpaM0RUkgqcKNTeHHcbggLnfbvnvuaYXbnFXNtr8sYnYJbNRS2s+OWmS6R9ma5iQbuij4gVHbjVsO88P9ov99fFUjGOwz57EHPwbfHn8xWwLj/4/iK9++5H5KfemJGTi4U1lr+D7KOO2v8A5iL+0X++pEF/E/2JEb4MD+Br4lnvv9D/AAIrfbXTKds/JUP3YpvmI97O/aifbqV824Tze0e0h294GfpkV2vCuOwzgaWGfTb+BNbjip65H0cHtWHi/tefItKUpXU9IpSlAKUpQFRzbw6S4s5oYtOt1wuo4HcHcgHHb0qvv+Vgz28cIENtGzyv02KOZCuldOBtsWJOfSunpW44koqkSjgJOUrhVRAkU8UV08qJLIfFG8bDDHpt4g7E9jW+25OkIt1mEbRrPLI8QZisaPGVWOMkAsA2D+r3OK7ilb38xRx1ly3cZtklKtHAbiPOo6jFIumP9X7QXY/1RuaxteH8TitGs1WAhIWiin6jKTtpTMeg6SB3OT2867OlTfPil1/Yo5Xh3K7W11byQuzRrE0MokckhQFKaBjYBh2yNjWriHCL0zXaxCERXWlTIztqRRGEbEYTDNjOPEB2rr6U3srt9Z2KOLk5dmiujJFb286COFIzM5Vo+kGGV/RNudQ8x9kVdca4P15oSwVoQkySAnciRUAwMb9jV1So8WTaYo4B+UroQxowhuDHdtLiViBJH0jGurwHx9iRgjNWR4Vdo8FzDDAskcbQPbiQhOnqyuiTpjSRgHBXG5HlXW0NaeNJ6ijiLPgV7D0LhBHJOizRyRvK2GSSXqKFl0nxKQBuMYrNuWLnSJw0ftntJucZbp7p0+lqxnHT21Y75q6sOabWbOhm0hS5do5FTSvc62UL99OHc0WsxZUdsqhkwyOhZB+soZRrX3jNac8Tl6ehMiFNw25uZLd7iOOMJ11dUkL+GSMKCDoGTnPw271Bs+A3rR29pOIRb27xnqqzFpFiIMa9PT4D4V1HUexxVxa83WkgJVn2TqAGKQFkyBqQFcyDcfZz3rbwzmW2nLCNn8IJYtHIoGk4ILMoGQfLvS8RL9unu06suRUwcGuHv47loIbfQX6jxylmnUqyqGXQo74bJJxjHvrpIbFVkeQFyz4BBdioxj7KE6V7eQqFFzLbNbm5DnpKwUnS2QSyqBpxq7sPLzrdxfjUNto6pYayQoVHckgZOygntvWJOcnVe4ZHLx8mMIkPTg9oF31jJ59Prl8a9Oc6MDHbyzWybgN6qXFpD0jb3DyMJWch4llJLr09PjOS2k6h3GauLzm21iUM5lClA+ejLgKSRudHhOQdjg9vWpl3xuCJ4Y3fDzbRjB37d9vDuQN8VvbxOK6/BKREk4OwurWRMdKCKSM5Pi8QjC4GN9kOdxVZwjglxDcyube2YSTSv19Z6qo5JC46W/ltq866i+vI4Y2klYIijLMew/z6VVNzZaiNZCZArOY1Bhl1FgurZNOrGnfOKzGU2slfD6lyNHKFreQRxwTRQiONMB0lZmJyMeAxgAYJ8z2FOActrFJNNKiGVp5JI2yWKq2MdxhW75x9avLG7WVFkTOlu2pSp743VgCO3nW+syxHb4XqKOI4PytPbCCWMR9cPKJxrbTJG7yMu+PtKdB7Dz3pYcoTxCzkWQtPFJrmDSMY8SButoGnYktkbDPnXb0rTx5Prx+4o4nh3Kk59mSZ9CQLM2YpGDGSSQ4wdIwBGWH7xFTuHctP7BNZTMNJMiRsDkiNiShOQPEM9vdXUUqPGkxRx17YcRntJLaaO3zoULIJWIkKuh3Ux+AFQfXc1vg4POwhBt7aBY7jqFInLKVMbqxx01GrLDbG4866qlN66qhRyfCeWpYEvYlKlJF0W+SchRGyqrbdlyFB32Ar275ZeWPh8cgRkg2mUsd/0DJ4dt/GQfLtXV0pvZXfWlCjiouX7yEQPGY5JLV5UjV3IElvJjCltJ0uulQNiNquuXOGyo089xpE07KSqElUVFCquogaj3JOBufdV3SpLFbVdc/mKFKUrmUUpSgFKUoBSlKA03FsrjxD+Fc7xPgNr3YzH3CRj9xOK6WSMHY5+pH4VXzcAt27qc+ut/8AFXOcL0SOOLhqa0T8T55xWG0Q+HXn0bUf+sVTO6Z/mk+fUB/5tfTJ+S7Ru4k/32rQ3IVr5NMPg/8A2rjupHycXu/FlK0o9fA+dM8eP5lR8GP4YJrCSNMjVH23GcAj3g6QQa+gt+T6D/WSfM5/uqO35Ok/VlA+KZ/6qm7ly68zj+g7TF2kvhSOKM4H6zKf9qT+ORWAviOzn1wQvn8EH412o/J4f9cn9kf8dZf/AG+P+vH9n/7qw+zResfkemE+9IftnL/1+Ti14i/ofkoFFv5v6P8Au/8AvrtD+T07/wAoH9nt/wCutTfk+k8p1P7pH8TWf0kP8Udf1Pe/+cvOJyQvJD5j5Afgae0se8jY9yqPv7/fXUn8n83+sj/4h/A1ieQ7j9qI/Fm/w/hT9LFfx9DEu096SVOcvOvkcvqj9GOd9wMn55JNeM0fo3ybFdSvIk/rF8mfb/hrJeQJj3kjHwyfxFdN3LkeJ9l7RJ242+uZyvUQfqyf2pH/AEnNew3wU5XVn/a/3rXZ2/IDKci4Kn3KD+NWkPLMq/6bL8lj/iDVWE+R0h2HH1eXwj9zk+F8SL7PcOv7wH3lSK63hUKH/SXf3Exn8FqbFwiUf6ZOf3YP4xGpUVi47zyt/WEP8IhW44bXX5PpYODKNbVvr/sS41wNv4fwrKvFGK9ruj3ClKVQKUpQClKUApSlAKUpQClKUApSlAK8Ne0oD53Z8GuX4Oyh3YsgKwMirjTLqKg6QxLKCMMT3qZdXYvJ4ZII5AsEMxkZo2TBePSIhkDU2dyBkDSPWu4pXbfauufqSjguUreaKSyM4Z1e00RkoVMDAIWQ4/aAG7b5THma8cSiwu4kRxJcXs0K+FhgSzkF+2QoQk6u3au+pVeNbuhR8x4vbXESX0Lx5Ens869FJCm0sSOBnJ1YRSR8TVnzNxJJ3tJI2uY1jlkDSJA+tMwtghXjOQSQudJG5ru6U33FrqqFHDcX4yjtbROLhrcKJpXMEpaQoxVEZVTYl1LsMDZV8mqHzFb3Vy17NCgCwiNYtauHJhAnzGOxy7afPOnFfRaUWMo6LqxRxnMK3UsEdxpWSJZYLgQJGyy6BuwbU51sMg6dK/Z86j80cUS4FpJEbhFS4OuRIX1p+gk3CtGc7sBnSRua7ulRYtcNBRB4LOHgQq0jjGNUilHbGxLKVXBJGewFTqUrk9SilKVAKUpQClKUApSlAKUpQClKUApSlAKUpQClKUApSlAKUpQClKUApSlAKUpQClKUApSlAKUpQClKUApSlAKUpQClKUA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AutoShape 4" descr="Resultado de imagem para ministerio da saude simb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95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67544" y="1916832"/>
            <a:ext cx="8352928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30" indent="-285750" algn="just">
              <a:buClr>
                <a:srgbClr val="0070C0"/>
              </a:buClr>
            </a:pPr>
            <a:r>
              <a:rPr lang="pt-BR" sz="1665" dirty="0" smtClean="0"/>
              <a:t>Serviços de Neurologia (credenciados pelos gestores – SUS) </a:t>
            </a:r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400" dirty="0" smtClean="0"/>
          </a:p>
          <a:p>
            <a:pPr marL="354330" indent="-285750" algn="just">
              <a:buClr>
                <a:srgbClr val="0070C0"/>
              </a:buClr>
            </a:pPr>
            <a:r>
              <a:rPr lang="pt-BR" sz="1665" dirty="0" smtClean="0"/>
              <a:t>Serviços de Fisioterapia </a:t>
            </a:r>
            <a:r>
              <a:rPr lang="pt-BR" sz="1665" dirty="0"/>
              <a:t>(credenciados pelos gestores – SUS) </a:t>
            </a:r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r>
              <a:rPr lang="pt-BR" sz="1665" dirty="0" smtClean="0"/>
              <a:t>Serviços e Centros de Alta Complexidade em Neurologia e Neurocirurgia  habilitados</a:t>
            </a:r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207616"/>
              </p:ext>
            </p:extLst>
          </p:nvPr>
        </p:nvGraphicFramePr>
        <p:xfrm>
          <a:off x="868774" y="4926360"/>
          <a:ext cx="7351308" cy="106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590"/>
                <a:gridCol w="4341271"/>
                <a:gridCol w="1591447"/>
              </a:tblGrid>
              <a:tr h="353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Código da habilitação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Descrição do Serviço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Nº de Serviços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u="none" strike="noStrike" dirty="0">
                          <a:effectLst/>
                        </a:rPr>
                        <a:t>1601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u="none" strike="noStrike">
                          <a:effectLst/>
                        </a:rPr>
                        <a:t>UNIDADE DE ASSISTENCIA DE ALTA COMPLEXIDADE EM NEUROLOGIA/NEUROCIRURGIA*.</a:t>
                      </a:r>
                      <a:endParaRPr lang="pt-BR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</a:tr>
              <a:tr h="2912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u="none" strike="noStrike" dirty="0">
                          <a:effectLst/>
                        </a:rPr>
                        <a:t>1602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u="none" strike="noStrike" dirty="0">
                          <a:effectLst/>
                        </a:rPr>
                        <a:t>CENTRO DE REFERENCIA DE ALTA COMPLEXIDADE EM NEUROLOGIA/NEUROCIRURGIA**.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19050" marB="19050" anchor="ctr"/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1776"/>
              </p:ext>
            </p:extLst>
          </p:nvPr>
        </p:nvGraphicFramePr>
        <p:xfrm>
          <a:off x="899592" y="2334444"/>
          <a:ext cx="6908800" cy="647700"/>
        </p:xfrm>
        <a:graphic>
          <a:graphicData uri="http://schemas.openxmlformats.org/drawingml/2006/table">
            <a:tbl>
              <a:tblPr/>
              <a:tblGrid>
                <a:gridCol w="2997620"/>
                <a:gridCol w="3911180"/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Código/Descrição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105 - SERVICO DE ATENCAO EM NEUROLOGIA / NEUROCIRURGIA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99592" y="2982144"/>
            <a:ext cx="4824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 dirty="0" smtClean="0"/>
              <a:t>Fonte: CNES/</a:t>
            </a:r>
            <a:r>
              <a:rPr lang="pt-BR" sz="900" i="1" dirty="0" err="1" smtClean="0"/>
              <a:t>Datasus</a:t>
            </a:r>
            <a:r>
              <a:rPr lang="pt-BR" sz="900" i="1" dirty="0" smtClean="0"/>
              <a:t>, acesso em 13/10/2015</a:t>
            </a:r>
            <a:endParaRPr lang="pt-BR" sz="900" i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99592" y="6006480"/>
            <a:ext cx="4824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 dirty="0" smtClean="0"/>
              <a:t>Fonte: CNES/</a:t>
            </a:r>
            <a:r>
              <a:rPr lang="pt-BR" sz="900" i="1" dirty="0" err="1" smtClean="0"/>
              <a:t>Datasus</a:t>
            </a:r>
            <a:r>
              <a:rPr lang="pt-BR" sz="900" i="1" dirty="0" smtClean="0"/>
              <a:t>, acesso em 13/10/2015</a:t>
            </a:r>
            <a:endParaRPr lang="pt-BR" sz="900" i="1" dirty="0"/>
          </a:p>
        </p:txBody>
      </p:sp>
      <p:sp>
        <p:nvSpPr>
          <p:cNvPr id="18" name="Retângulo 17"/>
          <p:cNvSpPr/>
          <p:nvPr/>
        </p:nvSpPr>
        <p:spPr>
          <a:xfrm>
            <a:off x="-18256" y="185738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9776" y="32975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Serviços de Atenção...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92168"/>
              </p:ext>
            </p:extLst>
          </p:nvPr>
        </p:nvGraphicFramePr>
        <p:xfrm>
          <a:off x="899592" y="3776903"/>
          <a:ext cx="6984776" cy="506730"/>
        </p:xfrm>
        <a:graphic>
          <a:graphicData uri="http://schemas.openxmlformats.org/drawingml/2006/table">
            <a:tbl>
              <a:tblPr/>
              <a:tblGrid>
                <a:gridCol w="2883623"/>
                <a:gridCol w="4101153"/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126 - SERVICO DE FISIOTERAPIA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899592" y="4293096"/>
            <a:ext cx="4824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 dirty="0" smtClean="0"/>
              <a:t>Fonte: CNES/</a:t>
            </a:r>
            <a:r>
              <a:rPr lang="pt-BR" sz="900" i="1" dirty="0" err="1" smtClean="0"/>
              <a:t>Datasus</a:t>
            </a:r>
            <a:r>
              <a:rPr lang="pt-BR" sz="900" i="1" dirty="0" smtClean="0"/>
              <a:t>, acesso em 13/10/2015</a:t>
            </a:r>
            <a:endParaRPr lang="pt-BR" sz="900" i="1" dirty="0"/>
          </a:p>
        </p:txBody>
      </p:sp>
    </p:spTree>
    <p:extLst>
      <p:ext uri="{BB962C8B-B14F-4D97-AF65-F5344CB8AC3E}">
        <p14:creationId xmlns:p14="http://schemas.microsoft.com/office/powerpoint/2010/main" val="3283435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29195" y="1495486"/>
            <a:ext cx="8352928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r>
              <a:rPr lang="pt-BR" sz="1665" dirty="0" smtClean="0"/>
              <a:t>Serviços de Assistência Ventilatória  Não invasiva (14 no pais)</a:t>
            </a:r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r>
              <a:rPr lang="pt-BR" sz="1665" dirty="0"/>
              <a:t>Centros Especializados de </a:t>
            </a:r>
            <a:r>
              <a:rPr lang="pt-BR" sz="1665" dirty="0" smtClean="0"/>
              <a:t>Reabilitação</a:t>
            </a:r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  <a:p>
            <a:pPr marL="354330" indent="-285750" algn="just">
              <a:buClr>
                <a:srgbClr val="0070C0"/>
              </a:buClr>
            </a:pPr>
            <a:endParaRPr lang="pt-BR" sz="1665" dirty="0"/>
          </a:p>
          <a:p>
            <a:pPr marL="354330" indent="-285750" algn="just">
              <a:buClr>
                <a:srgbClr val="0070C0"/>
              </a:buClr>
            </a:pPr>
            <a:endParaRPr lang="pt-BR" sz="1665" dirty="0" smtClean="0"/>
          </a:p>
        </p:txBody>
      </p:sp>
      <p:sp>
        <p:nvSpPr>
          <p:cNvPr id="14" name="CaixaDeTexto 13"/>
          <p:cNvSpPr txBox="1"/>
          <p:nvPr/>
        </p:nvSpPr>
        <p:spPr>
          <a:xfrm>
            <a:off x="755576" y="2838128"/>
            <a:ext cx="4824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 dirty="0" smtClean="0"/>
              <a:t>Fonte: CNES/</a:t>
            </a:r>
            <a:r>
              <a:rPr lang="pt-BR" sz="900" i="1" dirty="0" err="1" smtClean="0"/>
              <a:t>Datasus</a:t>
            </a:r>
            <a:r>
              <a:rPr lang="pt-BR" sz="900" i="1" dirty="0" smtClean="0"/>
              <a:t>, acesso em 13/10/2015</a:t>
            </a:r>
            <a:endParaRPr lang="pt-BR" sz="900" i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7933"/>
              </p:ext>
            </p:extLst>
          </p:nvPr>
        </p:nvGraphicFramePr>
        <p:xfrm>
          <a:off x="763959" y="2190056"/>
          <a:ext cx="7192417" cy="616320"/>
        </p:xfrm>
        <a:graphic>
          <a:graphicData uri="http://schemas.openxmlformats.org/drawingml/2006/table">
            <a:tbl>
              <a:tblPr/>
              <a:tblGrid>
                <a:gridCol w="1590948"/>
                <a:gridCol w="4191746"/>
                <a:gridCol w="1409723"/>
              </a:tblGrid>
              <a:tr h="237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 da habilitação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do Serviço</a:t>
                      </a:r>
                    </a:p>
                  </a:txBody>
                  <a:tcPr marL="9011" marR="9011" marT="90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Nº de Serviços</a:t>
                      </a:r>
                    </a:p>
                  </a:txBody>
                  <a:tcPr marL="9011" marR="9011" marT="90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8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9011" marR="9011" marT="90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 DE ASSISTENCIA VENTILADORA NAO INVASIVA AOS PORTADORES DE DOENCAS NEUROMUSCULARES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-18256" y="185738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9776" y="32975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 de Atenção...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580568"/>
              </p:ext>
            </p:extLst>
          </p:nvPr>
        </p:nvGraphicFramePr>
        <p:xfrm>
          <a:off x="755576" y="3738228"/>
          <a:ext cx="7128792" cy="1138217"/>
        </p:xfrm>
        <a:graphic>
          <a:graphicData uri="http://schemas.openxmlformats.org/drawingml/2006/table">
            <a:tbl>
              <a:tblPr/>
              <a:tblGrid>
                <a:gridCol w="1576874"/>
                <a:gridCol w="4154665"/>
                <a:gridCol w="1397253"/>
              </a:tblGrid>
              <a:tr h="17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Código da habilitação</a:t>
                      </a:r>
                    </a:p>
                  </a:txBody>
                  <a:tcPr marL="9011" marR="9011" marT="90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Descrição do Serviço</a:t>
                      </a:r>
                    </a:p>
                  </a:txBody>
                  <a:tcPr marL="9011" marR="9011" marT="90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Nº de Serviços</a:t>
                      </a:r>
                    </a:p>
                  </a:txBody>
                  <a:tcPr marL="9011" marR="9011" marT="90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1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2201</a:t>
                      </a:r>
                    </a:p>
                  </a:txBody>
                  <a:tcPr marL="9011" marR="9011" marT="90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REFERENCIA DE REABILITACAO EM MEDICINA FISICA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151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2202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 DE REABILITACAO FISICA - NIVEL INTERMEDIARIO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89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2208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ESPECIALIZADO EM REABILITAÇÃO (CER) - MODALIDADE FISICA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011" marR="9011" marT="18021" marB="1802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63960" y="4638328"/>
            <a:ext cx="48245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i="1" dirty="0" smtClean="0"/>
              <a:t>Fonte: CNES/</a:t>
            </a:r>
            <a:r>
              <a:rPr lang="pt-BR" sz="900" i="1" dirty="0" err="1" smtClean="0"/>
              <a:t>Datasus</a:t>
            </a:r>
            <a:r>
              <a:rPr lang="pt-BR" sz="900" i="1" dirty="0" smtClean="0"/>
              <a:t>, acesso em 13/10/2015</a:t>
            </a:r>
            <a:endParaRPr lang="pt-BR" sz="900" i="1" dirty="0"/>
          </a:p>
        </p:txBody>
      </p:sp>
    </p:spTree>
    <p:extLst>
      <p:ext uri="{BB962C8B-B14F-4D97-AF65-F5344CB8AC3E}">
        <p14:creationId xmlns:p14="http://schemas.microsoft.com/office/powerpoint/2010/main" val="506548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36512" y="260648"/>
            <a:ext cx="9180512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Doenças Raras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312018" y="1889467"/>
            <a:ext cx="8064896" cy="39878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OMS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feta até 65 pessoas/100 mil indivíduos (1,3/2.000)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Acometem de 6% a 8% da população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número exato de doenças raras não é conhecido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Individualmente raras, essas doenças constituem um grupo que atinge um percentual significativo da população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Problema de saúde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</a:p>
          <a:p>
            <a:pPr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Causas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Genéticas (80%)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	Ambientais (20%)</a:t>
            </a: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Font typeface="Arial" charset="0"/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89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7467" y="2204864"/>
            <a:ext cx="86044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Portaria GM/MS nº 199 de </a:t>
            </a:r>
            <a:r>
              <a:rPr lang="pt-BR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30/01/2014 (*)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Política </a:t>
            </a:r>
            <a:r>
              <a:rPr lang="pt-B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Nacional de Atenção Integral às Pessoas com Doenças Raras, aprova as Diretrizes para Atenção Integral às Pessoas com Doenças Raras no âmbito do Sistema Único de Saúde (SUS) e institui incentivos financeiros de </a:t>
            </a:r>
            <a:r>
              <a:rPr lang="pt-BR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custeio.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Portaria </a:t>
            </a:r>
            <a:r>
              <a:rPr lang="pt-BR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SCTIE/MS nº  5,  de </a:t>
            </a:r>
            <a:r>
              <a:rPr lang="pt-BR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30/01/2014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Incorpora </a:t>
            </a:r>
            <a:r>
              <a:rPr lang="pt-BR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avaliação diagnóstica, procedimentos laboratoriais e aconselhamento genético para doenças raras</a:t>
            </a:r>
            <a:r>
              <a:rPr lang="pt-BR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6516052"/>
            <a:ext cx="92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i="1" dirty="0">
                <a:ea typeface="ＭＳ Ｐゴシック" pitchFamily="34" charset="-128"/>
              </a:rPr>
              <a:t>(*) Republicada para consolidar as alterações introduzidas pela Portaria nº 981/GM/MS, 20 de maio 2014, publicada no DOU nº 95, de 21 de maio de 2014, Seção 1, página 44.</a:t>
            </a:r>
          </a:p>
          <a:p>
            <a:endParaRPr lang="pt-BR" sz="900" dirty="0"/>
          </a:p>
        </p:txBody>
      </p:sp>
      <p:sp>
        <p:nvSpPr>
          <p:cNvPr id="7" name="Retângulo 6"/>
          <p:cNvSpPr/>
          <p:nvPr/>
        </p:nvSpPr>
        <p:spPr>
          <a:xfrm>
            <a:off x="-36512" y="260648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Política Nacional de Atenção Integral às Pessoas com Doenças Raras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865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476672"/>
            <a:ext cx="8336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Política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Nacional de Atenção </a:t>
            </a:r>
            <a:r>
              <a:rPr lang="pt-BR" sz="4000" b="1" dirty="0" smtClean="0">
                <a:solidFill>
                  <a:schemeClr val="bg1"/>
                </a:solidFill>
                <a:latin typeface="+mn-lt"/>
              </a:rPr>
              <a:t>Integral às </a:t>
            </a:r>
            <a:r>
              <a:rPr lang="pt-BR" sz="4000" b="1" dirty="0">
                <a:solidFill>
                  <a:schemeClr val="bg1"/>
                </a:solidFill>
                <a:latin typeface="+mn-lt"/>
              </a:rPr>
              <a:t>Pessoas com Doenças Raras 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2034" y="1821928"/>
            <a:ext cx="8552060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9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2289540"/>
              </p:ext>
            </p:extLst>
          </p:nvPr>
        </p:nvGraphicFramePr>
        <p:xfrm>
          <a:off x="1115616" y="2564904"/>
          <a:ext cx="66247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Política Nacional de Atenção Integral às Pessoas com Doenças Raras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8256" y="185738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69776" y="32975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Política Nacional de Atenção Integral às Pessoas com Doenças Raras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310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79512" y="1916832"/>
            <a:ext cx="8550696" cy="41044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330" indent="-285750">
              <a:buClr>
                <a:srgbClr val="0070C0"/>
              </a:buClr>
            </a:pPr>
            <a:r>
              <a:rPr lang="pt-BR" sz="2400" dirty="0" smtClean="0"/>
              <a:t>Está </a:t>
            </a:r>
            <a:r>
              <a:rPr lang="pt-BR" sz="2400" b="1" dirty="0" smtClean="0"/>
              <a:t>organizada no formato de Rede </a:t>
            </a:r>
            <a:r>
              <a:rPr lang="pt-BR" sz="2400" dirty="0" smtClean="0"/>
              <a:t>e com abrangência </a:t>
            </a:r>
            <a:r>
              <a:rPr lang="pt-BR" sz="2400" b="1" dirty="0" smtClean="0"/>
              <a:t>transversal com as demais redes temáticas prioritária</a:t>
            </a:r>
            <a:r>
              <a:rPr lang="pt-BR" sz="2400" dirty="0" smtClean="0"/>
              <a:t>s</a:t>
            </a:r>
            <a:r>
              <a:rPr lang="pt-BR" sz="2000" dirty="0" smtClean="0"/>
              <a:t>.</a:t>
            </a:r>
          </a:p>
          <a:p>
            <a:pPr marL="354330" indent="-285750" algn="just">
              <a:buClr>
                <a:srgbClr val="0070C0"/>
              </a:buClr>
            </a:pPr>
            <a:r>
              <a:rPr lang="pt-BR" sz="2400" dirty="0" smtClean="0"/>
              <a:t>Tem como </a:t>
            </a:r>
            <a:r>
              <a:rPr lang="pt-BR" sz="2400" b="1" dirty="0" smtClean="0"/>
              <a:t>objetivo reduzir a mortalidade</a:t>
            </a:r>
            <a:r>
              <a:rPr lang="pt-BR" sz="2400" dirty="0" smtClean="0"/>
              <a:t>, bem como a melhoria da </a:t>
            </a:r>
            <a:r>
              <a:rPr lang="pt-BR" sz="2400" b="1" dirty="0" smtClean="0"/>
              <a:t>qualidade de vida </a:t>
            </a:r>
            <a:r>
              <a:rPr lang="pt-BR" sz="2400" dirty="0" smtClean="0"/>
              <a:t>das pessoas.</a:t>
            </a:r>
          </a:p>
          <a:p>
            <a:pPr marL="754380" lvl="1" algn="just">
              <a:buClr>
                <a:srgbClr val="0070C0"/>
              </a:buClr>
            </a:pPr>
            <a:r>
              <a:rPr lang="pt-BR" sz="2000" dirty="0" smtClean="0"/>
              <a:t>ações de redução de incapacidade, promoção, detecção precoce, tratamento oportuno e cuidados </a:t>
            </a:r>
            <a:r>
              <a:rPr lang="pt-BR" sz="2000" dirty="0" err="1" smtClean="0"/>
              <a:t>suportivos</a:t>
            </a:r>
            <a:r>
              <a:rPr lang="pt-BR" sz="2000" dirty="0" smtClean="0"/>
              <a:t>, habilitação e reabilitação, de forma oportuna, para as pessoas com doenças raras.</a:t>
            </a:r>
          </a:p>
          <a:p>
            <a:pPr marL="354330" indent="-285750" algn="just">
              <a:buClr>
                <a:srgbClr val="0070C0"/>
              </a:buClr>
            </a:pPr>
            <a:r>
              <a:rPr lang="pt-BR" sz="2400" b="1" dirty="0"/>
              <a:t>Abrange todos os níveis de atenção</a:t>
            </a:r>
            <a:r>
              <a:rPr lang="pt-BR" sz="2400" dirty="0"/>
              <a:t>, desde a suspeita e confirmação de caso, passando pelo tratamento geral e específico, até a orientação dos familiares e o aconselhamento </a:t>
            </a:r>
            <a:r>
              <a:rPr lang="pt-BR" sz="2400" dirty="0" smtClean="0"/>
              <a:t>genético.</a:t>
            </a:r>
          </a:p>
          <a:p>
            <a:pPr marL="354330" indent="-285750" algn="just">
              <a:buClr>
                <a:srgbClr val="0070C0"/>
              </a:buClr>
            </a:pPr>
            <a:r>
              <a:rPr lang="pt-BR" sz="2400" b="1" dirty="0" smtClean="0"/>
              <a:t>Protocolos e Incorporação</a:t>
            </a:r>
            <a:r>
              <a:rPr lang="pt-BR" sz="2400" dirty="0" smtClean="0"/>
              <a:t>.</a:t>
            </a:r>
            <a:endParaRPr lang="pt-BR" sz="2400" dirty="0"/>
          </a:p>
          <a:p>
            <a:pPr marL="68580" indent="0" algn="just">
              <a:buClr>
                <a:srgbClr val="0070C0"/>
              </a:buClr>
              <a:buNone/>
            </a:pP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-18256" y="185738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69776" y="32975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Política Nacional de Atenção Integral às Pessoas com Doenças Raras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280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46643418"/>
              </p:ext>
            </p:extLst>
          </p:nvPr>
        </p:nvGraphicFramePr>
        <p:xfrm>
          <a:off x="1110343" y="2399392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3" name="Diagrama 42"/>
          <p:cNvGraphicFramePr/>
          <p:nvPr>
            <p:extLst>
              <p:ext uri="{D42A27DB-BD31-4B8C-83A1-F6EECF244321}">
                <p14:modId xmlns:p14="http://schemas.microsoft.com/office/powerpoint/2010/main" val="1078772524"/>
              </p:ext>
            </p:extLst>
          </p:nvPr>
        </p:nvGraphicFramePr>
        <p:xfrm>
          <a:off x="2052109" y="2008640"/>
          <a:ext cx="3960186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6778" y="548680"/>
            <a:ext cx="8353425" cy="72008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Componentes da Assistência Farmacêutica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275546" y="5209525"/>
            <a:ext cx="1350150" cy="825479"/>
          </a:xfrm>
          <a:prstGeom prst="rect">
            <a:avLst/>
          </a:prstGeom>
          <a:noFill/>
          <a:ln w="47625" cap="flat" cmpd="sng" algn="ctr">
            <a:solidFill>
              <a:srgbClr val="C00000"/>
            </a:solidFill>
            <a:prstDash val="solid"/>
          </a:ln>
          <a:effectLst/>
        </p:spPr>
        <p:txBody>
          <a:bodyPr lIns="76797" tIns="38399" rIns="76797" bIns="38399" rtlCol="0" anchor="ctr"/>
          <a:lstStyle/>
          <a:p>
            <a:pPr algn="ctr" defTabSz="767976">
              <a:defRPr/>
            </a:pPr>
            <a:endParaRPr lang="pt-BR" sz="15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44868"/>
            <a:ext cx="1331639" cy="51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4874" y="2844967"/>
            <a:ext cx="8717441" cy="731217"/>
          </a:xfrm>
          <a:prstGeom prst="rect">
            <a:avLst/>
          </a:prstGeom>
          <a:noFill/>
          <a:ln>
            <a:noFill/>
          </a:ln>
          <a:extLst/>
        </p:spPr>
        <p:txBody>
          <a:bodyPr lIns="85974" tIns="42988" rIns="85974" bIns="42988" anchor="ctr"/>
          <a:lstStyle/>
          <a:p>
            <a:pPr algn="ctr" defTabSz="73276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100" b="1" kern="0" dirty="0">
              <a:solidFill>
                <a:srgbClr val="363636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5074" y="2755942"/>
            <a:ext cx="8717441" cy="731217"/>
          </a:xfrm>
          <a:prstGeom prst="rect">
            <a:avLst/>
          </a:prstGeom>
          <a:noFill/>
          <a:ln>
            <a:noFill/>
          </a:ln>
          <a:extLst/>
        </p:spPr>
        <p:txBody>
          <a:bodyPr lIns="85974" tIns="42988" rIns="85974" bIns="42988" anchor="ctr"/>
          <a:lstStyle/>
          <a:p>
            <a:pPr algn="ctr" defTabSz="541782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1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79302358"/>
              </p:ext>
            </p:extLst>
          </p:nvPr>
        </p:nvGraphicFramePr>
        <p:xfrm>
          <a:off x="-625996" y="2268017"/>
          <a:ext cx="8087248" cy="374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6099179" y="2226587"/>
            <a:ext cx="1853598" cy="3790418"/>
            <a:chOff x="6071188" y="0"/>
            <a:chExt cx="2187214" cy="535559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6071188" y="0"/>
              <a:ext cx="2187214" cy="5355590"/>
            </a:xfrm>
            <a:prstGeom prst="roundRect">
              <a:avLst>
                <a:gd name="adj" fmla="val 10000"/>
              </a:avLst>
            </a:prstGeom>
            <a:solidFill>
              <a:srgbClr val="4F81BD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7" name="Retângulo 6"/>
            <p:cNvSpPr/>
            <p:nvPr/>
          </p:nvSpPr>
          <p:spPr>
            <a:xfrm>
              <a:off x="6071188" y="0"/>
              <a:ext cx="2187214" cy="16066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05384" tIns="405384" rIns="405384" bIns="405384" numCol="1" spcCol="1270" anchor="ctr" anchorCtr="0">
              <a:noAutofit/>
            </a:bodyPr>
            <a:lstStyle/>
            <a:p>
              <a:pPr algn="ctr" defTabSz="1501188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34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  <a:cs typeface="+mn-cs"/>
                </a:rPr>
                <a:t>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214642" y="2816650"/>
            <a:ext cx="1654434" cy="791057"/>
            <a:chOff x="6253092" y="880259"/>
            <a:chExt cx="2931450" cy="911339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6253092" y="880259"/>
              <a:ext cx="2931450" cy="911339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Retângulo 9"/>
            <p:cNvSpPr/>
            <p:nvPr/>
          </p:nvSpPr>
          <p:spPr>
            <a:xfrm>
              <a:off x="6279784" y="906951"/>
              <a:ext cx="2904758" cy="8579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eaLnBrk="0" hangingPunct="0">
                <a:defRPr/>
              </a:pPr>
              <a:r>
                <a:rPr lang="pt-BR" altLang="pt-BR" sz="1200" b="1" kern="0" dirty="0">
                  <a:solidFill>
                    <a:prstClr val="white"/>
                  </a:solidFill>
                  <a:latin typeface="Calibri"/>
                  <a:cs typeface="+mn-cs"/>
                </a:rPr>
                <a:t>Medicamentos sob responsabilidade da União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248342" y="4203955"/>
            <a:ext cx="1663795" cy="578628"/>
            <a:chOff x="6236505" y="2376269"/>
            <a:chExt cx="2948036" cy="911339"/>
          </a:xfrm>
        </p:grpSpPr>
        <p:sp>
          <p:nvSpPr>
            <p:cNvPr id="12" name="Retângulo de cantos arredondados 11"/>
            <p:cNvSpPr/>
            <p:nvPr/>
          </p:nvSpPr>
          <p:spPr>
            <a:xfrm>
              <a:off x="6236505" y="2376269"/>
              <a:ext cx="2948036" cy="911339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Retângulo 12"/>
            <p:cNvSpPr/>
            <p:nvPr/>
          </p:nvSpPr>
          <p:spPr>
            <a:xfrm>
              <a:off x="6263196" y="2402961"/>
              <a:ext cx="2921345" cy="8579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defTabSz="500396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altLang="pt-BR" sz="1200" b="1" kern="0" dirty="0">
                  <a:solidFill>
                    <a:prstClr val="white"/>
                  </a:solidFill>
                  <a:latin typeface="Calibri"/>
                  <a:cs typeface="+mn-cs"/>
                </a:rPr>
                <a:t>Medicamentos sob responsabilidade dos estados e DF</a:t>
              </a:r>
              <a:endParaRPr lang="pt-BR" sz="11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214642" y="5301219"/>
            <a:ext cx="1654434" cy="578628"/>
            <a:chOff x="6253091" y="3835432"/>
            <a:chExt cx="2931451" cy="911339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6253091" y="3835432"/>
              <a:ext cx="2931449" cy="911339"/>
            </a:xfrm>
            <a:prstGeom prst="roundRect">
              <a:avLst>
                <a:gd name="adj" fmla="val 1000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6" name="Retângulo 15"/>
            <p:cNvSpPr/>
            <p:nvPr/>
          </p:nvSpPr>
          <p:spPr>
            <a:xfrm>
              <a:off x="6495809" y="3835432"/>
              <a:ext cx="2688733" cy="8579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algn="ctr" eaLnBrk="0" hangingPunct="0">
                <a:defRPr/>
              </a:pPr>
              <a:r>
                <a:rPr lang="pt-BR" altLang="pt-BR" sz="1200" b="1" kern="0" dirty="0">
                  <a:solidFill>
                    <a:prstClr val="white"/>
                  </a:solidFill>
                  <a:latin typeface="Calibri"/>
                  <a:cs typeface="+mn-cs"/>
                </a:rPr>
                <a:t>Medicamentos sob responsabilidade dos municípios e DF</a:t>
              </a:r>
            </a:p>
          </p:txBody>
        </p:sp>
      </p:grpSp>
      <p:cxnSp>
        <p:nvCxnSpPr>
          <p:cNvPr id="17" name="Conector reto 16"/>
          <p:cNvCxnSpPr>
            <a:endCxn id="10" idx="1"/>
          </p:cNvCxnSpPr>
          <p:nvPr/>
        </p:nvCxnSpPr>
        <p:spPr>
          <a:xfrm>
            <a:off x="5555050" y="2755942"/>
            <a:ext cx="674657" cy="45623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Conector reto 17"/>
          <p:cNvCxnSpPr>
            <a:endCxn id="10" idx="1"/>
          </p:cNvCxnSpPr>
          <p:nvPr/>
        </p:nvCxnSpPr>
        <p:spPr>
          <a:xfrm flipV="1">
            <a:off x="5724128" y="3212179"/>
            <a:ext cx="505578" cy="395528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9" name="Conector reto 18"/>
          <p:cNvCxnSpPr/>
          <p:nvPr/>
        </p:nvCxnSpPr>
        <p:spPr>
          <a:xfrm>
            <a:off x="3929473" y="4508266"/>
            <a:ext cx="2333934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Conector reto 19"/>
          <p:cNvCxnSpPr/>
          <p:nvPr/>
        </p:nvCxnSpPr>
        <p:spPr>
          <a:xfrm>
            <a:off x="3911987" y="5577223"/>
            <a:ext cx="2333934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82205" y="1777432"/>
            <a:ext cx="6075791" cy="424039"/>
          </a:xfrm>
          <a:prstGeom prst="rect">
            <a:avLst/>
          </a:prstGeom>
          <a:noFill/>
        </p:spPr>
        <p:txBody>
          <a:bodyPr wrap="none" lIns="54178" tIns="27089" rIns="54178" bIns="27089" rtlCol="0">
            <a:spAutoFit/>
          </a:bodyPr>
          <a:lstStyle/>
          <a:p>
            <a:r>
              <a:rPr lang="pt-BR" sz="2400" b="1" dirty="0">
                <a:solidFill>
                  <a:srgbClr val="700000"/>
                </a:solidFill>
              </a:rPr>
              <a:t>ORGANIZAÇÃO DOS GRUPOS NO CEAF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82941" y="6080724"/>
            <a:ext cx="8493642" cy="485594"/>
          </a:xfrm>
          <a:prstGeom prst="rect">
            <a:avLst/>
          </a:prstGeom>
          <a:noFill/>
        </p:spPr>
        <p:txBody>
          <a:bodyPr wrap="square" lIns="54178" tIns="27089" rIns="54178" bIns="27089" rtlCol="0">
            <a:spAutoFit/>
          </a:bodyPr>
          <a:lstStyle/>
          <a:p>
            <a:pPr lvl="0"/>
            <a:r>
              <a:rPr lang="pt-BR" sz="1400" b="1" dirty="0">
                <a:solidFill>
                  <a:srgbClr val="FF0000"/>
                </a:solidFill>
              </a:rPr>
              <a:t>(*) </a:t>
            </a:r>
            <a:r>
              <a:rPr lang="x-none" sz="1400" b="1">
                <a:solidFill>
                  <a:srgbClr val="FF0000"/>
                </a:solidFill>
              </a:rPr>
              <a:t>Portaria GM/MS </a:t>
            </a:r>
            <a:r>
              <a:rPr lang="pt-BR" sz="1400" b="1" dirty="0">
                <a:solidFill>
                  <a:srgbClr val="FF0000"/>
                </a:solidFill>
              </a:rPr>
              <a:t>nº </a:t>
            </a:r>
            <a:r>
              <a:rPr lang="x-none" sz="1400" b="1">
                <a:solidFill>
                  <a:srgbClr val="FF0000"/>
                </a:solidFill>
              </a:rPr>
              <a:t>1.329 de 08 de setembro de 2015, que centraliza a aquisição do medicamento </a:t>
            </a:r>
            <a:r>
              <a:rPr lang="pt-BR" sz="1400" b="1" dirty="0" err="1">
                <a:solidFill>
                  <a:srgbClr val="FF0000"/>
                </a:solidFill>
              </a:rPr>
              <a:t>riluzol</a:t>
            </a:r>
            <a:r>
              <a:rPr lang="pt-BR" sz="1400" b="1" dirty="0">
                <a:solidFill>
                  <a:srgbClr val="FF0000"/>
                </a:solidFill>
              </a:rPr>
              <a:t> na concentração de 50mg </a:t>
            </a:r>
            <a:r>
              <a:rPr lang="x-none" sz="1400" b="1">
                <a:solidFill>
                  <a:srgbClr val="FF0000"/>
                </a:solidFill>
              </a:rPr>
              <a:t> pelo Ministério da Saúde</a:t>
            </a:r>
            <a:r>
              <a:rPr lang="pt-BR" sz="1400" b="1" dirty="0">
                <a:solidFill>
                  <a:srgbClr val="FF0000"/>
                </a:solidFill>
              </a:rPr>
              <a:t>.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-36512" y="44624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233264" y="6163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Assistência Farmacêutica...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2978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7" y="1768920"/>
            <a:ext cx="8249805" cy="425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8696" y="6026279"/>
            <a:ext cx="8127887" cy="1008814"/>
          </a:xfrm>
          <a:prstGeom prst="rect">
            <a:avLst/>
          </a:prstGeom>
          <a:noFill/>
        </p:spPr>
        <p:txBody>
          <a:bodyPr wrap="square" lIns="54178" tIns="27089" rIns="54178" bIns="27089" rtlCol="0">
            <a:spAutoFit/>
          </a:bodyPr>
          <a:lstStyle/>
          <a:p>
            <a:pPr algn="just"/>
            <a:r>
              <a:rPr lang="pt-BR" sz="1200" b="1" dirty="0"/>
              <a:t>No CEAF, o RILUZOL 50 mg  está padronizado para o tratamento de pacientes portadores da doença do neurônio motor (G 12.2) que se enquadrarem nos critérios clínicos determinados pelos Protocolos Clínicos e Diretrizes Terapêuticas - Esclerose Lateral Amiotrófica, publicado por meio das Portarias SAS/MS nº 496 de 23 de dezembro de 2009. </a:t>
            </a:r>
          </a:p>
          <a:p>
            <a:pPr lvl="0"/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>
            <a:off x="-36512" y="44624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3264" y="6163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Assistência Farmacêutica...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664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556792"/>
            <a:ext cx="8280919" cy="5025299"/>
          </a:xfrm>
          <a:prstGeom prst="rect">
            <a:avLst/>
          </a:prstGeom>
        </p:spPr>
        <p:txBody>
          <a:bodyPr wrap="square" lIns="54178" tIns="27089" rIns="54178" bIns="27089">
            <a:spAutoFit/>
          </a:bodyPr>
          <a:lstStyle/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/>
              <a:t>Em 2010, o Ministério da Saúde firmou uma </a:t>
            </a:r>
            <a:r>
              <a:rPr lang="pt-BR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Parceria para o Desenvolvimento Produtivo (PDP)</a:t>
            </a:r>
            <a:r>
              <a:rPr lang="pt-BR" sz="1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700" dirty="0"/>
              <a:t>de </a:t>
            </a:r>
            <a:r>
              <a:rPr lang="pt-BR" sz="1700" dirty="0" err="1"/>
              <a:t>riluzol</a:t>
            </a:r>
            <a:r>
              <a:rPr lang="pt-BR" sz="1700" dirty="0"/>
              <a:t>, na apresentação de 50mg por comprimido, por meio do Termo de Compromisso nº 08/2010, entre a Secretaria de Ciência, Tecnologia e Insumos Estratégicos e o </a:t>
            </a:r>
            <a:r>
              <a:rPr lang="pt-BR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Laboratório Farmacêutico da Marinha (LFM</a:t>
            </a:r>
            <a:r>
              <a:rPr lang="pt-BR" sz="1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pt-BR" sz="1700" dirty="0"/>
              <a:t>, sendo a empresa </a:t>
            </a:r>
            <a:r>
              <a:rPr lang="pt-BR" sz="17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Cristália</a:t>
            </a:r>
            <a:r>
              <a:rPr lang="pt-BR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Produtos Químicos Farmacêuticos LTDA</a:t>
            </a:r>
            <a:r>
              <a:rPr lang="pt-BR" sz="1700" b="1" dirty="0"/>
              <a:t>,  </a:t>
            </a:r>
            <a:r>
              <a:rPr lang="pt-BR" sz="1700" dirty="0"/>
              <a:t>a parceira privada. </a:t>
            </a:r>
          </a:p>
          <a:p>
            <a:pPr algn="just"/>
            <a:endParaRPr lang="pt-BR" sz="1700" dirty="0"/>
          </a:p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Ministério da saúde passa a realizar compra centralizada (aquisição e distribuição do medicamento) – R$ 7,6 milhões.</a:t>
            </a:r>
          </a:p>
          <a:p>
            <a:pPr marL="169307" indent="-169307" algn="just">
              <a:buFont typeface="Wingdings" panose="05000000000000000000" pitchFamily="2" charset="2"/>
              <a:buChar char="Ø"/>
            </a:pPr>
            <a:endParaRPr lang="pt-BR" sz="1700" dirty="0"/>
          </a:p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Economia de R$ 13,6 milhões.</a:t>
            </a:r>
            <a:endParaRPr lang="pt-BR" sz="1700" dirty="0"/>
          </a:p>
          <a:p>
            <a:pPr marL="169307" indent="-169307" algn="just">
              <a:buFont typeface="Wingdings" panose="05000000000000000000" pitchFamily="2" charset="2"/>
              <a:buChar char="Ø"/>
            </a:pPr>
            <a:endParaRPr lang="pt-BR" sz="1700" dirty="0"/>
          </a:p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Primeira compra 2,2 milhões de comprimidos de </a:t>
            </a:r>
            <a:r>
              <a:rPr lang="pt-BR" sz="1700" dirty="0" err="1" smtClean="0"/>
              <a:t>riluzol</a:t>
            </a:r>
            <a:r>
              <a:rPr lang="pt-BR" sz="1700" dirty="0" smtClean="0"/>
              <a:t>.</a:t>
            </a:r>
          </a:p>
          <a:p>
            <a:pPr marL="169307" indent="-169307" algn="just">
              <a:buFont typeface="Wingdings" panose="05000000000000000000" pitchFamily="2" charset="2"/>
              <a:buChar char="Ø"/>
            </a:pPr>
            <a:endParaRPr lang="pt-BR" sz="1700" dirty="0"/>
          </a:p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Consumo médio mensal de 142,7 mil comprimidos.</a:t>
            </a:r>
          </a:p>
          <a:p>
            <a:pPr marL="169307" indent="-169307" algn="just">
              <a:buFont typeface="Wingdings" panose="05000000000000000000" pitchFamily="2" charset="2"/>
              <a:buChar char="Ø"/>
            </a:pPr>
            <a:endParaRPr lang="pt-BR" sz="1700" dirty="0"/>
          </a:p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 Transferência de tecnologia para produção do medicamento.</a:t>
            </a:r>
          </a:p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 Autossuficiência do mercado nacional,  com transferência a laboratório público brasileiro a capacidade tecnológica.</a:t>
            </a:r>
          </a:p>
          <a:p>
            <a:pPr marL="169307" indent="-169307" algn="just">
              <a:buFont typeface="Wingdings" panose="05000000000000000000" pitchFamily="2" charset="2"/>
              <a:buChar char="Ø"/>
            </a:pPr>
            <a:r>
              <a:rPr lang="pt-BR" sz="1700" dirty="0" smtClean="0"/>
              <a:t>Desenvolvimento do complexo industrial da saúde.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6512" y="44624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3264" y="6163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Assistência Farmacêutica...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153144" y="5445223"/>
            <a:ext cx="170384" cy="113686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228184" y="4069441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R$ 9,55 </a:t>
            </a:r>
            <a:endParaRPr lang="pt-BR" dirty="0"/>
          </a:p>
        </p:txBody>
      </p:sp>
      <p:sp>
        <p:nvSpPr>
          <p:cNvPr id="7" name="Seta para a esquerda 6"/>
          <p:cNvSpPr/>
          <p:nvPr/>
        </p:nvSpPr>
        <p:spPr>
          <a:xfrm flipH="1">
            <a:off x="7236296" y="4146095"/>
            <a:ext cx="36004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740352" y="4069441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R$ 3,42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6156176" y="4069441"/>
            <a:ext cx="2664296" cy="5116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056276" y="46844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64%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975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4351" y="1124744"/>
            <a:ext cx="887214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ESCLEROSE LATERAL AMIOTRÓFIA (ELA)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Doença </a:t>
            </a:r>
            <a:r>
              <a:rPr lang="pt-BR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</a:t>
            </a:r>
            <a:r>
              <a:rPr lang="pt-BR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eurodegenerativa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progressiva caracterizada perda seletiva de neurônios motores, sem causa específica.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Incidência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0,6-2,6 pessoas/100 mil e </a:t>
            </a:r>
            <a:r>
              <a:rPr lang="pt-BR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Prevalência: 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1-9 pessoas/100 mil – </a:t>
            </a:r>
            <a:r>
              <a:rPr lang="pt-B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oença Rara.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Sintomas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fraqueza </a:t>
            </a:r>
            <a:r>
              <a:rPr lang="pt-BR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muscular, com </a:t>
            </a:r>
            <a:r>
              <a:rPr lang="pt-BR" dirty="0"/>
              <a:t>endurecimento dos músculos (esclerose), inicialmente num dos lados do corpo (lateral) e atrofia muscular (amiotrófica</a:t>
            </a:r>
            <a:r>
              <a:rPr lang="pt-BR" dirty="0" smtClean="0"/>
              <a:t>).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Diagnóstico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clínico e exames complementares.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Tratamento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multidisciplinar e profissional, medicamentos </a:t>
            </a:r>
            <a:r>
              <a:rPr lang="pt-BR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uqe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melhoram prognóstico.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Recomendações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</a:t>
            </a:r>
            <a:r>
              <a:rPr lang="pt-BR" dirty="0"/>
              <a:t>O diagnóstico e o início precoce do tratamento são dois requisitos fundamentais para retardar a evolução da doença. </a:t>
            </a:r>
            <a:endParaRPr lang="pt-BR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sz="1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6512" y="-315416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Doença...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9510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954750"/>
              </p:ext>
            </p:extLst>
          </p:nvPr>
        </p:nvGraphicFramePr>
        <p:xfrm>
          <a:off x="698897" y="2057419"/>
          <a:ext cx="7002339" cy="3663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840"/>
                <a:gridCol w="1439681"/>
                <a:gridCol w="4244818"/>
              </a:tblGrid>
              <a:tr h="96459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Quantidade de medicamento adquirido pelo MS </a:t>
                      </a:r>
                      <a:r>
                        <a:rPr lang="pt-BR" sz="1800" baseline="0" dirty="0" smtClean="0">
                          <a:effectLst/>
                        </a:rPr>
                        <a:t>  - 1º ano da PDP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aseline="0" dirty="0" smtClean="0">
                          <a:effectLst/>
                        </a:rPr>
                        <a:t>Cronograma de Entrega do </a:t>
                      </a:r>
                      <a:r>
                        <a:rPr lang="pt-BR" sz="1800" dirty="0" smtClean="0">
                          <a:effectLst/>
                        </a:rPr>
                        <a:t> </a:t>
                      </a:r>
                      <a:r>
                        <a:rPr lang="pt-BR" sz="1800" dirty="0" err="1">
                          <a:effectLst/>
                        </a:rPr>
                        <a:t>Riluzol</a:t>
                      </a:r>
                      <a:r>
                        <a:rPr lang="pt-BR" sz="1800" dirty="0">
                          <a:effectLst/>
                        </a:rPr>
                        <a:t> 50 mg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7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Parcelas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Quantitativo</a:t>
                      </a:r>
                      <a:endParaRPr lang="pt-BR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Prazo máximo de entrega nas SES e SADM/MS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</a:tr>
              <a:tr h="454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1ª Parcela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556.920</a:t>
                      </a:r>
                      <a:endParaRPr lang="pt-BR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Até </a:t>
                      </a:r>
                      <a:r>
                        <a:rPr lang="pt-BR" sz="1800" dirty="0" smtClean="0">
                          <a:effectLst/>
                        </a:rPr>
                        <a:t>30/11/2015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</a:tr>
              <a:tr h="41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2ª Parcela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556.864</a:t>
                      </a:r>
                      <a:endParaRPr lang="pt-BR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Até 10/01/2016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</a:tr>
              <a:tr h="415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3ª Parcela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556.864</a:t>
                      </a:r>
                      <a:endParaRPr lang="pt-BR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Até 30/03/2016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</a:tr>
              <a:tr h="432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4ª Parcela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556.864</a:t>
                      </a:r>
                      <a:endParaRPr lang="pt-BR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Até 30/06/2016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</a:tr>
              <a:tr h="432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Total Geral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2.227.512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 anchor="b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BDE0F-4F3D-4A87-B720-AFAC8600732D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-36512" y="44624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33264" y="6163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Assistência Farmacêutica...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859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77444" y="2057419"/>
            <a:ext cx="8290445" cy="3286361"/>
          </a:xfrm>
          <a:prstGeom prst="rect">
            <a:avLst/>
          </a:prstGeom>
          <a:noFill/>
        </p:spPr>
        <p:txBody>
          <a:bodyPr wrap="square" lIns="54178" tIns="27089" rIns="54178" bIns="27089" rtlCol="0">
            <a:spAutoFit/>
          </a:bodyPr>
          <a:lstStyle/>
          <a:p>
            <a:pPr algn="just">
              <a:defRPr/>
            </a:pPr>
            <a:r>
              <a:rPr lang="pt-BR" sz="1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Primeira distribuição</a:t>
            </a:r>
          </a:p>
          <a:p>
            <a:pPr algn="just">
              <a:defRPr/>
            </a:pPr>
            <a:endParaRPr lang="pt-B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455" indent="-214455" algn="just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pt-BR" sz="15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primeira distribuição o âmbito da PDP está prevista para ocorrer em </a:t>
            </a:r>
            <a:r>
              <a:rPr lang="pt-BR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novembro de 2015</a:t>
            </a:r>
            <a:r>
              <a:rPr lang="pt-B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defRPr/>
            </a:pPr>
            <a:endParaRPr lang="pt-B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455" indent="-214455" algn="just">
              <a:buFont typeface="Wingdings" pitchFamily="2" charset="2"/>
              <a:buChar char="v"/>
              <a:defRPr/>
            </a:pPr>
            <a:endParaRPr lang="pt-B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455" indent="-214455" algn="just">
              <a:buFont typeface="Wingdings" pitchFamily="2" charset="2"/>
              <a:buChar char="v"/>
              <a:defRPr/>
            </a:pPr>
            <a:r>
              <a:rPr lang="pt-B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enviada a quantidade necessária para atender a necessidade do mês de </a:t>
            </a:r>
            <a:r>
              <a:rPr lang="pt-BR" sz="15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dezembro/2015;</a:t>
            </a:r>
          </a:p>
          <a:p>
            <a:pPr algn="just">
              <a:defRPr/>
            </a:pPr>
            <a:endParaRPr lang="pt-B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0891" indent="-270891" algn="just">
              <a:buFont typeface="Wingdings" panose="05000000000000000000" pitchFamily="2" charset="2"/>
              <a:buChar char="v"/>
              <a:defRPr/>
            </a:pPr>
            <a:r>
              <a:rPr lang="pt-B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entrega de cada parcela será realizada diretamente nos almoxarifados das Secretarias Estaduais de Saúde pelo LFM e/ou SADM/MS;</a:t>
            </a:r>
          </a:p>
          <a:p>
            <a:pPr marL="270891" indent="-270891" algn="just">
              <a:buFont typeface="Wingdings" panose="05000000000000000000" pitchFamily="2" charset="2"/>
              <a:buChar char="v"/>
              <a:defRPr/>
            </a:pPr>
            <a:endParaRPr lang="pt-B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0891" indent="-270891" algn="just">
              <a:buFont typeface="Wingdings" panose="05000000000000000000" pitchFamily="2" charset="2"/>
              <a:buChar char="v"/>
              <a:defRPr/>
            </a:pPr>
            <a:r>
              <a:rPr lang="pt-B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demais entregas serão realizadas para atender a necessidade trimestral do medicamento de acordo com os prazos de distribuição preconizados na Portaria GM/MS nº 1.554/2013.</a:t>
            </a:r>
          </a:p>
          <a:p>
            <a:pPr algn="just">
              <a:defRPr/>
            </a:pPr>
            <a:endParaRPr lang="pt-B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6512" y="44624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33264" y="61633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Assistência Farmacêutica...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937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" y="1124744"/>
            <a:ext cx="883926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527"/>
          <p:cNvSpPr txBox="1"/>
          <p:nvPr/>
        </p:nvSpPr>
        <p:spPr>
          <a:xfrm>
            <a:off x="-180528" y="188639"/>
            <a:ext cx="4062226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25000"/>
              <a:buFont typeface="Calibri"/>
              <a:buNone/>
            </a:pP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Inovação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no SUS</a:t>
            </a:r>
            <a:endParaRPr lang="en-US" sz="4000" b="1" i="0" u="none" strike="noStrike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3241">
            <a:off x="5383814" y="-609935"/>
            <a:ext cx="5167362" cy="504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975648" y="943651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Desde 2012 o Ministério da Saúde incorporou 114 novos medicamentos e procedimentos no SUS</a:t>
            </a:r>
            <a:endParaRPr lang="pt-BR" sz="2400" b="1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Shape 1342"/>
          <p:cNvSpPr txBox="1"/>
          <p:nvPr/>
        </p:nvSpPr>
        <p:spPr>
          <a:xfrm>
            <a:off x="7496550" y="3501133"/>
            <a:ext cx="13684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SCTIE/MS</a:t>
            </a:r>
            <a:endParaRPr lang="en-US"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2118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47572"/>
              </p:ext>
            </p:extLst>
          </p:nvPr>
        </p:nvGraphicFramePr>
        <p:xfrm>
          <a:off x="546727" y="1411208"/>
          <a:ext cx="6977601" cy="507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760"/>
                <a:gridCol w="898673"/>
                <a:gridCol w="151216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Título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Recurso (R$)</a:t>
                      </a:r>
                      <a:endParaRPr lang="pt-BR" dirty="0"/>
                    </a:p>
                  </a:txBody>
                  <a:tcPr/>
                </a:tc>
              </a:tr>
              <a:tr h="3511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Transplante de células-tronco hematopoiéticas para diabete </a:t>
                      </a:r>
                      <a:r>
                        <a:rPr lang="pt-BR" sz="1600" dirty="0" err="1" smtClean="0"/>
                        <a:t>melito</a:t>
                      </a:r>
                      <a:r>
                        <a:rPr lang="pt-BR" sz="1600" dirty="0" smtClean="0"/>
                        <a:t> do tipo I e doenças </a:t>
                      </a:r>
                      <a:r>
                        <a:rPr lang="pt-BR" sz="1600" dirty="0" err="1" smtClean="0"/>
                        <a:t>neuro</a:t>
                      </a:r>
                      <a:r>
                        <a:rPr lang="pt-BR" sz="1600" dirty="0" smtClean="0"/>
                        <a:t>-degenerativas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2005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395.949,55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/>
                </a:tc>
              </a:tr>
              <a:tr h="3511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Estudos de células-tronco visando terapias celulares em doenças </a:t>
                      </a:r>
                      <a:r>
                        <a:rPr lang="pt-BR" sz="1600" dirty="0" err="1" smtClean="0"/>
                        <a:t>neuro</a:t>
                      </a:r>
                      <a:r>
                        <a:rPr lang="pt-BR" sz="1600" dirty="0" smtClean="0"/>
                        <a:t>-degenerativas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2005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195.000,00</a:t>
                      </a:r>
                      <a:endParaRPr lang="pt-BR" sz="1600" dirty="0"/>
                    </a:p>
                  </a:txBody>
                  <a:tcPr/>
                </a:tc>
              </a:tr>
              <a:tr h="3511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Modelagem de Esclerose Lateral Amiotrófica e Síndrome de </a:t>
                      </a:r>
                      <a:r>
                        <a:rPr lang="pt-BR" sz="1600" dirty="0" err="1" smtClean="0"/>
                        <a:t>Brugada</a:t>
                      </a:r>
                      <a:r>
                        <a:rPr lang="pt-BR" sz="1600" dirty="0" smtClean="0"/>
                        <a:t> Usando Células-Tronco de </a:t>
                      </a:r>
                      <a:r>
                        <a:rPr lang="pt-BR" sz="1600" dirty="0" err="1" smtClean="0"/>
                        <a:t>Pluripotência</a:t>
                      </a:r>
                      <a:r>
                        <a:rPr lang="pt-BR" sz="1600" dirty="0" smtClean="0"/>
                        <a:t> Induzida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200.000,00</a:t>
                      </a:r>
                      <a:endParaRPr lang="pt-BR" sz="1600" dirty="0"/>
                    </a:p>
                  </a:txBody>
                  <a:tcPr/>
                </a:tc>
              </a:tr>
              <a:tr h="3511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Terapia Celular em Doenças </a:t>
                      </a:r>
                      <a:r>
                        <a:rPr lang="pt-BR" sz="1600" dirty="0" err="1" smtClean="0"/>
                        <a:t>Neurodegenerativas</a:t>
                      </a:r>
                      <a:r>
                        <a:rPr lang="pt-BR" sz="1600" dirty="0" smtClean="0"/>
                        <a:t>: da diferenciação in vitro à terapia in vivo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223.583,40</a:t>
                      </a:r>
                      <a:endParaRPr lang="pt-BR" sz="1600" dirty="0"/>
                    </a:p>
                  </a:txBody>
                  <a:tcPr/>
                </a:tc>
              </a:tr>
              <a:tr h="3511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Efeito da deficiência de reparo de DNA na regulação </a:t>
                      </a:r>
                      <a:r>
                        <a:rPr lang="pt-BR" sz="1600" dirty="0" err="1" smtClean="0"/>
                        <a:t>transcricional</a:t>
                      </a:r>
                      <a:r>
                        <a:rPr lang="pt-BR" sz="1600" dirty="0" smtClean="0"/>
                        <a:t> de genes relacionados a doenças </a:t>
                      </a:r>
                      <a:r>
                        <a:rPr lang="pt-BR" sz="1600" dirty="0" err="1" smtClean="0"/>
                        <a:t>neurodegenerativas</a:t>
                      </a:r>
                      <a:r>
                        <a:rPr lang="pt-BR" sz="1600" dirty="0" smtClean="0"/>
                        <a:t>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274.800,00</a:t>
                      </a:r>
                      <a:endParaRPr lang="pt-BR" sz="1600" dirty="0"/>
                    </a:p>
                  </a:txBody>
                  <a:tcPr/>
                </a:tc>
              </a:tr>
              <a:tr h="35119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Ensaio clínico de terapia celular em pacientes portadores de esclerose lateral amiotrófica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5.105.170,56</a:t>
                      </a:r>
                      <a:endParaRPr lang="pt-BR" sz="1600" dirty="0"/>
                    </a:p>
                  </a:txBody>
                  <a:tcPr/>
                </a:tc>
              </a:tr>
              <a:tr h="36142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6.394.503,51</a:t>
                      </a:r>
                      <a:endParaRPr lang="pt-BR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9143488" cy="1196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D028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D02800"/>
                </a:solidFill>
                <a:latin typeface="Tahoma" pitchFamily="34" charset="0"/>
                <a:cs typeface="Arial" charset="0"/>
              </a:defRPr>
            </a:lvl2pPr>
            <a:lvl3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D02800"/>
                </a:solidFill>
                <a:latin typeface="Tahoma" pitchFamily="34" charset="0"/>
                <a:cs typeface="Arial" charset="0"/>
              </a:defRPr>
            </a:lvl3pPr>
            <a:lvl4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D02800"/>
                </a:solidFill>
                <a:latin typeface="Tahoma" pitchFamily="34" charset="0"/>
                <a:cs typeface="Arial" charset="0"/>
              </a:defRPr>
            </a:lvl4pPr>
            <a:lvl5pPr algn="ctr" defTabSz="449263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D02800"/>
                </a:solidFill>
                <a:latin typeface="Tahoma" pitchFamily="34" charset="0"/>
                <a:cs typeface="Arial" charset="0"/>
              </a:defRPr>
            </a:lvl5pPr>
            <a:lvl6pPr marL="457200" algn="ctr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CC0000"/>
                </a:solidFill>
                <a:latin typeface="Tahoma" pitchFamily="34" charset="0"/>
                <a:cs typeface="Arial" charset="0"/>
              </a:defRPr>
            </a:lvl6pPr>
            <a:lvl7pPr marL="914400" algn="ctr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CC0000"/>
                </a:solidFill>
                <a:latin typeface="Tahoma" pitchFamily="34" charset="0"/>
                <a:cs typeface="Arial" charset="0"/>
              </a:defRPr>
            </a:lvl7pPr>
            <a:lvl8pPr marL="1371600" algn="ctr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CC0000"/>
                </a:solidFill>
                <a:latin typeface="Tahoma" pitchFamily="34" charset="0"/>
                <a:cs typeface="Arial" charset="0"/>
              </a:defRPr>
            </a:lvl8pPr>
            <a:lvl9pPr marL="1828800" algn="ctr" defTabSz="449263" rtl="0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ahoma" pitchFamily="34" charset="0"/>
              <a:defRPr sz="2800" b="1">
                <a:solidFill>
                  <a:srgbClr val="CC0000"/>
                </a:solidFill>
                <a:latin typeface="Tahoma" pitchFamily="34" charset="0"/>
                <a:cs typeface="Arial" charset="0"/>
              </a:defRPr>
            </a:lvl9pPr>
          </a:lstStyle>
          <a:p>
            <a:endParaRPr lang="pt-BR" sz="2600" i="1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1429" y="188640"/>
            <a:ext cx="822960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/>
                </a:solidFill>
              </a:rPr>
              <a:t>Pesquisas sobre Esclerose Lateral Amiotrófica financiadas pelo Decit/SCTIE/MS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72170" y="64533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Fonte: Banco de dados do Decit/SCTIE/MS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80482" y="3789040"/>
            <a:ext cx="1475656" cy="5847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6 Pesquisas</a:t>
            </a:r>
          </a:p>
          <a:p>
            <a:pPr algn="ctr"/>
            <a:r>
              <a:rPr lang="pt-BR" sz="1600" b="1" dirty="0" smtClean="0"/>
              <a:t>R$ 6,4 Milhões</a:t>
            </a:r>
          </a:p>
        </p:txBody>
      </p:sp>
    </p:spTree>
    <p:extLst>
      <p:ext uri="{BB962C8B-B14F-4D97-AF65-F5344CB8AC3E}">
        <p14:creationId xmlns:p14="http://schemas.microsoft.com/office/powerpoint/2010/main" val="1729374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-36512" y="260648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Ações  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 </a:t>
            </a:r>
            <a:r>
              <a:rPr lang="pt-BR" alt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Política </a:t>
            </a:r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Nacional de Atenção Integral às Pessoas com Doenças Raras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2072" y="1628800"/>
            <a:ext cx="860444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Painel de especialistas (Maio/2014) – </a:t>
            </a:r>
            <a:r>
              <a:rPr lang="pt-BR" sz="1200" dirty="0"/>
              <a:t>Elaborada lista de doenças priorizadas para elaboração de PCDT.</a:t>
            </a:r>
            <a:endParaRPr lang="pt-BR" sz="1600" dirty="0"/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err="1" smtClean="0"/>
              <a:t>Telessaúde</a:t>
            </a:r>
            <a:r>
              <a:rPr lang="pt-BR" sz="1600" dirty="0" smtClean="0"/>
              <a:t> </a:t>
            </a:r>
            <a:r>
              <a:rPr lang="pt-BR" sz="1200" dirty="0"/>
              <a:t>(Curso Online para Formação de </a:t>
            </a:r>
            <a:r>
              <a:rPr lang="pt-BR" sz="1200" dirty="0" err="1"/>
              <a:t>Teleconsultores</a:t>
            </a:r>
            <a:r>
              <a:rPr lang="pt-BR" sz="1200" dirty="0"/>
              <a:t>)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Lançamento de Edital de pesquisa em doenças raras (Edital CNPq/MS/SCTIE/DECIT nº 35/2014</a:t>
            </a:r>
            <a:r>
              <a:rPr lang="pt-BR" sz="1600" dirty="0" smtClean="0"/>
              <a:t>)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Inclusão</a:t>
            </a:r>
            <a:r>
              <a:rPr lang="pt-BR" sz="1600" dirty="0"/>
              <a:t>, junto ao MEC, do tema aconselhamento genético nas Diretrizes Curriculares Nacionais do Curso de Graduação em Medicina </a:t>
            </a:r>
            <a:r>
              <a:rPr lang="pt-BR" sz="1600" dirty="0" smtClean="0"/>
              <a:t>- </a:t>
            </a:r>
            <a:r>
              <a:rPr lang="pt-BR" sz="1200" dirty="0" smtClean="0"/>
              <a:t>Resolução nº 3, de 20 de junho de 2014 (*) - Institui </a:t>
            </a:r>
            <a:r>
              <a:rPr lang="pt-BR" sz="1200" dirty="0"/>
              <a:t>Diretrizes Curriculares Nacionais do Curso de Graduação em Medicina e dá outras </a:t>
            </a:r>
            <a:r>
              <a:rPr lang="pt-BR" sz="1200" dirty="0" smtClean="0"/>
              <a:t>providências.</a:t>
            </a:r>
            <a:r>
              <a:rPr lang="pt-BR" sz="1400" dirty="0" smtClean="0"/>
              <a:t> 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Projeto </a:t>
            </a:r>
            <a:r>
              <a:rPr lang="pt-BR" sz="1600" dirty="0" err="1"/>
              <a:t>RarasNet</a:t>
            </a:r>
            <a:r>
              <a:rPr lang="pt-BR" sz="1600" dirty="0"/>
              <a:t> </a:t>
            </a:r>
            <a:r>
              <a:rPr lang="pt-BR" sz="1600" dirty="0" smtClean="0"/>
              <a:t>- </a:t>
            </a:r>
            <a:r>
              <a:rPr lang="pt-BR" sz="1200" dirty="0" smtClean="0"/>
              <a:t>Desenvolvimento </a:t>
            </a:r>
            <a:r>
              <a:rPr lang="pt-BR" sz="1200" dirty="0"/>
              <a:t>de aplicativo mobile para divulgação de informações  sobre doenças raras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Ofícios às Secretarias de Saúde Estaduais, Municipais e COSEMS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/>
              <a:t>Participação </a:t>
            </a:r>
            <a:r>
              <a:rPr lang="pt-BR" sz="1600" dirty="0"/>
              <a:t>em audiências públicas, Congressos de Especialistas e Eventos de Associações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/>
              <a:t>Assessoria aos gestores locais</a:t>
            </a:r>
          </a:p>
          <a:p>
            <a:pPr algn="just">
              <a:lnSpc>
                <a:spcPct val="150000"/>
              </a:lnSpc>
            </a:pPr>
            <a:endParaRPr lang="pt-BR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6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4483"/>
            <a:ext cx="9144000" cy="688538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668344" y="105273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28" name="Picture 4" descr="D:\Users\crystina.yamamoto\Desktop\Crys\Fotos\965TOGQJ\IMG_5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64904"/>
            <a:ext cx="21602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64146" y="6063685"/>
            <a:ext cx="2057400" cy="657792"/>
          </a:xfrm>
          <a:prstGeom prst="rect">
            <a:avLst/>
          </a:prstGeom>
        </p:spPr>
        <p:txBody>
          <a:bodyPr/>
          <a:lstStyle/>
          <a:p>
            <a:fld id="{BC7426F6-FCA5-4FB2-B18E-504727916B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14/10/2015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3320" y="6074002"/>
            <a:ext cx="3086100" cy="657792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93446" y="6063685"/>
            <a:ext cx="2057400" cy="657792"/>
          </a:xfrm>
        </p:spPr>
        <p:txBody>
          <a:bodyPr/>
          <a:lstStyle/>
          <a:p>
            <a:fld id="{C4F468F1-5CD9-4BC2-A77F-C6931CADAB8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021288"/>
            <a:ext cx="9179496" cy="72007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18" y="6021289"/>
            <a:ext cx="329769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41" y="6021289"/>
            <a:ext cx="1868692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005498" cy="188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66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6512" y="-315416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Pessoa...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94369"/>
            <a:ext cx="4537463" cy="334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51520" y="6453336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 www.google.com.br</a:t>
            </a:r>
          </a:p>
        </p:txBody>
      </p:sp>
    </p:spTree>
    <p:extLst>
      <p:ext uri="{BB962C8B-B14F-4D97-AF65-F5344CB8AC3E}">
        <p14:creationId xmlns:p14="http://schemas.microsoft.com/office/powerpoint/2010/main" val="1886046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6512" y="-315416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SUS...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03" y="1988840"/>
            <a:ext cx="4076577" cy="30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252536" y="1485979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Rede de Atenção à Saúde.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Cuidado integral.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Acolhimento e Atenção Básica.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Encaminhamento e apoio diagnóstico.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Ações de reabilitação.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Ações e serviços Atenção Especializada.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Assistência </a:t>
            </a:r>
            <a:r>
              <a:rPr lang="pt-BR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famacêutica</a:t>
            </a: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Incorporação tecnológica.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Pesquisa &amp; Desenvolvimento.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Desenvolvimento do Complexo Industrial da Saúde.</a:t>
            </a:r>
            <a:endParaRPr lang="pt-BR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09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64351" y="1124744"/>
            <a:ext cx="887214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Difícil diagnóstico e início tardio de medidas que podem melhorar o prognóstico.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Cuidado multiprofissional, reabilitação e algumas vezes, medicamentoso.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Formação acadêmica médica e profissional na área da saúde.</a:t>
            </a: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Necessidade de integralidade no cuidado</a:t>
            </a:r>
            <a:r>
              <a:rPr lang="pt-BR" sz="20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– encaminhamentos, exames desnecessários e tratamento sem ganho efetivo.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Necessidade de reconhecimento da prevalência de pessoas com a doença no Brasil.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Incorporação tecnológica e pesquisas que repercutam em benefício à qualidade de vida do paciente e seus familiares.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6512" y="-315416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 Dificuldades...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923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64350" y="297488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6512" y="-315416"/>
            <a:ext cx="9180512" cy="12961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 Ações...</a:t>
            </a:r>
          </a:p>
          <a:p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75543"/>
            <a:ext cx="4595192" cy="45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6453336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 www.google.com.br</a:t>
            </a:r>
          </a:p>
        </p:txBody>
      </p:sp>
    </p:spTree>
    <p:extLst>
      <p:ext uri="{BB962C8B-B14F-4D97-AF65-F5344CB8AC3E}">
        <p14:creationId xmlns:p14="http://schemas.microsoft.com/office/powerpoint/2010/main" val="319082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092"/>
          <p:cNvPicPr preferRelativeResize="0"/>
          <p:nvPr/>
        </p:nvPicPr>
        <p:blipFill rotWithShape="1">
          <a:blip r:embed="rId2">
            <a:alphaModFix/>
          </a:blip>
          <a:srcRect l="14743" r="9331" b="20942"/>
          <a:stretch/>
        </p:blipFill>
        <p:spPr>
          <a:xfrm>
            <a:off x="4139952" y="1124148"/>
            <a:ext cx="4920385" cy="4249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810">
            <a:off x="-737726" y="-737160"/>
            <a:ext cx="5103260" cy="49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hape 1077"/>
          <p:cNvSpPr txBox="1"/>
          <p:nvPr/>
        </p:nvSpPr>
        <p:spPr>
          <a:xfrm>
            <a:off x="103968" y="251797"/>
            <a:ext cx="3747952" cy="324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t-BR" sz="2800" b="0" i="0" u="none" strike="noStrike" cap="none" baseline="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alcança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r>
              <a:rPr lang="en-US" sz="32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população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meio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39,3 mil</a:t>
            </a:r>
            <a:r>
              <a:rPr lang="en-US" sz="32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equipes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atendimento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 </a:t>
            </a:r>
            <a:r>
              <a:rPr lang="en-US" sz="3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121,3</a:t>
            </a:r>
            <a:r>
              <a:rPr lang="en-US" sz="3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32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8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cidadãos</a:t>
            </a:r>
            <a:r>
              <a:rPr lang="en-US" sz="28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080"/>
          <p:cNvSpPr txBox="1"/>
          <p:nvPr/>
        </p:nvSpPr>
        <p:spPr>
          <a:xfrm>
            <a:off x="2411760" y="3501008"/>
            <a:ext cx="864394" cy="30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1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Jan/2015</a:t>
            </a:r>
            <a:endParaRPr lang="en-US" sz="11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075"/>
          <p:cNvSpPr txBox="1"/>
          <p:nvPr/>
        </p:nvSpPr>
        <p:spPr>
          <a:xfrm>
            <a:off x="4346615" y="251797"/>
            <a:ext cx="4303712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Saúde</a:t>
            </a:r>
            <a:r>
              <a:rPr lang="en-US" sz="4400" b="1" i="0" u="none" strike="noStrike" cap="none" baseline="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4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44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amília</a:t>
            </a:r>
            <a:endParaRPr lang="en-US" sz="4400" b="1" i="0" u="none" strike="noStrike" cap="none" baseline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7504" y="5373216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rgbClr val="002060"/>
                </a:solidFill>
              </a:rPr>
              <a:t>Financiamento da Atenção Básica passou de </a:t>
            </a:r>
            <a:r>
              <a:rPr lang="pt-BR" sz="1800" b="1" dirty="0" smtClean="0">
                <a:solidFill>
                  <a:srgbClr val="002060"/>
                </a:solidFill>
              </a:rPr>
              <a:t>R$ 9,8 bilhões* </a:t>
            </a:r>
            <a:r>
              <a:rPr lang="pt-BR" sz="1800" dirty="0" smtClean="0">
                <a:solidFill>
                  <a:srgbClr val="002060"/>
                </a:solidFill>
              </a:rPr>
              <a:t>em 2010                      para R$ </a:t>
            </a:r>
            <a:r>
              <a:rPr lang="pt-BR" sz="2400" b="1" dirty="0" smtClean="0">
                <a:solidFill>
                  <a:srgbClr val="002060"/>
                </a:solidFill>
              </a:rPr>
              <a:t>18,1 bilhões* </a:t>
            </a:r>
            <a:r>
              <a:rPr lang="pt-BR" sz="1800" dirty="0" smtClean="0">
                <a:solidFill>
                  <a:srgbClr val="002060"/>
                </a:solidFill>
              </a:rPr>
              <a:t>em 2014. Aumento de </a:t>
            </a:r>
            <a:r>
              <a:rPr lang="pt-BR" sz="2000" b="1" dirty="0" smtClean="0">
                <a:solidFill>
                  <a:srgbClr val="002060"/>
                </a:solidFill>
              </a:rPr>
              <a:t>84,6%</a:t>
            </a:r>
            <a:endParaRPr lang="pt-BR" sz="1800" b="1" dirty="0">
              <a:solidFill>
                <a:srgbClr val="002060"/>
              </a:solidFill>
            </a:endParaRPr>
          </a:p>
        </p:txBody>
      </p:sp>
      <p:sp>
        <p:nvSpPr>
          <p:cNvPr id="9" name="Shape 1083"/>
          <p:cNvSpPr txBox="1"/>
          <p:nvPr/>
        </p:nvSpPr>
        <p:spPr>
          <a:xfrm>
            <a:off x="-36511" y="6062662"/>
            <a:ext cx="3092450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*Total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contabilizar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emendas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parlamentares</a:t>
            </a: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0" name="Shape 1081"/>
          <p:cNvSpPr txBox="1"/>
          <p:nvPr/>
        </p:nvSpPr>
        <p:spPr>
          <a:xfrm>
            <a:off x="6300192" y="6127750"/>
            <a:ext cx="2951161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baseline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Básica</a:t>
            </a:r>
            <a:r>
              <a:rPr lang="en-US" sz="800" b="0" i="0" u="none" strike="noStrike" cap="none" baseline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– DAB/SAS/MS</a:t>
            </a:r>
          </a:p>
        </p:txBody>
      </p:sp>
    </p:spTree>
    <p:extLst>
      <p:ext uri="{BB962C8B-B14F-4D97-AF65-F5344CB8AC3E}">
        <p14:creationId xmlns:p14="http://schemas.microsoft.com/office/powerpoint/2010/main" val="2575349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Shape 973"/>
          <p:cNvPicPr preferRelativeResize="0"/>
          <p:nvPr/>
        </p:nvPicPr>
        <p:blipFill rotWithShape="1">
          <a:blip r:embed="rId3">
            <a:alphaModFix/>
          </a:blip>
          <a:srcRect b="11187"/>
          <a:stretch/>
        </p:blipFill>
        <p:spPr>
          <a:xfrm>
            <a:off x="6267450" y="1270348"/>
            <a:ext cx="2693986" cy="1816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Shape 974"/>
          <p:cNvGrpSpPr/>
          <p:nvPr/>
        </p:nvGrpSpPr>
        <p:grpSpPr>
          <a:xfrm>
            <a:off x="4667249" y="2420937"/>
            <a:ext cx="4464049" cy="3743325"/>
            <a:chOff x="0" y="0"/>
            <a:chExt cx="2147483647" cy="2147483647"/>
          </a:xfrm>
        </p:grpSpPr>
        <p:pic>
          <p:nvPicPr>
            <p:cNvPr id="975" name="Shape 975"/>
            <p:cNvPicPr preferRelativeResize="0"/>
            <p:nvPr/>
          </p:nvPicPr>
          <p:blipFill rotWithShape="1">
            <a:blip r:embed="rId4">
              <a:alphaModFix/>
            </a:blip>
            <a:srcRect l="38415" t="26341" b="3903"/>
            <a:stretch/>
          </p:blipFill>
          <p:spPr>
            <a:xfrm>
              <a:off x="0" y="0"/>
              <a:ext cx="2147483647" cy="214748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6" name="Shape 976"/>
            <p:cNvPicPr preferRelativeResize="0"/>
            <p:nvPr/>
          </p:nvPicPr>
          <p:blipFill rotWithShape="1">
            <a:blip r:embed="rId5">
              <a:alphaModFix/>
            </a:blip>
            <a:srcRect l="65083" t="44999" r="28750" b="50778"/>
            <a:stretch/>
          </p:blipFill>
          <p:spPr>
            <a:xfrm>
              <a:off x="876436924" y="569821023"/>
              <a:ext cx="215150312" cy="129433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7" name="Shape 977"/>
            <p:cNvPicPr preferRelativeResize="0"/>
            <p:nvPr/>
          </p:nvPicPr>
          <p:blipFill rotWithShape="1">
            <a:blip r:embed="rId5">
              <a:alphaModFix/>
            </a:blip>
            <a:srcRect l="73583" t="41888" r="19748" b="53555"/>
            <a:stretch/>
          </p:blipFill>
          <p:spPr>
            <a:xfrm>
              <a:off x="1206200313" y="464854236"/>
              <a:ext cx="232576822" cy="139692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8" name="Shape 978"/>
            <p:cNvPicPr preferRelativeResize="0"/>
            <p:nvPr/>
          </p:nvPicPr>
          <p:blipFill rotWithShape="1">
            <a:blip r:embed="rId5">
              <a:alphaModFix/>
            </a:blip>
            <a:srcRect l="70971" t="48147" r="23167" b="48112"/>
            <a:stretch/>
          </p:blipFill>
          <p:spPr>
            <a:xfrm>
              <a:off x="1102311280" y="675577237"/>
              <a:ext cx="205096755" cy="1152269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9" name="Shape 979"/>
            <p:cNvPicPr preferRelativeResize="0"/>
            <p:nvPr/>
          </p:nvPicPr>
          <p:blipFill rotWithShape="1">
            <a:blip r:embed="rId5">
              <a:alphaModFix/>
            </a:blip>
            <a:srcRect l="63292" t="50666" r="29750" b="45221"/>
            <a:stretch/>
          </p:blipFill>
          <p:spPr>
            <a:xfrm>
              <a:off x="810081951" y="762392078"/>
              <a:ext cx="242630794" cy="126276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0" name="Shape 980"/>
            <p:cNvPicPr preferRelativeResize="0"/>
            <p:nvPr/>
          </p:nvPicPr>
          <p:blipFill rotWithShape="1">
            <a:blip r:embed="rId5">
              <a:alphaModFix/>
            </a:blip>
            <a:srcRect l="69722" t="53147" r="22665" b="42111"/>
            <a:stretch/>
          </p:blipFill>
          <p:spPr>
            <a:xfrm>
              <a:off x="1060755752" y="849206920"/>
              <a:ext cx="265419320" cy="1460070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1" name="Shape 981"/>
            <p:cNvPicPr preferRelativeResize="0"/>
            <p:nvPr/>
          </p:nvPicPr>
          <p:blipFill rotWithShape="1">
            <a:blip r:embed="rId5">
              <a:alphaModFix/>
            </a:blip>
            <a:srcRect l="78332" t="50331" r="15166" b="45333"/>
            <a:stretch/>
          </p:blipFill>
          <p:spPr>
            <a:xfrm>
              <a:off x="1389178509" y="752132403"/>
              <a:ext cx="226544770" cy="1333789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2" name="Shape 982"/>
            <p:cNvPicPr preferRelativeResize="0"/>
            <p:nvPr/>
          </p:nvPicPr>
          <p:blipFill rotWithShape="1">
            <a:blip r:embed="rId5">
              <a:alphaModFix/>
            </a:blip>
            <a:srcRect l="85000" t="48443" r="7681" b="47000"/>
            <a:stretch/>
          </p:blipFill>
          <p:spPr>
            <a:xfrm>
              <a:off x="1649235878" y="688204943"/>
              <a:ext cx="255365786" cy="140482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Shape 983"/>
            <p:cNvPicPr preferRelativeResize="0"/>
            <p:nvPr/>
          </p:nvPicPr>
          <p:blipFill rotWithShape="1">
            <a:blip r:embed="rId5">
              <a:alphaModFix/>
            </a:blip>
            <a:srcRect l="79916" t="55000" r="13582" b="40332"/>
            <a:stretch/>
          </p:blipFill>
          <p:spPr>
            <a:xfrm>
              <a:off x="1450171596" y="912345078"/>
              <a:ext cx="227214830" cy="143639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4" name="Shape 984"/>
            <p:cNvPicPr preferRelativeResize="0"/>
            <p:nvPr/>
          </p:nvPicPr>
          <p:blipFill rotWithShape="1">
            <a:blip r:embed="rId5">
              <a:alphaModFix/>
            </a:blip>
            <a:srcRect l="74166" t="57443" r="19999" b="38334"/>
            <a:stretch/>
          </p:blipFill>
          <p:spPr>
            <a:xfrm>
              <a:off x="1225637446" y="994424483"/>
              <a:ext cx="203756257" cy="129433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5" name="Shape 985"/>
            <p:cNvPicPr preferRelativeResize="0"/>
            <p:nvPr/>
          </p:nvPicPr>
          <p:blipFill rotWithShape="1">
            <a:blip r:embed="rId5">
              <a:alphaModFix/>
            </a:blip>
            <a:srcRect l="82667" t="60333" r="11081" b="35222"/>
            <a:stretch/>
          </p:blipFill>
          <p:spPr>
            <a:xfrm>
              <a:off x="1556071257" y="1093078105"/>
              <a:ext cx="217831308" cy="136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Shape 986"/>
            <p:cNvPicPr preferRelativeResize="0"/>
            <p:nvPr/>
          </p:nvPicPr>
          <p:blipFill rotWithShape="1">
            <a:blip r:embed="rId5">
              <a:alphaModFix/>
            </a:blip>
            <a:srcRect l="73167" t="61554" r="20750" b="34222"/>
            <a:stretch/>
          </p:blipFill>
          <p:spPr>
            <a:xfrm>
              <a:off x="1237701851" y="1166475813"/>
              <a:ext cx="212469731" cy="13101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7" name="Shape 987"/>
            <p:cNvPicPr preferRelativeResize="0"/>
            <p:nvPr/>
          </p:nvPicPr>
          <p:blipFill rotWithShape="1">
            <a:blip r:embed="rId5">
              <a:alphaModFix/>
            </a:blip>
            <a:srcRect l="77583" t="65888" r="13249" b="28778"/>
            <a:stretch/>
          </p:blipFill>
          <p:spPr>
            <a:xfrm>
              <a:off x="1370411586" y="1252501603"/>
              <a:ext cx="319709857" cy="164947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8" name="Shape 988"/>
            <p:cNvPicPr preferRelativeResize="0"/>
            <p:nvPr/>
          </p:nvPicPr>
          <p:blipFill rotWithShape="1">
            <a:blip r:embed="rId5">
              <a:alphaModFix/>
            </a:blip>
            <a:srcRect l="76249" t="71221" r="18583" b="24777"/>
            <a:stretch/>
          </p:blipFill>
          <p:spPr>
            <a:xfrm>
              <a:off x="1304056825" y="1431655525"/>
              <a:ext cx="180297257" cy="123119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9" name="Shape 989"/>
            <p:cNvPicPr preferRelativeResize="0"/>
            <p:nvPr/>
          </p:nvPicPr>
          <p:blipFill rotWithShape="1">
            <a:blip r:embed="rId5">
              <a:alphaModFix/>
            </a:blip>
            <a:srcRect l="75166" t="76443" r="19748" b="19555"/>
            <a:stretch/>
          </p:blipFill>
          <p:spPr>
            <a:xfrm>
              <a:off x="1261830875" y="1574505807"/>
              <a:ext cx="176946213" cy="123908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0" name="Shape 990"/>
          <p:cNvPicPr preferRelativeResize="0"/>
          <p:nvPr/>
        </p:nvPicPr>
        <p:blipFill rotWithShape="1">
          <a:blip r:embed="rId6">
            <a:alphaModFix/>
          </a:blip>
          <a:srcRect l="80732" b="45202"/>
          <a:stretch/>
        </p:blipFill>
        <p:spPr>
          <a:xfrm>
            <a:off x="8067675" y="2211734"/>
            <a:ext cx="968374" cy="206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Shape 9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4100" y="1271935"/>
            <a:ext cx="2671761" cy="17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Shape 992"/>
          <p:cNvSpPr txBox="1"/>
          <p:nvPr/>
        </p:nvSpPr>
        <p:spPr>
          <a:xfrm>
            <a:off x="1293523" y="62660"/>
            <a:ext cx="706119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9E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Unidades</a:t>
            </a:r>
            <a:r>
              <a:rPr lang="en-US" sz="4800" b="1" i="0" u="none" strike="noStrike" cap="none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Básicas</a:t>
            </a:r>
            <a:r>
              <a:rPr lang="en-US" sz="4800" b="1" i="0" u="none" strike="noStrike" cap="none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800" b="1" i="0" u="none" strike="noStrike" cap="none" baseline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Saúde</a:t>
            </a:r>
            <a:endParaRPr lang="en-US" sz="4800" b="1" i="0" u="none" strike="noStrike" cap="none" baseline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Shape 994"/>
          <p:cNvSpPr txBox="1"/>
          <p:nvPr/>
        </p:nvSpPr>
        <p:spPr>
          <a:xfrm>
            <a:off x="2253199" y="3357562"/>
            <a:ext cx="4464050" cy="892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B23"/>
              </a:buClr>
              <a:buSzPct val="25000"/>
              <a:buFont typeface="Calibri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OBRAS CONCLUÍDAS</a:t>
            </a:r>
          </a:p>
          <a:p>
            <a:pPr>
              <a:buClr>
                <a:srgbClr val="1B5B23"/>
              </a:buClr>
              <a:buSzPct val="25000"/>
            </a:pPr>
            <a:r>
              <a:rPr lang="en-US" sz="18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9.162</a:t>
            </a:r>
            <a:endParaRPr lang="en-US" sz="18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Shape 997"/>
          <p:cNvSpPr txBox="1"/>
          <p:nvPr/>
        </p:nvSpPr>
        <p:spPr>
          <a:xfrm>
            <a:off x="493017" y="5273485"/>
            <a:ext cx="4752974" cy="43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ct val="25000"/>
              <a:buFont typeface="Calibri"/>
              <a:buNone/>
            </a:pPr>
            <a:r>
              <a:rPr lang="en-US" sz="22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r>
              <a:rPr lang="en-US" sz="220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das UBS </a:t>
            </a:r>
            <a:r>
              <a:rPr lang="en-US" sz="220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20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recenseadas</a:t>
            </a:r>
            <a:endParaRPr lang="en-US" sz="220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6156325" y="5949950"/>
            <a:ext cx="2879724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Departamento</a:t>
            </a: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Atenção</a:t>
            </a: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Básica</a:t>
            </a: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DAB/SAS/MS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 2009 a </a:t>
            </a:r>
            <a:r>
              <a:rPr lang="en-US" sz="800" dirty="0" err="1" smtClean="0">
                <a:solidFill>
                  <a:schemeClr val="dk1"/>
                </a:solidFill>
              </a:rPr>
              <a:t>jan</a:t>
            </a:r>
            <a:r>
              <a:rPr lang="en-US" sz="800" dirty="0" smtClean="0">
                <a:solidFill>
                  <a:schemeClr val="dk1"/>
                </a:solidFill>
              </a:rPr>
              <a:t>/2015</a:t>
            </a:r>
            <a:endParaRPr lang="en-US" sz="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994"/>
          <p:cNvSpPr txBox="1"/>
          <p:nvPr/>
        </p:nvSpPr>
        <p:spPr>
          <a:xfrm>
            <a:off x="2268190" y="4269709"/>
            <a:ext cx="4464050" cy="892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B23"/>
              </a:buClr>
              <a:buSzPct val="25000"/>
              <a:buFont typeface="Calibri"/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PROPOSTAS CONTRATADAS</a:t>
            </a:r>
          </a:p>
          <a:p>
            <a:pPr>
              <a:buClr>
                <a:srgbClr val="1B5B23"/>
              </a:buClr>
              <a:buSzPct val="25000"/>
            </a:pPr>
            <a:r>
              <a:rPr lang="en-US" sz="18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24.875</a:t>
            </a:r>
            <a:endParaRPr lang="en-US" sz="1800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994"/>
          <p:cNvSpPr txBox="1"/>
          <p:nvPr/>
        </p:nvSpPr>
        <p:spPr>
          <a:xfrm>
            <a:off x="483049" y="3737245"/>
            <a:ext cx="4364731" cy="892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B23"/>
              </a:buClr>
              <a:buSzPct val="25000"/>
              <a:buFont typeface="Calibri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UBS EM FUNCIONAMENTO</a:t>
            </a:r>
          </a:p>
          <a:p>
            <a:pPr algn="ctr">
              <a:buClr>
                <a:srgbClr val="1B5B23"/>
              </a:buClr>
              <a:buSzPct val="25000"/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40,6 mil</a:t>
            </a:r>
            <a:endParaRPr lang="en-US" sz="32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2" name="Shape 9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5287" y="1268760"/>
            <a:ext cx="3216275" cy="1785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540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 txBox="1"/>
          <p:nvPr/>
        </p:nvSpPr>
        <p:spPr>
          <a:xfrm>
            <a:off x="34925" y="6092825"/>
            <a:ext cx="1368425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SGTES/MS</a:t>
            </a:r>
          </a:p>
        </p:txBody>
      </p:sp>
      <p:sp>
        <p:nvSpPr>
          <p:cNvPr id="1344" name="Shape 1344"/>
          <p:cNvSpPr txBox="1"/>
          <p:nvPr/>
        </p:nvSpPr>
        <p:spPr>
          <a:xfrm>
            <a:off x="5098797" y="1316955"/>
            <a:ext cx="3793684" cy="4632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 lnSpcReduction="20000"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✓"/>
            </a:pP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14.462</a:t>
            </a:r>
            <a:r>
              <a:rPr lang="en-US" sz="40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em 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✓"/>
            </a:pPr>
            <a:r>
              <a:rPr lang="en-US" sz="40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785</a:t>
            </a:r>
            <a:r>
              <a:rPr lang="en-US" sz="40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municípios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4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6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Distritos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Sanitários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Indígenas</a:t>
            </a:r>
            <a:r>
              <a:rPr lang="en-US" sz="36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(DSEI)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2060"/>
              </a:buClr>
              <a:buSzPct val="100000"/>
              <a:buFont typeface="Calibri"/>
              <a:buChar char="✓"/>
            </a:pPr>
            <a:r>
              <a:rPr lang="en-US" sz="40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50</a:t>
            </a:r>
            <a:r>
              <a:rPr lang="en-US" sz="40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baseline="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milhões</a:t>
            </a:r>
            <a:r>
              <a:rPr lang="en-US" sz="40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3200" b="0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brasileiros</a:t>
            </a:r>
            <a:r>
              <a:rPr lang="en-US" sz="3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cobertos</a:t>
            </a:r>
            <a:r>
              <a:rPr lang="en-US" sz="32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1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100" i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jan</a:t>
            </a:r>
            <a:r>
              <a:rPr lang="en-US" sz="1100" b="0" i="1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/2014</a:t>
            </a:r>
            <a:r>
              <a:rPr lang="en-US" sz="1100" b="0" i="1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1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5365"/>
            <a:ext cx="2080938" cy="9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802"/>
            <a:ext cx="5098797" cy="500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1317"/>
          <p:cNvSpPr txBox="1"/>
          <p:nvPr/>
        </p:nvSpPr>
        <p:spPr>
          <a:xfrm>
            <a:off x="0" y="304824"/>
            <a:ext cx="7164288" cy="9457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3200" b="1" i="0" u="none" strike="noStrike" cap="none" baseline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US" sz="3200" b="1" i="0" u="none" strike="noStrike" cap="none" baseline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Médicos</a:t>
            </a:r>
            <a:r>
              <a:rPr lang="en-US" sz="3200" b="1" i="0" u="none" strike="noStrike" cap="none" baseline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en-US" sz="3200" b="1" i="0" u="none" strike="noStrike" cap="none" baseline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Brasil</a:t>
            </a:r>
            <a:endParaRPr lang="en-US" sz="3200" b="1" i="0" u="none" strike="noStrike" cap="none" baseline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29440" y="72989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5º </a:t>
            </a:r>
            <a:r>
              <a:rPr lang="pt-BR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ciclo</a:t>
            </a:r>
            <a:endParaRPr lang="pt-BR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173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8272</TotalTime>
  <Words>1746</Words>
  <Application>Microsoft Office PowerPoint</Application>
  <PresentationFormat>Apresentação na tela (4:3)</PresentationFormat>
  <Paragraphs>297</Paragraphs>
  <Slides>25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1_Personalizar design</vt:lpstr>
      <vt:lpstr>Personalizar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Componentes da Assistência Farmacêutica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GT Influenza</dc:creator>
  <cp:lastModifiedBy>Patrícia Carla Silva Santos</cp:lastModifiedBy>
  <cp:revision>1107</cp:revision>
  <cp:lastPrinted>2015-10-14T12:03:50Z</cp:lastPrinted>
  <dcterms:created xsi:type="dcterms:W3CDTF">2012-07-03T13:07:35Z</dcterms:created>
  <dcterms:modified xsi:type="dcterms:W3CDTF">2015-10-14T12:14:36Z</dcterms:modified>
</cp:coreProperties>
</file>