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  <p:sldMasterId id="2147483660" r:id="rId3"/>
  </p:sldMasterIdLst>
  <p:notesMasterIdLst>
    <p:notesMasterId r:id="rId13"/>
  </p:notesMasterIdLst>
  <p:sldIdLst>
    <p:sldId id="256" r:id="rId4"/>
    <p:sldId id="269" r:id="rId5"/>
    <p:sldId id="267" r:id="rId6"/>
    <p:sldId id="273" r:id="rId7"/>
    <p:sldId id="270" r:id="rId8"/>
    <p:sldId id="272" r:id="rId9"/>
    <p:sldId id="257" r:id="rId10"/>
    <p:sldId id="271" r:id="rId11"/>
    <p:sldId id="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0D9F"/>
    <a:srgbClr val="0BBBCF"/>
    <a:srgbClr val="FF9933"/>
    <a:srgbClr val="0000FF"/>
    <a:srgbClr val="FFB5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74"/>
  </p:normalViewPr>
  <p:slideViewPr>
    <p:cSldViewPr snapToGrid="0" snapToObjects="1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C60DEE-5F87-433C-9937-67EB8AD25E52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B6C4846D-E900-4520-879C-34AE4B32F52F}">
      <dgm:prSet phldrT="[Texto]"/>
      <dgm:spPr/>
      <dgm:t>
        <a:bodyPr/>
        <a:lstStyle/>
        <a:p>
          <a:r>
            <a: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11 </a:t>
          </a:r>
          <a:r>
            <a:rPr lang="en-US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Competências</a:t>
          </a:r>
          <a:r>
            <a: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principais</a:t>
          </a:r>
          <a:r>
            <a: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do coach</a:t>
          </a:r>
          <a:endParaRPr lang="pt-B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3C761A9-5979-492E-A03A-B2E397389073}" type="parTrans" cxnId="{38AB8F32-C790-408C-A883-48C4B8326256}">
      <dgm:prSet/>
      <dgm:spPr/>
      <dgm:t>
        <a:bodyPr/>
        <a:lstStyle/>
        <a:p>
          <a:endParaRPr lang="pt-BR"/>
        </a:p>
      </dgm:t>
    </dgm:pt>
    <dgm:pt modelId="{D690E159-4C0C-4268-9414-AD9D313C6F44}" type="sibTrans" cxnId="{38AB8F32-C790-408C-A883-48C4B8326256}">
      <dgm:prSet/>
      <dgm:spPr/>
      <dgm:t>
        <a:bodyPr/>
        <a:lstStyle/>
        <a:p>
          <a:endParaRPr lang="pt-BR"/>
        </a:p>
      </dgm:t>
    </dgm:pt>
    <dgm:pt modelId="{2338D5AA-77D7-4D5D-8E95-0A62D5D5F1D2}">
      <dgm:prSet phldrT="[Texto]"/>
      <dgm:spPr/>
      <dgm:t>
        <a:bodyPr/>
        <a:lstStyle/>
        <a:p>
          <a:r>
            <a:rPr lang="en-US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Acreditamos</a:t>
          </a:r>
          <a:r>
            <a: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formações</a:t>
          </a:r>
          <a:r>
            <a: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em</a:t>
          </a:r>
          <a:r>
            <a: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Coaching</a:t>
          </a:r>
          <a:endParaRPr lang="pt-B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3E09575-8A1E-46FC-BDC6-9A6D1990252D}" type="parTrans" cxnId="{471ACA72-FBDD-446D-982B-5878FF9D4C5A}">
      <dgm:prSet/>
      <dgm:spPr/>
      <dgm:t>
        <a:bodyPr/>
        <a:lstStyle/>
        <a:p>
          <a:endParaRPr lang="pt-BR"/>
        </a:p>
      </dgm:t>
    </dgm:pt>
    <dgm:pt modelId="{4897FD84-8211-4E24-8CD6-BB60CCE69D5F}" type="sibTrans" cxnId="{471ACA72-FBDD-446D-982B-5878FF9D4C5A}">
      <dgm:prSet/>
      <dgm:spPr/>
      <dgm:t>
        <a:bodyPr/>
        <a:lstStyle/>
        <a:p>
          <a:endParaRPr lang="pt-BR"/>
        </a:p>
      </dgm:t>
    </dgm:pt>
    <dgm:pt modelId="{A1CD578B-8E06-4B96-A7C5-1016F91B2D1F}">
      <dgm:prSet phldrT="[Texto]"/>
      <dgm:spPr/>
      <dgm:t>
        <a:bodyPr/>
        <a:lstStyle/>
        <a:p>
          <a:r>
            <a:rPr lang="en-US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Credenciamos</a:t>
          </a:r>
          <a:r>
            <a: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Coaches</a:t>
          </a:r>
          <a:endParaRPr lang="pt-B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309BD8C-871F-4071-BDBB-65C963BD63C8}" type="parTrans" cxnId="{727082F5-DC1C-4DC7-9965-63A28A8672BF}">
      <dgm:prSet/>
      <dgm:spPr/>
      <dgm:t>
        <a:bodyPr/>
        <a:lstStyle/>
        <a:p>
          <a:endParaRPr lang="pt-BR"/>
        </a:p>
      </dgm:t>
    </dgm:pt>
    <dgm:pt modelId="{A4680D25-F0CD-4A29-B542-A8D392AFC1F1}" type="sibTrans" cxnId="{727082F5-DC1C-4DC7-9965-63A28A8672BF}">
      <dgm:prSet/>
      <dgm:spPr/>
      <dgm:t>
        <a:bodyPr/>
        <a:lstStyle/>
        <a:p>
          <a:endParaRPr lang="pt-BR"/>
        </a:p>
      </dgm:t>
    </dgm:pt>
    <dgm:pt modelId="{A5109ECE-D7E3-431F-8B32-DBBB25E53771}">
      <dgm:prSet phldrT="[Texto]"/>
      <dgm:spPr/>
      <dgm:t>
        <a:bodyPr/>
        <a:lstStyle/>
        <a:p>
          <a:r>
            <a:rPr lang="pt-BR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Eduacação</a:t>
          </a:r>
          <a:r>
            <a: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continuada</a:t>
          </a:r>
        </a:p>
      </dgm:t>
    </dgm:pt>
    <dgm:pt modelId="{929078DE-331E-4AC6-8F71-466778B71E45}" type="parTrans" cxnId="{D2D73B53-A454-4C40-B77D-A34B36619446}">
      <dgm:prSet/>
      <dgm:spPr/>
      <dgm:t>
        <a:bodyPr/>
        <a:lstStyle/>
        <a:p>
          <a:endParaRPr lang="pt-BR"/>
        </a:p>
      </dgm:t>
    </dgm:pt>
    <dgm:pt modelId="{60D84BA7-D5B8-436B-9DD1-829424C1F655}" type="sibTrans" cxnId="{D2D73B53-A454-4C40-B77D-A34B36619446}">
      <dgm:prSet/>
      <dgm:spPr/>
      <dgm:t>
        <a:bodyPr/>
        <a:lstStyle/>
        <a:p>
          <a:endParaRPr lang="pt-BR"/>
        </a:p>
      </dgm:t>
    </dgm:pt>
    <dgm:pt modelId="{E451C442-3617-4E83-90FA-D583DB9736D4}">
      <dgm:prSet phldrT="[Texto]"/>
      <dgm:spPr/>
      <dgm:t>
        <a:bodyPr/>
        <a:lstStyle/>
        <a:p>
          <a:r>
            <a: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Pesquisa e base de dados sobre o coaching</a:t>
          </a:r>
        </a:p>
      </dgm:t>
    </dgm:pt>
    <dgm:pt modelId="{548F5311-9692-444E-ADDE-60C52AECCAE6}" type="parTrans" cxnId="{FE32090C-7718-4628-AC57-410755EC2176}">
      <dgm:prSet/>
      <dgm:spPr/>
      <dgm:t>
        <a:bodyPr/>
        <a:lstStyle/>
        <a:p>
          <a:endParaRPr lang="pt-BR"/>
        </a:p>
      </dgm:t>
    </dgm:pt>
    <dgm:pt modelId="{B3292243-3FED-4488-9B99-827F0BF7A7E8}" type="sibTrans" cxnId="{FE32090C-7718-4628-AC57-410755EC2176}">
      <dgm:prSet/>
      <dgm:spPr/>
      <dgm:t>
        <a:bodyPr/>
        <a:lstStyle/>
        <a:p>
          <a:endParaRPr lang="pt-BR"/>
        </a:p>
      </dgm:t>
    </dgm:pt>
    <dgm:pt modelId="{75F4FD11-FCB9-43AB-B2A2-B558581785B7}">
      <dgm:prSet phldrT="[Texto]"/>
      <dgm:spPr/>
      <dgm:t>
        <a:bodyPr/>
        <a:lstStyle/>
        <a:p>
          <a:r>
            <a: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Código de </a:t>
          </a:r>
          <a:r>
            <a:rPr lang="en-US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Ética</a:t>
          </a:r>
          <a:endParaRPr lang="pt-B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4D6AA00-1A20-4719-86B3-7C62585B0CB9}" type="parTrans" cxnId="{8C006FAF-D409-4C5B-B25C-2DE39EA96767}">
      <dgm:prSet/>
      <dgm:spPr/>
      <dgm:t>
        <a:bodyPr/>
        <a:lstStyle/>
        <a:p>
          <a:endParaRPr lang="pt-BR"/>
        </a:p>
      </dgm:t>
    </dgm:pt>
    <dgm:pt modelId="{FCA0A2A8-C937-437C-9B28-C542ED4BDF69}" type="sibTrans" cxnId="{8C006FAF-D409-4C5B-B25C-2DE39EA96767}">
      <dgm:prSet/>
      <dgm:spPr/>
      <dgm:t>
        <a:bodyPr/>
        <a:lstStyle/>
        <a:p>
          <a:endParaRPr lang="pt-BR"/>
        </a:p>
      </dgm:t>
    </dgm:pt>
    <dgm:pt modelId="{C635A4BF-318B-482C-A83B-0AB6BC450CF5}" type="pres">
      <dgm:prSet presAssocID="{4BC60DEE-5F87-433C-9937-67EB8AD25E5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B9E58776-B176-4DF1-8302-1E8EF19DFFF5}" type="pres">
      <dgm:prSet presAssocID="{B6C4846D-E900-4520-879C-34AE4B32F52F}" presName="root" presStyleCnt="0"/>
      <dgm:spPr/>
    </dgm:pt>
    <dgm:pt modelId="{1BDEC150-6490-425A-A5B6-1827C6C246B2}" type="pres">
      <dgm:prSet presAssocID="{B6C4846D-E900-4520-879C-34AE4B32F52F}" presName="rootComposite" presStyleCnt="0"/>
      <dgm:spPr/>
    </dgm:pt>
    <dgm:pt modelId="{7378EDF7-8666-45A7-9555-7E800D4BA730}" type="pres">
      <dgm:prSet presAssocID="{B6C4846D-E900-4520-879C-34AE4B32F52F}" presName="rootText" presStyleLbl="node1" presStyleIdx="0" presStyleCnt="6" custScaleX="95985" custScaleY="94375" custLinFactY="-22955" custLinFactNeighborX="7909" custLinFactNeighborY="-100000"/>
      <dgm:spPr/>
      <dgm:t>
        <a:bodyPr/>
        <a:lstStyle/>
        <a:p>
          <a:endParaRPr lang="pt-BR"/>
        </a:p>
      </dgm:t>
    </dgm:pt>
    <dgm:pt modelId="{20CFEC95-2EF6-44A6-B338-7ADB0A56999C}" type="pres">
      <dgm:prSet presAssocID="{B6C4846D-E900-4520-879C-34AE4B32F52F}" presName="rootConnector" presStyleLbl="node1" presStyleIdx="0" presStyleCnt="6"/>
      <dgm:spPr/>
      <dgm:t>
        <a:bodyPr/>
        <a:lstStyle/>
        <a:p>
          <a:endParaRPr lang="pt-BR"/>
        </a:p>
      </dgm:t>
    </dgm:pt>
    <dgm:pt modelId="{A6B0C975-4184-4268-A972-857FF262DC2B}" type="pres">
      <dgm:prSet presAssocID="{B6C4846D-E900-4520-879C-34AE4B32F52F}" presName="childShape" presStyleCnt="0"/>
      <dgm:spPr/>
    </dgm:pt>
    <dgm:pt modelId="{91048A80-AD68-417E-AC05-4CF35BE34D4D}" type="pres">
      <dgm:prSet presAssocID="{75F4FD11-FCB9-43AB-B2A2-B558581785B7}" presName="root" presStyleCnt="0"/>
      <dgm:spPr/>
    </dgm:pt>
    <dgm:pt modelId="{8A28CBF7-763D-4D0B-A911-52CE58D551DE}" type="pres">
      <dgm:prSet presAssocID="{75F4FD11-FCB9-43AB-B2A2-B558581785B7}" presName="rootComposite" presStyleCnt="0"/>
      <dgm:spPr/>
    </dgm:pt>
    <dgm:pt modelId="{4FEABC89-9B9A-4B79-B95A-984F1ADC607B}" type="pres">
      <dgm:prSet presAssocID="{75F4FD11-FCB9-43AB-B2A2-B558581785B7}" presName="rootText" presStyleLbl="node1" presStyleIdx="1" presStyleCnt="6" custScaleX="95985" custScaleY="94375" custLinFactY="-22955" custLinFactNeighborX="-5800" custLinFactNeighborY="-100000"/>
      <dgm:spPr/>
      <dgm:t>
        <a:bodyPr/>
        <a:lstStyle/>
        <a:p>
          <a:endParaRPr lang="pt-BR"/>
        </a:p>
      </dgm:t>
    </dgm:pt>
    <dgm:pt modelId="{66AA4628-C0EA-443C-A022-890D1017076C}" type="pres">
      <dgm:prSet presAssocID="{75F4FD11-FCB9-43AB-B2A2-B558581785B7}" presName="rootConnector" presStyleLbl="node1" presStyleIdx="1" presStyleCnt="6"/>
      <dgm:spPr/>
      <dgm:t>
        <a:bodyPr/>
        <a:lstStyle/>
        <a:p>
          <a:endParaRPr lang="pt-BR"/>
        </a:p>
      </dgm:t>
    </dgm:pt>
    <dgm:pt modelId="{18A0632D-7FB7-4403-8482-F477C2449D0D}" type="pres">
      <dgm:prSet presAssocID="{75F4FD11-FCB9-43AB-B2A2-B558581785B7}" presName="childShape" presStyleCnt="0"/>
      <dgm:spPr/>
    </dgm:pt>
    <dgm:pt modelId="{5F7FC8EF-08CD-48B5-BFE8-2285AD650252}" type="pres">
      <dgm:prSet presAssocID="{2338D5AA-77D7-4D5D-8E95-0A62D5D5F1D2}" presName="root" presStyleCnt="0"/>
      <dgm:spPr/>
    </dgm:pt>
    <dgm:pt modelId="{5C5300D0-8A6E-4F91-A940-8DD096EEC17B}" type="pres">
      <dgm:prSet presAssocID="{2338D5AA-77D7-4D5D-8E95-0A62D5D5F1D2}" presName="rootComposite" presStyleCnt="0"/>
      <dgm:spPr/>
    </dgm:pt>
    <dgm:pt modelId="{778912D7-5B64-4FED-8C5D-DD278F630781}" type="pres">
      <dgm:prSet presAssocID="{2338D5AA-77D7-4D5D-8E95-0A62D5D5F1D2}" presName="rootText" presStyleLbl="node1" presStyleIdx="2" presStyleCnt="6" custScaleX="95985" custScaleY="94375" custLinFactY="-22955" custLinFactNeighborX="-5800" custLinFactNeighborY="-100000"/>
      <dgm:spPr/>
      <dgm:t>
        <a:bodyPr/>
        <a:lstStyle/>
        <a:p>
          <a:endParaRPr lang="pt-BR"/>
        </a:p>
      </dgm:t>
    </dgm:pt>
    <dgm:pt modelId="{B079259E-6D30-4672-AE6D-A4D981424855}" type="pres">
      <dgm:prSet presAssocID="{2338D5AA-77D7-4D5D-8E95-0A62D5D5F1D2}" presName="rootConnector" presStyleLbl="node1" presStyleIdx="2" presStyleCnt="6"/>
      <dgm:spPr/>
      <dgm:t>
        <a:bodyPr/>
        <a:lstStyle/>
        <a:p>
          <a:endParaRPr lang="pt-BR"/>
        </a:p>
      </dgm:t>
    </dgm:pt>
    <dgm:pt modelId="{0EF1EA00-9CCF-49F5-A0C6-88C3EAE92BD0}" type="pres">
      <dgm:prSet presAssocID="{2338D5AA-77D7-4D5D-8E95-0A62D5D5F1D2}" presName="childShape" presStyleCnt="0"/>
      <dgm:spPr/>
    </dgm:pt>
    <dgm:pt modelId="{EFC9388B-6D13-420C-B460-A34434C262F4}" type="pres">
      <dgm:prSet presAssocID="{A1CD578B-8E06-4B96-A7C5-1016F91B2D1F}" presName="root" presStyleCnt="0"/>
      <dgm:spPr/>
    </dgm:pt>
    <dgm:pt modelId="{7DE80780-E9CB-426E-9904-D0CD21882CB7}" type="pres">
      <dgm:prSet presAssocID="{A1CD578B-8E06-4B96-A7C5-1016F91B2D1F}" presName="rootComposite" presStyleCnt="0"/>
      <dgm:spPr/>
    </dgm:pt>
    <dgm:pt modelId="{C2D0E6DC-A742-4329-8F51-3FCF2CF63DB6}" type="pres">
      <dgm:prSet presAssocID="{A1CD578B-8E06-4B96-A7C5-1016F91B2D1F}" presName="rootText" presStyleLbl="node1" presStyleIdx="3" presStyleCnt="6" custScaleX="95985" custScaleY="94375" custLinFactY="-22955" custLinFactNeighborX="-5800" custLinFactNeighborY="-100000"/>
      <dgm:spPr/>
      <dgm:t>
        <a:bodyPr/>
        <a:lstStyle/>
        <a:p>
          <a:endParaRPr lang="pt-BR"/>
        </a:p>
      </dgm:t>
    </dgm:pt>
    <dgm:pt modelId="{931F0547-870D-4596-92A9-28DFDAC67823}" type="pres">
      <dgm:prSet presAssocID="{A1CD578B-8E06-4B96-A7C5-1016F91B2D1F}" presName="rootConnector" presStyleLbl="node1" presStyleIdx="3" presStyleCnt="6"/>
      <dgm:spPr/>
      <dgm:t>
        <a:bodyPr/>
        <a:lstStyle/>
        <a:p>
          <a:endParaRPr lang="pt-BR"/>
        </a:p>
      </dgm:t>
    </dgm:pt>
    <dgm:pt modelId="{40F3D78B-26A6-40A6-AE2F-7A41CD6DAE5D}" type="pres">
      <dgm:prSet presAssocID="{A1CD578B-8E06-4B96-A7C5-1016F91B2D1F}" presName="childShape" presStyleCnt="0"/>
      <dgm:spPr/>
    </dgm:pt>
    <dgm:pt modelId="{EF6BAE1F-9CB5-4A90-BE47-E5156C60FB7F}" type="pres">
      <dgm:prSet presAssocID="{A5109ECE-D7E3-431F-8B32-DBBB25E53771}" presName="root" presStyleCnt="0"/>
      <dgm:spPr/>
    </dgm:pt>
    <dgm:pt modelId="{042B7B36-EE56-4546-BD8A-8EF1C612F943}" type="pres">
      <dgm:prSet presAssocID="{A5109ECE-D7E3-431F-8B32-DBBB25E53771}" presName="rootComposite" presStyleCnt="0"/>
      <dgm:spPr/>
    </dgm:pt>
    <dgm:pt modelId="{6192B602-D87B-4FD3-A67C-513C20C4F5B4}" type="pres">
      <dgm:prSet presAssocID="{A5109ECE-D7E3-431F-8B32-DBBB25E53771}" presName="rootText" presStyleLbl="node1" presStyleIdx="4" presStyleCnt="6" custScaleX="95985" custScaleY="94375" custLinFactY="-22955" custLinFactNeighborX="-5800" custLinFactNeighborY="-100000"/>
      <dgm:spPr/>
      <dgm:t>
        <a:bodyPr/>
        <a:lstStyle/>
        <a:p>
          <a:endParaRPr lang="pt-BR"/>
        </a:p>
      </dgm:t>
    </dgm:pt>
    <dgm:pt modelId="{3F4C36B5-9936-496C-B171-0910C6629B55}" type="pres">
      <dgm:prSet presAssocID="{A5109ECE-D7E3-431F-8B32-DBBB25E53771}" presName="rootConnector" presStyleLbl="node1" presStyleIdx="4" presStyleCnt="6"/>
      <dgm:spPr/>
      <dgm:t>
        <a:bodyPr/>
        <a:lstStyle/>
        <a:p>
          <a:endParaRPr lang="pt-BR"/>
        </a:p>
      </dgm:t>
    </dgm:pt>
    <dgm:pt modelId="{F47D050C-8D5F-43CC-AD4C-4489CC9FB988}" type="pres">
      <dgm:prSet presAssocID="{A5109ECE-D7E3-431F-8B32-DBBB25E53771}" presName="childShape" presStyleCnt="0"/>
      <dgm:spPr/>
    </dgm:pt>
    <dgm:pt modelId="{5228DD44-9F31-4A6C-99BD-74E8F35141C8}" type="pres">
      <dgm:prSet presAssocID="{E451C442-3617-4E83-90FA-D583DB9736D4}" presName="root" presStyleCnt="0"/>
      <dgm:spPr/>
    </dgm:pt>
    <dgm:pt modelId="{094DC6FF-34F3-4C06-86B5-EE3B568DB342}" type="pres">
      <dgm:prSet presAssocID="{E451C442-3617-4E83-90FA-D583DB9736D4}" presName="rootComposite" presStyleCnt="0"/>
      <dgm:spPr/>
    </dgm:pt>
    <dgm:pt modelId="{D18DAA6D-AC4E-4D6F-A78C-02A491F86D7E}" type="pres">
      <dgm:prSet presAssocID="{E451C442-3617-4E83-90FA-D583DB9736D4}" presName="rootText" presStyleLbl="node1" presStyleIdx="5" presStyleCnt="6" custScaleX="95985" custScaleY="94375" custLinFactY="-24052" custLinFactNeighborX="-5179" custLinFactNeighborY="-100000"/>
      <dgm:spPr/>
      <dgm:t>
        <a:bodyPr/>
        <a:lstStyle/>
        <a:p>
          <a:endParaRPr lang="pt-BR"/>
        </a:p>
      </dgm:t>
    </dgm:pt>
    <dgm:pt modelId="{FD1079FA-6834-43D0-8F66-B2842E254D1F}" type="pres">
      <dgm:prSet presAssocID="{E451C442-3617-4E83-90FA-D583DB9736D4}" presName="rootConnector" presStyleLbl="node1" presStyleIdx="5" presStyleCnt="6"/>
      <dgm:spPr/>
      <dgm:t>
        <a:bodyPr/>
        <a:lstStyle/>
        <a:p>
          <a:endParaRPr lang="pt-BR"/>
        </a:p>
      </dgm:t>
    </dgm:pt>
    <dgm:pt modelId="{73AD795B-9518-4710-B7F7-8E737053DD27}" type="pres">
      <dgm:prSet presAssocID="{E451C442-3617-4E83-90FA-D583DB9736D4}" presName="childShape" presStyleCnt="0"/>
      <dgm:spPr/>
    </dgm:pt>
  </dgm:ptLst>
  <dgm:cxnLst>
    <dgm:cxn modelId="{BD3DCF54-8BCB-444D-A002-711ECA3E14B3}" type="presOf" srcId="{B6C4846D-E900-4520-879C-34AE4B32F52F}" destId="{20CFEC95-2EF6-44A6-B338-7ADB0A56999C}" srcOrd="1" destOrd="0" presId="urn:microsoft.com/office/officeart/2005/8/layout/hierarchy3"/>
    <dgm:cxn modelId="{8C006FAF-D409-4C5B-B25C-2DE39EA96767}" srcId="{4BC60DEE-5F87-433C-9937-67EB8AD25E52}" destId="{75F4FD11-FCB9-43AB-B2A2-B558581785B7}" srcOrd="1" destOrd="0" parTransId="{54D6AA00-1A20-4719-86B3-7C62585B0CB9}" sibTransId="{FCA0A2A8-C937-437C-9B28-C542ED4BDF69}"/>
    <dgm:cxn modelId="{628FD279-FA22-40A6-8B68-0FF91EADDB6B}" type="presOf" srcId="{B6C4846D-E900-4520-879C-34AE4B32F52F}" destId="{7378EDF7-8666-45A7-9555-7E800D4BA730}" srcOrd="0" destOrd="0" presId="urn:microsoft.com/office/officeart/2005/8/layout/hierarchy3"/>
    <dgm:cxn modelId="{5C226FC1-FD1C-42F6-B36C-89ED04A94C9A}" type="presOf" srcId="{75F4FD11-FCB9-43AB-B2A2-B558581785B7}" destId="{66AA4628-C0EA-443C-A022-890D1017076C}" srcOrd="1" destOrd="0" presId="urn:microsoft.com/office/officeart/2005/8/layout/hierarchy3"/>
    <dgm:cxn modelId="{471ACA72-FBDD-446D-982B-5878FF9D4C5A}" srcId="{4BC60DEE-5F87-433C-9937-67EB8AD25E52}" destId="{2338D5AA-77D7-4D5D-8E95-0A62D5D5F1D2}" srcOrd="2" destOrd="0" parTransId="{03E09575-8A1E-46FC-BDC6-9A6D1990252D}" sibTransId="{4897FD84-8211-4E24-8CD6-BB60CCE69D5F}"/>
    <dgm:cxn modelId="{9097F94E-5D08-471B-859B-8E0110FC154E}" type="presOf" srcId="{A1CD578B-8E06-4B96-A7C5-1016F91B2D1F}" destId="{C2D0E6DC-A742-4329-8F51-3FCF2CF63DB6}" srcOrd="0" destOrd="0" presId="urn:microsoft.com/office/officeart/2005/8/layout/hierarchy3"/>
    <dgm:cxn modelId="{C5905996-DEC5-42A5-9987-3ADCE8F7D56E}" type="presOf" srcId="{A5109ECE-D7E3-431F-8B32-DBBB25E53771}" destId="{6192B602-D87B-4FD3-A67C-513C20C4F5B4}" srcOrd="0" destOrd="0" presId="urn:microsoft.com/office/officeart/2005/8/layout/hierarchy3"/>
    <dgm:cxn modelId="{D2D73B53-A454-4C40-B77D-A34B36619446}" srcId="{4BC60DEE-5F87-433C-9937-67EB8AD25E52}" destId="{A5109ECE-D7E3-431F-8B32-DBBB25E53771}" srcOrd="4" destOrd="0" parTransId="{929078DE-331E-4AC6-8F71-466778B71E45}" sibTransId="{60D84BA7-D5B8-436B-9DD1-829424C1F655}"/>
    <dgm:cxn modelId="{38AB8F32-C790-408C-A883-48C4B8326256}" srcId="{4BC60DEE-5F87-433C-9937-67EB8AD25E52}" destId="{B6C4846D-E900-4520-879C-34AE4B32F52F}" srcOrd="0" destOrd="0" parTransId="{F3C761A9-5979-492E-A03A-B2E397389073}" sibTransId="{D690E159-4C0C-4268-9414-AD9D313C6F44}"/>
    <dgm:cxn modelId="{5AD8A052-4FA8-44FA-87F4-742652D9DC2D}" type="presOf" srcId="{4BC60DEE-5F87-433C-9937-67EB8AD25E52}" destId="{C635A4BF-318B-482C-A83B-0AB6BC450CF5}" srcOrd="0" destOrd="0" presId="urn:microsoft.com/office/officeart/2005/8/layout/hierarchy3"/>
    <dgm:cxn modelId="{54BE0242-A69F-4D83-A3F8-5DC7E107434B}" type="presOf" srcId="{E451C442-3617-4E83-90FA-D583DB9736D4}" destId="{FD1079FA-6834-43D0-8F66-B2842E254D1F}" srcOrd="1" destOrd="0" presId="urn:microsoft.com/office/officeart/2005/8/layout/hierarchy3"/>
    <dgm:cxn modelId="{564178F0-C746-4CC8-850E-14CD0EE0DB84}" type="presOf" srcId="{2338D5AA-77D7-4D5D-8E95-0A62D5D5F1D2}" destId="{778912D7-5B64-4FED-8C5D-DD278F630781}" srcOrd="0" destOrd="0" presId="urn:microsoft.com/office/officeart/2005/8/layout/hierarchy3"/>
    <dgm:cxn modelId="{552CB828-3E9B-42EA-A255-DFA1FC3A2B3E}" type="presOf" srcId="{75F4FD11-FCB9-43AB-B2A2-B558581785B7}" destId="{4FEABC89-9B9A-4B79-B95A-984F1ADC607B}" srcOrd="0" destOrd="0" presId="urn:microsoft.com/office/officeart/2005/8/layout/hierarchy3"/>
    <dgm:cxn modelId="{5503E19F-9BC9-4D0F-A10D-34D28BC0CEA5}" type="presOf" srcId="{A1CD578B-8E06-4B96-A7C5-1016F91B2D1F}" destId="{931F0547-870D-4596-92A9-28DFDAC67823}" srcOrd="1" destOrd="0" presId="urn:microsoft.com/office/officeart/2005/8/layout/hierarchy3"/>
    <dgm:cxn modelId="{FE32090C-7718-4628-AC57-410755EC2176}" srcId="{4BC60DEE-5F87-433C-9937-67EB8AD25E52}" destId="{E451C442-3617-4E83-90FA-D583DB9736D4}" srcOrd="5" destOrd="0" parTransId="{548F5311-9692-444E-ADDE-60C52AECCAE6}" sibTransId="{B3292243-3FED-4488-9B99-827F0BF7A7E8}"/>
    <dgm:cxn modelId="{5AAB48A2-3697-44E4-8378-FBFF8F1EC643}" type="presOf" srcId="{2338D5AA-77D7-4D5D-8E95-0A62D5D5F1D2}" destId="{B079259E-6D30-4672-AE6D-A4D981424855}" srcOrd="1" destOrd="0" presId="urn:microsoft.com/office/officeart/2005/8/layout/hierarchy3"/>
    <dgm:cxn modelId="{C4A87990-E4AA-4BB3-AE1A-F46ACE8401C8}" type="presOf" srcId="{A5109ECE-D7E3-431F-8B32-DBBB25E53771}" destId="{3F4C36B5-9936-496C-B171-0910C6629B55}" srcOrd="1" destOrd="0" presId="urn:microsoft.com/office/officeart/2005/8/layout/hierarchy3"/>
    <dgm:cxn modelId="{A022D4E6-83E5-4A7E-9EE9-6BBBB33DC8DA}" type="presOf" srcId="{E451C442-3617-4E83-90FA-D583DB9736D4}" destId="{D18DAA6D-AC4E-4D6F-A78C-02A491F86D7E}" srcOrd="0" destOrd="0" presId="urn:microsoft.com/office/officeart/2005/8/layout/hierarchy3"/>
    <dgm:cxn modelId="{727082F5-DC1C-4DC7-9965-63A28A8672BF}" srcId="{4BC60DEE-5F87-433C-9937-67EB8AD25E52}" destId="{A1CD578B-8E06-4B96-A7C5-1016F91B2D1F}" srcOrd="3" destOrd="0" parTransId="{C309BD8C-871F-4071-BDBB-65C963BD63C8}" sibTransId="{A4680D25-F0CD-4A29-B542-A8D392AFC1F1}"/>
    <dgm:cxn modelId="{AD73424F-4084-444B-B195-31ED8CD87D08}" type="presParOf" srcId="{C635A4BF-318B-482C-A83B-0AB6BC450CF5}" destId="{B9E58776-B176-4DF1-8302-1E8EF19DFFF5}" srcOrd="0" destOrd="0" presId="urn:microsoft.com/office/officeart/2005/8/layout/hierarchy3"/>
    <dgm:cxn modelId="{0B716C7B-313D-4753-8841-F0AB0EEC448B}" type="presParOf" srcId="{B9E58776-B176-4DF1-8302-1E8EF19DFFF5}" destId="{1BDEC150-6490-425A-A5B6-1827C6C246B2}" srcOrd="0" destOrd="0" presId="urn:microsoft.com/office/officeart/2005/8/layout/hierarchy3"/>
    <dgm:cxn modelId="{B636E6CA-4A1C-47C7-AD40-530258E8BF38}" type="presParOf" srcId="{1BDEC150-6490-425A-A5B6-1827C6C246B2}" destId="{7378EDF7-8666-45A7-9555-7E800D4BA730}" srcOrd="0" destOrd="0" presId="urn:microsoft.com/office/officeart/2005/8/layout/hierarchy3"/>
    <dgm:cxn modelId="{1040962E-01BD-48DC-9E23-7E56F6EAB6C7}" type="presParOf" srcId="{1BDEC150-6490-425A-A5B6-1827C6C246B2}" destId="{20CFEC95-2EF6-44A6-B338-7ADB0A56999C}" srcOrd="1" destOrd="0" presId="urn:microsoft.com/office/officeart/2005/8/layout/hierarchy3"/>
    <dgm:cxn modelId="{0A03D191-D6D6-476B-A3BE-22464F2ECB31}" type="presParOf" srcId="{B9E58776-B176-4DF1-8302-1E8EF19DFFF5}" destId="{A6B0C975-4184-4268-A972-857FF262DC2B}" srcOrd="1" destOrd="0" presId="urn:microsoft.com/office/officeart/2005/8/layout/hierarchy3"/>
    <dgm:cxn modelId="{17CEF461-2973-43F9-AE1C-8E1FF9610058}" type="presParOf" srcId="{C635A4BF-318B-482C-A83B-0AB6BC450CF5}" destId="{91048A80-AD68-417E-AC05-4CF35BE34D4D}" srcOrd="1" destOrd="0" presId="urn:microsoft.com/office/officeart/2005/8/layout/hierarchy3"/>
    <dgm:cxn modelId="{1D3F336C-6212-40C6-93C4-3ED058BD1BF5}" type="presParOf" srcId="{91048A80-AD68-417E-AC05-4CF35BE34D4D}" destId="{8A28CBF7-763D-4D0B-A911-52CE58D551DE}" srcOrd="0" destOrd="0" presId="urn:microsoft.com/office/officeart/2005/8/layout/hierarchy3"/>
    <dgm:cxn modelId="{722AACE5-98DA-44EC-8600-90579C243725}" type="presParOf" srcId="{8A28CBF7-763D-4D0B-A911-52CE58D551DE}" destId="{4FEABC89-9B9A-4B79-B95A-984F1ADC607B}" srcOrd="0" destOrd="0" presId="urn:microsoft.com/office/officeart/2005/8/layout/hierarchy3"/>
    <dgm:cxn modelId="{88A264C2-8634-49B1-8D8A-AC349903A50E}" type="presParOf" srcId="{8A28CBF7-763D-4D0B-A911-52CE58D551DE}" destId="{66AA4628-C0EA-443C-A022-890D1017076C}" srcOrd="1" destOrd="0" presId="urn:microsoft.com/office/officeart/2005/8/layout/hierarchy3"/>
    <dgm:cxn modelId="{6315D146-67AB-4408-B5D4-44B9EB947BEA}" type="presParOf" srcId="{91048A80-AD68-417E-AC05-4CF35BE34D4D}" destId="{18A0632D-7FB7-4403-8482-F477C2449D0D}" srcOrd="1" destOrd="0" presId="urn:microsoft.com/office/officeart/2005/8/layout/hierarchy3"/>
    <dgm:cxn modelId="{64EDF190-56F1-4053-81F8-5A66CDE76772}" type="presParOf" srcId="{C635A4BF-318B-482C-A83B-0AB6BC450CF5}" destId="{5F7FC8EF-08CD-48B5-BFE8-2285AD650252}" srcOrd="2" destOrd="0" presId="urn:microsoft.com/office/officeart/2005/8/layout/hierarchy3"/>
    <dgm:cxn modelId="{1C1C2912-B119-4DF8-A430-62953DB492E8}" type="presParOf" srcId="{5F7FC8EF-08CD-48B5-BFE8-2285AD650252}" destId="{5C5300D0-8A6E-4F91-A940-8DD096EEC17B}" srcOrd="0" destOrd="0" presId="urn:microsoft.com/office/officeart/2005/8/layout/hierarchy3"/>
    <dgm:cxn modelId="{72C25841-8C6C-4D05-B38D-96989572A47F}" type="presParOf" srcId="{5C5300D0-8A6E-4F91-A940-8DD096EEC17B}" destId="{778912D7-5B64-4FED-8C5D-DD278F630781}" srcOrd="0" destOrd="0" presId="urn:microsoft.com/office/officeart/2005/8/layout/hierarchy3"/>
    <dgm:cxn modelId="{1DFCB819-CF8D-4C9D-AA43-9BC271D3098B}" type="presParOf" srcId="{5C5300D0-8A6E-4F91-A940-8DD096EEC17B}" destId="{B079259E-6D30-4672-AE6D-A4D981424855}" srcOrd="1" destOrd="0" presId="urn:microsoft.com/office/officeart/2005/8/layout/hierarchy3"/>
    <dgm:cxn modelId="{9379C16E-55DB-4653-95D3-15862514D3A7}" type="presParOf" srcId="{5F7FC8EF-08CD-48B5-BFE8-2285AD650252}" destId="{0EF1EA00-9CCF-49F5-A0C6-88C3EAE92BD0}" srcOrd="1" destOrd="0" presId="urn:microsoft.com/office/officeart/2005/8/layout/hierarchy3"/>
    <dgm:cxn modelId="{12978D59-E017-47E7-8119-268AF5845FFA}" type="presParOf" srcId="{C635A4BF-318B-482C-A83B-0AB6BC450CF5}" destId="{EFC9388B-6D13-420C-B460-A34434C262F4}" srcOrd="3" destOrd="0" presId="urn:microsoft.com/office/officeart/2005/8/layout/hierarchy3"/>
    <dgm:cxn modelId="{80B95DFB-1E32-4A0D-89FB-8A1686ACA5A7}" type="presParOf" srcId="{EFC9388B-6D13-420C-B460-A34434C262F4}" destId="{7DE80780-E9CB-426E-9904-D0CD21882CB7}" srcOrd="0" destOrd="0" presId="urn:microsoft.com/office/officeart/2005/8/layout/hierarchy3"/>
    <dgm:cxn modelId="{5508F7F7-758A-4CE8-8DD2-731EF4D219B7}" type="presParOf" srcId="{7DE80780-E9CB-426E-9904-D0CD21882CB7}" destId="{C2D0E6DC-A742-4329-8F51-3FCF2CF63DB6}" srcOrd="0" destOrd="0" presId="urn:microsoft.com/office/officeart/2005/8/layout/hierarchy3"/>
    <dgm:cxn modelId="{00A7A116-9F45-4F26-8F16-1D0786E11F5D}" type="presParOf" srcId="{7DE80780-E9CB-426E-9904-D0CD21882CB7}" destId="{931F0547-870D-4596-92A9-28DFDAC67823}" srcOrd="1" destOrd="0" presId="urn:microsoft.com/office/officeart/2005/8/layout/hierarchy3"/>
    <dgm:cxn modelId="{22DFBC5B-1A9B-4C0A-93FF-0BE75865B568}" type="presParOf" srcId="{EFC9388B-6D13-420C-B460-A34434C262F4}" destId="{40F3D78B-26A6-40A6-AE2F-7A41CD6DAE5D}" srcOrd="1" destOrd="0" presId="urn:microsoft.com/office/officeart/2005/8/layout/hierarchy3"/>
    <dgm:cxn modelId="{AEC3DDD5-4947-4AD6-8E42-996ECEF8DC00}" type="presParOf" srcId="{C635A4BF-318B-482C-A83B-0AB6BC450CF5}" destId="{EF6BAE1F-9CB5-4A90-BE47-E5156C60FB7F}" srcOrd="4" destOrd="0" presId="urn:microsoft.com/office/officeart/2005/8/layout/hierarchy3"/>
    <dgm:cxn modelId="{EB663CEB-A3E2-48D6-A02A-BE9960A0E010}" type="presParOf" srcId="{EF6BAE1F-9CB5-4A90-BE47-E5156C60FB7F}" destId="{042B7B36-EE56-4546-BD8A-8EF1C612F943}" srcOrd="0" destOrd="0" presId="urn:microsoft.com/office/officeart/2005/8/layout/hierarchy3"/>
    <dgm:cxn modelId="{2CB4B69D-5D2A-48E5-8564-747F3A989124}" type="presParOf" srcId="{042B7B36-EE56-4546-BD8A-8EF1C612F943}" destId="{6192B602-D87B-4FD3-A67C-513C20C4F5B4}" srcOrd="0" destOrd="0" presId="urn:microsoft.com/office/officeart/2005/8/layout/hierarchy3"/>
    <dgm:cxn modelId="{E40313ED-E221-4CBD-AE35-6C8CA0ADB9E3}" type="presParOf" srcId="{042B7B36-EE56-4546-BD8A-8EF1C612F943}" destId="{3F4C36B5-9936-496C-B171-0910C6629B55}" srcOrd="1" destOrd="0" presId="urn:microsoft.com/office/officeart/2005/8/layout/hierarchy3"/>
    <dgm:cxn modelId="{EED964CE-A5F2-4B67-8605-A293F39BBA64}" type="presParOf" srcId="{EF6BAE1F-9CB5-4A90-BE47-E5156C60FB7F}" destId="{F47D050C-8D5F-43CC-AD4C-4489CC9FB988}" srcOrd="1" destOrd="0" presId="urn:microsoft.com/office/officeart/2005/8/layout/hierarchy3"/>
    <dgm:cxn modelId="{6FBB7F07-DD09-4392-9C80-6F1B763B5292}" type="presParOf" srcId="{C635A4BF-318B-482C-A83B-0AB6BC450CF5}" destId="{5228DD44-9F31-4A6C-99BD-74E8F35141C8}" srcOrd="5" destOrd="0" presId="urn:microsoft.com/office/officeart/2005/8/layout/hierarchy3"/>
    <dgm:cxn modelId="{DF2F735F-4012-4A59-B563-3B907B159334}" type="presParOf" srcId="{5228DD44-9F31-4A6C-99BD-74E8F35141C8}" destId="{094DC6FF-34F3-4C06-86B5-EE3B568DB342}" srcOrd="0" destOrd="0" presId="urn:microsoft.com/office/officeart/2005/8/layout/hierarchy3"/>
    <dgm:cxn modelId="{B937124C-B7A4-420E-BAC0-F8BA61FB481A}" type="presParOf" srcId="{094DC6FF-34F3-4C06-86B5-EE3B568DB342}" destId="{D18DAA6D-AC4E-4D6F-A78C-02A491F86D7E}" srcOrd="0" destOrd="0" presId="urn:microsoft.com/office/officeart/2005/8/layout/hierarchy3"/>
    <dgm:cxn modelId="{AB9C32EE-964E-4BB9-8FB0-41C2C9CEED05}" type="presParOf" srcId="{094DC6FF-34F3-4C06-86B5-EE3B568DB342}" destId="{FD1079FA-6834-43D0-8F66-B2842E254D1F}" srcOrd="1" destOrd="0" presId="urn:microsoft.com/office/officeart/2005/8/layout/hierarchy3"/>
    <dgm:cxn modelId="{B8838978-732A-4B83-AED8-8B74CEB38B24}" type="presParOf" srcId="{5228DD44-9F31-4A6C-99BD-74E8F35141C8}" destId="{73AD795B-9518-4710-B7F7-8E737053DD27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A7C214-5261-4C06-8819-10326EBED44D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AA51C2AD-C4F6-4D8C-A39E-44313DE58D83}">
      <dgm:prSet phldrT="[Texto]" custT="1"/>
      <dgm:spPr/>
      <dgm:t>
        <a:bodyPr/>
        <a:lstStyle/>
        <a:p>
          <a:r>
            <a:rPr lang="pt-BR" sz="2600" b="1" dirty="0"/>
            <a:t>ACC</a:t>
          </a:r>
        </a:p>
        <a:p>
          <a:r>
            <a:rPr lang="pt-BR" sz="2000" dirty="0" err="1">
              <a:solidFill>
                <a:schemeClr val="tx1">
                  <a:lumMod val="75000"/>
                  <a:lumOff val="25000"/>
                </a:schemeClr>
              </a:solidFill>
            </a:rPr>
            <a:t>Associate</a:t>
          </a:r>
          <a:r>
            <a:rPr lang="pt-BR" sz="2000" dirty="0">
              <a:solidFill>
                <a:schemeClr val="tx1">
                  <a:lumMod val="75000"/>
                  <a:lumOff val="25000"/>
                </a:schemeClr>
              </a:solidFill>
            </a:rPr>
            <a:t> </a:t>
          </a:r>
          <a:r>
            <a:rPr lang="pt-BR" sz="2000" dirty="0" err="1">
              <a:solidFill>
                <a:schemeClr val="tx1">
                  <a:lumMod val="75000"/>
                  <a:lumOff val="25000"/>
                </a:schemeClr>
              </a:solidFill>
            </a:rPr>
            <a:t>Certified</a:t>
          </a:r>
          <a:r>
            <a:rPr lang="pt-BR" sz="2000" dirty="0">
              <a:solidFill>
                <a:schemeClr val="tx1">
                  <a:lumMod val="75000"/>
                  <a:lumOff val="25000"/>
                </a:schemeClr>
              </a:solidFill>
            </a:rPr>
            <a:t> </a:t>
          </a:r>
          <a:r>
            <a:rPr lang="pt-BR" sz="2000" dirty="0" err="1">
              <a:solidFill>
                <a:schemeClr val="tx1">
                  <a:lumMod val="75000"/>
                  <a:lumOff val="25000"/>
                </a:schemeClr>
              </a:solidFill>
            </a:rPr>
            <a:t>Coaches</a:t>
          </a:r>
          <a:endParaRPr lang="pt-BR" sz="2000" dirty="0"/>
        </a:p>
      </dgm:t>
    </dgm:pt>
    <dgm:pt modelId="{C49F4A3E-3993-4FBB-B813-D520B77870D1}" type="parTrans" cxnId="{C7514761-1AE3-46BD-8EF4-53ED03C7F1C0}">
      <dgm:prSet/>
      <dgm:spPr/>
      <dgm:t>
        <a:bodyPr/>
        <a:lstStyle/>
        <a:p>
          <a:endParaRPr lang="pt-BR"/>
        </a:p>
      </dgm:t>
    </dgm:pt>
    <dgm:pt modelId="{CB11B4C3-E065-4BE4-BE9C-5444FDF2B73F}" type="sibTrans" cxnId="{C7514761-1AE3-46BD-8EF4-53ED03C7F1C0}">
      <dgm:prSet/>
      <dgm:spPr/>
      <dgm:t>
        <a:bodyPr/>
        <a:lstStyle/>
        <a:p>
          <a:endParaRPr lang="pt-BR"/>
        </a:p>
      </dgm:t>
    </dgm:pt>
    <dgm:pt modelId="{9A06A2F2-E37C-4BE4-941B-958C1C2F8F49}">
      <dgm:prSet phldrT="[Texto]" custT="1"/>
      <dgm:spPr/>
      <dgm:t>
        <a:bodyPr/>
        <a:lstStyle/>
        <a:p>
          <a:r>
            <a:rPr lang="pt-BR" sz="2400" b="1" dirty="0"/>
            <a:t>PCC</a:t>
          </a:r>
        </a:p>
        <a:p>
          <a:r>
            <a:rPr lang="pt-BR" sz="2000" dirty="0">
              <a:solidFill>
                <a:schemeClr val="tx1">
                  <a:lumMod val="75000"/>
                  <a:lumOff val="25000"/>
                </a:schemeClr>
              </a:solidFill>
            </a:rPr>
            <a:t>Professional </a:t>
          </a:r>
          <a:r>
            <a:rPr lang="pt-BR" sz="2000" dirty="0" err="1">
              <a:solidFill>
                <a:schemeClr val="tx1">
                  <a:lumMod val="75000"/>
                  <a:lumOff val="25000"/>
                </a:schemeClr>
              </a:solidFill>
            </a:rPr>
            <a:t>Certified</a:t>
          </a:r>
          <a:r>
            <a:rPr lang="pt-BR" sz="2000" dirty="0">
              <a:solidFill>
                <a:schemeClr val="tx1">
                  <a:lumMod val="75000"/>
                  <a:lumOff val="25000"/>
                </a:schemeClr>
              </a:solidFill>
            </a:rPr>
            <a:t> </a:t>
          </a:r>
          <a:r>
            <a:rPr lang="pt-BR" sz="2000" dirty="0" err="1">
              <a:solidFill>
                <a:schemeClr val="tx1">
                  <a:lumMod val="75000"/>
                  <a:lumOff val="25000"/>
                </a:schemeClr>
              </a:solidFill>
            </a:rPr>
            <a:t>Coaches</a:t>
          </a:r>
          <a:r>
            <a:rPr lang="pt-BR" sz="2000" dirty="0">
              <a:solidFill>
                <a:schemeClr val="tx1">
                  <a:lumMod val="75000"/>
                  <a:lumOff val="25000"/>
                </a:schemeClr>
              </a:solidFill>
            </a:rPr>
            <a:t> </a:t>
          </a:r>
          <a:endParaRPr lang="pt-BR" sz="2000" dirty="0"/>
        </a:p>
      </dgm:t>
    </dgm:pt>
    <dgm:pt modelId="{A75B054A-E515-43C7-991B-DA1979B7485A}" type="parTrans" cxnId="{B1FA610E-00A5-4735-8A56-A431A8E75FFD}">
      <dgm:prSet/>
      <dgm:spPr/>
      <dgm:t>
        <a:bodyPr/>
        <a:lstStyle/>
        <a:p>
          <a:endParaRPr lang="pt-BR"/>
        </a:p>
      </dgm:t>
    </dgm:pt>
    <dgm:pt modelId="{F13D1094-09AF-419C-B96F-AC2D176CDE0A}" type="sibTrans" cxnId="{B1FA610E-00A5-4735-8A56-A431A8E75FFD}">
      <dgm:prSet/>
      <dgm:spPr/>
      <dgm:t>
        <a:bodyPr/>
        <a:lstStyle/>
        <a:p>
          <a:endParaRPr lang="pt-BR"/>
        </a:p>
      </dgm:t>
    </dgm:pt>
    <dgm:pt modelId="{3BFC6A12-7A33-4A6D-BF7D-157CB8A42E72}">
      <dgm:prSet phldrT="[Texto]" custT="1"/>
      <dgm:spPr/>
      <dgm:t>
        <a:bodyPr/>
        <a:lstStyle/>
        <a:p>
          <a:r>
            <a:rPr lang="pt-BR" sz="2000" b="1" dirty="0"/>
            <a:t>MCC</a:t>
          </a:r>
        </a:p>
        <a:p>
          <a:r>
            <a:rPr lang="pt-BR" sz="2000" dirty="0">
              <a:solidFill>
                <a:schemeClr val="tx1">
                  <a:lumMod val="75000"/>
                  <a:lumOff val="25000"/>
                </a:schemeClr>
              </a:solidFill>
            </a:rPr>
            <a:t>Master </a:t>
          </a:r>
          <a:r>
            <a:rPr lang="pt-BR" sz="2000" dirty="0" err="1">
              <a:solidFill>
                <a:schemeClr val="tx1">
                  <a:lumMod val="75000"/>
                  <a:lumOff val="25000"/>
                </a:schemeClr>
              </a:solidFill>
            </a:rPr>
            <a:t>Certified</a:t>
          </a:r>
          <a:r>
            <a:rPr lang="pt-BR" sz="2000" dirty="0">
              <a:solidFill>
                <a:schemeClr val="tx1">
                  <a:lumMod val="75000"/>
                  <a:lumOff val="25000"/>
                </a:schemeClr>
              </a:solidFill>
            </a:rPr>
            <a:t> </a:t>
          </a:r>
          <a:r>
            <a:rPr lang="pt-BR" sz="2000" dirty="0" err="1">
              <a:solidFill>
                <a:schemeClr val="tx1">
                  <a:lumMod val="75000"/>
                  <a:lumOff val="25000"/>
                </a:schemeClr>
              </a:solidFill>
            </a:rPr>
            <a:t>Coaches</a:t>
          </a:r>
          <a:r>
            <a:rPr lang="pt-BR" sz="2000" dirty="0">
              <a:solidFill>
                <a:schemeClr val="tx1">
                  <a:lumMod val="75000"/>
                  <a:lumOff val="25000"/>
                </a:schemeClr>
              </a:solidFill>
            </a:rPr>
            <a:t> </a:t>
          </a:r>
          <a:endParaRPr lang="pt-BR" sz="2000" dirty="0"/>
        </a:p>
        <a:p>
          <a:endParaRPr lang="pt-BR" sz="2000" dirty="0"/>
        </a:p>
      </dgm:t>
    </dgm:pt>
    <dgm:pt modelId="{8BA8EF96-55CF-42AC-BCDC-1C635CAC4EBC}" type="parTrans" cxnId="{6666880C-3ABE-410B-AFF0-4CE74106D938}">
      <dgm:prSet/>
      <dgm:spPr/>
      <dgm:t>
        <a:bodyPr/>
        <a:lstStyle/>
        <a:p>
          <a:endParaRPr lang="pt-BR"/>
        </a:p>
      </dgm:t>
    </dgm:pt>
    <dgm:pt modelId="{1A5BE6E4-7C4F-4B57-9081-7C7CC2300550}" type="sibTrans" cxnId="{6666880C-3ABE-410B-AFF0-4CE74106D938}">
      <dgm:prSet/>
      <dgm:spPr/>
      <dgm:t>
        <a:bodyPr/>
        <a:lstStyle/>
        <a:p>
          <a:endParaRPr lang="pt-BR"/>
        </a:p>
      </dgm:t>
    </dgm:pt>
    <dgm:pt modelId="{ED07E661-3ED9-4094-A6E5-2BC9D71AB200}" type="pres">
      <dgm:prSet presAssocID="{CCA7C214-5261-4C06-8819-10326EBED44D}" presName="arrowDiagram" presStyleCnt="0">
        <dgm:presLayoutVars>
          <dgm:chMax val="5"/>
          <dgm:dir/>
          <dgm:resizeHandles val="exact"/>
        </dgm:presLayoutVars>
      </dgm:prSet>
      <dgm:spPr/>
    </dgm:pt>
    <dgm:pt modelId="{FFC7E395-E0A3-4984-9CE2-C883EB119D0F}" type="pres">
      <dgm:prSet presAssocID="{CCA7C214-5261-4C06-8819-10326EBED44D}" presName="arrow" presStyleLbl="bgShp" presStyleIdx="0" presStyleCnt="1" custLinFactNeighborX="-5810" custLinFactNeighborY="72"/>
      <dgm:spPr/>
    </dgm:pt>
    <dgm:pt modelId="{1F78B50F-7C6A-4E96-8353-179B678645D1}" type="pres">
      <dgm:prSet presAssocID="{CCA7C214-5261-4C06-8819-10326EBED44D}" presName="arrowDiagram3" presStyleCnt="0"/>
      <dgm:spPr/>
    </dgm:pt>
    <dgm:pt modelId="{177FDBC8-0BE2-4C0B-B37A-C03C483564E5}" type="pres">
      <dgm:prSet presAssocID="{AA51C2AD-C4F6-4D8C-A39E-44313DE58D83}" presName="bullet3a" presStyleLbl="node1" presStyleIdx="0" presStyleCnt="3" custLinFactX="-100000" custLinFactY="17558" custLinFactNeighborX="-191339" custLinFactNeighborY="100000"/>
      <dgm:spPr/>
    </dgm:pt>
    <dgm:pt modelId="{D087935E-A70E-40E9-87C5-76A96DDB31AF}" type="pres">
      <dgm:prSet presAssocID="{AA51C2AD-C4F6-4D8C-A39E-44313DE58D83}" presName="textBox3a" presStyleLbl="revTx" presStyleIdx="0" presStyleCnt="3" custScaleX="324125" custScaleY="63045" custLinFactNeighborX="81756" custLinFactNeighborY="-151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9E444BF-B4F8-4854-8A6F-F898E2D16975}" type="pres">
      <dgm:prSet presAssocID="{9A06A2F2-E37C-4BE4-941B-958C1C2F8F49}" presName="bullet3b" presStyleLbl="node1" presStyleIdx="1" presStyleCnt="3" custLinFactX="-66991" custLinFactNeighborX="-100000" custLinFactNeighborY="66960"/>
      <dgm:spPr/>
    </dgm:pt>
    <dgm:pt modelId="{CAA100F8-1B75-41FB-8436-C9D8C6D7F532}" type="pres">
      <dgm:prSet presAssocID="{9A06A2F2-E37C-4BE4-941B-958C1C2F8F49}" presName="textBox3b" presStyleLbl="revTx" presStyleIdx="1" presStyleCnt="3" custScaleX="279746" custScaleY="39187" custLinFactNeighborX="51560" custLinFactNeighborY="-917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9C6815D-4B97-4184-B47F-1516149AAC7C}" type="pres">
      <dgm:prSet presAssocID="{3BFC6A12-7A33-4A6D-BF7D-157CB8A42E72}" presName="bullet3c" presStyleLbl="node1" presStyleIdx="2" presStyleCnt="3" custLinFactNeighborX="-62443" custLinFactNeighborY="49176"/>
      <dgm:spPr/>
    </dgm:pt>
    <dgm:pt modelId="{6CDE9C31-A5F8-4ACC-B421-51CA1D8A357B}" type="pres">
      <dgm:prSet presAssocID="{3BFC6A12-7A33-4A6D-BF7D-157CB8A42E72}" presName="textBox3c" presStyleLbl="revTx" presStyleIdx="2" presStyleCnt="3" custScaleX="208535" custScaleY="23915" custLinFactNeighborX="776" custLinFactNeighborY="-2055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C7514761-1AE3-46BD-8EF4-53ED03C7F1C0}" srcId="{CCA7C214-5261-4C06-8819-10326EBED44D}" destId="{AA51C2AD-C4F6-4D8C-A39E-44313DE58D83}" srcOrd="0" destOrd="0" parTransId="{C49F4A3E-3993-4FBB-B813-D520B77870D1}" sibTransId="{CB11B4C3-E065-4BE4-BE9C-5444FDF2B73F}"/>
    <dgm:cxn modelId="{6666880C-3ABE-410B-AFF0-4CE74106D938}" srcId="{CCA7C214-5261-4C06-8819-10326EBED44D}" destId="{3BFC6A12-7A33-4A6D-BF7D-157CB8A42E72}" srcOrd="2" destOrd="0" parTransId="{8BA8EF96-55CF-42AC-BCDC-1C635CAC4EBC}" sibTransId="{1A5BE6E4-7C4F-4B57-9081-7C7CC2300550}"/>
    <dgm:cxn modelId="{B1FA610E-00A5-4735-8A56-A431A8E75FFD}" srcId="{CCA7C214-5261-4C06-8819-10326EBED44D}" destId="{9A06A2F2-E37C-4BE4-941B-958C1C2F8F49}" srcOrd="1" destOrd="0" parTransId="{A75B054A-E515-43C7-991B-DA1979B7485A}" sibTransId="{F13D1094-09AF-419C-B96F-AC2D176CDE0A}"/>
    <dgm:cxn modelId="{0580B5AD-BDC7-40AE-B0BB-33552A49184E}" type="presOf" srcId="{9A06A2F2-E37C-4BE4-941B-958C1C2F8F49}" destId="{CAA100F8-1B75-41FB-8436-C9D8C6D7F532}" srcOrd="0" destOrd="0" presId="urn:microsoft.com/office/officeart/2005/8/layout/arrow2"/>
    <dgm:cxn modelId="{BDA9835B-27DA-4A26-B83F-4143DE618220}" type="presOf" srcId="{CCA7C214-5261-4C06-8819-10326EBED44D}" destId="{ED07E661-3ED9-4094-A6E5-2BC9D71AB200}" srcOrd="0" destOrd="0" presId="urn:microsoft.com/office/officeart/2005/8/layout/arrow2"/>
    <dgm:cxn modelId="{40956633-7247-4062-B12B-E937C881FACC}" type="presOf" srcId="{AA51C2AD-C4F6-4D8C-A39E-44313DE58D83}" destId="{D087935E-A70E-40E9-87C5-76A96DDB31AF}" srcOrd="0" destOrd="0" presId="urn:microsoft.com/office/officeart/2005/8/layout/arrow2"/>
    <dgm:cxn modelId="{D1616CC2-33DA-4900-B38C-6AEE4E2F8B4A}" type="presOf" srcId="{3BFC6A12-7A33-4A6D-BF7D-157CB8A42E72}" destId="{6CDE9C31-A5F8-4ACC-B421-51CA1D8A357B}" srcOrd="0" destOrd="0" presId="urn:microsoft.com/office/officeart/2005/8/layout/arrow2"/>
    <dgm:cxn modelId="{6E6A0FA6-E7AD-4275-97B3-F56E68A1DD92}" type="presParOf" srcId="{ED07E661-3ED9-4094-A6E5-2BC9D71AB200}" destId="{FFC7E395-E0A3-4984-9CE2-C883EB119D0F}" srcOrd="0" destOrd="0" presId="urn:microsoft.com/office/officeart/2005/8/layout/arrow2"/>
    <dgm:cxn modelId="{6CF8ABCB-C53D-4B51-9001-FDCEEFB30802}" type="presParOf" srcId="{ED07E661-3ED9-4094-A6E5-2BC9D71AB200}" destId="{1F78B50F-7C6A-4E96-8353-179B678645D1}" srcOrd="1" destOrd="0" presId="urn:microsoft.com/office/officeart/2005/8/layout/arrow2"/>
    <dgm:cxn modelId="{8A2AC6BC-F4EA-4A25-94C7-61D8C00ECB5C}" type="presParOf" srcId="{1F78B50F-7C6A-4E96-8353-179B678645D1}" destId="{177FDBC8-0BE2-4C0B-B37A-C03C483564E5}" srcOrd="0" destOrd="0" presId="urn:microsoft.com/office/officeart/2005/8/layout/arrow2"/>
    <dgm:cxn modelId="{64C47369-A31F-453C-A024-7F35DFBF1D83}" type="presParOf" srcId="{1F78B50F-7C6A-4E96-8353-179B678645D1}" destId="{D087935E-A70E-40E9-87C5-76A96DDB31AF}" srcOrd="1" destOrd="0" presId="urn:microsoft.com/office/officeart/2005/8/layout/arrow2"/>
    <dgm:cxn modelId="{4534167F-F9D2-48D2-BFF9-10DEBABF2ECE}" type="presParOf" srcId="{1F78B50F-7C6A-4E96-8353-179B678645D1}" destId="{D9E444BF-B4F8-4854-8A6F-F898E2D16975}" srcOrd="2" destOrd="0" presId="urn:microsoft.com/office/officeart/2005/8/layout/arrow2"/>
    <dgm:cxn modelId="{26B68127-6227-43A6-9E20-76E91A1B9D50}" type="presParOf" srcId="{1F78B50F-7C6A-4E96-8353-179B678645D1}" destId="{CAA100F8-1B75-41FB-8436-C9D8C6D7F532}" srcOrd="3" destOrd="0" presId="urn:microsoft.com/office/officeart/2005/8/layout/arrow2"/>
    <dgm:cxn modelId="{83DAFB50-6CF3-401A-87BE-BFA389CA0A1E}" type="presParOf" srcId="{1F78B50F-7C6A-4E96-8353-179B678645D1}" destId="{39C6815D-4B97-4184-B47F-1516149AAC7C}" srcOrd="4" destOrd="0" presId="urn:microsoft.com/office/officeart/2005/8/layout/arrow2"/>
    <dgm:cxn modelId="{D7975974-ECE8-4638-965A-26DDDE37AEBA}" type="presParOf" srcId="{1F78B50F-7C6A-4E96-8353-179B678645D1}" destId="{6CDE9C31-A5F8-4ACC-B421-51CA1D8A357B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A0DDD2-6163-0A47-B5EB-F20108153035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1A508C-8607-224F-99AD-04E0396C5FE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027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78392" y="1122363"/>
            <a:ext cx="6175408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78392" y="3602038"/>
            <a:ext cx="6175408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70D9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7D40-03BF-C743-92F8-CE6DA2F135E5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C0B57-C5A5-8C4C-BA62-D45B8244D0E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71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7D40-03BF-C743-92F8-CE6DA2F135E5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C0B57-C5A5-8C4C-BA62-D45B8244D0E0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rgbClr val="070D9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BBBCF"/>
              </a:buClr>
              <a:defRPr/>
            </a:lvl1pPr>
            <a:lvl2pPr>
              <a:buClr>
                <a:srgbClr val="0BBBCF"/>
              </a:buClr>
              <a:defRPr/>
            </a:lvl2pPr>
            <a:lvl3pPr>
              <a:buClr>
                <a:srgbClr val="0BBBCF"/>
              </a:buClr>
              <a:defRPr/>
            </a:lvl3pPr>
            <a:lvl4pPr>
              <a:buClr>
                <a:srgbClr val="0BBBCF"/>
              </a:buClr>
              <a:defRPr/>
            </a:lvl4pPr>
            <a:lvl5pPr>
              <a:buClr>
                <a:srgbClr val="0BBBCF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7D40-03BF-C743-92F8-CE6DA2F135E5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C0B57-C5A5-8C4C-BA62-D45B8244D0E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98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7D40-03BF-C743-92F8-CE6DA2F135E5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C0B57-C5A5-8C4C-BA62-D45B8244D0E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390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F46BC7C-D0CF-47A7-9317-59A4F371B21A}"/>
              </a:ext>
            </a:extLst>
          </p:cNvPr>
          <p:cNvSpPr txBox="1"/>
          <p:nvPr userDrawn="1"/>
        </p:nvSpPr>
        <p:spPr>
          <a:xfrm>
            <a:off x="4664028" y="2247314"/>
            <a:ext cx="704791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70D9F"/>
                </a:solidFill>
              </a:rPr>
              <a:t>2365 Harrodsburg Road, Suite A325</a:t>
            </a:r>
          </a:p>
          <a:p>
            <a:pPr algn="ctr"/>
            <a:r>
              <a:rPr lang="en-US" sz="2800" dirty="0">
                <a:solidFill>
                  <a:srgbClr val="070D9F"/>
                </a:solidFill>
              </a:rPr>
              <a:t>Lexington, KY 40504</a:t>
            </a:r>
          </a:p>
          <a:p>
            <a:pPr algn="ctr"/>
            <a:r>
              <a:rPr lang="en-US" sz="2800" dirty="0">
                <a:solidFill>
                  <a:srgbClr val="070D9F"/>
                </a:solidFill>
              </a:rPr>
              <a:t>888.423.3131</a:t>
            </a:r>
          </a:p>
          <a:p>
            <a:pPr algn="ctr"/>
            <a:endParaRPr lang="en-US" sz="2800" dirty="0">
              <a:solidFill>
                <a:srgbClr val="070D9F"/>
              </a:solidFill>
            </a:endParaRPr>
          </a:p>
          <a:p>
            <a:pPr algn="ctr"/>
            <a:r>
              <a:rPr lang="en-US" sz="2800" b="1" dirty="0">
                <a:solidFill>
                  <a:srgbClr val="070D9F"/>
                </a:solidFill>
              </a:rPr>
              <a:t>coachfederation.org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69ADAA33-A690-462D-888B-6B8058918B58}"/>
              </a:ext>
            </a:extLst>
          </p:cNvPr>
          <p:cNvSpPr txBox="1"/>
          <p:nvPr userDrawn="1"/>
        </p:nvSpPr>
        <p:spPr>
          <a:xfrm>
            <a:off x="5011031" y="890865"/>
            <a:ext cx="68058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+mj-lt"/>
              </a:rPr>
              <a:t>Contact ICF</a:t>
            </a:r>
          </a:p>
        </p:txBody>
      </p:sp>
    </p:spTree>
    <p:extLst>
      <p:ext uri="{BB962C8B-B14F-4D97-AF65-F5344CB8AC3E}">
        <p14:creationId xmlns:p14="http://schemas.microsoft.com/office/powerpoint/2010/main" val="3643703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78392" y="1122363"/>
            <a:ext cx="6175408" cy="2387600"/>
          </a:xfrm>
        </p:spPr>
        <p:txBody>
          <a:bodyPr anchor="b"/>
          <a:lstStyle>
            <a:lvl1pPr algn="ctr">
              <a:defRPr sz="6000">
                <a:solidFill>
                  <a:srgbClr val="070D9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78392" y="3602038"/>
            <a:ext cx="6175408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BBBC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7D40-03BF-C743-92F8-CE6DA2F135E5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C0B57-C5A5-8C4C-BA62-D45B8244D0E0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1132" y="365125"/>
            <a:ext cx="6502667" cy="1325563"/>
          </a:xfrm>
        </p:spPr>
        <p:txBody>
          <a:bodyPr/>
          <a:lstStyle>
            <a:lvl1pPr algn="ctr">
              <a:defRPr>
                <a:solidFill>
                  <a:srgbClr val="070D9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1132" y="1825625"/>
            <a:ext cx="6502668" cy="4351338"/>
          </a:xfrm>
        </p:spPr>
        <p:txBody>
          <a:bodyPr/>
          <a:lstStyle>
            <a:lvl1pPr>
              <a:buClr>
                <a:srgbClr val="0BBBCF"/>
              </a:buClr>
              <a:defRPr/>
            </a:lvl1pPr>
            <a:lvl2pPr>
              <a:buClr>
                <a:srgbClr val="0BBBCF"/>
              </a:buClr>
              <a:defRPr/>
            </a:lvl2pPr>
            <a:lvl3pPr>
              <a:buClr>
                <a:srgbClr val="0BBBCF"/>
              </a:buClr>
              <a:defRPr/>
            </a:lvl3pPr>
            <a:lvl4pPr>
              <a:buClr>
                <a:srgbClr val="0BBBCF"/>
              </a:buClr>
              <a:defRPr/>
            </a:lvl4pPr>
            <a:lvl5pPr>
              <a:buClr>
                <a:srgbClr val="0BBBCF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7D40-03BF-C743-92F8-CE6DA2F135E5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C0B57-C5A5-8C4C-BA62-D45B8244D0E0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7D40-03BF-C743-92F8-CE6DA2F135E5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C0B57-C5A5-8C4C-BA62-D45B8244D0E0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13841"/>
            <a:ext cx="10515600" cy="2387600"/>
          </a:xfrm>
        </p:spPr>
        <p:txBody>
          <a:bodyPr anchor="b"/>
          <a:lstStyle>
            <a:lvl1pPr algn="ctr">
              <a:defRPr sz="6000">
                <a:solidFill>
                  <a:srgbClr val="070D9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793516"/>
            <a:ext cx="105156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BBBC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7D40-03BF-C743-92F8-CE6DA2F135E5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C0B57-C5A5-8C4C-BA62-D45B8244D0E0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rgbClr val="070D9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BBBCF"/>
              </a:buClr>
              <a:defRPr/>
            </a:lvl1pPr>
            <a:lvl2pPr>
              <a:buClr>
                <a:srgbClr val="0BBBCF"/>
              </a:buClr>
              <a:defRPr/>
            </a:lvl2pPr>
            <a:lvl3pPr>
              <a:buClr>
                <a:srgbClr val="0BBBCF"/>
              </a:buClr>
              <a:defRPr/>
            </a:lvl3pPr>
            <a:lvl4pPr>
              <a:buClr>
                <a:srgbClr val="0BBBCF"/>
              </a:buClr>
              <a:defRPr/>
            </a:lvl4pPr>
            <a:lvl5pPr>
              <a:buClr>
                <a:srgbClr val="0BBBCF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7D40-03BF-C743-92F8-CE6DA2F135E5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C0B57-C5A5-8C4C-BA62-D45B8244D0E0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.jp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jp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47D40-03BF-C743-92F8-CE6DA2F135E5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C0B57-C5A5-8C4C-BA62-D45B8244D0E0}" type="slidenum">
              <a:rPr lang="en-US" smtClean="0"/>
              <a:t>‹nº›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30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47D40-03BF-C743-92F8-CE6DA2F135E5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C0B57-C5A5-8C4C-BA62-D45B8244D0E0}" type="slidenum">
              <a:rPr lang="en-US" smtClean="0"/>
              <a:t>‹nº›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745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47D40-03BF-C743-92F8-CE6DA2F135E5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C0B57-C5A5-8C4C-BA62-D45B8244D0E0}" type="slidenum">
              <a:rPr lang="en-US" smtClean="0"/>
              <a:t>‹nº›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435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vice.presidencia@icfbrasil.or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DAFF755F-3FEC-4740-872C-503855FA2D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45828" y="2359294"/>
            <a:ext cx="6431604" cy="1817977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FEDERAÇÃO INTERNACIONAL DE COACH</a:t>
            </a:r>
          </a:p>
        </p:txBody>
      </p:sp>
    </p:spTree>
    <p:extLst>
      <p:ext uri="{BB962C8B-B14F-4D97-AF65-F5344CB8AC3E}">
        <p14:creationId xmlns:p14="http://schemas.microsoft.com/office/powerpoint/2010/main" val="134098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E05D88-238F-494A-98BA-F699EF6626DE}"/>
              </a:ext>
            </a:extLst>
          </p:cNvPr>
          <p:cNvSpPr txBox="1">
            <a:spLocks/>
          </p:cNvSpPr>
          <p:nvPr/>
        </p:nvSpPr>
        <p:spPr>
          <a:xfrm>
            <a:off x="922352" y="388942"/>
            <a:ext cx="9994788" cy="70833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err="1">
                <a:solidFill>
                  <a:srgbClr val="0BBBCF"/>
                </a:solidFill>
              </a:rPr>
              <a:t>Quem</a:t>
            </a:r>
            <a:r>
              <a:rPr lang="en-US" sz="4000" dirty="0">
                <a:solidFill>
                  <a:srgbClr val="0BBBCF"/>
                </a:solidFill>
              </a:rPr>
              <a:t> </a:t>
            </a:r>
            <a:r>
              <a:rPr lang="en-US" sz="4000" dirty="0" err="1">
                <a:solidFill>
                  <a:srgbClr val="0BBBCF"/>
                </a:solidFill>
              </a:rPr>
              <a:t>somos</a:t>
            </a:r>
            <a:endParaRPr lang="en-US" sz="4000" dirty="0">
              <a:solidFill>
                <a:srgbClr val="0BBBCF"/>
              </a:solidFill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3FDB3273-7A13-4AA7-B764-4D2EED81E005}"/>
              </a:ext>
            </a:extLst>
          </p:cNvPr>
          <p:cNvSpPr/>
          <p:nvPr/>
        </p:nvSpPr>
        <p:spPr>
          <a:xfrm>
            <a:off x="922351" y="1705451"/>
            <a:ext cx="10547753" cy="3588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Clr>
                <a:srgbClr val="0BBBCF"/>
              </a:buClr>
              <a:buFont typeface="Wingdings" panose="05000000000000000000" pitchFamily="2" charset="2"/>
              <a:buChar char="§"/>
            </a:pPr>
            <a:r>
              <a:rPr lang="pt-BR" sz="2000" dirty="0"/>
              <a:t>A Federação Internacional de Coach (ICF) é a organização global, líder no avanço da profissão de coaching, estabelecendo altos padrões, fornecendo certificação independente e construindo uma rede mundial de profissionais preparados.</a:t>
            </a:r>
          </a:p>
          <a:p>
            <a:pPr marL="285750" indent="-285750" algn="just">
              <a:buClr>
                <a:srgbClr val="0BBBCF"/>
              </a:buClr>
              <a:buFont typeface="Wingdings" panose="05000000000000000000" pitchFamily="2" charset="2"/>
              <a:buChar char="§"/>
            </a:pPr>
            <a:endParaRPr lang="pt-BR" sz="2000" dirty="0"/>
          </a:p>
          <a:p>
            <a:pPr marL="285750" indent="-285750" algn="just">
              <a:buClr>
                <a:srgbClr val="0BBBCF"/>
              </a:buClr>
              <a:buFont typeface="Wingdings" panose="05000000000000000000" pitchFamily="2" charset="2"/>
              <a:buChar char="§"/>
            </a:pPr>
            <a:r>
              <a:rPr lang="pt-BR" sz="2000" dirty="0"/>
              <a:t>Como a maior organização mundial de </a:t>
            </a:r>
            <a:r>
              <a:rPr lang="pt-BR" sz="2000" dirty="0" err="1"/>
              <a:t>coaches</a:t>
            </a:r>
            <a:r>
              <a:rPr lang="pt-BR" sz="2000" dirty="0"/>
              <a:t> profissionalmente treinados, a ICF confere credibilidade instantânea a seus membros. </a:t>
            </a:r>
          </a:p>
          <a:p>
            <a:pPr marL="285750" indent="-285750" algn="just">
              <a:buClr>
                <a:srgbClr val="0BBBCF"/>
              </a:buClr>
              <a:buFont typeface="Wingdings" panose="05000000000000000000" pitchFamily="2" charset="2"/>
              <a:buChar char="§"/>
            </a:pPr>
            <a:endParaRPr lang="pt-BR" sz="2000" dirty="0"/>
          </a:p>
          <a:p>
            <a:pPr marL="285750" indent="-285750" algn="just">
              <a:buClr>
                <a:srgbClr val="0BBBCF"/>
              </a:buClr>
              <a:buFont typeface="Wingdings" panose="05000000000000000000" pitchFamily="2" charset="2"/>
              <a:buChar char="§"/>
            </a:pPr>
            <a:r>
              <a:rPr lang="pt-BR" sz="2000" dirty="0"/>
              <a:t>A ICF também está comprometida em conectar os </a:t>
            </a:r>
            <a:r>
              <a:rPr lang="pt-BR" sz="2000" dirty="0" err="1"/>
              <a:t>coaches</a:t>
            </a:r>
            <a:r>
              <a:rPr lang="pt-BR" sz="2000" dirty="0"/>
              <a:t> membros às ferramentas e recursos necessários para ter sucesso em suas carreiras, incluindo o fomento à educação continuada e um extenso acervo de materiais para associados.</a:t>
            </a:r>
          </a:p>
          <a:p>
            <a:pPr>
              <a:buClr>
                <a:srgbClr val="0BBBCF"/>
              </a:buClr>
            </a:pP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4168919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xmlns="" id="{0D6F0D48-9214-4C34-A54B-9AC622719F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8" y="-298"/>
            <a:ext cx="12192528" cy="6858297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46E8C63E-089F-452E-877A-9701F53C422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49057"/>
          <a:stretch/>
        </p:blipFill>
        <p:spPr>
          <a:xfrm>
            <a:off x="386079" y="5618480"/>
            <a:ext cx="1853285" cy="939799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6FE14FB2-48F5-43FF-B4A1-B409684E7BEE}"/>
              </a:ext>
            </a:extLst>
          </p:cNvPr>
          <p:cNvSpPr txBox="1"/>
          <p:nvPr/>
        </p:nvSpPr>
        <p:spPr>
          <a:xfrm>
            <a:off x="1318970" y="1831668"/>
            <a:ext cx="40801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30.320 membros associados em 135 países.</a:t>
            </a:r>
          </a:p>
          <a:p>
            <a:endParaRPr lang="pt-B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27.619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Coaches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com credenciais em 123 países, assim distribuídos:</a:t>
            </a:r>
          </a:p>
          <a:p>
            <a:endParaRPr lang="pt-B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24000" indent="-324000">
              <a:buFont typeface="Wingdings" panose="05000000000000000000" pitchFamily="2" charset="2"/>
              <a:buChar char="§"/>
            </a:pP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16.060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Associate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Certified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Coaches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(ACC)</a:t>
            </a:r>
          </a:p>
          <a:p>
            <a:pPr marL="324000" indent="-324000">
              <a:buFont typeface="Wingdings" panose="05000000000000000000" pitchFamily="2" charset="2"/>
              <a:buChar char="§"/>
            </a:pP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10.441 Professional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Certified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Coaches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(PCC)</a:t>
            </a:r>
          </a:p>
          <a:p>
            <a:pPr marL="324000" indent="-324000">
              <a:buFont typeface="Wingdings" panose="05000000000000000000" pitchFamily="2" charset="2"/>
              <a:buChar char="§"/>
            </a:pP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1.118 Master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Certified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Coaches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(MCC)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038BAA77-8C40-4B63-8D3B-D906C6352584}"/>
              </a:ext>
            </a:extLst>
          </p:cNvPr>
          <p:cNvSpPr/>
          <p:nvPr/>
        </p:nvSpPr>
        <p:spPr>
          <a:xfrm>
            <a:off x="2474896" y="6076605"/>
            <a:ext cx="72495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(Dados da </a:t>
            </a:r>
            <a:r>
              <a:rPr lang="pt-BR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Facsheet</a:t>
            </a: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agosto de 2019, referente ao mês anterior). 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6A166481-98E5-40E7-B33F-6677D92F47A7}"/>
              </a:ext>
            </a:extLst>
          </p:cNvPr>
          <p:cNvSpPr txBox="1"/>
          <p:nvPr/>
        </p:nvSpPr>
        <p:spPr>
          <a:xfrm>
            <a:off x="1312721" y="1086792"/>
            <a:ext cx="31597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0BBBCF"/>
                </a:solidFill>
              </a:rPr>
              <a:t>ICF NO MUNDO</a:t>
            </a:r>
            <a:endParaRPr lang="pt-BR" b="1" dirty="0">
              <a:solidFill>
                <a:srgbClr val="0BBBCF"/>
              </a:solidFill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CA28DAE2-9454-464E-B6FC-01439F257849}"/>
              </a:ext>
            </a:extLst>
          </p:cNvPr>
          <p:cNvSpPr txBox="1"/>
          <p:nvPr/>
        </p:nvSpPr>
        <p:spPr>
          <a:xfrm>
            <a:off x="6342226" y="1831668"/>
            <a:ext cx="468208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515 Membros associados, representando 33,33% da América Latina e Caribe e 1,70% do mundo.</a:t>
            </a:r>
          </a:p>
          <a:p>
            <a:endParaRPr lang="pt-B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205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Coaches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Credenciados, representando 17,33% da América Latina e Caribe e 0,74% de credenciados no mundo, assim distribuídos:</a:t>
            </a:r>
          </a:p>
          <a:p>
            <a:pPr marL="324000" indent="-324000">
              <a:buFont typeface="Wingdings" panose="05000000000000000000" pitchFamily="2" charset="2"/>
              <a:buChar char="§"/>
            </a:pPr>
            <a:endParaRPr lang="pt-B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24000" indent="-324000">
              <a:buFont typeface="Wingdings" panose="05000000000000000000" pitchFamily="2" charset="2"/>
              <a:buChar char="§"/>
            </a:pP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100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Associate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Certified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Coaches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(ACC)</a:t>
            </a:r>
          </a:p>
          <a:p>
            <a:pPr marL="324000" indent="-324000">
              <a:buFont typeface="Wingdings" panose="05000000000000000000" pitchFamily="2" charset="2"/>
              <a:buChar char="§"/>
            </a:pP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97 Professional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Certified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Coaches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(PCC)</a:t>
            </a:r>
          </a:p>
          <a:p>
            <a:pPr marL="324000" indent="-324000">
              <a:buFont typeface="Wingdings" panose="05000000000000000000" pitchFamily="2" charset="2"/>
              <a:buChar char="§"/>
            </a:pP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8 Master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Certified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Coaches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(MCC)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xmlns="" id="{1B32650E-5CCF-456C-9D97-6836B8F22307}"/>
              </a:ext>
            </a:extLst>
          </p:cNvPr>
          <p:cNvSpPr/>
          <p:nvPr/>
        </p:nvSpPr>
        <p:spPr>
          <a:xfrm>
            <a:off x="6342226" y="1084255"/>
            <a:ext cx="29305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>
                <a:solidFill>
                  <a:srgbClr val="0BBBCF"/>
                </a:solidFill>
              </a:rPr>
              <a:t>ICF NO BRASIL </a:t>
            </a:r>
          </a:p>
        </p:txBody>
      </p:sp>
    </p:spTree>
    <p:extLst>
      <p:ext uri="{BB962C8B-B14F-4D97-AF65-F5344CB8AC3E}">
        <p14:creationId xmlns:p14="http://schemas.microsoft.com/office/powerpoint/2010/main" val="3109939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E05D88-238F-494A-98BA-F699EF6626DE}"/>
              </a:ext>
            </a:extLst>
          </p:cNvPr>
          <p:cNvSpPr txBox="1">
            <a:spLocks/>
          </p:cNvSpPr>
          <p:nvPr/>
        </p:nvSpPr>
        <p:spPr>
          <a:xfrm>
            <a:off x="922352" y="388942"/>
            <a:ext cx="9994788" cy="70833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rgbClr val="0BBBCF"/>
                </a:solidFill>
              </a:rPr>
              <a:t>O que </a:t>
            </a:r>
            <a:r>
              <a:rPr lang="en-US" sz="4000" dirty="0" err="1">
                <a:solidFill>
                  <a:srgbClr val="0BBBCF"/>
                </a:solidFill>
              </a:rPr>
              <a:t>é</a:t>
            </a:r>
            <a:r>
              <a:rPr lang="en-US" sz="4000" dirty="0">
                <a:solidFill>
                  <a:srgbClr val="0BBBCF"/>
                </a:solidFill>
              </a:rPr>
              <a:t> Coaching para a ICF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3FDB3273-7A13-4AA7-B764-4D2EED81E005}"/>
              </a:ext>
            </a:extLst>
          </p:cNvPr>
          <p:cNvSpPr/>
          <p:nvPr/>
        </p:nvSpPr>
        <p:spPr>
          <a:xfrm>
            <a:off x="1002400" y="1212292"/>
            <a:ext cx="9834692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Clr>
                <a:srgbClr val="0BBBCF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A ICF define coaching </a:t>
            </a:r>
            <a:r>
              <a:rPr lang="en-US" sz="2400" dirty="0" err="1"/>
              <a:t>como</a:t>
            </a:r>
            <a:r>
              <a:rPr lang="en-US" sz="2400" dirty="0"/>
              <a:t> </a:t>
            </a:r>
            <a:r>
              <a:rPr lang="en-US" sz="2400" dirty="0" err="1"/>
              <a:t>uma</a:t>
            </a:r>
            <a:r>
              <a:rPr lang="en-US" sz="2400" dirty="0"/>
              <a:t> </a:t>
            </a:r>
            <a:r>
              <a:rPr lang="en-US" sz="2400" dirty="0" err="1"/>
              <a:t>parceria</a:t>
            </a:r>
            <a:r>
              <a:rPr lang="en-US" sz="2400" dirty="0"/>
              <a:t> com </a:t>
            </a:r>
            <a:r>
              <a:rPr lang="en-US" sz="2400" dirty="0" err="1"/>
              <a:t>os</a:t>
            </a:r>
            <a:r>
              <a:rPr lang="en-US" sz="2400" dirty="0"/>
              <a:t> </a:t>
            </a:r>
            <a:r>
              <a:rPr lang="en-US" sz="2400" dirty="0" err="1"/>
              <a:t>clientes</a:t>
            </a:r>
            <a:r>
              <a:rPr lang="en-US" sz="2400" dirty="0"/>
              <a:t> </a:t>
            </a:r>
            <a:r>
              <a:rPr lang="en-US" sz="2400" dirty="0" err="1"/>
              <a:t>em</a:t>
            </a:r>
            <a:r>
              <a:rPr lang="en-US" sz="2400" dirty="0"/>
              <a:t> um </a:t>
            </a:r>
            <a:r>
              <a:rPr lang="en-US" sz="2400" dirty="0" err="1"/>
              <a:t>processo</a:t>
            </a:r>
            <a:r>
              <a:rPr lang="en-US" sz="2400" dirty="0"/>
              <a:t> </a:t>
            </a:r>
            <a:r>
              <a:rPr lang="en-US" sz="2400" dirty="0" err="1"/>
              <a:t>instigante</a:t>
            </a:r>
            <a:r>
              <a:rPr lang="en-US" sz="2400" dirty="0"/>
              <a:t> e </a:t>
            </a:r>
            <a:r>
              <a:rPr lang="en-US" sz="2400" dirty="0" err="1"/>
              <a:t>criativo</a:t>
            </a:r>
            <a:r>
              <a:rPr lang="en-US" sz="2400" dirty="0"/>
              <a:t> que </a:t>
            </a:r>
            <a:r>
              <a:rPr lang="en-US" sz="2400" dirty="0" err="1"/>
              <a:t>os</a:t>
            </a:r>
            <a:r>
              <a:rPr lang="en-US" sz="2400" dirty="0"/>
              <a:t> </a:t>
            </a:r>
            <a:r>
              <a:rPr lang="en-US" sz="2400" dirty="0" err="1"/>
              <a:t>inspira</a:t>
            </a:r>
            <a:r>
              <a:rPr lang="en-US" sz="2400" dirty="0"/>
              <a:t> a </a:t>
            </a:r>
            <a:r>
              <a:rPr lang="en-US" sz="2400" dirty="0" err="1"/>
              <a:t>maximizar</a:t>
            </a:r>
            <a:r>
              <a:rPr lang="en-US" sz="2400" dirty="0"/>
              <a:t> </a:t>
            </a:r>
            <a:r>
              <a:rPr lang="en-US" sz="2400" dirty="0" err="1"/>
              <a:t>seu</a:t>
            </a:r>
            <a:r>
              <a:rPr lang="en-US" sz="2400" dirty="0"/>
              <a:t> </a:t>
            </a:r>
            <a:r>
              <a:rPr lang="en-US" sz="2400" dirty="0" err="1"/>
              <a:t>potencial</a:t>
            </a:r>
            <a:r>
              <a:rPr lang="en-US" sz="2400" dirty="0"/>
              <a:t> </a:t>
            </a:r>
            <a:r>
              <a:rPr lang="en-US" sz="2400" dirty="0" err="1"/>
              <a:t>pessoal</a:t>
            </a:r>
            <a:r>
              <a:rPr lang="en-US" sz="2400" dirty="0"/>
              <a:t> e </a:t>
            </a:r>
            <a:r>
              <a:rPr lang="en-US" sz="2400" dirty="0" err="1"/>
              <a:t>profissional</a:t>
            </a:r>
            <a:r>
              <a:rPr lang="en-US" sz="2400" dirty="0"/>
              <a:t>.</a:t>
            </a:r>
          </a:p>
          <a:p>
            <a:pPr marL="285750" indent="-285750" algn="just">
              <a:buClr>
                <a:srgbClr val="0BBBCF"/>
              </a:buClr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285750" indent="-285750" algn="just">
              <a:buClr>
                <a:srgbClr val="0BBBCF"/>
              </a:buClr>
              <a:buFont typeface="Wingdings" panose="05000000000000000000" pitchFamily="2" charset="2"/>
              <a:buChar char="§"/>
            </a:pPr>
            <a:r>
              <a:rPr lang="en-US" sz="2400" dirty="0" err="1"/>
              <a:t>Três</a:t>
            </a:r>
            <a:r>
              <a:rPr lang="en-US" sz="2400" dirty="0"/>
              <a:t> </a:t>
            </a:r>
            <a:r>
              <a:rPr lang="en-US" sz="2400" dirty="0" err="1"/>
              <a:t>princípios</a:t>
            </a:r>
            <a:r>
              <a:rPr lang="en-US" sz="2400" dirty="0"/>
              <a:t> </a:t>
            </a:r>
            <a:r>
              <a:rPr lang="en-US" sz="2400" dirty="0" err="1"/>
              <a:t>fundamentais</a:t>
            </a:r>
            <a:r>
              <a:rPr lang="en-US" sz="2400" dirty="0"/>
              <a:t> da boa </a:t>
            </a:r>
            <a:r>
              <a:rPr lang="en-US" sz="2400" dirty="0" err="1"/>
              <a:t>prática</a:t>
            </a:r>
            <a:r>
              <a:rPr lang="en-US" sz="2400" dirty="0"/>
              <a:t>:</a:t>
            </a:r>
          </a:p>
          <a:p>
            <a:pPr lvl="1"/>
            <a:r>
              <a:rPr lang="en-US" sz="2400" dirty="0"/>
              <a:t>a) </a:t>
            </a:r>
            <a:r>
              <a:rPr lang="en-US" sz="2400" dirty="0" err="1"/>
              <a:t>relação</a:t>
            </a:r>
            <a:r>
              <a:rPr lang="en-US" sz="2400" dirty="0"/>
              <a:t> de </a:t>
            </a:r>
            <a:r>
              <a:rPr lang="en-US" sz="2400" dirty="0" err="1"/>
              <a:t>parceria</a:t>
            </a:r>
            <a:r>
              <a:rPr lang="en-US" sz="2400" dirty="0"/>
              <a:t> </a:t>
            </a:r>
            <a:r>
              <a:rPr lang="en-US" sz="2400" dirty="0" err="1"/>
              <a:t>não</a:t>
            </a:r>
            <a:r>
              <a:rPr lang="en-US" sz="2400" dirty="0"/>
              <a:t> </a:t>
            </a:r>
            <a:r>
              <a:rPr lang="en-US" sz="2400" dirty="0" err="1"/>
              <a:t>hierárquica</a:t>
            </a:r>
            <a:r>
              <a:rPr lang="en-US" sz="2400" dirty="0"/>
              <a:t>;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b) </a:t>
            </a:r>
            <a:r>
              <a:rPr lang="en-US" sz="2400" dirty="0" err="1"/>
              <a:t>processo</a:t>
            </a:r>
            <a:r>
              <a:rPr lang="en-US" sz="2400" dirty="0"/>
              <a:t> </a:t>
            </a:r>
            <a:r>
              <a:rPr lang="en-US" sz="2400" dirty="0" err="1"/>
              <a:t>baseado</a:t>
            </a:r>
            <a:r>
              <a:rPr lang="en-US" sz="2400" dirty="0"/>
              <a:t> </a:t>
            </a:r>
            <a:r>
              <a:rPr lang="en-US" sz="2400" dirty="0" err="1"/>
              <a:t>em</a:t>
            </a:r>
            <a:r>
              <a:rPr lang="en-US" sz="2400" dirty="0"/>
              <a:t> </a:t>
            </a:r>
            <a:r>
              <a:rPr lang="en-US" sz="2400" dirty="0" err="1"/>
              <a:t>questionamentos</a:t>
            </a:r>
            <a:r>
              <a:rPr lang="en-US" sz="2400" dirty="0"/>
              <a:t> e </a:t>
            </a:r>
            <a:r>
              <a:rPr lang="en-US" sz="2400" dirty="0" err="1"/>
              <a:t>observações</a:t>
            </a:r>
            <a:r>
              <a:rPr lang="en-US" sz="2400" dirty="0"/>
              <a:t> para </a:t>
            </a:r>
            <a:r>
              <a:rPr lang="en-US" sz="2400" dirty="0" err="1"/>
              <a:t>reflexão</a:t>
            </a:r>
            <a:r>
              <a:rPr lang="en-US" sz="2400" dirty="0"/>
              <a:t> e </a:t>
            </a:r>
            <a:r>
              <a:rPr lang="en-US" sz="2400" dirty="0" err="1"/>
              <a:t>ganho</a:t>
            </a:r>
            <a:r>
              <a:rPr lang="en-US" sz="2400" dirty="0"/>
              <a:t> de </a:t>
            </a:r>
            <a:r>
              <a:rPr lang="en-US" sz="2400" dirty="0" err="1"/>
              <a:t>conhecimento</a:t>
            </a:r>
            <a:r>
              <a:rPr lang="en-US" sz="2400" dirty="0"/>
              <a:t> </a:t>
            </a:r>
            <a:r>
              <a:rPr lang="en-US" sz="2400" dirty="0" err="1"/>
              <a:t>como</a:t>
            </a:r>
            <a:r>
              <a:rPr lang="en-US" sz="2400" dirty="0"/>
              <a:t> forma de </a:t>
            </a:r>
            <a:r>
              <a:rPr lang="en-US" sz="2400" dirty="0" err="1"/>
              <a:t>aprendizado</a:t>
            </a:r>
            <a:r>
              <a:rPr lang="en-US" sz="2400" dirty="0"/>
              <a:t>;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c) o </a:t>
            </a:r>
            <a:r>
              <a:rPr lang="en-US" sz="2400" dirty="0" err="1"/>
              <a:t>cliente</a:t>
            </a:r>
            <a:r>
              <a:rPr lang="en-US" sz="2400" dirty="0"/>
              <a:t> </a:t>
            </a:r>
            <a:r>
              <a:rPr lang="en-US" sz="2400" dirty="0" err="1"/>
              <a:t>é</a:t>
            </a:r>
            <a:r>
              <a:rPr lang="en-US" sz="2400" dirty="0"/>
              <a:t> </a:t>
            </a:r>
            <a:r>
              <a:rPr lang="en-US" sz="2400" dirty="0" err="1"/>
              <a:t>sempre</a:t>
            </a:r>
            <a:r>
              <a:rPr lang="en-US" sz="2400" dirty="0"/>
              <a:t> um ser </a:t>
            </a:r>
            <a:r>
              <a:rPr lang="en-US" sz="2400" dirty="0" err="1"/>
              <a:t>único</a:t>
            </a:r>
            <a:r>
              <a:rPr lang="en-US" sz="2400" dirty="0"/>
              <a:t>, </a:t>
            </a:r>
            <a:r>
              <a:rPr lang="en-US" sz="2400" dirty="0" err="1"/>
              <a:t>em</a:t>
            </a:r>
            <a:r>
              <a:rPr lang="en-US" sz="2400" dirty="0"/>
              <a:t> </a:t>
            </a:r>
            <a:r>
              <a:rPr lang="en-US" sz="2400" dirty="0" err="1"/>
              <a:t>plenas</a:t>
            </a:r>
            <a:r>
              <a:rPr lang="en-US" sz="2400" dirty="0"/>
              <a:t> </a:t>
            </a:r>
            <a:r>
              <a:rPr lang="en-US" sz="2400" dirty="0" err="1"/>
              <a:t>condições</a:t>
            </a:r>
            <a:r>
              <a:rPr lang="en-US" sz="2400" dirty="0"/>
              <a:t> e </a:t>
            </a:r>
            <a:r>
              <a:rPr lang="en-US" sz="2400" dirty="0" err="1"/>
              <a:t>capaz</a:t>
            </a:r>
            <a:r>
              <a:rPr lang="en-US" sz="2400" dirty="0"/>
              <a:t> de </a:t>
            </a:r>
            <a:r>
              <a:rPr lang="en-US" sz="2400" dirty="0" err="1"/>
              <a:t>construir</a:t>
            </a:r>
            <a:r>
              <a:rPr lang="en-US" sz="2400" dirty="0"/>
              <a:t> </a:t>
            </a:r>
            <a:r>
              <a:rPr lang="en-US" sz="2400" dirty="0" err="1"/>
              <a:t>suas</a:t>
            </a:r>
            <a:r>
              <a:rPr lang="en-US" sz="2400" dirty="0"/>
              <a:t> </a:t>
            </a:r>
            <a:r>
              <a:rPr lang="en-US" sz="2400" dirty="0" err="1"/>
              <a:t>próprias</a:t>
            </a:r>
            <a:r>
              <a:rPr lang="en-US" sz="2400" dirty="0"/>
              <a:t> </a:t>
            </a:r>
            <a:r>
              <a:rPr lang="en-US" sz="2400" dirty="0" err="1"/>
              <a:t>soluções</a:t>
            </a:r>
            <a:r>
              <a:rPr lang="en-US" sz="2400" dirty="0"/>
              <a:t>.</a:t>
            </a:r>
          </a:p>
          <a:p>
            <a:pPr marL="285750" indent="-285750" algn="just">
              <a:buClr>
                <a:srgbClr val="0BBBCF"/>
              </a:buClr>
              <a:buFont typeface="Wingdings" panose="05000000000000000000" pitchFamily="2" charset="2"/>
              <a:buChar char="§"/>
            </a:pP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996394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ector reto 5">
            <a:extLst>
              <a:ext uri="{FF2B5EF4-FFF2-40B4-BE49-F238E27FC236}">
                <a16:creationId xmlns:a16="http://schemas.microsoft.com/office/drawing/2014/main" xmlns="" id="{B83F1016-B521-400C-8B06-DC442A1BF730}"/>
              </a:ext>
            </a:extLst>
          </p:cNvPr>
          <p:cNvSpPr/>
          <p:nvPr/>
        </p:nvSpPr>
        <p:spPr>
          <a:xfrm>
            <a:off x="3288977" y="2739608"/>
            <a:ext cx="147391" cy="2722848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722848"/>
                </a:lnTo>
                <a:lnTo>
                  <a:pt x="147391" y="2722848"/>
                </a:lnTo>
              </a:path>
            </a:pathLst>
          </a:custGeom>
          <a:noFill/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3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E05D88-238F-494A-98BA-F699EF6626DE}"/>
              </a:ext>
            </a:extLst>
          </p:cNvPr>
          <p:cNvSpPr txBox="1">
            <a:spLocks/>
          </p:cNvSpPr>
          <p:nvPr/>
        </p:nvSpPr>
        <p:spPr>
          <a:xfrm>
            <a:off x="763326" y="569871"/>
            <a:ext cx="9994788" cy="70833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err="1">
                <a:solidFill>
                  <a:srgbClr val="0BBBCF"/>
                </a:solidFill>
              </a:rPr>
              <a:t>Nossos</a:t>
            </a:r>
            <a:r>
              <a:rPr lang="en-US" sz="4000" dirty="0">
                <a:solidFill>
                  <a:srgbClr val="0BBBCF"/>
                </a:solidFill>
              </a:rPr>
              <a:t> </a:t>
            </a:r>
            <a:r>
              <a:rPr lang="en-US" sz="4000" dirty="0" err="1">
                <a:solidFill>
                  <a:srgbClr val="0BBBCF"/>
                </a:solidFill>
              </a:rPr>
              <a:t>pilares</a:t>
            </a:r>
            <a:endParaRPr lang="en-US" sz="4000" dirty="0">
              <a:solidFill>
                <a:srgbClr val="0BBBCF"/>
              </a:solidFill>
            </a:endParaRP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xmlns="" id="{FD3539A5-FB59-4FCE-9B72-9EEAB1C367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43529381"/>
              </p:ext>
            </p:extLst>
          </p:nvPr>
        </p:nvGraphicFramePr>
        <p:xfrm>
          <a:off x="1029252" y="1254915"/>
          <a:ext cx="10078719" cy="41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Agrupar 3">
            <a:extLst>
              <a:ext uri="{FF2B5EF4-FFF2-40B4-BE49-F238E27FC236}">
                <a16:creationId xmlns:a16="http://schemas.microsoft.com/office/drawing/2014/main" xmlns="" id="{D8083E6D-E542-4F5D-AD4E-C02FABA539F3}"/>
              </a:ext>
            </a:extLst>
          </p:cNvPr>
          <p:cNvGrpSpPr/>
          <p:nvPr/>
        </p:nvGrpSpPr>
        <p:grpSpPr>
          <a:xfrm>
            <a:off x="3436369" y="2944981"/>
            <a:ext cx="1110233" cy="1997054"/>
            <a:chOff x="8968485" y="913724"/>
            <a:chExt cx="1110233" cy="1997054"/>
          </a:xfrm>
        </p:grpSpPr>
        <p:sp>
          <p:nvSpPr>
            <p:cNvPr id="9" name="Retângulo: Cantos Arredondados 8">
              <a:extLst>
                <a:ext uri="{FF2B5EF4-FFF2-40B4-BE49-F238E27FC236}">
                  <a16:creationId xmlns:a16="http://schemas.microsoft.com/office/drawing/2014/main" xmlns="" id="{2AE7F7DE-165B-4358-A268-B720ABB8B22E}"/>
                </a:ext>
              </a:extLst>
            </p:cNvPr>
            <p:cNvSpPr/>
            <p:nvPr/>
          </p:nvSpPr>
          <p:spPr>
            <a:xfrm>
              <a:off x="8968485" y="913724"/>
              <a:ext cx="1110233" cy="199705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Retângulo: Cantos Arredondados 4">
              <a:extLst>
                <a:ext uri="{FF2B5EF4-FFF2-40B4-BE49-F238E27FC236}">
                  <a16:creationId xmlns:a16="http://schemas.microsoft.com/office/drawing/2014/main" xmlns="" id="{82FB143B-3D89-41CF-8E63-F043B1A45546}"/>
                </a:ext>
              </a:extLst>
            </p:cNvPr>
            <p:cNvSpPr txBox="1"/>
            <p:nvPr/>
          </p:nvSpPr>
          <p:spPr>
            <a:xfrm>
              <a:off x="9001003" y="946242"/>
              <a:ext cx="1045197" cy="19320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2700" rIns="19050" bIns="12700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1000" kern="1200" dirty="0"/>
                <a:t>Associados e Credenciados estão sujeitos à denúncia relacionado às questões de conduta ética (IRB - </a:t>
              </a:r>
              <a:r>
                <a:rPr lang="pt-BR" sz="1000" kern="1200" dirty="0" err="1"/>
                <a:t>Independent</a:t>
              </a:r>
              <a:r>
                <a:rPr lang="pt-BR" sz="1000" kern="1200" dirty="0"/>
                <a:t> Review Board) e poderão perder a associação ou a credencial.</a:t>
              </a:r>
              <a:endParaRPr lang="pt-BR" sz="1000" kern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/>
                <a:ea typeface="+mn-ea"/>
                <a:cs typeface="+mn-cs"/>
              </a:endParaRPr>
            </a:p>
          </p:txBody>
        </p:sp>
      </p:grpSp>
      <p:grpSp>
        <p:nvGrpSpPr>
          <p:cNvPr id="6" name="Agrupar 5">
            <a:extLst>
              <a:ext uri="{FF2B5EF4-FFF2-40B4-BE49-F238E27FC236}">
                <a16:creationId xmlns:a16="http://schemas.microsoft.com/office/drawing/2014/main" xmlns="" id="{4E98C63E-30E9-44AA-A7E0-3BCFDA8747A1}"/>
              </a:ext>
            </a:extLst>
          </p:cNvPr>
          <p:cNvGrpSpPr/>
          <p:nvPr/>
        </p:nvGrpSpPr>
        <p:grpSpPr>
          <a:xfrm>
            <a:off x="3436369" y="5115509"/>
            <a:ext cx="1110233" cy="693896"/>
            <a:chOff x="8968485" y="3084252"/>
            <a:chExt cx="1110233" cy="693896"/>
          </a:xfrm>
        </p:grpSpPr>
        <p:sp>
          <p:nvSpPr>
            <p:cNvPr id="7" name="Retângulo: Cantos Arredondados 6">
              <a:extLst>
                <a:ext uri="{FF2B5EF4-FFF2-40B4-BE49-F238E27FC236}">
                  <a16:creationId xmlns:a16="http://schemas.microsoft.com/office/drawing/2014/main" xmlns="" id="{A75CC162-0075-4C0B-8F09-CFA8608078FE}"/>
                </a:ext>
              </a:extLst>
            </p:cNvPr>
            <p:cNvSpPr/>
            <p:nvPr/>
          </p:nvSpPr>
          <p:spPr>
            <a:xfrm>
              <a:off x="8968485" y="3084252"/>
              <a:ext cx="1110233" cy="693896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Retângulo: Cantos Arredondados 7">
              <a:extLst>
                <a:ext uri="{FF2B5EF4-FFF2-40B4-BE49-F238E27FC236}">
                  <a16:creationId xmlns:a16="http://schemas.microsoft.com/office/drawing/2014/main" xmlns="" id="{1CC56611-F470-461A-821F-82C7FC6DE1D4}"/>
                </a:ext>
              </a:extLst>
            </p:cNvPr>
            <p:cNvSpPr txBox="1"/>
            <p:nvPr/>
          </p:nvSpPr>
          <p:spPr>
            <a:xfrm>
              <a:off x="8988809" y="3104576"/>
              <a:ext cx="1069585" cy="6532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2700" rIns="19050" bIns="12700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kern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Arial" panose="020B0604020202020204"/>
                  <a:ea typeface="+mn-ea"/>
                  <a:cs typeface="+mn-cs"/>
                </a:rPr>
                <a:t>ICF Self-regulation and advocacy handbook (USA)</a:t>
              </a:r>
              <a:endParaRPr lang="pt-BR" sz="1000" kern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/>
                <a:ea typeface="+mn-ea"/>
                <a:cs typeface="+mn-cs"/>
              </a:endParaRPr>
            </a:p>
          </p:txBody>
        </p:sp>
      </p:grp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xmlns="" id="{96A2C7F1-42F3-412C-9396-6F444D83ACEF}"/>
              </a:ext>
            </a:extLst>
          </p:cNvPr>
          <p:cNvCxnSpPr/>
          <p:nvPr/>
        </p:nvCxnSpPr>
        <p:spPr>
          <a:xfrm>
            <a:off x="3288977" y="3828904"/>
            <a:ext cx="17991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9097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E05D88-238F-494A-98BA-F699EF6626DE}"/>
              </a:ext>
            </a:extLst>
          </p:cNvPr>
          <p:cNvSpPr txBox="1">
            <a:spLocks/>
          </p:cNvSpPr>
          <p:nvPr/>
        </p:nvSpPr>
        <p:spPr>
          <a:xfrm>
            <a:off x="922352" y="388942"/>
            <a:ext cx="9994788" cy="70833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err="1">
                <a:solidFill>
                  <a:srgbClr val="0BBBCF"/>
                </a:solidFill>
              </a:rPr>
              <a:t>Processo</a:t>
            </a:r>
            <a:r>
              <a:rPr lang="en-US" sz="3200" dirty="0">
                <a:solidFill>
                  <a:srgbClr val="0BBBCF"/>
                </a:solidFill>
              </a:rPr>
              <a:t> de </a:t>
            </a:r>
            <a:r>
              <a:rPr lang="en-US" sz="3200" dirty="0" err="1">
                <a:solidFill>
                  <a:srgbClr val="0BBBCF"/>
                </a:solidFill>
              </a:rPr>
              <a:t>Acreditação</a:t>
            </a:r>
            <a:r>
              <a:rPr lang="en-US" sz="3200" dirty="0">
                <a:solidFill>
                  <a:srgbClr val="0BBBCF"/>
                </a:solidFill>
              </a:rPr>
              <a:t> de </a:t>
            </a:r>
            <a:r>
              <a:rPr lang="en-US" sz="3200" dirty="0" err="1">
                <a:solidFill>
                  <a:srgbClr val="0BBBCF"/>
                </a:solidFill>
              </a:rPr>
              <a:t>Formações</a:t>
            </a:r>
            <a:r>
              <a:rPr lang="en-US" sz="3200" dirty="0">
                <a:solidFill>
                  <a:srgbClr val="0BBBCF"/>
                </a:solidFill>
              </a:rPr>
              <a:t> de Coaches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3FDB3273-7A13-4AA7-B764-4D2EED81E005}"/>
              </a:ext>
            </a:extLst>
          </p:cNvPr>
          <p:cNvSpPr/>
          <p:nvPr/>
        </p:nvSpPr>
        <p:spPr>
          <a:xfrm>
            <a:off x="1002400" y="1212292"/>
            <a:ext cx="9834692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Clr>
                <a:srgbClr val="00B0F0"/>
              </a:buClr>
              <a:buFont typeface="Wingdings" pitchFamily="2" charset="2"/>
              <a:buChar char="§"/>
            </a:pPr>
            <a:r>
              <a:rPr lang="pt-BR" sz="2400" dirty="0"/>
              <a:t>Processo de acreditação e renovação periódica para as escolas formadoras de </a:t>
            </a:r>
            <a:r>
              <a:rPr lang="pt-BR" sz="2400" dirty="0" err="1"/>
              <a:t>coaches</a:t>
            </a:r>
            <a:r>
              <a:rPr lang="pt-BR" sz="2400" dirty="0"/>
              <a:t> . </a:t>
            </a:r>
          </a:p>
          <a:p>
            <a:pPr marL="800100" lvl="1" indent="-342900">
              <a:buClr>
                <a:srgbClr val="00B0F0"/>
              </a:buClr>
              <a:buFont typeface="Wingdings" pitchFamily="2" charset="2"/>
              <a:buChar char="§"/>
            </a:pPr>
            <a:endParaRPr lang="pt-BR" sz="2400" dirty="0"/>
          </a:p>
          <a:p>
            <a:pPr marL="800100" lvl="1" indent="-342900">
              <a:buClr>
                <a:srgbClr val="00B0F0"/>
              </a:buClr>
              <a:buFont typeface="Wingdings" pitchFamily="2" charset="2"/>
              <a:buChar char="§"/>
            </a:pPr>
            <a:endParaRPr lang="pt-BR" sz="2400" dirty="0"/>
          </a:p>
          <a:p>
            <a:pPr marL="800100" lvl="1" indent="-342900">
              <a:buClr>
                <a:srgbClr val="00B0F0"/>
              </a:buClr>
              <a:buFont typeface="Wingdings" pitchFamily="2" charset="2"/>
              <a:buChar char="§"/>
            </a:pPr>
            <a:r>
              <a:rPr lang="pt-BR" sz="2400" dirty="0"/>
              <a:t>Federação Internacional de </a:t>
            </a:r>
            <a:r>
              <a:rPr lang="pt-BR" sz="2400" dirty="0" err="1"/>
              <a:t>Coaches</a:t>
            </a:r>
            <a:r>
              <a:rPr lang="pt-BR" sz="2400" dirty="0"/>
              <a:t> - ICF não forma </a:t>
            </a:r>
            <a:r>
              <a:rPr lang="pt-BR" sz="2400" dirty="0" err="1"/>
              <a:t>coaches</a:t>
            </a:r>
            <a:r>
              <a:rPr lang="pt-BR" sz="2400" dirty="0"/>
              <a:t> ! Nem no Brasil e nem em nenhum lugar do globo.</a:t>
            </a:r>
            <a:endParaRPr lang="en-US" sz="2400" dirty="0"/>
          </a:p>
          <a:p>
            <a:pPr marL="457200" indent="-45720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497300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xmlns="" id="{282CEC61-246B-4D9E-9F42-900F1E9D0C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366296"/>
              </p:ext>
            </p:extLst>
          </p:nvPr>
        </p:nvGraphicFramePr>
        <p:xfrm>
          <a:off x="4210337" y="847581"/>
          <a:ext cx="8250070" cy="4580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5972" y="195230"/>
            <a:ext cx="4103308" cy="2324450"/>
          </a:xfrm>
        </p:spPr>
        <p:txBody>
          <a:bodyPr>
            <a:normAutofit/>
          </a:bodyPr>
          <a:lstStyle/>
          <a:p>
            <a:pPr algn="l"/>
            <a:r>
              <a:rPr lang="en-US" sz="2800" dirty="0" err="1"/>
              <a:t>Processo</a:t>
            </a:r>
            <a:r>
              <a:rPr lang="en-US" sz="2800" dirty="0"/>
              <a:t> de </a:t>
            </a:r>
            <a:r>
              <a:rPr lang="en-US" sz="2800" dirty="0" err="1"/>
              <a:t>Credenciamento</a:t>
            </a:r>
            <a:r>
              <a:rPr lang="en-US" sz="2800" dirty="0"/>
              <a:t> de </a:t>
            </a:r>
            <a:r>
              <a:rPr lang="en-US" sz="2800" dirty="0" err="1"/>
              <a:t>Profissionais</a:t>
            </a:r>
            <a:r>
              <a:rPr lang="en-US" sz="2800" dirty="0"/>
              <a:t> Coaches</a:t>
            </a:r>
            <a:r>
              <a:rPr lang="pt-BR" sz="2800" dirty="0"/>
              <a:t> em 3 níveis de proficiência:</a:t>
            </a:r>
            <a:endParaRPr lang="en-US" sz="2800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541C6328-3E5C-4699-A340-31B9BE1F424F}"/>
              </a:ext>
            </a:extLst>
          </p:cNvPr>
          <p:cNvSpPr txBox="1"/>
          <p:nvPr/>
        </p:nvSpPr>
        <p:spPr>
          <a:xfrm>
            <a:off x="5511722" y="4996991"/>
            <a:ext cx="3585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Mínimo de 60 horas de treinamento e 125 horas de prática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A95E5717-14E8-4392-A6FE-5CDBAD5FACF6}"/>
              </a:ext>
            </a:extLst>
          </p:cNvPr>
          <p:cNvSpPr txBox="1"/>
          <p:nvPr/>
        </p:nvSpPr>
        <p:spPr>
          <a:xfrm>
            <a:off x="7249836" y="4111562"/>
            <a:ext cx="4186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Mínimo de 125 horas de treinamento e 500 horas de prática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6789D240-7682-48C3-BA7E-EC3389AF9166}"/>
              </a:ext>
            </a:extLst>
          </p:cNvPr>
          <p:cNvSpPr txBox="1"/>
          <p:nvPr/>
        </p:nvSpPr>
        <p:spPr>
          <a:xfrm>
            <a:off x="9097132" y="3348692"/>
            <a:ext cx="3094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Mínimo de 200 horas de treinamento e 2500 horas de prática</a:t>
            </a:r>
          </a:p>
        </p:txBody>
      </p:sp>
    </p:spTree>
    <p:extLst>
      <p:ext uri="{BB962C8B-B14F-4D97-AF65-F5344CB8AC3E}">
        <p14:creationId xmlns:p14="http://schemas.microsoft.com/office/powerpoint/2010/main" val="270733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E05D88-238F-494A-98BA-F699EF6626DE}"/>
              </a:ext>
            </a:extLst>
          </p:cNvPr>
          <p:cNvSpPr txBox="1">
            <a:spLocks/>
          </p:cNvSpPr>
          <p:nvPr/>
        </p:nvSpPr>
        <p:spPr>
          <a:xfrm>
            <a:off x="763326" y="569871"/>
            <a:ext cx="9994788" cy="70833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rgbClr val="0BBBCF"/>
                </a:solidFill>
              </a:rPr>
              <a:t>O que </a:t>
            </a:r>
            <a:r>
              <a:rPr lang="en-US" sz="4000" dirty="0" err="1">
                <a:solidFill>
                  <a:srgbClr val="0BBBCF"/>
                </a:solidFill>
              </a:rPr>
              <a:t>podemos</a:t>
            </a:r>
            <a:r>
              <a:rPr lang="en-US" sz="4000" dirty="0">
                <a:solidFill>
                  <a:srgbClr val="0BBBCF"/>
                </a:solidFill>
              </a:rPr>
              <a:t> </a:t>
            </a:r>
            <a:r>
              <a:rPr lang="en-US" sz="4000" dirty="0" err="1">
                <a:solidFill>
                  <a:srgbClr val="0BBBCF"/>
                </a:solidFill>
              </a:rPr>
              <a:t>contribuir</a:t>
            </a:r>
            <a:endParaRPr lang="en-US" sz="4000" dirty="0">
              <a:solidFill>
                <a:srgbClr val="0BBBCF"/>
              </a:solidFill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xmlns="" id="{C6C287D1-7253-4CA3-8EE1-BC85515E055F}"/>
              </a:ext>
            </a:extLst>
          </p:cNvPr>
          <p:cNvSpPr txBox="1"/>
          <p:nvPr/>
        </p:nvSpPr>
        <p:spPr>
          <a:xfrm>
            <a:off x="1078172" y="2255966"/>
            <a:ext cx="957075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3200" dirty="0"/>
              <a:t>Com base no exposto, a experiência global bem sucedida de 25 anos da ICF comprovada pelos </a:t>
            </a:r>
            <a:r>
              <a:rPr lang="pt-BR" sz="3200" dirty="0" err="1"/>
              <a:t>coaches</a:t>
            </a:r>
            <a:r>
              <a:rPr lang="pt-BR" sz="3200" dirty="0"/>
              <a:t>, clientes, empresas e outras organizações nos autoriza a dizer que o caminho da </a:t>
            </a:r>
            <a:r>
              <a:rPr lang="pt-BR" sz="3200" dirty="0">
                <a:highlight>
                  <a:srgbClr val="FFFF00"/>
                </a:highlight>
              </a:rPr>
              <a:t>auto regulamentação </a:t>
            </a:r>
            <a:r>
              <a:rPr lang="pt-BR" sz="3200" dirty="0"/>
              <a:t>seria o ideal para a situação que nos encontramos hoje no país.  </a:t>
            </a:r>
          </a:p>
        </p:txBody>
      </p:sp>
    </p:spTree>
    <p:extLst>
      <p:ext uri="{BB962C8B-B14F-4D97-AF65-F5344CB8AC3E}">
        <p14:creationId xmlns:p14="http://schemas.microsoft.com/office/powerpoint/2010/main" val="1173620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DAFF755F-3FEC-4740-872C-503855FA2D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78392" y="2040015"/>
            <a:ext cx="6175408" cy="852352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Obrigado</a:t>
            </a:r>
            <a:r>
              <a:rPr lang="en-US" b="1" dirty="0"/>
              <a:t>!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xmlns="" id="{9298A6FC-E508-4482-A75E-30BA2A5563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36708" y="3572319"/>
            <a:ext cx="6858776" cy="562953"/>
          </a:xfrm>
        </p:spPr>
        <p:txBody>
          <a:bodyPr>
            <a:noAutofit/>
          </a:bodyPr>
          <a:lstStyle/>
          <a:p>
            <a:r>
              <a:rPr lang="pt-BR" sz="1600" dirty="0"/>
              <a:t>Marcus Vinicius Andrade de Aragão Baptista - Vice-presidente - </a:t>
            </a:r>
            <a:r>
              <a:rPr lang="pt-BR" sz="1600" dirty="0">
                <a:hlinkClick r:id="rId2"/>
              </a:rPr>
              <a:t>vice.presidencia@icfbrasil.org</a:t>
            </a:r>
            <a:r>
              <a:rPr lang="pt-BR" sz="1600" dirty="0"/>
              <a:t/>
            </a:r>
            <a:br>
              <a:rPr lang="pt-BR" sz="1600" dirty="0"/>
            </a:br>
            <a:r>
              <a:rPr lang="pt-BR" sz="1600" dirty="0"/>
              <a:t>www.icfbrasil.org</a:t>
            </a:r>
          </a:p>
          <a:p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2915008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3184</TotalTime>
  <Words>534</Words>
  <Application>Microsoft Office PowerPoint</Application>
  <PresentationFormat>Widescreen</PresentationFormat>
  <Paragraphs>61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9</vt:i4>
      </vt:variant>
    </vt:vector>
  </HeadingPairs>
  <TitlesOfParts>
    <vt:vector size="15" baseType="lpstr">
      <vt:lpstr>Arial</vt:lpstr>
      <vt:lpstr>Calibri</vt:lpstr>
      <vt:lpstr>Wingdings</vt:lpstr>
      <vt:lpstr>Office Theme</vt:lpstr>
      <vt:lpstr>1_Office Theme</vt:lpstr>
      <vt:lpstr>2_Office Theme</vt:lpstr>
      <vt:lpstr>FEDERAÇÃO INTERNACIONAL DE COACH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Processo de Credenciamento de Profissionais Coaches em 3 níveis de proficiência:</vt:lpstr>
      <vt:lpstr>Apresentação do PowerPoint</vt:lpstr>
      <vt:lpstr>Obrigado!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Loboyko</dc:creator>
  <cp:lastModifiedBy>Cleriston Monteiro Barbosa</cp:lastModifiedBy>
  <cp:revision>56</cp:revision>
  <dcterms:created xsi:type="dcterms:W3CDTF">2018-01-18T15:13:14Z</dcterms:created>
  <dcterms:modified xsi:type="dcterms:W3CDTF">2019-09-03T18:26:33Z</dcterms:modified>
</cp:coreProperties>
</file>