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2" r:id="rId4"/>
    <p:sldId id="265" r:id="rId5"/>
    <p:sldId id="267" r:id="rId6"/>
    <p:sldId id="266" r:id="rId7"/>
    <p:sldId id="263" r:id="rId8"/>
    <p:sldId id="261" r:id="rId9"/>
    <p:sldId id="25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01ED8-4F28-4F46-AE8E-AB4923ADB17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C61156F-D148-4116-B9FE-FF167AE6E62F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Currículo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848BA-6092-476F-AAA4-E54E0747406B}" type="parTrans" cxnId="{8A2EF6CD-CA3E-4C68-8FC3-FF4E06C1CE15}">
      <dgm:prSet/>
      <dgm:spPr/>
      <dgm:t>
        <a:bodyPr/>
        <a:lstStyle/>
        <a:p>
          <a:endParaRPr lang="pt-BR"/>
        </a:p>
      </dgm:t>
    </dgm:pt>
    <dgm:pt modelId="{F5DFAFC6-248B-4A75-A0E6-E9A6DE0B0482}" type="sibTrans" cxnId="{8A2EF6CD-CA3E-4C68-8FC3-FF4E06C1CE15}">
      <dgm:prSet/>
      <dgm:spPr/>
      <dgm:t>
        <a:bodyPr/>
        <a:lstStyle/>
        <a:p>
          <a:endParaRPr lang="pt-BR"/>
        </a:p>
      </dgm:t>
    </dgm:pt>
    <dgm:pt modelId="{41FE4FAE-F41C-40BC-BB55-68F7951D1655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Formação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370CD-33A2-467F-A25D-B69C2AA6411D}" type="parTrans" cxnId="{C393A849-7B25-4D74-812F-F4A19E728D7E}">
      <dgm:prSet/>
      <dgm:spPr/>
      <dgm:t>
        <a:bodyPr/>
        <a:lstStyle/>
        <a:p>
          <a:endParaRPr lang="pt-BR"/>
        </a:p>
      </dgm:t>
    </dgm:pt>
    <dgm:pt modelId="{9285F7C3-85AC-48E0-8338-734E09661230}" type="sibTrans" cxnId="{C393A849-7B25-4D74-812F-F4A19E728D7E}">
      <dgm:prSet/>
      <dgm:spPr/>
      <dgm:t>
        <a:bodyPr/>
        <a:lstStyle/>
        <a:p>
          <a:endParaRPr lang="pt-BR"/>
        </a:p>
      </dgm:t>
    </dgm:pt>
    <dgm:pt modelId="{094A9A09-460E-4CA9-AFF6-C7B563A5DF79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Infraestrutura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80015-0FA7-43B4-A39B-0F012BD6A581}" type="parTrans" cxnId="{9E6D7D46-5AE0-465C-93DC-9C676C0FAB94}">
      <dgm:prSet/>
      <dgm:spPr/>
      <dgm:t>
        <a:bodyPr/>
        <a:lstStyle/>
        <a:p>
          <a:endParaRPr lang="pt-BR"/>
        </a:p>
      </dgm:t>
    </dgm:pt>
    <dgm:pt modelId="{B242A515-8AEC-4DF3-9073-52B7CA8824EC}" type="sibTrans" cxnId="{9E6D7D46-5AE0-465C-93DC-9C676C0FAB94}">
      <dgm:prSet/>
      <dgm:spPr/>
      <dgm:t>
        <a:bodyPr/>
        <a:lstStyle/>
        <a:p>
          <a:endParaRPr lang="pt-BR"/>
        </a:p>
      </dgm:t>
    </dgm:pt>
    <dgm:pt modelId="{5D1C9029-F60B-480E-95F1-D8BDE353DD09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Carreira Docente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433A10-D034-4433-BF98-112F71120FF5}" type="parTrans" cxnId="{939C3B72-7219-4BEA-8C96-7A73EA0DADE2}">
      <dgm:prSet/>
      <dgm:spPr/>
      <dgm:t>
        <a:bodyPr/>
        <a:lstStyle/>
        <a:p>
          <a:endParaRPr lang="pt-BR"/>
        </a:p>
      </dgm:t>
    </dgm:pt>
    <dgm:pt modelId="{50FF95F6-AD95-43D4-B768-867A62A72831}" type="sibTrans" cxnId="{939C3B72-7219-4BEA-8C96-7A73EA0DADE2}">
      <dgm:prSet/>
      <dgm:spPr/>
      <dgm:t>
        <a:bodyPr/>
        <a:lstStyle/>
        <a:p>
          <a:endParaRPr lang="pt-BR"/>
        </a:p>
      </dgm:t>
    </dgm:pt>
    <dgm:pt modelId="{9D4B8F0D-3F9B-403F-AECE-D64554064D79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e Financiamento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8980B0-A073-414E-9EEA-C2C3D324FC3D}" type="parTrans" cxnId="{58D7FB97-4B46-49E5-A260-4687A20E52EF}">
      <dgm:prSet/>
      <dgm:spPr/>
      <dgm:t>
        <a:bodyPr/>
        <a:lstStyle/>
        <a:p>
          <a:endParaRPr lang="pt-BR"/>
        </a:p>
      </dgm:t>
    </dgm:pt>
    <dgm:pt modelId="{FE6ACD7F-1420-4B84-8B5E-316A02BBC2F5}" type="sibTrans" cxnId="{58D7FB97-4B46-49E5-A260-4687A20E52EF}">
      <dgm:prSet/>
      <dgm:spPr/>
      <dgm:t>
        <a:bodyPr/>
        <a:lstStyle/>
        <a:p>
          <a:endParaRPr lang="pt-BR"/>
        </a:p>
      </dgm:t>
    </dgm:pt>
    <dgm:pt modelId="{B7041707-FA4D-4339-96FE-5B54EBB073DD}" type="pres">
      <dgm:prSet presAssocID="{B3B01ED8-4F28-4F46-AE8E-AB4923ADB17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1283ABB-3371-42BC-9EC0-00D1A996BB27}" type="pres">
      <dgm:prSet presAssocID="{1C61156F-D148-4116-B9FE-FF167AE6E62F}" presName="Accent1" presStyleCnt="0"/>
      <dgm:spPr/>
    </dgm:pt>
    <dgm:pt modelId="{17BB90A5-9CDA-4796-B719-C414F3B1C3D7}" type="pres">
      <dgm:prSet presAssocID="{1C61156F-D148-4116-B9FE-FF167AE6E62F}" presName="Accent" presStyleLbl="node1" presStyleIdx="0" presStyleCnt="5"/>
      <dgm:spPr/>
    </dgm:pt>
    <dgm:pt modelId="{929B0CAD-2B11-4CEB-B548-03BD2CD2E794}" type="pres">
      <dgm:prSet presAssocID="{1C61156F-D148-4116-B9FE-FF167AE6E62F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6C6BBE-6E02-49F2-999B-6B8D7E1F61A9}" type="pres">
      <dgm:prSet presAssocID="{5D1C9029-F60B-480E-95F1-D8BDE353DD09}" presName="Accent2" presStyleCnt="0"/>
      <dgm:spPr/>
    </dgm:pt>
    <dgm:pt modelId="{2C79A6A0-2CB9-433D-9FB7-6115BF06D790}" type="pres">
      <dgm:prSet presAssocID="{5D1C9029-F60B-480E-95F1-D8BDE353DD09}" presName="Accent" presStyleLbl="node1" presStyleIdx="1" presStyleCnt="5"/>
      <dgm:spPr/>
    </dgm:pt>
    <dgm:pt modelId="{4875C531-AF95-4EBD-B63B-63C05EAEA1F8}" type="pres">
      <dgm:prSet presAssocID="{5D1C9029-F60B-480E-95F1-D8BDE353DD09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FB2526-A1B9-4413-AEE9-91A871F9CF08}" type="pres">
      <dgm:prSet presAssocID="{41FE4FAE-F41C-40BC-BB55-68F7951D1655}" presName="Accent3" presStyleCnt="0"/>
      <dgm:spPr/>
    </dgm:pt>
    <dgm:pt modelId="{9B21DDA7-4AA4-41EB-A8C6-7CBC72D6AA11}" type="pres">
      <dgm:prSet presAssocID="{41FE4FAE-F41C-40BC-BB55-68F7951D1655}" presName="Accent" presStyleLbl="node1" presStyleIdx="2" presStyleCnt="5"/>
      <dgm:spPr/>
    </dgm:pt>
    <dgm:pt modelId="{018F2E38-6286-41BC-B1C4-ED2412695E75}" type="pres">
      <dgm:prSet presAssocID="{41FE4FAE-F41C-40BC-BB55-68F7951D1655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9D0A70-61B8-4CC2-8840-289FB48DB278}" type="pres">
      <dgm:prSet presAssocID="{094A9A09-460E-4CA9-AFF6-C7B563A5DF79}" presName="Accent4" presStyleCnt="0"/>
      <dgm:spPr/>
    </dgm:pt>
    <dgm:pt modelId="{A48BBB2B-8CC2-42CE-8F6A-7FD5A445D92B}" type="pres">
      <dgm:prSet presAssocID="{094A9A09-460E-4CA9-AFF6-C7B563A5DF79}" presName="Accent" presStyleLbl="node1" presStyleIdx="3" presStyleCnt="5"/>
      <dgm:spPr/>
    </dgm:pt>
    <dgm:pt modelId="{1654B207-DCB4-4238-A584-B3138D761E3A}" type="pres">
      <dgm:prSet presAssocID="{094A9A09-460E-4CA9-AFF6-C7B563A5DF79}" presName="Parent4" presStyleLbl="revTx" presStyleIdx="3" presStyleCnt="5" custScaleX="126531" custLinFactNeighborX="63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E8F3A9-94CA-49BE-AD44-23C26432D9D1}" type="pres">
      <dgm:prSet presAssocID="{9D4B8F0D-3F9B-403F-AECE-D64554064D79}" presName="Accent5" presStyleCnt="0"/>
      <dgm:spPr/>
    </dgm:pt>
    <dgm:pt modelId="{7228393E-6406-49D0-8E62-B31FA233A3B7}" type="pres">
      <dgm:prSet presAssocID="{9D4B8F0D-3F9B-403F-AECE-D64554064D79}" presName="Accent" presStyleLbl="node1" presStyleIdx="4" presStyleCnt="5"/>
      <dgm:spPr/>
    </dgm:pt>
    <dgm:pt modelId="{BAC8A226-EC44-435B-AFBB-7E5B5598C925}" type="pres">
      <dgm:prSet presAssocID="{9D4B8F0D-3F9B-403F-AECE-D64554064D79}" presName="Parent5" presStyleLbl="revTx" presStyleIdx="4" presStyleCnt="5" custScaleX="1919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9C3B72-7219-4BEA-8C96-7A73EA0DADE2}" srcId="{B3B01ED8-4F28-4F46-AE8E-AB4923ADB175}" destId="{5D1C9029-F60B-480E-95F1-D8BDE353DD09}" srcOrd="1" destOrd="0" parTransId="{A3433A10-D034-4433-BF98-112F71120FF5}" sibTransId="{50FF95F6-AD95-43D4-B768-867A62A72831}"/>
    <dgm:cxn modelId="{7FF65B61-41C6-4525-BB52-70D9AEFBEE98}" type="presOf" srcId="{1C61156F-D148-4116-B9FE-FF167AE6E62F}" destId="{929B0CAD-2B11-4CEB-B548-03BD2CD2E794}" srcOrd="0" destOrd="0" presId="urn:microsoft.com/office/officeart/2009/layout/CircleArrowProcess"/>
    <dgm:cxn modelId="{C393A849-7B25-4D74-812F-F4A19E728D7E}" srcId="{B3B01ED8-4F28-4F46-AE8E-AB4923ADB175}" destId="{41FE4FAE-F41C-40BC-BB55-68F7951D1655}" srcOrd="2" destOrd="0" parTransId="{0BB370CD-33A2-467F-A25D-B69C2AA6411D}" sibTransId="{9285F7C3-85AC-48E0-8338-734E09661230}"/>
    <dgm:cxn modelId="{6917BE99-BB0E-4D6F-8451-52ED40A25801}" type="presOf" srcId="{41FE4FAE-F41C-40BC-BB55-68F7951D1655}" destId="{018F2E38-6286-41BC-B1C4-ED2412695E75}" srcOrd="0" destOrd="0" presId="urn:microsoft.com/office/officeart/2009/layout/CircleArrowProcess"/>
    <dgm:cxn modelId="{3958D26F-8FF6-41DE-9853-4758C379856F}" type="presOf" srcId="{B3B01ED8-4F28-4F46-AE8E-AB4923ADB175}" destId="{B7041707-FA4D-4339-96FE-5B54EBB073DD}" srcOrd="0" destOrd="0" presId="urn:microsoft.com/office/officeart/2009/layout/CircleArrowProcess"/>
    <dgm:cxn modelId="{58D7FB97-4B46-49E5-A260-4687A20E52EF}" srcId="{B3B01ED8-4F28-4F46-AE8E-AB4923ADB175}" destId="{9D4B8F0D-3F9B-403F-AECE-D64554064D79}" srcOrd="4" destOrd="0" parTransId="{268980B0-A073-414E-9EEA-C2C3D324FC3D}" sibTransId="{FE6ACD7F-1420-4B84-8B5E-316A02BBC2F5}"/>
    <dgm:cxn modelId="{9E6D7D46-5AE0-465C-93DC-9C676C0FAB94}" srcId="{B3B01ED8-4F28-4F46-AE8E-AB4923ADB175}" destId="{094A9A09-460E-4CA9-AFF6-C7B563A5DF79}" srcOrd="3" destOrd="0" parTransId="{0B180015-0FA7-43B4-A39B-0F012BD6A581}" sibTransId="{B242A515-8AEC-4DF3-9073-52B7CA8824EC}"/>
    <dgm:cxn modelId="{C6B405D3-CDF5-4A7B-9473-DF5940E1D9CF}" type="presOf" srcId="{5D1C9029-F60B-480E-95F1-D8BDE353DD09}" destId="{4875C531-AF95-4EBD-B63B-63C05EAEA1F8}" srcOrd="0" destOrd="0" presId="urn:microsoft.com/office/officeart/2009/layout/CircleArrowProcess"/>
    <dgm:cxn modelId="{AB18AA07-207C-43BA-A227-77953A0E8123}" type="presOf" srcId="{9D4B8F0D-3F9B-403F-AECE-D64554064D79}" destId="{BAC8A226-EC44-435B-AFBB-7E5B5598C925}" srcOrd="0" destOrd="0" presId="urn:microsoft.com/office/officeart/2009/layout/CircleArrowProcess"/>
    <dgm:cxn modelId="{4E93BB3C-CC47-47AB-A0A7-7E8ADFC741F6}" type="presOf" srcId="{094A9A09-460E-4CA9-AFF6-C7B563A5DF79}" destId="{1654B207-DCB4-4238-A584-B3138D761E3A}" srcOrd="0" destOrd="0" presId="urn:microsoft.com/office/officeart/2009/layout/CircleArrowProcess"/>
    <dgm:cxn modelId="{8A2EF6CD-CA3E-4C68-8FC3-FF4E06C1CE15}" srcId="{B3B01ED8-4F28-4F46-AE8E-AB4923ADB175}" destId="{1C61156F-D148-4116-B9FE-FF167AE6E62F}" srcOrd="0" destOrd="0" parTransId="{4F5848BA-6092-476F-AAA4-E54E0747406B}" sibTransId="{F5DFAFC6-248B-4A75-A0E6-E9A6DE0B0482}"/>
    <dgm:cxn modelId="{CDAAD3B8-F06A-49E6-A872-8C62FDFEE80C}" type="presParOf" srcId="{B7041707-FA4D-4339-96FE-5B54EBB073DD}" destId="{81283ABB-3371-42BC-9EC0-00D1A996BB27}" srcOrd="0" destOrd="0" presId="urn:microsoft.com/office/officeart/2009/layout/CircleArrowProcess"/>
    <dgm:cxn modelId="{0F63375C-2AB0-43D3-AF80-6CA373BC18D7}" type="presParOf" srcId="{81283ABB-3371-42BC-9EC0-00D1A996BB27}" destId="{17BB90A5-9CDA-4796-B719-C414F3B1C3D7}" srcOrd="0" destOrd="0" presId="urn:microsoft.com/office/officeart/2009/layout/CircleArrowProcess"/>
    <dgm:cxn modelId="{C1D0B75C-791D-4387-9928-FC47CD9A22B4}" type="presParOf" srcId="{B7041707-FA4D-4339-96FE-5B54EBB073DD}" destId="{929B0CAD-2B11-4CEB-B548-03BD2CD2E794}" srcOrd="1" destOrd="0" presId="urn:microsoft.com/office/officeart/2009/layout/CircleArrowProcess"/>
    <dgm:cxn modelId="{D4187996-1549-418C-88A3-CB34520D0198}" type="presParOf" srcId="{B7041707-FA4D-4339-96FE-5B54EBB073DD}" destId="{986C6BBE-6E02-49F2-999B-6B8D7E1F61A9}" srcOrd="2" destOrd="0" presId="urn:microsoft.com/office/officeart/2009/layout/CircleArrowProcess"/>
    <dgm:cxn modelId="{C29B7155-B16B-44FB-B001-1669187C07B4}" type="presParOf" srcId="{986C6BBE-6E02-49F2-999B-6B8D7E1F61A9}" destId="{2C79A6A0-2CB9-433D-9FB7-6115BF06D790}" srcOrd="0" destOrd="0" presId="urn:microsoft.com/office/officeart/2009/layout/CircleArrowProcess"/>
    <dgm:cxn modelId="{D1EA11ED-E87D-422F-B0D4-7F8AB4BA072E}" type="presParOf" srcId="{B7041707-FA4D-4339-96FE-5B54EBB073DD}" destId="{4875C531-AF95-4EBD-B63B-63C05EAEA1F8}" srcOrd="3" destOrd="0" presId="urn:microsoft.com/office/officeart/2009/layout/CircleArrowProcess"/>
    <dgm:cxn modelId="{F06A4F08-585C-47AF-9A99-3BAEB8275800}" type="presParOf" srcId="{B7041707-FA4D-4339-96FE-5B54EBB073DD}" destId="{4AFB2526-A1B9-4413-AEE9-91A871F9CF08}" srcOrd="4" destOrd="0" presId="urn:microsoft.com/office/officeart/2009/layout/CircleArrowProcess"/>
    <dgm:cxn modelId="{E154C9BA-8375-4157-9800-AD26E1B0932E}" type="presParOf" srcId="{4AFB2526-A1B9-4413-AEE9-91A871F9CF08}" destId="{9B21DDA7-4AA4-41EB-A8C6-7CBC72D6AA11}" srcOrd="0" destOrd="0" presId="urn:microsoft.com/office/officeart/2009/layout/CircleArrowProcess"/>
    <dgm:cxn modelId="{89C1D573-A768-486C-8019-8CE40497134E}" type="presParOf" srcId="{B7041707-FA4D-4339-96FE-5B54EBB073DD}" destId="{018F2E38-6286-41BC-B1C4-ED2412695E75}" srcOrd="5" destOrd="0" presId="urn:microsoft.com/office/officeart/2009/layout/CircleArrowProcess"/>
    <dgm:cxn modelId="{42A0C603-B267-4B67-83E0-C7FE3B8614CD}" type="presParOf" srcId="{B7041707-FA4D-4339-96FE-5B54EBB073DD}" destId="{9E9D0A70-61B8-4CC2-8840-289FB48DB278}" srcOrd="6" destOrd="0" presId="urn:microsoft.com/office/officeart/2009/layout/CircleArrowProcess"/>
    <dgm:cxn modelId="{9D0A4033-5AE2-45E5-B385-02DEAC8166B0}" type="presParOf" srcId="{9E9D0A70-61B8-4CC2-8840-289FB48DB278}" destId="{A48BBB2B-8CC2-42CE-8F6A-7FD5A445D92B}" srcOrd="0" destOrd="0" presId="urn:microsoft.com/office/officeart/2009/layout/CircleArrowProcess"/>
    <dgm:cxn modelId="{FEFDAC6F-8808-42A0-B049-06B40A5E28AC}" type="presParOf" srcId="{B7041707-FA4D-4339-96FE-5B54EBB073DD}" destId="{1654B207-DCB4-4238-A584-B3138D761E3A}" srcOrd="7" destOrd="0" presId="urn:microsoft.com/office/officeart/2009/layout/CircleArrowProcess"/>
    <dgm:cxn modelId="{23DACC29-AAC4-4C42-8BB1-1A5C499C0C6B}" type="presParOf" srcId="{B7041707-FA4D-4339-96FE-5B54EBB073DD}" destId="{D3E8F3A9-94CA-49BE-AD44-23C26432D9D1}" srcOrd="8" destOrd="0" presId="urn:microsoft.com/office/officeart/2009/layout/CircleArrowProcess"/>
    <dgm:cxn modelId="{1CA2141B-3394-4134-A7E3-6F8942E2CA3D}" type="presParOf" srcId="{D3E8F3A9-94CA-49BE-AD44-23C26432D9D1}" destId="{7228393E-6406-49D0-8E62-B31FA233A3B7}" srcOrd="0" destOrd="0" presId="urn:microsoft.com/office/officeart/2009/layout/CircleArrowProcess"/>
    <dgm:cxn modelId="{1A67329E-A63D-4A5B-AF28-0DCFD7C522A6}" type="presParOf" srcId="{B7041707-FA4D-4339-96FE-5B54EBB073DD}" destId="{BAC8A226-EC44-435B-AFBB-7E5B5598C925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18E99-A27A-4147-AF4C-DA02C82D4D79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4EAD168-577A-41EE-83FC-E7B8CD824BEF}">
      <dgm:prSet phldrT="[Texto]"/>
      <dgm:spPr/>
      <dgm:t>
        <a:bodyPr/>
        <a:lstStyle/>
        <a:p>
          <a:r>
            <a:rPr lang="pt-BR" dirty="0" smtClean="0"/>
            <a:t>Ampliação de Espaço</a:t>
          </a:r>
          <a:endParaRPr lang="pt-BR" dirty="0"/>
        </a:p>
      </dgm:t>
    </dgm:pt>
    <dgm:pt modelId="{CA3583BD-1C2A-4DC4-8A16-8FAE205B7343}" type="parTrans" cxnId="{D45EBEFD-F4D9-4349-95CC-1CC0AD1EDADD}">
      <dgm:prSet/>
      <dgm:spPr/>
      <dgm:t>
        <a:bodyPr/>
        <a:lstStyle/>
        <a:p>
          <a:endParaRPr lang="pt-BR"/>
        </a:p>
      </dgm:t>
    </dgm:pt>
    <dgm:pt modelId="{3AE28EE0-62F2-4E7C-B7F0-63D3EB9F4DB8}" type="sibTrans" cxnId="{D45EBEFD-F4D9-4349-95CC-1CC0AD1EDADD}">
      <dgm:prSet/>
      <dgm:spPr/>
      <dgm:t>
        <a:bodyPr/>
        <a:lstStyle/>
        <a:p>
          <a:endParaRPr lang="pt-BR"/>
        </a:p>
      </dgm:t>
    </dgm:pt>
    <dgm:pt modelId="{8B91E731-1822-48AD-A27E-184689047D1A}">
      <dgm:prSet phldrT="[Texto]"/>
      <dgm:spPr/>
      <dgm:t>
        <a:bodyPr/>
        <a:lstStyle/>
        <a:p>
          <a:r>
            <a:rPr lang="pt-BR" dirty="0" smtClean="0"/>
            <a:t>Ampliação de Tempo</a:t>
          </a:r>
          <a:endParaRPr lang="pt-BR" dirty="0"/>
        </a:p>
      </dgm:t>
    </dgm:pt>
    <dgm:pt modelId="{4C05695E-A88F-451C-A632-A6EDDDFA39E1}" type="parTrans" cxnId="{5DF13081-4A99-438E-B88D-7E110693C2A5}">
      <dgm:prSet/>
      <dgm:spPr/>
      <dgm:t>
        <a:bodyPr/>
        <a:lstStyle/>
        <a:p>
          <a:endParaRPr lang="pt-BR"/>
        </a:p>
      </dgm:t>
    </dgm:pt>
    <dgm:pt modelId="{F812A922-94D6-4F7F-95D9-7BB26B16E2FA}" type="sibTrans" cxnId="{5DF13081-4A99-438E-B88D-7E110693C2A5}">
      <dgm:prSet/>
      <dgm:spPr/>
      <dgm:t>
        <a:bodyPr/>
        <a:lstStyle/>
        <a:p>
          <a:endParaRPr lang="pt-BR"/>
        </a:p>
      </dgm:t>
    </dgm:pt>
    <dgm:pt modelId="{752E17F5-E04D-42A4-B016-1F6BC23DD0FE}">
      <dgm:prSet/>
      <dgm:spPr/>
      <dgm:t>
        <a:bodyPr/>
        <a:lstStyle/>
        <a:p>
          <a:r>
            <a:rPr lang="pt-BR" dirty="0" smtClean="0"/>
            <a:t>Ampliação de Atores</a:t>
          </a:r>
          <a:endParaRPr lang="pt-BR" dirty="0"/>
        </a:p>
      </dgm:t>
    </dgm:pt>
    <dgm:pt modelId="{6FBB5365-9651-4343-B431-33BAC8CB9237}" type="parTrans" cxnId="{E3CF1AA6-163C-4BEC-BA7B-7D82E6ACEAB9}">
      <dgm:prSet/>
      <dgm:spPr/>
      <dgm:t>
        <a:bodyPr/>
        <a:lstStyle/>
        <a:p>
          <a:endParaRPr lang="pt-BR"/>
        </a:p>
      </dgm:t>
    </dgm:pt>
    <dgm:pt modelId="{DA629DBA-379E-40BD-B1AD-EE7699D282B9}" type="sibTrans" cxnId="{E3CF1AA6-163C-4BEC-BA7B-7D82E6ACEAB9}">
      <dgm:prSet/>
      <dgm:spPr/>
      <dgm:t>
        <a:bodyPr/>
        <a:lstStyle/>
        <a:p>
          <a:endParaRPr lang="pt-BR"/>
        </a:p>
      </dgm:t>
    </dgm:pt>
    <dgm:pt modelId="{74AFFA89-B62A-4E3D-B6E4-327DF6A544C0}">
      <dgm:prSet/>
      <dgm:spPr/>
      <dgm:t>
        <a:bodyPr/>
        <a:lstStyle/>
        <a:p>
          <a:r>
            <a:rPr lang="pt-BR" dirty="0" smtClean="0"/>
            <a:t>Ampliação do Currículo</a:t>
          </a:r>
          <a:endParaRPr lang="pt-BR" dirty="0"/>
        </a:p>
      </dgm:t>
    </dgm:pt>
    <dgm:pt modelId="{B8ED142A-B2D8-4A55-B16D-836927335F38}" type="parTrans" cxnId="{3C3C509A-8170-4D49-8AC9-225A21441784}">
      <dgm:prSet/>
      <dgm:spPr/>
      <dgm:t>
        <a:bodyPr/>
        <a:lstStyle/>
        <a:p>
          <a:endParaRPr lang="pt-BR"/>
        </a:p>
      </dgm:t>
    </dgm:pt>
    <dgm:pt modelId="{11F3BECE-FF3E-4021-BC2B-AB4B2390D3A1}" type="sibTrans" cxnId="{3C3C509A-8170-4D49-8AC9-225A21441784}">
      <dgm:prSet/>
      <dgm:spPr/>
      <dgm:t>
        <a:bodyPr/>
        <a:lstStyle/>
        <a:p>
          <a:endParaRPr lang="pt-BR"/>
        </a:p>
      </dgm:t>
    </dgm:pt>
    <dgm:pt modelId="{39B17A0A-EF44-4D1C-8A42-DB43C4E94C3A}" type="pres">
      <dgm:prSet presAssocID="{D9718E99-A27A-4147-AF4C-DA02C82D4D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7ABD23-EC44-435B-A8C5-128563A7FE5D}" type="pres">
      <dgm:prSet presAssocID="{44EAD168-577A-41EE-83FC-E7B8CD824BEF}" presName="linNode" presStyleCnt="0"/>
      <dgm:spPr/>
    </dgm:pt>
    <dgm:pt modelId="{16D84FA6-2BD5-4D34-BC7E-8BE194526DA1}" type="pres">
      <dgm:prSet presAssocID="{44EAD168-577A-41EE-83FC-E7B8CD824BE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397C3-9EF6-4D7D-97F2-4C8CBE43C956}" type="pres">
      <dgm:prSet presAssocID="{44EAD168-577A-41EE-83FC-E7B8CD824BE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DDEC-C01A-4B11-8DD3-446CF5EF1331}" type="pres">
      <dgm:prSet presAssocID="{3AE28EE0-62F2-4E7C-B7F0-63D3EB9F4DB8}" presName="spacing" presStyleCnt="0"/>
      <dgm:spPr/>
    </dgm:pt>
    <dgm:pt modelId="{9EAC52E2-2BC9-432F-97B7-86E951458E23}" type="pres">
      <dgm:prSet presAssocID="{8B91E731-1822-48AD-A27E-184689047D1A}" presName="linNode" presStyleCnt="0"/>
      <dgm:spPr/>
    </dgm:pt>
    <dgm:pt modelId="{1937AA4F-A50D-4566-92A5-3EE1F80DB4B8}" type="pres">
      <dgm:prSet presAssocID="{8B91E731-1822-48AD-A27E-184689047D1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519EE-8AC4-4FC3-9DCC-C20DD7571668}" type="pres">
      <dgm:prSet presAssocID="{8B91E731-1822-48AD-A27E-184689047D1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6F1D2-AD27-4667-AE9C-09290D7A0263}" type="presOf" srcId="{D9718E99-A27A-4147-AF4C-DA02C82D4D79}" destId="{39B17A0A-EF44-4D1C-8A42-DB43C4E94C3A}" srcOrd="0" destOrd="0" presId="urn:microsoft.com/office/officeart/2005/8/layout/vList6"/>
    <dgm:cxn modelId="{3C3C509A-8170-4D49-8AC9-225A21441784}" srcId="{8B91E731-1822-48AD-A27E-184689047D1A}" destId="{74AFFA89-B62A-4E3D-B6E4-327DF6A544C0}" srcOrd="0" destOrd="0" parTransId="{B8ED142A-B2D8-4A55-B16D-836927335F38}" sibTransId="{11F3BECE-FF3E-4021-BC2B-AB4B2390D3A1}"/>
    <dgm:cxn modelId="{D45EBEFD-F4D9-4349-95CC-1CC0AD1EDADD}" srcId="{D9718E99-A27A-4147-AF4C-DA02C82D4D79}" destId="{44EAD168-577A-41EE-83FC-E7B8CD824BEF}" srcOrd="0" destOrd="0" parTransId="{CA3583BD-1C2A-4DC4-8A16-8FAE205B7343}" sibTransId="{3AE28EE0-62F2-4E7C-B7F0-63D3EB9F4DB8}"/>
    <dgm:cxn modelId="{11D590ED-2A71-473C-A732-8101B0E9CFFB}" type="presOf" srcId="{44EAD168-577A-41EE-83FC-E7B8CD824BEF}" destId="{16D84FA6-2BD5-4D34-BC7E-8BE194526DA1}" srcOrd="0" destOrd="0" presId="urn:microsoft.com/office/officeart/2005/8/layout/vList6"/>
    <dgm:cxn modelId="{3E202248-CBE6-4A6E-B490-CDAC2C96CA62}" type="presOf" srcId="{8B91E731-1822-48AD-A27E-184689047D1A}" destId="{1937AA4F-A50D-4566-92A5-3EE1F80DB4B8}" srcOrd="0" destOrd="0" presId="urn:microsoft.com/office/officeart/2005/8/layout/vList6"/>
    <dgm:cxn modelId="{FA71F6B0-7D1C-4005-9B05-0C91931DB496}" type="presOf" srcId="{74AFFA89-B62A-4E3D-B6E4-327DF6A544C0}" destId="{DA5519EE-8AC4-4FC3-9DCC-C20DD7571668}" srcOrd="0" destOrd="0" presId="urn:microsoft.com/office/officeart/2005/8/layout/vList6"/>
    <dgm:cxn modelId="{E3CF1AA6-163C-4BEC-BA7B-7D82E6ACEAB9}" srcId="{44EAD168-577A-41EE-83FC-E7B8CD824BEF}" destId="{752E17F5-E04D-42A4-B016-1F6BC23DD0FE}" srcOrd="0" destOrd="0" parTransId="{6FBB5365-9651-4343-B431-33BAC8CB9237}" sibTransId="{DA629DBA-379E-40BD-B1AD-EE7699D282B9}"/>
    <dgm:cxn modelId="{5DF13081-4A99-438E-B88D-7E110693C2A5}" srcId="{D9718E99-A27A-4147-AF4C-DA02C82D4D79}" destId="{8B91E731-1822-48AD-A27E-184689047D1A}" srcOrd="1" destOrd="0" parTransId="{4C05695E-A88F-451C-A632-A6EDDDFA39E1}" sibTransId="{F812A922-94D6-4F7F-95D9-7BB26B16E2FA}"/>
    <dgm:cxn modelId="{C29DE0CE-20CD-421F-97D5-FBE90AA67FA9}" type="presOf" srcId="{752E17F5-E04D-42A4-B016-1F6BC23DD0FE}" destId="{BB4397C3-9EF6-4D7D-97F2-4C8CBE43C956}" srcOrd="0" destOrd="0" presId="urn:microsoft.com/office/officeart/2005/8/layout/vList6"/>
    <dgm:cxn modelId="{FAC7F3A8-F972-4C5F-A28C-A548F03D445E}" type="presParOf" srcId="{39B17A0A-EF44-4D1C-8A42-DB43C4E94C3A}" destId="{597ABD23-EC44-435B-A8C5-128563A7FE5D}" srcOrd="0" destOrd="0" presId="urn:microsoft.com/office/officeart/2005/8/layout/vList6"/>
    <dgm:cxn modelId="{332B7A89-790F-448F-8B8E-1412C935B015}" type="presParOf" srcId="{597ABD23-EC44-435B-A8C5-128563A7FE5D}" destId="{16D84FA6-2BD5-4D34-BC7E-8BE194526DA1}" srcOrd="0" destOrd="0" presId="urn:microsoft.com/office/officeart/2005/8/layout/vList6"/>
    <dgm:cxn modelId="{4BEEF988-AE69-4946-8878-EB112F47B3C7}" type="presParOf" srcId="{597ABD23-EC44-435B-A8C5-128563A7FE5D}" destId="{BB4397C3-9EF6-4D7D-97F2-4C8CBE43C956}" srcOrd="1" destOrd="0" presId="urn:microsoft.com/office/officeart/2005/8/layout/vList6"/>
    <dgm:cxn modelId="{A1AA2ECA-965C-4B03-BC3B-CDFC93D51399}" type="presParOf" srcId="{39B17A0A-EF44-4D1C-8A42-DB43C4E94C3A}" destId="{CDF5DDEC-C01A-4B11-8DD3-446CF5EF1331}" srcOrd="1" destOrd="0" presId="urn:microsoft.com/office/officeart/2005/8/layout/vList6"/>
    <dgm:cxn modelId="{79C1FBC9-8C98-4411-9DAC-2876CD3FDDAF}" type="presParOf" srcId="{39B17A0A-EF44-4D1C-8A42-DB43C4E94C3A}" destId="{9EAC52E2-2BC9-432F-97B7-86E951458E23}" srcOrd="2" destOrd="0" presId="urn:microsoft.com/office/officeart/2005/8/layout/vList6"/>
    <dgm:cxn modelId="{C03701AD-BD70-40CB-B06C-CBB0D37873AA}" type="presParOf" srcId="{9EAC52E2-2BC9-432F-97B7-86E951458E23}" destId="{1937AA4F-A50D-4566-92A5-3EE1F80DB4B8}" srcOrd="0" destOrd="0" presId="urn:microsoft.com/office/officeart/2005/8/layout/vList6"/>
    <dgm:cxn modelId="{C031617B-A7A9-48F1-8B68-AF95A78C6D8A}" type="presParOf" srcId="{9EAC52E2-2BC9-432F-97B7-86E951458E23}" destId="{DA5519EE-8AC4-4FC3-9DCC-C20DD75716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2271"/>
            <a:fld id="{81D60167-4931-47E6-BA6A-407CBD079E47}" type="slidenum">
              <a:rPr lang="pt-BR" sz="1200" smtClean="0">
                <a:solidFill>
                  <a:srgbClr val="231F20"/>
                </a:solidFill>
                <a:latin typeface="Arial"/>
                <a:cs typeface="Arial"/>
              </a:rPr>
              <a:pPr marL="22271"/>
              <a:t>‹nº›</a:t>
            </a:fld>
            <a:endParaRPr lang="pt-BR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0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AD1E4-34E7-464F-813D-D8096D497FE5}" type="datetimeFigureOut">
              <a:rPr lang="pt-BR" smtClean="0"/>
              <a:pPr/>
              <a:t>07/10/2015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83A06C-ECC8-476B-BF13-F3C141A65B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ducacaointegral@mec.gov.b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57422" y="1714488"/>
            <a:ext cx="6175648" cy="151374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Avaliação da Política Pública </a:t>
            </a:r>
            <a:b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“Programa Mais Educação”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Leandro da Costa Fialho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Coordenador Geral de Educação Integral </a:t>
            </a:r>
            <a:endParaRPr lang="pt-BR" b="1" dirty="0">
              <a:solidFill>
                <a:schemeClr val="accent6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234" y="294872"/>
            <a:ext cx="7725174" cy="4698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sz="2400" b="1" spc="-3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2400" b="1" spc="-18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olu</a:t>
            </a:r>
            <a:r>
              <a:rPr sz="2400" b="1" spc="-18" dirty="0">
                <a:solidFill>
                  <a:srgbClr val="231F20"/>
                </a:solidFill>
                <a:latin typeface="Calibri"/>
                <a:cs typeface="Calibri"/>
              </a:rPr>
              <a:t>ç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ão de Es</a:t>
            </a:r>
            <a:r>
              <a:rPr sz="2400" b="1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olas</a:t>
            </a:r>
            <a:r>
              <a:rPr sz="2400" b="1" spc="-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Públi</a:t>
            </a:r>
            <a:r>
              <a:rPr sz="2400" b="1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as do Ensino Fundame</a:t>
            </a:r>
            <a:r>
              <a:rPr sz="2400" b="1" spc="-26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2400" b="1" spc="-18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al no</a:t>
            </a:r>
            <a:r>
              <a:rPr sz="2400" b="1" spc="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61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574" y="1449940"/>
            <a:ext cx="4366820" cy="278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4528" y="1449940"/>
            <a:ext cx="3206359" cy="354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6645" y="892179"/>
            <a:ext cx="1677696" cy="9766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4900" spc="190" baseline="-28148" dirty="0">
                <a:solidFill>
                  <a:srgbClr val="00AEEF"/>
                </a:solidFill>
                <a:latin typeface="Calibri"/>
                <a:cs typeface="Calibri"/>
              </a:rPr>
              <a:t>PM</a:t>
            </a:r>
            <a:r>
              <a:rPr sz="4900" baseline="-28148" dirty="0">
                <a:solidFill>
                  <a:srgbClr val="00AEEF"/>
                </a:solidFill>
                <a:latin typeface="Calibri"/>
                <a:cs typeface="Calibri"/>
              </a:rPr>
              <a:t>E</a:t>
            </a:r>
            <a:r>
              <a:rPr sz="4900" spc="526" baseline="-28148" dirty="0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endParaRPr lang="pt-BR" sz="4900" spc="526" baseline="-28148" dirty="0" smtClean="0">
              <a:solidFill>
                <a:srgbClr val="00AEEF"/>
              </a:solidFill>
              <a:latin typeface="Calibri"/>
              <a:cs typeface="Calibri"/>
            </a:endParaRPr>
          </a:p>
          <a:p>
            <a:pPr marL="11135"/>
            <a:endParaRPr lang="pt-BR" sz="190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1135"/>
            <a:r>
              <a:rPr sz="1900" dirty="0" smtClean="0">
                <a:solidFill>
                  <a:srgbClr val="231F20"/>
                </a:solidFill>
                <a:latin typeface="Calibri"/>
                <a:cs typeface="Calibri"/>
              </a:rPr>
              <a:t>Adesão 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das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158" y="1928802"/>
            <a:ext cx="1321585" cy="326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Es</a:t>
            </a:r>
            <a:r>
              <a:rPr sz="1900" spc="-18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olas do</a:t>
            </a:r>
            <a:r>
              <a:rPr sz="19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spc="7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  <a:prstGeom prst="rect">
            <a:avLst/>
          </a:prstGeom>
        </p:spPr>
        <p:txBody>
          <a:bodyPr vert="horz" wrap="square" lIns="0" tIns="131503" rIns="0" bIns="0" rtlCol="0">
            <a:noAutofit/>
          </a:bodyPr>
          <a:lstStyle/>
          <a:p>
            <a:pPr marL="4184668" algn="r"/>
            <a:r>
              <a:rPr lang="pt-BR" sz="1900" dirty="0" smtClean="0">
                <a:solidFill>
                  <a:srgbClr val="231F20"/>
                </a:solidFill>
                <a:latin typeface="Calibri"/>
                <a:cs typeface="Calibri"/>
              </a:rPr>
              <a:t>      </a:t>
            </a:r>
            <a:r>
              <a:rPr sz="1900" dirty="0" smtClean="0">
                <a:solidFill>
                  <a:srgbClr val="231F20"/>
                </a:solidFill>
                <a:latin typeface="Calibri"/>
                <a:cs typeface="Calibri"/>
              </a:rPr>
              <a:t>% 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de adesão das es</a:t>
            </a:r>
            <a:r>
              <a:rPr sz="1900" spc="-18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olas do</a:t>
            </a:r>
            <a:r>
              <a:rPr sz="19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spc="7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90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2976" y="5072074"/>
            <a:ext cx="2788854" cy="500066"/>
          </a:xfrm>
          <a:custGeom>
            <a:avLst/>
            <a:gdLst/>
            <a:ahLst/>
            <a:cxnLst/>
            <a:rect l="l" t="t" r="r" b="b"/>
            <a:pathLst>
              <a:path w="3257536" h="366703">
                <a:moveTo>
                  <a:pt x="0" y="0"/>
                </a:moveTo>
                <a:lnTo>
                  <a:pt x="3257536" y="0"/>
                </a:lnTo>
                <a:lnTo>
                  <a:pt x="3257536" y="366703"/>
                </a:lnTo>
                <a:lnTo>
                  <a:pt x="0" y="366703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0238" y="4611618"/>
            <a:ext cx="437168" cy="109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6314" y="4286256"/>
            <a:ext cx="409915" cy="1439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54008" y="4286256"/>
            <a:ext cx="6471473" cy="636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126342" algn="ctr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 dirty="0">
              <a:latin typeface="Arial"/>
              <a:cs typeface="Arial"/>
            </a:endParaRPr>
          </a:p>
          <a:p>
            <a:pPr>
              <a:lnSpc>
                <a:spcPts val="438"/>
              </a:lnSpc>
              <a:spcBef>
                <a:spcPts val="25"/>
              </a:spcBef>
            </a:pPr>
            <a:endParaRPr sz="400" dirty="0"/>
          </a:p>
          <a:p>
            <a:pPr>
              <a:lnSpc>
                <a:spcPts val="877"/>
              </a:lnSpc>
            </a:pPr>
            <a:endParaRPr sz="900" dirty="0"/>
          </a:p>
          <a:p>
            <a:pPr marR="11135" algn="r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 dirty="0">
              <a:latin typeface="Arial"/>
              <a:cs typeface="Arial"/>
            </a:endParaRPr>
          </a:p>
          <a:p>
            <a:pPr>
              <a:lnSpc>
                <a:spcPts val="1140"/>
              </a:lnSpc>
              <a:spcBef>
                <a:spcPts val="25"/>
              </a:spcBef>
            </a:pPr>
            <a:endParaRPr lang="pt-BR" sz="1100" dirty="0" smtClean="0"/>
          </a:p>
          <a:p>
            <a:pPr>
              <a:lnSpc>
                <a:spcPts val="1140"/>
              </a:lnSpc>
              <a:spcBef>
                <a:spcPts val="25"/>
              </a:spcBef>
            </a:pPr>
            <a:endParaRPr sz="1100" dirty="0"/>
          </a:p>
          <a:p>
            <a:pPr marL="11135"/>
            <a:endParaRPr lang="pt-BR" sz="120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1135"/>
            <a:r>
              <a:rPr sz="1200" dirty="0" smtClean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200" spc="-9" dirty="0" smtClean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spc="-13" dirty="0" smtClean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200" dirty="0" smtClean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pa</a:t>
            </a:r>
            <a:r>
              <a:rPr sz="1200" spc="-22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200" spc="-18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sz="1200" spc="-9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ç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ão I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eg</a:t>
            </a:r>
            <a:r>
              <a:rPr sz="1200" spc="-26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endParaRPr sz="1200" dirty="0">
              <a:latin typeface="Calibri"/>
              <a:cs typeface="Calibri"/>
            </a:endParaRPr>
          </a:p>
          <a:p>
            <a:pPr marL="11135">
              <a:spcBef>
                <a:spcPts val="22"/>
              </a:spcBef>
            </a:pP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nas Es</a:t>
            </a:r>
            <a:r>
              <a:rPr sz="1200" spc="-9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olas públi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as de </a:t>
            </a:r>
            <a:r>
              <a:rPr sz="1200" spc="-18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du</a:t>
            </a:r>
            <a:r>
              <a:rPr sz="1200" spc="-9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ç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ão Bási</a:t>
            </a:r>
            <a:r>
              <a:rPr sz="1200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1200" dirty="0">
              <a:latin typeface="Calibri"/>
              <a:cs typeface="Calibri"/>
            </a:endParaRPr>
          </a:p>
          <a:p>
            <a:pPr marL="1903590">
              <a:spcBef>
                <a:spcPts val="311"/>
              </a:spcBef>
            </a:pPr>
            <a:endParaRPr lang="pt-BR" sz="7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903590">
              <a:spcBef>
                <a:spcPts val="311"/>
              </a:spcBef>
            </a:pPr>
            <a:r>
              <a:rPr sz="700" dirty="0" smtClean="0">
                <a:solidFill>
                  <a:srgbClr val="231F20"/>
                </a:solidFill>
                <a:latin typeface="Arial"/>
                <a:cs typeface="Arial"/>
              </a:rPr>
              <a:t>Fonte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INEP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6586" y="5710456"/>
            <a:ext cx="895759" cy="5073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indent="23384">
              <a:lnSpc>
                <a:spcPct val="101699"/>
              </a:lnSpc>
            </a:pP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100" spc="-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100" spc="-13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100" spc="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00" spc="39" dirty="0">
                <a:solidFill>
                  <a:srgbClr val="231F20"/>
                </a:solidFill>
                <a:latin typeface="Calibri"/>
                <a:cs typeface="Calibri"/>
              </a:rPr>
              <a:t>PN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E 2014/2024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0233" y="5694816"/>
            <a:ext cx="936449" cy="6075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algn="ctr">
              <a:lnSpc>
                <a:spcPct val="101699"/>
              </a:lnSpc>
            </a:pP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índice al</a:t>
            </a:r>
            <a:r>
              <a:rPr sz="1100" spc="-13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1100" spc="-9" dirty="0">
                <a:solidFill>
                  <a:srgbClr val="231F20"/>
                </a:solidFill>
                <a:latin typeface="Calibri"/>
                <a:cs typeface="Calibri"/>
              </a:rPr>
              <a:t>ç</a:t>
            </a:r>
            <a:r>
              <a:rPr sz="1100" dirty="0">
                <a:solidFill>
                  <a:srgbClr val="231F20"/>
                </a:solidFill>
                <a:latin typeface="Calibri"/>
                <a:cs typeface="Calibri"/>
              </a:rPr>
              <a:t>ado em </a:t>
            </a:r>
            <a:r>
              <a:rPr sz="1100" dirty="0" smtClean="0">
                <a:solidFill>
                  <a:srgbClr val="231F20"/>
                </a:solidFill>
                <a:latin typeface="Calibri"/>
                <a:cs typeface="Calibri"/>
              </a:rPr>
              <a:t>201</a:t>
            </a:r>
            <a:r>
              <a:rPr lang="pt-BR" sz="1100" dirty="0" smtClean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04334" y="6331709"/>
            <a:ext cx="106553" cy="212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786182" y="4643446"/>
            <a:ext cx="928694" cy="214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41,6%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3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28662" y="3071810"/>
            <a:ext cx="6546464" cy="3786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6116" y="214290"/>
            <a:ext cx="4500594" cy="2571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5984" y="642918"/>
            <a:ext cx="156469" cy="895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86512" y="2786058"/>
            <a:ext cx="1012799" cy="126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INEP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3840" y="642918"/>
            <a:ext cx="1139466" cy="9757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escolas públicas</a:t>
            </a:r>
            <a:endParaRPr sz="1100" dirty="0">
              <a:latin typeface="Arial"/>
              <a:cs typeface="Arial"/>
            </a:endParaRPr>
          </a:p>
          <a:p>
            <a:pPr marL="11135">
              <a:lnSpc>
                <a:spcPts val="1175"/>
              </a:lnSpc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do campo em </a:t>
            </a:r>
            <a:r>
              <a:rPr sz="1100" dirty="0" smtClean="0">
                <a:solidFill>
                  <a:srgbClr val="231F20"/>
                </a:solidFill>
                <a:latin typeface="Arial"/>
                <a:cs typeface="Arial"/>
              </a:rPr>
              <a:t>2014</a:t>
            </a:r>
            <a:endParaRPr lang="pt-BR" sz="11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1135">
              <a:lnSpc>
                <a:spcPts val="1175"/>
              </a:lnSpc>
            </a:pPr>
            <a:endParaRPr sz="900" dirty="0"/>
          </a:p>
          <a:p>
            <a:pPr marL="11135" marR="174825">
              <a:lnSpc>
                <a:spcPts val="1175"/>
              </a:lnSpc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escolas públicas do campo com adesão no PME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8302" y="6253063"/>
            <a:ext cx="785558" cy="126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71"/>
            <a:fld id="{81D60167-4931-47E6-BA6A-407CBD079E47}" type="slidenum">
              <a:rPr sz="1200" dirty="0">
                <a:solidFill>
                  <a:srgbClr val="231F20"/>
                </a:solidFill>
                <a:latin typeface="Arial"/>
                <a:cs typeface="Arial"/>
              </a:rPr>
              <a:pPr marL="22271"/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836" y="427988"/>
            <a:ext cx="639319" cy="4268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2500" spc="110" dirty="0">
                <a:solidFill>
                  <a:srgbClr val="00AEEF"/>
                </a:solidFill>
                <a:latin typeface="Calibri"/>
                <a:cs typeface="Calibri"/>
              </a:rPr>
              <a:t>P</a:t>
            </a:r>
            <a:r>
              <a:rPr sz="2500" spc="114" dirty="0">
                <a:solidFill>
                  <a:srgbClr val="00AEEF"/>
                </a:solidFill>
                <a:latin typeface="Calibri"/>
                <a:cs typeface="Calibri"/>
              </a:rPr>
              <a:t>M</a:t>
            </a:r>
            <a:r>
              <a:rPr sz="2500" spc="9" dirty="0">
                <a:solidFill>
                  <a:srgbClr val="00AEEF"/>
                </a:solidFill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8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215206" y="3230988"/>
            <a:ext cx="785558" cy="126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Fonte: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MEC</a:t>
            </a:r>
            <a:r>
              <a:rPr sz="700" spc="-4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SIMEC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71"/>
            <a:fld id="{81D60167-4931-47E6-BA6A-407CBD079E47}" type="slidenum">
              <a:rPr sz="1200" dirty="0">
                <a:solidFill>
                  <a:srgbClr val="231F20"/>
                </a:solidFill>
                <a:latin typeface="Arial"/>
                <a:cs typeface="Arial"/>
              </a:rPr>
              <a:pPr marL="22271"/>
              <a:t>4</a:t>
            </a:fld>
            <a:endParaRPr sz="1200">
              <a:latin typeface="Arial"/>
              <a:cs typeface="Arial"/>
            </a:endParaRPr>
          </a:p>
        </p:txBody>
      </p:sp>
      <p:pic>
        <p:nvPicPr>
          <p:cNvPr id="19" name="Imagem 18" descr="1 - escolas por macrocampos.jpg"/>
          <p:cNvPicPr>
            <a:picLocks noChangeAspect="1"/>
          </p:cNvPicPr>
          <p:nvPr/>
        </p:nvPicPr>
        <p:blipFill>
          <a:blip r:embed="rId2"/>
          <a:srcRect b="57732"/>
          <a:stretch>
            <a:fillRect/>
          </a:stretch>
        </p:blipFill>
        <p:spPr>
          <a:xfrm>
            <a:off x="357158" y="730676"/>
            <a:ext cx="8308927" cy="24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6172200" cy="792088"/>
          </a:xfrm>
        </p:spPr>
        <p:txBody>
          <a:bodyPr/>
          <a:lstStyle/>
          <a:p>
            <a:r>
              <a:rPr lang="pt-BR" dirty="0" smtClean="0"/>
              <a:t>Avanços Conquistados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720" y="1628800"/>
            <a:ext cx="7092280" cy="324036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Valor maior para alimentação Escolar.</a:t>
            </a:r>
          </a:p>
          <a:p>
            <a:pPr algn="just"/>
            <a:r>
              <a:rPr lang="pt-BR" sz="2400" dirty="0" smtClean="0"/>
              <a:t>FUNDEB diferenciado para </a:t>
            </a:r>
            <a:r>
              <a:rPr lang="pt-BR" sz="2400" dirty="0" smtClean="0"/>
              <a:t>estudantes </a:t>
            </a:r>
            <a:r>
              <a:rPr lang="pt-BR" sz="2400" dirty="0" smtClean="0"/>
              <a:t>em educação integral.</a:t>
            </a:r>
          </a:p>
          <a:p>
            <a:pPr algn="just"/>
            <a:r>
              <a:rPr lang="pt-BR" sz="2400" dirty="0" smtClean="0"/>
              <a:t>Articulação com outras </a:t>
            </a:r>
            <a:r>
              <a:rPr lang="pt-BR" sz="2400" dirty="0" smtClean="0"/>
              <a:t>políticas </a:t>
            </a:r>
            <a:r>
              <a:rPr lang="pt-BR" sz="2400" dirty="0" smtClean="0"/>
              <a:t>públicas.</a:t>
            </a:r>
          </a:p>
          <a:p>
            <a:pPr algn="just"/>
            <a:r>
              <a:rPr lang="pt-BR" sz="2400" dirty="0" smtClean="0"/>
              <a:t>Articulação com outros </a:t>
            </a:r>
            <a:r>
              <a:rPr lang="pt-BR" sz="2400" dirty="0" smtClean="0"/>
              <a:t>ministérios.</a:t>
            </a:r>
            <a:endParaRPr lang="pt-BR" sz="2400" dirty="0" smtClean="0"/>
          </a:p>
          <a:p>
            <a:pPr algn="just"/>
            <a:r>
              <a:rPr lang="pt-BR" sz="2400" dirty="0" smtClean="0"/>
              <a:t>Participação social por meio da criação de comitês intersetorias de educação integral.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78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80920" cy="161549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Abrangência, </a:t>
            </a:r>
            <a:r>
              <a:rPr lang="pt-BR" sz="2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</a:t>
            </a:r>
            <a:r>
              <a:rPr lang="pt-BR" sz="27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município, </a:t>
            </a:r>
            <a:r>
              <a:rPr lang="pt-BR" sz="2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 ESCOLAS do Ensino Fundamental/PME </a:t>
            </a:r>
            <a:r>
              <a:rPr lang="pt-BR" sz="27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r>
              <a:rPr lang="pt-BR" sz="2700" b="1" dirty="0"/>
              <a:t/>
            </a:r>
            <a:br>
              <a:rPr lang="pt-BR" sz="2700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tx1"/>
                </a:solidFill>
              </a:rPr>
              <a:t>T</a:t>
            </a:r>
            <a:r>
              <a:rPr lang="pt-BR" b="1" dirty="0" smtClean="0">
                <a:solidFill>
                  <a:schemeClr val="tx1"/>
                </a:solidFill>
              </a:rPr>
              <a:t>otal </a:t>
            </a:r>
            <a:r>
              <a:rPr lang="pt-BR" b="1" dirty="0">
                <a:solidFill>
                  <a:schemeClr val="tx1"/>
                </a:solidFill>
              </a:rPr>
              <a:t>de 5.570 municípios em 2014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 rot="21035773">
            <a:off x="881702" y="3346201"/>
            <a:ext cx="7704856" cy="12961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 rot="20985734">
            <a:off x="3141608" y="3801833"/>
            <a:ext cx="28957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Ênfase na Qualidade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701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3903009" y="0"/>
          <a:ext cx="5002306" cy="62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1216550" y="1290918"/>
          <a:ext cx="4118570" cy="382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-1506141" y="169863"/>
            <a:ext cx="9144001" cy="508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pt-BR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DejaVu Sans" charset="0"/>
              </a:rPr>
              <a:t>DESAFIOS</a:t>
            </a:r>
            <a:endParaRPr lang="pt-BR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491880" y="1752600"/>
            <a:ext cx="5194920" cy="4373563"/>
          </a:xfrm>
        </p:spPr>
        <p:txBody>
          <a:bodyPr/>
          <a:lstStyle/>
          <a:p>
            <a:pPr marL="114300" indent="0" algn="r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O Programa Mais Educação fez e continuará fazendo história. Trata-se de um programa alinhado com o mundo que se deseja viver. Um mundo com igualdade de oportunidades de aprendizagens  para todos. Um mundo de direitos! 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476672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“Toda dor pode ser suportada se sobre ela puder ser contada uma história”. </a:t>
            </a:r>
          </a:p>
          <a:p>
            <a:pPr algn="r"/>
            <a:r>
              <a:rPr lang="pt-BR" dirty="0" smtClean="0"/>
              <a:t>Hannah Arendt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0" y="2420888"/>
            <a:ext cx="25823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2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3"/>
          <p:cNvSpPr>
            <a:spLocks noChangeArrowheads="1"/>
          </p:cNvSpPr>
          <p:nvPr/>
        </p:nvSpPr>
        <p:spPr bwMode="auto">
          <a:xfrm>
            <a:off x="1589702" y="379413"/>
            <a:ext cx="6324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rgbClr val="000000"/>
                </a:solidFill>
              </a:rPr>
              <a:t>Programa </a:t>
            </a:r>
            <a:r>
              <a:rPr lang="pt-BR" sz="3600" b="1">
                <a:solidFill>
                  <a:srgbClr val="000000"/>
                </a:solidFill>
              </a:rPr>
              <a:t>Mais </a:t>
            </a:r>
            <a:r>
              <a:rPr lang="pt-BR" sz="3600" b="1" smtClean="0">
                <a:solidFill>
                  <a:srgbClr val="000000"/>
                </a:solidFill>
              </a:rPr>
              <a:t>Educação</a:t>
            </a:r>
            <a:endParaRPr lang="pt-BR" sz="3600" dirty="0"/>
          </a:p>
        </p:txBody>
      </p:sp>
      <p:sp>
        <p:nvSpPr>
          <p:cNvPr id="2" name="Retângulo 1"/>
          <p:cNvSpPr/>
          <p:nvPr/>
        </p:nvSpPr>
        <p:spPr>
          <a:xfrm>
            <a:off x="467916" y="1052513"/>
            <a:ext cx="84963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pt-BR" sz="28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pt-BR" sz="28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black"/>
                </a:solidFill>
              </a:rPr>
              <a:t>Contatos</a:t>
            </a:r>
            <a:endParaRPr lang="pt-BR" sz="28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pt-BR" sz="2800" b="1" i="1" dirty="0">
                <a:solidFill>
                  <a:prstClr val="black"/>
                </a:solidFill>
              </a:rPr>
              <a:t>Coordenação do Programa Mais Educação</a:t>
            </a:r>
          </a:p>
          <a:p>
            <a:pPr>
              <a:defRPr/>
            </a:pPr>
            <a:endParaRPr lang="pt-BR" sz="12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t-BR" sz="2400" dirty="0"/>
              <a:t>(061) 2022-9181; 9182; 9184; 9185; 9187; 9039;  9323; 8331; 9307</a:t>
            </a:r>
            <a:endParaRPr lang="pt-BR" sz="1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2400" dirty="0">
                <a:hlinkClick r:id="rId2"/>
              </a:rPr>
              <a:t>educacaointegral@mec.gov.br</a:t>
            </a:r>
            <a:endParaRPr lang="pt-BR" sz="2400" dirty="0"/>
          </a:p>
          <a:p>
            <a:pPr>
              <a:defRPr/>
            </a:pPr>
            <a:endParaRPr lang="pt-BR" sz="2400" dirty="0"/>
          </a:p>
          <a:p>
            <a:pPr>
              <a:defRPr/>
            </a:pPr>
            <a:endParaRPr lang="pt-BR" sz="1000" b="1" dirty="0"/>
          </a:p>
          <a:p>
            <a:pPr>
              <a:defRPr/>
            </a:pPr>
            <a:endParaRPr lang="pt-BR" sz="2400" dirty="0"/>
          </a:p>
          <a:p>
            <a:pPr marL="720725">
              <a:defRPr/>
            </a:pP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</TotalTime>
  <Words>253</Words>
  <Application>Microsoft Office PowerPoint</Application>
  <PresentationFormat>Apresentação na tela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Schoolbook</vt:lpstr>
      <vt:lpstr>DejaVu Sans</vt:lpstr>
      <vt:lpstr>Verdana</vt:lpstr>
      <vt:lpstr>Wingdings</vt:lpstr>
      <vt:lpstr>Wingdings 2</vt:lpstr>
      <vt:lpstr>Balcão Envidraçado</vt:lpstr>
      <vt:lpstr>Avaliação da Política Pública  “Programa Mais Educação” </vt:lpstr>
      <vt:lpstr>      % de adesão das escolas do EF</vt:lpstr>
      <vt:lpstr>Apresentação do PowerPoint</vt:lpstr>
      <vt:lpstr>Apresentação do PowerPoint</vt:lpstr>
      <vt:lpstr>Avanços Conquistados</vt:lpstr>
      <vt:lpstr>Abrangência, por município, das ESCOLAS do Ensino Fundamental/PME 2014   Total de 5.570 municípios em 2014 </vt:lpstr>
      <vt:lpstr>Apresentação do PowerPoint</vt:lpstr>
      <vt:lpstr>Apresentação do PowerPoint</vt:lpstr>
      <vt:lpstr>Apresentação do PowerPoint</vt:lpstr>
    </vt:vector>
  </TitlesOfParts>
  <Company>Ministério da Educação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da Política Pública “Programa Mais Educação”</dc:title>
  <dc:creator>Marta Klumb Oliveira Rabelo</dc:creator>
  <cp:lastModifiedBy>Isis Gonçalves Dias</cp:lastModifiedBy>
  <cp:revision>22</cp:revision>
  <dcterms:created xsi:type="dcterms:W3CDTF">2015-10-06T17:50:25Z</dcterms:created>
  <dcterms:modified xsi:type="dcterms:W3CDTF">2015-10-07T13:10:34Z</dcterms:modified>
</cp:coreProperties>
</file>