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31"/>
    <p:restoredTop sz="94592"/>
  </p:normalViewPr>
  <p:slideViewPr>
    <p:cSldViewPr snapToGrid="0" snapToObjects="1">
      <p:cViewPr>
        <p:scale>
          <a:sx n="180" d="100"/>
          <a:sy n="180" d="100"/>
        </p:scale>
        <p:origin x="-2336" y="-1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335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DEB44-8ACD-6A47-9C36-0DF95C33BEBD}" type="datetimeFigureOut">
              <a:rPr lang="pt-BR" smtClean="0"/>
              <a:t>05/04/16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5A924-07FD-494B-8F83-9151D4681D18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992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5A924-07FD-494B-8F83-9151D4681D18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100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264E-E362-8E44-AB27-D0D93B6A19D9}" type="datetimeFigureOut">
              <a:rPr lang="pt-BR" smtClean="0"/>
              <a:t>04/04/16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EA693-1D06-5A4B-BCFA-C435C8261920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9978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264E-E362-8E44-AB27-D0D93B6A19D9}" type="datetimeFigureOut">
              <a:rPr lang="pt-BR" smtClean="0"/>
              <a:t>04/04/16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EA693-1D06-5A4B-BCFA-C435C8261920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709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264E-E362-8E44-AB27-D0D93B6A19D9}" type="datetimeFigureOut">
              <a:rPr lang="pt-BR" smtClean="0"/>
              <a:t>04/04/16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EA693-1D06-5A4B-BCFA-C435C8261920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09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264E-E362-8E44-AB27-D0D93B6A19D9}" type="datetimeFigureOut">
              <a:rPr lang="pt-BR" smtClean="0"/>
              <a:t>04/04/16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EA693-1D06-5A4B-BCFA-C435C8261920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60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264E-E362-8E44-AB27-D0D93B6A19D9}" type="datetimeFigureOut">
              <a:rPr lang="pt-BR" smtClean="0"/>
              <a:t>04/04/16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EA693-1D06-5A4B-BCFA-C435C8261920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2603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264E-E362-8E44-AB27-D0D93B6A19D9}" type="datetimeFigureOut">
              <a:rPr lang="pt-BR" smtClean="0"/>
              <a:t>04/04/16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EA693-1D06-5A4B-BCFA-C435C8261920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3139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264E-E362-8E44-AB27-D0D93B6A19D9}" type="datetimeFigureOut">
              <a:rPr lang="pt-BR" smtClean="0"/>
              <a:t>04/04/16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EA693-1D06-5A4B-BCFA-C435C8261920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1139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264E-E362-8E44-AB27-D0D93B6A19D9}" type="datetimeFigureOut">
              <a:rPr lang="pt-BR" smtClean="0"/>
              <a:t>04/04/16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EA693-1D06-5A4B-BCFA-C435C8261920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5308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264E-E362-8E44-AB27-D0D93B6A19D9}" type="datetimeFigureOut">
              <a:rPr lang="pt-BR" smtClean="0"/>
              <a:t>04/04/16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EA693-1D06-5A4B-BCFA-C435C8261920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1017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264E-E362-8E44-AB27-D0D93B6A19D9}" type="datetimeFigureOut">
              <a:rPr lang="pt-BR" smtClean="0"/>
              <a:t>04/04/16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EA693-1D06-5A4B-BCFA-C435C8261920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546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264E-E362-8E44-AB27-D0D93B6A19D9}" type="datetimeFigureOut">
              <a:rPr lang="pt-BR" smtClean="0"/>
              <a:t>04/04/16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EA693-1D06-5A4B-BCFA-C435C8261920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2108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3264E-E362-8E44-AB27-D0D93B6A19D9}" type="datetimeFigureOut">
              <a:rPr lang="pt-BR" smtClean="0"/>
              <a:t>04/04/16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EA693-1D06-5A4B-BCFA-C435C8261920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3964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8" y="560832"/>
            <a:ext cx="10668000" cy="5616131"/>
          </a:xfrm>
        </p:spPr>
      </p:pic>
    </p:spTree>
    <p:extLst>
      <p:ext uri="{BB962C8B-B14F-4D97-AF65-F5344CB8AC3E}">
        <p14:creationId xmlns:p14="http://schemas.microsoft.com/office/powerpoint/2010/main" val="1126075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017" y="948641"/>
            <a:ext cx="10280904" cy="5498591"/>
          </a:xfrm>
        </p:spPr>
      </p:pic>
    </p:spTree>
    <p:extLst>
      <p:ext uri="{BB962C8B-B14F-4D97-AF65-F5344CB8AC3E}">
        <p14:creationId xmlns:p14="http://schemas.microsoft.com/office/powerpoint/2010/main" val="3630829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1</Words>
  <Application>Microsoft Macintosh PowerPoint</Application>
  <PresentationFormat>Widescreen</PresentationFormat>
  <Paragraphs>1</Paragraphs>
  <Slides>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Calibri</vt:lpstr>
      <vt:lpstr>Calibri Light</vt:lpstr>
      <vt:lpstr>Arial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 Macedo Alves</dc:creator>
  <cp:lastModifiedBy>Daniel Macedo Alves</cp:lastModifiedBy>
  <cp:revision>5</cp:revision>
  <dcterms:created xsi:type="dcterms:W3CDTF">2016-04-05T01:48:03Z</dcterms:created>
  <dcterms:modified xsi:type="dcterms:W3CDTF">2016-04-05T09:56:27Z</dcterms:modified>
</cp:coreProperties>
</file>